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66465" autoAdjust="0"/>
  </p:normalViewPr>
  <p:slideViewPr>
    <p:cSldViewPr snapToGrid="0">
      <p:cViewPr varScale="1">
        <p:scale>
          <a:sx n="70" d="100"/>
          <a:sy n="70" d="100"/>
        </p:scale>
        <p:origin x="20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3AA24-D15A-4A32-A8FA-B50875DE387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96785-7325-4959-B34C-58C3AEDA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9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 for 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7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about Mobbing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863ED6-E56A-4011-B13C-AA7E5CBF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3E83AD-4B3B-4980-B40E-2CBDFE34E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4405745"/>
            <a:ext cx="3857625" cy="238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FF3A3-38A4-4C1F-B97E-03FB6AD63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ACEE3-2797-42B0-BFBE-A873B959D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3645"/>
            <a:ext cx="9144000" cy="14521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6D36-A117-4A32-B943-E1259E37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10972799" cy="1081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2E5B9-E9D9-4663-8176-9CB52E6D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01895-4A71-49B8-84F9-30BAEA78D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183188" cy="3438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06E41-9EC1-41F7-8646-461772D96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9212" y="1681163"/>
            <a:ext cx="51831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427EA-1102-435B-B46B-8E6E875D7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2" y="2505075"/>
            <a:ext cx="5183186" cy="3438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453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0C0B-75F1-4655-A3DF-11955A5B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65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CE57-DCD3-43C9-8558-18389422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162425" cy="1447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3FD4-1208-4AF9-A6C0-BCE3DC46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09600"/>
            <a:ext cx="6399212" cy="5333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4CD3-DBE7-4212-B68D-06F80919E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057400"/>
            <a:ext cx="4162425" cy="3886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66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B9C1-A5D4-464D-ABC2-FE22718F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162425" cy="1447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B800D-7A55-4140-8D15-CF0E7175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09601"/>
            <a:ext cx="6399212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6C5B7-18AA-4561-8D74-02CDD2536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057400"/>
            <a:ext cx="4162425" cy="3886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4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6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CC7C03-FC09-4FF1-A95C-D4FB47820102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83E75-D55A-47CA-8A6D-5DCBA161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0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671E00-15FD-49D1-8D56-356CAD022A77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FA433-2D64-4D5B-BB08-CC7087862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9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Blac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C2A7B6-8D7E-4AAE-9291-566B0F338D3C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034A1-7357-46CC-93D1-821AA157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1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C2A7B6-8D7E-4AAE-9291-566B0F338D3C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034A1-7357-46CC-93D1-821AA157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0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C39D-1EF0-4D46-8FAA-A47223A7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5B87-92A1-4696-A56F-8F9C148F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38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1D96-C8CA-43D3-8940-7DE03E16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10972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A38F9-8B69-4348-9A54-A624B3ED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972800" cy="13541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936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BABC-7C9C-4B30-B338-521C7D46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DF71-ACEF-48D5-89C2-2BAC9C7D9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99457"/>
            <a:ext cx="5181600" cy="4044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554E-0C57-4F89-A444-A5BD8C393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899457"/>
            <a:ext cx="5181600" cy="4044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2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C97EB-F71E-4851-BD3C-A27B9CC5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21158-A1C2-46F2-80F2-DBB8A1DC0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80090"/>
            <a:ext cx="10972800" cy="406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C5023-337B-4E99-B42D-CA8BF2E04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41" y="6076316"/>
            <a:ext cx="2386193" cy="7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84">
          <p15:clr>
            <a:srgbClr val="F26B43"/>
          </p15:clr>
        </p15:guide>
        <p15:guide id="7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9547-F27D-424A-8A88-7589B8D99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Promiscuous Pairing and Beginner’s Mind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5DAF3-1A3B-448D-AC48-066CDA7F0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Arlo Belshee</a:t>
            </a:r>
          </a:p>
          <a:p>
            <a:endParaRPr lang="en-US" dirty="0"/>
          </a:p>
          <a:p>
            <a:r>
              <a:rPr lang="en-US" dirty="0"/>
              <a:t>Craft Conference 2003</a:t>
            </a:r>
          </a:p>
        </p:txBody>
      </p:sp>
    </p:spTree>
    <p:extLst>
      <p:ext uri="{BB962C8B-B14F-4D97-AF65-F5344CB8AC3E}">
        <p14:creationId xmlns:p14="http://schemas.microsoft.com/office/powerpoint/2010/main" val="195837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036F-0C35-E907-24E5-B7525A7B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C5C0-4321-B1DB-3600-D978999D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Sharp – tell story of egg timer. Ask: why would we choose to do the painful thing? Does mobbing obsolete this?</a:t>
            </a:r>
          </a:p>
          <a:p>
            <a:r>
              <a:rPr lang="en-US" dirty="0" err="1"/>
              <a:t>PoV</a:t>
            </a:r>
            <a:r>
              <a:rPr lang="en-US" dirty="0"/>
              <a:t> – Many ways to collaborate, but make sure you choose one that meets your goals – your intuition and comfort may be wrong</a:t>
            </a:r>
          </a:p>
          <a:p>
            <a:r>
              <a:rPr lang="en-US" dirty="0"/>
              <a:t>Desired Shift – Start using data and lightweight experiments in your continuous improvement process (replaces traditional retro)</a:t>
            </a:r>
          </a:p>
          <a:p>
            <a:r>
              <a:rPr lang="en-US" dirty="0"/>
              <a:t>Points 1-3</a:t>
            </a:r>
          </a:p>
          <a:p>
            <a:pPr lvl="1"/>
            <a:r>
              <a:rPr lang="en-US" dirty="0"/>
              <a:t>Pairing – swap time and style data</a:t>
            </a:r>
          </a:p>
          <a:p>
            <a:pPr lvl="1"/>
            <a:r>
              <a:rPr lang="en-US" dirty="0"/>
              <a:t>Mobbing – doesn’t obsolete promiscuous pairing, but use data to make choices</a:t>
            </a:r>
          </a:p>
          <a:p>
            <a:pPr lvl="1"/>
            <a:r>
              <a:rPr lang="en-US" dirty="0"/>
              <a:t>Social experiments – a structure to adopt</a:t>
            </a:r>
          </a:p>
          <a:p>
            <a:r>
              <a:rPr lang="en-US" dirty="0" err="1"/>
              <a:t>PoV</a:t>
            </a:r>
            <a:r>
              <a:rPr lang="en-US" dirty="0"/>
              <a:t> – Make intentional choices about your practices. Start gathering data, not just intuition / opinion.</a:t>
            </a:r>
          </a:p>
          <a:p>
            <a:r>
              <a:rPr lang="en-US" dirty="0"/>
              <a:t>First next step – Replace your retro with an experiment </a:t>
            </a:r>
            <a:r>
              <a:rPr lang="en-US"/>
              <a:t>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4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96A8-324B-4155-990B-F843E2A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Promiscuous Pairing?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802D-7580-4777-794B-113CD2A7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B785-6703-3C29-FECB-15C747C6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Isn’t This Obsoleted by Ensemble (Mob)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81B1-188A-24B0-27EF-64CCEBD3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19815"/>
      </p:ext>
    </p:extLst>
  </p:cSld>
  <p:clrMapOvr>
    <a:masterClrMapping/>
  </p:clrMapOvr>
</p:sld>
</file>

<file path=ppt/theme/theme1.xml><?xml version="1.0" encoding="utf-8"?>
<a:theme xmlns:a="http://schemas.openxmlformats.org/drawingml/2006/main" name="Deep Roots">
  <a:themeElements>
    <a:clrScheme name="Deep Roots">
      <a:dk1>
        <a:srgbClr val="2F2C27"/>
      </a:dk1>
      <a:lt1>
        <a:srgbClr val="FFFFFF"/>
      </a:lt1>
      <a:dk2>
        <a:srgbClr val="2F2C27"/>
      </a:dk2>
      <a:lt2>
        <a:srgbClr val="D9D9D6"/>
      </a:lt2>
      <a:accent1>
        <a:srgbClr val="76232F"/>
      </a:accent1>
      <a:accent2>
        <a:srgbClr val="888D30"/>
      </a:accent2>
      <a:accent3>
        <a:srgbClr val="7BAFDA"/>
      </a:accent3>
      <a:accent4>
        <a:srgbClr val="D9D9D6"/>
      </a:accent4>
      <a:accent5>
        <a:srgbClr val="D9D9D6"/>
      </a:accent5>
      <a:accent6>
        <a:srgbClr val="D9D9D6"/>
      </a:accent6>
      <a:hlink>
        <a:srgbClr val="7BAFDA"/>
      </a:hlink>
      <a:folHlink>
        <a:srgbClr val="76232F"/>
      </a:folHlink>
    </a:clrScheme>
    <a:fontScheme name="Deep Roots">
      <a:majorFont>
        <a:latin typeface="Proxima Nova Alt Rg"/>
        <a:ea typeface=""/>
        <a:cs typeface=""/>
      </a:majorFont>
      <a:minorFont>
        <a:latin typeface="Proxima Nova Alt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65D58CE-5818-490E-BD3D-0645FCA6881D}" vid="{67954F07-8699-4827-B359-F2FCC472A9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Deep Roots</Template>
  <TotalTime>49</TotalTime>
  <Words>166</Words>
  <Application>Microsoft Office PowerPoint</Application>
  <PresentationFormat>Widescreen</PresentationFormat>
  <Paragraphs>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Proxima Nova Alt Lt</vt:lpstr>
      <vt:lpstr>Proxima Nova Alt Rg</vt:lpstr>
      <vt:lpstr>Deep Roots</vt:lpstr>
      <vt:lpstr>Promiscuous Pairing and Beginner’s Mind</vt:lpstr>
      <vt:lpstr>Talk Structure</vt:lpstr>
      <vt:lpstr>What is Promiscuous Pairing?</vt:lpstr>
      <vt:lpstr>Isn’t This Obsoleted by Ensemble (Mob) Programming?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Promiscuous Pairing and Beginner’s Mind</dc:title>
  <dc:creator>Arlo Belshee</dc:creator>
  <cp:lastModifiedBy>Arlo Belshee</cp:lastModifiedBy>
  <cp:revision>4</cp:revision>
  <dcterms:created xsi:type="dcterms:W3CDTF">2023-05-02T13:56:52Z</dcterms:created>
  <dcterms:modified xsi:type="dcterms:W3CDTF">2023-05-16T17:00:27Z</dcterms:modified>
</cp:coreProperties>
</file>