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5" r:id="rId3"/>
    <p:sldId id="276" r:id="rId4"/>
    <p:sldId id="277" r:id="rId5"/>
    <p:sldId id="278" r:id="rId6"/>
    <p:sldId id="279" r:id="rId7"/>
    <p:sldId id="261" r:id="rId8"/>
    <p:sldId id="262" r:id="rId9"/>
    <p:sldId id="282" r:id="rId10"/>
    <p:sldId id="284" r:id="rId11"/>
    <p:sldId id="293" r:id="rId12"/>
    <p:sldId id="280" r:id="rId13"/>
    <p:sldId id="257" r:id="rId14"/>
    <p:sldId id="281" r:id="rId15"/>
    <p:sldId id="258" r:id="rId16"/>
    <p:sldId id="264" r:id="rId17"/>
    <p:sldId id="294" r:id="rId18"/>
    <p:sldId id="266" r:id="rId19"/>
    <p:sldId id="285" r:id="rId20"/>
    <p:sldId id="286" r:id="rId21"/>
    <p:sldId id="288" r:id="rId22"/>
    <p:sldId id="287" r:id="rId23"/>
    <p:sldId id="289" r:id="rId24"/>
    <p:sldId id="290" r:id="rId25"/>
    <p:sldId id="268" r:id="rId26"/>
    <p:sldId id="265" r:id="rId27"/>
    <p:sldId id="267" r:id="rId28"/>
    <p:sldId id="292" r:id="rId29"/>
    <p:sldId id="291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66465" autoAdjust="0"/>
  </p:normalViewPr>
  <p:slideViewPr>
    <p:cSldViewPr snapToGrid="0">
      <p:cViewPr varScale="1">
        <p:scale>
          <a:sx n="70" d="100"/>
          <a:sy n="70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17334-4320-4A05-93EB-6A2E20E5392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6609F-E8D4-4782-9F6C-1B03212AED68}">
      <dgm:prSet phldrT="[Text]"/>
      <dgm:spPr/>
      <dgm:t>
        <a:bodyPr/>
        <a:lstStyle/>
        <a:p>
          <a:r>
            <a:rPr lang="en-US" dirty="0"/>
            <a:t>Ask</a:t>
          </a:r>
        </a:p>
      </dgm:t>
    </dgm:pt>
    <dgm:pt modelId="{A7E6D4B6-FC46-4014-8B32-083F42344711}" type="parTrans" cxnId="{97527824-1EC6-46A1-84CD-BDD6367F878F}">
      <dgm:prSet/>
      <dgm:spPr/>
      <dgm:t>
        <a:bodyPr/>
        <a:lstStyle/>
        <a:p>
          <a:endParaRPr lang="en-US"/>
        </a:p>
      </dgm:t>
    </dgm:pt>
    <dgm:pt modelId="{068D9CAF-6F63-4392-93B7-014C6194EB09}" type="sibTrans" cxnId="{97527824-1EC6-46A1-84CD-BDD6367F878F}">
      <dgm:prSet/>
      <dgm:spPr/>
      <dgm:t>
        <a:bodyPr/>
        <a:lstStyle/>
        <a:p>
          <a:endParaRPr lang="en-US"/>
        </a:p>
      </dgm:t>
    </dgm:pt>
    <dgm:pt modelId="{FDF42686-BAFF-4B5D-9B18-C7DB4A1DE6ED}">
      <dgm:prSet phldrT="[Text]"/>
      <dgm:spPr/>
      <dgm:t>
        <a:bodyPr/>
        <a:lstStyle/>
        <a:p>
          <a:r>
            <a:rPr lang="en-US" dirty="0"/>
            <a:t>Imagine</a:t>
          </a:r>
        </a:p>
      </dgm:t>
    </dgm:pt>
    <dgm:pt modelId="{9A3787DB-4D2F-4B82-9A3E-833579CE1882}" type="parTrans" cxnId="{BCB2F7B4-1B02-4F76-AF41-62E1D10A977E}">
      <dgm:prSet/>
      <dgm:spPr/>
      <dgm:t>
        <a:bodyPr/>
        <a:lstStyle/>
        <a:p>
          <a:endParaRPr lang="en-US"/>
        </a:p>
      </dgm:t>
    </dgm:pt>
    <dgm:pt modelId="{E6E92481-297A-4741-96FB-7E09B48A8322}" type="sibTrans" cxnId="{BCB2F7B4-1B02-4F76-AF41-62E1D10A977E}">
      <dgm:prSet/>
      <dgm:spPr/>
      <dgm:t>
        <a:bodyPr/>
        <a:lstStyle/>
        <a:p>
          <a:endParaRPr lang="en-US"/>
        </a:p>
      </dgm:t>
    </dgm:pt>
    <dgm:pt modelId="{6F960477-D2AA-4AB7-AA3F-F7DD9C4131D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E43D1297-32E2-44A9-B683-1327F21AA2BA}" type="parTrans" cxnId="{9D375421-4B8E-4BD9-915A-2B5AB3D6F6D5}">
      <dgm:prSet/>
      <dgm:spPr/>
      <dgm:t>
        <a:bodyPr/>
        <a:lstStyle/>
        <a:p>
          <a:endParaRPr lang="en-US"/>
        </a:p>
      </dgm:t>
    </dgm:pt>
    <dgm:pt modelId="{27C00627-094A-4A03-B5D3-56F6CBC02F1B}" type="sibTrans" cxnId="{9D375421-4B8E-4BD9-915A-2B5AB3D6F6D5}">
      <dgm:prSet/>
      <dgm:spPr/>
      <dgm:t>
        <a:bodyPr/>
        <a:lstStyle/>
        <a:p>
          <a:endParaRPr lang="en-US"/>
        </a:p>
      </dgm:t>
    </dgm:pt>
    <dgm:pt modelId="{69CA81C7-A46E-4480-9497-1634D7E33C2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DA4C29FD-A937-48E9-A880-F8FBF11D5C87}" type="parTrans" cxnId="{07566607-551D-42CA-9E85-22F93CBBC559}">
      <dgm:prSet/>
      <dgm:spPr/>
      <dgm:t>
        <a:bodyPr/>
        <a:lstStyle/>
        <a:p>
          <a:endParaRPr lang="en-US"/>
        </a:p>
      </dgm:t>
    </dgm:pt>
    <dgm:pt modelId="{8B8F3B0B-98A1-422B-A9D9-89CDF12B999F}" type="sibTrans" cxnId="{07566607-551D-42CA-9E85-22F93CBBC559}">
      <dgm:prSet/>
      <dgm:spPr/>
      <dgm:t>
        <a:bodyPr/>
        <a:lstStyle/>
        <a:p>
          <a:endParaRPr lang="en-US"/>
        </a:p>
      </dgm:t>
    </dgm:pt>
    <dgm:pt modelId="{15AC376B-8215-4F89-8309-B15526F3E7E2}">
      <dgm:prSet phldrT="[Text]"/>
      <dgm:spPr/>
      <dgm:t>
        <a:bodyPr/>
        <a:lstStyle/>
        <a:p>
          <a:r>
            <a:rPr lang="en-US" dirty="0"/>
            <a:t>Improve</a:t>
          </a:r>
        </a:p>
      </dgm:t>
    </dgm:pt>
    <dgm:pt modelId="{8AF9B608-A844-4938-B36A-1EF851784402}" type="parTrans" cxnId="{89BEE7B9-3C9B-4397-B1E9-EC062226CA43}">
      <dgm:prSet/>
      <dgm:spPr/>
      <dgm:t>
        <a:bodyPr/>
        <a:lstStyle/>
        <a:p>
          <a:endParaRPr lang="en-US"/>
        </a:p>
      </dgm:t>
    </dgm:pt>
    <dgm:pt modelId="{FC8CE56F-5517-4FCE-B182-A15D81DCE9F4}" type="sibTrans" cxnId="{89BEE7B9-3C9B-4397-B1E9-EC062226CA43}">
      <dgm:prSet/>
      <dgm:spPr/>
      <dgm:t>
        <a:bodyPr/>
        <a:lstStyle/>
        <a:p>
          <a:endParaRPr lang="en-US"/>
        </a:p>
      </dgm:t>
    </dgm:pt>
    <dgm:pt modelId="{91F4CF01-1FCB-4CA4-922F-E946A745F671}" type="pres">
      <dgm:prSet presAssocID="{70117334-4320-4A05-93EB-6A2E20E53926}" presName="Name0" presStyleCnt="0">
        <dgm:presLayoutVars>
          <dgm:dir/>
          <dgm:resizeHandles val="exact"/>
        </dgm:presLayoutVars>
      </dgm:prSet>
      <dgm:spPr/>
    </dgm:pt>
    <dgm:pt modelId="{69C23911-E6F6-4ACF-8CE3-C964825933EA}" type="pres">
      <dgm:prSet presAssocID="{70117334-4320-4A05-93EB-6A2E20E53926}" presName="cycle" presStyleCnt="0"/>
      <dgm:spPr/>
    </dgm:pt>
    <dgm:pt modelId="{265783DB-12A4-4AE4-96AF-6111D81040A6}" type="pres">
      <dgm:prSet presAssocID="{0336609F-E8D4-4782-9F6C-1B03212AED68}" presName="nodeFirstNode" presStyleLbl="node1" presStyleIdx="0" presStyleCnt="5">
        <dgm:presLayoutVars>
          <dgm:bulletEnabled val="1"/>
        </dgm:presLayoutVars>
      </dgm:prSet>
      <dgm:spPr/>
    </dgm:pt>
    <dgm:pt modelId="{1D4A8D0A-F650-4D10-B2BE-B12569E7588B}" type="pres">
      <dgm:prSet presAssocID="{068D9CAF-6F63-4392-93B7-014C6194EB09}" presName="sibTransFirstNode" presStyleLbl="bgShp" presStyleIdx="0" presStyleCnt="1"/>
      <dgm:spPr/>
    </dgm:pt>
    <dgm:pt modelId="{BE195CE3-8720-4175-8FE7-7D97B06A55D0}" type="pres">
      <dgm:prSet presAssocID="{FDF42686-BAFF-4B5D-9B18-C7DB4A1DE6ED}" presName="nodeFollowingNodes" presStyleLbl="node1" presStyleIdx="1" presStyleCnt="5">
        <dgm:presLayoutVars>
          <dgm:bulletEnabled val="1"/>
        </dgm:presLayoutVars>
      </dgm:prSet>
      <dgm:spPr/>
    </dgm:pt>
    <dgm:pt modelId="{0782B988-4CFC-4DF1-95CB-B0DE5AF7A9B2}" type="pres">
      <dgm:prSet presAssocID="{6F960477-D2AA-4AB7-AA3F-F7DD9C4131DF}" presName="nodeFollowingNodes" presStyleLbl="node1" presStyleIdx="2" presStyleCnt="5">
        <dgm:presLayoutVars>
          <dgm:bulletEnabled val="1"/>
        </dgm:presLayoutVars>
      </dgm:prSet>
      <dgm:spPr/>
    </dgm:pt>
    <dgm:pt modelId="{4650C551-1BE7-4C0D-9A64-0AC1EB6CD9C8}" type="pres">
      <dgm:prSet presAssocID="{69CA81C7-A46E-4480-9497-1634D7E33C24}" presName="nodeFollowingNodes" presStyleLbl="node1" presStyleIdx="3" presStyleCnt="5">
        <dgm:presLayoutVars>
          <dgm:bulletEnabled val="1"/>
        </dgm:presLayoutVars>
      </dgm:prSet>
      <dgm:spPr/>
    </dgm:pt>
    <dgm:pt modelId="{7BBC7CA8-5BD4-43A3-A93D-B04D9D98EAC2}" type="pres">
      <dgm:prSet presAssocID="{15AC376B-8215-4F89-8309-B15526F3E7E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E0D5400-4A50-4CAF-AFD6-DBF7240F04EC}" type="presOf" srcId="{69CA81C7-A46E-4480-9497-1634D7E33C24}" destId="{4650C551-1BE7-4C0D-9A64-0AC1EB6CD9C8}" srcOrd="0" destOrd="0" presId="urn:microsoft.com/office/officeart/2005/8/layout/cycle3"/>
    <dgm:cxn modelId="{07566607-551D-42CA-9E85-22F93CBBC559}" srcId="{70117334-4320-4A05-93EB-6A2E20E53926}" destId="{69CA81C7-A46E-4480-9497-1634D7E33C24}" srcOrd="3" destOrd="0" parTransId="{DA4C29FD-A937-48E9-A880-F8FBF11D5C87}" sibTransId="{8B8F3B0B-98A1-422B-A9D9-89CDF12B999F}"/>
    <dgm:cxn modelId="{403BD617-B592-48FF-B72A-C02D127D9EAA}" type="presOf" srcId="{15AC376B-8215-4F89-8309-B15526F3E7E2}" destId="{7BBC7CA8-5BD4-43A3-A93D-B04D9D98EAC2}" srcOrd="0" destOrd="0" presId="urn:microsoft.com/office/officeart/2005/8/layout/cycle3"/>
    <dgm:cxn modelId="{9D375421-4B8E-4BD9-915A-2B5AB3D6F6D5}" srcId="{70117334-4320-4A05-93EB-6A2E20E53926}" destId="{6F960477-D2AA-4AB7-AA3F-F7DD9C4131DF}" srcOrd="2" destOrd="0" parTransId="{E43D1297-32E2-44A9-B683-1327F21AA2BA}" sibTransId="{27C00627-094A-4A03-B5D3-56F6CBC02F1B}"/>
    <dgm:cxn modelId="{97527824-1EC6-46A1-84CD-BDD6367F878F}" srcId="{70117334-4320-4A05-93EB-6A2E20E53926}" destId="{0336609F-E8D4-4782-9F6C-1B03212AED68}" srcOrd="0" destOrd="0" parTransId="{A7E6D4B6-FC46-4014-8B32-083F42344711}" sibTransId="{068D9CAF-6F63-4392-93B7-014C6194EB09}"/>
    <dgm:cxn modelId="{AF08F72C-5FD8-4745-BC13-7C178F1E0419}" type="presOf" srcId="{70117334-4320-4A05-93EB-6A2E20E53926}" destId="{91F4CF01-1FCB-4CA4-922F-E946A745F671}" srcOrd="0" destOrd="0" presId="urn:microsoft.com/office/officeart/2005/8/layout/cycle3"/>
    <dgm:cxn modelId="{ADB4CE2D-FA2F-4218-AE59-4EB2B0F18E07}" type="presOf" srcId="{FDF42686-BAFF-4B5D-9B18-C7DB4A1DE6ED}" destId="{BE195CE3-8720-4175-8FE7-7D97B06A55D0}" srcOrd="0" destOrd="0" presId="urn:microsoft.com/office/officeart/2005/8/layout/cycle3"/>
    <dgm:cxn modelId="{4EE1C477-6B57-4DAD-848B-EA8B90B7473B}" type="presOf" srcId="{6F960477-D2AA-4AB7-AA3F-F7DD9C4131DF}" destId="{0782B988-4CFC-4DF1-95CB-B0DE5AF7A9B2}" srcOrd="0" destOrd="0" presId="urn:microsoft.com/office/officeart/2005/8/layout/cycle3"/>
    <dgm:cxn modelId="{7A3A2C98-8A2D-4990-B7C5-1458D606BC3B}" type="presOf" srcId="{0336609F-E8D4-4782-9F6C-1B03212AED68}" destId="{265783DB-12A4-4AE4-96AF-6111D81040A6}" srcOrd="0" destOrd="0" presId="urn:microsoft.com/office/officeart/2005/8/layout/cycle3"/>
    <dgm:cxn modelId="{BCB2F7B4-1B02-4F76-AF41-62E1D10A977E}" srcId="{70117334-4320-4A05-93EB-6A2E20E53926}" destId="{FDF42686-BAFF-4B5D-9B18-C7DB4A1DE6ED}" srcOrd="1" destOrd="0" parTransId="{9A3787DB-4D2F-4B82-9A3E-833579CE1882}" sibTransId="{E6E92481-297A-4741-96FB-7E09B48A8322}"/>
    <dgm:cxn modelId="{89BEE7B9-3C9B-4397-B1E9-EC062226CA43}" srcId="{70117334-4320-4A05-93EB-6A2E20E53926}" destId="{15AC376B-8215-4F89-8309-B15526F3E7E2}" srcOrd="4" destOrd="0" parTransId="{8AF9B608-A844-4938-B36A-1EF851784402}" sibTransId="{FC8CE56F-5517-4FCE-B182-A15D81DCE9F4}"/>
    <dgm:cxn modelId="{4CF230EB-4964-45AE-9E8F-B85C101B7F36}" type="presOf" srcId="{068D9CAF-6F63-4392-93B7-014C6194EB09}" destId="{1D4A8D0A-F650-4D10-B2BE-B12569E7588B}" srcOrd="0" destOrd="0" presId="urn:microsoft.com/office/officeart/2005/8/layout/cycle3"/>
    <dgm:cxn modelId="{7C326300-DF65-4B6F-9063-457B5F454C7C}" type="presParOf" srcId="{91F4CF01-1FCB-4CA4-922F-E946A745F671}" destId="{69C23911-E6F6-4ACF-8CE3-C964825933EA}" srcOrd="0" destOrd="0" presId="urn:microsoft.com/office/officeart/2005/8/layout/cycle3"/>
    <dgm:cxn modelId="{8996C681-F8E6-4FD4-8638-57AEEC90D3CC}" type="presParOf" srcId="{69C23911-E6F6-4ACF-8CE3-C964825933EA}" destId="{265783DB-12A4-4AE4-96AF-6111D81040A6}" srcOrd="0" destOrd="0" presId="urn:microsoft.com/office/officeart/2005/8/layout/cycle3"/>
    <dgm:cxn modelId="{15E37D6E-E3EC-492B-9C46-A4582DEE3D19}" type="presParOf" srcId="{69C23911-E6F6-4ACF-8CE3-C964825933EA}" destId="{1D4A8D0A-F650-4D10-B2BE-B12569E7588B}" srcOrd="1" destOrd="0" presId="urn:microsoft.com/office/officeart/2005/8/layout/cycle3"/>
    <dgm:cxn modelId="{0636B778-5D34-4ABB-8442-CA01D148859D}" type="presParOf" srcId="{69C23911-E6F6-4ACF-8CE3-C964825933EA}" destId="{BE195CE3-8720-4175-8FE7-7D97B06A55D0}" srcOrd="2" destOrd="0" presId="urn:microsoft.com/office/officeart/2005/8/layout/cycle3"/>
    <dgm:cxn modelId="{CD9CCAA9-BC55-4699-8DFD-D06DAF7DE6B6}" type="presParOf" srcId="{69C23911-E6F6-4ACF-8CE3-C964825933EA}" destId="{0782B988-4CFC-4DF1-95CB-B0DE5AF7A9B2}" srcOrd="3" destOrd="0" presId="urn:microsoft.com/office/officeart/2005/8/layout/cycle3"/>
    <dgm:cxn modelId="{671BD71A-1BD8-44C3-ADE0-EA4CC5AD9611}" type="presParOf" srcId="{69C23911-E6F6-4ACF-8CE3-C964825933EA}" destId="{4650C551-1BE7-4C0D-9A64-0AC1EB6CD9C8}" srcOrd="4" destOrd="0" presId="urn:microsoft.com/office/officeart/2005/8/layout/cycle3"/>
    <dgm:cxn modelId="{7BEE89C6-1D60-414D-A49E-AA97F1BC89C8}" type="presParOf" srcId="{69C23911-E6F6-4ACF-8CE3-C964825933EA}" destId="{7BBC7CA8-5BD4-43A3-A93D-B04D9D98EAC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E4703C-E1C5-4887-9592-69540AE148E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CC946-8058-4267-AC0F-557165D0CA6E}">
      <dgm:prSet phldrT="[Text]" custT="1"/>
      <dgm:spPr/>
      <dgm:t>
        <a:bodyPr/>
        <a:lstStyle/>
        <a:p>
          <a:r>
            <a:rPr lang="en-US" sz="2200" dirty="0"/>
            <a:t>Plan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8C18565E-765F-4355-AC9D-0F0404B37402}" type="parTrans" cxnId="{A87B240F-34D5-4B40-9BEF-A01E2BA0CDDB}">
      <dgm:prSet/>
      <dgm:spPr/>
      <dgm:t>
        <a:bodyPr/>
        <a:lstStyle/>
        <a:p>
          <a:endParaRPr lang="en-US"/>
        </a:p>
      </dgm:t>
    </dgm:pt>
    <dgm:pt modelId="{E4967223-7740-4525-AA4B-47FB6A23AC44}" type="sibTrans" cxnId="{A87B240F-34D5-4B40-9BEF-A01E2BA0CDDB}">
      <dgm:prSet/>
      <dgm:spPr/>
      <dgm:t>
        <a:bodyPr/>
        <a:lstStyle/>
        <a:p>
          <a:endParaRPr lang="en-US"/>
        </a:p>
      </dgm:t>
    </dgm:pt>
    <dgm:pt modelId="{F9ADC400-7045-46A6-8FA9-C99013049E4C}">
      <dgm:prSet phldrT="[Text]" custT="1"/>
      <dgm:spPr/>
      <dgm:t>
        <a:bodyPr/>
        <a:lstStyle/>
        <a:p>
          <a:r>
            <a:rPr lang="en-US" sz="1600" dirty="0"/>
            <a:t>Pick top Problem</a:t>
          </a:r>
        </a:p>
      </dgm:t>
    </dgm:pt>
    <dgm:pt modelId="{DA0682A2-2653-42BE-8E2E-245BEF89EB91}" type="parTrans" cxnId="{FD0D48F7-6BFC-4CEF-8119-62481CADBFB4}">
      <dgm:prSet/>
      <dgm:spPr/>
      <dgm:t>
        <a:bodyPr/>
        <a:lstStyle/>
        <a:p>
          <a:endParaRPr lang="en-US"/>
        </a:p>
      </dgm:t>
    </dgm:pt>
    <dgm:pt modelId="{BD79F982-415D-4FEE-B612-F81BD115077B}" type="sibTrans" cxnId="{FD0D48F7-6BFC-4CEF-8119-62481CADBFB4}">
      <dgm:prSet/>
      <dgm:spPr/>
      <dgm:t>
        <a:bodyPr/>
        <a:lstStyle/>
        <a:p>
          <a:endParaRPr lang="en-US"/>
        </a:p>
      </dgm:t>
    </dgm:pt>
    <dgm:pt modelId="{271C9A77-5E40-4113-9DEE-828E83EAA5B6}">
      <dgm:prSet phldrT="[Text]" custT="1"/>
      <dgm:spPr/>
      <dgm:t>
        <a:bodyPr/>
        <a:lstStyle/>
        <a:p>
          <a:r>
            <a:rPr lang="en-US" sz="2200" dirty="0"/>
            <a:t>Do</a:t>
          </a:r>
          <a:br>
            <a:rPr lang="en-US" sz="2200" dirty="0"/>
          </a:br>
          <a:r>
            <a:rPr lang="en-US" sz="1600" dirty="0"/>
            <a:t>(during week)</a:t>
          </a:r>
        </a:p>
      </dgm:t>
    </dgm:pt>
    <dgm:pt modelId="{CA1A40FF-512B-4F1B-9267-338BFFE009C1}" type="parTrans" cxnId="{24AB8ADC-6D09-4A11-8BE2-8755364DCF92}">
      <dgm:prSet/>
      <dgm:spPr/>
      <dgm:t>
        <a:bodyPr/>
        <a:lstStyle/>
        <a:p>
          <a:endParaRPr lang="en-US"/>
        </a:p>
      </dgm:t>
    </dgm:pt>
    <dgm:pt modelId="{7ABD208C-4C9B-4B88-BF32-2DBF4481191E}" type="sibTrans" cxnId="{24AB8ADC-6D09-4A11-8BE2-8755364DCF92}">
      <dgm:prSet/>
      <dgm:spPr/>
      <dgm:t>
        <a:bodyPr/>
        <a:lstStyle/>
        <a:p>
          <a:endParaRPr lang="en-US"/>
        </a:p>
      </dgm:t>
    </dgm:pt>
    <dgm:pt modelId="{C11B4BF2-E024-4DFF-A990-2D6EFF4566F1}">
      <dgm:prSet phldrT="[Text]" custT="1"/>
      <dgm:spPr/>
      <dgm:t>
        <a:bodyPr/>
        <a:lstStyle/>
        <a:p>
          <a:r>
            <a:rPr lang="en-US" sz="1600" dirty="0"/>
            <a:t>Implement small bits</a:t>
          </a:r>
        </a:p>
      </dgm:t>
    </dgm:pt>
    <dgm:pt modelId="{67C57EB8-BCCD-477C-AFEE-CCBAC89219B9}" type="parTrans" cxnId="{275C8221-8919-486C-ACCB-8FB3D588337B}">
      <dgm:prSet/>
      <dgm:spPr/>
      <dgm:t>
        <a:bodyPr/>
        <a:lstStyle/>
        <a:p>
          <a:endParaRPr lang="en-US"/>
        </a:p>
      </dgm:t>
    </dgm:pt>
    <dgm:pt modelId="{3A658F47-548E-412F-BA2D-E9737864374C}" type="sibTrans" cxnId="{275C8221-8919-486C-ACCB-8FB3D588337B}">
      <dgm:prSet/>
      <dgm:spPr/>
      <dgm:t>
        <a:bodyPr/>
        <a:lstStyle/>
        <a:p>
          <a:endParaRPr lang="en-US"/>
        </a:p>
      </dgm:t>
    </dgm:pt>
    <dgm:pt modelId="{BEE08361-2A4A-4C08-B411-7BBE6214A859}">
      <dgm:prSet phldrT="[Text]" custT="1"/>
      <dgm:spPr/>
      <dgm:t>
        <a:bodyPr/>
        <a:lstStyle/>
        <a:p>
          <a:r>
            <a:rPr lang="en-US" sz="2200" dirty="0"/>
            <a:t>Decide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D1AE2F92-553B-474F-937D-388A3B502453}" type="parTrans" cxnId="{CEBF6967-75DA-4743-B1C3-1982B3F266A7}">
      <dgm:prSet/>
      <dgm:spPr/>
      <dgm:t>
        <a:bodyPr/>
        <a:lstStyle/>
        <a:p>
          <a:endParaRPr lang="en-US"/>
        </a:p>
      </dgm:t>
    </dgm:pt>
    <dgm:pt modelId="{B67C9EE1-FF77-4086-A49F-610991981264}" type="sibTrans" cxnId="{CEBF6967-75DA-4743-B1C3-1982B3F266A7}">
      <dgm:prSet/>
      <dgm:spPr/>
      <dgm:t>
        <a:bodyPr/>
        <a:lstStyle/>
        <a:p>
          <a:endParaRPr lang="en-US"/>
        </a:p>
      </dgm:t>
    </dgm:pt>
    <dgm:pt modelId="{729BB75C-C11E-41C8-9EC2-82D0085EC34E}">
      <dgm:prSet phldrT="[Text]" custT="1"/>
      <dgm:spPr/>
      <dgm:t>
        <a:bodyPr/>
        <a:lstStyle/>
        <a:p>
          <a:r>
            <a:rPr lang="en-US" sz="1600" dirty="0"/>
            <a:t>Review results</a:t>
          </a:r>
        </a:p>
      </dgm:t>
    </dgm:pt>
    <dgm:pt modelId="{F925337C-9B33-4890-8BDA-1351FF8DD518}" type="parTrans" cxnId="{7B5A667C-F87C-4DB0-A57F-2552AE8742E9}">
      <dgm:prSet/>
      <dgm:spPr/>
      <dgm:t>
        <a:bodyPr/>
        <a:lstStyle/>
        <a:p>
          <a:endParaRPr lang="en-US"/>
        </a:p>
      </dgm:t>
    </dgm:pt>
    <dgm:pt modelId="{5F5E765B-1273-49EF-BFA9-CFCB809D684D}" type="sibTrans" cxnId="{7B5A667C-F87C-4DB0-A57F-2552AE8742E9}">
      <dgm:prSet/>
      <dgm:spPr/>
      <dgm:t>
        <a:bodyPr/>
        <a:lstStyle/>
        <a:p>
          <a:endParaRPr lang="en-US"/>
        </a:p>
      </dgm:t>
    </dgm:pt>
    <dgm:pt modelId="{FCA3B476-4E4C-4F27-8F22-65800DA70E55}">
      <dgm:prSet phldrT="[Text]" custT="1"/>
      <dgm:spPr/>
      <dgm:t>
        <a:bodyPr/>
        <a:lstStyle/>
        <a:p>
          <a:r>
            <a:rPr lang="en-US" sz="1600" dirty="0"/>
            <a:t>Discover or Improve?</a:t>
          </a:r>
        </a:p>
      </dgm:t>
    </dgm:pt>
    <dgm:pt modelId="{9CE5AD51-2242-44AB-BA3D-689BC9D74C71}" type="parTrans" cxnId="{F48C5E7F-EA26-4064-9290-3A99F78C0318}">
      <dgm:prSet/>
      <dgm:spPr/>
      <dgm:t>
        <a:bodyPr/>
        <a:lstStyle/>
        <a:p>
          <a:endParaRPr lang="en-US"/>
        </a:p>
      </dgm:t>
    </dgm:pt>
    <dgm:pt modelId="{502377B5-C977-40A1-9157-B1360C82CCE2}" type="sibTrans" cxnId="{F48C5E7F-EA26-4064-9290-3A99F78C0318}">
      <dgm:prSet/>
      <dgm:spPr/>
      <dgm:t>
        <a:bodyPr/>
        <a:lstStyle/>
        <a:p>
          <a:endParaRPr lang="en-US"/>
        </a:p>
      </dgm:t>
    </dgm:pt>
    <dgm:pt modelId="{E5E15A9F-AFC5-4E36-B7A4-B5AA3A4B6600}">
      <dgm:prSet phldrT="[Text]" custT="1"/>
      <dgm:spPr/>
      <dgm:t>
        <a:bodyPr/>
        <a:lstStyle/>
        <a:p>
          <a:r>
            <a:rPr lang="en-US" sz="1600" dirty="0"/>
            <a:t>Hypothesis or Habit</a:t>
          </a:r>
        </a:p>
      </dgm:t>
    </dgm:pt>
    <dgm:pt modelId="{10263D67-61A4-4C5F-A7DB-42B608475E4D}" type="parTrans" cxnId="{6435D478-6030-4390-BE67-F4DE70C51E64}">
      <dgm:prSet/>
      <dgm:spPr/>
      <dgm:t>
        <a:bodyPr/>
        <a:lstStyle/>
        <a:p>
          <a:endParaRPr lang="en-US"/>
        </a:p>
      </dgm:t>
    </dgm:pt>
    <dgm:pt modelId="{042BF9E3-5797-4290-ACFE-B7259A28EA4E}" type="sibTrans" cxnId="{6435D478-6030-4390-BE67-F4DE70C51E64}">
      <dgm:prSet/>
      <dgm:spPr/>
      <dgm:t>
        <a:bodyPr/>
        <a:lstStyle/>
        <a:p>
          <a:endParaRPr lang="en-US"/>
        </a:p>
      </dgm:t>
    </dgm:pt>
    <dgm:pt modelId="{22EF02B9-F6B9-46FC-BF10-C30D1264C4A5}">
      <dgm:prSet phldrT="[Text]" custT="1"/>
      <dgm:spPr/>
      <dgm:t>
        <a:bodyPr/>
        <a:lstStyle/>
        <a:p>
          <a:r>
            <a:rPr lang="en-US" sz="1600" dirty="0"/>
            <a:t>Decide</a:t>
          </a:r>
        </a:p>
      </dgm:t>
    </dgm:pt>
    <dgm:pt modelId="{A080FB28-1D77-4C1C-A095-FF191C82E431}" type="parTrans" cxnId="{7D59E1B3-7E19-4D20-A32C-5178807E2139}">
      <dgm:prSet/>
      <dgm:spPr/>
      <dgm:t>
        <a:bodyPr/>
        <a:lstStyle/>
        <a:p>
          <a:endParaRPr lang="en-US"/>
        </a:p>
      </dgm:t>
    </dgm:pt>
    <dgm:pt modelId="{B56EBE0F-A332-4DAB-B3C9-4D595EF0792B}" type="sibTrans" cxnId="{7D59E1B3-7E19-4D20-A32C-5178807E2139}">
      <dgm:prSet/>
      <dgm:spPr/>
      <dgm:t>
        <a:bodyPr/>
        <a:lstStyle/>
        <a:p>
          <a:endParaRPr lang="en-US"/>
        </a:p>
      </dgm:t>
    </dgm:pt>
    <dgm:pt modelId="{4222F51D-DB64-4A5B-A8C6-0045C20C1AC7}">
      <dgm:prSet phldrT="[Text]" custT="1"/>
      <dgm:spPr/>
      <dgm:t>
        <a:bodyPr/>
        <a:lstStyle/>
        <a:p>
          <a:r>
            <a:rPr lang="en-US" sz="1600" dirty="0"/>
            <a:t>Verify &amp; record outcomes</a:t>
          </a:r>
        </a:p>
      </dgm:t>
    </dgm:pt>
    <dgm:pt modelId="{7E2B0C32-E629-408E-81BB-FB9B18584D15}" type="parTrans" cxnId="{A8ED8F99-161C-4BFE-9977-DB9C377442CE}">
      <dgm:prSet/>
      <dgm:spPr/>
      <dgm:t>
        <a:bodyPr/>
        <a:lstStyle/>
        <a:p>
          <a:endParaRPr lang="en-US"/>
        </a:p>
      </dgm:t>
    </dgm:pt>
    <dgm:pt modelId="{5D3B5E42-654C-45E5-9A60-404FE2ACA2C0}" type="sibTrans" cxnId="{A8ED8F99-161C-4BFE-9977-DB9C377442CE}">
      <dgm:prSet/>
      <dgm:spPr/>
      <dgm:t>
        <a:bodyPr/>
        <a:lstStyle/>
        <a:p>
          <a:endParaRPr lang="en-US"/>
        </a:p>
      </dgm:t>
    </dgm:pt>
    <dgm:pt modelId="{7877A2E4-7203-494B-A818-3BE7490342EC}">
      <dgm:prSet phldrT="[Text]" custT="1"/>
      <dgm:spPr/>
      <dgm:t>
        <a:bodyPr/>
        <a:lstStyle/>
        <a:p>
          <a:r>
            <a:rPr lang="en-US" sz="1600" dirty="0"/>
            <a:t>Record unrelated problems</a:t>
          </a:r>
        </a:p>
      </dgm:t>
    </dgm:pt>
    <dgm:pt modelId="{D0669A3A-A389-49D2-8B0F-74D5804C7B17}" type="parTrans" cxnId="{80BA03AB-352C-4A53-9FAF-9C4C8B24E224}">
      <dgm:prSet/>
      <dgm:spPr/>
      <dgm:t>
        <a:bodyPr/>
        <a:lstStyle/>
        <a:p>
          <a:endParaRPr lang="en-US"/>
        </a:p>
      </dgm:t>
    </dgm:pt>
    <dgm:pt modelId="{3C3FC525-870C-412B-A663-E93F3BDF341B}" type="sibTrans" cxnId="{80BA03AB-352C-4A53-9FAF-9C4C8B24E224}">
      <dgm:prSet/>
      <dgm:spPr/>
      <dgm:t>
        <a:bodyPr/>
        <a:lstStyle/>
        <a:p>
          <a:endParaRPr lang="en-US"/>
        </a:p>
      </dgm:t>
    </dgm:pt>
    <dgm:pt modelId="{31F74920-C0DE-4C2F-B3F6-FFCC66EF22AF}" type="pres">
      <dgm:prSet presAssocID="{63E4703C-E1C5-4887-9592-69540AE148ED}" presName="rootnode" presStyleCnt="0">
        <dgm:presLayoutVars>
          <dgm:chMax/>
          <dgm:chPref/>
          <dgm:dir/>
          <dgm:animLvl val="lvl"/>
        </dgm:presLayoutVars>
      </dgm:prSet>
      <dgm:spPr/>
    </dgm:pt>
    <dgm:pt modelId="{039DB5B8-29D4-4C09-B780-DD25636F71FC}" type="pres">
      <dgm:prSet presAssocID="{D00CC946-8058-4267-AC0F-557165D0CA6E}" presName="composite" presStyleCnt="0"/>
      <dgm:spPr/>
    </dgm:pt>
    <dgm:pt modelId="{31BE5466-2629-4A00-B29D-918CEE3EA31F}" type="pres">
      <dgm:prSet presAssocID="{D00CC946-8058-4267-AC0F-557165D0CA6E}" presName="bentUpArrow1" presStyleLbl="alignImgPlace1" presStyleIdx="0" presStyleCnt="2"/>
      <dgm:spPr/>
    </dgm:pt>
    <dgm:pt modelId="{A299411B-C3F1-469E-BA9B-86DF49A46B48}" type="pres">
      <dgm:prSet presAssocID="{D00CC946-8058-4267-AC0F-557165D0CA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671B20-4F05-4ACE-A218-CF83461771BA}" type="pres">
      <dgm:prSet presAssocID="{D00CC946-8058-4267-AC0F-557165D0CA6E}" presName="ChildText" presStyleLbl="revTx" presStyleIdx="0" presStyleCnt="3" custScaleX="187557" custLinFactNeighborX="47767">
        <dgm:presLayoutVars>
          <dgm:chMax val="0"/>
          <dgm:chPref val="0"/>
          <dgm:bulletEnabled val="1"/>
        </dgm:presLayoutVars>
      </dgm:prSet>
      <dgm:spPr/>
    </dgm:pt>
    <dgm:pt modelId="{6B725079-9162-4AF5-B425-A803411922B3}" type="pres">
      <dgm:prSet presAssocID="{E4967223-7740-4525-AA4B-47FB6A23AC44}" presName="sibTrans" presStyleCnt="0"/>
      <dgm:spPr/>
    </dgm:pt>
    <dgm:pt modelId="{0A47D47E-6C2E-488E-828B-440C0816D7CE}" type="pres">
      <dgm:prSet presAssocID="{271C9A77-5E40-4113-9DEE-828E83EAA5B6}" presName="composite" presStyleCnt="0"/>
      <dgm:spPr/>
    </dgm:pt>
    <dgm:pt modelId="{75DA2055-8EC1-422C-B359-A210CEEAAD2C}" type="pres">
      <dgm:prSet presAssocID="{271C9A77-5E40-4113-9DEE-828E83EAA5B6}" presName="bentUpArrow1" presStyleLbl="alignImgPlace1" presStyleIdx="1" presStyleCnt="2"/>
      <dgm:spPr/>
    </dgm:pt>
    <dgm:pt modelId="{C581FA33-6C03-42DF-9883-CF4E498C1B4F}" type="pres">
      <dgm:prSet presAssocID="{271C9A77-5E40-4113-9DEE-828E83EAA5B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EA57B48-F522-47E8-9490-0CE668459C99}" type="pres">
      <dgm:prSet presAssocID="{271C9A77-5E40-4113-9DEE-828E83EAA5B6}" presName="ChildText" presStyleLbl="revTx" presStyleIdx="1" presStyleCnt="3" custScaleX="230486" custLinFactNeighborX="72180">
        <dgm:presLayoutVars>
          <dgm:chMax val="0"/>
          <dgm:chPref val="0"/>
          <dgm:bulletEnabled val="1"/>
        </dgm:presLayoutVars>
      </dgm:prSet>
      <dgm:spPr/>
    </dgm:pt>
    <dgm:pt modelId="{9E138327-9109-432D-8363-7843EDD3B8BA}" type="pres">
      <dgm:prSet presAssocID="{7ABD208C-4C9B-4B88-BF32-2DBF4481191E}" presName="sibTrans" presStyleCnt="0"/>
      <dgm:spPr/>
    </dgm:pt>
    <dgm:pt modelId="{538D9320-8CF0-4D22-B310-EB2534433E28}" type="pres">
      <dgm:prSet presAssocID="{BEE08361-2A4A-4C08-B411-7BBE6214A859}" presName="composite" presStyleCnt="0"/>
      <dgm:spPr/>
    </dgm:pt>
    <dgm:pt modelId="{2795106E-9DB0-447E-A7F5-D6EF18A94E9C}" type="pres">
      <dgm:prSet presAssocID="{BEE08361-2A4A-4C08-B411-7BBE6214A85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7EA4265-2950-4464-B9DD-EA86343D5462}" type="pres">
      <dgm:prSet presAssocID="{BEE08361-2A4A-4C08-B411-7BBE6214A859}" presName="FinalChildText" presStyleLbl="revTx" presStyleIdx="2" presStyleCnt="3" custScaleX="168803" custLinFactNeighborX="43521">
        <dgm:presLayoutVars>
          <dgm:chMax val="0"/>
          <dgm:chPref val="0"/>
          <dgm:bulletEnabled val="1"/>
        </dgm:presLayoutVars>
      </dgm:prSet>
      <dgm:spPr/>
    </dgm:pt>
  </dgm:ptLst>
  <dgm:cxnLst>
    <dgm:cxn modelId="{A87B240F-34D5-4B40-9BEF-A01E2BA0CDDB}" srcId="{63E4703C-E1C5-4887-9592-69540AE148ED}" destId="{D00CC946-8058-4267-AC0F-557165D0CA6E}" srcOrd="0" destOrd="0" parTransId="{8C18565E-765F-4355-AC9D-0F0404B37402}" sibTransId="{E4967223-7740-4525-AA4B-47FB6A23AC44}"/>
    <dgm:cxn modelId="{275C8221-8919-486C-ACCB-8FB3D588337B}" srcId="{271C9A77-5E40-4113-9DEE-828E83EAA5B6}" destId="{C11B4BF2-E024-4DFF-A990-2D6EFF4566F1}" srcOrd="0" destOrd="0" parTransId="{67C57EB8-BCCD-477C-AFEE-CCBAC89219B9}" sibTransId="{3A658F47-548E-412F-BA2D-E9737864374C}"/>
    <dgm:cxn modelId="{369C9130-BDA8-4C0B-BBD2-20AA59D409DE}" type="presOf" srcId="{729BB75C-C11E-41C8-9EC2-82D0085EC34E}" destId="{A7EA4265-2950-4464-B9DD-EA86343D5462}" srcOrd="0" destOrd="0" presId="urn:microsoft.com/office/officeart/2005/8/layout/StepDownProcess"/>
    <dgm:cxn modelId="{73C52F3C-26EA-470F-A266-5E0C4BE46CB2}" type="presOf" srcId="{7877A2E4-7203-494B-A818-3BE7490342EC}" destId="{4EA57B48-F522-47E8-9490-0CE668459C99}" srcOrd="0" destOrd="2" presId="urn:microsoft.com/office/officeart/2005/8/layout/StepDownProcess"/>
    <dgm:cxn modelId="{CEBF6967-75DA-4743-B1C3-1982B3F266A7}" srcId="{63E4703C-E1C5-4887-9592-69540AE148ED}" destId="{BEE08361-2A4A-4C08-B411-7BBE6214A859}" srcOrd="2" destOrd="0" parTransId="{D1AE2F92-553B-474F-937D-388A3B502453}" sibTransId="{B67C9EE1-FF77-4086-A49F-610991981264}"/>
    <dgm:cxn modelId="{6435D478-6030-4390-BE67-F4DE70C51E64}" srcId="{D00CC946-8058-4267-AC0F-557165D0CA6E}" destId="{E5E15A9F-AFC5-4E36-B7A4-B5AA3A4B6600}" srcOrd="2" destOrd="0" parTransId="{10263D67-61A4-4C5F-A7DB-42B608475E4D}" sibTransId="{042BF9E3-5797-4290-ACFE-B7259A28EA4E}"/>
    <dgm:cxn modelId="{7B5A667C-F87C-4DB0-A57F-2552AE8742E9}" srcId="{BEE08361-2A4A-4C08-B411-7BBE6214A859}" destId="{729BB75C-C11E-41C8-9EC2-82D0085EC34E}" srcOrd="0" destOrd="0" parTransId="{F925337C-9B33-4890-8BDA-1351FF8DD518}" sibTransId="{5F5E765B-1273-49EF-BFA9-CFCB809D684D}"/>
    <dgm:cxn modelId="{FC8B867E-8E6E-430C-BCC3-4E2BD4050645}" type="presOf" srcId="{22EF02B9-F6B9-46FC-BF10-C30D1264C4A5}" destId="{A7EA4265-2950-4464-B9DD-EA86343D5462}" srcOrd="0" destOrd="1" presId="urn:microsoft.com/office/officeart/2005/8/layout/StepDownProcess"/>
    <dgm:cxn modelId="{F48C5E7F-EA26-4064-9290-3A99F78C0318}" srcId="{D00CC946-8058-4267-AC0F-557165D0CA6E}" destId="{FCA3B476-4E4C-4F27-8F22-65800DA70E55}" srcOrd="1" destOrd="0" parTransId="{9CE5AD51-2242-44AB-BA3D-689BC9D74C71}" sibTransId="{502377B5-C977-40A1-9157-B1360C82CCE2}"/>
    <dgm:cxn modelId="{CCD51382-00C2-47A5-A626-981891C82E8A}" type="presOf" srcId="{F9ADC400-7045-46A6-8FA9-C99013049E4C}" destId="{49671B20-4F05-4ACE-A218-CF83461771BA}" srcOrd="0" destOrd="0" presId="urn:microsoft.com/office/officeart/2005/8/layout/StepDownProcess"/>
    <dgm:cxn modelId="{E3D08390-82FC-4D94-A94D-CAA3461E00D5}" type="presOf" srcId="{C11B4BF2-E024-4DFF-A990-2D6EFF4566F1}" destId="{4EA57B48-F522-47E8-9490-0CE668459C99}" srcOrd="0" destOrd="0" presId="urn:microsoft.com/office/officeart/2005/8/layout/StepDownProcess"/>
    <dgm:cxn modelId="{6FF0D291-6C4E-44E7-B5E5-EB3385981AEC}" type="presOf" srcId="{D00CC946-8058-4267-AC0F-557165D0CA6E}" destId="{A299411B-C3F1-469E-BA9B-86DF49A46B48}" srcOrd="0" destOrd="0" presId="urn:microsoft.com/office/officeart/2005/8/layout/StepDownProcess"/>
    <dgm:cxn modelId="{EAF8AA93-6ACC-43F4-ABB5-05BA3D412794}" type="presOf" srcId="{271C9A77-5E40-4113-9DEE-828E83EAA5B6}" destId="{C581FA33-6C03-42DF-9883-CF4E498C1B4F}" srcOrd="0" destOrd="0" presId="urn:microsoft.com/office/officeart/2005/8/layout/StepDownProcess"/>
    <dgm:cxn modelId="{A8ED8F99-161C-4BFE-9977-DB9C377442CE}" srcId="{271C9A77-5E40-4113-9DEE-828E83EAA5B6}" destId="{4222F51D-DB64-4A5B-A8C6-0045C20C1AC7}" srcOrd="1" destOrd="0" parTransId="{7E2B0C32-E629-408E-81BB-FB9B18584D15}" sibTransId="{5D3B5E42-654C-45E5-9A60-404FE2ACA2C0}"/>
    <dgm:cxn modelId="{80BA03AB-352C-4A53-9FAF-9C4C8B24E224}" srcId="{271C9A77-5E40-4113-9DEE-828E83EAA5B6}" destId="{7877A2E4-7203-494B-A818-3BE7490342EC}" srcOrd="2" destOrd="0" parTransId="{D0669A3A-A389-49D2-8B0F-74D5804C7B17}" sibTransId="{3C3FC525-870C-412B-A663-E93F3BDF341B}"/>
    <dgm:cxn modelId="{CEF69BAF-44DE-4BAB-8CB2-339C47FF9E0F}" type="presOf" srcId="{BEE08361-2A4A-4C08-B411-7BBE6214A859}" destId="{2795106E-9DB0-447E-A7F5-D6EF18A94E9C}" srcOrd="0" destOrd="0" presId="urn:microsoft.com/office/officeart/2005/8/layout/StepDownProcess"/>
    <dgm:cxn modelId="{7D59E1B3-7E19-4D20-A32C-5178807E2139}" srcId="{BEE08361-2A4A-4C08-B411-7BBE6214A859}" destId="{22EF02B9-F6B9-46FC-BF10-C30D1264C4A5}" srcOrd="1" destOrd="0" parTransId="{A080FB28-1D77-4C1C-A095-FF191C82E431}" sibTransId="{B56EBE0F-A332-4DAB-B3C9-4D595EF0792B}"/>
    <dgm:cxn modelId="{6666D2B4-D699-4B08-BDF7-4CA648BF4C34}" type="presOf" srcId="{FCA3B476-4E4C-4F27-8F22-65800DA70E55}" destId="{49671B20-4F05-4ACE-A218-CF83461771BA}" srcOrd="0" destOrd="1" presId="urn:microsoft.com/office/officeart/2005/8/layout/StepDownProcess"/>
    <dgm:cxn modelId="{C9A4EDBD-E739-4312-B0B5-F2D077610BC3}" type="presOf" srcId="{63E4703C-E1C5-4887-9592-69540AE148ED}" destId="{31F74920-C0DE-4C2F-B3F6-FFCC66EF22AF}" srcOrd="0" destOrd="0" presId="urn:microsoft.com/office/officeart/2005/8/layout/StepDownProcess"/>
    <dgm:cxn modelId="{B63524C8-33E2-42BB-B404-D4A2D4000922}" type="presOf" srcId="{E5E15A9F-AFC5-4E36-B7A4-B5AA3A4B6600}" destId="{49671B20-4F05-4ACE-A218-CF83461771BA}" srcOrd="0" destOrd="2" presId="urn:microsoft.com/office/officeart/2005/8/layout/StepDownProcess"/>
    <dgm:cxn modelId="{24AB8ADC-6D09-4A11-8BE2-8755364DCF92}" srcId="{63E4703C-E1C5-4887-9592-69540AE148ED}" destId="{271C9A77-5E40-4113-9DEE-828E83EAA5B6}" srcOrd="1" destOrd="0" parTransId="{CA1A40FF-512B-4F1B-9267-338BFFE009C1}" sibTransId="{7ABD208C-4C9B-4B88-BF32-2DBF4481191E}"/>
    <dgm:cxn modelId="{231830F0-3C16-4A38-A112-5645087DD194}" type="presOf" srcId="{4222F51D-DB64-4A5B-A8C6-0045C20C1AC7}" destId="{4EA57B48-F522-47E8-9490-0CE668459C99}" srcOrd="0" destOrd="1" presId="urn:microsoft.com/office/officeart/2005/8/layout/StepDownProcess"/>
    <dgm:cxn modelId="{FD0D48F7-6BFC-4CEF-8119-62481CADBFB4}" srcId="{D00CC946-8058-4267-AC0F-557165D0CA6E}" destId="{F9ADC400-7045-46A6-8FA9-C99013049E4C}" srcOrd="0" destOrd="0" parTransId="{DA0682A2-2653-42BE-8E2E-245BEF89EB91}" sibTransId="{BD79F982-415D-4FEE-B612-F81BD115077B}"/>
    <dgm:cxn modelId="{49C2F8F0-3C4E-42AA-9BE3-63B6B45B2C07}" type="presParOf" srcId="{31F74920-C0DE-4C2F-B3F6-FFCC66EF22AF}" destId="{039DB5B8-29D4-4C09-B780-DD25636F71FC}" srcOrd="0" destOrd="0" presId="urn:microsoft.com/office/officeart/2005/8/layout/StepDownProcess"/>
    <dgm:cxn modelId="{0B227FEE-7A7A-41F6-BC26-508189834BB8}" type="presParOf" srcId="{039DB5B8-29D4-4C09-B780-DD25636F71FC}" destId="{31BE5466-2629-4A00-B29D-918CEE3EA31F}" srcOrd="0" destOrd="0" presId="urn:microsoft.com/office/officeart/2005/8/layout/StepDownProcess"/>
    <dgm:cxn modelId="{A950F87E-652D-43EE-B717-4F4C71E9EA87}" type="presParOf" srcId="{039DB5B8-29D4-4C09-B780-DD25636F71FC}" destId="{A299411B-C3F1-469E-BA9B-86DF49A46B48}" srcOrd="1" destOrd="0" presId="urn:microsoft.com/office/officeart/2005/8/layout/StepDownProcess"/>
    <dgm:cxn modelId="{25CA02CF-1DC5-43B8-83E7-BE8BFB38BDCB}" type="presParOf" srcId="{039DB5B8-29D4-4C09-B780-DD25636F71FC}" destId="{49671B20-4F05-4ACE-A218-CF83461771BA}" srcOrd="2" destOrd="0" presId="urn:microsoft.com/office/officeart/2005/8/layout/StepDownProcess"/>
    <dgm:cxn modelId="{24262B95-EE59-4115-87CD-D1F1C9C9CC9C}" type="presParOf" srcId="{31F74920-C0DE-4C2F-B3F6-FFCC66EF22AF}" destId="{6B725079-9162-4AF5-B425-A803411922B3}" srcOrd="1" destOrd="0" presId="urn:microsoft.com/office/officeart/2005/8/layout/StepDownProcess"/>
    <dgm:cxn modelId="{E7553E89-E798-4883-84F2-7AACF2DEA084}" type="presParOf" srcId="{31F74920-C0DE-4C2F-B3F6-FFCC66EF22AF}" destId="{0A47D47E-6C2E-488E-828B-440C0816D7CE}" srcOrd="2" destOrd="0" presId="urn:microsoft.com/office/officeart/2005/8/layout/StepDownProcess"/>
    <dgm:cxn modelId="{671E88C4-397E-4B38-B331-D3F1BEF4F4CC}" type="presParOf" srcId="{0A47D47E-6C2E-488E-828B-440C0816D7CE}" destId="{75DA2055-8EC1-422C-B359-A210CEEAAD2C}" srcOrd="0" destOrd="0" presId="urn:microsoft.com/office/officeart/2005/8/layout/StepDownProcess"/>
    <dgm:cxn modelId="{278F9907-42B2-440E-AF69-10EDC44F221B}" type="presParOf" srcId="{0A47D47E-6C2E-488E-828B-440C0816D7CE}" destId="{C581FA33-6C03-42DF-9883-CF4E498C1B4F}" srcOrd="1" destOrd="0" presId="urn:microsoft.com/office/officeart/2005/8/layout/StepDownProcess"/>
    <dgm:cxn modelId="{191C4C76-5973-4C8B-9798-77D906EE1D43}" type="presParOf" srcId="{0A47D47E-6C2E-488E-828B-440C0816D7CE}" destId="{4EA57B48-F522-47E8-9490-0CE668459C99}" srcOrd="2" destOrd="0" presId="urn:microsoft.com/office/officeart/2005/8/layout/StepDownProcess"/>
    <dgm:cxn modelId="{5CE6B139-700F-4963-8DDA-7F3FCB6A1C12}" type="presParOf" srcId="{31F74920-C0DE-4C2F-B3F6-FFCC66EF22AF}" destId="{9E138327-9109-432D-8363-7843EDD3B8BA}" srcOrd="3" destOrd="0" presId="urn:microsoft.com/office/officeart/2005/8/layout/StepDownProcess"/>
    <dgm:cxn modelId="{2BED3387-ACB0-4C9F-88D3-59C1E9465F41}" type="presParOf" srcId="{31F74920-C0DE-4C2F-B3F6-FFCC66EF22AF}" destId="{538D9320-8CF0-4D22-B310-EB2534433E28}" srcOrd="4" destOrd="0" presId="urn:microsoft.com/office/officeart/2005/8/layout/StepDownProcess"/>
    <dgm:cxn modelId="{7956B413-00EE-449E-8930-9D2A05CF0F17}" type="presParOf" srcId="{538D9320-8CF0-4D22-B310-EB2534433E28}" destId="{2795106E-9DB0-447E-A7F5-D6EF18A94E9C}" srcOrd="0" destOrd="0" presId="urn:microsoft.com/office/officeart/2005/8/layout/StepDownProcess"/>
    <dgm:cxn modelId="{925B80A3-776E-4043-A63C-1335CC7197DB}" type="presParOf" srcId="{538D9320-8CF0-4D22-B310-EB2534433E28}" destId="{A7EA4265-2950-4464-B9DD-EA86343D546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E4703C-E1C5-4887-9592-69540AE148E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CC946-8058-4267-AC0F-557165D0CA6E}">
      <dgm:prSet phldrT="[Text]" custT="1"/>
      <dgm:spPr/>
      <dgm:t>
        <a:bodyPr/>
        <a:lstStyle/>
        <a:p>
          <a:r>
            <a:rPr lang="en-US" sz="2200" dirty="0"/>
            <a:t>Plan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8C18565E-765F-4355-AC9D-0F0404B37402}" type="parTrans" cxnId="{A87B240F-34D5-4B40-9BEF-A01E2BA0CDDB}">
      <dgm:prSet/>
      <dgm:spPr/>
      <dgm:t>
        <a:bodyPr/>
        <a:lstStyle/>
        <a:p>
          <a:endParaRPr lang="en-US"/>
        </a:p>
      </dgm:t>
    </dgm:pt>
    <dgm:pt modelId="{E4967223-7740-4525-AA4B-47FB6A23AC44}" type="sibTrans" cxnId="{A87B240F-34D5-4B40-9BEF-A01E2BA0CDDB}">
      <dgm:prSet/>
      <dgm:spPr/>
      <dgm:t>
        <a:bodyPr/>
        <a:lstStyle/>
        <a:p>
          <a:endParaRPr lang="en-US"/>
        </a:p>
      </dgm:t>
    </dgm:pt>
    <dgm:pt modelId="{F9ADC400-7045-46A6-8FA9-C99013049E4C}">
      <dgm:prSet phldrT="[Text]" custT="1"/>
      <dgm:spPr/>
      <dgm:t>
        <a:bodyPr/>
        <a:lstStyle/>
        <a:p>
          <a:r>
            <a:rPr lang="en-US" sz="1600" dirty="0"/>
            <a:t>Pick top Problem</a:t>
          </a:r>
        </a:p>
      </dgm:t>
    </dgm:pt>
    <dgm:pt modelId="{DA0682A2-2653-42BE-8E2E-245BEF89EB91}" type="parTrans" cxnId="{FD0D48F7-6BFC-4CEF-8119-62481CADBFB4}">
      <dgm:prSet/>
      <dgm:spPr/>
      <dgm:t>
        <a:bodyPr/>
        <a:lstStyle/>
        <a:p>
          <a:endParaRPr lang="en-US"/>
        </a:p>
      </dgm:t>
    </dgm:pt>
    <dgm:pt modelId="{BD79F982-415D-4FEE-B612-F81BD115077B}" type="sibTrans" cxnId="{FD0D48F7-6BFC-4CEF-8119-62481CADBFB4}">
      <dgm:prSet/>
      <dgm:spPr/>
      <dgm:t>
        <a:bodyPr/>
        <a:lstStyle/>
        <a:p>
          <a:endParaRPr lang="en-US"/>
        </a:p>
      </dgm:t>
    </dgm:pt>
    <dgm:pt modelId="{271C9A77-5E40-4113-9DEE-828E83EAA5B6}">
      <dgm:prSet phldrT="[Text]" custT="1"/>
      <dgm:spPr/>
      <dgm:t>
        <a:bodyPr/>
        <a:lstStyle/>
        <a:p>
          <a:r>
            <a:rPr lang="en-US" sz="2200" dirty="0"/>
            <a:t>Do</a:t>
          </a:r>
          <a:br>
            <a:rPr lang="en-US" sz="2200" dirty="0"/>
          </a:br>
          <a:r>
            <a:rPr lang="en-US" sz="1600" dirty="0"/>
            <a:t>(during week)</a:t>
          </a:r>
        </a:p>
      </dgm:t>
    </dgm:pt>
    <dgm:pt modelId="{CA1A40FF-512B-4F1B-9267-338BFFE009C1}" type="parTrans" cxnId="{24AB8ADC-6D09-4A11-8BE2-8755364DCF92}">
      <dgm:prSet/>
      <dgm:spPr/>
      <dgm:t>
        <a:bodyPr/>
        <a:lstStyle/>
        <a:p>
          <a:endParaRPr lang="en-US"/>
        </a:p>
      </dgm:t>
    </dgm:pt>
    <dgm:pt modelId="{7ABD208C-4C9B-4B88-BF32-2DBF4481191E}" type="sibTrans" cxnId="{24AB8ADC-6D09-4A11-8BE2-8755364DCF92}">
      <dgm:prSet/>
      <dgm:spPr/>
      <dgm:t>
        <a:bodyPr/>
        <a:lstStyle/>
        <a:p>
          <a:endParaRPr lang="en-US"/>
        </a:p>
      </dgm:t>
    </dgm:pt>
    <dgm:pt modelId="{C11B4BF2-E024-4DFF-A990-2D6EFF4566F1}">
      <dgm:prSet phldrT="[Text]" custT="1"/>
      <dgm:spPr/>
      <dgm:t>
        <a:bodyPr/>
        <a:lstStyle/>
        <a:p>
          <a:r>
            <a:rPr lang="en-US" sz="1600" dirty="0"/>
            <a:t>Implement small bits</a:t>
          </a:r>
        </a:p>
      </dgm:t>
    </dgm:pt>
    <dgm:pt modelId="{67C57EB8-BCCD-477C-AFEE-CCBAC89219B9}" type="parTrans" cxnId="{275C8221-8919-486C-ACCB-8FB3D588337B}">
      <dgm:prSet/>
      <dgm:spPr/>
      <dgm:t>
        <a:bodyPr/>
        <a:lstStyle/>
        <a:p>
          <a:endParaRPr lang="en-US"/>
        </a:p>
      </dgm:t>
    </dgm:pt>
    <dgm:pt modelId="{3A658F47-548E-412F-BA2D-E9737864374C}" type="sibTrans" cxnId="{275C8221-8919-486C-ACCB-8FB3D588337B}">
      <dgm:prSet/>
      <dgm:spPr/>
      <dgm:t>
        <a:bodyPr/>
        <a:lstStyle/>
        <a:p>
          <a:endParaRPr lang="en-US"/>
        </a:p>
      </dgm:t>
    </dgm:pt>
    <dgm:pt modelId="{BEE08361-2A4A-4C08-B411-7BBE6214A859}">
      <dgm:prSet phldrT="[Text]" custT="1"/>
      <dgm:spPr/>
      <dgm:t>
        <a:bodyPr/>
        <a:lstStyle/>
        <a:p>
          <a:r>
            <a:rPr lang="en-US" sz="2200" dirty="0"/>
            <a:t>Decide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D1AE2F92-553B-474F-937D-388A3B502453}" type="parTrans" cxnId="{CEBF6967-75DA-4743-B1C3-1982B3F266A7}">
      <dgm:prSet/>
      <dgm:spPr/>
      <dgm:t>
        <a:bodyPr/>
        <a:lstStyle/>
        <a:p>
          <a:endParaRPr lang="en-US"/>
        </a:p>
      </dgm:t>
    </dgm:pt>
    <dgm:pt modelId="{B67C9EE1-FF77-4086-A49F-610991981264}" type="sibTrans" cxnId="{CEBF6967-75DA-4743-B1C3-1982B3F266A7}">
      <dgm:prSet/>
      <dgm:spPr/>
      <dgm:t>
        <a:bodyPr/>
        <a:lstStyle/>
        <a:p>
          <a:endParaRPr lang="en-US"/>
        </a:p>
      </dgm:t>
    </dgm:pt>
    <dgm:pt modelId="{729BB75C-C11E-41C8-9EC2-82D0085EC34E}">
      <dgm:prSet phldrT="[Text]" custT="1"/>
      <dgm:spPr/>
      <dgm:t>
        <a:bodyPr/>
        <a:lstStyle/>
        <a:p>
          <a:r>
            <a:rPr lang="en-US" sz="1600" dirty="0"/>
            <a:t>Review results</a:t>
          </a:r>
        </a:p>
      </dgm:t>
    </dgm:pt>
    <dgm:pt modelId="{F925337C-9B33-4890-8BDA-1351FF8DD518}" type="parTrans" cxnId="{7B5A667C-F87C-4DB0-A57F-2552AE8742E9}">
      <dgm:prSet/>
      <dgm:spPr/>
      <dgm:t>
        <a:bodyPr/>
        <a:lstStyle/>
        <a:p>
          <a:endParaRPr lang="en-US"/>
        </a:p>
      </dgm:t>
    </dgm:pt>
    <dgm:pt modelId="{5F5E765B-1273-49EF-BFA9-CFCB809D684D}" type="sibTrans" cxnId="{7B5A667C-F87C-4DB0-A57F-2552AE8742E9}">
      <dgm:prSet/>
      <dgm:spPr/>
      <dgm:t>
        <a:bodyPr/>
        <a:lstStyle/>
        <a:p>
          <a:endParaRPr lang="en-US"/>
        </a:p>
      </dgm:t>
    </dgm:pt>
    <dgm:pt modelId="{FCA3B476-4E4C-4F27-8F22-65800DA70E55}">
      <dgm:prSet phldrT="[Text]" custT="1"/>
      <dgm:spPr/>
      <dgm:t>
        <a:bodyPr/>
        <a:lstStyle/>
        <a:p>
          <a:r>
            <a:rPr lang="en-US" sz="1600" dirty="0"/>
            <a:t>Discover or Improve?</a:t>
          </a:r>
        </a:p>
      </dgm:t>
    </dgm:pt>
    <dgm:pt modelId="{9CE5AD51-2242-44AB-BA3D-689BC9D74C71}" type="parTrans" cxnId="{F48C5E7F-EA26-4064-9290-3A99F78C0318}">
      <dgm:prSet/>
      <dgm:spPr/>
      <dgm:t>
        <a:bodyPr/>
        <a:lstStyle/>
        <a:p>
          <a:endParaRPr lang="en-US"/>
        </a:p>
      </dgm:t>
    </dgm:pt>
    <dgm:pt modelId="{502377B5-C977-40A1-9157-B1360C82CCE2}" type="sibTrans" cxnId="{F48C5E7F-EA26-4064-9290-3A99F78C0318}">
      <dgm:prSet/>
      <dgm:spPr/>
      <dgm:t>
        <a:bodyPr/>
        <a:lstStyle/>
        <a:p>
          <a:endParaRPr lang="en-US"/>
        </a:p>
      </dgm:t>
    </dgm:pt>
    <dgm:pt modelId="{E5E15A9F-AFC5-4E36-B7A4-B5AA3A4B6600}">
      <dgm:prSet phldrT="[Text]" custT="1"/>
      <dgm:spPr/>
      <dgm:t>
        <a:bodyPr/>
        <a:lstStyle/>
        <a:p>
          <a:r>
            <a:rPr lang="en-US" sz="1600" dirty="0"/>
            <a:t>Hypothesis or Habit</a:t>
          </a:r>
        </a:p>
      </dgm:t>
    </dgm:pt>
    <dgm:pt modelId="{10263D67-61A4-4C5F-A7DB-42B608475E4D}" type="parTrans" cxnId="{6435D478-6030-4390-BE67-F4DE70C51E64}">
      <dgm:prSet/>
      <dgm:spPr/>
      <dgm:t>
        <a:bodyPr/>
        <a:lstStyle/>
        <a:p>
          <a:endParaRPr lang="en-US"/>
        </a:p>
      </dgm:t>
    </dgm:pt>
    <dgm:pt modelId="{042BF9E3-5797-4290-ACFE-B7259A28EA4E}" type="sibTrans" cxnId="{6435D478-6030-4390-BE67-F4DE70C51E64}">
      <dgm:prSet/>
      <dgm:spPr/>
      <dgm:t>
        <a:bodyPr/>
        <a:lstStyle/>
        <a:p>
          <a:endParaRPr lang="en-US"/>
        </a:p>
      </dgm:t>
    </dgm:pt>
    <dgm:pt modelId="{22EF02B9-F6B9-46FC-BF10-C30D1264C4A5}">
      <dgm:prSet phldrT="[Text]" custT="1"/>
      <dgm:spPr/>
      <dgm:t>
        <a:bodyPr/>
        <a:lstStyle/>
        <a:p>
          <a:r>
            <a:rPr lang="en-US" sz="1600" dirty="0"/>
            <a:t>Decide</a:t>
          </a:r>
        </a:p>
      </dgm:t>
    </dgm:pt>
    <dgm:pt modelId="{A080FB28-1D77-4C1C-A095-FF191C82E431}" type="parTrans" cxnId="{7D59E1B3-7E19-4D20-A32C-5178807E2139}">
      <dgm:prSet/>
      <dgm:spPr/>
      <dgm:t>
        <a:bodyPr/>
        <a:lstStyle/>
        <a:p>
          <a:endParaRPr lang="en-US"/>
        </a:p>
      </dgm:t>
    </dgm:pt>
    <dgm:pt modelId="{B56EBE0F-A332-4DAB-B3C9-4D595EF0792B}" type="sibTrans" cxnId="{7D59E1B3-7E19-4D20-A32C-5178807E2139}">
      <dgm:prSet/>
      <dgm:spPr/>
      <dgm:t>
        <a:bodyPr/>
        <a:lstStyle/>
        <a:p>
          <a:endParaRPr lang="en-US"/>
        </a:p>
      </dgm:t>
    </dgm:pt>
    <dgm:pt modelId="{4222F51D-DB64-4A5B-A8C6-0045C20C1AC7}">
      <dgm:prSet phldrT="[Text]" custT="1"/>
      <dgm:spPr/>
      <dgm:t>
        <a:bodyPr/>
        <a:lstStyle/>
        <a:p>
          <a:r>
            <a:rPr lang="en-US" sz="1600" dirty="0"/>
            <a:t>Verify &amp; record outcomes</a:t>
          </a:r>
        </a:p>
      </dgm:t>
    </dgm:pt>
    <dgm:pt modelId="{7E2B0C32-E629-408E-81BB-FB9B18584D15}" type="parTrans" cxnId="{A8ED8F99-161C-4BFE-9977-DB9C377442CE}">
      <dgm:prSet/>
      <dgm:spPr/>
      <dgm:t>
        <a:bodyPr/>
        <a:lstStyle/>
        <a:p>
          <a:endParaRPr lang="en-US"/>
        </a:p>
      </dgm:t>
    </dgm:pt>
    <dgm:pt modelId="{5D3B5E42-654C-45E5-9A60-404FE2ACA2C0}" type="sibTrans" cxnId="{A8ED8F99-161C-4BFE-9977-DB9C377442CE}">
      <dgm:prSet/>
      <dgm:spPr/>
      <dgm:t>
        <a:bodyPr/>
        <a:lstStyle/>
        <a:p>
          <a:endParaRPr lang="en-US"/>
        </a:p>
      </dgm:t>
    </dgm:pt>
    <dgm:pt modelId="{7877A2E4-7203-494B-A818-3BE7490342EC}">
      <dgm:prSet phldrT="[Text]" custT="1"/>
      <dgm:spPr/>
      <dgm:t>
        <a:bodyPr/>
        <a:lstStyle/>
        <a:p>
          <a:r>
            <a:rPr lang="en-US" sz="1600" dirty="0"/>
            <a:t>Record unrelated problems</a:t>
          </a:r>
        </a:p>
      </dgm:t>
    </dgm:pt>
    <dgm:pt modelId="{D0669A3A-A389-49D2-8B0F-74D5804C7B17}" type="parTrans" cxnId="{80BA03AB-352C-4A53-9FAF-9C4C8B24E224}">
      <dgm:prSet/>
      <dgm:spPr/>
      <dgm:t>
        <a:bodyPr/>
        <a:lstStyle/>
        <a:p>
          <a:endParaRPr lang="en-US"/>
        </a:p>
      </dgm:t>
    </dgm:pt>
    <dgm:pt modelId="{3C3FC525-870C-412B-A663-E93F3BDF341B}" type="sibTrans" cxnId="{80BA03AB-352C-4A53-9FAF-9C4C8B24E224}">
      <dgm:prSet/>
      <dgm:spPr/>
      <dgm:t>
        <a:bodyPr/>
        <a:lstStyle/>
        <a:p>
          <a:endParaRPr lang="en-US"/>
        </a:p>
      </dgm:t>
    </dgm:pt>
    <dgm:pt modelId="{31F74920-C0DE-4C2F-B3F6-FFCC66EF22AF}" type="pres">
      <dgm:prSet presAssocID="{63E4703C-E1C5-4887-9592-69540AE148ED}" presName="rootnode" presStyleCnt="0">
        <dgm:presLayoutVars>
          <dgm:chMax/>
          <dgm:chPref/>
          <dgm:dir/>
          <dgm:animLvl val="lvl"/>
        </dgm:presLayoutVars>
      </dgm:prSet>
      <dgm:spPr/>
    </dgm:pt>
    <dgm:pt modelId="{039DB5B8-29D4-4C09-B780-DD25636F71FC}" type="pres">
      <dgm:prSet presAssocID="{D00CC946-8058-4267-AC0F-557165D0CA6E}" presName="composite" presStyleCnt="0"/>
      <dgm:spPr/>
    </dgm:pt>
    <dgm:pt modelId="{31BE5466-2629-4A00-B29D-918CEE3EA31F}" type="pres">
      <dgm:prSet presAssocID="{D00CC946-8058-4267-AC0F-557165D0CA6E}" presName="bentUpArrow1" presStyleLbl="alignImgPlace1" presStyleIdx="0" presStyleCnt="2"/>
      <dgm:spPr/>
    </dgm:pt>
    <dgm:pt modelId="{A299411B-C3F1-469E-BA9B-86DF49A46B48}" type="pres">
      <dgm:prSet presAssocID="{D00CC946-8058-4267-AC0F-557165D0CA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671B20-4F05-4ACE-A218-CF83461771BA}" type="pres">
      <dgm:prSet presAssocID="{D00CC946-8058-4267-AC0F-557165D0CA6E}" presName="ChildText" presStyleLbl="revTx" presStyleIdx="0" presStyleCnt="3" custScaleX="187557" custLinFactNeighborX="47767">
        <dgm:presLayoutVars>
          <dgm:chMax val="0"/>
          <dgm:chPref val="0"/>
          <dgm:bulletEnabled val="1"/>
        </dgm:presLayoutVars>
      </dgm:prSet>
      <dgm:spPr/>
    </dgm:pt>
    <dgm:pt modelId="{6B725079-9162-4AF5-B425-A803411922B3}" type="pres">
      <dgm:prSet presAssocID="{E4967223-7740-4525-AA4B-47FB6A23AC44}" presName="sibTrans" presStyleCnt="0"/>
      <dgm:spPr/>
    </dgm:pt>
    <dgm:pt modelId="{0A47D47E-6C2E-488E-828B-440C0816D7CE}" type="pres">
      <dgm:prSet presAssocID="{271C9A77-5E40-4113-9DEE-828E83EAA5B6}" presName="composite" presStyleCnt="0"/>
      <dgm:spPr/>
    </dgm:pt>
    <dgm:pt modelId="{75DA2055-8EC1-422C-B359-A210CEEAAD2C}" type="pres">
      <dgm:prSet presAssocID="{271C9A77-5E40-4113-9DEE-828E83EAA5B6}" presName="bentUpArrow1" presStyleLbl="alignImgPlace1" presStyleIdx="1" presStyleCnt="2"/>
      <dgm:spPr/>
    </dgm:pt>
    <dgm:pt modelId="{C581FA33-6C03-42DF-9883-CF4E498C1B4F}" type="pres">
      <dgm:prSet presAssocID="{271C9A77-5E40-4113-9DEE-828E83EAA5B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EA57B48-F522-47E8-9490-0CE668459C99}" type="pres">
      <dgm:prSet presAssocID="{271C9A77-5E40-4113-9DEE-828E83EAA5B6}" presName="ChildText" presStyleLbl="revTx" presStyleIdx="1" presStyleCnt="3" custScaleX="230486" custLinFactNeighborX="72180">
        <dgm:presLayoutVars>
          <dgm:chMax val="0"/>
          <dgm:chPref val="0"/>
          <dgm:bulletEnabled val="1"/>
        </dgm:presLayoutVars>
      </dgm:prSet>
      <dgm:spPr/>
    </dgm:pt>
    <dgm:pt modelId="{9E138327-9109-432D-8363-7843EDD3B8BA}" type="pres">
      <dgm:prSet presAssocID="{7ABD208C-4C9B-4B88-BF32-2DBF4481191E}" presName="sibTrans" presStyleCnt="0"/>
      <dgm:spPr/>
    </dgm:pt>
    <dgm:pt modelId="{538D9320-8CF0-4D22-B310-EB2534433E28}" type="pres">
      <dgm:prSet presAssocID="{BEE08361-2A4A-4C08-B411-7BBE6214A859}" presName="composite" presStyleCnt="0"/>
      <dgm:spPr/>
    </dgm:pt>
    <dgm:pt modelId="{2795106E-9DB0-447E-A7F5-D6EF18A94E9C}" type="pres">
      <dgm:prSet presAssocID="{BEE08361-2A4A-4C08-B411-7BBE6214A85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7EA4265-2950-4464-B9DD-EA86343D5462}" type="pres">
      <dgm:prSet presAssocID="{BEE08361-2A4A-4C08-B411-7BBE6214A859}" presName="FinalChildText" presStyleLbl="revTx" presStyleIdx="2" presStyleCnt="3" custScaleX="168803" custLinFactNeighborX="43521">
        <dgm:presLayoutVars>
          <dgm:chMax val="0"/>
          <dgm:chPref val="0"/>
          <dgm:bulletEnabled val="1"/>
        </dgm:presLayoutVars>
      </dgm:prSet>
      <dgm:spPr/>
    </dgm:pt>
  </dgm:ptLst>
  <dgm:cxnLst>
    <dgm:cxn modelId="{A87B240F-34D5-4B40-9BEF-A01E2BA0CDDB}" srcId="{63E4703C-E1C5-4887-9592-69540AE148ED}" destId="{D00CC946-8058-4267-AC0F-557165D0CA6E}" srcOrd="0" destOrd="0" parTransId="{8C18565E-765F-4355-AC9D-0F0404B37402}" sibTransId="{E4967223-7740-4525-AA4B-47FB6A23AC44}"/>
    <dgm:cxn modelId="{275C8221-8919-486C-ACCB-8FB3D588337B}" srcId="{271C9A77-5E40-4113-9DEE-828E83EAA5B6}" destId="{C11B4BF2-E024-4DFF-A990-2D6EFF4566F1}" srcOrd="0" destOrd="0" parTransId="{67C57EB8-BCCD-477C-AFEE-CCBAC89219B9}" sibTransId="{3A658F47-548E-412F-BA2D-E9737864374C}"/>
    <dgm:cxn modelId="{369C9130-BDA8-4C0B-BBD2-20AA59D409DE}" type="presOf" srcId="{729BB75C-C11E-41C8-9EC2-82D0085EC34E}" destId="{A7EA4265-2950-4464-B9DD-EA86343D5462}" srcOrd="0" destOrd="0" presId="urn:microsoft.com/office/officeart/2005/8/layout/StepDownProcess"/>
    <dgm:cxn modelId="{73C52F3C-26EA-470F-A266-5E0C4BE46CB2}" type="presOf" srcId="{7877A2E4-7203-494B-A818-3BE7490342EC}" destId="{4EA57B48-F522-47E8-9490-0CE668459C99}" srcOrd="0" destOrd="2" presId="urn:microsoft.com/office/officeart/2005/8/layout/StepDownProcess"/>
    <dgm:cxn modelId="{CEBF6967-75DA-4743-B1C3-1982B3F266A7}" srcId="{63E4703C-E1C5-4887-9592-69540AE148ED}" destId="{BEE08361-2A4A-4C08-B411-7BBE6214A859}" srcOrd="2" destOrd="0" parTransId="{D1AE2F92-553B-474F-937D-388A3B502453}" sibTransId="{B67C9EE1-FF77-4086-A49F-610991981264}"/>
    <dgm:cxn modelId="{6435D478-6030-4390-BE67-F4DE70C51E64}" srcId="{D00CC946-8058-4267-AC0F-557165D0CA6E}" destId="{E5E15A9F-AFC5-4E36-B7A4-B5AA3A4B6600}" srcOrd="2" destOrd="0" parTransId="{10263D67-61A4-4C5F-A7DB-42B608475E4D}" sibTransId="{042BF9E3-5797-4290-ACFE-B7259A28EA4E}"/>
    <dgm:cxn modelId="{7B5A667C-F87C-4DB0-A57F-2552AE8742E9}" srcId="{BEE08361-2A4A-4C08-B411-7BBE6214A859}" destId="{729BB75C-C11E-41C8-9EC2-82D0085EC34E}" srcOrd="0" destOrd="0" parTransId="{F925337C-9B33-4890-8BDA-1351FF8DD518}" sibTransId="{5F5E765B-1273-49EF-BFA9-CFCB809D684D}"/>
    <dgm:cxn modelId="{FC8B867E-8E6E-430C-BCC3-4E2BD4050645}" type="presOf" srcId="{22EF02B9-F6B9-46FC-BF10-C30D1264C4A5}" destId="{A7EA4265-2950-4464-B9DD-EA86343D5462}" srcOrd="0" destOrd="1" presId="urn:microsoft.com/office/officeart/2005/8/layout/StepDownProcess"/>
    <dgm:cxn modelId="{F48C5E7F-EA26-4064-9290-3A99F78C0318}" srcId="{D00CC946-8058-4267-AC0F-557165D0CA6E}" destId="{FCA3B476-4E4C-4F27-8F22-65800DA70E55}" srcOrd="1" destOrd="0" parTransId="{9CE5AD51-2242-44AB-BA3D-689BC9D74C71}" sibTransId="{502377B5-C977-40A1-9157-B1360C82CCE2}"/>
    <dgm:cxn modelId="{CCD51382-00C2-47A5-A626-981891C82E8A}" type="presOf" srcId="{F9ADC400-7045-46A6-8FA9-C99013049E4C}" destId="{49671B20-4F05-4ACE-A218-CF83461771BA}" srcOrd="0" destOrd="0" presId="urn:microsoft.com/office/officeart/2005/8/layout/StepDownProcess"/>
    <dgm:cxn modelId="{E3D08390-82FC-4D94-A94D-CAA3461E00D5}" type="presOf" srcId="{C11B4BF2-E024-4DFF-A990-2D6EFF4566F1}" destId="{4EA57B48-F522-47E8-9490-0CE668459C99}" srcOrd="0" destOrd="0" presId="urn:microsoft.com/office/officeart/2005/8/layout/StepDownProcess"/>
    <dgm:cxn modelId="{6FF0D291-6C4E-44E7-B5E5-EB3385981AEC}" type="presOf" srcId="{D00CC946-8058-4267-AC0F-557165D0CA6E}" destId="{A299411B-C3F1-469E-BA9B-86DF49A46B48}" srcOrd="0" destOrd="0" presId="urn:microsoft.com/office/officeart/2005/8/layout/StepDownProcess"/>
    <dgm:cxn modelId="{EAF8AA93-6ACC-43F4-ABB5-05BA3D412794}" type="presOf" srcId="{271C9A77-5E40-4113-9DEE-828E83EAA5B6}" destId="{C581FA33-6C03-42DF-9883-CF4E498C1B4F}" srcOrd="0" destOrd="0" presId="urn:microsoft.com/office/officeart/2005/8/layout/StepDownProcess"/>
    <dgm:cxn modelId="{A8ED8F99-161C-4BFE-9977-DB9C377442CE}" srcId="{271C9A77-5E40-4113-9DEE-828E83EAA5B6}" destId="{4222F51D-DB64-4A5B-A8C6-0045C20C1AC7}" srcOrd="1" destOrd="0" parTransId="{7E2B0C32-E629-408E-81BB-FB9B18584D15}" sibTransId="{5D3B5E42-654C-45E5-9A60-404FE2ACA2C0}"/>
    <dgm:cxn modelId="{80BA03AB-352C-4A53-9FAF-9C4C8B24E224}" srcId="{271C9A77-5E40-4113-9DEE-828E83EAA5B6}" destId="{7877A2E4-7203-494B-A818-3BE7490342EC}" srcOrd="2" destOrd="0" parTransId="{D0669A3A-A389-49D2-8B0F-74D5804C7B17}" sibTransId="{3C3FC525-870C-412B-A663-E93F3BDF341B}"/>
    <dgm:cxn modelId="{CEF69BAF-44DE-4BAB-8CB2-339C47FF9E0F}" type="presOf" srcId="{BEE08361-2A4A-4C08-B411-7BBE6214A859}" destId="{2795106E-9DB0-447E-A7F5-D6EF18A94E9C}" srcOrd="0" destOrd="0" presId="urn:microsoft.com/office/officeart/2005/8/layout/StepDownProcess"/>
    <dgm:cxn modelId="{7D59E1B3-7E19-4D20-A32C-5178807E2139}" srcId="{BEE08361-2A4A-4C08-B411-7BBE6214A859}" destId="{22EF02B9-F6B9-46FC-BF10-C30D1264C4A5}" srcOrd="1" destOrd="0" parTransId="{A080FB28-1D77-4C1C-A095-FF191C82E431}" sibTransId="{B56EBE0F-A332-4DAB-B3C9-4D595EF0792B}"/>
    <dgm:cxn modelId="{6666D2B4-D699-4B08-BDF7-4CA648BF4C34}" type="presOf" srcId="{FCA3B476-4E4C-4F27-8F22-65800DA70E55}" destId="{49671B20-4F05-4ACE-A218-CF83461771BA}" srcOrd="0" destOrd="1" presId="urn:microsoft.com/office/officeart/2005/8/layout/StepDownProcess"/>
    <dgm:cxn modelId="{C9A4EDBD-E739-4312-B0B5-F2D077610BC3}" type="presOf" srcId="{63E4703C-E1C5-4887-9592-69540AE148ED}" destId="{31F74920-C0DE-4C2F-B3F6-FFCC66EF22AF}" srcOrd="0" destOrd="0" presId="urn:microsoft.com/office/officeart/2005/8/layout/StepDownProcess"/>
    <dgm:cxn modelId="{B63524C8-33E2-42BB-B404-D4A2D4000922}" type="presOf" srcId="{E5E15A9F-AFC5-4E36-B7A4-B5AA3A4B6600}" destId="{49671B20-4F05-4ACE-A218-CF83461771BA}" srcOrd="0" destOrd="2" presId="urn:microsoft.com/office/officeart/2005/8/layout/StepDownProcess"/>
    <dgm:cxn modelId="{24AB8ADC-6D09-4A11-8BE2-8755364DCF92}" srcId="{63E4703C-E1C5-4887-9592-69540AE148ED}" destId="{271C9A77-5E40-4113-9DEE-828E83EAA5B6}" srcOrd="1" destOrd="0" parTransId="{CA1A40FF-512B-4F1B-9267-338BFFE009C1}" sibTransId="{7ABD208C-4C9B-4B88-BF32-2DBF4481191E}"/>
    <dgm:cxn modelId="{231830F0-3C16-4A38-A112-5645087DD194}" type="presOf" srcId="{4222F51D-DB64-4A5B-A8C6-0045C20C1AC7}" destId="{4EA57B48-F522-47E8-9490-0CE668459C99}" srcOrd="0" destOrd="1" presId="urn:microsoft.com/office/officeart/2005/8/layout/StepDownProcess"/>
    <dgm:cxn modelId="{FD0D48F7-6BFC-4CEF-8119-62481CADBFB4}" srcId="{D00CC946-8058-4267-AC0F-557165D0CA6E}" destId="{F9ADC400-7045-46A6-8FA9-C99013049E4C}" srcOrd="0" destOrd="0" parTransId="{DA0682A2-2653-42BE-8E2E-245BEF89EB91}" sibTransId="{BD79F982-415D-4FEE-B612-F81BD115077B}"/>
    <dgm:cxn modelId="{49C2F8F0-3C4E-42AA-9BE3-63B6B45B2C07}" type="presParOf" srcId="{31F74920-C0DE-4C2F-B3F6-FFCC66EF22AF}" destId="{039DB5B8-29D4-4C09-B780-DD25636F71FC}" srcOrd="0" destOrd="0" presId="urn:microsoft.com/office/officeart/2005/8/layout/StepDownProcess"/>
    <dgm:cxn modelId="{0B227FEE-7A7A-41F6-BC26-508189834BB8}" type="presParOf" srcId="{039DB5B8-29D4-4C09-B780-DD25636F71FC}" destId="{31BE5466-2629-4A00-B29D-918CEE3EA31F}" srcOrd="0" destOrd="0" presId="urn:microsoft.com/office/officeart/2005/8/layout/StepDownProcess"/>
    <dgm:cxn modelId="{A950F87E-652D-43EE-B717-4F4C71E9EA87}" type="presParOf" srcId="{039DB5B8-29D4-4C09-B780-DD25636F71FC}" destId="{A299411B-C3F1-469E-BA9B-86DF49A46B48}" srcOrd="1" destOrd="0" presId="urn:microsoft.com/office/officeart/2005/8/layout/StepDownProcess"/>
    <dgm:cxn modelId="{25CA02CF-1DC5-43B8-83E7-BE8BFB38BDCB}" type="presParOf" srcId="{039DB5B8-29D4-4C09-B780-DD25636F71FC}" destId="{49671B20-4F05-4ACE-A218-CF83461771BA}" srcOrd="2" destOrd="0" presId="urn:microsoft.com/office/officeart/2005/8/layout/StepDownProcess"/>
    <dgm:cxn modelId="{24262B95-EE59-4115-87CD-D1F1C9C9CC9C}" type="presParOf" srcId="{31F74920-C0DE-4C2F-B3F6-FFCC66EF22AF}" destId="{6B725079-9162-4AF5-B425-A803411922B3}" srcOrd="1" destOrd="0" presId="urn:microsoft.com/office/officeart/2005/8/layout/StepDownProcess"/>
    <dgm:cxn modelId="{E7553E89-E798-4883-84F2-7AACF2DEA084}" type="presParOf" srcId="{31F74920-C0DE-4C2F-B3F6-FFCC66EF22AF}" destId="{0A47D47E-6C2E-488E-828B-440C0816D7CE}" srcOrd="2" destOrd="0" presId="urn:microsoft.com/office/officeart/2005/8/layout/StepDownProcess"/>
    <dgm:cxn modelId="{671E88C4-397E-4B38-B331-D3F1BEF4F4CC}" type="presParOf" srcId="{0A47D47E-6C2E-488E-828B-440C0816D7CE}" destId="{75DA2055-8EC1-422C-B359-A210CEEAAD2C}" srcOrd="0" destOrd="0" presId="urn:microsoft.com/office/officeart/2005/8/layout/StepDownProcess"/>
    <dgm:cxn modelId="{278F9907-42B2-440E-AF69-10EDC44F221B}" type="presParOf" srcId="{0A47D47E-6C2E-488E-828B-440C0816D7CE}" destId="{C581FA33-6C03-42DF-9883-CF4E498C1B4F}" srcOrd="1" destOrd="0" presId="urn:microsoft.com/office/officeart/2005/8/layout/StepDownProcess"/>
    <dgm:cxn modelId="{191C4C76-5973-4C8B-9798-77D906EE1D43}" type="presParOf" srcId="{0A47D47E-6C2E-488E-828B-440C0816D7CE}" destId="{4EA57B48-F522-47E8-9490-0CE668459C99}" srcOrd="2" destOrd="0" presId="urn:microsoft.com/office/officeart/2005/8/layout/StepDownProcess"/>
    <dgm:cxn modelId="{5CE6B139-700F-4963-8DDA-7F3FCB6A1C12}" type="presParOf" srcId="{31F74920-C0DE-4C2F-B3F6-FFCC66EF22AF}" destId="{9E138327-9109-432D-8363-7843EDD3B8BA}" srcOrd="3" destOrd="0" presId="urn:microsoft.com/office/officeart/2005/8/layout/StepDownProcess"/>
    <dgm:cxn modelId="{2BED3387-ACB0-4C9F-88D3-59C1E9465F41}" type="presParOf" srcId="{31F74920-C0DE-4C2F-B3F6-FFCC66EF22AF}" destId="{538D9320-8CF0-4D22-B310-EB2534433E28}" srcOrd="4" destOrd="0" presId="urn:microsoft.com/office/officeart/2005/8/layout/StepDownProcess"/>
    <dgm:cxn modelId="{7956B413-00EE-449E-8930-9D2A05CF0F17}" type="presParOf" srcId="{538D9320-8CF0-4D22-B310-EB2534433E28}" destId="{2795106E-9DB0-447E-A7F5-D6EF18A94E9C}" srcOrd="0" destOrd="0" presId="urn:microsoft.com/office/officeart/2005/8/layout/StepDownProcess"/>
    <dgm:cxn modelId="{925B80A3-776E-4043-A63C-1335CC7197DB}" type="presParOf" srcId="{538D9320-8CF0-4D22-B310-EB2534433E28}" destId="{A7EA4265-2950-4464-B9DD-EA86343D546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9129F-683A-4FAD-A3BB-7584BBD23AE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605A0-A8A5-48B5-9783-C965BB887FB5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29503A1A-8466-44E2-AFB4-1E957F5724DD}" type="parTrans" cxnId="{DF1982F3-D3E6-4DE4-8CDA-00AEB3C54EF9}">
      <dgm:prSet/>
      <dgm:spPr/>
      <dgm:t>
        <a:bodyPr/>
        <a:lstStyle/>
        <a:p>
          <a:endParaRPr lang="en-US"/>
        </a:p>
      </dgm:t>
    </dgm:pt>
    <dgm:pt modelId="{6BED6188-733C-4A6E-A398-3707874BFD58}" type="sibTrans" cxnId="{DF1982F3-D3E6-4DE4-8CDA-00AEB3C54EF9}">
      <dgm:prSet/>
      <dgm:spPr/>
      <dgm:t>
        <a:bodyPr/>
        <a:lstStyle/>
        <a:p>
          <a:endParaRPr lang="en-US"/>
        </a:p>
      </dgm:t>
    </dgm:pt>
    <dgm:pt modelId="{94DB22A5-A270-406F-93FD-FEF23F0C5B66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16365B85-AF8C-45C2-B9CA-0778CDF89F42}" type="parTrans" cxnId="{E6C9FFF3-0876-472F-8863-130346A7F4B3}">
      <dgm:prSet/>
      <dgm:spPr/>
      <dgm:t>
        <a:bodyPr/>
        <a:lstStyle/>
        <a:p>
          <a:endParaRPr lang="en-US"/>
        </a:p>
      </dgm:t>
    </dgm:pt>
    <dgm:pt modelId="{10778A06-B49B-4E3E-910D-3710E94E3922}" type="sibTrans" cxnId="{E6C9FFF3-0876-472F-8863-130346A7F4B3}">
      <dgm:prSet/>
      <dgm:spPr/>
      <dgm:t>
        <a:bodyPr/>
        <a:lstStyle/>
        <a:p>
          <a:endParaRPr lang="en-US"/>
        </a:p>
      </dgm:t>
    </dgm:pt>
    <dgm:pt modelId="{017F3580-9E81-4275-823B-F6FEE648489C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6BAB121D-F83E-4EAB-8C37-1381E0C04F88}" type="parTrans" cxnId="{46DE2417-14D2-4B10-84C4-9212509BFD88}">
      <dgm:prSet/>
      <dgm:spPr/>
      <dgm:t>
        <a:bodyPr/>
        <a:lstStyle/>
        <a:p>
          <a:endParaRPr lang="en-US"/>
        </a:p>
      </dgm:t>
    </dgm:pt>
    <dgm:pt modelId="{5083F66E-B906-43CC-8CCA-F5DE971253C2}" type="sibTrans" cxnId="{46DE2417-14D2-4B10-84C4-9212509BFD88}">
      <dgm:prSet/>
      <dgm:spPr/>
      <dgm:t>
        <a:bodyPr/>
        <a:lstStyle/>
        <a:p>
          <a:endParaRPr lang="en-US"/>
        </a:p>
      </dgm:t>
    </dgm:pt>
    <dgm:pt modelId="{9F0927C2-5729-410A-80FE-C9D0DB5F9831}">
      <dgm:prSet phldrT="[Text]"/>
      <dgm:spPr/>
      <dgm:t>
        <a:bodyPr/>
        <a:lstStyle/>
        <a:p>
          <a:r>
            <a:rPr lang="en-US" dirty="0"/>
            <a:t>Try to Disprove</a:t>
          </a:r>
        </a:p>
      </dgm:t>
    </dgm:pt>
    <dgm:pt modelId="{F415A20A-E400-4E80-B9E0-7F167FA70F38}" type="parTrans" cxnId="{CDE4FC3C-9E2F-4456-9ED3-E8B8F9697D49}">
      <dgm:prSet/>
      <dgm:spPr/>
      <dgm:t>
        <a:bodyPr/>
        <a:lstStyle/>
        <a:p>
          <a:endParaRPr lang="en-US"/>
        </a:p>
      </dgm:t>
    </dgm:pt>
    <dgm:pt modelId="{DED67D40-0D87-4DDE-B29D-8DDB2C8DB6E8}" type="sibTrans" cxnId="{CDE4FC3C-9E2F-4456-9ED3-E8B8F9697D49}">
      <dgm:prSet/>
      <dgm:spPr/>
      <dgm:t>
        <a:bodyPr/>
        <a:lstStyle/>
        <a:p>
          <a:endParaRPr lang="en-US"/>
        </a:p>
      </dgm:t>
    </dgm:pt>
    <dgm:pt modelId="{EFC7D7A2-402D-4A70-8846-C09F0E00310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806C6A9A-3204-4D44-9FA0-F3DD3A456B1D}" type="parTrans" cxnId="{3A04D019-53C5-4134-935A-E17C8DE5D7FA}">
      <dgm:prSet/>
      <dgm:spPr/>
      <dgm:t>
        <a:bodyPr/>
        <a:lstStyle/>
        <a:p>
          <a:endParaRPr lang="en-US"/>
        </a:p>
      </dgm:t>
    </dgm:pt>
    <dgm:pt modelId="{271B3665-D60B-4CD1-9546-17738470F4E8}" type="sibTrans" cxnId="{3A04D019-53C5-4134-935A-E17C8DE5D7FA}">
      <dgm:prSet/>
      <dgm:spPr/>
      <dgm:t>
        <a:bodyPr/>
        <a:lstStyle/>
        <a:p>
          <a:endParaRPr lang="en-US"/>
        </a:p>
      </dgm:t>
    </dgm:pt>
    <dgm:pt modelId="{CABCFA43-A5E6-4D8F-AAD8-6CC2FEDB0F95}">
      <dgm:prSet phldrT="[Text]"/>
      <dgm:spPr/>
      <dgm:t>
        <a:bodyPr/>
        <a:lstStyle/>
        <a:p>
          <a:r>
            <a:rPr lang="en-US" dirty="0"/>
            <a:t>Report Conclusion</a:t>
          </a:r>
        </a:p>
      </dgm:t>
    </dgm:pt>
    <dgm:pt modelId="{40902DE4-E56A-45FC-ADEE-B1B2837078FC}" type="parTrans" cxnId="{C73B49FE-9CE9-49C5-9C06-A7E5C3C6A445}">
      <dgm:prSet/>
      <dgm:spPr/>
      <dgm:t>
        <a:bodyPr/>
        <a:lstStyle/>
        <a:p>
          <a:endParaRPr lang="en-US"/>
        </a:p>
      </dgm:t>
    </dgm:pt>
    <dgm:pt modelId="{EE2F42DF-C3D5-48A0-88AB-45D678926CFD}" type="sibTrans" cxnId="{C73B49FE-9CE9-49C5-9C06-A7E5C3C6A445}">
      <dgm:prSet/>
      <dgm:spPr/>
      <dgm:t>
        <a:bodyPr/>
        <a:lstStyle/>
        <a:p>
          <a:endParaRPr lang="en-US"/>
        </a:p>
      </dgm:t>
    </dgm:pt>
    <dgm:pt modelId="{686767E7-6272-4FF8-A6BA-FDFF45A93902}" type="pres">
      <dgm:prSet presAssocID="{72A9129F-683A-4FAD-A3BB-7584BBD23AEA}" presName="Name0" presStyleCnt="0">
        <dgm:presLayoutVars>
          <dgm:dir/>
          <dgm:resizeHandles val="exact"/>
        </dgm:presLayoutVars>
      </dgm:prSet>
      <dgm:spPr/>
    </dgm:pt>
    <dgm:pt modelId="{6A5CFF1A-3ACE-475E-9EDF-B98100AAB260}" type="pres">
      <dgm:prSet presAssocID="{72A9129F-683A-4FAD-A3BB-7584BBD23AEA}" presName="cycle" presStyleCnt="0"/>
      <dgm:spPr/>
    </dgm:pt>
    <dgm:pt modelId="{8CAD96A8-7DFF-4B9A-8E51-B4E78360BA09}" type="pres">
      <dgm:prSet presAssocID="{712605A0-A8A5-48B5-9783-C965BB887FB5}" presName="nodeFirstNode" presStyleLbl="node1" presStyleIdx="0" presStyleCnt="6">
        <dgm:presLayoutVars>
          <dgm:bulletEnabled val="1"/>
        </dgm:presLayoutVars>
      </dgm:prSet>
      <dgm:spPr/>
    </dgm:pt>
    <dgm:pt modelId="{2A0DBE53-B4DA-4BED-A667-934736657085}" type="pres">
      <dgm:prSet presAssocID="{6BED6188-733C-4A6E-A398-3707874BFD58}" presName="sibTransFirstNode" presStyleLbl="bgShp" presStyleIdx="0" presStyleCnt="1"/>
      <dgm:spPr/>
    </dgm:pt>
    <dgm:pt modelId="{CFCFB6DE-D200-4B43-9198-18372DAC6164}" type="pres">
      <dgm:prSet presAssocID="{94DB22A5-A270-406F-93FD-FEF23F0C5B66}" presName="nodeFollowingNodes" presStyleLbl="node1" presStyleIdx="1" presStyleCnt="6">
        <dgm:presLayoutVars>
          <dgm:bulletEnabled val="1"/>
        </dgm:presLayoutVars>
      </dgm:prSet>
      <dgm:spPr/>
    </dgm:pt>
    <dgm:pt modelId="{A8137677-70A9-4F28-AB76-02107DE5BADC}" type="pres">
      <dgm:prSet presAssocID="{017F3580-9E81-4275-823B-F6FEE648489C}" presName="nodeFollowingNodes" presStyleLbl="node1" presStyleIdx="2" presStyleCnt="6">
        <dgm:presLayoutVars>
          <dgm:bulletEnabled val="1"/>
        </dgm:presLayoutVars>
      </dgm:prSet>
      <dgm:spPr/>
    </dgm:pt>
    <dgm:pt modelId="{3C9E7DF0-0634-402B-B3B0-AB639F1B085C}" type="pres">
      <dgm:prSet presAssocID="{9F0927C2-5729-410A-80FE-C9D0DB5F9831}" presName="nodeFollowingNodes" presStyleLbl="node1" presStyleIdx="3" presStyleCnt="6">
        <dgm:presLayoutVars>
          <dgm:bulletEnabled val="1"/>
        </dgm:presLayoutVars>
      </dgm:prSet>
      <dgm:spPr/>
    </dgm:pt>
    <dgm:pt modelId="{EC50AB6A-E45C-4D78-9214-E1557D4A5116}" type="pres">
      <dgm:prSet presAssocID="{EFC7D7A2-402D-4A70-8846-C09F0E003100}" presName="nodeFollowingNodes" presStyleLbl="node1" presStyleIdx="4" presStyleCnt="6">
        <dgm:presLayoutVars>
          <dgm:bulletEnabled val="1"/>
        </dgm:presLayoutVars>
      </dgm:prSet>
      <dgm:spPr/>
    </dgm:pt>
    <dgm:pt modelId="{02432318-F5AF-480B-BE23-0845FF8C1011}" type="pres">
      <dgm:prSet presAssocID="{CABCFA43-A5E6-4D8F-AAD8-6CC2FEDB0F9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697F314-3A12-4FCD-8E42-E035822FC28D}" type="presOf" srcId="{017F3580-9E81-4275-823B-F6FEE648489C}" destId="{A8137677-70A9-4F28-AB76-02107DE5BADC}" srcOrd="0" destOrd="0" presId="urn:microsoft.com/office/officeart/2005/8/layout/cycle3"/>
    <dgm:cxn modelId="{46DE2417-14D2-4B10-84C4-9212509BFD88}" srcId="{72A9129F-683A-4FAD-A3BB-7584BBD23AEA}" destId="{017F3580-9E81-4275-823B-F6FEE648489C}" srcOrd="2" destOrd="0" parTransId="{6BAB121D-F83E-4EAB-8C37-1381E0C04F88}" sibTransId="{5083F66E-B906-43CC-8CCA-F5DE971253C2}"/>
    <dgm:cxn modelId="{C9CC9019-3324-43F7-8ADA-85BBE1BCF40E}" type="presOf" srcId="{6BED6188-733C-4A6E-A398-3707874BFD58}" destId="{2A0DBE53-B4DA-4BED-A667-934736657085}" srcOrd="0" destOrd="0" presId="urn:microsoft.com/office/officeart/2005/8/layout/cycle3"/>
    <dgm:cxn modelId="{3A04D019-53C5-4134-935A-E17C8DE5D7FA}" srcId="{72A9129F-683A-4FAD-A3BB-7584BBD23AEA}" destId="{EFC7D7A2-402D-4A70-8846-C09F0E003100}" srcOrd="4" destOrd="0" parTransId="{806C6A9A-3204-4D44-9FA0-F3DD3A456B1D}" sibTransId="{271B3665-D60B-4CD1-9546-17738470F4E8}"/>
    <dgm:cxn modelId="{5131952D-08A0-44B9-9591-008BA1ECC887}" type="presOf" srcId="{EFC7D7A2-402D-4A70-8846-C09F0E003100}" destId="{EC50AB6A-E45C-4D78-9214-E1557D4A5116}" srcOrd="0" destOrd="0" presId="urn:microsoft.com/office/officeart/2005/8/layout/cycle3"/>
    <dgm:cxn modelId="{CDE4FC3C-9E2F-4456-9ED3-E8B8F9697D49}" srcId="{72A9129F-683A-4FAD-A3BB-7584BBD23AEA}" destId="{9F0927C2-5729-410A-80FE-C9D0DB5F9831}" srcOrd="3" destOrd="0" parTransId="{F415A20A-E400-4E80-B9E0-7F167FA70F38}" sibTransId="{DED67D40-0D87-4DDE-B29D-8DDB2C8DB6E8}"/>
    <dgm:cxn modelId="{4EEA9E75-5BEA-45A8-95C1-2BC7BA423BE2}" type="presOf" srcId="{94DB22A5-A270-406F-93FD-FEF23F0C5B66}" destId="{CFCFB6DE-D200-4B43-9198-18372DAC6164}" srcOrd="0" destOrd="0" presId="urn:microsoft.com/office/officeart/2005/8/layout/cycle3"/>
    <dgm:cxn modelId="{E0BFEFBF-6FF4-4D95-92F6-FF399DBA82E8}" type="presOf" srcId="{9F0927C2-5729-410A-80FE-C9D0DB5F9831}" destId="{3C9E7DF0-0634-402B-B3B0-AB639F1B085C}" srcOrd="0" destOrd="0" presId="urn:microsoft.com/office/officeart/2005/8/layout/cycle3"/>
    <dgm:cxn modelId="{9D380ADD-5788-47F0-B7C5-C9DEE8CE629E}" type="presOf" srcId="{CABCFA43-A5E6-4D8F-AAD8-6CC2FEDB0F95}" destId="{02432318-F5AF-480B-BE23-0845FF8C1011}" srcOrd="0" destOrd="0" presId="urn:microsoft.com/office/officeart/2005/8/layout/cycle3"/>
    <dgm:cxn modelId="{23C32CDE-4FC1-48A9-8013-76D153B84C4B}" type="presOf" srcId="{72A9129F-683A-4FAD-A3BB-7584BBD23AEA}" destId="{686767E7-6272-4FF8-A6BA-FDFF45A93902}" srcOrd="0" destOrd="0" presId="urn:microsoft.com/office/officeart/2005/8/layout/cycle3"/>
    <dgm:cxn modelId="{6BF63BEB-A7C8-440A-9F92-4FD4A74D1B1C}" type="presOf" srcId="{712605A0-A8A5-48B5-9783-C965BB887FB5}" destId="{8CAD96A8-7DFF-4B9A-8E51-B4E78360BA09}" srcOrd="0" destOrd="0" presId="urn:microsoft.com/office/officeart/2005/8/layout/cycle3"/>
    <dgm:cxn modelId="{DF1982F3-D3E6-4DE4-8CDA-00AEB3C54EF9}" srcId="{72A9129F-683A-4FAD-A3BB-7584BBD23AEA}" destId="{712605A0-A8A5-48B5-9783-C965BB887FB5}" srcOrd="0" destOrd="0" parTransId="{29503A1A-8466-44E2-AFB4-1E957F5724DD}" sibTransId="{6BED6188-733C-4A6E-A398-3707874BFD58}"/>
    <dgm:cxn modelId="{E6C9FFF3-0876-472F-8863-130346A7F4B3}" srcId="{72A9129F-683A-4FAD-A3BB-7584BBD23AEA}" destId="{94DB22A5-A270-406F-93FD-FEF23F0C5B66}" srcOrd="1" destOrd="0" parTransId="{16365B85-AF8C-45C2-B9CA-0778CDF89F42}" sibTransId="{10778A06-B49B-4E3E-910D-3710E94E3922}"/>
    <dgm:cxn modelId="{C73B49FE-9CE9-49C5-9C06-A7E5C3C6A445}" srcId="{72A9129F-683A-4FAD-A3BB-7584BBD23AEA}" destId="{CABCFA43-A5E6-4D8F-AAD8-6CC2FEDB0F95}" srcOrd="5" destOrd="0" parTransId="{40902DE4-E56A-45FC-ADEE-B1B2837078FC}" sibTransId="{EE2F42DF-C3D5-48A0-88AB-45D678926CFD}"/>
    <dgm:cxn modelId="{F319728B-2891-443B-B1BD-8B11BE6E8294}" type="presParOf" srcId="{686767E7-6272-4FF8-A6BA-FDFF45A93902}" destId="{6A5CFF1A-3ACE-475E-9EDF-B98100AAB260}" srcOrd="0" destOrd="0" presId="urn:microsoft.com/office/officeart/2005/8/layout/cycle3"/>
    <dgm:cxn modelId="{FEF0A4AF-4CFC-4616-9114-74B988C51437}" type="presParOf" srcId="{6A5CFF1A-3ACE-475E-9EDF-B98100AAB260}" destId="{8CAD96A8-7DFF-4B9A-8E51-B4E78360BA09}" srcOrd="0" destOrd="0" presId="urn:microsoft.com/office/officeart/2005/8/layout/cycle3"/>
    <dgm:cxn modelId="{7F241E2C-3E63-4E69-A397-F3596DCBF11D}" type="presParOf" srcId="{6A5CFF1A-3ACE-475E-9EDF-B98100AAB260}" destId="{2A0DBE53-B4DA-4BED-A667-934736657085}" srcOrd="1" destOrd="0" presId="urn:microsoft.com/office/officeart/2005/8/layout/cycle3"/>
    <dgm:cxn modelId="{A9B73C86-63E7-4AFD-9ABB-2FE680BFE1B7}" type="presParOf" srcId="{6A5CFF1A-3ACE-475E-9EDF-B98100AAB260}" destId="{CFCFB6DE-D200-4B43-9198-18372DAC6164}" srcOrd="2" destOrd="0" presId="urn:microsoft.com/office/officeart/2005/8/layout/cycle3"/>
    <dgm:cxn modelId="{E25A55C9-C7DA-4FD8-A4F3-00EA2F61B65B}" type="presParOf" srcId="{6A5CFF1A-3ACE-475E-9EDF-B98100AAB260}" destId="{A8137677-70A9-4F28-AB76-02107DE5BADC}" srcOrd="3" destOrd="0" presId="urn:microsoft.com/office/officeart/2005/8/layout/cycle3"/>
    <dgm:cxn modelId="{21A346C9-29EB-40BB-8ADB-5C9819DD6FC9}" type="presParOf" srcId="{6A5CFF1A-3ACE-475E-9EDF-B98100AAB260}" destId="{3C9E7DF0-0634-402B-B3B0-AB639F1B085C}" srcOrd="4" destOrd="0" presId="urn:microsoft.com/office/officeart/2005/8/layout/cycle3"/>
    <dgm:cxn modelId="{296793FC-1778-43C5-A16D-0A83C3ECA971}" type="presParOf" srcId="{6A5CFF1A-3ACE-475E-9EDF-B98100AAB260}" destId="{EC50AB6A-E45C-4D78-9214-E1557D4A5116}" srcOrd="5" destOrd="0" presId="urn:microsoft.com/office/officeart/2005/8/layout/cycle3"/>
    <dgm:cxn modelId="{903AAF88-7EF5-4048-976D-99F266548A3B}" type="presParOf" srcId="{6A5CFF1A-3ACE-475E-9EDF-B98100AAB260}" destId="{02432318-F5AF-480B-BE23-0845FF8C101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D3860B-932F-46EB-A4EE-1857AD156CF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800D3E51-22EB-4D99-959E-D42984DAC6DE}" type="parTrans" cxnId="{FFB758DC-C48A-41AC-9CB7-6E891F89AF36}">
      <dgm:prSet/>
      <dgm:spPr/>
      <dgm:t>
        <a:bodyPr/>
        <a:lstStyle/>
        <a:p>
          <a:endParaRPr lang="en-US"/>
        </a:p>
      </dgm:t>
    </dgm:pt>
    <dgm:pt modelId="{1F85AA17-9D1B-4B5F-A418-57069F1EDCEA}" type="sibTrans" cxnId="{FFB758DC-C48A-41AC-9CB7-6E891F89AF36}">
      <dgm:prSet/>
      <dgm:spPr/>
      <dgm:t>
        <a:bodyPr/>
        <a:lstStyle/>
        <a:p>
          <a:endParaRPr lang="en-US"/>
        </a:p>
      </dgm:t>
    </dgm:pt>
    <dgm:pt modelId="{B5418849-14AE-4112-80D1-9E9746466B2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30153945-1B0C-41F3-9747-5F58361FF96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Choose</a:t>
          </a:r>
        </a:p>
      </dgm:t>
    </dgm:pt>
    <dgm:pt modelId="{FE2029C1-D36E-4668-AE86-BCFDDD94A687}" type="parTrans" cxnId="{F7F42B3B-7E45-411D-9095-6AE714A168C4}">
      <dgm:prSet/>
      <dgm:spPr/>
      <dgm:t>
        <a:bodyPr/>
        <a:lstStyle/>
        <a:p>
          <a:endParaRPr lang="en-US"/>
        </a:p>
      </dgm:t>
    </dgm:pt>
    <dgm:pt modelId="{DDD0B38D-D0A1-4A63-BD0C-155E8C3D45F5}" type="sibTrans" cxnId="{F7F42B3B-7E45-411D-9095-6AE714A168C4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2E7FCF62-3E59-4950-9F95-E5F39D76A428}" type="pres">
      <dgm:prSet presAssocID="{A0D3860B-932F-46EB-A4EE-1857AD156CF3}" presName="node" presStyleLbl="node1" presStyleIdx="0" presStyleCnt="5">
        <dgm:presLayoutVars>
          <dgm:bulletEnabled val="1"/>
        </dgm:presLayoutVars>
      </dgm:prSet>
      <dgm:spPr/>
    </dgm:pt>
    <dgm:pt modelId="{9607ED54-E819-43A8-B777-D99428075872}" type="pres">
      <dgm:prSet presAssocID="{1F85AA17-9D1B-4B5F-A418-57069F1EDCEA}" presName="sibTrans" presStyleLbl="sibTrans2D1" presStyleIdx="0" presStyleCnt="4"/>
      <dgm:spPr/>
    </dgm:pt>
    <dgm:pt modelId="{150B7614-9334-48D9-A2A4-5FB915205C9B}" type="pres">
      <dgm:prSet presAssocID="{1F85AA17-9D1B-4B5F-A418-57069F1EDCEA}" presName="connectorText" presStyleLbl="sibTrans2D1" presStyleIdx="0" presStyleCnt="4"/>
      <dgm:spPr/>
    </dgm:pt>
    <dgm:pt modelId="{F43F45C8-2749-49B5-9E88-D5D8FC756DB1}" type="pres">
      <dgm:prSet presAssocID="{B5418849-14AE-4112-80D1-9E9746466B25}" presName="node" presStyleLbl="node1" presStyleIdx="1" presStyleCnt="5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1" presStyleCnt="4"/>
      <dgm:spPr/>
    </dgm:pt>
    <dgm:pt modelId="{1E591E7E-3FCB-44C5-A7D7-A1EFA984B828}" type="pres">
      <dgm:prSet presAssocID="{D03B25F6-484B-4982-A7F7-2D561CFE707F}" presName="connectorText" presStyleLbl="sibTrans2D1" presStyleIdx="1" presStyleCnt="4"/>
      <dgm:spPr/>
    </dgm:pt>
    <dgm:pt modelId="{95D63285-3DBC-4018-A25D-F15AB79061E2}" type="pres">
      <dgm:prSet presAssocID="{30153945-1B0C-41F3-9747-5F58361FF96B}" presName="node" presStyleLbl="node1" presStyleIdx="2" presStyleCnt="5">
        <dgm:presLayoutVars>
          <dgm:bulletEnabled val="1"/>
        </dgm:presLayoutVars>
      </dgm:prSet>
      <dgm:spPr/>
    </dgm:pt>
    <dgm:pt modelId="{35672538-B292-405B-BDDB-D062602A2B06}" type="pres">
      <dgm:prSet presAssocID="{DDD0B38D-D0A1-4A63-BD0C-155E8C3D45F5}" presName="sibTrans" presStyleLbl="sibTrans2D1" presStyleIdx="2" presStyleCnt="4"/>
      <dgm:spPr/>
    </dgm:pt>
    <dgm:pt modelId="{16598A90-03F1-4486-856D-441E7CAFEECC}" type="pres">
      <dgm:prSet presAssocID="{DDD0B38D-D0A1-4A63-BD0C-155E8C3D45F5}" presName="connectorText" presStyleLbl="sibTrans2D1" presStyleIdx="2" presStyleCnt="4"/>
      <dgm:spPr/>
    </dgm:pt>
    <dgm:pt modelId="{93145BC1-454B-453D-A0D3-093944188E77}" type="pres">
      <dgm:prSet presAssocID="{16C92678-0578-4D91-9764-C9808FBB2618}" presName="node" presStyleLbl="node1" presStyleIdx="3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3" presStyleCnt="4"/>
      <dgm:spPr/>
    </dgm:pt>
    <dgm:pt modelId="{EC66EBE3-8D4B-4F38-9FB5-87626A49FB10}" type="pres">
      <dgm:prSet presAssocID="{4566A593-FA51-4862-8A0D-7D3F68AD3CDF}" presName="connectorText" presStyleLbl="sibTrans2D1" presStyleIdx="3" presStyleCnt="4"/>
      <dgm:spPr/>
    </dgm:pt>
    <dgm:pt modelId="{E6A0FA87-6A0F-4235-AC49-3DBD41B994AF}" type="pres">
      <dgm:prSet presAssocID="{A0C45211-B794-419A-9342-CD38D75397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DE37115-8987-4F18-A6FB-52F268270943}" type="presOf" srcId="{1F85AA17-9D1B-4B5F-A418-57069F1EDCEA}" destId="{150B7614-9334-48D9-A2A4-5FB915205C9B}" srcOrd="1" destOrd="0" presId="urn:microsoft.com/office/officeart/2005/8/layout/process1"/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F7F42B3B-7E45-411D-9095-6AE714A168C4}" srcId="{145B34D3-5DD2-4825-96DE-FA973FFDD3E1}" destId="{30153945-1B0C-41F3-9747-5F58361FF96B}" srcOrd="2" destOrd="0" parTransId="{FE2029C1-D36E-4668-AE86-BCFDDD94A687}" sibTransId="{DDD0B38D-D0A1-4A63-BD0C-155E8C3D45F5}"/>
    <dgm:cxn modelId="{C32FCC86-610F-4C39-BD81-4B3E99FEFF2C}" type="presOf" srcId="{DDD0B38D-D0A1-4A63-BD0C-155E8C3D45F5}" destId="{16598A90-03F1-4486-856D-441E7CAFEECC}" srcOrd="1" destOrd="0" presId="urn:microsoft.com/office/officeart/2005/8/layout/process1"/>
    <dgm:cxn modelId="{AD26CB91-E8D6-4F0A-8B0A-D7082307FEDC}" srcId="{145B34D3-5DD2-4825-96DE-FA973FFDD3E1}" destId="{B5418849-14AE-4112-80D1-9E9746466B25}" srcOrd="1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DE4A31C0-D292-4128-9773-D5ADDB67817D}" type="presOf" srcId="{30153945-1B0C-41F3-9747-5F58361FF96B}" destId="{95D63285-3DBC-4018-A25D-F15AB79061E2}" srcOrd="0" destOrd="0" presId="urn:microsoft.com/office/officeart/2005/8/layout/process1"/>
    <dgm:cxn modelId="{12D6AEC3-4AD9-45D8-9993-9AEF1F46027E}" srcId="{145B34D3-5DD2-4825-96DE-FA973FFDD3E1}" destId="{A0C45211-B794-419A-9342-CD38D7539719}" srcOrd="4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97B37D9-4908-47BC-8098-86B477B2AF4C}" type="presOf" srcId="{A0D3860B-932F-46EB-A4EE-1857AD156CF3}" destId="{2E7FCF62-3E59-4950-9F95-E5F39D76A428}" srcOrd="0" destOrd="0" presId="urn:microsoft.com/office/officeart/2005/8/layout/process1"/>
    <dgm:cxn modelId="{7D148FDB-CA48-4934-B5B8-CD2F48F11647}" srcId="{145B34D3-5DD2-4825-96DE-FA973FFDD3E1}" destId="{16C92678-0578-4D91-9764-C9808FBB2618}" srcOrd="3" destOrd="0" parTransId="{8B817307-0E7A-436B-947A-26F73217287E}" sibTransId="{4566A593-FA51-4862-8A0D-7D3F68AD3CDF}"/>
    <dgm:cxn modelId="{FFB758DC-C48A-41AC-9CB7-6E891F89AF36}" srcId="{145B34D3-5DD2-4825-96DE-FA973FFDD3E1}" destId="{A0D3860B-932F-46EB-A4EE-1857AD156CF3}" srcOrd="0" destOrd="0" parTransId="{800D3E51-22EB-4D99-959E-D42984DAC6DE}" sibTransId="{1F85AA17-9D1B-4B5F-A418-57069F1EDCEA}"/>
    <dgm:cxn modelId="{DD2E25DD-DE2F-4992-82BF-37ACBFCB3CFD}" type="presOf" srcId="{DDD0B38D-D0A1-4A63-BD0C-155E8C3D45F5}" destId="{35672538-B292-405B-BDDB-D062602A2B06}" srcOrd="0" destOrd="0" presId="urn:microsoft.com/office/officeart/2005/8/layout/process1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180706FE-673C-44BE-B3D1-75EB66867864}" type="presOf" srcId="{1F85AA17-9D1B-4B5F-A418-57069F1EDCEA}" destId="{9607ED54-E819-43A8-B777-D99428075872}" srcOrd="0" destOrd="0" presId="urn:microsoft.com/office/officeart/2005/8/layout/process1"/>
    <dgm:cxn modelId="{FBC4F858-36B4-4E08-8F04-233A70F74180}" type="presParOf" srcId="{AFF38E23-0614-4656-BF81-F73559D6B5E8}" destId="{2E7FCF62-3E59-4950-9F95-E5F39D76A428}" srcOrd="0" destOrd="0" presId="urn:microsoft.com/office/officeart/2005/8/layout/process1"/>
    <dgm:cxn modelId="{186E786C-BB53-4D26-8B60-C9018D4CE58B}" type="presParOf" srcId="{AFF38E23-0614-4656-BF81-F73559D6B5E8}" destId="{9607ED54-E819-43A8-B777-D99428075872}" srcOrd="1" destOrd="0" presId="urn:microsoft.com/office/officeart/2005/8/layout/process1"/>
    <dgm:cxn modelId="{9A95B6A3-E4EF-4C16-BA35-159C426C1AB8}" type="presParOf" srcId="{9607ED54-E819-43A8-B777-D99428075872}" destId="{150B7614-9334-48D9-A2A4-5FB915205C9B}" srcOrd="0" destOrd="0" presId="urn:microsoft.com/office/officeart/2005/8/layout/process1"/>
    <dgm:cxn modelId="{36383979-D16D-4144-B7B0-62455DC59481}" type="presParOf" srcId="{AFF38E23-0614-4656-BF81-F73559D6B5E8}" destId="{F43F45C8-2749-49B5-9E88-D5D8FC756DB1}" srcOrd="2" destOrd="0" presId="urn:microsoft.com/office/officeart/2005/8/layout/process1"/>
    <dgm:cxn modelId="{D53626AB-BAE4-4269-BED5-1C0EDF00D155}" type="presParOf" srcId="{AFF38E23-0614-4656-BF81-F73559D6B5E8}" destId="{4580E0E0-1CB4-41E5-B027-03F3243AEF1B}" srcOrd="3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FF9D0C9D-69EE-4CFE-84D1-0C688D2FD96D}" type="presParOf" srcId="{AFF38E23-0614-4656-BF81-F73559D6B5E8}" destId="{95D63285-3DBC-4018-A25D-F15AB79061E2}" srcOrd="4" destOrd="0" presId="urn:microsoft.com/office/officeart/2005/8/layout/process1"/>
    <dgm:cxn modelId="{155E8F28-C478-4940-A22B-8A9388C66C4C}" type="presParOf" srcId="{AFF38E23-0614-4656-BF81-F73559D6B5E8}" destId="{35672538-B292-405B-BDDB-D062602A2B06}" srcOrd="5" destOrd="0" presId="urn:microsoft.com/office/officeart/2005/8/layout/process1"/>
    <dgm:cxn modelId="{35757CE9-678A-426B-8EA6-E56402102110}" type="presParOf" srcId="{35672538-B292-405B-BDDB-D062602A2B06}" destId="{16598A90-03F1-4486-856D-441E7CAFEECC}" srcOrd="0" destOrd="0" presId="urn:microsoft.com/office/officeart/2005/8/layout/process1"/>
    <dgm:cxn modelId="{7DBFB36F-592F-41F3-84FF-C80233C52CB5}" type="presParOf" srcId="{AFF38E23-0614-4656-BF81-F73559D6B5E8}" destId="{93145BC1-454B-453D-A0D3-093944188E77}" srcOrd="6" destOrd="0" presId="urn:microsoft.com/office/officeart/2005/8/layout/process1"/>
    <dgm:cxn modelId="{A74541A1-D702-444D-A639-762B3A96738E}" type="presParOf" srcId="{AFF38E23-0614-4656-BF81-F73559D6B5E8}" destId="{8BEB1FCB-2772-42F7-B962-C12C21500D76}" srcOrd="7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D3860B-932F-46EB-A4EE-1857AD156CF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800D3E51-22EB-4D99-959E-D42984DAC6DE}" type="parTrans" cxnId="{FFB758DC-C48A-41AC-9CB7-6E891F89AF36}">
      <dgm:prSet/>
      <dgm:spPr/>
      <dgm:t>
        <a:bodyPr/>
        <a:lstStyle/>
        <a:p>
          <a:endParaRPr lang="en-US"/>
        </a:p>
      </dgm:t>
    </dgm:pt>
    <dgm:pt modelId="{1F85AA17-9D1B-4B5F-A418-57069F1EDCEA}" type="sibTrans" cxnId="{FFB758DC-C48A-41AC-9CB7-6E891F89AF36}">
      <dgm:prSet/>
      <dgm:spPr/>
      <dgm:t>
        <a:bodyPr/>
        <a:lstStyle/>
        <a:p>
          <a:endParaRPr lang="en-US"/>
        </a:p>
      </dgm:t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30153945-1B0C-41F3-9747-5F58361FF96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Choose</a:t>
          </a:r>
        </a:p>
      </dgm:t>
    </dgm:pt>
    <dgm:pt modelId="{FE2029C1-D36E-4668-AE86-BCFDDD94A687}" type="parTrans" cxnId="{F7F42B3B-7E45-411D-9095-6AE714A168C4}">
      <dgm:prSet/>
      <dgm:spPr/>
      <dgm:t>
        <a:bodyPr/>
        <a:lstStyle/>
        <a:p>
          <a:endParaRPr lang="en-US"/>
        </a:p>
      </dgm:t>
    </dgm:pt>
    <dgm:pt modelId="{DDD0B38D-D0A1-4A63-BD0C-155E8C3D45F5}" type="sibTrans" cxnId="{F7F42B3B-7E45-411D-9095-6AE714A168C4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2E7FCF62-3E59-4950-9F95-E5F39D76A428}" type="pres">
      <dgm:prSet presAssocID="{A0D3860B-932F-46EB-A4EE-1857AD156CF3}" presName="node" presStyleLbl="node1" presStyleIdx="0" presStyleCnt="5" custLinFactNeighborX="-806" custLinFactNeighborY="1573">
        <dgm:presLayoutVars>
          <dgm:bulletEnabled val="1"/>
        </dgm:presLayoutVars>
      </dgm:prSet>
      <dgm:spPr/>
    </dgm:pt>
    <dgm:pt modelId="{9607ED54-E819-43A8-B777-D99428075872}" type="pres">
      <dgm:prSet presAssocID="{1F85AA17-9D1B-4B5F-A418-57069F1EDCEA}" presName="sibTrans" presStyleLbl="sibTrans2D1" presStyleIdx="0" presStyleCnt="4"/>
      <dgm:spPr/>
    </dgm:pt>
    <dgm:pt modelId="{150B7614-9334-48D9-A2A4-5FB915205C9B}" type="pres">
      <dgm:prSet presAssocID="{1F85AA17-9D1B-4B5F-A418-57069F1EDCEA}" presName="connectorText" presStyleLbl="sibTrans2D1" presStyleIdx="0" presStyleCnt="4"/>
      <dgm:spPr/>
    </dgm:pt>
    <dgm:pt modelId="{F43F45C8-2749-49B5-9E88-D5D8FC756DB1}" type="pres">
      <dgm:prSet presAssocID="{B5418849-14AE-4112-80D1-9E9746466B25}" presName="node" presStyleLbl="node1" presStyleIdx="1" presStyleCnt="5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1" presStyleCnt="4"/>
      <dgm:spPr/>
    </dgm:pt>
    <dgm:pt modelId="{1E591E7E-3FCB-44C5-A7D7-A1EFA984B828}" type="pres">
      <dgm:prSet presAssocID="{D03B25F6-484B-4982-A7F7-2D561CFE707F}" presName="connectorText" presStyleLbl="sibTrans2D1" presStyleIdx="1" presStyleCnt="4"/>
      <dgm:spPr/>
    </dgm:pt>
    <dgm:pt modelId="{95D63285-3DBC-4018-A25D-F15AB79061E2}" type="pres">
      <dgm:prSet presAssocID="{30153945-1B0C-41F3-9747-5F58361FF96B}" presName="node" presStyleLbl="node1" presStyleIdx="2" presStyleCnt="5">
        <dgm:presLayoutVars>
          <dgm:bulletEnabled val="1"/>
        </dgm:presLayoutVars>
      </dgm:prSet>
      <dgm:spPr/>
    </dgm:pt>
    <dgm:pt modelId="{35672538-B292-405B-BDDB-D062602A2B06}" type="pres">
      <dgm:prSet presAssocID="{DDD0B38D-D0A1-4A63-BD0C-155E8C3D45F5}" presName="sibTrans" presStyleLbl="sibTrans2D1" presStyleIdx="2" presStyleCnt="4"/>
      <dgm:spPr/>
    </dgm:pt>
    <dgm:pt modelId="{16598A90-03F1-4486-856D-441E7CAFEECC}" type="pres">
      <dgm:prSet presAssocID="{DDD0B38D-D0A1-4A63-BD0C-155E8C3D45F5}" presName="connectorText" presStyleLbl="sibTrans2D1" presStyleIdx="2" presStyleCnt="4"/>
      <dgm:spPr/>
    </dgm:pt>
    <dgm:pt modelId="{93145BC1-454B-453D-A0D3-093944188E77}" type="pres">
      <dgm:prSet presAssocID="{16C92678-0578-4D91-9764-C9808FBB2618}" presName="node" presStyleLbl="node1" presStyleIdx="3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3" presStyleCnt="4"/>
      <dgm:spPr/>
    </dgm:pt>
    <dgm:pt modelId="{EC66EBE3-8D4B-4F38-9FB5-87626A49FB10}" type="pres">
      <dgm:prSet presAssocID="{4566A593-FA51-4862-8A0D-7D3F68AD3CDF}" presName="connectorText" presStyleLbl="sibTrans2D1" presStyleIdx="3" presStyleCnt="4"/>
      <dgm:spPr/>
    </dgm:pt>
    <dgm:pt modelId="{E6A0FA87-6A0F-4235-AC49-3DBD41B994AF}" type="pres">
      <dgm:prSet presAssocID="{A0C45211-B794-419A-9342-CD38D75397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DE37115-8987-4F18-A6FB-52F268270943}" type="presOf" srcId="{1F85AA17-9D1B-4B5F-A418-57069F1EDCEA}" destId="{150B7614-9334-48D9-A2A4-5FB915205C9B}" srcOrd="1" destOrd="0" presId="urn:microsoft.com/office/officeart/2005/8/layout/process1"/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F7F42B3B-7E45-411D-9095-6AE714A168C4}" srcId="{145B34D3-5DD2-4825-96DE-FA973FFDD3E1}" destId="{30153945-1B0C-41F3-9747-5F58361FF96B}" srcOrd="2" destOrd="0" parTransId="{FE2029C1-D36E-4668-AE86-BCFDDD94A687}" sibTransId="{DDD0B38D-D0A1-4A63-BD0C-155E8C3D45F5}"/>
    <dgm:cxn modelId="{C32FCC86-610F-4C39-BD81-4B3E99FEFF2C}" type="presOf" srcId="{DDD0B38D-D0A1-4A63-BD0C-155E8C3D45F5}" destId="{16598A90-03F1-4486-856D-441E7CAFEECC}" srcOrd="1" destOrd="0" presId="urn:microsoft.com/office/officeart/2005/8/layout/process1"/>
    <dgm:cxn modelId="{AD26CB91-E8D6-4F0A-8B0A-D7082307FEDC}" srcId="{145B34D3-5DD2-4825-96DE-FA973FFDD3E1}" destId="{B5418849-14AE-4112-80D1-9E9746466B25}" srcOrd="1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DE4A31C0-D292-4128-9773-D5ADDB67817D}" type="presOf" srcId="{30153945-1B0C-41F3-9747-5F58361FF96B}" destId="{95D63285-3DBC-4018-A25D-F15AB79061E2}" srcOrd="0" destOrd="0" presId="urn:microsoft.com/office/officeart/2005/8/layout/process1"/>
    <dgm:cxn modelId="{12D6AEC3-4AD9-45D8-9993-9AEF1F46027E}" srcId="{145B34D3-5DD2-4825-96DE-FA973FFDD3E1}" destId="{A0C45211-B794-419A-9342-CD38D7539719}" srcOrd="4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97B37D9-4908-47BC-8098-86B477B2AF4C}" type="presOf" srcId="{A0D3860B-932F-46EB-A4EE-1857AD156CF3}" destId="{2E7FCF62-3E59-4950-9F95-E5F39D76A428}" srcOrd="0" destOrd="0" presId="urn:microsoft.com/office/officeart/2005/8/layout/process1"/>
    <dgm:cxn modelId="{7D148FDB-CA48-4934-B5B8-CD2F48F11647}" srcId="{145B34D3-5DD2-4825-96DE-FA973FFDD3E1}" destId="{16C92678-0578-4D91-9764-C9808FBB2618}" srcOrd="3" destOrd="0" parTransId="{8B817307-0E7A-436B-947A-26F73217287E}" sibTransId="{4566A593-FA51-4862-8A0D-7D3F68AD3CDF}"/>
    <dgm:cxn modelId="{FFB758DC-C48A-41AC-9CB7-6E891F89AF36}" srcId="{145B34D3-5DD2-4825-96DE-FA973FFDD3E1}" destId="{A0D3860B-932F-46EB-A4EE-1857AD156CF3}" srcOrd="0" destOrd="0" parTransId="{800D3E51-22EB-4D99-959E-D42984DAC6DE}" sibTransId="{1F85AA17-9D1B-4B5F-A418-57069F1EDCEA}"/>
    <dgm:cxn modelId="{DD2E25DD-DE2F-4992-82BF-37ACBFCB3CFD}" type="presOf" srcId="{DDD0B38D-D0A1-4A63-BD0C-155E8C3D45F5}" destId="{35672538-B292-405B-BDDB-D062602A2B06}" srcOrd="0" destOrd="0" presId="urn:microsoft.com/office/officeart/2005/8/layout/process1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180706FE-673C-44BE-B3D1-75EB66867864}" type="presOf" srcId="{1F85AA17-9D1B-4B5F-A418-57069F1EDCEA}" destId="{9607ED54-E819-43A8-B777-D99428075872}" srcOrd="0" destOrd="0" presId="urn:microsoft.com/office/officeart/2005/8/layout/process1"/>
    <dgm:cxn modelId="{FBC4F858-36B4-4E08-8F04-233A70F74180}" type="presParOf" srcId="{AFF38E23-0614-4656-BF81-F73559D6B5E8}" destId="{2E7FCF62-3E59-4950-9F95-E5F39D76A428}" srcOrd="0" destOrd="0" presId="urn:microsoft.com/office/officeart/2005/8/layout/process1"/>
    <dgm:cxn modelId="{186E786C-BB53-4D26-8B60-C9018D4CE58B}" type="presParOf" srcId="{AFF38E23-0614-4656-BF81-F73559D6B5E8}" destId="{9607ED54-E819-43A8-B777-D99428075872}" srcOrd="1" destOrd="0" presId="urn:microsoft.com/office/officeart/2005/8/layout/process1"/>
    <dgm:cxn modelId="{9A95B6A3-E4EF-4C16-BA35-159C426C1AB8}" type="presParOf" srcId="{9607ED54-E819-43A8-B777-D99428075872}" destId="{150B7614-9334-48D9-A2A4-5FB915205C9B}" srcOrd="0" destOrd="0" presId="urn:microsoft.com/office/officeart/2005/8/layout/process1"/>
    <dgm:cxn modelId="{36383979-D16D-4144-B7B0-62455DC59481}" type="presParOf" srcId="{AFF38E23-0614-4656-BF81-F73559D6B5E8}" destId="{F43F45C8-2749-49B5-9E88-D5D8FC756DB1}" srcOrd="2" destOrd="0" presId="urn:microsoft.com/office/officeart/2005/8/layout/process1"/>
    <dgm:cxn modelId="{D53626AB-BAE4-4269-BED5-1C0EDF00D155}" type="presParOf" srcId="{AFF38E23-0614-4656-BF81-F73559D6B5E8}" destId="{4580E0E0-1CB4-41E5-B027-03F3243AEF1B}" srcOrd="3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FF9D0C9D-69EE-4CFE-84D1-0C688D2FD96D}" type="presParOf" srcId="{AFF38E23-0614-4656-BF81-F73559D6B5E8}" destId="{95D63285-3DBC-4018-A25D-F15AB79061E2}" srcOrd="4" destOrd="0" presId="urn:microsoft.com/office/officeart/2005/8/layout/process1"/>
    <dgm:cxn modelId="{155E8F28-C478-4940-A22B-8A9388C66C4C}" type="presParOf" srcId="{AFF38E23-0614-4656-BF81-F73559D6B5E8}" destId="{35672538-B292-405B-BDDB-D062602A2B06}" srcOrd="5" destOrd="0" presId="urn:microsoft.com/office/officeart/2005/8/layout/process1"/>
    <dgm:cxn modelId="{35757CE9-678A-426B-8EA6-E56402102110}" type="presParOf" srcId="{35672538-B292-405B-BDDB-D062602A2B06}" destId="{16598A90-03F1-4486-856D-441E7CAFEECC}" srcOrd="0" destOrd="0" presId="urn:microsoft.com/office/officeart/2005/8/layout/process1"/>
    <dgm:cxn modelId="{7DBFB36F-592F-41F3-84FF-C80233C52CB5}" type="presParOf" srcId="{AFF38E23-0614-4656-BF81-F73559D6B5E8}" destId="{93145BC1-454B-453D-A0D3-093944188E77}" srcOrd="6" destOrd="0" presId="urn:microsoft.com/office/officeart/2005/8/layout/process1"/>
    <dgm:cxn modelId="{A74541A1-D702-444D-A639-762B3A96738E}" type="presParOf" srcId="{AFF38E23-0614-4656-BF81-F73559D6B5E8}" destId="{8BEB1FCB-2772-42F7-B962-C12C21500D76}" srcOrd="7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30153945-1B0C-41F3-9747-5F58361FF96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Choose</a:t>
          </a:r>
        </a:p>
      </dgm:t>
    </dgm:pt>
    <dgm:pt modelId="{FE2029C1-D36E-4668-AE86-BCFDDD94A687}" type="parTrans" cxnId="{F7F42B3B-7E45-411D-9095-6AE714A168C4}">
      <dgm:prSet/>
      <dgm:spPr/>
      <dgm:t>
        <a:bodyPr/>
        <a:lstStyle/>
        <a:p>
          <a:endParaRPr lang="en-US"/>
        </a:p>
      </dgm:t>
    </dgm:pt>
    <dgm:pt modelId="{DDD0B38D-D0A1-4A63-BD0C-155E8C3D45F5}" type="sibTrans" cxnId="{F7F42B3B-7E45-411D-9095-6AE714A168C4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D1A5BE3D-82C9-49BD-ADBA-6C0A41CAE979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5B25173A-C239-4305-ABC2-9793C66910D2}" type="parTrans" cxnId="{0C9BE8AC-867A-400A-9FC3-6DCD883C4EB8}">
      <dgm:prSet/>
      <dgm:spPr/>
    </dgm:pt>
    <dgm:pt modelId="{3752F59F-F862-4AC4-9C55-86821F212477}" type="sibTrans" cxnId="{0C9BE8AC-867A-400A-9FC3-6DCD883C4EB8}">
      <dgm:prSet/>
      <dgm:spPr/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F43F45C8-2749-49B5-9E88-D5D8FC756DB1}" type="pres">
      <dgm:prSet presAssocID="{B5418849-14AE-4112-80D1-9E9746466B25}" presName="node" presStyleLbl="node1" presStyleIdx="0" presStyleCnt="5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0" presStyleCnt="4"/>
      <dgm:spPr/>
    </dgm:pt>
    <dgm:pt modelId="{1E591E7E-3FCB-44C5-A7D7-A1EFA984B828}" type="pres">
      <dgm:prSet presAssocID="{D03B25F6-484B-4982-A7F7-2D561CFE707F}" presName="connectorText" presStyleLbl="sibTrans2D1" presStyleIdx="0" presStyleCnt="4"/>
      <dgm:spPr/>
    </dgm:pt>
    <dgm:pt modelId="{95D63285-3DBC-4018-A25D-F15AB79061E2}" type="pres">
      <dgm:prSet presAssocID="{30153945-1B0C-41F3-9747-5F58361FF96B}" presName="node" presStyleLbl="node1" presStyleIdx="1" presStyleCnt="5">
        <dgm:presLayoutVars>
          <dgm:bulletEnabled val="1"/>
        </dgm:presLayoutVars>
      </dgm:prSet>
      <dgm:spPr/>
    </dgm:pt>
    <dgm:pt modelId="{35672538-B292-405B-BDDB-D062602A2B06}" type="pres">
      <dgm:prSet presAssocID="{DDD0B38D-D0A1-4A63-BD0C-155E8C3D45F5}" presName="sibTrans" presStyleLbl="sibTrans2D1" presStyleIdx="1" presStyleCnt="4"/>
      <dgm:spPr/>
    </dgm:pt>
    <dgm:pt modelId="{16598A90-03F1-4486-856D-441E7CAFEECC}" type="pres">
      <dgm:prSet presAssocID="{DDD0B38D-D0A1-4A63-BD0C-155E8C3D45F5}" presName="connectorText" presStyleLbl="sibTrans2D1" presStyleIdx="1" presStyleCnt="4"/>
      <dgm:spPr/>
    </dgm:pt>
    <dgm:pt modelId="{93145BC1-454B-453D-A0D3-093944188E77}" type="pres">
      <dgm:prSet presAssocID="{16C92678-0578-4D91-9764-C9808FBB2618}" presName="node" presStyleLbl="node1" presStyleIdx="2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2" presStyleCnt="4"/>
      <dgm:spPr/>
    </dgm:pt>
    <dgm:pt modelId="{EC66EBE3-8D4B-4F38-9FB5-87626A49FB10}" type="pres">
      <dgm:prSet presAssocID="{4566A593-FA51-4862-8A0D-7D3F68AD3CDF}" presName="connectorText" presStyleLbl="sibTrans2D1" presStyleIdx="2" presStyleCnt="4"/>
      <dgm:spPr/>
    </dgm:pt>
    <dgm:pt modelId="{E6A0FA87-6A0F-4235-AC49-3DBD41B994AF}" type="pres">
      <dgm:prSet presAssocID="{A0C45211-B794-419A-9342-CD38D7539719}" presName="node" presStyleLbl="node1" presStyleIdx="3" presStyleCnt="5">
        <dgm:presLayoutVars>
          <dgm:bulletEnabled val="1"/>
        </dgm:presLayoutVars>
      </dgm:prSet>
      <dgm:spPr/>
    </dgm:pt>
    <dgm:pt modelId="{2BF76417-0199-48D5-BE9C-375B1450EFC4}" type="pres">
      <dgm:prSet presAssocID="{A02F3A0A-C725-4D94-90CA-69E09EFE63FD}" presName="sibTrans" presStyleLbl="sibTrans2D1" presStyleIdx="3" presStyleCnt="4"/>
      <dgm:spPr/>
    </dgm:pt>
    <dgm:pt modelId="{743A03EA-CDE5-4636-B9A6-BFD0FE05FCC4}" type="pres">
      <dgm:prSet presAssocID="{A02F3A0A-C725-4D94-90CA-69E09EFE63FD}" presName="connectorText" presStyleLbl="sibTrans2D1" presStyleIdx="3" presStyleCnt="4"/>
      <dgm:spPr/>
    </dgm:pt>
    <dgm:pt modelId="{FFFE41F5-D8B5-4424-B119-8B99EE586F58}" type="pres">
      <dgm:prSet presAssocID="{D1A5BE3D-82C9-49BD-ADBA-6C0A41CAE979}" presName="node" presStyleLbl="node1" presStyleIdx="4" presStyleCnt="5">
        <dgm:presLayoutVars>
          <dgm:bulletEnabled val="1"/>
        </dgm:presLayoutVars>
      </dgm:prSet>
      <dgm:spPr/>
    </dgm:pt>
  </dgm:ptLst>
  <dgm:cxnLst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F7F42B3B-7E45-411D-9095-6AE714A168C4}" srcId="{145B34D3-5DD2-4825-96DE-FA973FFDD3E1}" destId="{30153945-1B0C-41F3-9747-5F58361FF96B}" srcOrd="1" destOrd="0" parTransId="{FE2029C1-D36E-4668-AE86-BCFDDD94A687}" sibTransId="{DDD0B38D-D0A1-4A63-BD0C-155E8C3D45F5}"/>
    <dgm:cxn modelId="{F9DF3342-96C7-4D4D-8786-F356F03B70BF}" type="presOf" srcId="{D1A5BE3D-82C9-49BD-ADBA-6C0A41CAE979}" destId="{FFFE41F5-D8B5-4424-B119-8B99EE586F58}" srcOrd="0" destOrd="0" presId="urn:microsoft.com/office/officeart/2005/8/layout/process1"/>
    <dgm:cxn modelId="{755A4064-DD10-4724-844D-EA8870C3CF57}" type="presOf" srcId="{A02F3A0A-C725-4D94-90CA-69E09EFE63FD}" destId="{2BF76417-0199-48D5-BE9C-375B1450EFC4}" srcOrd="0" destOrd="0" presId="urn:microsoft.com/office/officeart/2005/8/layout/process1"/>
    <dgm:cxn modelId="{C32FCC86-610F-4C39-BD81-4B3E99FEFF2C}" type="presOf" srcId="{DDD0B38D-D0A1-4A63-BD0C-155E8C3D45F5}" destId="{16598A90-03F1-4486-856D-441E7CAFEECC}" srcOrd="1" destOrd="0" presId="urn:microsoft.com/office/officeart/2005/8/layout/process1"/>
    <dgm:cxn modelId="{AD26CB91-E8D6-4F0A-8B0A-D7082307FEDC}" srcId="{145B34D3-5DD2-4825-96DE-FA973FFDD3E1}" destId="{B5418849-14AE-4112-80D1-9E9746466B25}" srcOrd="0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0C9BE8AC-867A-400A-9FC3-6DCD883C4EB8}" srcId="{145B34D3-5DD2-4825-96DE-FA973FFDD3E1}" destId="{D1A5BE3D-82C9-49BD-ADBA-6C0A41CAE979}" srcOrd="4" destOrd="0" parTransId="{5B25173A-C239-4305-ABC2-9793C66910D2}" sibTransId="{3752F59F-F862-4AC4-9C55-86821F212477}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DE4A31C0-D292-4128-9773-D5ADDB67817D}" type="presOf" srcId="{30153945-1B0C-41F3-9747-5F58361FF96B}" destId="{95D63285-3DBC-4018-A25D-F15AB79061E2}" srcOrd="0" destOrd="0" presId="urn:microsoft.com/office/officeart/2005/8/layout/process1"/>
    <dgm:cxn modelId="{12D6AEC3-4AD9-45D8-9993-9AEF1F46027E}" srcId="{145B34D3-5DD2-4825-96DE-FA973FFDD3E1}" destId="{A0C45211-B794-419A-9342-CD38D7539719}" srcOrd="3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D148FDB-CA48-4934-B5B8-CD2F48F11647}" srcId="{145B34D3-5DD2-4825-96DE-FA973FFDD3E1}" destId="{16C92678-0578-4D91-9764-C9808FBB2618}" srcOrd="2" destOrd="0" parTransId="{8B817307-0E7A-436B-947A-26F73217287E}" sibTransId="{4566A593-FA51-4862-8A0D-7D3F68AD3CDF}"/>
    <dgm:cxn modelId="{AAE4E0DC-7984-44A4-9836-1A0D6303BF32}" type="presOf" srcId="{A02F3A0A-C725-4D94-90CA-69E09EFE63FD}" destId="{743A03EA-CDE5-4636-B9A6-BFD0FE05FCC4}" srcOrd="1" destOrd="0" presId="urn:microsoft.com/office/officeart/2005/8/layout/process1"/>
    <dgm:cxn modelId="{DD2E25DD-DE2F-4992-82BF-37ACBFCB3CFD}" type="presOf" srcId="{DDD0B38D-D0A1-4A63-BD0C-155E8C3D45F5}" destId="{35672538-B292-405B-BDDB-D062602A2B06}" srcOrd="0" destOrd="0" presId="urn:microsoft.com/office/officeart/2005/8/layout/process1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36383979-D16D-4144-B7B0-62455DC59481}" type="presParOf" srcId="{AFF38E23-0614-4656-BF81-F73559D6B5E8}" destId="{F43F45C8-2749-49B5-9E88-D5D8FC756DB1}" srcOrd="0" destOrd="0" presId="urn:microsoft.com/office/officeart/2005/8/layout/process1"/>
    <dgm:cxn modelId="{D53626AB-BAE4-4269-BED5-1C0EDF00D155}" type="presParOf" srcId="{AFF38E23-0614-4656-BF81-F73559D6B5E8}" destId="{4580E0E0-1CB4-41E5-B027-03F3243AEF1B}" srcOrd="1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FF9D0C9D-69EE-4CFE-84D1-0C688D2FD96D}" type="presParOf" srcId="{AFF38E23-0614-4656-BF81-F73559D6B5E8}" destId="{95D63285-3DBC-4018-A25D-F15AB79061E2}" srcOrd="2" destOrd="0" presId="urn:microsoft.com/office/officeart/2005/8/layout/process1"/>
    <dgm:cxn modelId="{155E8F28-C478-4940-A22B-8A9388C66C4C}" type="presParOf" srcId="{AFF38E23-0614-4656-BF81-F73559D6B5E8}" destId="{35672538-B292-405B-BDDB-D062602A2B06}" srcOrd="3" destOrd="0" presId="urn:microsoft.com/office/officeart/2005/8/layout/process1"/>
    <dgm:cxn modelId="{35757CE9-678A-426B-8EA6-E56402102110}" type="presParOf" srcId="{35672538-B292-405B-BDDB-D062602A2B06}" destId="{16598A90-03F1-4486-856D-441E7CAFEECC}" srcOrd="0" destOrd="0" presId="urn:microsoft.com/office/officeart/2005/8/layout/process1"/>
    <dgm:cxn modelId="{7DBFB36F-592F-41F3-84FF-C80233C52CB5}" type="presParOf" srcId="{AFF38E23-0614-4656-BF81-F73559D6B5E8}" destId="{93145BC1-454B-453D-A0D3-093944188E77}" srcOrd="4" destOrd="0" presId="urn:microsoft.com/office/officeart/2005/8/layout/process1"/>
    <dgm:cxn modelId="{A74541A1-D702-444D-A639-762B3A96738E}" type="presParOf" srcId="{AFF38E23-0614-4656-BF81-F73559D6B5E8}" destId="{8BEB1FCB-2772-42F7-B962-C12C21500D76}" srcOrd="5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6" destOrd="0" presId="urn:microsoft.com/office/officeart/2005/8/layout/process1"/>
    <dgm:cxn modelId="{A81BA63F-C8D0-4B26-8886-157CC53EF46E}" type="presParOf" srcId="{AFF38E23-0614-4656-BF81-F73559D6B5E8}" destId="{2BF76417-0199-48D5-BE9C-375B1450EFC4}" srcOrd="7" destOrd="0" presId="urn:microsoft.com/office/officeart/2005/8/layout/process1"/>
    <dgm:cxn modelId="{DE069FED-1B4C-4EF5-8522-350515E84D08}" type="presParOf" srcId="{2BF76417-0199-48D5-BE9C-375B1450EFC4}" destId="{743A03EA-CDE5-4636-B9A6-BFD0FE05FCC4}" srcOrd="0" destOrd="0" presId="urn:microsoft.com/office/officeart/2005/8/layout/process1"/>
    <dgm:cxn modelId="{FA5844B5-5FC6-4834-9CDD-9F7E25E03BE9}" type="presParOf" srcId="{AFF38E23-0614-4656-BF81-F73559D6B5E8}" destId="{FFFE41F5-D8B5-4424-B119-8B99EE586F5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52FA8C9F-5889-41D0-8481-505A271C3033}">
      <dgm:prSet phldrT="[Text]"/>
      <dgm:spPr/>
      <dgm:t>
        <a:bodyPr/>
        <a:lstStyle/>
        <a:p>
          <a:r>
            <a:rPr lang="en-US" dirty="0"/>
            <a:t>Choose</a:t>
          </a:r>
        </a:p>
      </dgm:t>
    </dgm:pt>
    <dgm:pt modelId="{D3981194-1CCB-4EFC-BE6B-80B819BCFADD}" type="parTrans" cxnId="{18A9AA44-7CC4-45D8-92E9-7E52E1E49A21}">
      <dgm:prSet/>
      <dgm:spPr/>
      <dgm:t>
        <a:bodyPr/>
        <a:lstStyle/>
        <a:p>
          <a:endParaRPr lang="en-US"/>
        </a:p>
      </dgm:t>
    </dgm:pt>
    <dgm:pt modelId="{D4D55D63-78EE-4B07-91DA-5E6AB01A2770}" type="sibTrans" cxnId="{18A9AA44-7CC4-45D8-92E9-7E52E1E49A21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F43F45C8-2749-49B5-9E88-D5D8FC756DB1}" type="pres">
      <dgm:prSet presAssocID="{B5418849-14AE-4112-80D1-9E9746466B25}" presName="node" presStyleLbl="node1" presStyleIdx="0" presStyleCnt="4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0" presStyleCnt="3"/>
      <dgm:spPr/>
    </dgm:pt>
    <dgm:pt modelId="{1E591E7E-3FCB-44C5-A7D7-A1EFA984B828}" type="pres">
      <dgm:prSet presAssocID="{D03B25F6-484B-4982-A7F7-2D561CFE707F}" presName="connectorText" presStyleLbl="sibTrans2D1" presStyleIdx="0" presStyleCnt="3"/>
      <dgm:spPr/>
    </dgm:pt>
    <dgm:pt modelId="{93145BC1-454B-453D-A0D3-093944188E77}" type="pres">
      <dgm:prSet presAssocID="{16C92678-0578-4D91-9764-C9808FBB2618}" presName="node" presStyleLbl="node1" presStyleIdx="1" presStyleCnt="4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1" presStyleCnt="3"/>
      <dgm:spPr/>
    </dgm:pt>
    <dgm:pt modelId="{EC66EBE3-8D4B-4F38-9FB5-87626A49FB10}" type="pres">
      <dgm:prSet presAssocID="{4566A593-FA51-4862-8A0D-7D3F68AD3CDF}" presName="connectorText" presStyleLbl="sibTrans2D1" presStyleIdx="1" presStyleCnt="3"/>
      <dgm:spPr/>
    </dgm:pt>
    <dgm:pt modelId="{E6A0FA87-6A0F-4235-AC49-3DBD41B994AF}" type="pres">
      <dgm:prSet presAssocID="{A0C45211-B794-419A-9342-CD38D7539719}" presName="node" presStyleLbl="node1" presStyleIdx="2" presStyleCnt="4">
        <dgm:presLayoutVars>
          <dgm:bulletEnabled val="1"/>
        </dgm:presLayoutVars>
      </dgm:prSet>
      <dgm:spPr/>
    </dgm:pt>
    <dgm:pt modelId="{30CEE8A1-0D25-4725-909E-4BF5CA672043}" type="pres">
      <dgm:prSet presAssocID="{A02F3A0A-C725-4D94-90CA-69E09EFE63FD}" presName="sibTrans" presStyleLbl="sibTrans2D1" presStyleIdx="2" presStyleCnt="3"/>
      <dgm:spPr/>
    </dgm:pt>
    <dgm:pt modelId="{6663E342-8D84-4FDA-BAC8-54788288ECB9}" type="pres">
      <dgm:prSet presAssocID="{A02F3A0A-C725-4D94-90CA-69E09EFE63FD}" presName="connectorText" presStyleLbl="sibTrans2D1" presStyleIdx="2" presStyleCnt="3"/>
      <dgm:spPr/>
    </dgm:pt>
    <dgm:pt modelId="{F942CBD6-7608-483A-BA1F-819730759C2A}" type="pres">
      <dgm:prSet presAssocID="{52FA8C9F-5889-41D0-8481-505A271C3033}" presName="node" presStyleLbl="node1" presStyleIdx="3" presStyleCnt="4">
        <dgm:presLayoutVars>
          <dgm:bulletEnabled val="1"/>
        </dgm:presLayoutVars>
      </dgm:prSet>
      <dgm:spPr/>
    </dgm:pt>
  </dgm:ptLst>
  <dgm:cxnLst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1338CE31-E0B9-4700-9577-199F68E5186F}" type="presOf" srcId="{A02F3A0A-C725-4D94-90CA-69E09EFE63FD}" destId="{6663E342-8D84-4FDA-BAC8-54788288ECB9}" srcOrd="1" destOrd="0" presId="urn:microsoft.com/office/officeart/2005/8/layout/process1"/>
    <dgm:cxn modelId="{AE7B4232-C0D9-4CD6-B83D-5F67469F95F5}" type="presOf" srcId="{A02F3A0A-C725-4D94-90CA-69E09EFE63FD}" destId="{30CEE8A1-0D25-4725-909E-4BF5CA672043}" srcOrd="0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18A9AA44-7CC4-45D8-92E9-7E52E1E49A21}" srcId="{145B34D3-5DD2-4825-96DE-FA973FFDD3E1}" destId="{52FA8C9F-5889-41D0-8481-505A271C3033}" srcOrd="3" destOrd="0" parTransId="{D3981194-1CCB-4EFC-BE6B-80B819BCFADD}" sibTransId="{D4D55D63-78EE-4B07-91DA-5E6AB01A2770}"/>
    <dgm:cxn modelId="{CABD5778-8D0D-4C3F-9AB7-7C3469676CB2}" type="presOf" srcId="{52FA8C9F-5889-41D0-8481-505A271C3033}" destId="{F942CBD6-7608-483A-BA1F-819730759C2A}" srcOrd="0" destOrd="0" presId="urn:microsoft.com/office/officeart/2005/8/layout/process1"/>
    <dgm:cxn modelId="{AD26CB91-E8D6-4F0A-8B0A-D7082307FEDC}" srcId="{145B34D3-5DD2-4825-96DE-FA973FFDD3E1}" destId="{B5418849-14AE-4112-80D1-9E9746466B25}" srcOrd="0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12D6AEC3-4AD9-45D8-9993-9AEF1F46027E}" srcId="{145B34D3-5DD2-4825-96DE-FA973FFDD3E1}" destId="{A0C45211-B794-419A-9342-CD38D7539719}" srcOrd="2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D148FDB-CA48-4934-B5B8-CD2F48F11647}" srcId="{145B34D3-5DD2-4825-96DE-FA973FFDD3E1}" destId="{16C92678-0578-4D91-9764-C9808FBB2618}" srcOrd="1" destOrd="0" parTransId="{8B817307-0E7A-436B-947A-26F73217287E}" sibTransId="{4566A593-FA51-4862-8A0D-7D3F68AD3CDF}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36383979-D16D-4144-B7B0-62455DC59481}" type="presParOf" srcId="{AFF38E23-0614-4656-BF81-F73559D6B5E8}" destId="{F43F45C8-2749-49B5-9E88-D5D8FC756DB1}" srcOrd="0" destOrd="0" presId="urn:microsoft.com/office/officeart/2005/8/layout/process1"/>
    <dgm:cxn modelId="{D53626AB-BAE4-4269-BED5-1C0EDF00D155}" type="presParOf" srcId="{AFF38E23-0614-4656-BF81-F73559D6B5E8}" destId="{4580E0E0-1CB4-41E5-B027-03F3243AEF1B}" srcOrd="1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7DBFB36F-592F-41F3-84FF-C80233C52CB5}" type="presParOf" srcId="{AFF38E23-0614-4656-BF81-F73559D6B5E8}" destId="{93145BC1-454B-453D-A0D3-093944188E77}" srcOrd="2" destOrd="0" presId="urn:microsoft.com/office/officeart/2005/8/layout/process1"/>
    <dgm:cxn modelId="{A74541A1-D702-444D-A639-762B3A96738E}" type="presParOf" srcId="{AFF38E23-0614-4656-BF81-F73559D6B5E8}" destId="{8BEB1FCB-2772-42F7-B962-C12C21500D76}" srcOrd="3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4" destOrd="0" presId="urn:microsoft.com/office/officeart/2005/8/layout/process1"/>
    <dgm:cxn modelId="{43B48631-BD32-4654-83EF-8DFBEA1CDD55}" type="presParOf" srcId="{AFF38E23-0614-4656-BF81-F73559D6B5E8}" destId="{30CEE8A1-0D25-4725-909E-4BF5CA672043}" srcOrd="5" destOrd="0" presId="urn:microsoft.com/office/officeart/2005/8/layout/process1"/>
    <dgm:cxn modelId="{FD2F5A94-6E69-4EF9-96AA-7DB63108DB7F}" type="presParOf" srcId="{30CEE8A1-0D25-4725-909E-4BF5CA672043}" destId="{6663E342-8D84-4FDA-BAC8-54788288ECB9}" srcOrd="0" destOrd="0" presId="urn:microsoft.com/office/officeart/2005/8/layout/process1"/>
    <dgm:cxn modelId="{6ED2BB4D-6AB3-4628-8D0E-512394E193FD}" type="presParOf" srcId="{AFF38E23-0614-4656-BF81-F73559D6B5E8}" destId="{F942CBD6-7608-483A-BA1F-819730759C2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D3860B-932F-46EB-A4EE-1857AD156CF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800D3E51-22EB-4D99-959E-D42984DAC6DE}" type="parTrans" cxnId="{FFB758DC-C48A-41AC-9CB7-6E891F89AF36}">
      <dgm:prSet/>
      <dgm:spPr/>
      <dgm:t>
        <a:bodyPr/>
        <a:lstStyle/>
        <a:p>
          <a:endParaRPr lang="en-US"/>
        </a:p>
      </dgm:t>
    </dgm:pt>
    <dgm:pt modelId="{1F85AA17-9D1B-4B5F-A418-57069F1EDCEA}" type="sibTrans" cxnId="{FFB758DC-C48A-41AC-9CB7-6E891F89AF36}">
      <dgm:prSet/>
      <dgm:spPr/>
      <dgm:t>
        <a:bodyPr/>
        <a:lstStyle/>
        <a:p>
          <a:endParaRPr lang="en-US"/>
        </a:p>
      </dgm:t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A9B912E5-8FF9-4C81-9B00-0ED7B5EE4F38}">
      <dgm:prSet phldrT="[Text]"/>
      <dgm:spPr/>
      <dgm:t>
        <a:bodyPr/>
        <a:lstStyle/>
        <a:p>
          <a:r>
            <a:rPr lang="en-US" dirty="0"/>
            <a:t>Choose</a:t>
          </a:r>
        </a:p>
      </dgm:t>
    </dgm:pt>
    <dgm:pt modelId="{11A86933-996E-4A5C-AC25-221E79704BCA}" type="parTrans" cxnId="{9EA92921-ED75-45CF-A2F4-29A7C2AA5E05}">
      <dgm:prSet/>
      <dgm:spPr/>
      <dgm:t>
        <a:bodyPr/>
        <a:lstStyle/>
        <a:p>
          <a:endParaRPr lang="en-US"/>
        </a:p>
      </dgm:t>
    </dgm:pt>
    <dgm:pt modelId="{E2FEB30D-B153-4B11-A545-6A25B1BF3FC3}" type="sibTrans" cxnId="{9EA92921-ED75-45CF-A2F4-29A7C2AA5E05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2E7FCF62-3E59-4950-9F95-E5F39D76A428}" type="pres">
      <dgm:prSet presAssocID="{A0D3860B-932F-46EB-A4EE-1857AD156CF3}" presName="node" presStyleLbl="node1" presStyleIdx="0" presStyleCnt="5" custLinFactNeighborX="-806" custLinFactNeighborY="1573">
        <dgm:presLayoutVars>
          <dgm:bulletEnabled val="1"/>
        </dgm:presLayoutVars>
      </dgm:prSet>
      <dgm:spPr/>
    </dgm:pt>
    <dgm:pt modelId="{9607ED54-E819-43A8-B777-D99428075872}" type="pres">
      <dgm:prSet presAssocID="{1F85AA17-9D1B-4B5F-A418-57069F1EDCEA}" presName="sibTrans" presStyleLbl="sibTrans2D1" presStyleIdx="0" presStyleCnt="4"/>
      <dgm:spPr/>
    </dgm:pt>
    <dgm:pt modelId="{150B7614-9334-48D9-A2A4-5FB915205C9B}" type="pres">
      <dgm:prSet presAssocID="{1F85AA17-9D1B-4B5F-A418-57069F1EDCEA}" presName="connectorText" presStyleLbl="sibTrans2D1" presStyleIdx="0" presStyleCnt="4"/>
      <dgm:spPr/>
    </dgm:pt>
    <dgm:pt modelId="{F43F45C8-2749-49B5-9E88-D5D8FC756DB1}" type="pres">
      <dgm:prSet presAssocID="{B5418849-14AE-4112-80D1-9E9746466B25}" presName="node" presStyleLbl="node1" presStyleIdx="1" presStyleCnt="5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1" presStyleCnt="4"/>
      <dgm:spPr/>
    </dgm:pt>
    <dgm:pt modelId="{1E591E7E-3FCB-44C5-A7D7-A1EFA984B828}" type="pres">
      <dgm:prSet presAssocID="{D03B25F6-484B-4982-A7F7-2D561CFE707F}" presName="connectorText" presStyleLbl="sibTrans2D1" presStyleIdx="1" presStyleCnt="4"/>
      <dgm:spPr/>
    </dgm:pt>
    <dgm:pt modelId="{93145BC1-454B-453D-A0D3-093944188E77}" type="pres">
      <dgm:prSet presAssocID="{16C92678-0578-4D91-9764-C9808FBB2618}" presName="node" presStyleLbl="node1" presStyleIdx="2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2" presStyleCnt="4"/>
      <dgm:spPr/>
    </dgm:pt>
    <dgm:pt modelId="{EC66EBE3-8D4B-4F38-9FB5-87626A49FB10}" type="pres">
      <dgm:prSet presAssocID="{4566A593-FA51-4862-8A0D-7D3F68AD3CDF}" presName="connectorText" presStyleLbl="sibTrans2D1" presStyleIdx="2" presStyleCnt="4"/>
      <dgm:spPr/>
    </dgm:pt>
    <dgm:pt modelId="{E6A0FA87-6A0F-4235-AC49-3DBD41B994AF}" type="pres">
      <dgm:prSet presAssocID="{A0C45211-B794-419A-9342-CD38D7539719}" presName="node" presStyleLbl="node1" presStyleIdx="3" presStyleCnt="5">
        <dgm:presLayoutVars>
          <dgm:bulletEnabled val="1"/>
        </dgm:presLayoutVars>
      </dgm:prSet>
      <dgm:spPr/>
    </dgm:pt>
    <dgm:pt modelId="{AE7C19CB-5FB6-4104-8C8D-EBB4B870A128}" type="pres">
      <dgm:prSet presAssocID="{A02F3A0A-C725-4D94-90CA-69E09EFE63FD}" presName="sibTrans" presStyleLbl="sibTrans2D1" presStyleIdx="3" presStyleCnt="4"/>
      <dgm:spPr/>
    </dgm:pt>
    <dgm:pt modelId="{6D543704-7F5E-4D35-BF20-CCF707E221E6}" type="pres">
      <dgm:prSet presAssocID="{A02F3A0A-C725-4D94-90CA-69E09EFE63FD}" presName="connectorText" presStyleLbl="sibTrans2D1" presStyleIdx="3" presStyleCnt="4"/>
      <dgm:spPr/>
    </dgm:pt>
    <dgm:pt modelId="{50E90BDF-0293-42B8-9919-A009BC62F6D1}" type="pres">
      <dgm:prSet presAssocID="{A9B912E5-8FF9-4C81-9B00-0ED7B5EE4F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DE37115-8987-4F18-A6FB-52F268270943}" type="presOf" srcId="{1F85AA17-9D1B-4B5F-A418-57069F1EDCEA}" destId="{150B7614-9334-48D9-A2A4-5FB915205C9B}" srcOrd="1" destOrd="0" presId="urn:microsoft.com/office/officeart/2005/8/layout/process1"/>
    <dgm:cxn modelId="{9EA92921-ED75-45CF-A2F4-29A7C2AA5E05}" srcId="{145B34D3-5DD2-4825-96DE-FA973FFDD3E1}" destId="{A9B912E5-8FF9-4C81-9B00-0ED7B5EE4F38}" srcOrd="4" destOrd="0" parTransId="{11A86933-996E-4A5C-AC25-221E79704BCA}" sibTransId="{E2FEB30D-B153-4B11-A545-6A25B1BF3FC3}"/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6022F333-BB8C-4216-BF5E-80986A1F618F}" type="presOf" srcId="{A02F3A0A-C725-4D94-90CA-69E09EFE63FD}" destId="{6D543704-7F5E-4D35-BF20-CCF707E221E6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935FF23E-2DCE-4824-8BFD-4CD5AD52CF13}" type="presOf" srcId="{A02F3A0A-C725-4D94-90CA-69E09EFE63FD}" destId="{AE7C19CB-5FB6-4104-8C8D-EBB4B870A128}" srcOrd="0" destOrd="0" presId="urn:microsoft.com/office/officeart/2005/8/layout/process1"/>
    <dgm:cxn modelId="{8F2F567A-18AD-44A7-9860-EF2F0E54CB37}" type="presOf" srcId="{A9B912E5-8FF9-4C81-9B00-0ED7B5EE4F38}" destId="{50E90BDF-0293-42B8-9919-A009BC62F6D1}" srcOrd="0" destOrd="0" presId="urn:microsoft.com/office/officeart/2005/8/layout/process1"/>
    <dgm:cxn modelId="{AD26CB91-E8D6-4F0A-8B0A-D7082307FEDC}" srcId="{145B34D3-5DD2-4825-96DE-FA973FFDD3E1}" destId="{B5418849-14AE-4112-80D1-9E9746466B25}" srcOrd="1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12D6AEC3-4AD9-45D8-9993-9AEF1F46027E}" srcId="{145B34D3-5DD2-4825-96DE-FA973FFDD3E1}" destId="{A0C45211-B794-419A-9342-CD38D7539719}" srcOrd="3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97B37D9-4908-47BC-8098-86B477B2AF4C}" type="presOf" srcId="{A0D3860B-932F-46EB-A4EE-1857AD156CF3}" destId="{2E7FCF62-3E59-4950-9F95-E5F39D76A428}" srcOrd="0" destOrd="0" presId="urn:microsoft.com/office/officeart/2005/8/layout/process1"/>
    <dgm:cxn modelId="{7D148FDB-CA48-4934-B5B8-CD2F48F11647}" srcId="{145B34D3-5DD2-4825-96DE-FA973FFDD3E1}" destId="{16C92678-0578-4D91-9764-C9808FBB2618}" srcOrd="2" destOrd="0" parTransId="{8B817307-0E7A-436B-947A-26F73217287E}" sibTransId="{4566A593-FA51-4862-8A0D-7D3F68AD3CDF}"/>
    <dgm:cxn modelId="{FFB758DC-C48A-41AC-9CB7-6E891F89AF36}" srcId="{145B34D3-5DD2-4825-96DE-FA973FFDD3E1}" destId="{A0D3860B-932F-46EB-A4EE-1857AD156CF3}" srcOrd="0" destOrd="0" parTransId="{800D3E51-22EB-4D99-959E-D42984DAC6DE}" sibTransId="{1F85AA17-9D1B-4B5F-A418-57069F1EDCEA}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180706FE-673C-44BE-B3D1-75EB66867864}" type="presOf" srcId="{1F85AA17-9D1B-4B5F-A418-57069F1EDCEA}" destId="{9607ED54-E819-43A8-B777-D99428075872}" srcOrd="0" destOrd="0" presId="urn:microsoft.com/office/officeart/2005/8/layout/process1"/>
    <dgm:cxn modelId="{FBC4F858-36B4-4E08-8F04-233A70F74180}" type="presParOf" srcId="{AFF38E23-0614-4656-BF81-F73559D6B5E8}" destId="{2E7FCF62-3E59-4950-9F95-E5F39D76A428}" srcOrd="0" destOrd="0" presId="urn:microsoft.com/office/officeart/2005/8/layout/process1"/>
    <dgm:cxn modelId="{186E786C-BB53-4D26-8B60-C9018D4CE58B}" type="presParOf" srcId="{AFF38E23-0614-4656-BF81-F73559D6B5E8}" destId="{9607ED54-E819-43A8-B777-D99428075872}" srcOrd="1" destOrd="0" presId="urn:microsoft.com/office/officeart/2005/8/layout/process1"/>
    <dgm:cxn modelId="{9A95B6A3-E4EF-4C16-BA35-159C426C1AB8}" type="presParOf" srcId="{9607ED54-E819-43A8-B777-D99428075872}" destId="{150B7614-9334-48D9-A2A4-5FB915205C9B}" srcOrd="0" destOrd="0" presId="urn:microsoft.com/office/officeart/2005/8/layout/process1"/>
    <dgm:cxn modelId="{36383979-D16D-4144-B7B0-62455DC59481}" type="presParOf" srcId="{AFF38E23-0614-4656-BF81-F73559D6B5E8}" destId="{F43F45C8-2749-49B5-9E88-D5D8FC756DB1}" srcOrd="2" destOrd="0" presId="urn:microsoft.com/office/officeart/2005/8/layout/process1"/>
    <dgm:cxn modelId="{D53626AB-BAE4-4269-BED5-1C0EDF00D155}" type="presParOf" srcId="{AFF38E23-0614-4656-BF81-F73559D6B5E8}" destId="{4580E0E0-1CB4-41E5-B027-03F3243AEF1B}" srcOrd="3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7DBFB36F-592F-41F3-84FF-C80233C52CB5}" type="presParOf" srcId="{AFF38E23-0614-4656-BF81-F73559D6B5E8}" destId="{93145BC1-454B-453D-A0D3-093944188E77}" srcOrd="4" destOrd="0" presId="urn:microsoft.com/office/officeart/2005/8/layout/process1"/>
    <dgm:cxn modelId="{A74541A1-D702-444D-A639-762B3A96738E}" type="presParOf" srcId="{AFF38E23-0614-4656-BF81-F73559D6B5E8}" destId="{8BEB1FCB-2772-42F7-B962-C12C21500D76}" srcOrd="5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6" destOrd="0" presId="urn:microsoft.com/office/officeart/2005/8/layout/process1"/>
    <dgm:cxn modelId="{0D157917-7D76-40DB-A98C-772726C5498E}" type="presParOf" srcId="{AFF38E23-0614-4656-BF81-F73559D6B5E8}" destId="{AE7C19CB-5FB6-4104-8C8D-EBB4B870A128}" srcOrd="7" destOrd="0" presId="urn:microsoft.com/office/officeart/2005/8/layout/process1"/>
    <dgm:cxn modelId="{D20B17C0-F318-4149-87DE-F0B6112DA515}" type="presParOf" srcId="{AE7C19CB-5FB6-4104-8C8D-EBB4B870A128}" destId="{6D543704-7F5E-4D35-BF20-CCF707E221E6}" srcOrd="0" destOrd="0" presId="urn:microsoft.com/office/officeart/2005/8/layout/process1"/>
    <dgm:cxn modelId="{37B5FA97-8D44-4617-A164-463185BD5255}" type="presParOf" srcId="{AFF38E23-0614-4656-BF81-F73559D6B5E8}" destId="{50E90BDF-0293-42B8-9919-A009BC62F6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117334-4320-4A05-93EB-6A2E20E5392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6609F-E8D4-4782-9F6C-1B03212AED68}">
      <dgm:prSet phldrT="[Text]"/>
      <dgm:spPr/>
      <dgm:t>
        <a:bodyPr/>
        <a:lstStyle/>
        <a:p>
          <a:r>
            <a:rPr lang="en-US" dirty="0"/>
            <a:t>Ask</a:t>
          </a:r>
        </a:p>
      </dgm:t>
    </dgm:pt>
    <dgm:pt modelId="{A7E6D4B6-FC46-4014-8B32-083F42344711}" type="parTrans" cxnId="{97527824-1EC6-46A1-84CD-BDD6367F878F}">
      <dgm:prSet/>
      <dgm:spPr/>
      <dgm:t>
        <a:bodyPr/>
        <a:lstStyle/>
        <a:p>
          <a:endParaRPr lang="en-US"/>
        </a:p>
      </dgm:t>
    </dgm:pt>
    <dgm:pt modelId="{068D9CAF-6F63-4392-93B7-014C6194EB09}" type="sibTrans" cxnId="{97527824-1EC6-46A1-84CD-BDD6367F878F}">
      <dgm:prSet/>
      <dgm:spPr/>
      <dgm:t>
        <a:bodyPr/>
        <a:lstStyle/>
        <a:p>
          <a:endParaRPr lang="en-US"/>
        </a:p>
      </dgm:t>
    </dgm:pt>
    <dgm:pt modelId="{FDF42686-BAFF-4B5D-9B18-C7DB4A1DE6ED}">
      <dgm:prSet phldrT="[Text]"/>
      <dgm:spPr/>
      <dgm:t>
        <a:bodyPr/>
        <a:lstStyle/>
        <a:p>
          <a:r>
            <a:rPr lang="en-US" dirty="0"/>
            <a:t>Imagine</a:t>
          </a:r>
        </a:p>
      </dgm:t>
    </dgm:pt>
    <dgm:pt modelId="{9A3787DB-4D2F-4B82-9A3E-833579CE1882}" type="parTrans" cxnId="{BCB2F7B4-1B02-4F76-AF41-62E1D10A977E}">
      <dgm:prSet/>
      <dgm:spPr/>
      <dgm:t>
        <a:bodyPr/>
        <a:lstStyle/>
        <a:p>
          <a:endParaRPr lang="en-US"/>
        </a:p>
      </dgm:t>
    </dgm:pt>
    <dgm:pt modelId="{E6E92481-297A-4741-96FB-7E09B48A8322}" type="sibTrans" cxnId="{BCB2F7B4-1B02-4F76-AF41-62E1D10A977E}">
      <dgm:prSet/>
      <dgm:spPr/>
      <dgm:t>
        <a:bodyPr/>
        <a:lstStyle/>
        <a:p>
          <a:endParaRPr lang="en-US"/>
        </a:p>
      </dgm:t>
    </dgm:pt>
    <dgm:pt modelId="{6F960477-D2AA-4AB7-AA3F-F7DD9C4131D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E43D1297-32E2-44A9-B683-1327F21AA2BA}" type="parTrans" cxnId="{9D375421-4B8E-4BD9-915A-2B5AB3D6F6D5}">
      <dgm:prSet/>
      <dgm:spPr/>
      <dgm:t>
        <a:bodyPr/>
        <a:lstStyle/>
        <a:p>
          <a:endParaRPr lang="en-US"/>
        </a:p>
      </dgm:t>
    </dgm:pt>
    <dgm:pt modelId="{27C00627-094A-4A03-B5D3-56F6CBC02F1B}" type="sibTrans" cxnId="{9D375421-4B8E-4BD9-915A-2B5AB3D6F6D5}">
      <dgm:prSet/>
      <dgm:spPr/>
      <dgm:t>
        <a:bodyPr/>
        <a:lstStyle/>
        <a:p>
          <a:endParaRPr lang="en-US"/>
        </a:p>
      </dgm:t>
    </dgm:pt>
    <dgm:pt modelId="{69CA81C7-A46E-4480-9497-1634D7E33C2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DA4C29FD-A937-48E9-A880-F8FBF11D5C87}" type="parTrans" cxnId="{07566607-551D-42CA-9E85-22F93CBBC559}">
      <dgm:prSet/>
      <dgm:spPr/>
      <dgm:t>
        <a:bodyPr/>
        <a:lstStyle/>
        <a:p>
          <a:endParaRPr lang="en-US"/>
        </a:p>
      </dgm:t>
    </dgm:pt>
    <dgm:pt modelId="{8B8F3B0B-98A1-422B-A9D9-89CDF12B999F}" type="sibTrans" cxnId="{07566607-551D-42CA-9E85-22F93CBBC559}">
      <dgm:prSet/>
      <dgm:spPr/>
      <dgm:t>
        <a:bodyPr/>
        <a:lstStyle/>
        <a:p>
          <a:endParaRPr lang="en-US"/>
        </a:p>
      </dgm:t>
    </dgm:pt>
    <dgm:pt modelId="{15AC376B-8215-4F89-8309-B15526F3E7E2}">
      <dgm:prSet phldrT="[Text]"/>
      <dgm:spPr/>
      <dgm:t>
        <a:bodyPr/>
        <a:lstStyle/>
        <a:p>
          <a:r>
            <a:rPr lang="en-US" dirty="0"/>
            <a:t>Improve</a:t>
          </a:r>
        </a:p>
      </dgm:t>
    </dgm:pt>
    <dgm:pt modelId="{8AF9B608-A844-4938-B36A-1EF851784402}" type="parTrans" cxnId="{89BEE7B9-3C9B-4397-B1E9-EC062226CA43}">
      <dgm:prSet/>
      <dgm:spPr/>
      <dgm:t>
        <a:bodyPr/>
        <a:lstStyle/>
        <a:p>
          <a:endParaRPr lang="en-US"/>
        </a:p>
      </dgm:t>
    </dgm:pt>
    <dgm:pt modelId="{FC8CE56F-5517-4FCE-B182-A15D81DCE9F4}" type="sibTrans" cxnId="{89BEE7B9-3C9B-4397-B1E9-EC062226CA43}">
      <dgm:prSet/>
      <dgm:spPr/>
      <dgm:t>
        <a:bodyPr/>
        <a:lstStyle/>
        <a:p>
          <a:endParaRPr lang="en-US"/>
        </a:p>
      </dgm:t>
    </dgm:pt>
    <dgm:pt modelId="{91F4CF01-1FCB-4CA4-922F-E946A745F671}" type="pres">
      <dgm:prSet presAssocID="{70117334-4320-4A05-93EB-6A2E20E53926}" presName="Name0" presStyleCnt="0">
        <dgm:presLayoutVars>
          <dgm:dir/>
          <dgm:resizeHandles val="exact"/>
        </dgm:presLayoutVars>
      </dgm:prSet>
      <dgm:spPr/>
    </dgm:pt>
    <dgm:pt modelId="{69C23911-E6F6-4ACF-8CE3-C964825933EA}" type="pres">
      <dgm:prSet presAssocID="{70117334-4320-4A05-93EB-6A2E20E53926}" presName="cycle" presStyleCnt="0"/>
      <dgm:spPr/>
    </dgm:pt>
    <dgm:pt modelId="{265783DB-12A4-4AE4-96AF-6111D81040A6}" type="pres">
      <dgm:prSet presAssocID="{0336609F-E8D4-4782-9F6C-1B03212AED68}" presName="nodeFirstNode" presStyleLbl="node1" presStyleIdx="0" presStyleCnt="5">
        <dgm:presLayoutVars>
          <dgm:bulletEnabled val="1"/>
        </dgm:presLayoutVars>
      </dgm:prSet>
      <dgm:spPr/>
    </dgm:pt>
    <dgm:pt modelId="{1D4A8D0A-F650-4D10-B2BE-B12569E7588B}" type="pres">
      <dgm:prSet presAssocID="{068D9CAF-6F63-4392-93B7-014C6194EB09}" presName="sibTransFirstNode" presStyleLbl="bgShp" presStyleIdx="0" presStyleCnt="1"/>
      <dgm:spPr/>
    </dgm:pt>
    <dgm:pt modelId="{BE195CE3-8720-4175-8FE7-7D97B06A55D0}" type="pres">
      <dgm:prSet presAssocID="{FDF42686-BAFF-4B5D-9B18-C7DB4A1DE6ED}" presName="nodeFollowingNodes" presStyleLbl="node1" presStyleIdx="1" presStyleCnt="5">
        <dgm:presLayoutVars>
          <dgm:bulletEnabled val="1"/>
        </dgm:presLayoutVars>
      </dgm:prSet>
      <dgm:spPr/>
    </dgm:pt>
    <dgm:pt modelId="{0782B988-4CFC-4DF1-95CB-B0DE5AF7A9B2}" type="pres">
      <dgm:prSet presAssocID="{6F960477-D2AA-4AB7-AA3F-F7DD9C4131DF}" presName="nodeFollowingNodes" presStyleLbl="node1" presStyleIdx="2" presStyleCnt="5">
        <dgm:presLayoutVars>
          <dgm:bulletEnabled val="1"/>
        </dgm:presLayoutVars>
      </dgm:prSet>
      <dgm:spPr/>
    </dgm:pt>
    <dgm:pt modelId="{4650C551-1BE7-4C0D-9A64-0AC1EB6CD9C8}" type="pres">
      <dgm:prSet presAssocID="{69CA81C7-A46E-4480-9497-1634D7E33C24}" presName="nodeFollowingNodes" presStyleLbl="node1" presStyleIdx="3" presStyleCnt="5">
        <dgm:presLayoutVars>
          <dgm:bulletEnabled val="1"/>
        </dgm:presLayoutVars>
      </dgm:prSet>
      <dgm:spPr/>
    </dgm:pt>
    <dgm:pt modelId="{7BBC7CA8-5BD4-43A3-A93D-B04D9D98EAC2}" type="pres">
      <dgm:prSet presAssocID="{15AC376B-8215-4F89-8309-B15526F3E7E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E0D5400-4A50-4CAF-AFD6-DBF7240F04EC}" type="presOf" srcId="{69CA81C7-A46E-4480-9497-1634D7E33C24}" destId="{4650C551-1BE7-4C0D-9A64-0AC1EB6CD9C8}" srcOrd="0" destOrd="0" presId="urn:microsoft.com/office/officeart/2005/8/layout/cycle3"/>
    <dgm:cxn modelId="{07566607-551D-42CA-9E85-22F93CBBC559}" srcId="{70117334-4320-4A05-93EB-6A2E20E53926}" destId="{69CA81C7-A46E-4480-9497-1634D7E33C24}" srcOrd="3" destOrd="0" parTransId="{DA4C29FD-A937-48E9-A880-F8FBF11D5C87}" sibTransId="{8B8F3B0B-98A1-422B-A9D9-89CDF12B999F}"/>
    <dgm:cxn modelId="{403BD617-B592-48FF-B72A-C02D127D9EAA}" type="presOf" srcId="{15AC376B-8215-4F89-8309-B15526F3E7E2}" destId="{7BBC7CA8-5BD4-43A3-A93D-B04D9D98EAC2}" srcOrd="0" destOrd="0" presId="urn:microsoft.com/office/officeart/2005/8/layout/cycle3"/>
    <dgm:cxn modelId="{9D375421-4B8E-4BD9-915A-2B5AB3D6F6D5}" srcId="{70117334-4320-4A05-93EB-6A2E20E53926}" destId="{6F960477-D2AA-4AB7-AA3F-F7DD9C4131DF}" srcOrd="2" destOrd="0" parTransId="{E43D1297-32E2-44A9-B683-1327F21AA2BA}" sibTransId="{27C00627-094A-4A03-B5D3-56F6CBC02F1B}"/>
    <dgm:cxn modelId="{97527824-1EC6-46A1-84CD-BDD6367F878F}" srcId="{70117334-4320-4A05-93EB-6A2E20E53926}" destId="{0336609F-E8D4-4782-9F6C-1B03212AED68}" srcOrd="0" destOrd="0" parTransId="{A7E6D4B6-FC46-4014-8B32-083F42344711}" sibTransId="{068D9CAF-6F63-4392-93B7-014C6194EB09}"/>
    <dgm:cxn modelId="{AF08F72C-5FD8-4745-BC13-7C178F1E0419}" type="presOf" srcId="{70117334-4320-4A05-93EB-6A2E20E53926}" destId="{91F4CF01-1FCB-4CA4-922F-E946A745F671}" srcOrd="0" destOrd="0" presId="urn:microsoft.com/office/officeart/2005/8/layout/cycle3"/>
    <dgm:cxn modelId="{ADB4CE2D-FA2F-4218-AE59-4EB2B0F18E07}" type="presOf" srcId="{FDF42686-BAFF-4B5D-9B18-C7DB4A1DE6ED}" destId="{BE195CE3-8720-4175-8FE7-7D97B06A55D0}" srcOrd="0" destOrd="0" presId="urn:microsoft.com/office/officeart/2005/8/layout/cycle3"/>
    <dgm:cxn modelId="{4EE1C477-6B57-4DAD-848B-EA8B90B7473B}" type="presOf" srcId="{6F960477-D2AA-4AB7-AA3F-F7DD9C4131DF}" destId="{0782B988-4CFC-4DF1-95CB-B0DE5AF7A9B2}" srcOrd="0" destOrd="0" presId="urn:microsoft.com/office/officeart/2005/8/layout/cycle3"/>
    <dgm:cxn modelId="{7A3A2C98-8A2D-4990-B7C5-1458D606BC3B}" type="presOf" srcId="{0336609F-E8D4-4782-9F6C-1B03212AED68}" destId="{265783DB-12A4-4AE4-96AF-6111D81040A6}" srcOrd="0" destOrd="0" presId="urn:microsoft.com/office/officeart/2005/8/layout/cycle3"/>
    <dgm:cxn modelId="{BCB2F7B4-1B02-4F76-AF41-62E1D10A977E}" srcId="{70117334-4320-4A05-93EB-6A2E20E53926}" destId="{FDF42686-BAFF-4B5D-9B18-C7DB4A1DE6ED}" srcOrd="1" destOrd="0" parTransId="{9A3787DB-4D2F-4B82-9A3E-833579CE1882}" sibTransId="{E6E92481-297A-4741-96FB-7E09B48A8322}"/>
    <dgm:cxn modelId="{89BEE7B9-3C9B-4397-B1E9-EC062226CA43}" srcId="{70117334-4320-4A05-93EB-6A2E20E53926}" destId="{15AC376B-8215-4F89-8309-B15526F3E7E2}" srcOrd="4" destOrd="0" parTransId="{8AF9B608-A844-4938-B36A-1EF851784402}" sibTransId="{FC8CE56F-5517-4FCE-B182-A15D81DCE9F4}"/>
    <dgm:cxn modelId="{4CF230EB-4964-45AE-9E8F-B85C101B7F36}" type="presOf" srcId="{068D9CAF-6F63-4392-93B7-014C6194EB09}" destId="{1D4A8D0A-F650-4D10-B2BE-B12569E7588B}" srcOrd="0" destOrd="0" presId="urn:microsoft.com/office/officeart/2005/8/layout/cycle3"/>
    <dgm:cxn modelId="{7C326300-DF65-4B6F-9063-457B5F454C7C}" type="presParOf" srcId="{91F4CF01-1FCB-4CA4-922F-E946A745F671}" destId="{69C23911-E6F6-4ACF-8CE3-C964825933EA}" srcOrd="0" destOrd="0" presId="urn:microsoft.com/office/officeart/2005/8/layout/cycle3"/>
    <dgm:cxn modelId="{8996C681-F8E6-4FD4-8638-57AEEC90D3CC}" type="presParOf" srcId="{69C23911-E6F6-4ACF-8CE3-C964825933EA}" destId="{265783DB-12A4-4AE4-96AF-6111D81040A6}" srcOrd="0" destOrd="0" presId="urn:microsoft.com/office/officeart/2005/8/layout/cycle3"/>
    <dgm:cxn modelId="{15E37D6E-E3EC-492B-9C46-A4582DEE3D19}" type="presParOf" srcId="{69C23911-E6F6-4ACF-8CE3-C964825933EA}" destId="{1D4A8D0A-F650-4D10-B2BE-B12569E7588B}" srcOrd="1" destOrd="0" presId="urn:microsoft.com/office/officeart/2005/8/layout/cycle3"/>
    <dgm:cxn modelId="{0636B778-5D34-4ABB-8442-CA01D148859D}" type="presParOf" srcId="{69C23911-E6F6-4ACF-8CE3-C964825933EA}" destId="{BE195CE3-8720-4175-8FE7-7D97B06A55D0}" srcOrd="2" destOrd="0" presId="urn:microsoft.com/office/officeart/2005/8/layout/cycle3"/>
    <dgm:cxn modelId="{CD9CCAA9-BC55-4699-8DFD-D06DAF7DE6B6}" type="presParOf" srcId="{69C23911-E6F6-4ACF-8CE3-C964825933EA}" destId="{0782B988-4CFC-4DF1-95CB-B0DE5AF7A9B2}" srcOrd="3" destOrd="0" presId="urn:microsoft.com/office/officeart/2005/8/layout/cycle3"/>
    <dgm:cxn modelId="{671BD71A-1BD8-44C3-ADE0-EA4CC5AD9611}" type="presParOf" srcId="{69C23911-E6F6-4ACF-8CE3-C964825933EA}" destId="{4650C551-1BE7-4C0D-9A64-0AC1EB6CD9C8}" srcOrd="4" destOrd="0" presId="urn:microsoft.com/office/officeart/2005/8/layout/cycle3"/>
    <dgm:cxn modelId="{7BEE89C6-1D60-414D-A49E-AA97F1BC89C8}" type="presParOf" srcId="{69C23911-E6F6-4ACF-8CE3-C964825933EA}" destId="{7BBC7CA8-5BD4-43A3-A93D-B04D9D98EAC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A9129F-683A-4FAD-A3BB-7584BBD23AE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605A0-A8A5-48B5-9783-C965BB887FB5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29503A1A-8466-44E2-AFB4-1E957F5724DD}" type="parTrans" cxnId="{DF1982F3-D3E6-4DE4-8CDA-00AEB3C54EF9}">
      <dgm:prSet/>
      <dgm:spPr/>
      <dgm:t>
        <a:bodyPr/>
        <a:lstStyle/>
        <a:p>
          <a:endParaRPr lang="en-US"/>
        </a:p>
      </dgm:t>
    </dgm:pt>
    <dgm:pt modelId="{6BED6188-733C-4A6E-A398-3707874BFD58}" type="sibTrans" cxnId="{DF1982F3-D3E6-4DE4-8CDA-00AEB3C54EF9}">
      <dgm:prSet/>
      <dgm:spPr/>
      <dgm:t>
        <a:bodyPr/>
        <a:lstStyle/>
        <a:p>
          <a:endParaRPr lang="en-US"/>
        </a:p>
      </dgm:t>
    </dgm:pt>
    <dgm:pt modelId="{94DB22A5-A270-406F-93FD-FEF23F0C5B66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16365B85-AF8C-45C2-B9CA-0778CDF89F42}" type="parTrans" cxnId="{E6C9FFF3-0876-472F-8863-130346A7F4B3}">
      <dgm:prSet/>
      <dgm:spPr/>
      <dgm:t>
        <a:bodyPr/>
        <a:lstStyle/>
        <a:p>
          <a:endParaRPr lang="en-US"/>
        </a:p>
      </dgm:t>
    </dgm:pt>
    <dgm:pt modelId="{10778A06-B49B-4E3E-910D-3710E94E3922}" type="sibTrans" cxnId="{E6C9FFF3-0876-472F-8863-130346A7F4B3}">
      <dgm:prSet/>
      <dgm:spPr/>
      <dgm:t>
        <a:bodyPr/>
        <a:lstStyle/>
        <a:p>
          <a:endParaRPr lang="en-US"/>
        </a:p>
      </dgm:t>
    </dgm:pt>
    <dgm:pt modelId="{017F3580-9E81-4275-823B-F6FEE648489C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6BAB121D-F83E-4EAB-8C37-1381E0C04F88}" type="parTrans" cxnId="{46DE2417-14D2-4B10-84C4-9212509BFD88}">
      <dgm:prSet/>
      <dgm:spPr/>
      <dgm:t>
        <a:bodyPr/>
        <a:lstStyle/>
        <a:p>
          <a:endParaRPr lang="en-US"/>
        </a:p>
      </dgm:t>
    </dgm:pt>
    <dgm:pt modelId="{5083F66E-B906-43CC-8CCA-F5DE971253C2}" type="sibTrans" cxnId="{46DE2417-14D2-4B10-84C4-9212509BFD88}">
      <dgm:prSet/>
      <dgm:spPr/>
      <dgm:t>
        <a:bodyPr/>
        <a:lstStyle/>
        <a:p>
          <a:endParaRPr lang="en-US"/>
        </a:p>
      </dgm:t>
    </dgm:pt>
    <dgm:pt modelId="{9F0927C2-5729-410A-80FE-C9D0DB5F9831}">
      <dgm:prSet phldrT="[Text]"/>
      <dgm:spPr/>
      <dgm:t>
        <a:bodyPr/>
        <a:lstStyle/>
        <a:p>
          <a:r>
            <a:rPr lang="en-US" dirty="0"/>
            <a:t>Try to Disprove</a:t>
          </a:r>
        </a:p>
      </dgm:t>
    </dgm:pt>
    <dgm:pt modelId="{F415A20A-E400-4E80-B9E0-7F167FA70F38}" type="parTrans" cxnId="{CDE4FC3C-9E2F-4456-9ED3-E8B8F9697D49}">
      <dgm:prSet/>
      <dgm:spPr/>
      <dgm:t>
        <a:bodyPr/>
        <a:lstStyle/>
        <a:p>
          <a:endParaRPr lang="en-US"/>
        </a:p>
      </dgm:t>
    </dgm:pt>
    <dgm:pt modelId="{DED67D40-0D87-4DDE-B29D-8DDB2C8DB6E8}" type="sibTrans" cxnId="{CDE4FC3C-9E2F-4456-9ED3-E8B8F9697D49}">
      <dgm:prSet/>
      <dgm:spPr/>
      <dgm:t>
        <a:bodyPr/>
        <a:lstStyle/>
        <a:p>
          <a:endParaRPr lang="en-US"/>
        </a:p>
      </dgm:t>
    </dgm:pt>
    <dgm:pt modelId="{EFC7D7A2-402D-4A70-8846-C09F0E00310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806C6A9A-3204-4D44-9FA0-F3DD3A456B1D}" type="parTrans" cxnId="{3A04D019-53C5-4134-935A-E17C8DE5D7FA}">
      <dgm:prSet/>
      <dgm:spPr/>
      <dgm:t>
        <a:bodyPr/>
        <a:lstStyle/>
        <a:p>
          <a:endParaRPr lang="en-US"/>
        </a:p>
      </dgm:t>
    </dgm:pt>
    <dgm:pt modelId="{271B3665-D60B-4CD1-9546-17738470F4E8}" type="sibTrans" cxnId="{3A04D019-53C5-4134-935A-E17C8DE5D7FA}">
      <dgm:prSet/>
      <dgm:spPr/>
      <dgm:t>
        <a:bodyPr/>
        <a:lstStyle/>
        <a:p>
          <a:endParaRPr lang="en-US"/>
        </a:p>
      </dgm:t>
    </dgm:pt>
    <dgm:pt modelId="{CABCFA43-A5E6-4D8F-AAD8-6CC2FEDB0F95}">
      <dgm:prSet phldrT="[Text]"/>
      <dgm:spPr/>
      <dgm:t>
        <a:bodyPr/>
        <a:lstStyle/>
        <a:p>
          <a:r>
            <a:rPr lang="en-US" dirty="0"/>
            <a:t>Report Conclusion</a:t>
          </a:r>
        </a:p>
      </dgm:t>
    </dgm:pt>
    <dgm:pt modelId="{40902DE4-E56A-45FC-ADEE-B1B2837078FC}" type="parTrans" cxnId="{C73B49FE-9CE9-49C5-9C06-A7E5C3C6A445}">
      <dgm:prSet/>
      <dgm:spPr/>
      <dgm:t>
        <a:bodyPr/>
        <a:lstStyle/>
        <a:p>
          <a:endParaRPr lang="en-US"/>
        </a:p>
      </dgm:t>
    </dgm:pt>
    <dgm:pt modelId="{EE2F42DF-C3D5-48A0-88AB-45D678926CFD}" type="sibTrans" cxnId="{C73B49FE-9CE9-49C5-9C06-A7E5C3C6A445}">
      <dgm:prSet/>
      <dgm:spPr/>
      <dgm:t>
        <a:bodyPr/>
        <a:lstStyle/>
        <a:p>
          <a:endParaRPr lang="en-US"/>
        </a:p>
      </dgm:t>
    </dgm:pt>
    <dgm:pt modelId="{686767E7-6272-4FF8-A6BA-FDFF45A93902}" type="pres">
      <dgm:prSet presAssocID="{72A9129F-683A-4FAD-A3BB-7584BBD23AEA}" presName="Name0" presStyleCnt="0">
        <dgm:presLayoutVars>
          <dgm:dir/>
          <dgm:resizeHandles val="exact"/>
        </dgm:presLayoutVars>
      </dgm:prSet>
      <dgm:spPr/>
    </dgm:pt>
    <dgm:pt modelId="{6A5CFF1A-3ACE-475E-9EDF-B98100AAB260}" type="pres">
      <dgm:prSet presAssocID="{72A9129F-683A-4FAD-A3BB-7584BBD23AEA}" presName="cycle" presStyleCnt="0"/>
      <dgm:spPr/>
    </dgm:pt>
    <dgm:pt modelId="{8CAD96A8-7DFF-4B9A-8E51-B4E78360BA09}" type="pres">
      <dgm:prSet presAssocID="{712605A0-A8A5-48B5-9783-C965BB887FB5}" presName="nodeFirstNode" presStyleLbl="node1" presStyleIdx="0" presStyleCnt="6">
        <dgm:presLayoutVars>
          <dgm:bulletEnabled val="1"/>
        </dgm:presLayoutVars>
      </dgm:prSet>
      <dgm:spPr/>
    </dgm:pt>
    <dgm:pt modelId="{2A0DBE53-B4DA-4BED-A667-934736657085}" type="pres">
      <dgm:prSet presAssocID="{6BED6188-733C-4A6E-A398-3707874BFD58}" presName="sibTransFirstNode" presStyleLbl="bgShp" presStyleIdx="0" presStyleCnt="1"/>
      <dgm:spPr/>
    </dgm:pt>
    <dgm:pt modelId="{CFCFB6DE-D200-4B43-9198-18372DAC6164}" type="pres">
      <dgm:prSet presAssocID="{94DB22A5-A270-406F-93FD-FEF23F0C5B66}" presName="nodeFollowingNodes" presStyleLbl="node1" presStyleIdx="1" presStyleCnt="6">
        <dgm:presLayoutVars>
          <dgm:bulletEnabled val="1"/>
        </dgm:presLayoutVars>
      </dgm:prSet>
      <dgm:spPr/>
    </dgm:pt>
    <dgm:pt modelId="{A8137677-70A9-4F28-AB76-02107DE5BADC}" type="pres">
      <dgm:prSet presAssocID="{017F3580-9E81-4275-823B-F6FEE648489C}" presName="nodeFollowingNodes" presStyleLbl="node1" presStyleIdx="2" presStyleCnt="6">
        <dgm:presLayoutVars>
          <dgm:bulletEnabled val="1"/>
        </dgm:presLayoutVars>
      </dgm:prSet>
      <dgm:spPr/>
    </dgm:pt>
    <dgm:pt modelId="{3C9E7DF0-0634-402B-B3B0-AB639F1B085C}" type="pres">
      <dgm:prSet presAssocID="{9F0927C2-5729-410A-80FE-C9D0DB5F9831}" presName="nodeFollowingNodes" presStyleLbl="node1" presStyleIdx="3" presStyleCnt="6">
        <dgm:presLayoutVars>
          <dgm:bulletEnabled val="1"/>
        </dgm:presLayoutVars>
      </dgm:prSet>
      <dgm:spPr/>
    </dgm:pt>
    <dgm:pt modelId="{EC50AB6A-E45C-4D78-9214-E1557D4A5116}" type="pres">
      <dgm:prSet presAssocID="{EFC7D7A2-402D-4A70-8846-C09F0E003100}" presName="nodeFollowingNodes" presStyleLbl="node1" presStyleIdx="4" presStyleCnt="6">
        <dgm:presLayoutVars>
          <dgm:bulletEnabled val="1"/>
        </dgm:presLayoutVars>
      </dgm:prSet>
      <dgm:spPr/>
    </dgm:pt>
    <dgm:pt modelId="{02432318-F5AF-480B-BE23-0845FF8C1011}" type="pres">
      <dgm:prSet presAssocID="{CABCFA43-A5E6-4D8F-AAD8-6CC2FEDB0F9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697F314-3A12-4FCD-8E42-E035822FC28D}" type="presOf" srcId="{017F3580-9E81-4275-823B-F6FEE648489C}" destId="{A8137677-70A9-4F28-AB76-02107DE5BADC}" srcOrd="0" destOrd="0" presId="urn:microsoft.com/office/officeart/2005/8/layout/cycle3"/>
    <dgm:cxn modelId="{46DE2417-14D2-4B10-84C4-9212509BFD88}" srcId="{72A9129F-683A-4FAD-A3BB-7584BBD23AEA}" destId="{017F3580-9E81-4275-823B-F6FEE648489C}" srcOrd="2" destOrd="0" parTransId="{6BAB121D-F83E-4EAB-8C37-1381E0C04F88}" sibTransId="{5083F66E-B906-43CC-8CCA-F5DE971253C2}"/>
    <dgm:cxn modelId="{C9CC9019-3324-43F7-8ADA-85BBE1BCF40E}" type="presOf" srcId="{6BED6188-733C-4A6E-A398-3707874BFD58}" destId="{2A0DBE53-B4DA-4BED-A667-934736657085}" srcOrd="0" destOrd="0" presId="urn:microsoft.com/office/officeart/2005/8/layout/cycle3"/>
    <dgm:cxn modelId="{3A04D019-53C5-4134-935A-E17C8DE5D7FA}" srcId="{72A9129F-683A-4FAD-A3BB-7584BBD23AEA}" destId="{EFC7D7A2-402D-4A70-8846-C09F0E003100}" srcOrd="4" destOrd="0" parTransId="{806C6A9A-3204-4D44-9FA0-F3DD3A456B1D}" sibTransId="{271B3665-D60B-4CD1-9546-17738470F4E8}"/>
    <dgm:cxn modelId="{5131952D-08A0-44B9-9591-008BA1ECC887}" type="presOf" srcId="{EFC7D7A2-402D-4A70-8846-C09F0E003100}" destId="{EC50AB6A-E45C-4D78-9214-E1557D4A5116}" srcOrd="0" destOrd="0" presId="urn:microsoft.com/office/officeart/2005/8/layout/cycle3"/>
    <dgm:cxn modelId="{CDE4FC3C-9E2F-4456-9ED3-E8B8F9697D49}" srcId="{72A9129F-683A-4FAD-A3BB-7584BBD23AEA}" destId="{9F0927C2-5729-410A-80FE-C9D0DB5F9831}" srcOrd="3" destOrd="0" parTransId="{F415A20A-E400-4E80-B9E0-7F167FA70F38}" sibTransId="{DED67D40-0D87-4DDE-B29D-8DDB2C8DB6E8}"/>
    <dgm:cxn modelId="{4EEA9E75-5BEA-45A8-95C1-2BC7BA423BE2}" type="presOf" srcId="{94DB22A5-A270-406F-93FD-FEF23F0C5B66}" destId="{CFCFB6DE-D200-4B43-9198-18372DAC6164}" srcOrd="0" destOrd="0" presId="urn:microsoft.com/office/officeart/2005/8/layout/cycle3"/>
    <dgm:cxn modelId="{E0BFEFBF-6FF4-4D95-92F6-FF399DBA82E8}" type="presOf" srcId="{9F0927C2-5729-410A-80FE-C9D0DB5F9831}" destId="{3C9E7DF0-0634-402B-B3B0-AB639F1B085C}" srcOrd="0" destOrd="0" presId="urn:microsoft.com/office/officeart/2005/8/layout/cycle3"/>
    <dgm:cxn modelId="{9D380ADD-5788-47F0-B7C5-C9DEE8CE629E}" type="presOf" srcId="{CABCFA43-A5E6-4D8F-AAD8-6CC2FEDB0F95}" destId="{02432318-F5AF-480B-BE23-0845FF8C1011}" srcOrd="0" destOrd="0" presId="urn:microsoft.com/office/officeart/2005/8/layout/cycle3"/>
    <dgm:cxn modelId="{23C32CDE-4FC1-48A9-8013-76D153B84C4B}" type="presOf" srcId="{72A9129F-683A-4FAD-A3BB-7584BBD23AEA}" destId="{686767E7-6272-4FF8-A6BA-FDFF45A93902}" srcOrd="0" destOrd="0" presId="urn:microsoft.com/office/officeart/2005/8/layout/cycle3"/>
    <dgm:cxn modelId="{6BF63BEB-A7C8-440A-9F92-4FD4A74D1B1C}" type="presOf" srcId="{712605A0-A8A5-48B5-9783-C965BB887FB5}" destId="{8CAD96A8-7DFF-4B9A-8E51-B4E78360BA09}" srcOrd="0" destOrd="0" presId="urn:microsoft.com/office/officeart/2005/8/layout/cycle3"/>
    <dgm:cxn modelId="{DF1982F3-D3E6-4DE4-8CDA-00AEB3C54EF9}" srcId="{72A9129F-683A-4FAD-A3BB-7584BBD23AEA}" destId="{712605A0-A8A5-48B5-9783-C965BB887FB5}" srcOrd="0" destOrd="0" parTransId="{29503A1A-8466-44E2-AFB4-1E957F5724DD}" sibTransId="{6BED6188-733C-4A6E-A398-3707874BFD58}"/>
    <dgm:cxn modelId="{E6C9FFF3-0876-472F-8863-130346A7F4B3}" srcId="{72A9129F-683A-4FAD-A3BB-7584BBD23AEA}" destId="{94DB22A5-A270-406F-93FD-FEF23F0C5B66}" srcOrd="1" destOrd="0" parTransId="{16365B85-AF8C-45C2-B9CA-0778CDF89F42}" sibTransId="{10778A06-B49B-4E3E-910D-3710E94E3922}"/>
    <dgm:cxn modelId="{C73B49FE-9CE9-49C5-9C06-A7E5C3C6A445}" srcId="{72A9129F-683A-4FAD-A3BB-7584BBD23AEA}" destId="{CABCFA43-A5E6-4D8F-AAD8-6CC2FEDB0F95}" srcOrd="5" destOrd="0" parTransId="{40902DE4-E56A-45FC-ADEE-B1B2837078FC}" sibTransId="{EE2F42DF-C3D5-48A0-88AB-45D678926CFD}"/>
    <dgm:cxn modelId="{F319728B-2891-443B-B1BD-8B11BE6E8294}" type="presParOf" srcId="{686767E7-6272-4FF8-A6BA-FDFF45A93902}" destId="{6A5CFF1A-3ACE-475E-9EDF-B98100AAB260}" srcOrd="0" destOrd="0" presId="urn:microsoft.com/office/officeart/2005/8/layout/cycle3"/>
    <dgm:cxn modelId="{FEF0A4AF-4CFC-4616-9114-74B988C51437}" type="presParOf" srcId="{6A5CFF1A-3ACE-475E-9EDF-B98100AAB260}" destId="{8CAD96A8-7DFF-4B9A-8E51-B4E78360BA09}" srcOrd="0" destOrd="0" presId="urn:microsoft.com/office/officeart/2005/8/layout/cycle3"/>
    <dgm:cxn modelId="{7F241E2C-3E63-4E69-A397-F3596DCBF11D}" type="presParOf" srcId="{6A5CFF1A-3ACE-475E-9EDF-B98100AAB260}" destId="{2A0DBE53-B4DA-4BED-A667-934736657085}" srcOrd="1" destOrd="0" presId="urn:microsoft.com/office/officeart/2005/8/layout/cycle3"/>
    <dgm:cxn modelId="{A9B73C86-63E7-4AFD-9ABB-2FE680BFE1B7}" type="presParOf" srcId="{6A5CFF1A-3ACE-475E-9EDF-B98100AAB260}" destId="{CFCFB6DE-D200-4B43-9198-18372DAC6164}" srcOrd="2" destOrd="0" presId="urn:microsoft.com/office/officeart/2005/8/layout/cycle3"/>
    <dgm:cxn modelId="{E25A55C9-C7DA-4FD8-A4F3-00EA2F61B65B}" type="presParOf" srcId="{6A5CFF1A-3ACE-475E-9EDF-B98100AAB260}" destId="{A8137677-70A9-4F28-AB76-02107DE5BADC}" srcOrd="3" destOrd="0" presId="urn:microsoft.com/office/officeart/2005/8/layout/cycle3"/>
    <dgm:cxn modelId="{21A346C9-29EB-40BB-8ADB-5C9819DD6FC9}" type="presParOf" srcId="{6A5CFF1A-3ACE-475E-9EDF-B98100AAB260}" destId="{3C9E7DF0-0634-402B-B3B0-AB639F1B085C}" srcOrd="4" destOrd="0" presId="urn:microsoft.com/office/officeart/2005/8/layout/cycle3"/>
    <dgm:cxn modelId="{296793FC-1778-43C5-A16D-0A83C3ECA971}" type="presParOf" srcId="{6A5CFF1A-3ACE-475E-9EDF-B98100AAB260}" destId="{EC50AB6A-E45C-4D78-9214-E1557D4A5116}" srcOrd="5" destOrd="0" presId="urn:microsoft.com/office/officeart/2005/8/layout/cycle3"/>
    <dgm:cxn modelId="{903AAF88-7EF5-4048-976D-99F266548A3B}" type="presParOf" srcId="{6A5CFF1A-3ACE-475E-9EDF-B98100AAB260}" destId="{02432318-F5AF-480B-BE23-0845FF8C101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8D0A-F650-4D10-B2BE-B12569E7588B}">
      <dsp:nvSpPr>
        <dsp:cNvPr id="0" name=""/>
        <dsp:cNvSpPr/>
      </dsp:nvSpPr>
      <dsp:spPr>
        <a:xfrm>
          <a:off x="871478" y="-16987"/>
          <a:ext cx="3440229" cy="3440229"/>
        </a:xfrm>
        <a:prstGeom prst="circularArrow">
          <a:avLst>
            <a:gd name="adj1" fmla="val 5544"/>
            <a:gd name="adj2" fmla="val 330680"/>
            <a:gd name="adj3" fmla="val 13846635"/>
            <a:gd name="adj4" fmla="val 1734307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783DB-12A4-4AE4-96AF-6111D81040A6}">
      <dsp:nvSpPr>
        <dsp:cNvPr id="0" name=""/>
        <dsp:cNvSpPr/>
      </dsp:nvSpPr>
      <dsp:spPr>
        <a:xfrm>
          <a:off x="1810825" y="1920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Ask</a:t>
          </a:r>
        </a:p>
      </dsp:txBody>
      <dsp:txXfrm>
        <a:off x="1848939" y="40034"/>
        <a:ext cx="1485308" cy="704540"/>
      </dsp:txXfrm>
    </dsp:sp>
    <dsp:sp modelId="{BE195CE3-8720-4175-8FE7-7D97B06A55D0}">
      <dsp:nvSpPr>
        <dsp:cNvPr id="0" name=""/>
        <dsp:cNvSpPr/>
      </dsp:nvSpPr>
      <dsp:spPr>
        <a:xfrm>
          <a:off x="3206071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Imagine</a:t>
          </a:r>
        </a:p>
      </dsp:txBody>
      <dsp:txXfrm>
        <a:off x="3244185" y="1053740"/>
        <a:ext cx="1485308" cy="704540"/>
      </dsp:txXfrm>
    </dsp:sp>
    <dsp:sp modelId="{0782B988-4CFC-4DF1-95CB-B0DE5AF7A9B2}">
      <dsp:nvSpPr>
        <dsp:cNvPr id="0" name=""/>
        <dsp:cNvSpPr/>
      </dsp:nvSpPr>
      <dsp:spPr>
        <a:xfrm>
          <a:off x="2673134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</a:p>
      </dsp:txBody>
      <dsp:txXfrm>
        <a:off x="2711248" y="2693950"/>
        <a:ext cx="1485308" cy="704540"/>
      </dsp:txXfrm>
    </dsp:sp>
    <dsp:sp modelId="{4650C551-1BE7-4C0D-9A64-0AC1EB6CD9C8}">
      <dsp:nvSpPr>
        <dsp:cNvPr id="0" name=""/>
        <dsp:cNvSpPr/>
      </dsp:nvSpPr>
      <dsp:spPr>
        <a:xfrm>
          <a:off x="948515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986629" y="2693950"/>
        <a:ext cx="1485308" cy="704540"/>
      </dsp:txXfrm>
    </dsp:sp>
    <dsp:sp modelId="{7BBC7CA8-5BD4-43A3-A93D-B04D9D98EAC2}">
      <dsp:nvSpPr>
        <dsp:cNvPr id="0" name=""/>
        <dsp:cNvSpPr/>
      </dsp:nvSpPr>
      <dsp:spPr>
        <a:xfrm>
          <a:off x="415579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453693" y="1053740"/>
        <a:ext cx="1485308" cy="7045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E5466-2629-4A00-B29D-918CEE3EA31F}">
      <dsp:nvSpPr>
        <dsp:cNvPr id="0" name=""/>
        <dsp:cNvSpPr/>
      </dsp:nvSpPr>
      <dsp:spPr>
        <a:xfrm rot="5400000">
          <a:off x="2280822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9411B-C3F1-469E-BA9B-86DF49A46B48}">
      <dsp:nvSpPr>
        <dsp:cNvPr id="0" name=""/>
        <dsp:cNvSpPr/>
      </dsp:nvSpPr>
      <dsp:spPr>
        <a:xfrm>
          <a:off x="2002601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2063017" y="83699"/>
        <a:ext cx="1646970" cy="1116572"/>
      </dsp:txXfrm>
    </dsp:sp>
    <dsp:sp modelId="{49671B20-4F05-4ACE-A218-CF83461771BA}">
      <dsp:nvSpPr>
        <dsp:cNvPr id="0" name=""/>
        <dsp:cNvSpPr/>
      </dsp:nvSpPr>
      <dsp:spPr>
        <a:xfrm>
          <a:off x="3821685" y="141298"/>
          <a:ext cx="2411479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Pick top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Discover or Improve?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Hypothesis or Habit</a:t>
          </a:r>
        </a:p>
      </dsp:txBody>
      <dsp:txXfrm>
        <a:off x="3821685" y="141298"/>
        <a:ext cx="2411479" cy="1000125"/>
      </dsp:txXfrm>
    </dsp:sp>
    <dsp:sp modelId="{75DA2055-8EC1-422C-B359-A210CEEAAD2C}">
      <dsp:nvSpPr>
        <dsp:cNvPr id="0" name=""/>
        <dsp:cNvSpPr/>
      </dsp:nvSpPr>
      <dsp:spPr>
        <a:xfrm rot="5400000">
          <a:off x="4016698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FA33-6C03-42DF-9883-CF4E498C1B4F}">
      <dsp:nvSpPr>
        <dsp:cNvPr id="0" name=""/>
        <dsp:cNvSpPr/>
      </dsp:nvSpPr>
      <dsp:spPr>
        <a:xfrm>
          <a:off x="3738477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</a:t>
          </a:r>
          <a:br>
            <a:rPr lang="en-US" sz="2200" kern="1200" dirty="0"/>
          </a:br>
          <a:r>
            <a:rPr lang="en-US" sz="1600" kern="1200" dirty="0"/>
            <a:t>(during week)</a:t>
          </a:r>
        </a:p>
      </dsp:txBody>
      <dsp:txXfrm>
        <a:off x="3798893" y="1473713"/>
        <a:ext cx="1646970" cy="1116572"/>
      </dsp:txXfrm>
    </dsp:sp>
    <dsp:sp modelId="{4EA57B48-F522-47E8-9490-0CE668459C99}">
      <dsp:nvSpPr>
        <dsp:cNvPr id="0" name=""/>
        <dsp:cNvSpPr/>
      </dsp:nvSpPr>
      <dsp:spPr>
        <a:xfrm>
          <a:off x="5595471" y="1531312"/>
          <a:ext cx="296343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 small bits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 &amp; record outcomes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Record unrelated problems</a:t>
          </a:r>
        </a:p>
      </dsp:txBody>
      <dsp:txXfrm>
        <a:off x="5595471" y="1531312"/>
        <a:ext cx="2963430" cy="1000125"/>
      </dsp:txXfrm>
    </dsp:sp>
    <dsp:sp modelId="{2795106E-9DB0-447E-A7F5-D6EF18A94E9C}">
      <dsp:nvSpPr>
        <dsp:cNvPr id="0" name=""/>
        <dsp:cNvSpPr/>
      </dsp:nvSpPr>
      <dsp:spPr>
        <a:xfrm>
          <a:off x="5474353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5534769" y="2863727"/>
        <a:ext cx="1646970" cy="1116572"/>
      </dsp:txXfrm>
    </dsp:sp>
    <dsp:sp modelId="{A7EA4265-2950-4464-B9DD-EA86343D5462}">
      <dsp:nvSpPr>
        <dsp:cNvPr id="0" name=""/>
        <dsp:cNvSpPr/>
      </dsp:nvSpPr>
      <dsp:spPr>
        <a:xfrm>
          <a:off x="7359408" y="2921326"/>
          <a:ext cx="2170353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Review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Decide</a:t>
          </a:r>
        </a:p>
      </dsp:txBody>
      <dsp:txXfrm>
        <a:off x="7359408" y="2921326"/>
        <a:ext cx="2170353" cy="1000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E5466-2629-4A00-B29D-918CEE3EA31F}">
      <dsp:nvSpPr>
        <dsp:cNvPr id="0" name=""/>
        <dsp:cNvSpPr/>
      </dsp:nvSpPr>
      <dsp:spPr>
        <a:xfrm rot="5400000">
          <a:off x="785377" y="1010819"/>
          <a:ext cx="893982" cy="10177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9411B-C3F1-469E-BA9B-86DF49A46B48}">
      <dsp:nvSpPr>
        <dsp:cNvPr id="0" name=""/>
        <dsp:cNvSpPr/>
      </dsp:nvSpPr>
      <dsp:spPr>
        <a:xfrm>
          <a:off x="548526" y="19821"/>
          <a:ext cx="1504940" cy="10534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599958" y="71253"/>
        <a:ext cx="1402076" cy="950545"/>
      </dsp:txXfrm>
    </dsp:sp>
    <dsp:sp modelId="{49671B20-4F05-4ACE-A218-CF83461771BA}">
      <dsp:nvSpPr>
        <dsp:cNvPr id="0" name=""/>
        <dsp:cNvSpPr/>
      </dsp:nvSpPr>
      <dsp:spPr>
        <a:xfrm>
          <a:off x="2097123" y="120288"/>
          <a:ext cx="2052906" cy="8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Pick top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Discover or Improve?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Hypothesis or Habit</a:t>
          </a:r>
        </a:p>
      </dsp:txBody>
      <dsp:txXfrm>
        <a:off x="2097123" y="120288"/>
        <a:ext cx="2052906" cy="851412"/>
      </dsp:txXfrm>
    </dsp:sp>
    <dsp:sp modelId="{75DA2055-8EC1-422C-B359-A210CEEAAD2C}">
      <dsp:nvSpPr>
        <dsp:cNvPr id="0" name=""/>
        <dsp:cNvSpPr/>
      </dsp:nvSpPr>
      <dsp:spPr>
        <a:xfrm rot="5400000">
          <a:off x="2263138" y="2194146"/>
          <a:ext cx="893982" cy="10177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FA33-6C03-42DF-9883-CF4E498C1B4F}">
      <dsp:nvSpPr>
        <dsp:cNvPr id="0" name=""/>
        <dsp:cNvSpPr/>
      </dsp:nvSpPr>
      <dsp:spPr>
        <a:xfrm>
          <a:off x="2026287" y="1203148"/>
          <a:ext cx="1504940" cy="10534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</a:t>
          </a:r>
          <a:br>
            <a:rPr lang="en-US" sz="2200" kern="1200" dirty="0"/>
          </a:br>
          <a:r>
            <a:rPr lang="en-US" sz="1600" kern="1200" dirty="0"/>
            <a:t>(during week)</a:t>
          </a:r>
        </a:p>
      </dsp:txBody>
      <dsp:txXfrm>
        <a:off x="2077719" y="1254580"/>
        <a:ext cx="1402076" cy="950545"/>
      </dsp:txXfrm>
    </dsp:sp>
    <dsp:sp modelId="{4EA57B48-F522-47E8-9490-0CE668459C99}">
      <dsp:nvSpPr>
        <dsp:cNvPr id="0" name=""/>
        <dsp:cNvSpPr/>
      </dsp:nvSpPr>
      <dsp:spPr>
        <a:xfrm>
          <a:off x="3607157" y="1303615"/>
          <a:ext cx="2522785" cy="8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 small bits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 &amp; record outcomes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Record unrelated problems</a:t>
          </a:r>
        </a:p>
      </dsp:txBody>
      <dsp:txXfrm>
        <a:off x="3607157" y="1303615"/>
        <a:ext cx="2522785" cy="851412"/>
      </dsp:txXfrm>
    </dsp:sp>
    <dsp:sp modelId="{2795106E-9DB0-447E-A7F5-D6EF18A94E9C}">
      <dsp:nvSpPr>
        <dsp:cNvPr id="0" name=""/>
        <dsp:cNvSpPr/>
      </dsp:nvSpPr>
      <dsp:spPr>
        <a:xfrm>
          <a:off x="3504048" y="2386475"/>
          <a:ext cx="1504940" cy="10534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3555480" y="2437907"/>
        <a:ext cx="1402076" cy="950545"/>
      </dsp:txXfrm>
    </dsp:sp>
    <dsp:sp modelId="{A7EA4265-2950-4464-B9DD-EA86343D5462}">
      <dsp:nvSpPr>
        <dsp:cNvPr id="0" name=""/>
        <dsp:cNvSpPr/>
      </dsp:nvSpPr>
      <dsp:spPr>
        <a:xfrm>
          <a:off x="5108807" y="2486942"/>
          <a:ext cx="1847634" cy="8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Review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Decide</a:t>
          </a:r>
        </a:p>
      </dsp:txBody>
      <dsp:txXfrm>
        <a:off x="5108807" y="2486942"/>
        <a:ext cx="1847634" cy="851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DBE53-B4DA-4BED-A667-934736657085}">
      <dsp:nvSpPr>
        <dsp:cNvPr id="0" name=""/>
        <dsp:cNvSpPr/>
      </dsp:nvSpPr>
      <dsp:spPr>
        <a:xfrm>
          <a:off x="865253" y="-3486"/>
          <a:ext cx="3452680" cy="3452680"/>
        </a:xfrm>
        <a:prstGeom prst="circularArrow">
          <a:avLst>
            <a:gd name="adj1" fmla="val 5274"/>
            <a:gd name="adj2" fmla="val 312630"/>
            <a:gd name="adj3" fmla="val 14288067"/>
            <a:gd name="adj4" fmla="val 1709203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D96A8-7DFF-4B9A-8E51-B4E78360BA09}">
      <dsp:nvSpPr>
        <dsp:cNvPr id="0" name=""/>
        <dsp:cNvSpPr/>
      </dsp:nvSpPr>
      <dsp:spPr>
        <a:xfrm>
          <a:off x="1957615" y="1591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</a:t>
          </a:r>
        </a:p>
      </dsp:txBody>
      <dsp:txXfrm>
        <a:off x="1988563" y="32539"/>
        <a:ext cx="1206061" cy="572082"/>
      </dsp:txXfrm>
    </dsp:sp>
    <dsp:sp modelId="{CFCFB6DE-D200-4B43-9198-18372DAC6164}">
      <dsp:nvSpPr>
        <dsp:cNvPr id="0" name=""/>
        <dsp:cNvSpPr/>
      </dsp:nvSpPr>
      <dsp:spPr>
        <a:xfrm>
          <a:off x="3170641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3201589" y="732880"/>
        <a:ext cx="1206061" cy="572082"/>
      </dsp:txXfrm>
    </dsp:sp>
    <dsp:sp modelId="{A8137677-70A9-4F28-AB76-02107DE5BADC}">
      <dsp:nvSpPr>
        <dsp:cNvPr id="0" name=""/>
        <dsp:cNvSpPr/>
      </dsp:nvSpPr>
      <dsp:spPr>
        <a:xfrm>
          <a:off x="3170641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Hypothesis</a:t>
          </a:r>
        </a:p>
      </dsp:txBody>
      <dsp:txXfrm>
        <a:off x="3201589" y="2133561"/>
        <a:ext cx="1206061" cy="572082"/>
      </dsp:txXfrm>
    </dsp:sp>
    <dsp:sp modelId="{3C9E7DF0-0634-402B-B3B0-AB639F1B085C}">
      <dsp:nvSpPr>
        <dsp:cNvPr id="0" name=""/>
        <dsp:cNvSpPr/>
      </dsp:nvSpPr>
      <dsp:spPr>
        <a:xfrm>
          <a:off x="1957615" y="2802954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Try to Disprove</a:t>
          </a:r>
        </a:p>
      </dsp:txBody>
      <dsp:txXfrm>
        <a:off x="1988563" y="2833902"/>
        <a:ext cx="1206061" cy="572082"/>
      </dsp:txXfrm>
    </dsp:sp>
    <dsp:sp modelId="{EC50AB6A-E45C-4D78-9214-E1557D4A5116}">
      <dsp:nvSpPr>
        <dsp:cNvPr id="0" name=""/>
        <dsp:cNvSpPr/>
      </dsp:nvSpPr>
      <dsp:spPr>
        <a:xfrm>
          <a:off x="744589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</a:t>
          </a:r>
        </a:p>
      </dsp:txBody>
      <dsp:txXfrm>
        <a:off x="775537" y="2133561"/>
        <a:ext cx="1206061" cy="572082"/>
      </dsp:txXfrm>
    </dsp:sp>
    <dsp:sp modelId="{02432318-F5AF-480B-BE23-0845FF8C1011}">
      <dsp:nvSpPr>
        <dsp:cNvPr id="0" name=""/>
        <dsp:cNvSpPr/>
      </dsp:nvSpPr>
      <dsp:spPr>
        <a:xfrm>
          <a:off x="744589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 Conclusion</a:t>
          </a:r>
        </a:p>
      </dsp:txBody>
      <dsp:txXfrm>
        <a:off x="775537" y="732880"/>
        <a:ext cx="1206061" cy="57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F62-3E59-4950-9F95-E5F39D76A428}">
      <dsp:nvSpPr>
        <dsp:cNvPr id="0" name=""/>
        <dsp:cNvSpPr/>
      </dsp:nvSpPr>
      <dsp:spPr>
        <a:xfrm>
          <a:off x="5357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34545" y="1562911"/>
        <a:ext cx="1602545" cy="938177"/>
      </dsp:txXfrm>
    </dsp:sp>
    <dsp:sp modelId="{9607ED54-E819-43A8-B777-D99428075872}">
      <dsp:nvSpPr>
        <dsp:cNvPr id="0" name=""/>
        <dsp:cNvSpPr/>
      </dsp:nvSpPr>
      <dsp:spPr>
        <a:xfrm>
          <a:off x="1832371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2371" y="1908427"/>
        <a:ext cx="246481" cy="247144"/>
      </dsp:txXfrm>
    </dsp:sp>
    <dsp:sp modelId="{F43F45C8-2749-49B5-9E88-D5D8FC756DB1}">
      <dsp:nvSpPr>
        <dsp:cNvPr id="0" name=""/>
        <dsp:cNvSpPr/>
      </dsp:nvSpPr>
      <dsp:spPr>
        <a:xfrm>
          <a:off x="2330648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359836" y="1562911"/>
        <a:ext cx="1602545" cy="938177"/>
      </dsp:txXfrm>
    </dsp:sp>
    <dsp:sp modelId="{4580E0E0-1CB4-41E5-B027-03F3243AEF1B}">
      <dsp:nvSpPr>
        <dsp:cNvPr id="0" name=""/>
        <dsp:cNvSpPr/>
      </dsp:nvSpPr>
      <dsp:spPr>
        <a:xfrm>
          <a:off x="4157662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7662" y="1908427"/>
        <a:ext cx="246481" cy="247144"/>
      </dsp:txXfrm>
    </dsp:sp>
    <dsp:sp modelId="{95D63285-3DBC-4018-A25D-F15AB79061E2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4685127" y="1562911"/>
        <a:ext cx="1602545" cy="938177"/>
      </dsp:txXfrm>
    </dsp:sp>
    <dsp:sp modelId="{35672538-B292-405B-BDDB-D062602A2B0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93145BC1-454B-453D-A0D3-093944188E77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701041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9335708" y="1562911"/>
        <a:ext cx="1602545" cy="938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F62-3E59-4950-9F95-E5F39D76A428}">
      <dsp:nvSpPr>
        <dsp:cNvPr id="0" name=""/>
        <dsp:cNvSpPr/>
      </dsp:nvSpPr>
      <dsp:spPr>
        <a:xfrm>
          <a:off x="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29191" y="1578587"/>
        <a:ext cx="1602545" cy="938177"/>
      </dsp:txXfrm>
    </dsp:sp>
    <dsp:sp modelId="{9607ED54-E819-43A8-B777-D99428075872}">
      <dsp:nvSpPr>
        <dsp:cNvPr id="0" name=""/>
        <dsp:cNvSpPr/>
      </dsp:nvSpPr>
      <dsp:spPr>
        <a:xfrm>
          <a:off x="1827017" y="184172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7017" y="1924103"/>
        <a:ext cx="246481" cy="247144"/>
      </dsp:txXfrm>
    </dsp:sp>
    <dsp:sp modelId="{F43F45C8-2749-49B5-9E88-D5D8FC756DB1}">
      <dsp:nvSpPr>
        <dsp:cNvPr id="0" name=""/>
        <dsp:cNvSpPr/>
      </dsp:nvSpPr>
      <dsp:spPr>
        <a:xfrm>
          <a:off x="232529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354481" y="1578587"/>
        <a:ext cx="1602545" cy="938177"/>
      </dsp:txXfrm>
    </dsp:sp>
    <dsp:sp modelId="{4580E0E0-1CB4-41E5-B027-03F3243AEF1B}">
      <dsp:nvSpPr>
        <dsp:cNvPr id="0" name=""/>
        <dsp:cNvSpPr/>
      </dsp:nvSpPr>
      <dsp:spPr>
        <a:xfrm rot="21576878">
          <a:off x="4153642" y="1833816"/>
          <a:ext cx="354961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3643" y="1916556"/>
        <a:ext cx="248473" cy="247144"/>
      </dsp:txXfrm>
    </dsp:sp>
    <dsp:sp modelId="{95D63285-3DBC-4018-A25D-F15AB79061E2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4685127" y="1562911"/>
        <a:ext cx="1602545" cy="938177"/>
      </dsp:txXfrm>
    </dsp:sp>
    <dsp:sp modelId="{35672538-B292-405B-BDDB-D062602A2B0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93145BC1-454B-453D-A0D3-093944188E77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701041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9335708" y="1562911"/>
        <a:ext cx="1602545" cy="938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45C8-2749-49B5-9E88-D5D8FC756DB1}">
      <dsp:nvSpPr>
        <dsp:cNvPr id="0" name=""/>
        <dsp:cNvSpPr/>
      </dsp:nvSpPr>
      <dsp:spPr>
        <a:xfrm>
          <a:off x="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9191" y="1578587"/>
        <a:ext cx="1602545" cy="938177"/>
      </dsp:txXfrm>
    </dsp:sp>
    <dsp:sp modelId="{4580E0E0-1CB4-41E5-B027-03F3243AEF1B}">
      <dsp:nvSpPr>
        <dsp:cNvPr id="0" name=""/>
        <dsp:cNvSpPr/>
      </dsp:nvSpPr>
      <dsp:spPr>
        <a:xfrm rot="21576878">
          <a:off x="1828351" y="1833816"/>
          <a:ext cx="354961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8352" y="1916556"/>
        <a:ext cx="248473" cy="247144"/>
      </dsp:txXfrm>
    </dsp:sp>
    <dsp:sp modelId="{95D63285-3DBC-4018-A25D-F15AB79061E2}">
      <dsp:nvSpPr>
        <dsp:cNvPr id="0" name=""/>
        <dsp:cNvSpPr/>
      </dsp:nvSpPr>
      <dsp:spPr>
        <a:xfrm>
          <a:off x="2330648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2359836" y="1562911"/>
        <a:ext cx="1602545" cy="938177"/>
      </dsp:txXfrm>
    </dsp:sp>
    <dsp:sp modelId="{35672538-B292-405B-BDDB-D062602A2B06}">
      <dsp:nvSpPr>
        <dsp:cNvPr id="0" name=""/>
        <dsp:cNvSpPr/>
      </dsp:nvSpPr>
      <dsp:spPr>
        <a:xfrm>
          <a:off x="4157662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7662" y="1908427"/>
        <a:ext cx="246481" cy="247144"/>
      </dsp:txXfrm>
    </dsp:sp>
    <dsp:sp modelId="{93145BC1-454B-453D-A0D3-093944188E77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468512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7010417" y="1562911"/>
        <a:ext cx="1602545" cy="938177"/>
      </dsp:txXfrm>
    </dsp:sp>
    <dsp:sp modelId="{2BF76417-0199-48D5-BE9C-375B1450EFC4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FFFE41F5-D8B5-4424-B119-8B99EE586F58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9335708" y="1562911"/>
        <a:ext cx="1602545" cy="938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45C8-2749-49B5-9E88-D5D8FC756DB1}">
      <dsp:nvSpPr>
        <dsp:cNvPr id="0" name=""/>
        <dsp:cNvSpPr/>
      </dsp:nvSpPr>
      <dsp:spPr>
        <a:xfrm>
          <a:off x="0" y="1419408"/>
          <a:ext cx="2108299" cy="126497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Ideas</a:t>
          </a:r>
        </a:p>
      </dsp:txBody>
      <dsp:txXfrm>
        <a:off x="37050" y="1456458"/>
        <a:ext cx="2034199" cy="1190879"/>
      </dsp:txXfrm>
    </dsp:sp>
    <dsp:sp modelId="{4580E0E0-1CB4-41E5-B027-03F3243AEF1B}">
      <dsp:nvSpPr>
        <dsp:cNvPr id="0" name=""/>
        <dsp:cNvSpPr/>
      </dsp:nvSpPr>
      <dsp:spPr>
        <a:xfrm rot="21576863">
          <a:off x="2320329" y="1780434"/>
          <a:ext cx="449525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20331" y="1885460"/>
        <a:ext cx="314668" cy="313714"/>
      </dsp:txXfrm>
    </dsp:sp>
    <dsp:sp modelId="{93145BC1-454B-453D-A0D3-093944188E77}">
      <dsp:nvSpPr>
        <dsp:cNvPr id="0" name=""/>
        <dsp:cNvSpPr/>
      </dsp:nvSpPr>
      <dsp:spPr>
        <a:xfrm>
          <a:off x="2956440" y="1399510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Implement</a:t>
          </a:r>
        </a:p>
      </dsp:txBody>
      <dsp:txXfrm>
        <a:off x="2993490" y="1436560"/>
        <a:ext cx="2034199" cy="1190879"/>
      </dsp:txXfrm>
    </dsp:sp>
    <dsp:sp modelId="{8BEB1FCB-2772-42F7-B962-C12C21500D76}">
      <dsp:nvSpPr>
        <dsp:cNvPr id="0" name=""/>
        <dsp:cNvSpPr/>
      </dsp:nvSpPr>
      <dsp:spPr>
        <a:xfrm>
          <a:off x="5275570" y="1770570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275570" y="1875142"/>
        <a:ext cx="312871" cy="313714"/>
      </dsp:txXfrm>
    </dsp:sp>
    <dsp:sp modelId="{E6A0FA87-6A0F-4235-AC49-3DBD41B994AF}">
      <dsp:nvSpPr>
        <dsp:cNvPr id="0" name=""/>
        <dsp:cNvSpPr/>
      </dsp:nvSpPr>
      <dsp:spPr>
        <a:xfrm>
          <a:off x="5908059" y="1399510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Verify</a:t>
          </a:r>
        </a:p>
      </dsp:txBody>
      <dsp:txXfrm>
        <a:off x="5945109" y="1436560"/>
        <a:ext cx="2034199" cy="1190879"/>
      </dsp:txXfrm>
    </dsp:sp>
    <dsp:sp modelId="{30CEE8A1-0D25-4725-909E-4BF5CA672043}">
      <dsp:nvSpPr>
        <dsp:cNvPr id="0" name=""/>
        <dsp:cNvSpPr/>
      </dsp:nvSpPr>
      <dsp:spPr>
        <a:xfrm>
          <a:off x="8227188" y="1770570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27188" y="1875142"/>
        <a:ext cx="312871" cy="313714"/>
      </dsp:txXfrm>
    </dsp:sp>
    <dsp:sp modelId="{F942CBD6-7608-483A-BA1F-819730759C2A}">
      <dsp:nvSpPr>
        <dsp:cNvPr id="0" name=""/>
        <dsp:cNvSpPr/>
      </dsp:nvSpPr>
      <dsp:spPr>
        <a:xfrm>
          <a:off x="8859678" y="1399510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Choose</a:t>
          </a:r>
        </a:p>
      </dsp:txBody>
      <dsp:txXfrm>
        <a:off x="8896728" y="1436560"/>
        <a:ext cx="2034199" cy="1190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F62-3E59-4950-9F95-E5F39D76A428}">
      <dsp:nvSpPr>
        <dsp:cNvPr id="0" name=""/>
        <dsp:cNvSpPr/>
      </dsp:nvSpPr>
      <dsp:spPr>
        <a:xfrm>
          <a:off x="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29191" y="1578587"/>
        <a:ext cx="1602545" cy="938177"/>
      </dsp:txXfrm>
    </dsp:sp>
    <dsp:sp modelId="{9607ED54-E819-43A8-B777-D99428075872}">
      <dsp:nvSpPr>
        <dsp:cNvPr id="0" name=""/>
        <dsp:cNvSpPr/>
      </dsp:nvSpPr>
      <dsp:spPr>
        <a:xfrm>
          <a:off x="1827017" y="184172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7017" y="1924103"/>
        <a:ext cx="246481" cy="247144"/>
      </dsp:txXfrm>
    </dsp:sp>
    <dsp:sp modelId="{F43F45C8-2749-49B5-9E88-D5D8FC756DB1}">
      <dsp:nvSpPr>
        <dsp:cNvPr id="0" name=""/>
        <dsp:cNvSpPr/>
      </dsp:nvSpPr>
      <dsp:spPr>
        <a:xfrm>
          <a:off x="232529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354481" y="1578587"/>
        <a:ext cx="1602545" cy="938177"/>
      </dsp:txXfrm>
    </dsp:sp>
    <dsp:sp modelId="{4580E0E0-1CB4-41E5-B027-03F3243AEF1B}">
      <dsp:nvSpPr>
        <dsp:cNvPr id="0" name=""/>
        <dsp:cNvSpPr/>
      </dsp:nvSpPr>
      <dsp:spPr>
        <a:xfrm rot="21576878">
          <a:off x="4153642" y="1833816"/>
          <a:ext cx="354961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3643" y="1916556"/>
        <a:ext cx="248473" cy="247144"/>
      </dsp:txXfrm>
    </dsp:sp>
    <dsp:sp modelId="{93145BC1-454B-453D-A0D3-093944188E77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468512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7010417" y="1562911"/>
        <a:ext cx="1602545" cy="938177"/>
      </dsp:txXfrm>
    </dsp:sp>
    <dsp:sp modelId="{AE7C19CB-5FB6-4104-8C8D-EBB4B870A128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50E90BDF-0293-42B8-9919-A009BC62F6D1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9335708" y="1562911"/>
        <a:ext cx="1602545" cy="9381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8D0A-F650-4D10-B2BE-B12569E7588B}">
      <dsp:nvSpPr>
        <dsp:cNvPr id="0" name=""/>
        <dsp:cNvSpPr/>
      </dsp:nvSpPr>
      <dsp:spPr>
        <a:xfrm>
          <a:off x="871478" y="-16987"/>
          <a:ext cx="3440229" cy="3440229"/>
        </a:xfrm>
        <a:prstGeom prst="circularArrow">
          <a:avLst>
            <a:gd name="adj1" fmla="val 5544"/>
            <a:gd name="adj2" fmla="val 330680"/>
            <a:gd name="adj3" fmla="val 13846635"/>
            <a:gd name="adj4" fmla="val 1734307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783DB-12A4-4AE4-96AF-6111D81040A6}">
      <dsp:nvSpPr>
        <dsp:cNvPr id="0" name=""/>
        <dsp:cNvSpPr/>
      </dsp:nvSpPr>
      <dsp:spPr>
        <a:xfrm>
          <a:off x="1810825" y="1920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Ask</a:t>
          </a:r>
        </a:p>
      </dsp:txBody>
      <dsp:txXfrm>
        <a:off x="1848939" y="40034"/>
        <a:ext cx="1485308" cy="704540"/>
      </dsp:txXfrm>
    </dsp:sp>
    <dsp:sp modelId="{BE195CE3-8720-4175-8FE7-7D97B06A55D0}">
      <dsp:nvSpPr>
        <dsp:cNvPr id="0" name=""/>
        <dsp:cNvSpPr/>
      </dsp:nvSpPr>
      <dsp:spPr>
        <a:xfrm>
          <a:off x="3206071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Imagine</a:t>
          </a:r>
        </a:p>
      </dsp:txBody>
      <dsp:txXfrm>
        <a:off x="3244185" y="1053740"/>
        <a:ext cx="1485308" cy="704540"/>
      </dsp:txXfrm>
    </dsp:sp>
    <dsp:sp modelId="{0782B988-4CFC-4DF1-95CB-B0DE5AF7A9B2}">
      <dsp:nvSpPr>
        <dsp:cNvPr id="0" name=""/>
        <dsp:cNvSpPr/>
      </dsp:nvSpPr>
      <dsp:spPr>
        <a:xfrm>
          <a:off x="2673134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</a:p>
      </dsp:txBody>
      <dsp:txXfrm>
        <a:off x="2711248" y="2693950"/>
        <a:ext cx="1485308" cy="704540"/>
      </dsp:txXfrm>
    </dsp:sp>
    <dsp:sp modelId="{4650C551-1BE7-4C0D-9A64-0AC1EB6CD9C8}">
      <dsp:nvSpPr>
        <dsp:cNvPr id="0" name=""/>
        <dsp:cNvSpPr/>
      </dsp:nvSpPr>
      <dsp:spPr>
        <a:xfrm>
          <a:off x="948515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986629" y="2693950"/>
        <a:ext cx="1485308" cy="704540"/>
      </dsp:txXfrm>
    </dsp:sp>
    <dsp:sp modelId="{7BBC7CA8-5BD4-43A3-A93D-B04D9D98EAC2}">
      <dsp:nvSpPr>
        <dsp:cNvPr id="0" name=""/>
        <dsp:cNvSpPr/>
      </dsp:nvSpPr>
      <dsp:spPr>
        <a:xfrm>
          <a:off x="415579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453693" y="1053740"/>
        <a:ext cx="1485308" cy="70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DBE53-B4DA-4BED-A667-934736657085}">
      <dsp:nvSpPr>
        <dsp:cNvPr id="0" name=""/>
        <dsp:cNvSpPr/>
      </dsp:nvSpPr>
      <dsp:spPr>
        <a:xfrm>
          <a:off x="865253" y="-3486"/>
          <a:ext cx="3452680" cy="3452680"/>
        </a:xfrm>
        <a:prstGeom prst="circularArrow">
          <a:avLst>
            <a:gd name="adj1" fmla="val 5274"/>
            <a:gd name="adj2" fmla="val 312630"/>
            <a:gd name="adj3" fmla="val 14288067"/>
            <a:gd name="adj4" fmla="val 1709203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D96A8-7DFF-4B9A-8E51-B4E78360BA09}">
      <dsp:nvSpPr>
        <dsp:cNvPr id="0" name=""/>
        <dsp:cNvSpPr/>
      </dsp:nvSpPr>
      <dsp:spPr>
        <a:xfrm>
          <a:off x="1957615" y="1591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</a:t>
          </a:r>
        </a:p>
      </dsp:txBody>
      <dsp:txXfrm>
        <a:off x="1988563" y="32539"/>
        <a:ext cx="1206061" cy="572082"/>
      </dsp:txXfrm>
    </dsp:sp>
    <dsp:sp modelId="{CFCFB6DE-D200-4B43-9198-18372DAC6164}">
      <dsp:nvSpPr>
        <dsp:cNvPr id="0" name=""/>
        <dsp:cNvSpPr/>
      </dsp:nvSpPr>
      <dsp:spPr>
        <a:xfrm>
          <a:off x="3170641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3201589" y="732880"/>
        <a:ext cx="1206061" cy="572082"/>
      </dsp:txXfrm>
    </dsp:sp>
    <dsp:sp modelId="{A8137677-70A9-4F28-AB76-02107DE5BADC}">
      <dsp:nvSpPr>
        <dsp:cNvPr id="0" name=""/>
        <dsp:cNvSpPr/>
      </dsp:nvSpPr>
      <dsp:spPr>
        <a:xfrm>
          <a:off x="3170641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Hypothesis</a:t>
          </a:r>
        </a:p>
      </dsp:txBody>
      <dsp:txXfrm>
        <a:off x="3201589" y="2133561"/>
        <a:ext cx="1206061" cy="572082"/>
      </dsp:txXfrm>
    </dsp:sp>
    <dsp:sp modelId="{3C9E7DF0-0634-402B-B3B0-AB639F1B085C}">
      <dsp:nvSpPr>
        <dsp:cNvPr id="0" name=""/>
        <dsp:cNvSpPr/>
      </dsp:nvSpPr>
      <dsp:spPr>
        <a:xfrm>
          <a:off x="1957615" y="2802954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Try to Disprove</a:t>
          </a:r>
        </a:p>
      </dsp:txBody>
      <dsp:txXfrm>
        <a:off x="1988563" y="2833902"/>
        <a:ext cx="1206061" cy="572082"/>
      </dsp:txXfrm>
    </dsp:sp>
    <dsp:sp modelId="{EC50AB6A-E45C-4D78-9214-E1557D4A5116}">
      <dsp:nvSpPr>
        <dsp:cNvPr id="0" name=""/>
        <dsp:cNvSpPr/>
      </dsp:nvSpPr>
      <dsp:spPr>
        <a:xfrm>
          <a:off x="744589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</a:t>
          </a:r>
        </a:p>
      </dsp:txBody>
      <dsp:txXfrm>
        <a:off x="775537" y="2133561"/>
        <a:ext cx="1206061" cy="572082"/>
      </dsp:txXfrm>
    </dsp:sp>
    <dsp:sp modelId="{02432318-F5AF-480B-BE23-0845FF8C1011}">
      <dsp:nvSpPr>
        <dsp:cNvPr id="0" name=""/>
        <dsp:cNvSpPr/>
      </dsp:nvSpPr>
      <dsp:spPr>
        <a:xfrm>
          <a:off x="744589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 Conclusion</a:t>
          </a:r>
        </a:p>
      </dsp:txBody>
      <dsp:txXfrm>
        <a:off x="775537" y="732880"/>
        <a:ext cx="1206061" cy="572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AA24-D15A-4A32-A8FA-B50875DE38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96785-7325-4959-B34C-58C3AEDA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knew we had an excellent way to work when we were totally unable to do it without an egg timer. Let me step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8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point</a:t>
            </a:r>
          </a:p>
          <a:p>
            <a:endParaRPr lang="en-US" dirty="0"/>
          </a:p>
          <a:p>
            <a:r>
              <a:rPr lang="en-US" dirty="0"/>
              <a:t>This makes no sense!</a:t>
            </a:r>
          </a:p>
          <a:p>
            <a:endParaRPr lang="en-US" dirty="0"/>
          </a:p>
          <a:p>
            <a:r>
              <a:rPr lang="en-US" dirty="0"/>
              <a:t>But the data showed it to be optimal. We eventually found a theory to explain the data – Beginner’s Mind.</a:t>
            </a:r>
          </a:p>
          <a:p>
            <a:endParaRPr lang="en-US" dirty="0"/>
          </a:p>
          <a:p>
            <a:r>
              <a:rPr lang="en-US" dirty="0"/>
              <a:t>Note: the practice came first. The theory was more than a year after we had mastered the practice, and the theory didn’t change much. That’s the opposite of most instruction, most advice, blogs, etc.</a:t>
            </a:r>
          </a:p>
          <a:p>
            <a:endParaRPr lang="en-US" dirty="0"/>
          </a:p>
          <a:p>
            <a:r>
              <a:rPr lang="en-US" dirty="0"/>
              <a:t>That was great, until a new innovation 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Mobs beat Promiscuous Pairs.</a:t>
            </a:r>
          </a:p>
          <a:p>
            <a:endParaRPr lang="en-US" dirty="0"/>
          </a:p>
          <a:p>
            <a:r>
              <a:rPr lang="en-US" dirty="0"/>
              <a:t>Or do 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6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really. Mob vs Promiscuous Pair vs slow Pair vs Peer vs Solo/PR feature comparison</a:t>
            </a:r>
          </a:p>
          <a:p>
            <a:endParaRPr lang="en-US" dirty="0"/>
          </a:p>
          <a:p>
            <a:r>
              <a:rPr lang="en-US" dirty="0"/>
              <a:t>But these are all generalizations.</a:t>
            </a:r>
          </a:p>
          <a:p>
            <a:r>
              <a:rPr lang="en-US" dirty="0"/>
              <a:t>Different teams see different results.</a:t>
            </a:r>
          </a:p>
          <a:p>
            <a:r>
              <a:rPr lang="en-US" dirty="0"/>
              <a:t>Different contexts need different things.</a:t>
            </a:r>
          </a:p>
          <a:p>
            <a:endParaRPr lang="en-US" dirty="0"/>
          </a:p>
          <a:p>
            <a:r>
              <a:rPr lang="en-US" dirty="0"/>
              <a:t>So run the experiments yourself and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MS team follow-up. One big finding. (click)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Actually… (click)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Amplified all the existing problems.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Traditional retro couldn’t solve the problems in real time.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…so if you’re going to pair promiscuously, make sure you change well!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ways to make a change. All have same parts, but different order.</a:t>
            </a:r>
          </a:p>
          <a:p>
            <a:endParaRPr lang="en-US" dirty="0"/>
          </a:p>
          <a:p>
            <a:r>
              <a:rPr lang="en-US" dirty="0"/>
              <a:t>Parts: identify problem, generate ideas (diverge), decide among them (converge), implement them (partially), verify them (pass or fail).</a:t>
            </a:r>
          </a:p>
          <a:p>
            <a:endParaRPr lang="en-US" dirty="0"/>
          </a:p>
          <a:p>
            <a:r>
              <a:rPr lang="en-US" dirty="0" err="1"/>
              <a:t>Rqt</a:t>
            </a:r>
            <a:r>
              <a:rPr lang="en-US" dirty="0"/>
              <a:t>: </a:t>
            </a:r>
            <a:r>
              <a:rPr lang="en-US" dirty="0" err="1"/>
              <a:t>impl</a:t>
            </a:r>
            <a:r>
              <a:rPr lang="en-US" dirty="0"/>
              <a:t> before verify, and </a:t>
            </a:r>
            <a:r>
              <a:rPr lang="en-US" dirty="0" err="1"/>
              <a:t>impl</a:t>
            </a:r>
            <a:r>
              <a:rPr lang="en-US" dirty="0"/>
              <a:t>, choose, and verify must all be after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contexts</a:t>
            </a:r>
          </a:p>
          <a:p>
            <a:r>
              <a:rPr lang="en-US" dirty="0"/>
              <a:t>Usually lacks formal verify</a:t>
            </a:r>
          </a:p>
          <a:p>
            <a:r>
              <a:rPr lang="en-US" dirty="0"/>
              <a:t>Will succeed or fail</a:t>
            </a:r>
          </a:p>
          <a:p>
            <a:r>
              <a:rPr lang="en-US" dirty="0"/>
              <a:t>Only team knows result; leaders appear clueless</a:t>
            </a:r>
          </a:p>
          <a:p>
            <a:r>
              <a:rPr lang="en-US" dirty="0"/>
              <a:t>Breaks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often missing verify</a:t>
            </a:r>
          </a:p>
          <a:p>
            <a:r>
              <a:rPr lang="en-US" dirty="0"/>
              <a:t>Will succeed or fail</a:t>
            </a:r>
          </a:p>
          <a:p>
            <a:r>
              <a:rPr lang="en-US" dirty="0"/>
              <a:t>Failures will come back in future retro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4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stuff, see results, then decide what problem to apply it to.</a:t>
            </a:r>
          </a:p>
          <a:p>
            <a:endParaRPr lang="en-US" dirty="0"/>
          </a:p>
          <a:p>
            <a:r>
              <a:rPr lang="en-US" dirty="0"/>
              <a:t>Usually works, because you choose a problem that makes the verification pass!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fail! They only guess after they know the answer!</a:t>
            </a:r>
          </a:p>
          <a:p>
            <a:endParaRPr lang="en-US" dirty="0"/>
          </a:p>
          <a:p>
            <a:r>
              <a:rPr lang="en-US" dirty="0"/>
              <a:t>Pick among known-good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9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fail!</a:t>
            </a:r>
          </a:p>
          <a:p>
            <a:endParaRPr lang="en-US" dirty="0"/>
          </a:p>
          <a:p>
            <a:r>
              <a:rPr lang="en-US" dirty="0"/>
              <a:t>Need to manage the divergence. Avoid analysis paralysis.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already paired 100% of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 further: company as going to die. On May 21.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was 2000, we had read the Extreme Programming White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 it by the book, because couldn’t mess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Experimental physicist. Did whatever worked.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5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Manage divergence by alternating 2 states. Learn a little, then apply it, then repeat.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try to do both at once!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points: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problem, choose to discover or improve. Align that way for the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Retro: demo past, then decide, then prioritize (shorts &amp; longs), then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Optimally, gather problem data outside retro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6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1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it intentionally, based on data. Then improve it consistently.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7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points: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problem, choose to discover or improve. Align that way for the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Retro: demo past, then decide, then prioritize (shorts &amp; longs), then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Optimally, gather problem data outside retro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02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QR and URL if you need it. Ask away – even off topic!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some pairs were far more effective – even same people on different 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Sought to establish why.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were our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most effective was also hardest.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 chose to use the egg timer. Not because we like pain, but because we understood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Having finished Discovery, we now needed to Improve. And that means changing habits. For which we needs support, such as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should you work like we did?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answer that question,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Restate mission, offer Ask Arlo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resources are online.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QR &amp; URL will be available at end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necessarily.</a:t>
            </a:r>
          </a:p>
          <a:p>
            <a:endParaRPr lang="en-US" dirty="0"/>
          </a:p>
          <a:p>
            <a:r>
              <a:rPr lang="en-US" dirty="0"/>
              <a:t>There are many ways to collaborate. And many sub-variations! (click)</a:t>
            </a:r>
          </a:p>
          <a:p>
            <a:endParaRPr lang="en-US" dirty="0"/>
          </a:p>
          <a:p>
            <a:r>
              <a:rPr lang="en-US" dirty="0"/>
              <a:t>All work in different contexts. Intuition and ease may be misleading. (click)</a:t>
            </a:r>
          </a:p>
          <a:p>
            <a:endParaRPr lang="en-US" dirty="0"/>
          </a:p>
          <a:p>
            <a:r>
              <a:rPr lang="en-US" dirty="0"/>
              <a:t>Choose intentionally, based on data. And ease can be a valid factor!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where I make a recommendation about how you 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…and because this is a talk about Pairing, I’m going to recommend…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you change your retro.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Distinguish discovery from improvement. Use the scientific method for discovery and the engineering method for improvement.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replaces your traditional retro with a whole new set of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let’s talk about pairing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Walk through our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didn’t report it in the paper, but we also tracked red card rate (explain).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 rate was unaffected by swap strategy, except for one case. Sith-style with swap rate fast enough that most stories involved a complete rotation of implementors resulted in a lower rate. Step function, but only 20% or so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63ED6-E56A-4011-B13C-AA7E5CBF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E83AD-4B3B-4980-B40E-2CBDFE34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4405745"/>
            <a:ext cx="3857625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FF3A3-38A4-4C1F-B97E-03FB6AD6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CEE3-2797-42B0-BFBE-A873B959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3645"/>
            <a:ext cx="9144000" cy="1452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6D36-A117-4A32-B943-E1259E3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10972799" cy="1081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E5B9-E9D9-4663-8176-9CB52E6D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1895-4A71-49B8-84F9-30BAEA78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183188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6E41-9EC1-41F7-8646-461772D9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681163"/>
            <a:ext cx="51831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27EA-1102-435B-B46B-8E6E875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505075"/>
            <a:ext cx="5183186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5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0C0B-75F1-4655-A3DF-11955A5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5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E57-DCD3-43C9-8558-1838942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3FD4-1208-4AF9-A6C0-BCE3DC4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09600"/>
            <a:ext cx="6399212" cy="5333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4CD3-DBE7-4212-B68D-06F80919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9C1-A5D4-464D-ABC2-FE22718F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B800D-7A55-4140-8D15-CF0E7175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1"/>
            <a:ext cx="6399212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6C5B7-18AA-4561-8D74-02CDD25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6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C7C03-FC09-4FF1-A95C-D4FB47820102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83E75-D55A-47CA-8A6D-5DCBA161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671E00-15FD-49D1-8D56-356CAD022A77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FA433-2D64-4D5B-BB08-CC708786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39D-1EF0-4D46-8FAA-A47223A7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B87-92A1-4696-A56F-8F9C148F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8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D96-C8CA-43D3-8940-7DE03E1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38F9-8B69-4348-9A54-A624B3ED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3541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3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BABC-7C9C-4B30-B338-521C7D4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DF71-ACEF-48D5-89C2-2BAC9C7D9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554E-0C57-4F89-A444-A5BD8C39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97EB-F71E-4851-BD3C-A27B9CC5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1158-A1C2-46F2-80F2-DBB8A1D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0090"/>
            <a:ext cx="10972800" cy="40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C5023-337B-4E99-B42D-CA8BF2E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6076316"/>
            <a:ext cx="2386193" cy="7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7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rlo@digdeeproot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rlo@digdeeproot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547-F27D-424A-8A88-7589B8D9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Promiscuous Pairing and Beginner’s 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AF3-1A3B-448D-AC48-066CDA7F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  <a:p>
            <a:endParaRPr lang="en-US" dirty="0"/>
          </a:p>
          <a:p>
            <a:r>
              <a:rPr lang="en-US" dirty="0"/>
              <a:t>Craft Conference 2003</a:t>
            </a:r>
          </a:p>
        </p:txBody>
      </p:sp>
    </p:spTree>
    <p:extLst>
      <p:ext uri="{BB962C8B-B14F-4D97-AF65-F5344CB8AC3E}">
        <p14:creationId xmlns:p14="http://schemas.microsoft.com/office/powerpoint/2010/main" val="195837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34F21E-C383-2269-5980-BEE4145FC406}"/>
              </a:ext>
            </a:extLst>
          </p:cNvPr>
          <p:cNvSpPr txBox="1"/>
          <p:nvPr/>
        </p:nvSpPr>
        <p:spPr>
          <a:xfrm>
            <a:off x="3840023" y="1811848"/>
            <a:ext cx="45669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company owner doesn’t need to win. The best idea does.</a:t>
            </a:r>
          </a:p>
          <a:p>
            <a:endParaRPr lang="en-US" sz="3200" dirty="0"/>
          </a:p>
          <a:p>
            <a:r>
              <a:rPr lang="en-US" sz="3200" dirty="0"/>
              <a:t>- John C. Maxwell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39274-059C-0374-6AED-D7070E4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C8B3F-C2A5-0A85-892B-E040CB0E21D5}"/>
              </a:ext>
            </a:extLst>
          </p:cNvPr>
          <p:cNvSpPr txBox="1"/>
          <p:nvPr/>
        </p:nvSpPr>
        <p:spPr>
          <a:xfrm flipH="1">
            <a:off x="4981660" y="4662582"/>
            <a:ext cx="2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4C4C-8999-0142-C8D2-D69D4D25FC0B}"/>
              </a:ext>
            </a:extLst>
          </p:cNvPr>
          <p:cNvSpPr txBox="1"/>
          <p:nvPr/>
        </p:nvSpPr>
        <p:spPr>
          <a:xfrm flipH="1">
            <a:off x="4981660" y="4662582"/>
            <a:ext cx="2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Idea Wins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C114-270C-5910-5241-1C94B3FE697E}"/>
              </a:ext>
            </a:extLst>
          </p:cNvPr>
          <p:cNvSpPr txBox="1"/>
          <p:nvPr/>
        </p:nvSpPr>
        <p:spPr>
          <a:xfrm flipH="1">
            <a:off x="4981660" y="4662582"/>
            <a:ext cx="2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Improvements Stick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A2FF3-4105-02E1-0FCE-43327E9940AE}"/>
              </a:ext>
            </a:extLst>
          </p:cNvPr>
          <p:cNvSpPr txBox="1"/>
          <p:nvPr/>
        </p:nvSpPr>
        <p:spPr>
          <a:xfrm flipH="1">
            <a:off x="4831421" y="4662582"/>
            <a:ext cx="25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Unexpected</a:t>
            </a:r>
          </a:p>
        </p:txBody>
      </p:sp>
      <p:pic>
        <p:nvPicPr>
          <p:cNvPr id="7170" name="Picture 2" descr="Google Sheets Histogram Outlier Percentile - Sablyan">
            <a:extLst>
              <a:ext uri="{FF2B5EF4-FFF2-40B4-BE49-F238E27FC236}">
                <a16:creationId xmlns:a16="http://schemas.microsoft.com/office/drawing/2014/main" id="{6A8F4523-E07D-6042-7815-B9C2B64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03" y="2003068"/>
            <a:ext cx="5333561" cy="230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ollow Block Pallets - Brick Pallets, Concrete Block Pallets, PVC Pallets">
            <a:extLst>
              <a:ext uri="{FF2B5EF4-FFF2-40B4-BE49-F238E27FC236}">
                <a16:creationId xmlns:a16="http://schemas.microsoft.com/office/drawing/2014/main" id="{49701F0A-4F09-A52C-BA85-75FA8DAC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085488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ow to Build a Concrete Block Foundation">
            <a:extLst>
              <a:ext uri="{FF2B5EF4-FFF2-40B4-BE49-F238E27FC236}">
                <a16:creationId xmlns:a16="http://schemas.microsoft.com/office/drawing/2014/main" id="{701148B7-B33C-277B-4FAE-3F322208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70179"/>
            <a:ext cx="4762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29961 -0.035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-17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7 L -0.31302 -0.1592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18281 0.3400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1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0742 0.2365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71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5286 0.3608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180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5482 0.242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71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2279 -0.0164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-83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3194 -0.141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7" grpId="0"/>
      <p:bldP spid="7" grpId="1"/>
      <p:bldP spid="8" grpId="0"/>
      <p:bldP spid="9" grpId="0"/>
      <p:bldP spid="9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B9D57-67B1-0115-275C-529D9B3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1974-19F2-0712-6899-D1DEAF882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Promiscuous Pairing to other options</a:t>
            </a:r>
          </a:p>
        </p:txBody>
      </p:sp>
    </p:spTree>
    <p:extLst>
      <p:ext uri="{BB962C8B-B14F-4D97-AF65-F5344CB8AC3E}">
        <p14:creationId xmlns:p14="http://schemas.microsoft.com/office/powerpoint/2010/main" val="246443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BC060-9E06-98A9-9D89-2EEED63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4" y="1502108"/>
            <a:ext cx="6859192" cy="5192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4D132-60A3-A295-BF80-FEA2BD37F40B}"/>
              </a:ext>
            </a:extLst>
          </p:cNvPr>
          <p:cNvSpPr txBox="1"/>
          <p:nvPr/>
        </p:nvSpPr>
        <p:spPr>
          <a:xfrm flipH="1">
            <a:off x="1044277" y="6073254"/>
            <a:ext cx="584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Pairing Duration (hours)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0241-881B-247C-C109-C17CC4CF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Pairing – 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E4C62-2C13-87B3-37E6-7A2631A8A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26" y="609599"/>
            <a:ext cx="5046674" cy="3787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A9FC9-3DD9-4250-B96D-F394BC039753}"/>
              </a:ext>
            </a:extLst>
          </p:cNvPr>
          <p:cNvSpPr txBox="1"/>
          <p:nvPr/>
        </p:nvSpPr>
        <p:spPr>
          <a:xfrm>
            <a:off x="7642746" y="4667534"/>
            <a:ext cx="4180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(I)</a:t>
            </a:r>
            <a:r>
              <a:rPr lang="en-US" sz="1600" dirty="0" err="1"/>
              <a:t>ndividual</a:t>
            </a:r>
            <a:r>
              <a:rPr lang="en-US" sz="1600" dirty="0"/>
              <a:t>- vs (T)</a:t>
            </a:r>
            <a:r>
              <a:rPr lang="en-US" sz="1600" dirty="0" err="1"/>
              <a:t>eam</a:t>
            </a:r>
            <a:r>
              <a:rPr lang="en-US" sz="1600" dirty="0"/>
              <a:t>- owned</a:t>
            </a:r>
          </a:p>
          <a:p>
            <a:r>
              <a:rPr lang="en-US" sz="1600" dirty="0"/>
              <a:t>(A)</a:t>
            </a:r>
            <a:r>
              <a:rPr lang="en-US" sz="1600" dirty="0" err="1"/>
              <a:t>ssigned</a:t>
            </a:r>
            <a:r>
              <a:rPr lang="en-US" sz="1600" dirty="0"/>
              <a:t> vs (C)hosen assignment</a:t>
            </a:r>
          </a:p>
          <a:p>
            <a:r>
              <a:rPr lang="en-US" sz="1600" dirty="0"/>
              <a:t>Chosen (W)</a:t>
            </a:r>
            <a:r>
              <a:rPr lang="en-US" sz="1600" dirty="0" err="1"/>
              <a:t>eekly</a:t>
            </a:r>
            <a:r>
              <a:rPr lang="en-US" sz="1600" dirty="0"/>
              <a:t> vs (F)</a:t>
            </a:r>
            <a:r>
              <a:rPr lang="en-US" sz="1600" dirty="0" err="1"/>
              <a:t>lexibly</a:t>
            </a:r>
            <a:r>
              <a:rPr lang="en-US" sz="1600" dirty="0"/>
              <a:t> / on-demand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6151E11-34B6-7C6C-E1CF-C09880924224}"/>
              </a:ext>
            </a:extLst>
          </p:cNvPr>
          <p:cNvSpPr/>
          <p:nvPr/>
        </p:nvSpPr>
        <p:spPr>
          <a:xfrm>
            <a:off x="5650173" y="3329445"/>
            <a:ext cx="260745" cy="1097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CAD69F0-7E3D-7C99-F4CD-49E0200CD18C}"/>
              </a:ext>
            </a:extLst>
          </p:cNvPr>
          <p:cNvSpPr/>
          <p:nvPr/>
        </p:nvSpPr>
        <p:spPr>
          <a:xfrm>
            <a:off x="7644187" y="1502108"/>
            <a:ext cx="247569" cy="1097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8D4D7-9833-2F90-ADFF-A49653CF2E64}"/>
              </a:ext>
            </a:extLst>
          </p:cNvPr>
          <p:cNvCxnSpPr/>
          <p:nvPr/>
        </p:nvCxnSpPr>
        <p:spPr>
          <a:xfrm flipH="1">
            <a:off x="1044277" y="4462762"/>
            <a:ext cx="5971619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E203DC-DED2-8355-6526-08B7B11C6E98}"/>
              </a:ext>
            </a:extLst>
          </p:cNvPr>
          <p:cNvSpPr txBox="1"/>
          <p:nvPr/>
        </p:nvSpPr>
        <p:spPr>
          <a:xfrm flipH="1">
            <a:off x="5641303" y="4441580"/>
            <a:ext cx="1478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Solo (</a:t>
            </a:r>
            <a:r>
              <a:rPr lang="en-US" sz="1400" b="1" dirty="0" err="1">
                <a:solidFill>
                  <a:schemeClr val="accent2"/>
                </a:solidFill>
                <a:latin typeface="+mj-lt"/>
              </a:rPr>
              <a:t>apx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0C877-E6BE-0F29-49BA-F8D2BF5F3050}"/>
              </a:ext>
            </a:extLst>
          </p:cNvPr>
          <p:cNvSpPr txBox="1"/>
          <p:nvPr/>
        </p:nvSpPr>
        <p:spPr>
          <a:xfrm>
            <a:off x="2483890" y="3990506"/>
            <a:ext cx="188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Owned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D0E0A-A88A-8C13-A8DA-CC2E9EE8C874}"/>
              </a:ext>
            </a:extLst>
          </p:cNvPr>
          <p:cNvSpPr txBox="1"/>
          <p:nvPr/>
        </p:nvSpPr>
        <p:spPr>
          <a:xfrm>
            <a:off x="3210273" y="2876887"/>
            <a:ext cx="188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 Owned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14352-BB49-B0E9-AB06-0BC764AFCCAE}"/>
              </a:ext>
            </a:extLst>
          </p:cNvPr>
          <p:cNvSpPr/>
          <p:nvPr/>
        </p:nvSpPr>
        <p:spPr>
          <a:xfrm>
            <a:off x="44761" y="3203062"/>
            <a:ext cx="3814495" cy="148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developers do this</a:t>
            </a:r>
            <a:br>
              <a:rPr lang="en-US" dirty="0"/>
            </a:br>
            <a:r>
              <a:rPr lang="en-US" dirty="0"/>
              <a:t>(1x velocity)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2424DA-31D3-D14C-530F-20B890934853}"/>
              </a:ext>
            </a:extLst>
          </p:cNvPr>
          <p:cNvSpPr/>
          <p:nvPr/>
        </p:nvSpPr>
        <p:spPr>
          <a:xfrm>
            <a:off x="6635692" y="2919228"/>
            <a:ext cx="247569" cy="10972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CAB7DD-4BFB-D0CF-1958-94E446414D44}"/>
              </a:ext>
            </a:extLst>
          </p:cNvPr>
          <p:cNvSpPr/>
          <p:nvPr/>
        </p:nvSpPr>
        <p:spPr>
          <a:xfrm>
            <a:off x="44761" y="4841929"/>
            <a:ext cx="3814495" cy="1480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teams that try pairing try this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apx</a:t>
            </a:r>
            <a:r>
              <a:rPr lang="en-US" dirty="0"/>
              <a:t> 0.8-1.25x velocity)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882E94-FD34-4C69-388E-F6D9C10D3101}"/>
              </a:ext>
            </a:extLst>
          </p:cNvPr>
          <p:cNvSpPr/>
          <p:nvPr/>
        </p:nvSpPr>
        <p:spPr>
          <a:xfrm>
            <a:off x="7913801" y="1502108"/>
            <a:ext cx="247569" cy="10972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124164D-D92F-B7AC-FBA0-3022B78645FA}"/>
              </a:ext>
            </a:extLst>
          </p:cNvPr>
          <p:cNvSpPr/>
          <p:nvPr/>
        </p:nvSpPr>
        <p:spPr>
          <a:xfrm>
            <a:off x="1972309" y="510626"/>
            <a:ext cx="247569" cy="1097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BE21849-961A-1376-B67D-520710E43226}"/>
              </a:ext>
            </a:extLst>
          </p:cNvPr>
          <p:cNvSpPr/>
          <p:nvPr/>
        </p:nvSpPr>
        <p:spPr>
          <a:xfrm>
            <a:off x="11639630" y="60959"/>
            <a:ext cx="247569" cy="1097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2A1B2-DD14-6439-E77C-06C8D7EAA985}"/>
              </a:ext>
            </a:extLst>
          </p:cNvPr>
          <p:cNvSpPr/>
          <p:nvPr/>
        </p:nvSpPr>
        <p:spPr>
          <a:xfrm>
            <a:off x="4099306" y="4841929"/>
            <a:ext cx="3814495" cy="1480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did this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apx</a:t>
            </a:r>
            <a:r>
              <a:rPr lang="en-US" dirty="0"/>
              <a:t> 5x velocity)</a:t>
            </a:r>
          </a:p>
        </p:txBody>
      </p:sp>
    </p:spTree>
    <p:extLst>
      <p:ext uri="{BB962C8B-B14F-4D97-AF65-F5344CB8AC3E}">
        <p14:creationId xmlns:p14="http://schemas.microsoft.com/office/powerpoint/2010/main" val="22873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6A8-324B-4155-990B-F843E2A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Promiscuous Pairing?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56FDAD-CEE7-8E15-DDF7-2195AA05301A}"/>
              </a:ext>
            </a:extLst>
          </p:cNvPr>
          <p:cNvGrpSpPr/>
          <p:nvPr/>
        </p:nvGrpSpPr>
        <p:grpSpPr>
          <a:xfrm>
            <a:off x="592538" y="2006224"/>
            <a:ext cx="2388359" cy="3034690"/>
            <a:chOff x="592538" y="1446662"/>
            <a:chExt cx="2388359" cy="3034690"/>
          </a:xfrm>
        </p:grpSpPr>
        <p:pic>
          <p:nvPicPr>
            <p:cNvPr id="4" name="Picture 2" descr="2 HOUR MECHANICAL TIMER - Woodbridge Kitchen Company">
              <a:extLst>
                <a:ext uri="{FF2B5EF4-FFF2-40B4-BE49-F238E27FC236}">
                  <a16:creationId xmlns:a16="http://schemas.microsoft.com/office/drawing/2014/main" id="{33BDEF54-8BB6-6E88-DDC7-A8F226917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38" y="1446662"/>
              <a:ext cx="2388359" cy="238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5FD1FA-3F2C-A1EF-138E-050592F800F2}"/>
                </a:ext>
              </a:extLst>
            </p:cNvPr>
            <p:cNvSpPr txBox="1"/>
            <p:nvPr/>
          </p:nvSpPr>
          <p:spPr>
            <a:xfrm>
              <a:off x="787023" y="3835021"/>
              <a:ext cx="21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Swap every</a:t>
              </a:r>
            </a:p>
            <a:p>
              <a:pPr algn="ctr"/>
              <a:r>
                <a:rPr lang="en-US" dirty="0"/>
                <a:t>90-120 min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1E694F-0637-0AAE-FEF5-446D8610D8E8}"/>
              </a:ext>
            </a:extLst>
          </p:cNvPr>
          <p:cNvGrpSpPr/>
          <p:nvPr/>
        </p:nvGrpSpPr>
        <p:grpSpPr>
          <a:xfrm>
            <a:off x="4277152" y="2312288"/>
            <a:ext cx="2428734" cy="2728626"/>
            <a:chOff x="3617225" y="1752726"/>
            <a:chExt cx="2428734" cy="27286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AF36501-0E75-2C90-BC5F-DEC972BD6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107" y="1752726"/>
              <a:ext cx="1998971" cy="1776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16B818-09CA-4147-9022-3535F455CF59}"/>
                </a:ext>
              </a:extLst>
            </p:cNvPr>
            <p:cNvSpPr txBox="1"/>
            <p:nvPr/>
          </p:nvSpPr>
          <p:spPr>
            <a:xfrm>
              <a:off x="3617225" y="3835021"/>
              <a:ext cx="242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Apprentice replaces master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1F5073-207B-F0B8-F43A-A288F5AF38E0}"/>
              </a:ext>
            </a:extLst>
          </p:cNvPr>
          <p:cNvGrpSpPr/>
          <p:nvPr/>
        </p:nvGrpSpPr>
        <p:grpSpPr>
          <a:xfrm>
            <a:off x="8002141" y="1913280"/>
            <a:ext cx="3470024" cy="3127634"/>
            <a:chOff x="6205182" y="1353717"/>
            <a:chExt cx="3470024" cy="3127634"/>
          </a:xfrm>
        </p:grpSpPr>
        <p:pic>
          <p:nvPicPr>
            <p:cNvPr id="3076" name="Picture 4" descr="Most of us are applying for roles for which we are simply not qualified - RECRUITING TIMES">
              <a:extLst>
                <a:ext uri="{FF2B5EF4-FFF2-40B4-BE49-F238E27FC236}">
                  <a16:creationId xmlns:a16="http://schemas.microsoft.com/office/drawing/2014/main" id="{66888BC7-303B-83EF-C156-5C8EBA9AB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182" y="1353717"/>
              <a:ext cx="3470024" cy="2082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612809-F6DE-487F-14D1-A123452FE3D2}"/>
                </a:ext>
              </a:extLst>
            </p:cNvPr>
            <p:cNvSpPr txBox="1"/>
            <p:nvPr/>
          </p:nvSpPr>
          <p:spPr>
            <a:xfrm>
              <a:off x="6725827" y="3835020"/>
              <a:ext cx="242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Least-qualified</a:t>
              </a:r>
            </a:p>
            <a:p>
              <a:pPr algn="ctr"/>
              <a:r>
                <a:rPr lang="en-US" dirty="0"/>
                <a:t>implementor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54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DFC4F19-3838-5B24-E804-8EE74C30F1A6}"/>
              </a:ext>
            </a:extLst>
          </p:cNvPr>
          <p:cNvSpPr/>
          <p:nvPr/>
        </p:nvSpPr>
        <p:spPr>
          <a:xfrm>
            <a:off x="1487606" y="805218"/>
            <a:ext cx="9198591" cy="515885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Mob</a:t>
            </a:r>
          </a:p>
          <a:p>
            <a:pPr algn="ctr"/>
            <a:r>
              <a:rPr lang="en-US" sz="4400" dirty="0">
                <a:latin typeface="+mj-lt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8042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Isn’t Pairing Obsolete?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EFD155-6A9D-1A6F-F1D1-40EB28804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404108"/>
              </p:ext>
            </p:extLst>
          </p:nvPr>
        </p:nvGraphicFramePr>
        <p:xfrm>
          <a:off x="609600" y="1530364"/>
          <a:ext cx="10972800" cy="4465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19463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58137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71343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605945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36534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56427659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6 Person</a:t>
                      </a:r>
                    </a:p>
                    <a:p>
                      <a:r>
                        <a:rPr lang="en-US" dirty="0"/>
                        <a:t>XP-</a:t>
                      </a:r>
                      <a:r>
                        <a:rPr lang="en-US" dirty="0" err="1"/>
                        <a:t>ish</a:t>
                      </a:r>
                      <a:r>
                        <a:rPr lang="en-US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Solo /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Rotation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Promiscuous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(Mob)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0345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Team velocity – repetitive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6x</a:t>
                      </a:r>
                    </a:p>
                    <a:p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C27"/>
                          </a:solidFill>
                          <a:effectLst/>
                          <a:uLnTx/>
                          <a:uFillTx/>
                        </a:rPr>
                        <a:t>(and likely to automate)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</a:t>
                      </a:r>
                    </a:p>
                    <a:p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C27"/>
                          </a:solidFill>
                          <a:effectLst/>
                          <a:uLnTx/>
                          <a:uFillTx/>
                        </a:rPr>
                        <a:t>(and likely to automate)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</a:t>
                      </a:r>
                    </a:p>
                    <a:p>
                      <a:r>
                        <a:rPr lang="en-US" sz="1200" dirty="0"/>
                        <a:t>(and likely to automate)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981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Team velocity – creative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8777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Bugs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12/day</a:t>
                      </a:r>
                    </a:p>
                    <a:p>
                      <a:r>
                        <a:rPr lang="en-US" dirty="0"/>
                        <a:t>(~4,300x)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12/day</a:t>
                      </a:r>
                    </a:p>
                    <a:p>
                      <a:r>
                        <a:rPr lang="en-US" dirty="0"/>
                        <a:t>(~4,300x)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week</a:t>
                      </a:r>
                    </a:p>
                    <a:p>
                      <a:r>
                        <a:rPr lang="en-US" dirty="0"/>
                        <a:t>(~80x)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8 weeks</a:t>
                      </a:r>
                    </a:p>
                    <a:p>
                      <a:r>
                        <a:rPr lang="en-US" dirty="0"/>
                        <a:t>(~10x)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18 months</a:t>
                      </a:r>
                    </a:p>
                    <a:p>
                      <a:r>
                        <a:rPr lang="en-US" dirty="0"/>
                        <a:t>(1x)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47731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Time to Get Expert / Spread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out of band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out of band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 / 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/ 1 day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 / 0 min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11096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Perseverance &amp; Habit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Unstoppable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Unstoppable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2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1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2DE-F5FD-3140-5A61-B412D8CA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972800" cy="1096963"/>
          </a:xfrm>
        </p:spPr>
        <p:txBody>
          <a:bodyPr/>
          <a:lstStyle/>
          <a:p>
            <a:r>
              <a:rPr lang="en-US" dirty="0"/>
              <a:t>Other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74E4D-DE96-ED25-950D-E76F8E79F5D1}"/>
              </a:ext>
            </a:extLst>
          </p:cNvPr>
          <p:cNvSpPr txBox="1"/>
          <p:nvPr/>
        </p:nvSpPr>
        <p:spPr>
          <a:xfrm>
            <a:off x="1050878" y="609600"/>
            <a:ext cx="46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It hurts!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6D0D-210D-4545-094E-76525D85E704}"/>
              </a:ext>
            </a:extLst>
          </p:cNvPr>
          <p:cNvSpPr txBox="1"/>
          <p:nvPr/>
        </p:nvSpPr>
        <p:spPr>
          <a:xfrm>
            <a:off x="4353636" y="2415654"/>
            <a:ext cx="4926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It always did, but I was used to it.</a:t>
            </a:r>
          </a:p>
        </p:txBody>
      </p:sp>
    </p:spTree>
    <p:extLst>
      <p:ext uri="{BB962C8B-B14F-4D97-AF65-F5344CB8AC3E}">
        <p14:creationId xmlns:p14="http://schemas.microsoft.com/office/powerpoint/2010/main" val="3106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B9D57-67B1-0115-275C-529D9B3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1974-19F2-0712-6899-D1DEAF882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choose an approach and change your habits</a:t>
            </a:r>
          </a:p>
        </p:txBody>
      </p:sp>
    </p:spTree>
    <p:extLst>
      <p:ext uri="{BB962C8B-B14F-4D97-AF65-F5344CB8AC3E}">
        <p14:creationId xmlns:p14="http://schemas.microsoft.com/office/powerpoint/2010/main" val="115130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D218E7-0F25-E972-487F-D63AB1F0EE71}"/>
              </a:ext>
            </a:extLst>
          </p:cNvPr>
          <p:cNvSpPr/>
          <p:nvPr/>
        </p:nvSpPr>
        <p:spPr>
          <a:xfrm>
            <a:off x="609600" y="3927276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Problem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5C33A8-E291-4C6C-5EC3-8EAFB51AF0E5}"/>
              </a:ext>
            </a:extLst>
          </p:cNvPr>
          <p:cNvSpPr/>
          <p:nvPr/>
        </p:nvSpPr>
        <p:spPr>
          <a:xfrm>
            <a:off x="6243006" y="3300994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Ideas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48F910-062E-8176-96A5-6029F162EF1B}"/>
              </a:ext>
            </a:extLst>
          </p:cNvPr>
          <p:cNvSpPr/>
          <p:nvPr/>
        </p:nvSpPr>
        <p:spPr>
          <a:xfrm>
            <a:off x="4378256" y="5374678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Choose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F23468-FAA1-956E-941D-7304C17E6160}"/>
              </a:ext>
            </a:extLst>
          </p:cNvPr>
          <p:cNvSpPr/>
          <p:nvPr/>
        </p:nvSpPr>
        <p:spPr>
          <a:xfrm>
            <a:off x="3250041" y="1984534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Implement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817356-800D-B339-E0CE-3119850E0406}"/>
              </a:ext>
            </a:extLst>
          </p:cNvPr>
          <p:cNvSpPr/>
          <p:nvPr/>
        </p:nvSpPr>
        <p:spPr>
          <a:xfrm>
            <a:off x="8878890" y="1208602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63930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- Governance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00491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5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HOUR MECHANICAL TIMER - Woodbridge Kitchen Company">
            <a:extLst>
              <a:ext uri="{FF2B5EF4-FFF2-40B4-BE49-F238E27FC236}">
                <a16:creationId xmlns:a16="http://schemas.microsoft.com/office/drawing/2014/main" id="{BAC1DFD1-32DE-4169-861B-C003F300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- Retro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404688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01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– Follow Expert Technique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752437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84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– Stage Magician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50720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– Experiment Driven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90066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54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1595-D384-78AD-A98D-40C5D38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Improvement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254C-1FBB-F334-34FE-403A72C6C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3E053-6D31-8E51-2FDF-ED23AFD1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Improvement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52BC43-4B1E-D25E-7125-62FD722D27BA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99213" y="2505075"/>
          <a:ext cx="5183187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055316-E924-DA93-695F-B6BA5F3BFC7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600" y="2505075"/>
          <a:ext cx="5183188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3FE756-7A2C-B4DF-D74E-E871D1681232}"/>
              </a:ext>
            </a:extLst>
          </p:cNvPr>
          <p:cNvSpPr txBox="1"/>
          <p:nvPr/>
        </p:nvSpPr>
        <p:spPr>
          <a:xfrm flipH="1">
            <a:off x="1934340" y="4039671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Scientific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2AED-3335-07F5-C38E-21AC77AED839}"/>
              </a:ext>
            </a:extLst>
          </p:cNvPr>
          <p:cNvSpPr txBox="1"/>
          <p:nvPr/>
        </p:nvSpPr>
        <p:spPr>
          <a:xfrm flipH="1">
            <a:off x="7723951" y="4504539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Engineering Method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C083DECC-8A44-3477-A8CB-CD5DA0E3DDB0}"/>
              </a:ext>
            </a:extLst>
          </p:cNvPr>
          <p:cNvSpPr/>
          <p:nvPr/>
        </p:nvSpPr>
        <p:spPr>
          <a:xfrm>
            <a:off x="5281684" y="3429000"/>
            <a:ext cx="1364776" cy="13477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84F-8E83-1FFC-600E-6A88764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Structure: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5A8EA-70A8-9982-191A-099D36DC1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15514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87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EC9-024F-6212-4D66-375FD14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0D9-3553-0873-9064-905082CF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multiple options</a:t>
            </a:r>
          </a:p>
          <a:p>
            <a:r>
              <a:rPr lang="en-US" dirty="0"/>
              <a:t>Test current state</a:t>
            </a:r>
          </a:p>
          <a:p>
            <a:r>
              <a:rPr lang="en-US" dirty="0"/>
              <a:t>Vary details within each option</a:t>
            </a:r>
          </a:p>
          <a:p>
            <a:r>
              <a:rPr lang="en-US" dirty="0"/>
              <a:t>Qualitative + Quantitative</a:t>
            </a:r>
          </a:p>
          <a:p>
            <a:r>
              <a:rPr lang="en-US" dirty="0"/>
              <a:t>Measure invariants</a:t>
            </a:r>
          </a:p>
          <a:p>
            <a:r>
              <a:rPr lang="en-US" dirty="0"/>
              <a:t>Record in real-time</a:t>
            </a:r>
          </a:p>
          <a:p>
            <a:r>
              <a:rPr lang="en-US" dirty="0"/>
              <a:t>Measure one level up &amp; out</a:t>
            </a:r>
          </a:p>
          <a:p>
            <a:r>
              <a:rPr lang="en-US" dirty="0"/>
              <a:t>Don’t adopt promising things! Try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15CD5-44EB-270F-9063-A444C323E934}"/>
              </a:ext>
            </a:extLst>
          </p:cNvPr>
          <p:cNvSpPr txBox="1"/>
          <p:nvPr/>
        </p:nvSpPr>
        <p:spPr>
          <a:xfrm>
            <a:off x="6687403" y="436728"/>
            <a:ext cx="489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Maximize Learning</a:t>
            </a:r>
          </a:p>
          <a:p>
            <a:pPr algn="r"/>
            <a:r>
              <a:rPr lang="en-US" dirty="0"/>
              <a:t>Ignore Improvement</a:t>
            </a:r>
          </a:p>
        </p:txBody>
      </p:sp>
    </p:spTree>
    <p:extLst>
      <p:ext uri="{BB962C8B-B14F-4D97-AF65-F5344CB8AC3E}">
        <p14:creationId xmlns:p14="http://schemas.microsoft.com/office/powerpoint/2010/main" val="269000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8C8-8B95-0BDE-BA2D-EDDA969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58B9-3214-61F6-F55C-FBE4937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answer is known first</a:t>
            </a:r>
          </a:p>
          <a:p>
            <a:r>
              <a:rPr lang="en-US" dirty="0"/>
              <a:t>Apply and refine best ideas</a:t>
            </a:r>
          </a:p>
          <a:p>
            <a:r>
              <a:rPr lang="en-US" dirty="0"/>
              <a:t>Focus on habits and fluency</a:t>
            </a:r>
          </a:p>
          <a:p>
            <a:r>
              <a:rPr lang="en-US" dirty="0"/>
              <a:t>First get consistent, then fluent, then refine the habit</a:t>
            </a:r>
          </a:p>
          <a:p>
            <a:r>
              <a:rPr lang="en-US" dirty="0"/>
              <a:t>Change one micro-habit at a time</a:t>
            </a:r>
          </a:p>
          <a:p>
            <a:r>
              <a:rPr lang="en-US" dirty="0"/>
              <a:t>Seek uniformity</a:t>
            </a:r>
          </a:p>
          <a:p>
            <a:r>
              <a:rPr lang="en-US" dirty="0"/>
              <a:t>Avoid innovation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F414E-7E27-02DA-8BF5-4C77DFB35952}"/>
              </a:ext>
            </a:extLst>
          </p:cNvPr>
          <p:cNvSpPr txBox="1"/>
          <p:nvPr/>
        </p:nvSpPr>
        <p:spPr>
          <a:xfrm>
            <a:off x="6687403" y="436728"/>
            <a:ext cx="489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Maximize Improvement</a:t>
            </a:r>
          </a:p>
          <a:p>
            <a:pPr algn="r"/>
            <a:r>
              <a:rPr lang="en-US" dirty="0"/>
              <a:t>Ignore Learning</a:t>
            </a:r>
          </a:p>
        </p:txBody>
      </p:sp>
    </p:spTree>
    <p:extLst>
      <p:ext uri="{BB962C8B-B14F-4D97-AF65-F5344CB8AC3E}">
        <p14:creationId xmlns:p14="http://schemas.microsoft.com/office/powerpoint/2010/main" val="131532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Collaboration Style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EFD155-6A9D-1A6F-F1D1-40EB28804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05066"/>
              </p:ext>
            </p:extLst>
          </p:nvPr>
        </p:nvGraphicFramePr>
        <p:xfrm>
          <a:off x="609600" y="2731370"/>
          <a:ext cx="10972800" cy="2841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19463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58137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71343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605945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36534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56427659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Your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Solo /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Rotation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Promiscuous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(Mob)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0345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Criterion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981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Criterion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8777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47731"/>
                  </a:ext>
                </a:extLst>
              </a:tr>
            </a:tbl>
          </a:graphicData>
        </a:graphic>
      </p:graphicFrame>
      <p:pic>
        <p:nvPicPr>
          <p:cNvPr id="6" name="Picture 4" descr="Handling a Git Pull request with merge conflict – Akshay Ranganath's Blogs">
            <a:extLst>
              <a:ext uri="{FF2B5EF4-FFF2-40B4-BE49-F238E27FC236}">
                <a16:creationId xmlns:a16="http://schemas.microsoft.com/office/drawing/2014/main" id="{ABC91542-F1C9-0F72-51A9-835F19C7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77" y="1716688"/>
            <a:ext cx="663963" cy="8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oy and girl writing - Box Hill Speech Pathology">
            <a:extLst>
              <a:ext uri="{FF2B5EF4-FFF2-40B4-BE49-F238E27FC236}">
                <a16:creationId xmlns:a16="http://schemas.microsoft.com/office/drawing/2014/main" id="{B418C64D-6839-471F-34B2-71A1D7E0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9" y="1716688"/>
            <a:ext cx="1327927" cy="8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Two women working on an engine and smiling - Your Career Guide">
            <a:extLst>
              <a:ext uri="{FF2B5EF4-FFF2-40B4-BE49-F238E27FC236}">
                <a16:creationId xmlns:a16="http://schemas.microsoft.com/office/drawing/2014/main" id="{BEFAFAAA-A671-B070-F568-31EFA114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1086"/>
          <a:stretch/>
        </p:blipFill>
        <p:spPr bwMode="auto">
          <a:xfrm>
            <a:off x="8303356" y="1723502"/>
            <a:ext cx="1048798" cy="8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group of people looking at a map&#10;&#10;Description automatically generated">
            <a:extLst>
              <a:ext uri="{FF2B5EF4-FFF2-40B4-BE49-F238E27FC236}">
                <a16:creationId xmlns:a16="http://schemas.microsoft.com/office/drawing/2014/main" id="{6F442216-7C21-E55D-E55A-35844FF4A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27" y="1723502"/>
            <a:ext cx="1329973" cy="838869"/>
          </a:xfrm>
          <a:prstGeom prst="rect">
            <a:avLst/>
          </a:prstGeom>
        </p:spPr>
      </p:pic>
      <p:pic>
        <p:nvPicPr>
          <p:cNvPr id="16" name="Picture 8" descr="Two women working on an engine and smiling - Your Career Guide">
            <a:extLst>
              <a:ext uri="{FF2B5EF4-FFF2-40B4-BE49-F238E27FC236}">
                <a16:creationId xmlns:a16="http://schemas.microsoft.com/office/drawing/2014/main" id="{EFB868BE-D3DB-0D3F-A8D4-C927C2DD2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1086"/>
          <a:stretch/>
        </p:blipFill>
        <p:spPr bwMode="auto">
          <a:xfrm>
            <a:off x="6486075" y="1723502"/>
            <a:ext cx="1048798" cy="8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0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84F-8E83-1FFC-600E-6A88764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Next Step: Swap your Retro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5A8EA-70A8-9982-191A-099D36DC1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141509"/>
              </p:ext>
            </p:extLst>
          </p:nvPr>
        </p:nvGraphicFramePr>
        <p:xfrm>
          <a:off x="4981433" y="1978926"/>
          <a:ext cx="7028608" cy="345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56286-3CB3-055E-F775-634A7B4A204E}"/>
              </a:ext>
            </a:extLst>
          </p:cNvPr>
          <p:cNvGrpSpPr/>
          <p:nvPr/>
        </p:nvGrpSpPr>
        <p:grpSpPr>
          <a:xfrm>
            <a:off x="718783" y="2264821"/>
            <a:ext cx="1219200" cy="1473049"/>
            <a:chOff x="609600" y="1706879"/>
            <a:chExt cx="1837531" cy="18769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58554F-94C5-6FC2-4CF4-884EEC8B48B9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1D2C1C-5AEA-FF64-80E7-A5EAD968CB6F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119807-0C7A-67D1-FB56-E610DEB9F841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Start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E783CD-6DF8-7667-ED51-AFD09C4D52DE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0278F6-5AF0-474A-5FA9-44B42AB90457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848264-010F-80DE-68AB-A767890EAF9A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3895C2-83AD-7B11-3434-09258AA66F21}"/>
              </a:ext>
            </a:extLst>
          </p:cNvPr>
          <p:cNvGrpSpPr/>
          <p:nvPr/>
        </p:nvGrpSpPr>
        <p:grpSpPr>
          <a:xfrm>
            <a:off x="2088866" y="2264821"/>
            <a:ext cx="1219200" cy="1473049"/>
            <a:chOff x="609600" y="1706879"/>
            <a:chExt cx="1837531" cy="18769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2081D0-5218-C0A7-0DC6-517D6E7259B8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6F4ABF-3A20-862B-17D4-C875C026137D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0A913C-B543-DBE0-3022-FFB90EEB2B5E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Stop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F3F23A-0ED8-BF80-21F3-1B60F30112B3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0993C1-A85C-54A0-E729-03E6513C95D9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CB43E-5721-71BB-1FC2-3C88884AC004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F9ABCA-B829-E92C-F664-9D70576225DA}"/>
              </a:ext>
            </a:extLst>
          </p:cNvPr>
          <p:cNvGrpSpPr/>
          <p:nvPr/>
        </p:nvGrpSpPr>
        <p:grpSpPr>
          <a:xfrm>
            <a:off x="718783" y="3938951"/>
            <a:ext cx="1219200" cy="1473049"/>
            <a:chOff x="609600" y="1706879"/>
            <a:chExt cx="1837531" cy="18769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CF0FAA-390E-EFC6-92A6-FFA7D9386BD9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846103-F00B-B66B-13F0-AD5409A5AAAF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070970-A3CA-9A86-1E39-FF3CFE7D4F2F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Keep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69BF5A-08FC-326B-96DF-1F77CB823F58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25DCB0-76CE-20D1-6ABD-454B39371FA7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A3067B-F031-2BE7-CF0D-21F08E8118BD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5494A5-0BA2-F5F9-28C8-C65988660DB4}"/>
              </a:ext>
            </a:extLst>
          </p:cNvPr>
          <p:cNvGrpSpPr/>
          <p:nvPr/>
        </p:nvGrpSpPr>
        <p:grpSpPr>
          <a:xfrm>
            <a:off x="2088866" y="3938951"/>
            <a:ext cx="1219200" cy="1473049"/>
            <a:chOff x="609600" y="1706879"/>
            <a:chExt cx="1837531" cy="18769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638154-D095-5A15-4878-6E0586028363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C6977B-E0EF-49B3-CF66-C0EE53AB9D75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BF8979-C50B-8265-BE9E-87AE0DC7246E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Question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B47983-EA23-3373-98CB-0C606DBAEF43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2613F67-8B56-3B10-553B-E8ABD1A8D8C3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8005F4-17DD-9969-D1EA-3DD92C8116D7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C3D10CE-700B-3B53-0AC5-64F053A9CCF0}"/>
              </a:ext>
            </a:extLst>
          </p:cNvPr>
          <p:cNvSpPr/>
          <p:nvPr/>
        </p:nvSpPr>
        <p:spPr>
          <a:xfrm>
            <a:off x="3684896" y="3429000"/>
            <a:ext cx="1842447" cy="12112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treme Programming Explained: Embrace Change - Picture 1 of 1">
            <a:extLst>
              <a:ext uri="{FF2B5EF4-FFF2-40B4-BE49-F238E27FC236}">
                <a16:creationId xmlns:a16="http://schemas.microsoft.com/office/drawing/2014/main" id="{875E5102-4C9E-2544-24C9-E84B8170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88" y="82178"/>
            <a:ext cx="5377217" cy="67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3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2055-21BC-A5A3-F7C7-F03B8393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Arlo Anything!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C90462-A02C-A6F3-8833-F51FB7DF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620" y="-16574"/>
            <a:ext cx="5910476" cy="5910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6EE12-FC89-20BA-51C1-C42D1A20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arlo@digdeeproots.com</a:t>
            </a:r>
            <a:endParaRPr lang="en-US" dirty="0"/>
          </a:p>
          <a:p>
            <a:r>
              <a:rPr lang="en-US" dirty="0"/>
              <a:t>@arlobelshee</a:t>
            </a:r>
          </a:p>
          <a:p>
            <a:r>
              <a:rPr lang="en-US" dirty="0"/>
              <a:t>In: </a:t>
            </a:r>
            <a:r>
              <a:rPr lang="en-US" dirty="0" err="1"/>
              <a:t>arlobelshee</a:t>
            </a:r>
            <a:endParaRPr lang="en-US" dirty="0"/>
          </a:p>
          <a:p>
            <a:r>
              <a:rPr lang="en-US" dirty="0"/>
              <a:t>GH: </a:t>
            </a:r>
            <a:r>
              <a:rPr lang="en-US" dirty="0" err="1"/>
              <a:t>arlobelshee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63FA2-B153-22DB-B9FE-916CA2404065}"/>
              </a:ext>
            </a:extLst>
          </p:cNvPr>
          <p:cNvSpPr txBox="1"/>
          <p:nvPr/>
        </p:nvSpPr>
        <p:spPr>
          <a:xfrm>
            <a:off x="5683796" y="5513697"/>
            <a:ext cx="472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https://digdeeproots.github.io/talks/craft2023</a:t>
            </a:r>
          </a:p>
        </p:txBody>
      </p:sp>
    </p:spTree>
    <p:extLst>
      <p:ext uri="{BB962C8B-B14F-4D97-AF65-F5344CB8AC3E}">
        <p14:creationId xmlns:p14="http://schemas.microsoft.com/office/powerpoint/2010/main" val="426944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BC060-9E06-98A9-9D89-2EEED63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4" y="0"/>
            <a:ext cx="905995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4D132-60A3-A295-BF80-FEA2BD37F40B}"/>
              </a:ext>
            </a:extLst>
          </p:cNvPr>
          <p:cNvSpPr txBox="1"/>
          <p:nvPr/>
        </p:nvSpPr>
        <p:spPr>
          <a:xfrm flipH="1">
            <a:off x="2231633" y="6005014"/>
            <a:ext cx="5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Pairing Duration (hours)</a:t>
            </a:r>
          </a:p>
        </p:txBody>
      </p:sp>
    </p:spTree>
    <p:extLst>
      <p:ext uri="{BB962C8B-B14F-4D97-AF65-F5344CB8AC3E}">
        <p14:creationId xmlns:p14="http://schemas.microsoft.com/office/powerpoint/2010/main" val="148043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HOUR MECHANICAL TIMER - Woodbridge Kitchen Company">
            <a:extLst>
              <a:ext uri="{FF2B5EF4-FFF2-40B4-BE49-F238E27FC236}">
                <a16:creationId xmlns:a16="http://schemas.microsoft.com/office/drawing/2014/main" id="{BAC1DFD1-32DE-4169-861B-C003F300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2055-21BC-A5A3-F7C7-F03B8393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C90462-A02C-A6F3-8833-F51FB7DF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620" y="-16574"/>
            <a:ext cx="5910476" cy="5910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6EE12-FC89-20BA-51C1-C42D1A20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Ask Arlo Anything!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arlo@digdeeproots.com</a:t>
            </a:r>
            <a:endParaRPr lang="en-US" dirty="0"/>
          </a:p>
          <a:p>
            <a:r>
              <a:rPr lang="en-US" dirty="0"/>
              <a:t>@arlobelshee</a:t>
            </a:r>
          </a:p>
          <a:p>
            <a:r>
              <a:rPr lang="en-US" dirty="0"/>
              <a:t>In: </a:t>
            </a:r>
            <a:r>
              <a:rPr lang="en-US" dirty="0" err="1"/>
              <a:t>arlobelshee</a:t>
            </a:r>
            <a:endParaRPr lang="en-US" dirty="0"/>
          </a:p>
          <a:p>
            <a:r>
              <a:rPr lang="en-US" dirty="0"/>
              <a:t>GH: </a:t>
            </a:r>
            <a:r>
              <a:rPr lang="en-US" dirty="0" err="1"/>
              <a:t>arlobelshee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63FA2-B153-22DB-B9FE-916CA2404065}"/>
              </a:ext>
            </a:extLst>
          </p:cNvPr>
          <p:cNvSpPr txBox="1"/>
          <p:nvPr/>
        </p:nvSpPr>
        <p:spPr>
          <a:xfrm>
            <a:off x="5683796" y="5513697"/>
            <a:ext cx="472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https://digdeeproots.github.io/talks/craft2023</a:t>
            </a:r>
          </a:p>
        </p:txBody>
      </p:sp>
    </p:spTree>
    <p:extLst>
      <p:ext uri="{BB962C8B-B14F-4D97-AF65-F5344CB8AC3E}">
        <p14:creationId xmlns:p14="http://schemas.microsoft.com/office/powerpoint/2010/main" val="411125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533-9BCE-DDF6-5FCC-CAF4C205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Collaborate Matters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961F0-1D0E-E3E2-5659-F5DF9F488894}"/>
              </a:ext>
            </a:extLst>
          </p:cNvPr>
          <p:cNvGrpSpPr/>
          <p:nvPr/>
        </p:nvGrpSpPr>
        <p:grpSpPr>
          <a:xfrm>
            <a:off x="567888" y="2327435"/>
            <a:ext cx="1581120" cy="2641196"/>
            <a:chOff x="567888" y="2327435"/>
            <a:chExt cx="1581120" cy="26411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6BFB2C-277F-9482-DD20-F611BDFD5CDF}"/>
                </a:ext>
              </a:extLst>
            </p:cNvPr>
            <p:cNvSpPr txBox="1"/>
            <p:nvPr/>
          </p:nvSpPr>
          <p:spPr>
            <a:xfrm>
              <a:off x="635115" y="4599299"/>
              <a:ext cx="144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Solo / PR</a:t>
              </a:r>
            </a:p>
          </p:txBody>
        </p:sp>
        <p:pic>
          <p:nvPicPr>
            <p:cNvPr id="4100" name="Picture 4" descr="Handling a Git Pull request with merge conflict – Akshay Ranganath's Blogs">
              <a:extLst>
                <a:ext uri="{FF2B5EF4-FFF2-40B4-BE49-F238E27FC236}">
                  <a16:creationId xmlns:a16="http://schemas.microsoft.com/office/drawing/2014/main" id="{C8DC4C61-C47D-DB70-26A1-20FA959C3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88" y="2327435"/>
              <a:ext cx="1581120" cy="210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5D459C-BBBC-4FD9-BE44-C73242CA89FC}"/>
              </a:ext>
            </a:extLst>
          </p:cNvPr>
          <p:cNvGrpSpPr/>
          <p:nvPr/>
        </p:nvGrpSpPr>
        <p:grpSpPr>
          <a:xfrm>
            <a:off x="2426754" y="2327434"/>
            <a:ext cx="3162241" cy="2641197"/>
            <a:chOff x="2551618" y="2327434"/>
            <a:chExt cx="3162241" cy="26411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D6A27-44FA-B06A-DB80-065D91FECB78}"/>
                </a:ext>
              </a:extLst>
            </p:cNvPr>
            <p:cNvSpPr txBox="1"/>
            <p:nvPr/>
          </p:nvSpPr>
          <p:spPr>
            <a:xfrm>
              <a:off x="3027269" y="4599299"/>
              <a:ext cx="221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Peer</a:t>
              </a:r>
            </a:p>
          </p:txBody>
        </p:sp>
        <p:pic>
          <p:nvPicPr>
            <p:cNvPr id="4102" name="Picture 6" descr="boy and girl writing - Box Hill Speech Pathology">
              <a:extLst>
                <a:ext uri="{FF2B5EF4-FFF2-40B4-BE49-F238E27FC236}">
                  <a16:creationId xmlns:a16="http://schemas.microsoft.com/office/drawing/2014/main" id="{3C510BF3-68FE-B64C-0E32-EDBA325F8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618" y="2327434"/>
              <a:ext cx="3162241" cy="210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E56657-07F2-F96B-45E1-041D9F714EDE}"/>
              </a:ext>
            </a:extLst>
          </p:cNvPr>
          <p:cNvGrpSpPr/>
          <p:nvPr/>
        </p:nvGrpSpPr>
        <p:grpSpPr>
          <a:xfrm>
            <a:off x="5866741" y="2327434"/>
            <a:ext cx="2497541" cy="2641197"/>
            <a:chOff x="5918577" y="2327434"/>
            <a:chExt cx="2497541" cy="26411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DB156A-BF7B-8266-AFE0-9692D47A84BC}"/>
                </a:ext>
              </a:extLst>
            </p:cNvPr>
            <p:cNvSpPr txBox="1"/>
            <p:nvPr/>
          </p:nvSpPr>
          <p:spPr>
            <a:xfrm>
              <a:off x="6061878" y="4599299"/>
              <a:ext cx="221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Pair</a:t>
              </a:r>
            </a:p>
          </p:txBody>
        </p:sp>
        <p:pic>
          <p:nvPicPr>
            <p:cNvPr id="4104" name="Picture 8" descr="Two women working on an engine and smiling - Your Career Guide">
              <a:extLst>
                <a:ext uri="{FF2B5EF4-FFF2-40B4-BE49-F238E27FC236}">
                  <a16:creationId xmlns:a16="http://schemas.microsoft.com/office/drawing/2014/main" id="{AF9820F1-F6D2-01FC-6C07-D0378D4C4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7" r="11086"/>
            <a:stretch/>
          </p:blipFill>
          <p:spPr bwMode="auto">
            <a:xfrm>
              <a:off x="5918577" y="2327434"/>
              <a:ext cx="2497541" cy="2074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17302-3037-4AA6-D22A-6D7B7A137344}"/>
              </a:ext>
            </a:extLst>
          </p:cNvPr>
          <p:cNvGrpSpPr/>
          <p:nvPr/>
        </p:nvGrpSpPr>
        <p:grpSpPr>
          <a:xfrm>
            <a:off x="8642028" y="2327435"/>
            <a:ext cx="3167114" cy="2641196"/>
            <a:chOff x="8642028" y="2327435"/>
            <a:chExt cx="3167114" cy="26411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042B9-B8DA-8338-A4B3-F7632EEF4B82}"/>
                </a:ext>
              </a:extLst>
            </p:cNvPr>
            <p:cNvSpPr txBox="1"/>
            <p:nvPr/>
          </p:nvSpPr>
          <p:spPr>
            <a:xfrm>
              <a:off x="9120116" y="4599299"/>
              <a:ext cx="221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Ensemble (Mob)</a:t>
              </a:r>
            </a:p>
          </p:txBody>
        </p:sp>
        <p:pic>
          <p:nvPicPr>
            <p:cNvPr id="15" name="Picture 14" descr="A group of people looking at a map&#10;&#10;Description automatically generated">
              <a:extLst>
                <a:ext uri="{FF2B5EF4-FFF2-40B4-BE49-F238E27FC236}">
                  <a16:creationId xmlns:a16="http://schemas.microsoft.com/office/drawing/2014/main" id="{038D8769-EC23-A8F5-04B0-77EC87D9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028" y="2327435"/>
              <a:ext cx="3167114" cy="2074460"/>
            </a:xfrm>
            <a:prstGeom prst="rect">
              <a:avLst/>
            </a:prstGeom>
          </p:spPr>
        </p:pic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C3D7A9-A001-6A62-B9A4-25F0D27247EB}"/>
              </a:ext>
            </a:extLst>
          </p:cNvPr>
          <p:cNvSpPr/>
          <p:nvPr/>
        </p:nvSpPr>
        <p:spPr>
          <a:xfrm>
            <a:off x="4244453" y="3289109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 specialists or maximize growth?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80EA473-6D4D-465D-2447-CFA32E2AB570}"/>
              </a:ext>
            </a:extLst>
          </p:cNvPr>
          <p:cNvSpPr/>
          <p:nvPr/>
        </p:nvSpPr>
        <p:spPr>
          <a:xfrm>
            <a:off x="7460773" y="1337479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familiar or most effective?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97F9A43-9E40-6275-1DBB-3624B3890E90}"/>
              </a:ext>
            </a:extLst>
          </p:cNvPr>
          <p:cNvSpPr/>
          <p:nvPr/>
        </p:nvSpPr>
        <p:spPr>
          <a:xfrm>
            <a:off x="609601" y="2214348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Easiest to start or easiest in long-term?</a:t>
            </a: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15C5EC43-D247-5951-0737-CF1ABE9B716F}"/>
              </a:ext>
            </a:extLst>
          </p:cNvPr>
          <p:cNvSpPr/>
          <p:nvPr/>
        </p:nvSpPr>
        <p:spPr>
          <a:xfrm>
            <a:off x="8664055" y="3482455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Maximize innovation or minimize cost?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EB53A2F-81F3-14BC-29DB-865942ED6B1C}"/>
              </a:ext>
            </a:extLst>
          </p:cNvPr>
          <p:cNvSpPr txBox="1">
            <a:spLocks/>
          </p:cNvSpPr>
          <p:nvPr/>
        </p:nvSpPr>
        <p:spPr>
          <a:xfrm>
            <a:off x="1061734" y="5699761"/>
            <a:ext cx="8723709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…But How You Choose Matters More</a:t>
            </a:r>
          </a:p>
        </p:txBody>
      </p:sp>
    </p:spTree>
    <p:extLst>
      <p:ext uri="{BB962C8B-B14F-4D97-AF65-F5344CB8AC3E}">
        <p14:creationId xmlns:p14="http://schemas.microsoft.com/office/powerpoint/2010/main" val="9725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A35-7173-AB53-F552-515CDF0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6" name="Picture 8" descr="Two women working on an engine and smiling - Your Career Guide">
            <a:extLst>
              <a:ext uri="{FF2B5EF4-FFF2-40B4-BE49-F238E27FC236}">
                <a16:creationId xmlns:a16="http://schemas.microsoft.com/office/drawing/2014/main" id="{B0370812-3EE9-8F9B-4BE3-0873B3939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1086"/>
          <a:stretch/>
        </p:blipFill>
        <p:spPr bwMode="auto">
          <a:xfrm>
            <a:off x="3362124" y="1706879"/>
            <a:ext cx="5467752" cy="45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1595-D384-78AD-A98D-40C5D38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254C-1FBB-F334-34FE-403A72C6C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3E053-6D31-8E51-2FDF-ED23AFD1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Improvement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52BC43-4B1E-D25E-7125-62FD722D27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5770675"/>
              </p:ext>
            </p:extLst>
          </p:nvPr>
        </p:nvGraphicFramePr>
        <p:xfrm>
          <a:off x="6399213" y="2505075"/>
          <a:ext cx="5183187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055316-E924-DA93-695F-B6BA5F3BFC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9849365"/>
              </p:ext>
            </p:extLst>
          </p:nvPr>
        </p:nvGraphicFramePr>
        <p:xfrm>
          <a:off x="609600" y="2505075"/>
          <a:ext cx="5183188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3FE756-7A2C-B4DF-D74E-E871D1681232}"/>
              </a:ext>
            </a:extLst>
          </p:cNvPr>
          <p:cNvSpPr txBox="1"/>
          <p:nvPr/>
        </p:nvSpPr>
        <p:spPr>
          <a:xfrm flipH="1">
            <a:off x="1934340" y="4039671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Scientific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2AED-3335-07F5-C38E-21AC77AED839}"/>
              </a:ext>
            </a:extLst>
          </p:cNvPr>
          <p:cNvSpPr txBox="1"/>
          <p:nvPr/>
        </p:nvSpPr>
        <p:spPr>
          <a:xfrm flipH="1">
            <a:off x="7723951" y="4504539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Engineering Method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C083DECC-8A44-3477-A8CB-CD5DA0E3DDB0}"/>
              </a:ext>
            </a:extLst>
          </p:cNvPr>
          <p:cNvSpPr/>
          <p:nvPr/>
        </p:nvSpPr>
        <p:spPr>
          <a:xfrm>
            <a:off x="5281684" y="3429000"/>
            <a:ext cx="1364776" cy="13477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9996"/>
      </p:ext>
    </p:extLst>
  </p:cSld>
  <p:clrMapOvr>
    <a:masterClrMapping/>
  </p:clrMapOvr>
</p:sld>
</file>

<file path=ppt/theme/theme1.xml><?xml version="1.0" encoding="utf-8"?>
<a:theme xmlns:a="http://schemas.openxmlformats.org/drawingml/2006/main" name="Deep Roots">
  <a:themeElements>
    <a:clrScheme name="Deep Roots">
      <a:dk1>
        <a:srgbClr val="2F2C27"/>
      </a:dk1>
      <a:lt1>
        <a:srgbClr val="FFFFFF"/>
      </a:lt1>
      <a:dk2>
        <a:srgbClr val="2F2C27"/>
      </a:dk2>
      <a:lt2>
        <a:srgbClr val="D9D9D6"/>
      </a:lt2>
      <a:accent1>
        <a:srgbClr val="76232F"/>
      </a:accent1>
      <a:accent2>
        <a:srgbClr val="888D30"/>
      </a:accent2>
      <a:accent3>
        <a:srgbClr val="7BAFDA"/>
      </a:accent3>
      <a:accent4>
        <a:srgbClr val="D9D9D6"/>
      </a:accent4>
      <a:accent5>
        <a:srgbClr val="D9D9D6"/>
      </a:accent5>
      <a:accent6>
        <a:srgbClr val="D9D9D6"/>
      </a:accent6>
      <a:hlink>
        <a:srgbClr val="7BAFDA"/>
      </a:hlink>
      <a:folHlink>
        <a:srgbClr val="76232F"/>
      </a:folHlink>
    </a:clrScheme>
    <a:fontScheme name="Deep Roots">
      <a:majorFont>
        <a:latin typeface="Proxima Nova Alt Rg"/>
        <a:ea typeface=""/>
        <a:cs typeface=""/>
      </a:majorFont>
      <a:minorFont>
        <a:latin typeface="Proxima Nova Al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5D58CE-5818-490E-BD3D-0645FCA6881D}" vid="{67954F07-8699-4827-B359-F2FCC472A9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Roots</Template>
  <TotalTime>3796</TotalTime>
  <Words>1616</Words>
  <Application>Microsoft Office PowerPoint</Application>
  <PresentationFormat>Widescreen</PresentationFormat>
  <Paragraphs>381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Proxima Nova Alt Lt</vt:lpstr>
      <vt:lpstr>Proxima Nova Alt Rg</vt:lpstr>
      <vt:lpstr>Deep Roots</vt:lpstr>
      <vt:lpstr>Promiscuous Pairing and Beginner’s Mind</vt:lpstr>
      <vt:lpstr>PowerPoint Presentation</vt:lpstr>
      <vt:lpstr>PowerPoint Presentation</vt:lpstr>
      <vt:lpstr>PowerPoint Presentation</vt:lpstr>
      <vt:lpstr>PowerPoint Presentation</vt:lpstr>
      <vt:lpstr>Resources</vt:lpstr>
      <vt:lpstr>How You Collaborate Matters</vt:lpstr>
      <vt:lpstr>Recommendation</vt:lpstr>
      <vt:lpstr>Recommendation</vt:lpstr>
      <vt:lpstr>Why Bother?</vt:lpstr>
      <vt:lpstr>Collaboration Techniques</vt:lpstr>
      <vt:lpstr>Effective Pairing – Our Data</vt:lpstr>
      <vt:lpstr>What is Promiscuous Pairing?</vt:lpstr>
      <vt:lpstr>PowerPoint Presentation</vt:lpstr>
      <vt:lpstr>Isn’t Pairing Obsolete?</vt:lpstr>
      <vt:lpstr>Other Teams</vt:lpstr>
      <vt:lpstr>Changing</vt:lpstr>
      <vt:lpstr>Ways to Change</vt:lpstr>
      <vt:lpstr>Ways to Change - Governance</vt:lpstr>
      <vt:lpstr>Ways to Change - Retro</vt:lpstr>
      <vt:lpstr>Ways to Change – Follow Expert Technique</vt:lpstr>
      <vt:lpstr>Ways to Change – Stage Magician</vt:lpstr>
      <vt:lpstr>Ways to Change – Experiment Driven</vt:lpstr>
      <vt:lpstr>Data-driven Improvement</vt:lpstr>
      <vt:lpstr>Change Structure: Overview</vt:lpstr>
      <vt:lpstr>Discovering</vt:lpstr>
      <vt:lpstr>Improving</vt:lpstr>
      <vt:lpstr>Your Collaboration Style</vt:lpstr>
      <vt:lpstr>First Next Step: Swap your Retro</vt:lpstr>
      <vt:lpstr>Ask Arlo Anything!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Promiscuous Pairing and Beginner’s Mind</dc:title>
  <dc:creator>Arlo Belshee</dc:creator>
  <cp:lastModifiedBy>Arlo Belshee</cp:lastModifiedBy>
  <cp:revision>29</cp:revision>
  <dcterms:created xsi:type="dcterms:W3CDTF">2023-05-02T13:56:52Z</dcterms:created>
  <dcterms:modified xsi:type="dcterms:W3CDTF">2023-05-19T07:27:58Z</dcterms:modified>
</cp:coreProperties>
</file>