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70" r:id="rId3"/>
    <p:sldId id="273" r:id="rId4"/>
    <p:sldId id="267" r:id="rId5"/>
    <p:sldId id="27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40" d="100"/>
          <a:sy n="40" d="100"/>
        </p:scale>
        <p:origin x="39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9D47-5B87-4144-A8AF-7BBCA174EEFA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29B33-9FAD-4701-A065-E59A8726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25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4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667657" y="43542"/>
            <a:ext cx="11756572" cy="856343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18499"/>
            <a:ext cx="10515600" cy="1325563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3342" y="1090952"/>
            <a:ext cx="11208658" cy="526539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667657" y="-23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2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53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7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-485453" y="1839871"/>
            <a:ext cx="9585910" cy="238034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1853081"/>
            <a:ext cx="8650517" cy="2387600"/>
          </a:xfrm>
        </p:spPr>
        <p:txBody>
          <a:bodyPr anchor="ctr">
            <a:noAutofit/>
          </a:bodyPr>
          <a:lstStyle/>
          <a:p>
            <a:pPr algn="r"/>
            <a:r>
              <a:rPr lang="de-DE" sz="9600" b="1" dirty="0">
                <a:solidFill>
                  <a:schemeClr val="bg1"/>
                </a:solidFill>
              </a:rPr>
              <a:t>Spielentwicklung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8789177" y="5571325"/>
            <a:ext cx="4162926" cy="10948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Team</a:t>
            </a:r>
          </a:p>
        </p:txBody>
      </p:sp>
      <p:sp>
        <p:nvSpPr>
          <p:cNvPr id="7" name="Textfeld 6"/>
          <p:cNvSpPr txBox="1"/>
          <p:nvPr/>
        </p:nvSpPr>
        <p:spPr>
          <a:xfrm rot="20874572">
            <a:off x="10642384" y="5961748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Handwriting" panose="03010101010101010101" pitchFamily="66" charset="0"/>
              </a:rPr>
              <a:t>Gold</a:t>
            </a:r>
          </a:p>
        </p:txBody>
      </p:sp>
      <p:sp>
        <p:nvSpPr>
          <p:cNvPr id="11" name="Textfeld 10"/>
          <p:cNvSpPr txBox="1"/>
          <p:nvPr/>
        </p:nvSpPr>
        <p:spPr>
          <a:xfrm rot="20874572">
            <a:off x="10642384" y="5961748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n w="28575">
                  <a:solidFill>
                    <a:srgbClr val="CC9900"/>
                  </a:solidFill>
                </a:ln>
                <a:solidFill>
                  <a:srgbClr val="CC9900"/>
                </a:solidFill>
                <a:latin typeface="Lucida Handwriting" panose="03010101010101010101" pitchFamily="66" charset="0"/>
              </a:rPr>
              <a:t>Gold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4240681"/>
            <a:ext cx="910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CC9900"/>
                </a:solidFill>
                <a:latin typeface="+mj-lt"/>
                <a:ea typeface="+mj-ea"/>
                <a:cs typeface="+mj-cs"/>
              </a:rPr>
              <a:t>Christian Seifert, Daniel Spaniol, Jeannine Westerkamp, Jonas </a:t>
            </a:r>
            <a:r>
              <a:rPr lang="de-DE" sz="2000" b="1" dirty="0" err="1">
                <a:solidFill>
                  <a:srgbClr val="CC9900"/>
                </a:solidFill>
                <a:latin typeface="+mj-lt"/>
                <a:ea typeface="+mj-ea"/>
                <a:cs typeface="+mj-cs"/>
              </a:rPr>
              <a:t>Häßel</a:t>
            </a:r>
            <a:r>
              <a:rPr lang="de-DE" sz="2000" b="1" dirty="0">
                <a:solidFill>
                  <a:srgbClr val="CC9900"/>
                </a:solidFill>
                <a:latin typeface="+mj-lt"/>
                <a:ea typeface="+mj-ea"/>
                <a:cs typeface="+mj-cs"/>
              </a:rPr>
              <a:t>, Sascha Auer</a:t>
            </a:r>
          </a:p>
        </p:txBody>
      </p:sp>
    </p:spTree>
    <p:extLst>
      <p:ext uri="{BB962C8B-B14F-4D97-AF65-F5344CB8AC3E}">
        <p14:creationId xmlns:p14="http://schemas.microsoft.com/office/powerpoint/2010/main" val="26903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6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11" grpId="0"/>
      <p:bldP spid="11" grpId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76555"/>
            <a:ext cx="10515600" cy="1325563"/>
          </a:xfrm>
        </p:spPr>
        <p:txBody>
          <a:bodyPr/>
          <a:lstStyle/>
          <a:p>
            <a:r>
              <a:rPr lang="de-DE" dirty="0"/>
              <a:t>Wichtigste 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4686" y="1860342"/>
            <a:ext cx="7460343" cy="95679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Beginn: 31.500€</a:t>
            </a:r>
          </a:p>
          <a:p>
            <a:pPr marL="0" indent="0">
              <a:buNone/>
            </a:pPr>
            <a:r>
              <a:rPr lang="de-DE" dirty="0"/>
              <a:t>Ende: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67657" y="952114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Budgetierung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67657" y="3854099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Bearbeitungszeit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04686" y="4855360"/>
            <a:ext cx="10406743" cy="98023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Startdatum: 11.04.2016</a:t>
            </a:r>
          </a:p>
          <a:p>
            <a:pPr marL="0" indent="0">
              <a:buNone/>
            </a:pPr>
            <a:r>
              <a:rPr lang="de-DE" dirty="0"/>
              <a:t>Enddatum:  22.06.2016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117628"/>
            <a:ext cx="2630081" cy="100012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802" y="5298530"/>
            <a:ext cx="5066215" cy="1926503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667657" y="2575890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Folgekosten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204686" y="3577151"/>
            <a:ext cx="10406743" cy="3958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Keine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19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182 -0.84514 L -0.90182 -0.4243 C -0.90182 -0.23657 -0.65326 -2.96296E-6 -0.45638 -2.96296E-6 L 1.45833E-6 -2.96296E-6 " pathEditMode="relative" rAng="0" ptsTypes="AAAA">
                                      <p:cBhvr>
                                        <p:cTn id="42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91" y="4224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10" grpId="0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76555"/>
            <a:ext cx="10515600" cy="1325563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67" y="989162"/>
            <a:ext cx="10058400" cy="56644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57" y="1287032"/>
            <a:ext cx="4945136" cy="8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667657" y="43542"/>
            <a:ext cx="11756572" cy="856343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0" y="1000664"/>
            <a:ext cx="83983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4" y="-122525"/>
            <a:ext cx="12125995" cy="6980525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-485453" y="1839871"/>
            <a:ext cx="9585910" cy="238034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1853081"/>
            <a:ext cx="8650517" cy="2387600"/>
          </a:xfrm>
        </p:spPr>
        <p:txBody>
          <a:bodyPr anchor="ctr">
            <a:noAutofit/>
          </a:bodyPr>
          <a:lstStyle/>
          <a:p>
            <a:pPr algn="r"/>
            <a:r>
              <a:rPr lang="de-DE" sz="9600" b="1" dirty="0">
                <a:solidFill>
                  <a:schemeClr val="bg1"/>
                </a:solidFill>
              </a:rPr>
              <a:t>Vielen Dank!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Lucida Handwriting</vt:lpstr>
      <vt:lpstr>Maiandra GD</vt:lpstr>
      <vt:lpstr>Office Theme</vt:lpstr>
      <vt:lpstr>Spielentwicklung</vt:lpstr>
      <vt:lpstr>Wichtigste Zahlen</vt:lpstr>
      <vt:lpstr>Das Spiel</vt:lpstr>
      <vt:lpstr>Anforderungen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</dc:title>
  <dc:creator>Jonas Haessel</dc:creator>
  <cp:lastModifiedBy>Jeannine Westerkamp</cp:lastModifiedBy>
  <cp:revision>79</cp:revision>
  <dcterms:created xsi:type="dcterms:W3CDTF">2016-04-18T12:42:01Z</dcterms:created>
  <dcterms:modified xsi:type="dcterms:W3CDTF">2016-06-17T09:38:56Z</dcterms:modified>
</cp:coreProperties>
</file>