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0000"/>
    <a:srgbClr val="4C4D33"/>
    <a:srgbClr val="82674A"/>
    <a:srgbClr val="5E3922"/>
    <a:srgbClr val="859DAC"/>
    <a:srgbClr val="4C5866"/>
    <a:srgbClr val="5E615E"/>
    <a:srgbClr val="212845"/>
    <a:srgbClr val="E6E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3" autoAdjust="0"/>
    <p:restoredTop sz="94660"/>
  </p:normalViewPr>
  <p:slideViewPr>
    <p:cSldViewPr snapToGrid="0">
      <p:cViewPr>
        <p:scale>
          <a:sx n="33" d="100"/>
          <a:sy n="33" d="100"/>
        </p:scale>
        <p:origin x="210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C09-FC9F-473F-89CD-AA44BF756FC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8DBB-CBF4-4740-B002-193D171DFC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18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C09-FC9F-473F-89CD-AA44BF756FC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8DBB-CBF4-4740-B002-193D171DFC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36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C09-FC9F-473F-89CD-AA44BF756FC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8DBB-CBF4-4740-B002-193D171DFC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42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C09-FC9F-473F-89CD-AA44BF756FC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8DBB-CBF4-4740-B002-193D171DFC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3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C09-FC9F-473F-89CD-AA44BF756FC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8DBB-CBF4-4740-B002-193D171DFC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C09-FC9F-473F-89CD-AA44BF756FC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8DBB-CBF4-4740-B002-193D171DFC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7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C09-FC9F-473F-89CD-AA44BF756FC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8DBB-CBF4-4740-B002-193D171DFC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88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C09-FC9F-473F-89CD-AA44BF756FC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8DBB-CBF4-4740-B002-193D171DFC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77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C09-FC9F-473F-89CD-AA44BF756FC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8DBB-CBF4-4740-B002-193D171DFC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20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C09-FC9F-473F-89CD-AA44BF756FC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8DBB-CBF4-4740-B002-193D171DFC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8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7C09-FC9F-473F-89CD-AA44BF756FC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8DBB-CBF4-4740-B002-193D171DFC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1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7C09-FC9F-473F-89CD-AA44BF756FC0}" type="datetimeFigureOut">
              <a:rPr lang="de-DE" smtClean="0"/>
              <a:t>08.06.2016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C8DBB-CBF4-4740-B002-193D171DFC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1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21423353">
            <a:off x="-1602959" y="-743326"/>
            <a:ext cx="14396626" cy="5275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olke 45"/>
          <p:cNvSpPr/>
          <p:nvPr/>
        </p:nvSpPr>
        <p:spPr>
          <a:xfrm>
            <a:off x="8379619" y="324099"/>
            <a:ext cx="2790019" cy="3238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olke 47"/>
          <p:cNvSpPr/>
          <p:nvPr/>
        </p:nvSpPr>
        <p:spPr>
          <a:xfrm>
            <a:off x="7862115" y="400477"/>
            <a:ext cx="2790019" cy="3238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olke 48"/>
          <p:cNvSpPr/>
          <p:nvPr/>
        </p:nvSpPr>
        <p:spPr>
          <a:xfrm>
            <a:off x="-1230431" y="562402"/>
            <a:ext cx="2790019" cy="3238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olke 49"/>
          <p:cNvSpPr/>
          <p:nvPr/>
        </p:nvSpPr>
        <p:spPr>
          <a:xfrm>
            <a:off x="-317899" y="362377"/>
            <a:ext cx="2790019" cy="3238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Wolke 50"/>
          <p:cNvSpPr/>
          <p:nvPr/>
        </p:nvSpPr>
        <p:spPr>
          <a:xfrm>
            <a:off x="-953028" y="1582850"/>
            <a:ext cx="2790019" cy="3238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Wolke 51"/>
          <p:cNvSpPr/>
          <p:nvPr/>
        </p:nvSpPr>
        <p:spPr>
          <a:xfrm>
            <a:off x="8230406" y="266700"/>
            <a:ext cx="2790019" cy="3238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Wolke 52"/>
          <p:cNvSpPr/>
          <p:nvPr/>
        </p:nvSpPr>
        <p:spPr>
          <a:xfrm>
            <a:off x="3965467" y="-176626"/>
            <a:ext cx="2790019" cy="3238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Wolke 113"/>
          <p:cNvSpPr/>
          <p:nvPr/>
        </p:nvSpPr>
        <p:spPr>
          <a:xfrm>
            <a:off x="-1230431" y="1401233"/>
            <a:ext cx="2790019" cy="3238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Wolke 114"/>
          <p:cNvSpPr/>
          <p:nvPr/>
        </p:nvSpPr>
        <p:spPr>
          <a:xfrm>
            <a:off x="2472120" y="1192782"/>
            <a:ext cx="2790019" cy="3238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Wolke 115"/>
          <p:cNvSpPr/>
          <p:nvPr/>
        </p:nvSpPr>
        <p:spPr>
          <a:xfrm>
            <a:off x="2685943" y="1028143"/>
            <a:ext cx="1673888" cy="27660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Wolke 116"/>
          <p:cNvSpPr/>
          <p:nvPr/>
        </p:nvSpPr>
        <p:spPr>
          <a:xfrm>
            <a:off x="3965467" y="816259"/>
            <a:ext cx="1534031" cy="33534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Wolke 117"/>
          <p:cNvSpPr/>
          <p:nvPr/>
        </p:nvSpPr>
        <p:spPr>
          <a:xfrm>
            <a:off x="10604788" y="1171558"/>
            <a:ext cx="2790019" cy="3238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Wolke 118"/>
          <p:cNvSpPr/>
          <p:nvPr/>
        </p:nvSpPr>
        <p:spPr>
          <a:xfrm>
            <a:off x="9731687" y="1686985"/>
            <a:ext cx="2790019" cy="3238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Wolke 119"/>
          <p:cNvSpPr/>
          <p:nvPr/>
        </p:nvSpPr>
        <p:spPr>
          <a:xfrm>
            <a:off x="10099892" y="1306698"/>
            <a:ext cx="2790019" cy="3238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Wolke 120"/>
          <p:cNvSpPr/>
          <p:nvPr/>
        </p:nvSpPr>
        <p:spPr>
          <a:xfrm>
            <a:off x="10192803" y="1534064"/>
            <a:ext cx="2790019" cy="3238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Wolke 210"/>
          <p:cNvSpPr/>
          <p:nvPr/>
        </p:nvSpPr>
        <p:spPr>
          <a:xfrm>
            <a:off x="-1078031" y="1553633"/>
            <a:ext cx="2790019" cy="3238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Wolke 211"/>
          <p:cNvSpPr/>
          <p:nvPr/>
        </p:nvSpPr>
        <p:spPr>
          <a:xfrm>
            <a:off x="-245987" y="1307505"/>
            <a:ext cx="1460508" cy="19878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Wolke 212"/>
          <p:cNvSpPr/>
          <p:nvPr/>
        </p:nvSpPr>
        <p:spPr>
          <a:xfrm>
            <a:off x="-1127829" y="1705165"/>
            <a:ext cx="2790019" cy="3238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Wolke 215"/>
          <p:cNvSpPr/>
          <p:nvPr/>
        </p:nvSpPr>
        <p:spPr>
          <a:xfrm>
            <a:off x="716875" y="726400"/>
            <a:ext cx="1522880" cy="18699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Freihandform 229"/>
          <p:cNvSpPr/>
          <p:nvPr/>
        </p:nvSpPr>
        <p:spPr>
          <a:xfrm>
            <a:off x="-2603500" y="3613150"/>
            <a:ext cx="5295900" cy="546100"/>
          </a:xfrm>
          <a:custGeom>
            <a:avLst/>
            <a:gdLst>
              <a:gd name="connsiteX0" fmla="*/ 5232400 w 5295900"/>
              <a:gd name="connsiteY0" fmla="*/ 546100 h 546100"/>
              <a:gd name="connsiteX1" fmla="*/ 5295900 w 5295900"/>
              <a:gd name="connsiteY1" fmla="*/ 457200 h 546100"/>
              <a:gd name="connsiteX2" fmla="*/ 0 w 5295900"/>
              <a:gd name="connsiteY2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5900" h="546100">
                <a:moveTo>
                  <a:pt x="5232400" y="546100"/>
                </a:moveTo>
                <a:lnTo>
                  <a:pt x="5295900" y="457200"/>
                </a:lnTo>
                <a:lnTo>
                  <a:pt x="0" y="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Ellipse 230"/>
          <p:cNvSpPr/>
          <p:nvPr/>
        </p:nvSpPr>
        <p:spPr>
          <a:xfrm>
            <a:off x="1609468" y="3613150"/>
            <a:ext cx="157420" cy="4378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Freihandform 231"/>
          <p:cNvSpPr/>
          <p:nvPr/>
        </p:nvSpPr>
        <p:spPr>
          <a:xfrm>
            <a:off x="1656909" y="3902567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Freihandform 232"/>
          <p:cNvSpPr/>
          <p:nvPr/>
        </p:nvSpPr>
        <p:spPr>
          <a:xfrm>
            <a:off x="1688306" y="3898106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/>
          <p:cNvSpPr/>
          <p:nvPr/>
        </p:nvSpPr>
        <p:spPr>
          <a:xfrm rot="21423353">
            <a:off x="-1235663" y="4474202"/>
            <a:ext cx="14396626" cy="5096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Freihandform 234"/>
          <p:cNvSpPr/>
          <p:nvPr/>
        </p:nvSpPr>
        <p:spPr>
          <a:xfrm>
            <a:off x="6689338" y="2310385"/>
            <a:ext cx="1053750" cy="3181350"/>
          </a:xfrm>
          <a:custGeom>
            <a:avLst/>
            <a:gdLst>
              <a:gd name="connsiteX0" fmla="*/ 47625 w 990600"/>
              <a:gd name="connsiteY0" fmla="*/ 0 h 3181350"/>
              <a:gd name="connsiteX1" fmla="*/ 0 w 990600"/>
              <a:gd name="connsiteY1" fmla="*/ 3181350 h 3181350"/>
              <a:gd name="connsiteX2" fmla="*/ 666750 w 990600"/>
              <a:gd name="connsiteY2" fmla="*/ 3133725 h 3181350"/>
              <a:gd name="connsiteX3" fmla="*/ 647700 w 990600"/>
              <a:gd name="connsiteY3" fmla="*/ 2257425 h 3181350"/>
              <a:gd name="connsiteX4" fmla="*/ 923925 w 990600"/>
              <a:gd name="connsiteY4" fmla="*/ 2257425 h 3181350"/>
              <a:gd name="connsiteX5" fmla="*/ 990600 w 990600"/>
              <a:gd name="connsiteY5" fmla="*/ 2257425 h 3181350"/>
              <a:gd name="connsiteX6" fmla="*/ 933450 w 990600"/>
              <a:gd name="connsiteY6" fmla="*/ 238125 h 3181350"/>
              <a:gd name="connsiteX7" fmla="*/ 47625 w 990600"/>
              <a:gd name="connsiteY7" fmla="*/ 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600" h="3181350">
                <a:moveTo>
                  <a:pt x="47625" y="0"/>
                </a:moveTo>
                <a:lnTo>
                  <a:pt x="0" y="3181350"/>
                </a:lnTo>
                <a:lnTo>
                  <a:pt x="666750" y="3133725"/>
                </a:lnTo>
                <a:lnTo>
                  <a:pt x="647700" y="2257425"/>
                </a:lnTo>
                <a:lnTo>
                  <a:pt x="923925" y="2257425"/>
                </a:lnTo>
                <a:lnTo>
                  <a:pt x="990600" y="2257425"/>
                </a:lnTo>
                <a:lnTo>
                  <a:pt x="933450" y="238125"/>
                </a:lnTo>
                <a:lnTo>
                  <a:pt x="47625" y="0"/>
                </a:lnTo>
                <a:close/>
              </a:path>
            </a:pathLst>
          </a:custGeom>
          <a:solidFill>
            <a:srgbClr val="826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Freihandform 235"/>
          <p:cNvSpPr/>
          <p:nvPr/>
        </p:nvSpPr>
        <p:spPr>
          <a:xfrm>
            <a:off x="6729413" y="4576763"/>
            <a:ext cx="962025" cy="485775"/>
          </a:xfrm>
          <a:custGeom>
            <a:avLst/>
            <a:gdLst>
              <a:gd name="connsiteX0" fmla="*/ 9525 w 962025"/>
              <a:gd name="connsiteY0" fmla="*/ 0 h 485775"/>
              <a:gd name="connsiteX1" fmla="*/ 0 w 962025"/>
              <a:gd name="connsiteY1" fmla="*/ 366712 h 485775"/>
              <a:gd name="connsiteX2" fmla="*/ 614362 w 962025"/>
              <a:gd name="connsiteY2" fmla="*/ 347662 h 485775"/>
              <a:gd name="connsiteX3" fmla="*/ 714375 w 962025"/>
              <a:gd name="connsiteY3" fmla="*/ 371475 h 485775"/>
              <a:gd name="connsiteX4" fmla="*/ 828675 w 962025"/>
              <a:gd name="connsiteY4" fmla="*/ 485775 h 485775"/>
              <a:gd name="connsiteX5" fmla="*/ 909637 w 962025"/>
              <a:gd name="connsiteY5" fmla="*/ 476250 h 485775"/>
              <a:gd name="connsiteX6" fmla="*/ 904875 w 962025"/>
              <a:gd name="connsiteY6" fmla="*/ 390525 h 485775"/>
              <a:gd name="connsiteX7" fmla="*/ 962025 w 962025"/>
              <a:gd name="connsiteY7" fmla="*/ 385762 h 485775"/>
              <a:gd name="connsiteX8" fmla="*/ 928687 w 962025"/>
              <a:gd name="connsiteY8" fmla="*/ 238125 h 485775"/>
              <a:gd name="connsiteX9" fmla="*/ 747712 w 962025"/>
              <a:gd name="connsiteY9" fmla="*/ 109537 h 485775"/>
              <a:gd name="connsiteX10" fmla="*/ 561975 w 962025"/>
              <a:gd name="connsiteY10" fmla="*/ 123825 h 485775"/>
              <a:gd name="connsiteX11" fmla="*/ 528637 w 962025"/>
              <a:gd name="connsiteY11" fmla="*/ 52387 h 485775"/>
              <a:gd name="connsiteX12" fmla="*/ 61912 w 962025"/>
              <a:gd name="connsiteY12" fmla="*/ 4762 h 485775"/>
              <a:gd name="connsiteX13" fmla="*/ 9525 w 962025"/>
              <a:gd name="connsiteY13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2025" h="485775">
                <a:moveTo>
                  <a:pt x="9525" y="0"/>
                </a:moveTo>
                <a:lnTo>
                  <a:pt x="0" y="366712"/>
                </a:lnTo>
                <a:lnTo>
                  <a:pt x="614362" y="347662"/>
                </a:lnTo>
                <a:lnTo>
                  <a:pt x="714375" y="371475"/>
                </a:lnTo>
                <a:lnTo>
                  <a:pt x="828675" y="485775"/>
                </a:lnTo>
                <a:lnTo>
                  <a:pt x="909637" y="476250"/>
                </a:lnTo>
                <a:lnTo>
                  <a:pt x="904875" y="390525"/>
                </a:lnTo>
                <a:lnTo>
                  <a:pt x="962025" y="385762"/>
                </a:lnTo>
                <a:lnTo>
                  <a:pt x="928687" y="238125"/>
                </a:lnTo>
                <a:lnTo>
                  <a:pt x="747712" y="109537"/>
                </a:lnTo>
                <a:lnTo>
                  <a:pt x="561975" y="123825"/>
                </a:lnTo>
                <a:lnTo>
                  <a:pt x="528637" y="52387"/>
                </a:lnTo>
                <a:lnTo>
                  <a:pt x="61912" y="4762"/>
                </a:lnTo>
                <a:lnTo>
                  <a:pt x="952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Freihandform 236"/>
          <p:cNvSpPr/>
          <p:nvPr/>
        </p:nvSpPr>
        <p:spPr>
          <a:xfrm>
            <a:off x="8334428" y="2358625"/>
            <a:ext cx="1876425" cy="971550"/>
          </a:xfrm>
          <a:custGeom>
            <a:avLst/>
            <a:gdLst>
              <a:gd name="connsiteX0" fmla="*/ 19050 w 1876425"/>
              <a:gd name="connsiteY0" fmla="*/ 266700 h 971550"/>
              <a:gd name="connsiteX1" fmla="*/ 0 w 1876425"/>
              <a:gd name="connsiteY1" fmla="*/ 0 h 971550"/>
              <a:gd name="connsiteX2" fmla="*/ 1857375 w 1876425"/>
              <a:gd name="connsiteY2" fmla="*/ 676275 h 971550"/>
              <a:gd name="connsiteX3" fmla="*/ 1876425 w 1876425"/>
              <a:gd name="connsiteY3" fmla="*/ 971550 h 971550"/>
              <a:gd name="connsiteX4" fmla="*/ 419100 w 1876425"/>
              <a:gd name="connsiteY4" fmla="*/ 561975 h 971550"/>
              <a:gd name="connsiteX5" fmla="*/ 409575 w 1876425"/>
              <a:gd name="connsiteY5" fmla="*/ 381000 h 971550"/>
              <a:gd name="connsiteX6" fmla="*/ 19050 w 1876425"/>
              <a:gd name="connsiteY6" fmla="*/ 26670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5" h="971550">
                <a:moveTo>
                  <a:pt x="19050" y="266700"/>
                </a:moveTo>
                <a:lnTo>
                  <a:pt x="0" y="0"/>
                </a:lnTo>
                <a:lnTo>
                  <a:pt x="1857375" y="676275"/>
                </a:lnTo>
                <a:lnTo>
                  <a:pt x="1876425" y="971550"/>
                </a:lnTo>
                <a:lnTo>
                  <a:pt x="419100" y="561975"/>
                </a:lnTo>
                <a:lnTo>
                  <a:pt x="409575" y="381000"/>
                </a:lnTo>
                <a:lnTo>
                  <a:pt x="19050" y="2667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Freihandform 237"/>
          <p:cNvSpPr/>
          <p:nvPr/>
        </p:nvSpPr>
        <p:spPr>
          <a:xfrm>
            <a:off x="8764241" y="2869928"/>
            <a:ext cx="1685925" cy="2466975"/>
          </a:xfrm>
          <a:custGeom>
            <a:avLst/>
            <a:gdLst>
              <a:gd name="connsiteX0" fmla="*/ 1590675 w 1685925"/>
              <a:gd name="connsiteY0" fmla="*/ 419100 h 2466975"/>
              <a:gd name="connsiteX1" fmla="*/ 1685925 w 1685925"/>
              <a:gd name="connsiteY1" fmla="*/ 2362200 h 2466975"/>
              <a:gd name="connsiteX2" fmla="*/ 95250 w 1685925"/>
              <a:gd name="connsiteY2" fmla="*/ 2466975 h 2466975"/>
              <a:gd name="connsiteX3" fmla="*/ 0 w 1685925"/>
              <a:gd name="connsiteY3" fmla="*/ 0 h 2466975"/>
              <a:gd name="connsiteX4" fmla="*/ 1590675 w 1685925"/>
              <a:gd name="connsiteY4" fmla="*/ 419100 h 246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5925" h="2466975">
                <a:moveTo>
                  <a:pt x="1590675" y="419100"/>
                </a:moveTo>
                <a:lnTo>
                  <a:pt x="1685925" y="2362200"/>
                </a:lnTo>
                <a:lnTo>
                  <a:pt x="95250" y="2466975"/>
                </a:lnTo>
                <a:lnTo>
                  <a:pt x="0" y="0"/>
                </a:lnTo>
                <a:lnTo>
                  <a:pt x="1590675" y="419100"/>
                </a:lnTo>
                <a:close/>
              </a:path>
            </a:pathLst>
          </a:custGeom>
          <a:solidFill>
            <a:srgbClr val="826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Freihandform 238"/>
          <p:cNvSpPr/>
          <p:nvPr/>
        </p:nvSpPr>
        <p:spPr>
          <a:xfrm>
            <a:off x="8763000" y="3043238"/>
            <a:ext cx="1609725" cy="619125"/>
          </a:xfrm>
          <a:custGeom>
            <a:avLst/>
            <a:gdLst>
              <a:gd name="connsiteX0" fmla="*/ 0 w 1609725"/>
              <a:gd name="connsiteY0" fmla="*/ 0 h 619125"/>
              <a:gd name="connsiteX1" fmla="*/ 1609725 w 1609725"/>
              <a:gd name="connsiteY1" fmla="*/ 442912 h 619125"/>
              <a:gd name="connsiteX2" fmla="*/ 1600200 w 1609725"/>
              <a:gd name="connsiteY2" fmla="*/ 619125 h 619125"/>
              <a:gd name="connsiteX3" fmla="*/ 23813 w 1609725"/>
              <a:gd name="connsiteY3" fmla="*/ 295275 h 619125"/>
              <a:gd name="connsiteX4" fmla="*/ 0 w 1609725"/>
              <a:gd name="connsiteY4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9725" h="619125">
                <a:moveTo>
                  <a:pt x="0" y="0"/>
                </a:moveTo>
                <a:lnTo>
                  <a:pt x="1609725" y="442912"/>
                </a:lnTo>
                <a:lnTo>
                  <a:pt x="1600200" y="619125"/>
                </a:lnTo>
                <a:lnTo>
                  <a:pt x="23813" y="2952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Freihandform 239"/>
          <p:cNvSpPr/>
          <p:nvPr/>
        </p:nvSpPr>
        <p:spPr>
          <a:xfrm>
            <a:off x="8772525" y="3562350"/>
            <a:ext cx="1585913" cy="547688"/>
          </a:xfrm>
          <a:custGeom>
            <a:avLst/>
            <a:gdLst>
              <a:gd name="connsiteX0" fmla="*/ 0 w 1585913"/>
              <a:gd name="connsiteY0" fmla="*/ 0 h 547688"/>
              <a:gd name="connsiteX1" fmla="*/ 1566863 w 1585913"/>
              <a:gd name="connsiteY1" fmla="*/ 280988 h 547688"/>
              <a:gd name="connsiteX2" fmla="*/ 1585913 w 1585913"/>
              <a:gd name="connsiteY2" fmla="*/ 547688 h 547688"/>
              <a:gd name="connsiteX3" fmla="*/ 42863 w 1585913"/>
              <a:gd name="connsiteY3" fmla="*/ 295275 h 547688"/>
              <a:gd name="connsiteX4" fmla="*/ 0 w 1585913"/>
              <a:gd name="connsiteY4" fmla="*/ 0 h 54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913" h="547688">
                <a:moveTo>
                  <a:pt x="0" y="0"/>
                </a:moveTo>
                <a:lnTo>
                  <a:pt x="1566863" y="280988"/>
                </a:lnTo>
                <a:lnTo>
                  <a:pt x="1585913" y="547688"/>
                </a:lnTo>
                <a:lnTo>
                  <a:pt x="42863" y="2952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Freihandform 240"/>
          <p:cNvSpPr/>
          <p:nvPr/>
        </p:nvSpPr>
        <p:spPr>
          <a:xfrm>
            <a:off x="8796338" y="4090988"/>
            <a:ext cx="1571625" cy="404812"/>
          </a:xfrm>
          <a:custGeom>
            <a:avLst/>
            <a:gdLst>
              <a:gd name="connsiteX0" fmla="*/ 0 w 1571625"/>
              <a:gd name="connsiteY0" fmla="*/ 0 h 404812"/>
              <a:gd name="connsiteX1" fmla="*/ 14287 w 1571625"/>
              <a:gd name="connsiteY1" fmla="*/ 280987 h 404812"/>
              <a:gd name="connsiteX2" fmla="*/ 1571625 w 1571625"/>
              <a:gd name="connsiteY2" fmla="*/ 404812 h 404812"/>
              <a:gd name="connsiteX3" fmla="*/ 1562100 w 1571625"/>
              <a:gd name="connsiteY3" fmla="*/ 133350 h 404812"/>
              <a:gd name="connsiteX4" fmla="*/ 0 w 1571625"/>
              <a:gd name="connsiteY4" fmla="*/ 0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625" h="404812">
                <a:moveTo>
                  <a:pt x="0" y="0"/>
                </a:moveTo>
                <a:lnTo>
                  <a:pt x="14287" y="280987"/>
                </a:lnTo>
                <a:lnTo>
                  <a:pt x="1571625" y="404812"/>
                </a:lnTo>
                <a:lnTo>
                  <a:pt x="1562100" y="1333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Freihandform 241"/>
          <p:cNvSpPr/>
          <p:nvPr/>
        </p:nvSpPr>
        <p:spPr>
          <a:xfrm>
            <a:off x="8777288" y="4624388"/>
            <a:ext cx="1619250" cy="333375"/>
          </a:xfrm>
          <a:custGeom>
            <a:avLst/>
            <a:gdLst>
              <a:gd name="connsiteX0" fmla="*/ 1595437 w 1619250"/>
              <a:gd name="connsiteY0" fmla="*/ 271462 h 333375"/>
              <a:gd name="connsiteX1" fmla="*/ 0 w 1619250"/>
              <a:gd name="connsiteY1" fmla="*/ 333375 h 333375"/>
              <a:gd name="connsiteX2" fmla="*/ 4762 w 1619250"/>
              <a:gd name="connsiteY2" fmla="*/ 0 h 333375"/>
              <a:gd name="connsiteX3" fmla="*/ 1619250 w 1619250"/>
              <a:gd name="connsiteY3" fmla="*/ 42862 h 333375"/>
              <a:gd name="connsiteX4" fmla="*/ 1595437 w 1619250"/>
              <a:gd name="connsiteY4" fmla="*/ 27146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0" h="333375">
                <a:moveTo>
                  <a:pt x="1595437" y="271462"/>
                </a:moveTo>
                <a:lnTo>
                  <a:pt x="0" y="333375"/>
                </a:lnTo>
                <a:cubicBezTo>
                  <a:pt x="1587" y="222250"/>
                  <a:pt x="3175" y="111125"/>
                  <a:pt x="4762" y="0"/>
                </a:cubicBezTo>
                <a:lnTo>
                  <a:pt x="1619250" y="42862"/>
                </a:lnTo>
                <a:lnTo>
                  <a:pt x="1595437" y="27146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Freihandform 242"/>
          <p:cNvSpPr/>
          <p:nvPr/>
        </p:nvSpPr>
        <p:spPr>
          <a:xfrm>
            <a:off x="2685943" y="2038350"/>
            <a:ext cx="3028950" cy="3600450"/>
          </a:xfrm>
          <a:custGeom>
            <a:avLst/>
            <a:gdLst>
              <a:gd name="connsiteX0" fmla="*/ 9525 w 3028950"/>
              <a:gd name="connsiteY0" fmla="*/ 1638300 h 3600450"/>
              <a:gd name="connsiteX1" fmla="*/ 3028950 w 3028950"/>
              <a:gd name="connsiteY1" fmla="*/ 0 h 3600450"/>
              <a:gd name="connsiteX2" fmla="*/ 3000375 w 3028950"/>
              <a:gd name="connsiteY2" fmla="*/ 3600450 h 3600450"/>
              <a:gd name="connsiteX3" fmla="*/ 0 w 3028950"/>
              <a:gd name="connsiteY3" fmla="*/ 3257550 h 3600450"/>
              <a:gd name="connsiteX4" fmla="*/ 9525 w 3028950"/>
              <a:gd name="connsiteY4" fmla="*/ 1638300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8950" h="3600450">
                <a:moveTo>
                  <a:pt x="9525" y="1638300"/>
                </a:moveTo>
                <a:lnTo>
                  <a:pt x="3028950" y="0"/>
                </a:lnTo>
                <a:lnTo>
                  <a:pt x="3000375" y="3600450"/>
                </a:lnTo>
                <a:lnTo>
                  <a:pt x="0" y="3257550"/>
                </a:lnTo>
                <a:lnTo>
                  <a:pt x="9525" y="1638300"/>
                </a:lnTo>
                <a:close/>
              </a:path>
            </a:pathLst>
          </a:custGeom>
          <a:solidFill>
            <a:srgbClr val="4C4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Freihandform 243"/>
          <p:cNvSpPr/>
          <p:nvPr/>
        </p:nvSpPr>
        <p:spPr>
          <a:xfrm>
            <a:off x="2704239" y="2315559"/>
            <a:ext cx="2962275" cy="1652588"/>
          </a:xfrm>
          <a:custGeom>
            <a:avLst/>
            <a:gdLst>
              <a:gd name="connsiteX0" fmla="*/ 2962275 w 2962275"/>
              <a:gd name="connsiteY0" fmla="*/ 0 h 1652588"/>
              <a:gd name="connsiteX1" fmla="*/ 23812 w 2962275"/>
              <a:gd name="connsiteY1" fmla="*/ 1476375 h 1652588"/>
              <a:gd name="connsiteX2" fmla="*/ 0 w 2962275"/>
              <a:gd name="connsiteY2" fmla="*/ 1652588 h 1652588"/>
              <a:gd name="connsiteX3" fmla="*/ 2943225 w 2962275"/>
              <a:gd name="connsiteY3" fmla="*/ 409575 h 1652588"/>
              <a:gd name="connsiteX4" fmla="*/ 2962275 w 2962275"/>
              <a:gd name="connsiteY4" fmla="*/ 0 h 165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2275" h="1652588">
                <a:moveTo>
                  <a:pt x="2962275" y="0"/>
                </a:moveTo>
                <a:lnTo>
                  <a:pt x="23812" y="1476375"/>
                </a:lnTo>
                <a:lnTo>
                  <a:pt x="0" y="1652588"/>
                </a:lnTo>
                <a:lnTo>
                  <a:pt x="2943225" y="409575"/>
                </a:lnTo>
                <a:lnTo>
                  <a:pt x="2962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Freihandform 244"/>
          <p:cNvSpPr/>
          <p:nvPr/>
        </p:nvSpPr>
        <p:spPr>
          <a:xfrm>
            <a:off x="2728913" y="3028950"/>
            <a:ext cx="2914650" cy="1214438"/>
          </a:xfrm>
          <a:custGeom>
            <a:avLst/>
            <a:gdLst>
              <a:gd name="connsiteX0" fmla="*/ 2914650 w 2914650"/>
              <a:gd name="connsiteY0" fmla="*/ 0 h 1214438"/>
              <a:gd name="connsiteX1" fmla="*/ 2914650 w 2914650"/>
              <a:gd name="connsiteY1" fmla="*/ 419100 h 1214438"/>
              <a:gd name="connsiteX2" fmla="*/ 9525 w 2914650"/>
              <a:gd name="connsiteY2" fmla="*/ 1214438 h 1214438"/>
              <a:gd name="connsiteX3" fmla="*/ 0 w 2914650"/>
              <a:gd name="connsiteY3" fmla="*/ 1062038 h 1214438"/>
              <a:gd name="connsiteX4" fmla="*/ 2914650 w 2914650"/>
              <a:gd name="connsiteY4" fmla="*/ 0 h 121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4650" h="1214438">
                <a:moveTo>
                  <a:pt x="2914650" y="0"/>
                </a:moveTo>
                <a:lnTo>
                  <a:pt x="2914650" y="419100"/>
                </a:lnTo>
                <a:lnTo>
                  <a:pt x="9525" y="1214438"/>
                </a:lnTo>
                <a:lnTo>
                  <a:pt x="0" y="1062038"/>
                </a:lnTo>
                <a:lnTo>
                  <a:pt x="291465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Freihandform 245"/>
          <p:cNvSpPr/>
          <p:nvPr/>
        </p:nvSpPr>
        <p:spPr>
          <a:xfrm>
            <a:off x="3014663" y="3786188"/>
            <a:ext cx="2628900" cy="766762"/>
          </a:xfrm>
          <a:custGeom>
            <a:avLst/>
            <a:gdLst>
              <a:gd name="connsiteX0" fmla="*/ 2628900 w 2628900"/>
              <a:gd name="connsiteY0" fmla="*/ 0 h 766762"/>
              <a:gd name="connsiteX1" fmla="*/ 2614612 w 2628900"/>
              <a:gd name="connsiteY1" fmla="*/ 452437 h 766762"/>
              <a:gd name="connsiteX2" fmla="*/ 0 w 2628900"/>
              <a:gd name="connsiteY2" fmla="*/ 766762 h 766762"/>
              <a:gd name="connsiteX3" fmla="*/ 0 w 2628900"/>
              <a:gd name="connsiteY3" fmla="*/ 538162 h 766762"/>
              <a:gd name="connsiteX4" fmla="*/ 2628900 w 2628900"/>
              <a:gd name="connsiteY4" fmla="*/ 0 h 76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900" h="766762">
                <a:moveTo>
                  <a:pt x="2628900" y="0"/>
                </a:moveTo>
                <a:lnTo>
                  <a:pt x="2614612" y="452437"/>
                </a:lnTo>
                <a:lnTo>
                  <a:pt x="0" y="766762"/>
                </a:lnTo>
                <a:lnTo>
                  <a:pt x="0" y="538162"/>
                </a:lnTo>
                <a:lnTo>
                  <a:pt x="26289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Freihandform 246"/>
          <p:cNvSpPr/>
          <p:nvPr/>
        </p:nvSpPr>
        <p:spPr>
          <a:xfrm>
            <a:off x="2762250" y="4567238"/>
            <a:ext cx="2871788" cy="438150"/>
          </a:xfrm>
          <a:custGeom>
            <a:avLst/>
            <a:gdLst>
              <a:gd name="connsiteX0" fmla="*/ 2871788 w 2871788"/>
              <a:gd name="connsiteY0" fmla="*/ 0 h 438150"/>
              <a:gd name="connsiteX1" fmla="*/ 2867025 w 2871788"/>
              <a:gd name="connsiteY1" fmla="*/ 438150 h 438150"/>
              <a:gd name="connsiteX2" fmla="*/ 0 w 2871788"/>
              <a:gd name="connsiteY2" fmla="*/ 390525 h 438150"/>
              <a:gd name="connsiteX3" fmla="*/ 23813 w 2871788"/>
              <a:gd name="connsiteY3" fmla="*/ 161925 h 438150"/>
              <a:gd name="connsiteX4" fmla="*/ 2871788 w 2871788"/>
              <a:gd name="connsiteY4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1788" h="438150">
                <a:moveTo>
                  <a:pt x="2871788" y="0"/>
                </a:moveTo>
                <a:cubicBezTo>
                  <a:pt x="2870200" y="146050"/>
                  <a:pt x="2868613" y="292100"/>
                  <a:pt x="2867025" y="438150"/>
                </a:cubicBezTo>
                <a:lnTo>
                  <a:pt x="0" y="390525"/>
                </a:lnTo>
                <a:lnTo>
                  <a:pt x="23813" y="161925"/>
                </a:lnTo>
                <a:lnTo>
                  <a:pt x="287178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Freihandform 247"/>
          <p:cNvSpPr/>
          <p:nvPr/>
        </p:nvSpPr>
        <p:spPr>
          <a:xfrm>
            <a:off x="7975600" y="2514600"/>
            <a:ext cx="882650" cy="2927350"/>
          </a:xfrm>
          <a:custGeom>
            <a:avLst/>
            <a:gdLst>
              <a:gd name="connsiteX0" fmla="*/ 0 w 882650"/>
              <a:gd name="connsiteY0" fmla="*/ 0 h 2927350"/>
              <a:gd name="connsiteX1" fmla="*/ 800100 w 882650"/>
              <a:gd name="connsiteY1" fmla="*/ 228600 h 2927350"/>
              <a:gd name="connsiteX2" fmla="*/ 882650 w 882650"/>
              <a:gd name="connsiteY2" fmla="*/ 2876550 h 2927350"/>
              <a:gd name="connsiteX3" fmla="*/ 317500 w 882650"/>
              <a:gd name="connsiteY3" fmla="*/ 2927350 h 2927350"/>
              <a:gd name="connsiteX4" fmla="*/ 311150 w 882650"/>
              <a:gd name="connsiteY4" fmla="*/ 2794000 h 2927350"/>
              <a:gd name="connsiteX5" fmla="*/ 63500 w 882650"/>
              <a:gd name="connsiteY5" fmla="*/ 2635250 h 2927350"/>
              <a:gd name="connsiteX6" fmla="*/ 0 w 882650"/>
              <a:gd name="connsiteY6" fmla="*/ 0 h 292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650" h="2927350">
                <a:moveTo>
                  <a:pt x="0" y="0"/>
                </a:moveTo>
                <a:lnTo>
                  <a:pt x="800100" y="228600"/>
                </a:lnTo>
                <a:lnTo>
                  <a:pt x="882650" y="2876550"/>
                </a:lnTo>
                <a:lnTo>
                  <a:pt x="317500" y="2927350"/>
                </a:lnTo>
                <a:lnTo>
                  <a:pt x="311150" y="2794000"/>
                </a:lnTo>
                <a:lnTo>
                  <a:pt x="63500" y="26352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Freihandform 248"/>
          <p:cNvSpPr/>
          <p:nvPr/>
        </p:nvSpPr>
        <p:spPr>
          <a:xfrm>
            <a:off x="7494914" y="4597605"/>
            <a:ext cx="847725" cy="317500"/>
          </a:xfrm>
          <a:custGeom>
            <a:avLst/>
            <a:gdLst>
              <a:gd name="connsiteX0" fmla="*/ 428625 w 847725"/>
              <a:gd name="connsiteY0" fmla="*/ 317500 h 317500"/>
              <a:gd name="connsiteX1" fmla="*/ 847725 w 847725"/>
              <a:gd name="connsiteY1" fmla="*/ 317500 h 317500"/>
              <a:gd name="connsiteX2" fmla="*/ 419100 w 847725"/>
              <a:gd name="connsiteY2" fmla="*/ 50800 h 317500"/>
              <a:gd name="connsiteX3" fmla="*/ 155575 w 847725"/>
              <a:gd name="connsiteY3" fmla="*/ 0 h 317500"/>
              <a:gd name="connsiteX4" fmla="*/ 0 w 847725"/>
              <a:gd name="connsiteY4" fmla="*/ 3175 h 317500"/>
              <a:gd name="connsiteX5" fmla="*/ 428625 w 847725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7725" h="317500">
                <a:moveTo>
                  <a:pt x="428625" y="317500"/>
                </a:moveTo>
                <a:lnTo>
                  <a:pt x="847725" y="317500"/>
                </a:lnTo>
                <a:lnTo>
                  <a:pt x="419100" y="50800"/>
                </a:lnTo>
                <a:lnTo>
                  <a:pt x="155575" y="0"/>
                </a:lnTo>
                <a:lnTo>
                  <a:pt x="0" y="3175"/>
                </a:lnTo>
                <a:lnTo>
                  <a:pt x="428625" y="317500"/>
                </a:lnTo>
                <a:close/>
              </a:path>
            </a:pathLst>
          </a:custGeom>
          <a:solidFill>
            <a:srgbClr val="E6E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Freihandform 249"/>
          <p:cNvSpPr/>
          <p:nvPr/>
        </p:nvSpPr>
        <p:spPr>
          <a:xfrm>
            <a:off x="2968974" y="1624013"/>
            <a:ext cx="4429125" cy="1905000"/>
          </a:xfrm>
          <a:custGeom>
            <a:avLst/>
            <a:gdLst>
              <a:gd name="connsiteX0" fmla="*/ 0 w 4429125"/>
              <a:gd name="connsiteY0" fmla="*/ 1905000 h 1905000"/>
              <a:gd name="connsiteX1" fmla="*/ 9525 w 4429125"/>
              <a:gd name="connsiteY1" fmla="*/ 1733550 h 1905000"/>
              <a:gd name="connsiteX2" fmla="*/ 209550 w 4429125"/>
              <a:gd name="connsiteY2" fmla="*/ 1657350 h 1905000"/>
              <a:gd name="connsiteX3" fmla="*/ 209550 w 4429125"/>
              <a:gd name="connsiteY3" fmla="*/ 1543050 h 1905000"/>
              <a:gd name="connsiteX4" fmla="*/ 2228850 w 4429125"/>
              <a:gd name="connsiteY4" fmla="*/ 209550 h 1905000"/>
              <a:gd name="connsiteX5" fmla="*/ 2419350 w 4429125"/>
              <a:gd name="connsiteY5" fmla="*/ 257175 h 1905000"/>
              <a:gd name="connsiteX6" fmla="*/ 2819400 w 4429125"/>
              <a:gd name="connsiteY6" fmla="*/ 0 h 1905000"/>
              <a:gd name="connsiteX7" fmla="*/ 4000500 w 4429125"/>
              <a:gd name="connsiteY7" fmla="*/ 381000 h 1905000"/>
              <a:gd name="connsiteX8" fmla="*/ 4000500 w 4429125"/>
              <a:gd name="connsiteY8" fmla="*/ 447675 h 1905000"/>
              <a:gd name="connsiteX9" fmla="*/ 4410075 w 4429125"/>
              <a:gd name="connsiteY9" fmla="*/ 571500 h 1905000"/>
              <a:gd name="connsiteX10" fmla="*/ 4429125 w 4429125"/>
              <a:gd name="connsiteY10" fmla="*/ 647700 h 1905000"/>
              <a:gd name="connsiteX11" fmla="*/ 4324350 w 4429125"/>
              <a:gd name="connsiteY11" fmla="*/ 657225 h 1905000"/>
              <a:gd name="connsiteX12" fmla="*/ 4343400 w 4429125"/>
              <a:gd name="connsiteY12" fmla="*/ 857250 h 1905000"/>
              <a:gd name="connsiteX13" fmla="*/ 2771775 w 4429125"/>
              <a:gd name="connsiteY13" fmla="*/ 419100 h 1905000"/>
              <a:gd name="connsiteX14" fmla="*/ 0 w 4429125"/>
              <a:gd name="connsiteY1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29125" h="1905000">
                <a:moveTo>
                  <a:pt x="0" y="1905000"/>
                </a:moveTo>
                <a:lnTo>
                  <a:pt x="9525" y="1733550"/>
                </a:lnTo>
                <a:lnTo>
                  <a:pt x="209550" y="1657350"/>
                </a:lnTo>
                <a:lnTo>
                  <a:pt x="209550" y="1543050"/>
                </a:lnTo>
                <a:lnTo>
                  <a:pt x="2228850" y="209550"/>
                </a:lnTo>
                <a:lnTo>
                  <a:pt x="2419350" y="257175"/>
                </a:lnTo>
                <a:lnTo>
                  <a:pt x="2819400" y="0"/>
                </a:lnTo>
                <a:lnTo>
                  <a:pt x="4000500" y="381000"/>
                </a:lnTo>
                <a:lnTo>
                  <a:pt x="4000500" y="447675"/>
                </a:lnTo>
                <a:lnTo>
                  <a:pt x="4410075" y="571500"/>
                </a:lnTo>
                <a:lnTo>
                  <a:pt x="4429125" y="647700"/>
                </a:lnTo>
                <a:lnTo>
                  <a:pt x="4324350" y="657225"/>
                </a:lnTo>
                <a:lnTo>
                  <a:pt x="4343400" y="857250"/>
                </a:lnTo>
                <a:lnTo>
                  <a:pt x="2771775" y="41910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Freihandform 250"/>
          <p:cNvSpPr/>
          <p:nvPr/>
        </p:nvSpPr>
        <p:spPr>
          <a:xfrm rot="206311">
            <a:off x="10293798" y="3300413"/>
            <a:ext cx="314325" cy="1905000"/>
          </a:xfrm>
          <a:custGeom>
            <a:avLst/>
            <a:gdLst>
              <a:gd name="connsiteX0" fmla="*/ 0 w 314325"/>
              <a:gd name="connsiteY0" fmla="*/ 9525 h 1905000"/>
              <a:gd name="connsiteX1" fmla="*/ 171450 w 314325"/>
              <a:gd name="connsiteY1" fmla="*/ 0 h 1905000"/>
              <a:gd name="connsiteX2" fmla="*/ 314325 w 314325"/>
              <a:gd name="connsiteY2" fmla="*/ 1905000 h 1905000"/>
              <a:gd name="connsiteX3" fmla="*/ 114300 w 314325"/>
              <a:gd name="connsiteY3" fmla="*/ 1905000 h 1905000"/>
              <a:gd name="connsiteX4" fmla="*/ 0 w 314325"/>
              <a:gd name="connsiteY4" fmla="*/ 9525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325" h="1905000">
                <a:moveTo>
                  <a:pt x="0" y="9525"/>
                </a:moveTo>
                <a:lnTo>
                  <a:pt x="171450" y="0"/>
                </a:lnTo>
                <a:lnTo>
                  <a:pt x="314325" y="1905000"/>
                </a:lnTo>
                <a:lnTo>
                  <a:pt x="114300" y="190500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Freihandform 251"/>
          <p:cNvSpPr/>
          <p:nvPr/>
        </p:nvSpPr>
        <p:spPr>
          <a:xfrm>
            <a:off x="10508156" y="3314700"/>
            <a:ext cx="466725" cy="1885950"/>
          </a:xfrm>
          <a:custGeom>
            <a:avLst/>
            <a:gdLst>
              <a:gd name="connsiteX0" fmla="*/ 0 w 466725"/>
              <a:gd name="connsiteY0" fmla="*/ 0 h 1885950"/>
              <a:gd name="connsiteX1" fmla="*/ 333375 w 466725"/>
              <a:gd name="connsiteY1" fmla="*/ 114300 h 1885950"/>
              <a:gd name="connsiteX2" fmla="*/ 466725 w 466725"/>
              <a:gd name="connsiteY2" fmla="*/ 1790700 h 1885950"/>
              <a:gd name="connsiteX3" fmla="*/ 38100 w 466725"/>
              <a:gd name="connsiteY3" fmla="*/ 1885950 h 1885950"/>
              <a:gd name="connsiteX4" fmla="*/ 0 w 466725"/>
              <a:gd name="connsiteY4" fmla="*/ 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" h="1885950">
                <a:moveTo>
                  <a:pt x="0" y="0"/>
                </a:moveTo>
                <a:lnTo>
                  <a:pt x="333375" y="114300"/>
                </a:lnTo>
                <a:lnTo>
                  <a:pt x="466725" y="1790700"/>
                </a:lnTo>
                <a:lnTo>
                  <a:pt x="38100" y="18859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Freihandform 252"/>
          <p:cNvSpPr/>
          <p:nvPr/>
        </p:nvSpPr>
        <p:spPr>
          <a:xfrm>
            <a:off x="6097361" y="1620438"/>
            <a:ext cx="781050" cy="371475"/>
          </a:xfrm>
          <a:custGeom>
            <a:avLst/>
            <a:gdLst>
              <a:gd name="connsiteX0" fmla="*/ 0 w 781050"/>
              <a:gd name="connsiteY0" fmla="*/ 104775 h 371475"/>
              <a:gd name="connsiteX1" fmla="*/ 0 w 781050"/>
              <a:gd name="connsiteY1" fmla="*/ 0 h 371475"/>
              <a:gd name="connsiteX2" fmla="*/ 781050 w 781050"/>
              <a:gd name="connsiteY2" fmla="*/ 285750 h 371475"/>
              <a:gd name="connsiteX3" fmla="*/ 781050 w 781050"/>
              <a:gd name="connsiteY3" fmla="*/ 371475 h 371475"/>
              <a:gd name="connsiteX4" fmla="*/ 0 w 781050"/>
              <a:gd name="connsiteY4" fmla="*/ 1047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" h="371475">
                <a:moveTo>
                  <a:pt x="0" y="104775"/>
                </a:moveTo>
                <a:lnTo>
                  <a:pt x="0" y="0"/>
                </a:lnTo>
                <a:lnTo>
                  <a:pt x="781050" y="285750"/>
                </a:lnTo>
                <a:lnTo>
                  <a:pt x="781050" y="371475"/>
                </a:lnTo>
                <a:lnTo>
                  <a:pt x="0" y="104775"/>
                </a:lnTo>
                <a:close/>
              </a:path>
            </a:pathLst>
          </a:custGeom>
          <a:solidFill>
            <a:srgbClr val="D0B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Freihandform 253"/>
          <p:cNvSpPr/>
          <p:nvPr/>
        </p:nvSpPr>
        <p:spPr>
          <a:xfrm>
            <a:off x="5984231" y="1623932"/>
            <a:ext cx="133350" cy="114300"/>
          </a:xfrm>
          <a:custGeom>
            <a:avLst/>
            <a:gdLst>
              <a:gd name="connsiteX0" fmla="*/ 0 w 133350"/>
              <a:gd name="connsiteY0" fmla="*/ 66675 h 114300"/>
              <a:gd name="connsiteX1" fmla="*/ 123825 w 133350"/>
              <a:gd name="connsiteY1" fmla="*/ 0 h 114300"/>
              <a:gd name="connsiteX2" fmla="*/ 133350 w 133350"/>
              <a:gd name="connsiteY2" fmla="*/ 114300 h 114300"/>
              <a:gd name="connsiteX3" fmla="*/ 0 w 133350"/>
              <a:gd name="connsiteY3" fmla="*/ 66675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114300">
                <a:moveTo>
                  <a:pt x="0" y="66675"/>
                </a:moveTo>
                <a:lnTo>
                  <a:pt x="123825" y="0"/>
                </a:lnTo>
                <a:lnTo>
                  <a:pt x="133350" y="114300"/>
                </a:lnTo>
                <a:lnTo>
                  <a:pt x="0" y="66675"/>
                </a:lnTo>
                <a:close/>
              </a:path>
            </a:pathLst>
          </a:custGeom>
          <a:solidFill>
            <a:srgbClr val="6A6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Freihandform 254"/>
          <p:cNvSpPr/>
          <p:nvPr/>
        </p:nvSpPr>
        <p:spPr>
          <a:xfrm>
            <a:off x="7296150" y="2214942"/>
            <a:ext cx="342900" cy="352425"/>
          </a:xfrm>
          <a:custGeom>
            <a:avLst/>
            <a:gdLst>
              <a:gd name="connsiteX0" fmla="*/ 0 w 342900"/>
              <a:gd name="connsiteY0" fmla="*/ 66675 h 352425"/>
              <a:gd name="connsiteX1" fmla="*/ 114300 w 342900"/>
              <a:gd name="connsiteY1" fmla="*/ 85725 h 352425"/>
              <a:gd name="connsiteX2" fmla="*/ 342900 w 342900"/>
              <a:gd name="connsiteY2" fmla="*/ 0 h 352425"/>
              <a:gd name="connsiteX3" fmla="*/ 342900 w 342900"/>
              <a:gd name="connsiteY3" fmla="*/ 352425 h 352425"/>
              <a:gd name="connsiteX4" fmla="*/ 19050 w 342900"/>
              <a:gd name="connsiteY4" fmla="*/ 266700 h 352425"/>
              <a:gd name="connsiteX5" fmla="*/ 0 w 342900"/>
              <a:gd name="connsiteY5" fmla="*/ 666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" h="352425">
                <a:moveTo>
                  <a:pt x="0" y="66675"/>
                </a:moveTo>
                <a:lnTo>
                  <a:pt x="114300" y="85725"/>
                </a:lnTo>
                <a:lnTo>
                  <a:pt x="342900" y="0"/>
                </a:lnTo>
                <a:lnTo>
                  <a:pt x="342900" y="352425"/>
                </a:lnTo>
                <a:lnTo>
                  <a:pt x="19050" y="266700"/>
                </a:lnTo>
                <a:lnTo>
                  <a:pt x="0" y="66675"/>
                </a:lnTo>
                <a:close/>
              </a:path>
            </a:pathLst>
          </a:custGeom>
          <a:solidFill>
            <a:srgbClr val="635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Freihandform 255"/>
          <p:cNvSpPr/>
          <p:nvPr/>
        </p:nvSpPr>
        <p:spPr>
          <a:xfrm>
            <a:off x="7639050" y="2207230"/>
            <a:ext cx="733425" cy="419100"/>
          </a:xfrm>
          <a:custGeom>
            <a:avLst/>
            <a:gdLst>
              <a:gd name="connsiteX0" fmla="*/ 0 w 733425"/>
              <a:gd name="connsiteY0" fmla="*/ 0 h 419100"/>
              <a:gd name="connsiteX1" fmla="*/ 723900 w 733425"/>
              <a:gd name="connsiteY1" fmla="*/ 266700 h 419100"/>
              <a:gd name="connsiteX2" fmla="*/ 733425 w 733425"/>
              <a:gd name="connsiteY2" fmla="*/ 323850 h 419100"/>
              <a:gd name="connsiteX3" fmla="*/ 733425 w 733425"/>
              <a:gd name="connsiteY3" fmla="*/ 419100 h 419100"/>
              <a:gd name="connsiteX4" fmla="*/ 323850 w 733425"/>
              <a:gd name="connsiteY4" fmla="*/ 295275 h 419100"/>
              <a:gd name="connsiteX5" fmla="*/ 9525 w 733425"/>
              <a:gd name="connsiteY5" fmla="*/ 409575 h 419100"/>
              <a:gd name="connsiteX6" fmla="*/ 0 w 733425"/>
              <a:gd name="connsiteY6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425" h="419100">
                <a:moveTo>
                  <a:pt x="0" y="0"/>
                </a:moveTo>
                <a:lnTo>
                  <a:pt x="723900" y="266700"/>
                </a:lnTo>
                <a:lnTo>
                  <a:pt x="733425" y="323850"/>
                </a:lnTo>
                <a:lnTo>
                  <a:pt x="733425" y="419100"/>
                </a:lnTo>
                <a:lnTo>
                  <a:pt x="323850" y="295275"/>
                </a:lnTo>
                <a:lnTo>
                  <a:pt x="9525" y="409575"/>
                </a:lnTo>
                <a:lnTo>
                  <a:pt x="0" y="0"/>
                </a:lnTo>
                <a:close/>
              </a:path>
            </a:pathLst>
          </a:custGeom>
          <a:solidFill>
            <a:srgbClr val="C5B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Freihandform 256"/>
          <p:cNvSpPr/>
          <p:nvPr/>
        </p:nvSpPr>
        <p:spPr>
          <a:xfrm>
            <a:off x="8230406" y="2354263"/>
            <a:ext cx="133350" cy="114300"/>
          </a:xfrm>
          <a:custGeom>
            <a:avLst/>
            <a:gdLst>
              <a:gd name="connsiteX0" fmla="*/ 0 w 133350"/>
              <a:gd name="connsiteY0" fmla="*/ 66675 h 114300"/>
              <a:gd name="connsiteX1" fmla="*/ 123825 w 133350"/>
              <a:gd name="connsiteY1" fmla="*/ 0 h 114300"/>
              <a:gd name="connsiteX2" fmla="*/ 133350 w 133350"/>
              <a:gd name="connsiteY2" fmla="*/ 114300 h 114300"/>
              <a:gd name="connsiteX3" fmla="*/ 0 w 133350"/>
              <a:gd name="connsiteY3" fmla="*/ 66675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114300">
                <a:moveTo>
                  <a:pt x="0" y="66675"/>
                </a:moveTo>
                <a:lnTo>
                  <a:pt x="123825" y="0"/>
                </a:lnTo>
                <a:lnTo>
                  <a:pt x="133350" y="114300"/>
                </a:lnTo>
                <a:lnTo>
                  <a:pt x="0" y="666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Freihandform 257"/>
          <p:cNvSpPr/>
          <p:nvPr/>
        </p:nvSpPr>
        <p:spPr>
          <a:xfrm>
            <a:off x="2221426" y="4387257"/>
            <a:ext cx="825500" cy="1003300"/>
          </a:xfrm>
          <a:custGeom>
            <a:avLst/>
            <a:gdLst>
              <a:gd name="connsiteX0" fmla="*/ 482600 w 825500"/>
              <a:gd name="connsiteY0" fmla="*/ 12700 h 1003300"/>
              <a:gd name="connsiteX1" fmla="*/ 273050 w 825500"/>
              <a:gd name="connsiteY1" fmla="*/ 514350 h 1003300"/>
              <a:gd name="connsiteX2" fmla="*/ 203200 w 825500"/>
              <a:gd name="connsiteY2" fmla="*/ 514350 h 1003300"/>
              <a:gd name="connsiteX3" fmla="*/ 0 w 825500"/>
              <a:gd name="connsiteY3" fmla="*/ 1003300 h 1003300"/>
              <a:gd name="connsiteX4" fmla="*/ 298450 w 825500"/>
              <a:gd name="connsiteY4" fmla="*/ 1003300 h 1003300"/>
              <a:gd name="connsiteX5" fmla="*/ 457200 w 825500"/>
              <a:gd name="connsiteY5" fmla="*/ 533400 h 1003300"/>
              <a:gd name="connsiteX6" fmla="*/ 501650 w 825500"/>
              <a:gd name="connsiteY6" fmla="*/ 539750 h 1003300"/>
              <a:gd name="connsiteX7" fmla="*/ 825500 w 825500"/>
              <a:gd name="connsiteY7" fmla="*/ 0 h 1003300"/>
              <a:gd name="connsiteX8" fmla="*/ 482600 w 825500"/>
              <a:gd name="connsiteY8" fmla="*/ 1270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500" h="1003300">
                <a:moveTo>
                  <a:pt x="482600" y="12700"/>
                </a:moveTo>
                <a:lnTo>
                  <a:pt x="273050" y="514350"/>
                </a:lnTo>
                <a:lnTo>
                  <a:pt x="203200" y="514350"/>
                </a:lnTo>
                <a:lnTo>
                  <a:pt x="0" y="1003300"/>
                </a:lnTo>
                <a:lnTo>
                  <a:pt x="298450" y="1003300"/>
                </a:lnTo>
                <a:lnTo>
                  <a:pt x="457200" y="533400"/>
                </a:lnTo>
                <a:lnTo>
                  <a:pt x="501650" y="539750"/>
                </a:lnTo>
                <a:lnTo>
                  <a:pt x="825500" y="0"/>
                </a:lnTo>
                <a:lnTo>
                  <a:pt x="482600" y="12700"/>
                </a:lnTo>
                <a:close/>
              </a:path>
            </a:pathLst>
          </a:custGeom>
          <a:solidFill>
            <a:srgbClr val="787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Freihandform 258"/>
          <p:cNvSpPr/>
          <p:nvPr/>
        </p:nvSpPr>
        <p:spPr>
          <a:xfrm>
            <a:off x="2892774" y="4393250"/>
            <a:ext cx="152400" cy="1168400"/>
          </a:xfrm>
          <a:custGeom>
            <a:avLst/>
            <a:gdLst>
              <a:gd name="connsiteX0" fmla="*/ 69850 w 152400"/>
              <a:gd name="connsiteY0" fmla="*/ 6350 h 1168400"/>
              <a:gd name="connsiteX1" fmla="*/ 0 w 152400"/>
              <a:gd name="connsiteY1" fmla="*/ 1168400 h 1168400"/>
              <a:gd name="connsiteX2" fmla="*/ 95250 w 152400"/>
              <a:gd name="connsiteY2" fmla="*/ 1155700 h 1168400"/>
              <a:gd name="connsiteX3" fmla="*/ 152400 w 152400"/>
              <a:gd name="connsiteY3" fmla="*/ 0 h 1168400"/>
              <a:gd name="connsiteX4" fmla="*/ 69850 w 152400"/>
              <a:gd name="connsiteY4" fmla="*/ 635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168400">
                <a:moveTo>
                  <a:pt x="69850" y="6350"/>
                </a:moveTo>
                <a:lnTo>
                  <a:pt x="0" y="1168400"/>
                </a:lnTo>
                <a:lnTo>
                  <a:pt x="95250" y="1155700"/>
                </a:lnTo>
                <a:lnTo>
                  <a:pt x="152400" y="0"/>
                </a:lnTo>
                <a:lnTo>
                  <a:pt x="69850" y="63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Freihandform 259"/>
          <p:cNvSpPr/>
          <p:nvPr/>
        </p:nvSpPr>
        <p:spPr>
          <a:xfrm>
            <a:off x="2835624" y="4406121"/>
            <a:ext cx="133350" cy="1143000"/>
          </a:xfrm>
          <a:custGeom>
            <a:avLst/>
            <a:gdLst>
              <a:gd name="connsiteX0" fmla="*/ 50800 w 133350"/>
              <a:gd name="connsiteY0" fmla="*/ 1143000 h 1143000"/>
              <a:gd name="connsiteX1" fmla="*/ 0 w 133350"/>
              <a:gd name="connsiteY1" fmla="*/ 1111250 h 1143000"/>
              <a:gd name="connsiteX2" fmla="*/ 69850 w 133350"/>
              <a:gd name="connsiteY2" fmla="*/ 0 h 1143000"/>
              <a:gd name="connsiteX3" fmla="*/ 133350 w 133350"/>
              <a:gd name="connsiteY3" fmla="*/ 0 h 1143000"/>
              <a:gd name="connsiteX4" fmla="*/ 50800 w 133350"/>
              <a:gd name="connsiteY4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1143000">
                <a:moveTo>
                  <a:pt x="50800" y="1143000"/>
                </a:moveTo>
                <a:lnTo>
                  <a:pt x="0" y="1111250"/>
                </a:lnTo>
                <a:lnTo>
                  <a:pt x="69850" y="0"/>
                </a:lnTo>
                <a:lnTo>
                  <a:pt x="133350" y="0"/>
                </a:lnTo>
                <a:lnTo>
                  <a:pt x="50800" y="1143000"/>
                </a:lnTo>
                <a:close/>
              </a:path>
            </a:pathLst>
          </a:custGeom>
          <a:solidFill>
            <a:srgbClr val="727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Freihandform 260"/>
          <p:cNvSpPr/>
          <p:nvPr/>
        </p:nvSpPr>
        <p:spPr>
          <a:xfrm>
            <a:off x="2553049" y="4906827"/>
            <a:ext cx="152400" cy="514350"/>
          </a:xfrm>
          <a:custGeom>
            <a:avLst/>
            <a:gdLst>
              <a:gd name="connsiteX0" fmla="*/ 38100 w 152400"/>
              <a:gd name="connsiteY0" fmla="*/ 0 h 514350"/>
              <a:gd name="connsiteX1" fmla="*/ 0 w 152400"/>
              <a:gd name="connsiteY1" fmla="*/ 514350 h 514350"/>
              <a:gd name="connsiteX2" fmla="*/ 101600 w 152400"/>
              <a:gd name="connsiteY2" fmla="*/ 514350 h 514350"/>
              <a:gd name="connsiteX3" fmla="*/ 152400 w 152400"/>
              <a:gd name="connsiteY3" fmla="*/ 6350 h 514350"/>
              <a:gd name="connsiteX4" fmla="*/ 38100 w 152400"/>
              <a:gd name="connsiteY4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514350">
                <a:moveTo>
                  <a:pt x="38100" y="0"/>
                </a:moveTo>
                <a:lnTo>
                  <a:pt x="0" y="514350"/>
                </a:lnTo>
                <a:lnTo>
                  <a:pt x="101600" y="514350"/>
                </a:lnTo>
                <a:lnTo>
                  <a:pt x="152400" y="635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Freihandform 261"/>
          <p:cNvSpPr/>
          <p:nvPr/>
        </p:nvSpPr>
        <p:spPr>
          <a:xfrm>
            <a:off x="6743700" y="2557463"/>
            <a:ext cx="904875" cy="561975"/>
          </a:xfrm>
          <a:custGeom>
            <a:avLst/>
            <a:gdLst>
              <a:gd name="connsiteX0" fmla="*/ 0 w 904875"/>
              <a:gd name="connsiteY0" fmla="*/ 0 h 561975"/>
              <a:gd name="connsiteX1" fmla="*/ 4763 w 904875"/>
              <a:gd name="connsiteY1" fmla="*/ 366712 h 561975"/>
              <a:gd name="connsiteX2" fmla="*/ 895350 w 904875"/>
              <a:gd name="connsiteY2" fmla="*/ 561975 h 561975"/>
              <a:gd name="connsiteX3" fmla="*/ 904875 w 904875"/>
              <a:gd name="connsiteY3" fmla="*/ 247650 h 561975"/>
              <a:gd name="connsiteX4" fmla="*/ 0 w 904875"/>
              <a:gd name="connsiteY4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" h="561975">
                <a:moveTo>
                  <a:pt x="0" y="0"/>
                </a:moveTo>
                <a:cubicBezTo>
                  <a:pt x="1588" y="122237"/>
                  <a:pt x="3175" y="244475"/>
                  <a:pt x="4763" y="366712"/>
                </a:cubicBezTo>
                <a:lnTo>
                  <a:pt x="895350" y="561975"/>
                </a:lnTo>
                <a:lnTo>
                  <a:pt x="904875" y="2476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Freihandform 262"/>
          <p:cNvSpPr/>
          <p:nvPr/>
        </p:nvSpPr>
        <p:spPr>
          <a:xfrm>
            <a:off x="6738938" y="3205163"/>
            <a:ext cx="933450" cy="552450"/>
          </a:xfrm>
          <a:custGeom>
            <a:avLst/>
            <a:gdLst>
              <a:gd name="connsiteX0" fmla="*/ 0 w 933450"/>
              <a:gd name="connsiteY0" fmla="*/ 395287 h 552450"/>
              <a:gd name="connsiteX1" fmla="*/ 4762 w 933450"/>
              <a:gd name="connsiteY1" fmla="*/ 0 h 552450"/>
              <a:gd name="connsiteX2" fmla="*/ 933450 w 933450"/>
              <a:gd name="connsiteY2" fmla="*/ 190500 h 552450"/>
              <a:gd name="connsiteX3" fmla="*/ 914400 w 933450"/>
              <a:gd name="connsiteY3" fmla="*/ 552450 h 552450"/>
              <a:gd name="connsiteX4" fmla="*/ 0 w 933450"/>
              <a:gd name="connsiteY4" fmla="*/ 395287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450" h="552450">
                <a:moveTo>
                  <a:pt x="0" y="395287"/>
                </a:moveTo>
                <a:cubicBezTo>
                  <a:pt x="1587" y="263525"/>
                  <a:pt x="3175" y="131762"/>
                  <a:pt x="4762" y="0"/>
                </a:cubicBezTo>
                <a:lnTo>
                  <a:pt x="933450" y="190500"/>
                </a:lnTo>
                <a:lnTo>
                  <a:pt x="914400" y="552450"/>
                </a:lnTo>
                <a:lnTo>
                  <a:pt x="0" y="39528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Freihandform 263"/>
          <p:cNvSpPr/>
          <p:nvPr/>
        </p:nvSpPr>
        <p:spPr>
          <a:xfrm>
            <a:off x="6734175" y="3890963"/>
            <a:ext cx="942975" cy="442912"/>
          </a:xfrm>
          <a:custGeom>
            <a:avLst/>
            <a:gdLst>
              <a:gd name="connsiteX0" fmla="*/ 4763 w 942975"/>
              <a:gd name="connsiteY0" fmla="*/ 0 h 442912"/>
              <a:gd name="connsiteX1" fmla="*/ 0 w 942975"/>
              <a:gd name="connsiteY1" fmla="*/ 409575 h 442912"/>
              <a:gd name="connsiteX2" fmla="*/ 942975 w 942975"/>
              <a:gd name="connsiteY2" fmla="*/ 442912 h 442912"/>
              <a:gd name="connsiteX3" fmla="*/ 933450 w 942975"/>
              <a:gd name="connsiteY3" fmla="*/ 80962 h 442912"/>
              <a:gd name="connsiteX4" fmla="*/ 4763 w 942975"/>
              <a:gd name="connsiteY4" fmla="*/ 0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75" h="442912">
                <a:moveTo>
                  <a:pt x="4763" y="0"/>
                </a:moveTo>
                <a:cubicBezTo>
                  <a:pt x="3175" y="136525"/>
                  <a:pt x="1588" y="273050"/>
                  <a:pt x="0" y="409575"/>
                </a:cubicBezTo>
                <a:lnTo>
                  <a:pt x="942975" y="442912"/>
                </a:lnTo>
                <a:lnTo>
                  <a:pt x="933450" y="80962"/>
                </a:lnTo>
                <a:lnTo>
                  <a:pt x="4763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Freihandform 264"/>
          <p:cNvSpPr/>
          <p:nvPr/>
        </p:nvSpPr>
        <p:spPr>
          <a:xfrm>
            <a:off x="8029575" y="2728913"/>
            <a:ext cx="700088" cy="333375"/>
          </a:xfrm>
          <a:custGeom>
            <a:avLst/>
            <a:gdLst>
              <a:gd name="connsiteX0" fmla="*/ 9525 w 700088"/>
              <a:gd name="connsiteY0" fmla="*/ 0 h 333375"/>
              <a:gd name="connsiteX1" fmla="*/ 0 w 700088"/>
              <a:gd name="connsiteY1" fmla="*/ 157162 h 333375"/>
              <a:gd name="connsiteX2" fmla="*/ 700088 w 700088"/>
              <a:gd name="connsiteY2" fmla="*/ 333375 h 333375"/>
              <a:gd name="connsiteX3" fmla="*/ 690563 w 700088"/>
              <a:gd name="connsiteY3" fmla="*/ 190500 h 333375"/>
              <a:gd name="connsiteX4" fmla="*/ 9525 w 700088"/>
              <a:gd name="connsiteY4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088" h="333375">
                <a:moveTo>
                  <a:pt x="9525" y="0"/>
                </a:moveTo>
                <a:lnTo>
                  <a:pt x="0" y="157162"/>
                </a:lnTo>
                <a:lnTo>
                  <a:pt x="700088" y="333375"/>
                </a:lnTo>
                <a:lnTo>
                  <a:pt x="690563" y="190500"/>
                </a:lnTo>
                <a:lnTo>
                  <a:pt x="952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Freihandform 265"/>
          <p:cNvSpPr/>
          <p:nvPr/>
        </p:nvSpPr>
        <p:spPr>
          <a:xfrm rot="21354447">
            <a:off x="8065511" y="3324035"/>
            <a:ext cx="700088" cy="333375"/>
          </a:xfrm>
          <a:custGeom>
            <a:avLst/>
            <a:gdLst>
              <a:gd name="connsiteX0" fmla="*/ 9525 w 700088"/>
              <a:gd name="connsiteY0" fmla="*/ 0 h 333375"/>
              <a:gd name="connsiteX1" fmla="*/ 0 w 700088"/>
              <a:gd name="connsiteY1" fmla="*/ 157162 h 333375"/>
              <a:gd name="connsiteX2" fmla="*/ 700088 w 700088"/>
              <a:gd name="connsiteY2" fmla="*/ 333375 h 333375"/>
              <a:gd name="connsiteX3" fmla="*/ 690563 w 700088"/>
              <a:gd name="connsiteY3" fmla="*/ 190500 h 333375"/>
              <a:gd name="connsiteX4" fmla="*/ 9525 w 700088"/>
              <a:gd name="connsiteY4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088" h="333375">
                <a:moveTo>
                  <a:pt x="9525" y="0"/>
                </a:moveTo>
                <a:lnTo>
                  <a:pt x="0" y="157162"/>
                </a:lnTo>
                <a:lnTo>
                  <a:pt x="700088" y="333375"/>
                </a:lnTo>
                <a:lnTo>
                  <a:pt x="690563" y="190500"/>
                </a:lnTo>
                <a:lnTo>
                  <a:pt x="952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Freihandform 266"/>
          <p:cNvSpPr/>
          <p:nvPr/>
        </p:nvSpPr>
        <p:spPr>
          <a:xfrm>
            <a:off x="8086725" y="3957638"/>
            <a:ext cx="681038" cy="242887"/>
          </a:xfrm>
          <a:custGeom>
            <a:avLst/>
            <a:gdLst>
              <a:gd name="connsiteX0" fmla="*/ 0 w 681038"/>
              <a:gd name="connsiteY0" fmla="*/ 0 h 242887"/>
              <a:gd name="connsiteX1" fmla="*/ 0 w 681038"/>
              <a:gd name="connsiteY1" fmla="*/ 161925 h 242887"/>
              <a:gd name="connsiteX2" fmla="*/ 681038 w 681038"/>
              <a:gd name="connsiteY2" fmla="*/ 242887 h 242887"/>
              <a:gd name="connsiteX3" fmla="*/ 657225 w 681038"/>
              <a:gd name="connsiteY3" fmla="*/ 80962 h 242887"/>
              <a:gd name="connsiteX4" fmla="*/ 0 w 681038"/>
              <a:gd name="connsiteY4" fmla="*/ 0 h 24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038" h="242887">
                <a:moveTo>
                  <a:pt x="0" y="0"/>
                </a:moveTo>
                <a:lnTo>
                  <a:pt x="0" y="161925"/>
                </a:lnTo>
                <a:lnTo>
                  <a:pt x="681038" y="242887"/>
                </a:lnTo>
                <a:lnTo>
                  <a:pt x="657225" y="8096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Freihandform 267"/>
          <p:cNvSpPr/>
          <p:nvPr/>
        </p:nvSpPr>
        <p:spPr>
          <a:xfrm>
            <a:off x="8086725" y="4595813"/>
            <a:ext cx="676275" cy="176212"/>
          </a:xfrm>
          <a:custGeom>
            <a:avLst/>
            <a:gdLst>
              <a:gd name="connsiteX0" fmla="*/ 0 w 676275"/>
              <a:gd name="connsiteY0" fmla="*/ 0 h 176212"/>
              <a:gd name="connsiteX1" fmla="*/ 0 w 676275"/>
              <a:gd name="connsiteY1" fmla="*/ 142875 h 176212"/>
              <a:gd name="connsiteX2" fmla="*/ 676275 w 676275"/>
              <a:gd name="connsiteY2" fmla="*/ 176212 h 176212"/>
              <a:gd name="connsiteX3" fmla="*/ 657225 w 676275"/>
              <a:gd name="connsiteY3" fmla="*/ 14287 h 176212"/>
              <a:gd name="connsiteX4" fmla="*/ 0 w 676275"/>
              <a:gd name="connsiteY4" fmla="*/ 0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" h="176212">
                <a:moveTo>
                  <a:pt x="0" y="0"/>
                </a:moveTo>
                <a:lnTo>
                  <a:pt x="0" y="142875"/>
                </a:lnTo>
                <a:lnTo>
                  <a:pt x="676275" y="176212"/>
                </a:lnTo>
                <a:lnTo>
                  <a:pt x="657225" y="1428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Freihandform 268"/>
          <p:cNvSpPr/>
          <p:nvPr/>
        </p:nvSpPr>
        <p:spPr>
          <a:xfrm>
            <a:off x="9171983" y="4713716"/>
            <a:ext cx="526846" cy="238125"/>
          </a:xfrm>
          <a:custGeom>
            <a:avLst/>
            <a:gdLst>
              <a:gd name="connsiteX0" fmla="*/ 428625 w 847725"/>
              <a:gd name="connsiteY0" fmla="*/ 317500 h 317500"/>
              <a:gd name="connsiteX1" fmla="*/ 847725 w 847725"/>
              <a:gd name="connsiteY1" fmla="*/ 317500 h 317500"/>
              <a:gd name="connsiteX2" fmla="*/ 419100 w 847725"/>
              <a:gd name="connsiteY2" fmla="*/ 50800 h 317500"/>
              <a:gd name="connsiteX3" fmla="*/ 155575 w 847725"/>
              <a:gd name="connsiteY3" fmla="*/ 0 h 317500"/>
              <a:gd name="connsiteX4" fmla="*/ 0 w 847725"/>
              <a:gd name="connsiteY4" fmla="*/ 3175 h 317500"/>
              <a:gd name="connsiteX5" fmla="*/ 428625 w 847725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7725" h="317500">
                <a:moveTo>
                  <a:pt x="428625" y="317500"/>
                </a:moveTo>
                <a:lnTo>
                  <a:pt x="847725" y="317500"/>
                </a:lnTo>
                <a:lnTo>
                  <a:pt x="419100" y="50800"/>
                </a:lnTo>
                <a:lnTo>
                  <a:pt x="155575" y="0"/>
                </a:lnTo>
                <a:lnTo>
                  <a:pt x="0" y="3175"/>
                </a:lnTo>
                <a:lnTo>
                  <a:pt x="428625" y="317500"/>
                </a:lnTo>
                <a:close/>
              </a:path>
            </a:pathLst>
          </a:custGeom>
          <a:solidFill>
            <a:srgbClr val="E6E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Freihandform 269"/>
          <p:cNvSpPr/>
          <p:nvPr/>
        </p:nvSpPr>
        <p:spPr>
          <a:xfrm>
            <a:off x="10177324" y="4739171"/>
            <a:ext cx="526846" cy="238125"/>
          </a:xfrm>
          <a:custGeom>
            <a:avLst/>
            <a:gdLst>
              <a:gd name="connsiteX0" fmla="*/ 428625 w 847725"/>
              <a:gd name="connsiteY0" fmla="*/ 317500 h 317500"/>
              <a:gd name="connsiteX1" fmla="*/ 847725 w 847725"/>
              <a:gd name="connsiteY1" fmla="*/ 317500 h 317500"/>
              <a:gd name="connsiteX2" fmla="*/ 419100 w 847725"/>
              <a:gd name="connsiteY2" fmla="*/ 50800 h 317500"/>
              <a:gd name="connsiteX3" fmla="*/ 155575 w 847725"/>
              <a:gd name="connsiteY3" fmla="*/ 0 h 317500"/>
              <a:gd name="connsiteX4" fmla="*/ 0 w 847725"/>
              <a:gd name="connsiteY4" fmla="*/ 3175 h 317500"/>
              <a:gd name="connsiteX5" fmla="*/ 428625 w 847725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7725" h="317500">
                <a:moveTo>
                  <a:pt x="428625" y="317500"/>
                </a:moveTo>
                <a:lnTo>
                  <a:pt x="847725" y="317500"/>
                </a:lnTo>
                <a:lnTo>
                  <a:pt x="419100" y="50800"/>
                </a:lnTo>
                <a:lnTo>
                  <a:pt x="155575" y="0"/>
                </a:lnTo>
                <a:lnTo>
                  <a:pt x="0" y="3175"/>
                </a:lnTo>
                <a:lnTo>
                  <a:pt x="428625" y="317500"/>
                </a:lnTo>
                <a:close/>
              </a:path>
            </a:pathLst>
          </a:custGeom>
          <a:solidFill>
            <a:srgbClr val="E6E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Freihandform 270"/>
          <p:cNvSpPr/>
          <p:nvPr/>
        </p:nvSpPr>
        <p:spPr>
          <a:xfrm>
            <a:off x="7639050" y="2505075"/>
            <a:ext cx="385763" cy="2233613"/>
          </a:xfrm>
          <a:custGeom>
            <a:avLst/>
            <a:gdLst>
              <a:gd name="connsiteX0" fmla="*/ 0 w 385763"/>
              <a:gd name="connsiteY0" fmla="*/ 104775 h 2233613"/>
              <a:gd name="connsiteX1" fmla="*/ 352425 w 385763"/>
              <a:gd name="connsiteY1" fmla="*/ 0 h 2233613"/>
              <a:gd name="connsiteX2" fmla="*/ 385763 w 385763"/>
              <a:gd name="connsiteY2" fmla="*/ 2233613 h 2233613"/>
              <a:gd name="connsiteX3" fmla="*/ 252413 w 385763"/>
              <a:gd name="connsiteY3" fmla="*/ 2128838 h 2233613"/>
              <a:gd name="connsiteX4" fmla="*/ 9525 w 385763"/>
              <a:gd name="connsiteY4" fmla="*/ 2105025 h 2233613"/>
              <a:gd name="connsiteX5" fmla="*/ 38100 w 385763"/>
              <a:gd name="connsiteY5" fmla="*/ 2105025 h 2233613"/>
              <a:gd name="connsiteX6" fmla="*/ 0 w 385763"/>
              <a:gd name="connsiteY6" fmla="*/ 104775 h 223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763" h="2233613">
                <a:moveTo>
                  <a:pt x="0" y="104775"/>
                </a:moveTo>
                <a:lnTo>
                  <a:pt x="352425" y="0"/>
                </a:lnTo>
                <a:lnTo>
                  <a:pt x="385763" y="2233613"/>
                </a:lnTo>
                <a:lnTo>
                  <a:pt x="252413" y="2128838"/>
                </a:lnTo>
                <a:lnTo>
                  <a:pt x="9525" y="2105025"/>
                </a:lnTo>
                <a:lnTo>
                  <a:pt x="38100" y="2105025"/>
                </a:lnTo>
                <a:lnTo>
                  <a:pt x="0" y="10477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Freihandform 271"/>
          <p:cNvSpPr/>
          <p:nvPr/>
        </p:nvSpPr>
        <p:spPr>
          <a:xfrm>
            <a:off x="5678840" y="2061404"/>
            <a:ext cx="1085850" cy="3524250"/>
          </a:xfrm>
          <a:custGeom>
            <a:avLst/>
            <a:gdLst>
              <a:gd name="connsiteX0" fmla="*/ 57150 w 1085850"/>
              <a:gd name="connsiteY0" fmla="*/ 0 h 3524250"/>
              <a:gd name="connsiteX1" fmla="*/ 1085850 w 1085850"/>
              <a:gd name="connsiteY1" fmla="*/ 266700 h 3524250"/>
              <a:gd name="connsiteX2" fmla="*/ 1047750 w 1085850"/>
              <a:gd name="connsiteY2" fmla="*/ 3429000 h 3524250"/>
              <a:gd name="connsiteX3" fmla="*/ 0 w 1085850"/>
              <a:gd name="connsiteY3" fmla="*/ 3524250 h 3524250"/>
              <a:gd name="connsiteX4" fmla="*/ 0 w 1085850"/>
              <a:gd name="connsiteY4" fmla="*/ 38100 h 3524250"/>
              <a:gd name="connsiteX5" fmla="*/ 57150 w 1085850"/>
              <a:gd name="connsiteY5" fmla="*/ 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850" h="3524250">
                <a:moveTo>
                  <a:pt x="57150" y="0"/>
                </a:moveTo>
                <a:lnTo>
                  <a:pt x="1085850" y="266700"/>
                </a:lnTo>
                <a:lnTo>
                  <a:pt x="1047750" y="3429000"/>
                </a:lnTo>
                <a:lnTo>
                  <a:pt x="0" y="3524250"/>
                </a:lnTo>
                <a:lnTo>
                  <a:pt x="0" y="38100"/>
                </a:lnTo>
                <a:lnTo>
                  <a:pt x="5715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Freihandform 272"/>
          <p:cNvSpPr/>
          <p:nvPr/>
        </p:nvSpPr>
        <p:spPr>
          <a:xfrm>
            <a:off x="7201755" y="4657868"/>
            <a:ext cx="1200150" cy="885825"/>
          </a:xfrm>
          <a:custGeom>
            <a:avLst/>
            <a:gdLst>
              <a:gd name="connsiteX0" fmla="*/ 19050 w 1200150"/>
              <a:gd name="connsiteY0" fmla="*/ 419100 h 885825"/>
              <a:gd name="connsiteX1" fmla="*/ 0 w 1200150"/>
              <a:gd name="connsiteY1" fmla="*/ 0 h 885825"/>
              <a:gd name="connsiteX2" fmla="*/ 266700 w 1200150"/>
              <a:gd name="connsiteY2" fmla="*/ 28575 h 885825"/>
              <a:gd name="connsiteX3" fmla="*/ 638175 w 1200150"/>
              <a:gd name="connsiteY3" fmla="*/ 276225 h 885825"/>
              <a:gd name="connsiteX4" fmla="*/ 1200150 w 1200150"/>
              <a:gd name="connsiteY4" fmla="*/ 276225 h 885825"/>
              <a:gd name="connsiteX5" fmla="*/ 1200150 w 1200150"/>
              <a:gd name="connsiteY5" fmla="*/ 847725 h 885825"/>
              <a:gd name="connsiteX6" fmla="*/ 704850 w 1200150"/>
              <a:gd name="connsiteY6" fmla="*/ 885825 h 885825"/>
              <a:gd name="connsiteX7" fmla="*/ 28575 w 1200150"/>
              <a:gd name="connsiteY7" fmla="*/ 733425 h 885825"/>
              <a:gd name="connsiteX8" fmla="*/ 19050 w 1200150"/>
              <a:gd name="connsiteY8" fmla="*/ 41910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0150" h="885825">
                <a:moveTo>
                  <a:pt x="19050" y="419100"/>
                </a:moveTo>
                <a:lnTo>
                  <a:pt x="0" y="0"/>
                </a:lnTo>
                <a:lnTo>
                  <a:pt x="266700" y="28575"/>
                </a:lnTo>
                <a:lnTo>
                  <a:pt x="638175" y="276225"/>
                </a:lnTo>
                <a:lnTo>
                  <a:pt x="1200150" y="276225"/>
                </a:lnTo>
                <a:lnTo>
                  <a:pt x="1200150" y="847725"/>
                </a:lnTo>
                <a:lnTo>
                  <a:pt x="704850" y="885825"/>
                </a:lnTo>
                <a:lnTo>
                  <a:pt x="28575" y="733425"/>
                </a:lnTo>
                <a:lnTo>
                  <a:pt x="19050" y="4191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Freihandform 273"/>
          <p:cNvSpPr/>
          <p:nvPr/>
        </p:nvSpPr>
        <p:spPr>
          <a:xfrm>
            <a:off x="8343467" y="4879679"/>
            <a:ext cx="76200" cy="628650"/>
          </a:xfrm>
          <a:custGeom>
            <a:avLst/>
            <a:gdLst>
              <a:gd name="connsiteX0" fmla="*/ 22225 w 76200"/>
              <a:gd name="connsiteY0" fmla="*/ 0 h 628650"/>
              <a:gd name="connsiteX1" fmla="*/ 0 w 76200"/>
              <a:gd name="connsiteY1" fmla="*/ 628650 h 628650"/>
              <a:gd name="connsiteX2" fmla="*/ 73025 w 76200"/>
              <a:gd name="connsiteY2" fmla="*/ 622300 h 628650"/>
              <a:gd name="connsiteX3" fmla="*/ 76200 w 76200"/>
              <a:gd name="connsiteY3" fmla="*/ 3175 h 628650"/>
              <a:gd name="connsiteX4" fmla="*/ 22225 w 76200"/>
              <a:gd name="connsiteY4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628650">
                <a:moveTo>
                  <a:pt x="22225" y="0"/>
                </a:moveTo>
                <a:lnTo>
                  <a:pt x="0" y="628650"/>
                </a:lnTo>
                <a:lnTo>
                  <a:pt x="73025" y="622300"/>
                </a:lnTo>
                <a:cubicBezTo>
                  <a:pt x="74083" y="415925"/>
                  <a:pt x="75142" y="209550"/>
                  <a:pt x="76200" y="3175"/>
                </a:cubicBezTo>
                <a:lnTo>
                  <a:pt x="22225" y="0"/>
                </a:lnTo>
                <a:close/>
              </a:path>
            </a:pathLst>
          </a:custGeom>
          <a:solidFill>
            <a:srgbClr val="24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Freihandform 274"/>
          <p:cNvSpPr/>
          <p:nvPr/>
        </p:nvSpPr>
        <p:spPr>
          <a:xfrm>
            <a:off x="7219950" y="4924425"/>
            <a:ext cx="685800" cy="619125"/>
          </a:xfrm>
          <a:custGeom>
            <a:avLst/>
            <a:gdLst>
              <a:gd name="connsiteX0" fmla="*/ 0 w 685800"/>
              <a:gd name="connsiteY0" fmla="*/ 0 h 619125"/>
              <a:gd name="connsiteX1" fmla="*/ 276225 w 685800"/>
              <a:gd name="connsiteY1" fmla="*/ 28575 h 619125"/>
              <a:gd name="connsiteX2" fmla="*/ 685800 w 685800"/>
              <a:gd name="connsiteY2" fmla="*/ 361950 h 619125"/>
              <a:gd name="connsiteX3" fmla="*/ 676275 w 685800"/>
              <a:gd name="connsiteY3" fmla="*/ 619125 h 619125"/>
              <a:gd name="connsiteX4" fmla="*/ 19050 w 685800"/>
              <a:gd name="connsiteY4" fmla="*/ 523875 h 619125"/>
              <a:gd name="connsiteX5" fmla="*/ 0 w 685800"/>
              <a:gd name="connsiteY5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619125">
                <a:moveTo>
                  <a:pt x="0" y="0"/>
                </a:moveTo>
                <a:lnTo>
                  <a:pt x="276225" y="28575"/>
                </a:lnTo>
                <a:lnTo>
                  <a:pt x="685800" y="361950"/>
                </a:lnTo>
                <a:lnTo>
                  <a:pt x="676275" y="619125"/>
                </a:lnTo>
                <a:lnTo>
                  <a:pt x="19050" y="5238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Freihandform 275"/>
          <p:cNvSpPr/>
          <p:nvPr/>
        </p:nvSpPr>
        <p:spPr>
          <a:xfrm>
            <a:off x="7169965" y="4594830"/>
            <a:ext cx="1384300" cy="962025"/>
          </a:xfrm>
          <a:custGeom>
            <a:avLst/>
            <a:gdLst>
              <a:gd name="connsiteX0" fmla="*/ 95250 w 1384300"/>
              <a:gd name="connsiteY0" fmla="*/ 6350 h 962025"/>
              <a:gd name="connsiteX1" fmla="*/ 330200 w 1384300"/>
              <a:gd name="connsiteY1" fmla="*/ 3175 h 962025"/>
              <a:gd name="connsiteX2" fmla="*/ 762000 w 1384300"/>
              <a:gd name="connsiteY2" fmla="*/ 320675 h 962025"/>
              <a:gd name="connsiteX3" fmla="*/ 1384300 w 1384300"/>
              <a:gd name="connsiteY3" fmla="*/ 317500 h 962025"/>
              <a:gd name="connsiteX4" fmla="*/ 1377950 w 1384300"/>
              <a:gd name="connsiteY4" fmla="*/ 393700 h 962025"/>
              <a:gd name="connsiteX5" fmla="*/ 771525 w 1384300"/>
              <a:gd name="connsiteY5" fmla="*/ 396875 h 962025"/>
              <a:gd name="connsiteX6" fmla="*/ 755650 w 1384300"/>
              <a:gd name="connsiteY6" fmla="*/ 962025 h 962025"/>
              <a:gd name="connsiteX7" fmla="*/ 723900 w 1384300"/>
              <a:gd name="connsiteY7" fmla="*/ 962025 h 962025"/>
              <a:gd name="connsiteX8" fmla="*/ 704850 w 1384300"/>
              <a:gd name="connsiteY8" fmla="*/ 958850 h 962025"/>
              <a:gd name="connsiteX9" fmla="*/ 692150 w 1384300"/>
              <a:gd name="connsiteY9" fmla="*/ 406400 h 962025"/>
              <a:gd name="connsiteX10" fmla="*/ 314325 w 1384300"/>
              <a:gd name="connsiteY10" fmla="*/ 85725 h 962025"/>
              <a:gd name="connsiteX11" fmla="*/ 85725 w 1384300"/>
              <a:gd name="connsiteY11" fmla="*/ 73025 h 962025"/>
              <a:gd name="connsiteX12" fmla="*/ 101600 w 1384300"/>
              <a:gd name="connsiteY12" fmla="*/ 514350 h 962025"/>
              <a:gd name="connsiteX13" fmla="*/ 6350 w 1384300"/>
              <a:gd name="connsiteY13" fmla="*/ 523875 h 962025"/>
              <a:gd name="connsiteX14" fmla="*/ 0 w 1384300"/>
              <a:gd name="connsiteY14" fmla="*/ 0 h 962025"/>
              <a:gd name="connsiteX15" fmla="*/ 95250 w 1384300"/>
              <a:gd name="connsiteY15" fmla="*/ 635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4300" h="962025">
                <a:moveTo>
                  <a:pt x="95250" y="6350"/>
                </a:moveTo>
                <a:lnTo>
                  <a:pt x="330200" y="3175"/>
                </a:lnTo>
                <a:lnTo>
                  <a:pt x="762000" y="320675"/>
                </a:lnTo>
                <a:lnTo>
                  <a:pt x="1384300" y="317500"/>
                </a:lnTo>
                <a:lnTo>
                  <a:pt x="1377950" y="393700"/>
                </a:lnTo>
                <a:lnTo>
                  <a:pt x="771525" y="396875"/>
                </a:lnTo>
                <a:lnTo>
                  <a:pt x="755650" y="962025"/>
                </a:lnTo>
                <a:lnTo>
                  <a:pt x="723900" y="962025"/>
                </a:lnTo>
                <a:lnTo>
                  <a:pt x="704850" y="958850"/>
                </a:lnTo>
                <a:lnTo>
                  <a:pt x="692150" y="406400"/>
                </a:lnTo>
                <a:lnTo>
                  <a:pt x="314325" y="85725"/>
                </a:lnTo>
                <a:lnTo>
                  <a:pt x="85725" y="73025"/>
                </a:lnTo>
                <a:lnTo>
                  <a:pt x="101600" y="514350"/>
                </a:lnTo>
                <a:lnTo>
                  <a:pt x="6350" y="523875"/>
                </a:lnTo>
                <a:cubicBezTo>
                  <a:pt x="4233" y="349250"/>
                  <a:pt x="2117" y="174625"/>
                  <a:pt x="0" y="0"/>
                </a:cubicBezTo>
                <a:lnTo>
                  <a:pt x="95250" y="6350"/>
                </a:lnTo>
                <a:close/>
              </a:path>
            </a:pathLst>
          </a:custGeom>
          <a:solidFill>
            <a:srgbClr val="24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Freihandform 276"/>
          <p:cNvSpPr/>
          <p:nvPr/>
        </p:nvSpPr>
        <p:spPr>
          <a:xfrm>
            <a:off x="9020175" y="4733925"/>
            <a:ext cx="676275" cy="657225"/>
          </a:xfrm>
          <a:custGeom>
            <a:avLst/>
            <a:gdLst>
              <a:gd name="connsiteX0" fmla="*/ 0 w 676275"/>
              <a:gd name="connsiteY0" fmla="*/ 0 h 657225"/>
              <a:gd name="connsiteX1" fmla="*/ 152400 w 676275"/>
              <a:gd name="connsiteY1" fmla="*/ 9525 h 657225"/>
              <a:gd name="connsiteX2" fmla="*/ 371475 w 676275"/>
              <a:gd name="connsiteY2" fmla="*/ 219075 h 657225"/>
              <a:gd name="connsiteX3" fmla="*/ 657225 w 676275"/>
              <a:gd name="connsiteY3" fmla="*/ 219075 h 657225"/>
              <a:gd name="connsiteX4" fmla="*/ 676275 w 676275"/>
              <a:gd name="connsiteY4" fmla="*/ 628650 h 657225"/>
              <a:gd name="connsiteX5" fmla="*/ 361950 w 676275"/>
              <a:gd name="connsiteY5" fmla="*/ 657225 h 657225"/>
              <a:gd name="connsiteX6" fmla="*/ 19050 w 676275"/>
              <a:gd name="connsiteY6" fmla="*/ 314325 h 657225"/>
              <a:gd name="connsiteX7" fmla="*/ 0 w 676275"/>
              <a:gd name="connsiteY7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275" h="657225">
                <a:moveTo>
                  <a:pt x="0" y="0"/>
                </a:moveTo>
                <a:lnTo>
                  <a:pt x="152400" y="9525"/>
                </a:lnTo>
                <a:lnTo>
                  <a:pt x="371475" y="219075"/>
                </a:lnTo>
                <a:lnTo>
                  <a:pt x="657225" y="219075"/>
                </a:lnTo>
                <a:lnTo>
                  <a:pt x="676275" y="628650"/>
                </a:lnTo>
                <a:lnTo>
                  <a:pt x="361950" y="657225"/>
                </a:lnTo>
                <a:lnTo>
                  <a:pt x="19050" y="3143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Freihandform 277"/>
          <p:cNvSpPr/>
          <p:nvPr/>
        </p:nvSpPr>
        <p:spPr>
          <a:xfrm>
            <a:off x="9001125" y="5019675"/>
            <a:ext cx="390525" cy="361950"/>
          </a:xfrm>
          <a:custGeom>
            <a:avLst/>
            <a:gdLst>
              <a:gd name="connsiteX0" fmla="*/ 28575 w 390525"/>
              <a:gd name="connsiteY0" fmla="*/ 0 h 361950"/>
              <a:gd name="connsiteX1" fmla="*/ 190500 w 390525"/>
              <a:gd name="connsiteY1" fmla="*/ 0 h 361950"/>
              <a:gd name="connsiteX2" fmla="*/ 390525 w 390525"/>
              <a:gd name="connsiteY2" fmla="*/ 209550 h 361950"/>
              <a:gd name="connsiteX3" fmla="*/ 381000 w 390525"/>
              <a:gd name="connsiteY3" fmla="*/ 361950 h 361950"/>
              <a:gd name="connsiteX4" fmla="*/ 0 w 390525"/>
              <a:gd name="connsiteY4" fmla="*/ 361950 h 361950"/>
              <a:gd name="connsiteX5" fmla="*/ 28575 w 390525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525" h="361950">
                <a:moveTo>
                  <a:pt x="28575" y="0"/>
                </a:moveTo>
                <a:lnTo>
                  <a:pt x="190500" y="0"/>
                </a:lnTo>
                <a:lnTo>
                  <a:pt x="390525" y="209550"/>
                </a:lnTo>
                <a:lnTo>
                  <a:pt x="381000" y="361950"/>
                </a:lnTo>
                <a:lnTo>
                  <a:pt x="0" y="361950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Freihandform 278"/>
          <p:cNvSpPr/>
          <p:nvPr/>
        </p:nvSpPr>
        <p:spPr>
          <a:xfrm>
            <a:off x="8993681" y="4700588"/>
            <a:ext cx="731091" cy="677862"/>
          </a:xfrm>
          <a:custGeom>
            <a:avLst/>
            <a:gdLst>
              <a:gd name="connsiteX0" fmla="*/ 95250 w 1384300"/>
              <a:gd name="connsiteY0" fmla="*/ 6350 h 962025"/>
              <a:gd name="connsiteX1" fmla="*/ 330200 w 1384300"/>
              <a:gd name="connsiteY1" fmla="*/ 3175 h 962025"/>
              <a:gd name="connsiteX2" fmla="*/ 762000 w 1384300"/>
              <a:gd name="connsiteY2" fmla="*/ 320675 h 962025"/>
              <a:gd name="connsiteX3" fmla="*/ 1384300 w 1384300"/>
              <a:gd name="connsiteY3" fmla="*/ 317500 h 962025"/>
              <a:gd name="connsiteX4" fmla="*/ 1377950 w 1384300"/>
              <a:gd name="connsiteY4" fmla="*/ 393700 h 962025"/>
              <a:gd name="connsiteX5" fmla="*/ 771525 w 1384300"/>
              <a:gd name="connsiteY5" fmla="*/ 396875 h 962025"/>
              <a:gd name="connsiteX6" fmla="*/ 755650 w 1384300"/>
              <a:gd name="connsiteY6" fmla="*/ 962025 h 962025"/>
              <a:gd name="connsiteX7" fmla="*/ 723900 w 1384300"/>
              <a:gd name="connsiteY7" fmla="*/ 962025 h 962025"/>
              <a:gd name="connsiteX8" fmla="*/ 704850 w 1384300"/>
              <a:gd name="connsiteY8" fmla="*/ 958850 h 962025"/>
              <a:gd name="connsiteX9" fmla="*/ 692150 w 1384300"/>
              <a:gd name="connsiteY9" fmla="*/ 406400 h 962025"/>
              <a:gd name="connsiteX10" fmla="*/ 314325 w 1384300"/>
              <a:gd name="connsiteY10" fmla="*/ 85725 h 962025"/>
              <a:gd name="connsiteX11" fmla="*/ 85725 w 1384300"/>
              <a:gd name="connsiteY11" fmla="*/ 73025 h 962025"/>
              <a:gd name="connsiteX12" fmla="*/ 101600 w 1384300"/>
              <a:gd name="connsiteY12" fmla="*/ 514350 h 962025"/>
              <a:gd name="connsiteX13" fmla="*/ 6350 w 1384300"/>
              <a:gd name="connsiteY13" fmla="*/ 523875 h 962025"/>
              <a:gd name="connsiteX14" fmla="*/ 0 w 1384300"/>
              <a:gd name="connsiteY14" fmla="*/ 0 h 962025"/>
              <a:gd name="connsiteX15" fmla="*/ 95250 w 1384300"/>
              <a:gd name="connsiteY15" fmla="*/ 635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4300" h="962025">
                <a:moveTo>
                  <a:pt x="95250" y="6350"/>
                </a:moveTo>
                <a:lnTo>
                  <a:pt x="330200" y="3175"/>
                </a:lnTo>
                <a:lnTo>
                  <a:pt x="762000" y="320675"/>
                </a:lnTo>
                <a:lnTo>
                  <a:pt x="1384300" y="317500"/>
                </a:lnTo>
                <a:lnTo>
                  <a:pt x="1377950" y="393700"/>
                </a:lnTo>
                <a:lnTo>
                  <a:pt x="771525" y="396875"/>
                </a:lnTo>
                <a:lnTo>
                  <a:pt x="755650" y="962025"/>
                </a:lnTo>
                <a:lnTo>
                  <a:pt x="723900" y="962025"/>
                </a:lnTo>
                <a:lnTo>
                  <a:pt x="704850" y="958850"/>
                </a:lnTo>
                <a:lnTo>
                  <a:pt x="692150" y="406400"/>
                </a:lnTo>
                <a:lnTo>
                  <a:pt x="314325" y="85725"/>
                </a:lnTo>
                <a:lnTo>
                  <a:pt x="85725" y="73025"/>
                </a:lnTo>
                <a:lnTo>
                  <a:pt x="101600" y="514350"/>
                </a:lnTo>
                <a:lnTo>
                  <a:pt x="6350" y="523875"/>
                </a:lnTo>
                <a:cubicBezTo>
                  <a:pt x="4233" y="349250"/>
                  <a:pt x="2117" y="174625"/>
                  <a:pt x="0" y="0"/>
                </a:cubicBezTo>
                <a:lnTo>
                  <a:pt x="95250" y="6350"/>
                </a:lnTo>
                <a:close/>
              </a:path>
            </a:pathLst>
          </a:custGeom>
          <a:solidFill>
            <a:srgbClr val="24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Freihandform 279"/>
          <p:cNvSpPr/>
          <p:nvPr/>
        </p:nvSpPr>
        <p:spPr>
          <a:xfrm>
            <a:off x="9653110" y="4888341"/>
            <a:ext cx="55600" cy="468992"/>
          </a:xfrm>
          <a:custGeom>
            <a:avLst/>
            <a:gdLst>
              <a:gd name="connsiteX0" fmla="*/ 22225 w 76200"/>
              <a:gd name="connsiteY0" fmla="*/ 0 h 628650"/>
              <a:gd name="connsiteX1" fmla="*/ 0 w 76200"/>
              <a:gd name="connsiteY1" fmla="*/ 628650 h 628650"/>
              <a:gd name="connsiteX2" fmla="*/ 73025 w 76200"/>
              <a:gd name="connsiteY2" fmla="*/ 622300 h 628650"/>
              <a:gd name="connsiteX3" fmla="*/ 76200 w 76200"/>
              <a:gd name="connsiteY3" fmla="*/ 3175 h 628650"/>
              <a:gd name="connsiteX4" fmla="*/ 22225 w 76200"/>
              <a:gd name="connsiteY4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628650">
                <a:moveTo>
                  <a:pt x="22225" y="0"/>
                </a:moveTo>
                <a:lnTo>
                  <a:pt x="0" y="628650"/>
                </a:lnTo>
                <a:lnTo>
                  <a:pt x="73025" y="622300"/>
                </a:lnTo>
                <a:cubicBezTo>
                  <a:pt x="74083" y="415925"/>
                  <a:pt x="75142" y="209550"/>
                  <a:pt x="76200" y="3175"/>
                </a:cubicBezTo>
                <a:lnTo>
                  <a:pt x="22225" y="0"/>
                </a:lnTo>
                <a:close/>
              </a:path>
            </a:pathLst>
          </a:custGeom>
          <a:solidFill>
            <a:srgbClr val="24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Freihandform 280"/>
          <p:cNvSpPr/>
          <p:nvPr/>
        </p:nvSpPr>
        <p:spPr>
          <a:xfrm>
            <a:off x="9956039" y="4812428"/>
            <a:ext cx="676275" cy="554386"/>
          </a:xfrm>
          <a:custGeom>
            <a:avLst/>
            <a:gdLst>
              <a:gd name="connsiteX0" fmla="*/ 0 w 676275"/>
              <a:gd name="connsiteY0" fmla="*/ 0 h 657225"/>
              <a:gd name="connsiteX1" fmla="*/ 152400 w 676275"/>
              <a:gd name="connsiteY1" fmla="*/ 9525 h 657225"/>
              <a:gd name="connsiteX2" fmla="*/ 371475 w 676275"/>
              <a:gd name="connsiteY2" fmla="*/ 219075 h 657225"/>
              <a:gd name="connsiteX3" fmla="*/ 657225 w 676275"/>
              <a:gd name="connsiteY3" fmla="*/ 219075 h 657225"/>
              <a:gd name="connsiteX4" fmla="*/ 676275 w 676275"/>
              <a:gd name="connsiteY4" fmla="*/ 628650 h 657225"/>
              <a:gd name="connsiteX5" fmla="*/ 361950 w 676275"/>
              <a:gd name="connsiteY5" fmla="*/ 657225 h 657225"/>
              <a:gd name="connsiteX6" fmla="*/ 19050 w 676275"/>
              <a:gd name="connsiteY6" fmla="*/ 314325 h 657225"/>
              <a:gd name="connsiteX7" fmla="*/ 0 w 676275"/>
              <a:gd name="connsiteY7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275" h="657225">
                <a:moveTo>
                  <a:pt x="0" y="0"/>
                </a:moveTo>
                <a:lnTo>
                  <a:pt x="152400" y="9525"/>
                </a:lnTo>
                <a:lnTo>
                  <a:pt x="371475" y="219075"/>
                </a:lnTo>
                <a:lnTo>
                  <a:pt x="657225" y="219075"/>
                </a:lnTo>
                <a:lnTo>
                  <a:pt x="676275" y="628650"/>
                </a:lnTo>
                <a:lnTo>
                  <a:pt x="361950" y="657225"/>
                </a:lnTo>
                <a:lnTo>
                  <a:pt x="19050" y="3143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Freihandform 281"/>
          <p:cNvSpPr/>
          <p:nvPr/>
        </p:nvSpPr>
        <p:spPr>
          <a:xfrm>
            <a:off x="10645364" y="4860833"/>
            <a:ext cx="45719" cy="394092"/>
          </a:xfrm>
          <a:custGeom>
            <a:avLst/>
            <a:gdLst>
              <a:gd name="connsiteX0" fmla="*/ 22225 w 76200"/>
              <a:gd name="connsiteY0" fmla="*/ 0 h 628650"/>
              <a:gd name="connsiteX1" fmla="*/ 0 w 76200"/>
              <a:gd name="connsiteY1" fmla="*/ 628650 h 628650"/>
              <a:gd name="connsiteX2" fmla="*/ 73025 w 76200"/>
              <a:gd name="connsiteY2" fmla="*/ 622300 h 628650"/>
              <a:gd name="connsiteX3" fmla="*/ 76200 w 76200"/>
              <a:gd name="connsiteY3" fmla="*/ 3175 h 628650"/>
              <a:gd name="connsiteX4" fmla="*/ 22225 w 76200"/>
              <a:gd name="connsiteY4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628650">
                <a:moveTo>
                  <a:pt x="22225" y="0"/>
                </a:moveTo>
                <a:lnTo>
                  <a:pt x="0" y="628650"/>
                </a:lnTo>
                <a:lnTo>
                  <a:pt x="73025" y="622300"/>
                </a:lnTo>
                <a:cubicBezTo>
                  <a:pt x="74083" y="415925"/>
                  <a:pt x="75142" y="209550"/>
                  <a:pt x="76200" y="3175"/>
                </a:cubicBezTo>
                <a:lnTo>
                  <a:pt x="22225" y="0"/>
                </a:lnTo>
                <a:close/>
              </a:path>
            </a:pathLst>
          </a:custGeom>
          <a:solidFill>
            <a:srgbClr val="24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Freihandform 282"/>
          <p:cNvSpPr/>
          <p:nvPr/>
        </p:nvSpPr>
        <p:spPr>
          <a:xfrm>
            <a:off x="9984693" y="4948666"/>
            <a:ext cx="411845" cy="347102"/>
          </a:xfrm>
          <a:custGeom>
            <a:avLst/>
            <a:gdLst>
              <a:gd name="connsiteX0" fmla="*/ 28575 w 390525"/>
              <a:gd name="connsiteY0" fmla="*/ 0 h 361950"/>
              <a:gd name="connsiteX1" fmla="*/ 190500 w 390525"/>
              <a:gd name="connsiteY1" fmla="*/ 0 h 361950"/>
              <a:gd name="connsiteX2" fmla="*/ 390525 w 390525"/>
              <a:gd name="connsiteY2" fmla="*/ 209550 h 361950"/>
              <a:gd name="connsiteX3" fmla="*/ 381000 w 390525"/>
              <a:gd name="connsiteY3" fmla="*/ 361950 h 361950"/>
              <a:gd name="connsiteX4" fmla="*/ 0 w 390525"/>
              <a:gd name="connsiteY4" fmla="*/ 361950 h 361950"/>
              <a:gd name="connsiteX5" fmla="*/ 28575 w 390525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525" h="361950">
                <a:moveTo>
                  <a:pt x="28575" y="0"/>
                </a:moveTo>
                <a:lnTo>
                  <a:pt x="190500" y="0"/>
                </a:lnTo>
                <a:lnTo>
                  <a:pt x="390525" y="209550"/>
                </a:lnTo>
                <a:lnTo>
                  <a:pt x="381000" y="361950"/>
                </a:lnTo>
                <a:lnTo>
                  <a:pt x="0" y="361950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Freihandform 283"/>
          <p:cNvSpPr/>
          <p:nvPr/>
        </p:nvSpPr>
        <p:spPr>
          <a:xfrm>
            <a:off x="9999022" y="4726043"/>
            <a:ext cx="731091" cy="587048"/>
          </a:xfrm>
          <a:custGeom>
            <a:avLst/>
            <a:gdLst>
              <a:gd name="connsiteX0" fmla="*/ 95250 w 1384300"/>
              <a:gd name="connsiteY0" fmla="*/ 6350 h 962025"/>
              <a:gd name="connsiteX1" fmla="*/ 330200 w 1384300"/>
              <a:gd name="connsiteY1" fmla="*/ 3175 h 962025"/>
              <a:gd name="connsiteX2" fmla="*/ 762000 w 1384300"/>
              <a:gd name="connsiteY2" fmla="*/ 320675 h 962025"/>
              <a:gd name="connsiteX3" fmla="*/ 1384300 w 1384300"/>
              <a:gd name="connsiteY3" fmla="*/ 317500 h 962025"/>
              <a:gd name="connsiteX4" fmla="*/ 1377950 w 1384300"/>
              <a:gd name="connsiteY4" fmla="*/ 393700 h 962025"/>
              <a:gd name="connsiteX5" fmla="*/ 771525 w 1384300"/>
              <a:gd name="connsiteY5" fmla="*/ 396875 h 962025"/>
              <a:gd name="connsiteX6" fmla="*/ 755650 w 1384300"/>
              <a:gd name="connsiteY6" fmla="*/ 962025 h 962025"/>
              <a:gd name="connsiteX7" fmla="*/ 723900 w 1384300"/>
              <a:gd name="connsiteY7" fmla="*/ 962025 h 962025"/>
              <a:gd name="connsiteX8" fmla="*/ 704850 w 1384300"/>
              <a:gd name="connsiteY8" fmla="*/ 958850 h 962025"/>
              <a:gd name="connsiteX9" fmla="*/ 692150 w 1384300"/>
              <a:gd name="connsiteY9" fmla="*/ 406400 h 962025"/>
              <a:gd name="connsiteX10" fmla="*/ 314325 w 1384300"/>
              <a:gd name="connsiteY10" fmla="*/ 85725 h 962025"/>
              <a:gd name="connsiteX11" fmla="*/ 85725 w 1384300"/>
              <a:gd name="connsiteY11" fmla="*/ 73025 h 962025"/>
              <a:gd name="connsiteX12" fmla="*/ 101600 w 1384300"/>
              <a:gd name="connsiteY12" fmla="*/ 514350 h 962025"/>
              <a:gd name="connsiteX13" fmla="*/ 6350 w 1384300"/>
              <a:gd name="connsiteY13" fmla="*/ 523875 h 962025"/>
              <a:gd name="connsiteX14" fmla="*/ 0 w 1384300"/>
              <a:gd name="connsiteY14" fmla="*/ 0 h 962025"/>
              <a:gd name="connsiteX15" fmla="*/ 95250 w 1384300"/>
              <a:gd name="connsiteY15" fmla="*/ 635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4300" h="962025">
                <a:moveTo>
                  <a:pt x="95250" y="6350"/>
                </a:moveTo>
                <a:lnTo>
                  <a:pt x="330200" y="3175"/>
                </a:lnTo>
                <a:lnTo>
                  <a:pt x="762000" y="320675"/>
                </a:lnTo>
                <a:lnTo>
                  <a:pt x="1384300" y="317500"/>
                </a:lnTo>
                <a:lnTo>
                  <a:pt x="1377950" y="393700"/>
                </a:lnTo>
                <a:lnTo>
                  <a:pt x="771525" y="396875"/>
                </a:lnTo>
                <a:lnTo>
                  <a:pt x="755650" y="962025"/>
                </a:lnTo>
                <a:lnTo>
                  <a:pt x="723900" y="962025"/>
                </a:lnTo>
                <a:lnTo>
                  <a:pt x="704850" y="958850"/>
                </a:lnTo>
                <a:lnTo>
                  <a:pt x="692150" y="406400"/>
                </a:lnTo>
                <a:lnTo>
                  <a:pt x="314325" y="85725"/>
                </a:lnTo>
                <a:lnTo>
                  <a:pt x="85725" y="73025"/>
                </a:lnTo>
                <a:lnTo>
                  <a:pt x="101600" y="514350"/>
                </a:lnTo>
                <a:lnTo>
                  <a:pt x="6350" y="523875"/>
                </a:lnTo>
                <a:cubicBezTo>
                  <a:pt x="4233" y="349250"/>
                  <a:pt x="2117" y="174625"/>
                  <a:pt x="0" y="0"/>
                </a:cubicBezTo>
                <a:lnTo>
                  <a:pt x="95250" y="6350"/>
                </a:lnTo>
                <a:close/>
              </a:path>
            </a:pathLst>
          </a:custGeom>
          <a:solidFill>
            <a:srgbClr val="24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Flussdiagramm: Zusammenführung 284"/>
          <p:cNvSpPr/>
          <p:nvPr/>
        </p:nvSpPr>
        <p:spPr>
          <a:xfrm rot="18869936">
            <a:off x="3324225" y="4964369"/>
            <a:ext cx="775512" cy="774000"/>
          </a:xfrm>
          <a:prstGeom prst="flowChartSummingJunction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Flussdiagramm: Zusammenführung 285"/>
          <p:cNvSpPr/>
          <p:nvPr/>
        </p:nvSpPr>
        <p:spPr>
          <a:xfrm>
            <a:off x="3315382" y="4958535"/>
            <a:ext cx="775512" cy="774000"/>
          </a:xfrm>
          <a:prstGeom prst="flowChartSummingJunction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Freihandform 286"/>
          <p:cNvSpPr/>
          <p:nvPr/>
        </p:nvSpPr>
        <p:spPr>
          <a:xfrm>
            <a:off x="3390900" y="5581650"/>
            <a:ext cx="666750" cy="247650"/>
          </a:xfrm>
          <a:custGeom>
            <a:avLst/>
            <a:gdLst>
              <a:gd name="connsiteX0" fmla="*/ 19050 w 666750"/>
              <a:gd name="connsiteY0" fmla="*/ 209550 h 247650"/>
              <a:gd name="connsiteX1" fmla="*/ 0 w 666750"/>
              <a:gd name="connsiteY1" fmla="*/ 0 h 247650"/>
              <a:gd name="connsiteX2" fmla="*/ 666750 w 666750"/>
              <a:gd name="connsiteY2" fmla="*/ 0 h 247650"/>
              <a:gd name="connsiteX3" fmla="*/ 647700 w 666750"/>
              <a:gd name="connsiteY3" fmla="*/ 247650 h 247650"/>
              <a:gd name="connsiteX4" fmla="*/ 95250 w 666750"/>
              <a:gd name="connsiteY4" fmla="*/ 247650 h 247650"/>
              <a:gd name="connsiteX5" fmla="*/ 57150 w 666750"/>
              <a:gd name="connsiteY5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750" h="247650">
                <a:moveTo>
                  <a:pt x="19050" y="209550"/>
                </a:moveTo>
                <a:lnTo>
                  <a:pt x="0" y="0"/>
                </a:lnTo>
                <a:lnTo>
                  <a:pt x="666750" y="0"/>
                </a:lnTo>
                <a:lnTo>
                  <a:pt x="647700" y="247650"/>
                </a:lnTo>
                <a:lnTo>
                  <a:pt x="95250" y="247650"/>
                </a:lnTo>
                <a:lnTo>
                  <a:pt x="57150" y="24765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Trapezoid 293"/>
          <p:cNvSpPr/>
          <p:nvPr/>
        </p:nvSpPr>
        <p:spPr>
          <a:xfrm>
            <a:off x="7461027" y="5169668"/>
            <a:ext cx="196014" cy="496752"/>
          </a:xfrm>
          <a:prstGeom prst="trapezoid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Wolke 294"/>
          <p:cNvSpPr/>
          <p:nvPr/>
        </p:nvSpPr>
        <p:spPr>
          <a:xfrm>
            <a:off x="7268960" y="4736137"/>
            <a:ext cx="526846" cy="644525"/>
          </a:xfrm>
          <a:prstGeom prst="clou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Trapezoid 295"/>
          <p:cNvSpPr/>
          <p:nvPr/>
        </p:nvSpPr>
        <p:spPr>
          <a:xfrm>
            <a:off x="6297142" y="5341800"/>
            <a:ext cx="196014" cy="496752"/>
          </a:xfrm>
          <a:prstGeom prst="trapezoid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Wolke 296"/>
          <p:cNvSpPr/>
          <p:nvPr/>
        </p:nvSpPr>
        <p:spPr>
          <a:xfrm>
            <a:off x="6105075" y="4908269"/>
            <a:ext cx="526846" cy="644525"/>
          </a:xfrm>
          <a:prstGeom prst="clou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Trapezoid 299"/>
          <p:cNvSpPr/>
          <p:nvPr/>
        </p:nvSpPr>
        <p:spPr>
          <a:xfrm>
            <a:off x="1519385" y="4999969"/>
            <a:ext cx="180166" cy="342615"/>
          </a:xfrm>
          <a:prstGeom prst="trapezoid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Wolke 300"/>
          <p:cNvSpPr/>
          <p:nvPr/>
        </p:nvSpPr>
        <p:spPr>
          <a:xfrm>
            <a:off x="1327318" y="4612291"/>
            <a:ext cx="484250" cy="444536"/>
          </a:xfrm>
          <a:prstGeom prst="clou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Trapezoid 303"/>
          <p:cNvSpPr/>
          <p:nvPr/>
        </p:nvSpPr>
        <p:spPr>
          <a:xfrm>
            <a:off x="2695952" y="5460761"/>
            <a:ext cx="137920" cy="342615"/>
          </a:xfrm>
          <a:prstGeom prst="trapezoid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Wolke 304"/>
          <p:cNvSpPr/>
          <p:nvPr/>
        </p:nvSpPr>
        <p:spPr>
          <a:xfrm>
            <a:off x="2496276" y="5088346"/>
            <a:ext cx="484250" cy="444536"/>
          </a:xfrm>
          <a:prstGeom prst="clou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Trapezoid 305"/>
          <p:cNvSpPr/>
          <p:nvPr/>
        </p:nvSpPr>
        <p:spPr>
          <a:xfrm>
            <a:off x="-290361" y="5038180"/>
            <a:ext cx="180166" cy="342615"/>
          </a:xfrm>
          <a:prstGeom prst="trapezoid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Wolke 306"/>
          <p:cNvSpPr/>
          <p:nvPr/>
        </p:nvSpPr>
        <p:spPr>
          <a:xfrm>
            <a:off x="-482428" y="4650502"/>
            <a:ext cx="484250" cy="444536"/>
          </a:xfrm>
          <a:prstGeom prst="clou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Trapezoid 307"/>
          <p:cNvSpPr/>
          <p:nvPr/>
        </p:nvSpPr>
        <p:spPr>
          <a:xfrm>
            <a:off x="4603172" y="5455523"/>
            <a:ext cx="196014" cy="496752"/>
          </a:xfrm>
          <a:prstGeom prst="trapezoid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Wolke 308"/>
          <p:cNvSpPr/>
          <p:nvPr/>
        </p:nvSpPr>
        <p:spPr>
          <a:xfrm>
            <a:off x="4411105" y="5021992"/>
            <a:ext cx="526846" cy="644525"/>
          </a:xfrm>
          <a:prstGeom prst="clou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Trapezoid 309"/>
          <p:cNvSpPr/>
          <p:nvPr/>
        </p:nvSpPr>
        <p:spPr>
          <a:xfrm>
            <a:off x="-997077" y="5646656"/>
            <a:ext cx="196014" cy="496752"/>
          </a:xfrm>
          <a:prstGeom prst="trapezoid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Wolke 310"/>
          <p:cNvSpPr/>
          <p:nvPr/>
        </p:nvSpPr>
        <p:spPr>
          <a:xfrm>
            <a:off x="-1189144" y="5213125"/>
            <a:ext cx="526846" cy="644525"/>
          </a:xfrm>
          <a:prstGeom prst="clou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Trapezoid 311"/>
          <p:cNvSpPr/>
          <p:nvPr/>
        </p:nvSpPr>
        <p:spPr>
          <a:xfrm>
            <a:off x="11309301" y="4582215"/>
            <a:ext cx="196014" cy="496752"/>
          </a:xfrm>
          <a:prstGeom prst="trapezoid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Wolke 312"/>
          <p:cNvSpPr/>
          <p:nvPr/>
        </p:nvSpPr>
        <p:spPr>
          <a:xfrm>
            <a:off x="11117234" y="4148684"/>
            <a:ext cx="526846" cy="644525"/>
          </a:xfrm>
          <a:prstGeom prst="clou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Freihandform 313"/>
          <p:cNvSpPr/>
          <p:nvPr/>
        </p:nvSpPr>
        <p:spPr>
          <a:xfrm>
            <a:off x="-2486993" y="4808892"/>
            <a:ext cx="16307014" cy="4213184"/>
          </a:xfrm>
          <a:custGeom>
            <a:avLst/>
            <a:gdLst>
              <a:gd name="connsiteX0" fmla="*/ 2991064 w 16307014"/>
              <a:gd name="connsiteY0" fmla="*/ 1349 h 4213184"/>
              <a:gd name="connsiteX1" fmla="*/ 2857714 w 16307014"/>
              <a:gd name="connsiteY1" fmla="*/ 96599 h 4213184"/>
              <a:gd name="connsiteX2" fmla="*/ 2571964 w 16307014"/>
              <a:gd name="connsiteY2" fmla="*/ 306149 h 4213184"/>
              <a:gd name="connsiteX3" fmla="*/ 2152864 w 16307014"/>
              <a:gd name="connsiteY3" fmla="*/ 801449 h 4213184"/>
              <a:gd name="connsiteX4" fmla="*/ 1562314 w 16307014"/>
              <a:gd name="connsiteY4" fmla="*/ 1506299 h 4213184"/>
              <a:gd name="connsiteX5" fmla="*/ 476464 w 16307014"/>
              <a:gd name="connsiteY5" fmla="*/ 2706449 h 4213184"/>
              <a:gd name="connsiteX6" fmla="*/ 214 w 16307014"/>
              <a:gd name="connsiteY6" fmla="*/ 3506549 h 4213184"/>
              <a:gd name="connsiteX7" fmla="*/ 476464 w 16307014"/>
              <a:gd name="connsiteY7" fmla="*/ 4173299 h 4213184"/>
              <a:gd name="connsiteX8" fmla="*/ 3010114 w 16307014"/>
              <a:gd name="connsiteY8" fmla="*/ 4135199 h 4213184"/>
              <a:gd name="connsiteX9" fmla="*/ 7448764 w 16307014"/>
              <a:gd name="connsiteY9" fmla="*/ 4154249 h 4213184"/>
              <a:gd name="connsiteX10" fmla="*/ 11658814 w 16307014"/>
              <a:gd name="connsiteY10" fmla="*/ 4192349 h 4213184"/>
              <a:gd name="connsiteX11" fmla="*/ 11030164 w 16307014"/>
              <a:gd name="connsiteY11" fmla="*/ 3792299 h 4213184"/>
              <a:gd name="connsiteX12" fmla="*/ 10477714 w 16307014"/>
              <a:gd name="connsiteY12" fmla="*/ 3335099 h 4213184"/>
              <a:gd name="connsiteX13" fmla="*/ 10077664 w 16307014"/>
              <a:gd name="connsiteY13" fmla="*/ 2744549 h 4213184"/>
              <a:gd name="connsiteX14" fmla="*/ 9906214 w 16307014"/>
              <a:gd name="connsiteY14" fmla="*/ 2173049 h 4213184"/>
              <a:gd name="connsiteX15" fmla="*/ 10058614 w 16307014"/>
              <a:gd name="connsiteY15" fmla="*/ 1925399 h 4213184"/>
              <a:gd name="connsiteX16" fmla="*/ 10534864 w 16307014"/>
              <a:gd name="connsiteY16" fmla="*/ 1601549 h 4213184"/>
              <a:gd name="connsiteX17" fmla="*/ 11373064 w 16307014"/>
              <a:gd name="connsiteY17" fmla="*/ 1372949 h 4213184"/>
              <a:gd name="connsiteX18" fmla="*/ 12497014 w 16307014"/>
              <a:gd name="connsiteY18" fmla="*/ 1030049 h 4213184"/>
              <a:gd name="connsiteX19" fmla="*/ 14097214 w 16307014"/>
              <a:gd name="connsiteY19" fmla="*/ 629999 h 4213184"/>
              <a:gd name="connsiteX20" fmla="*/ 15221164 w 16307014"/>
              <a:gd name="connsiteY20" fmla="*/ 363299 h 4213184"/>
              <a:gd name="connsiteX21" fmla="*/ 16307014 w 16307014"/>
              <a:gd name="connsiteY21" fmla="*/ 39449 h 4213184"/>
              <a:gd name="connsiteX22" fmla="*/ 16307014 w 16307014"/>
              <a:gd name="connsiteY22" fmla="*/ 39449 h 4213184"/>
              <a:gd name="connsiteX23" fmla="*/ 15144964 w 16307014"/>
              <a:gd name="connsiteY23" fmla="*/ 20399 h 4213184"/>
              <a:gd name="connsiteX24" fmla="*/ 13678114 w 16307014"/>
              <a:gd name="connsiteY24" fmla="*/ 363299 h 4213184"/>
              <a:gd name="connsiteX25" fmla="*/ 12535114 w 16307014"/>
              <a:gd name="connsiteY25" fmla="*/ 553799 h 4213184"/>
              <a:gd name="connsiteX26" fmla="*/ 11373064 w 16307014"/>
              <a:gd name="connsiteY26" fmla="*/ 610949 h 4213184"/>
              <a:gd name="connsiteX27" fmla="*/ 9639514 w 16307014"/>
              <a:gd name="connsiteY27" fmla="*/ 953849 h 4213184"/>
              <a:gd name="connsiteX28" fmla="*/ 8134564 w 16307014"/>
              <a:gd name="connsiteY28" fmla="*/ 1049099 h 4213184"/>
              <a:gd name="connsiteX29" fmla="*/ 7010614 w 16307014"/>
              <a:gd name="connsiteY29" fmla="*/ 1068149 h 4213184"/>
              <a:gd name="connsiteX30" fmla="*/ 5696164 w 16307014"/>
              <a:gd name="connsiteY30" fmla="*/ 1030049 h 4213184"/>
              <a:gd name="connsiteX31" fmla="*/ 5086564 w 16307014"/>
              <a:gd name="connsiteY31" fmla="*/ 1030049 h 4213184"/>
              <a:gd name="connsiteX32" fmla="*/ 4743664 w 16307014"/>
              <a:gd name="connsiteY32" fmla="*/ 934799 h 4213184"/>
              <a:gd name="connsiteX33" fmla="*/ 4191214 w 16307014"/>
              <a:gd name="connsiteY33" fmla="*/ 649049 h 4213184"/>
              <a:gd name="connsiteX34" fmla="*/ 3867364 w 16307014"/>
              <a:gd name="connsiteY34" fmla="*/ 420449 h 4213184"/>
              <a:gd name="connsiteX35" fmla="*/ 3353014 w 16307014"/>
              <a:gd name="connsiteY35" fmla="*/ 153749 h 4213184"/>
              <a:gd name="connsiteX36" fmla="*/ 3181564 w 16307014"/>
              <a:gd name="connsiteY36" fmla="*/ 77549 h 4213184"/>
              <a:gd name="connsiteX37" fmla="*/ 3029164 w 16307014"/>
              <a:gd name="connsiteY37" fmla="*/ 77549 h 4213184"/>
              <a:gd name="connsiteX38" fmla="*/ 3048214 w 16307014"/>
              <a:gd name="connsiteY38" fmla="*/ 20399 h 4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307014" h="4213184">
                <a:moveTo>
                  <a:pt x="2991064" y="1349"/>
                </a:moveTo>
                <a:lnTo>
                  <a:pt x="2857714" y="96599"/>
                </a:lnTo>
                <a:cubicBezTo>
                  <a:pt x="2787864" y="147399"/>
                  <a:pt x="2689439" y="188674"/>
                  <a:pt x="2571964" y="306149"/>
                </a:cubicBezTo>
                <a:cubicBezTo>
                  <a:pt x="2454489" y="423624"/>
                  <a:pt x="2152864" y="801449"/>
                  <a:pt x="2152864" y="801449"/>
                </a:cubicBezTo>
                <a:cubicBezTo>
                  <a:pt x="1984589" y="1001474"/>
                  <a:pt x="1841714" y="1188799"/>
                  <a:pt x="1562314" y="1506299"/>
                </a:cubicBezTo>
                <a:cubicBezTo>
                  <a:pt x="1282914" y="1823799"/>
                  <a:pt x="736814" y="2373074"/>
                  <a:pt x="476464" y="2706449"/>
                </a:cubicBezTo>
                <a:cubicBezTo>
                  <a:pt x="216114" y="3039824"/>
                  <a:pt x="214" y="3262074"/>
                  <a:pt x="214" y="3506549"/>
                </a:cubicBezTo>
                <a:cubicBezTo>
                  <a:pt x="214" y="3751024"/>
                  <a:pt x="-25186" y="4068524"/>
                  <a:pt x="476464" y="4173299"/>
                </a:cubicBezTo>
                <a:cubicBezTo>
                  <a:pt x="978114" y="4278074"/>
                  <a:pt x="3010114" y="4135199"/>
                  <a:pt x="3010114" y="4135199"/>
                </a:cubicBezTo>
                <a:lnTo>
                  <a:pt x="7448764" y="4154249"/>
                </a:lnTo>
                <a:cubicBezTo>
                  <a:pt x="8890214" y="4163774"/>
                  <a:pt x="11061914" y="4252674"/>
                  <a:pt x="11658814" y="4192349"/>
                </a:cubicBezTo>
                <a:cubicBezTo>
                  <a:pt x="12255714" y="4132024"/>
                  <a:pt x="11227014" y="3935174"/>
                  <a:pt x="11030164" y="3792299"/>
                </a:cubicBezTo>
                <a:cubicBezTo>
                  <a:pt x="10833314" y="3649424"/>
                  <a:pt x="10636464" y="3509724"/>
                  <a:pt x="10477714" y="3335099"/>
                </a:cubicBezTo>
                <a:cubicBezTo>
                  <a:pt x="10318964" y="3160474"/>
                  <a:pt x="10172914" y="2938224"/>
                  <a:pt x="10077664" y="2744549"/>
                </a:cubicBezTo>
                <a:cubicBezTo>
                  <a:pt x="9982414" y="2550874"/>
                  <a:pt x="9909389" y="2309574"/>
                  <a:pt x="9906214" y="2173049"/>
                </a:cubicBezTo>
                <a:cubicBezTo>
                  <a:pt x="9903039" y="2036524"/>
                  <a:pt x="9953839" y="2020649"/>
                  <a:pt x="10058614" y="1925399"/>
                </a:cubicBezTo>
                <a:cubicBezTo>
                  <a:pt x="10163389" y="1830149"/>
                  <a:pt x="10315789" y="1693624"/>
                  <a:pt x="10534864" y="1601549"/>
                </a:cubicBezTo>
                <a:cubicBezTo>
                  <a:pt x="10753939" y="1509474"/>
                  <a:pt x="11046039" y="1468199"/>
                  <a:pt x="11373064" y="1372949"/>
                </a:cubicBezTo>
                <a:cubicBezTo>
                  <a:pt x="11700089" y="1277699"/>
                  <a:pt x="12042989" y="1153874"/>
                  <a:pt x="12497014" y="1030049"/>
                </a:cubicBezTo>
                <a:cubicBezTo>
                  <a:pt x="12951039" y="906224"/>
                  <a:pt x="14097214" y="629999"/>
                  <a:pt x="14097214" y="629999"/>
                </a:cubicBezTo>
                <a:cubicBezTo>
                  <a:pt x="14551239" y="518874"/>
                  <a:pt x="14852864" y="461724"/>
                  <a:pt x="15221164" y="363299"/>
                </a:cubicBezTo>
                <a:cubicBezTo>
                  <a:pt x="15589464" y="264874"/>
                  <a:pt x="16307014" y="39449"/>
                  <a:pt x="16307014" y="39449"/>
                </a:cubicBezTo>
                <a:lnTo>
                  <a:pt x="16307014" y="39449"/>
                </a:lnTo>
                <a:cubicBezTo>
                  <a:pt x="16113339" y="36274"/>
                  <a:pt x="15583114" y="-33576"/>
                  <a:pt x="15144964" y="20399"/>
                </a:cubicBezTo>
                <a:cubicBezTo>
                  <a:pt x="14706814" y="74374"/>
                  <a:pt x="14113089" y="274399"/>
                  <a:pt x="13678114" y="363299"/>
                </a:cubicBezTo>
                <a:cubicBezTo>
                  <a:pt x="13243139" y="452199"/>
                  <a:pt x="12919289" y="512524"/>
                  <a:pt x="12535114" y="553799"/>
                </a:cubicBezTo>
                <a:cubicBezTo>
                  <a:pt x="12150939" y="595074"/>
                  <a:pt x="11855664" y="544274"/>
                  <a:pt x="11373064" y="610949"/>
                </a:cubicBezTo>
                <a:cubicBezTo>
                  <a:pt x="10890464" y="677624"/>
                  <a:pt x="10179264" y="880824"/>
                  <a:pt x="9639514" y="953849"/>
                </a:cubicBezTo>
                <a:cubicBezTo>
                  <a:pt x="9099764" y="1026874"/>
                  <a:pt x="8572714" y="1030049"/>
                  <a:pt x="8134564" y="1049099"/>
                </a:cubicBezTo>
                <a:cubicBezTo>
                  <a:pt x="7696414" y="1068149"/>
                  <a:pt x="7417014" y="1071324"/>
                  <a:pt x="7010614" y="1068149"/>
                </a:cubicBezTo>
                <a:cubicBezTo>
                  <a:pt x="6604214" y="1064974"/>
                  <a:pt x="6016839" y="1036399"/>
                  <a:pt x="5696164" y="1030049"/>
                </a:cubicBezTo>
                <a:cubicBezTo>
                  <a:pt x="5375489" y="1023699"/>
                  <a:pt x="5245314" y="1045924"/>
                  <a:pt x="5086564" y="1030049"/>
                </a:cubicBezTo>
                <a:cubicBezTo>
                  <a:pt x="4927814" y="1014174"/>
                  <a:pt x="4892889" y="998299"/>
                  <a:pt x="4743664" y="934799"/>
                </a:cubicBezTo>
                <a:cubicBezTo>
                  <a:pt x="4594439" y="871299"/>
                  <a:pt x="4337264" y="734774"/>
                  <a:pt x="4191214" y="649049"/>
                </a:cubicBezTo>
                <a:cubicBezTo>
                  <a:pt x="4045164" y="563324"/>
                  <a:pt x="4007064" y="502999"/>
                  <a:pt x="3867364" y="420449"/>
                </a:cubicBezTo>
                <a:cubicBezTo>
                  <a:pt x="3727664" y="337899"/>
                  <a:pt x="3467314" y="210899"/>
                  <a:pt x="3353014" y="153749"/>
                </a:cubicBezTo>
                <a:cubicBezTo>
                  <a:pt x="3238714" y="96599"/>
                  <a:pt x="3235539" y="90249"/>
                  <a:pt x="3181564" y="77549"/>
                </a:cubicBezTo>
                <a:cubicBezTo>
                  <a:pt x="3127589" y="64849"/>
                  <a:pt x="3051389" y="87074"/>
                  <a:pt x="3029164" y="77549"/>
                </a:cubicBezTo>
                <a:cubicBezTo>
                  <a:pt x="3006939" y="68024"/>
                  <a:pt x="3027576" y="44211"/>
                  <a:pt x="3048214" y="20399"/>
                </a:cubicBezTo>
              </a:path>
            </a:pathLst>
          </a:custGeom>
          <a:solidFill>
            <a:srgbClr val="7F7C7E"/>
          </a:solidFill>
          <a:ln w="76200">
            <a:solidFill>
              <a:srgbClr val="7F7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5" name="Gerader Verbinder 314"/>
          <p:cNvCxnSpPr/>
          <p:nvPr/>
        </p:nvCxnSpPr>
        <p:spPr>
          <a:xfrm>
            <a:off x="500246" y="4784416"/>
            <a:ext cx="2864540" cy="4595363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Ellipse 315"/>
          <p:cNvSpPr/>
          <p:nvPr/>
        </p:nvSpPr>
        <p:spPr>
          <a:xfrm>
            <a:off x="1692926" y="3675637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Freihandform 316"/>
          <p:cNvSpPr/>
          <p:nvPr/>
        </p:nvSpPr>
        <p:spPr>
          <a:xfrm>
            <a:off x="1666875" y="3798094"/>
            <a:ext cx="59531" cy="114300"/>
          </a:xfrm>
          <a:custGeom>
            <a:avLst/>
            <a:gdLst>
              <a:gd name="connsiteX0" fmla="*/ 0 w 59531"/>
              <a:gd name="connsiteY0" fmla="*/ 0 h 114300"/>
              <a:gd name="connsiteX1" fmla="*/ 59531 w 59531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31" h="114300">
                <a:moveTo>
                  <a:pt x="0" y="0"/>
                </a:moveTo>
                <a:lnTo>
                  <a:pt x="59531" y="114300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Bogen 317"/>
          <p:cNvSpPr/>
          <p:nvPr/>
        </p:nvSpPr>
        <p:spPr>
          <a:xfrm rot="10966576">
            <a:off x="1706729" y="3736621"/>
            <a:ext cx="133018" cy="90275"/>
          </a:xfrm>
          <a:prstGeom prst="arc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Ellipse 318"/>
          <p:cNvSpPr/>
          <p:nvPr/>
        </p:nvSpPr>
        <p:spPr>
          <a:xfrm>
            <a:off x="2131037" y="3683381"/>
            <a:ext cx="157420" cy="4378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Freihandform 319"/>
          <p:cNvSpPr/>
          <p:nvPr/>
        </p:nvSpPr>
        <p:spPr>
          <a:xfrm>
            <a:off x="2178478" y="3972798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Freihandform 320"/>
          <p:cNvSpPr/>
          <p:nvPr/>
        </p:nvSpPr>
        <p:spPr>
          <a:xfrm>
            <a:off x="2209875" y="3968337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/>
        </p:nvSpPr>
        <p:spPr>
          <a:xfrm>
            <a:off x="2214495" y="3745868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Freihandform 322"/>
          <p:cNvSpPr/>
          <p:nvPr/>
        </p:nvSpPr>
        <p:spPr>
          <a:xfrm>
            <a:off x="2188444" y="3868325"/>
            <a:ext cx="59531" cy="114300"/>
          </a:xfrm>
          <a:custGeom>
            <a:avLst/>
            <a:gdLst>
              <a:gd name="connsiteX0" fmla="*/ 0 w 59531"/>
              <a:gd name="connsiteY0" fmla="*/ 0 h 114300"/>
              <a:gd name="connsiteX1" fmla="*/ 59531 w 59531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31" h="114300">
                <a:moveTo>
                  <a:pt x="0" y="0"/>
                </a:moveTo>
                <a:lnTo>
                  <a:pt x="59531" y="114300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Bogen 323"/>
          <p:cNvSpPr/>
          <p:nvPr/>
        </p:nvSpPr>
        <p:spPr>
          <a:xfrm rot="10966576">
            <a:off x="2228298" y="3806852"/>
            <a:ext cx="133018" cy="90275"/>
          </a:xfrm>
          <a:prstGeom prst="arc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Ellipse 324"/>
          <p:cNvSpPr/>
          <p:nvPr/>
        </p:nvSpPr>
        <p:spPr>
          <a:xfrm>
            <a:off x="982133" y="3558642"/>
            <a:ext cx="157420" cy="4378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Freihandform 325"/>
          <p:cNvSpPr/>
          <p:nvPr/>
        </p:nvSpPr>
        <p:spPr>
          <a:xfrm>
            <a:off x="1029574" y="3848059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Freihandform 326"/>
          <p:cNvSpPr/>
          <p:nvPr/>
        </p:nvSpPr>
        <p:spPr>
          <a:xfrm>
            <a:off x="1060971" y="3843598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/>
        </p:nvSpPr>
        <p:spPr>
          <a:xfrm>
            <a:off x="1065591" y="3621129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Freihandform 328"/>
          <p:cNvSpPr/>
          <p:nvPr/>
        </p:nvSpPr>
        <p:spPr>
          <a:xfrm>
            <a:off x="1039540" y="3743586"/>
            <a:ext cx="59531" cy="114300"/>
          </a:xfrm>
          <a:custGeom>
            <a:avLst/>
            <a:gdLst>
              <a:gd name="connsiteX0" fmla="*/ 0 w 59531"/>
              <a:gd name="connsiteY0" fmla="*/ 0 h 114300"/>
              <a:gd name="connsiteX1" fmla="*/ 59531 w 59531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31" h="114300">
                <a:moveTo>
                  <a:pt x="0" y="0"/>
                </a:moveTo>
                <a:lnTo>
                  <a:pt x="59531" y="114300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Bogen 329"/>
          <p:cNvSpPr/>
          <p:nvPr/>
        </p:nvSpPr>
        <p:spPr>
          <a:xfrm rot="10966576">
            <a:off x="1079394" y="3682113"/>
            <a:ext cx="133018" cy="90275"/>
          </a:xfrm>
          <a:prstGeom prst="arc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Ellipse 330"/>
          <p:cNvSpPr/>
          <p:nvPr/>
        </p:nvSpPr>
        <p:spPr>
          <a:xfrm>
            <a:off x="1537302" y="3609192"/>
            <a:ext cx="157420" cy="4378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Freihandform 331"/>
          <p:cNvSpPr/>
          <p:nvPr/>
        </p:nvSpPr>
        <p:spPr>
          <a:xfrm>
            <a:off x="1584743" y="3898609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Freihandform 332"/>
          <p:cNvSpPr/>
          <p:nvPr/>
        </p:nvSpPr>
        <p:spPr>
          <a:xfrm>
            <a:off x="1616140" y="3894148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/>
        </p:nvSpPr>
        <p:spPr>
          <a:xfrm>
            <a:off x="1620760" y="3671679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Freihandform 334"/>
          <p:cNvSpPr/>
          <p:nvPr/>
        </p:nvSpPr>
        <p:spPr>
          <a:xfrm>
            <a:off x="1594709" y="3794136"/>
            <a:ext cx="59531" cy="114300"/>
          </a:xfrm>
          <a:custGeom>
            <a:avLst/>
            <a:gdLst>
              <a:gd name="connsiteX0" fmla="*/ 0 w 59531"/>
              <a:gd name="connsiteY0" fmla="*/ 0 h 114300"/>
              <a:gd name="connsiteX1" fmla="*/ 59531 w 59531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31" h="114300">
                <a:moveTo>
                  <a:pt x="0" y="0"/>
                </a:moveTo>
                <a:lnTo>
                  <a:pt x="59531" y="114300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Bogen 335"/>
          <p:cNvSpPr/>
          <p:nvPr/>
        </p:nvSpPr>
        <p:spPr>
          <a:xfrm rot="10966576">
            <a:off x="1634563" y="3732663"/>
            <a:ext cx="133018" cy="90275"/>
          </a:xfrm>
          <a:prstGeom prst="arc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Ellipse 336"/>
          <p:cNvSpPr/>
          <p:nvPr/>
        </p:nvSpPr>
        <p:spPr>
          <a:xfrm>
            <a:off x="378943" y="3515518"/>
            <a:ext cx="157420" cy="4378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Freihandform 337"/>
          <p:cNvSpPr/>
          <p:nvPr/>
        </p:nvSpPr>
        <p:spPr>
          <a:xfrm>
            <a:off x="426384" y="3804935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Freihandform 338"/>
          <p:cNvSpPr/>
          <p:nvPr/>
        </p:nvSpPr>
        <p:spPr>
          <a:xfrm>
            <a:off x="457781" y="3800474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/>
        </p:nvSpPr>
        <p:spPr>
          <a:xfrm>
            <a:off x="462401" y="3578005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Freihandform 340"/>
          <p:cNvSpPr/>
          <p:nvPr/>
        </p:nvSpPr>
        <p:spPr>
          <a:xfrm>
            <a:off x="436350" y="3700462"/>
            <a:ext cx="59531" cy="114300"/>
          </a:xfrm>
          <a:custGeom>
            <a:avLst/>
            <a:gdLst>
              <a:gd name="connsiteX0" fmla="*/ 0 w 59531"/>
              <a:gd name="connsiteY0" fmla="*/ 0 h 114300"/>
              <a:gd name="connsiteX1" fmla="*/ 59531 w 59531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31" h="114300">
                <a:moveTo>
                  <a:pt x="0" y="0"/>
                </a:moveTo>
                <a:lnTo>
                  <a:pt x="59531" y="114300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Bogen 341"/>
          <p:cNvSpPr/>
          <p:nvPr/>
        </p:nvSpPr>
        <p:spPr>
          <a:xfrm rot="10966576">
            <a:off x="476204" y="3638989"/>
            <a:ext cx="133018" cy="90275"/>
          </a:xfrm>
          <a:prstGeom prst="arc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Ellipse 342"/>
          <p:cNvSpPr/>
          <p:nvPr/>
        </p:nvSpPr>
        <p:spPr>
          <a:xfrm>
            <a:off x="-248641" y="3441978"/>
            <a:ext cx="157420" cy="4378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Freihandform 343"/>
          <p:cNvSpPr/>
          <p:nvPr/>
        </p:nvSpPr>
        <p:spPr>
          <a:xfrm>
            <a:off x="-201200" y="3731395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Freihandform 344"/>
          <p:cNvSpPr/>
          <p:nvPr/>
        </p:nvSpPr>
        <p:spPr>
          <a:xfrm>
            <a:off x="-169803" y="3726934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Ellipse 345"/>
          <p:cNvSpPr/>
          <p:nvPr/>
        </p:nvSpPr>
        <p:spPr>
          <a:xfrm>
            <a:off x="-165183" y="3504465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Freihandform 346"/>
          <p:cNvSpPr/>
          <p:nvPr/>
        </p:nvSpPr>
        <p:spPr>
          <a:xfrm>
            <a:off x="-191234" y="3626922"/>
            <a:ext cx="59531" cy="114300"/>
          </a:xfrm>
          <a:custGeom>
            <a:avLst/>
            <a:gdLst>
              <a:gd name="connsiteX0" fmla="*/ 0 w 59531"/>
              <a:gd name="connsiteY0" fmla="*/ 0 h 114300"/>
              <a:gd name="connsiteX1" fmla="*/ 59531 w 59531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31" h="114300">
                <a:moveTo>
                  <a:pt x="0" y="0"/>
                </a:moveTo>
                <a:lnTo>
                  <a:pt x="59531" y="114300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Bogen 347"/>
          <p:cNvSpPr/>
          <p:nvPr/>
        </p:nvSpPr>
        <p:spPr>
          <a:xfrm rot="10966576">
            <a:off x="-151380" y="3565449"/>
            <a:ext cx="133018" cy="90275"/>
          </a:xfrm>
          <a:prstGeom prst="arc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Ellipse 348"/>
          <p:cNvSpPr/>
          <p:nvPr/>
        </p:nvSpPr>
        <p:spPr>
          <a:xfrm>
            <a:off x="2838704" y="3737123"/>
            <a:ext cx="157420" cy="4378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Freihandform 349"/>
          <p:cNvSpPr/>
          <p:nvPr/>
        </p:nvSpPr>
        <p:spPr>
          <a:xfrm>
            <a:off x="2886145" y="4026540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Freihandform 350"/>
          <p:cNvSpPr/>
          <p:nvPr/>
        </p:nvSpPr>
        <p:spPr>
          <a:xfrm>
            <a:off x="2917542" y="4022079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Ellipse 351"/>
          <p:cNvSpPr/>
          <p:nvPr/>
        </p:nvSpPr>
        <p:spPr>
          <a:xfrm>
            <a:off x="2922162" y="3799610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Freihandform 352"/>
          <p:cNvSpPr/>
          <p:nvPr/>
        </p:nvSpPr>
        <p:spPr>
          <a:xfrm>
            <a:off x="2896111" y="3922067"/>
            <a:ext cx="59531" cy="114300"/>
          </a:xfrm>
          <a:custGeom>
            <a:avLst/>
            <a:gdLst>
              <a:gd name="connsiteX0" fmla="*/ 0 w 59531"/>
              <a:gd name="connsiteY0" fmla="*/ 0 h 114300"/>
              <a:gd name="connsiteX1" fmla="*/ 59531 w 59531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31" h="114300">
                <a:moveTo>
                  <a:pt x="0" y="0"/>
                </a:moveTo>
                <a:lnTo>
                  <a:pt x="59531" y="114300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Bogen 353"/>
          <p:cNvSpPr/>
          <p:nvPr/>
        </p:nvSpPr>
        <p:spPr>
          <a:xfrm rot="10966576">
            <a:off x="2935965" y="3860594"/>
            <a:ext cx="133018" cy="90275"/>
          </a:xfrm>
          <a:prstGeom prst="arc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Ellipse 354"/>
          <p:cNvSpPr/>
          <p:nvPr/>
        </p:nvSpPr>
        <p:spPr>
          <a:xfrm>
            <a:off x="7962799" y="5052070"/>
            <a:ext cx="157420" cy="4378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Freihandform 355"/>
          <p:cNvSpPr/>
          <p:nvPr/>
        </p:nvSpPr>
        <p:spPr>
          <a:xfrm>
            <a:off x="8010240" y="5341487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Freihandform 356"/>
          <p:cNvSpPr/>
          <p:nvPr/>
        </p:nvSpPr>
        <p:spPr>
          <a:xfrm>
            <a:off x="8041637" y="5337026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Ellipse 357"/>
          <p:cNvSpPr/>
          <p:nvPr/>
        </p:nvSpPr>
        <p:spPr>
          <a:xfrm>
            <a:off x="8046257" y="5114557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Freihandform 358"/>
          <p:cNvSpPr/>
          <p:nvPr/>
        </p:nvSpPr>
        <p:spPr>
          <a:xfrm>
            <a:off x="8020206" y="5237014"/>
            <a:ext cx="59531" cy="114300"/>
          </a:xfrm>
          <a:custGeom>
            <a:avLst/>
            <a:gdLst>
              <a:gd name="connsiteX0" fmla="*/ 0 w 59531"/>
              <a:gd name="connsiteY0" fmla="*/ 0 h 114300"/>
              <a:gd name="connsiteX1" fmla="*/ 59531 w 59531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31" h="114300">
                <a:moveTo>
                  <a:pt x="0" y="0"/>
                </a:moveTo>
                <a:lnTo>
                  <a:pt x="59531" y="114300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Bogen 359"/>
          <p:cNvSpPr/>
          <p:nvPr/>
        </p:nvSpPr>
        <p:spPr>
          <a:xfrm rot="10966576">
            <a:off x="8060060" y="5175541"/>
            <a:ext cx="133018" cy="90275"/>
          </a:xfrm>
          <a:prstGeom prst="arc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Ellipse 360"/>
          <p:cNvSpPr/>
          <p:nvPr/>
        </p:nvSpPr>
        <p:spPr>
          <a:xfrm>
            <a:off x="8143680" y="5089890"/>
            <a:ext cx="157420" cy="4378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Freihandform 361"/>
          <p:cNvSpPr/>
          <p:nvPr/>
        </p:nvSpPr>
        <p:spPr>
          <a:xfrm>
            <a:off x="8191121" y="5379307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Freihandform 362"/>
          <p:cNvSpPr/>
          <p:nvPr/>
        </p:nvSpPr>
        <p:spPr>
          <a:xfrm>
            <a:off x="8222518" y="5374846"/>
            <a:ext cx="71438" cy="195263"/>
          </a:xfrm>
          <a:custGeom>
            <a:avLst/>
            <a:gdLst>
              <a:gd name="connsiteX0" fmla="*/ 0 w 71438"/>
              <a:gd name="connsiteY0" fmla="*/ 0 h 195263"/>
              <a:gd name="connsiteX1" fmla="*/ 16669 w 71438"/>
              <a:gd name="connsiteY1" fmla="*/ 188119 h 195263"/>
              <a:gd name="connsiteX2" fmla="*/ 71438 w 71438"/>
              <a:gd name="connsiteY2" fmla="*/ 195263 h 19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8" h="195263">
                <a:moveTo>
                  <a:pt x="0" y="0"/>
                </a:moveTo>
                <a:lnTo>
                  <a:pt x="16669" y="188119"/>
                </a:lnTo>
                <a:lnTo>
                  <a:pt x="71438" y="195263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Ellipse 363"/>
          <p:cNvSpPr/>
          <p:nvPr/>
        </p:nvSpPr>
        <p:spPr>
          <a:xfrm>
            <a:off x="8227138" y="5152377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Freihandform 364"/>
          <p:cNvSpPr/>
          <p:nvPr/>
        </p:nvSpPr>
        <p:spPr>
          <a:xfrm>
            <a:off x="8201087" y="5274834"/>
            <a:ext cx="59531" cy="114300"/>
          </a:xfrm>
          <a:custGeom>
            <a:avLst/>
            <a:gdLst>
              <a:gd name="connsiteX0" fmla="*/ 0 w 59531"/>
              <a:gd name="connsiteY0" fmla="*/ 0 h 114300"/>
              <a:gd name="connsiteX1" fmla="*/ 59531 w 59531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31" h="114300">
                <a:moveTo>
                  <a:pt x="0" y="0"/>
                </a:moveTo>
                <a:lnTo>
                  <a:pt x="59531" y="114300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Bogen 365"/>
          <p:cNvSpPr/>
          <p:nvPr/>
        </p:nvSpPr>
        <p:spPr>
          <a:xfrm rot="10966576">
            <a:off x="8240941" y="5213361"/>
            <a:ext cx="133018" cy="90275"/>
          </a:xfrm>
          <a:prstGeom prst="arc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7" name="Grafik 3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483380" y="5022726"/>
            <a:ext cx="109484" cy="361465"/>
          </a:xfrm>
          <a:prstGeom prst="rect">
            <a:avLst/>
          </a:prstGeom>
        </p:spPr>
      </p:pic>
      <p:pic>
        <p:nvPicPr>
          <p:cNvPr id="368" name="Grafik 3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22874" y="4524293"/>
            <a:ext cx="129522" cy="361465"/>
          </a:xfrm>
          <a:prstGeom prst="rect">
            <a:avLst/>
          </a:prstGeom>
        </p:spPr>
      </p:pic>
      <p:sp>
        <p:nvSpPr>
          <p:cNvPr id="369" name="Freihandform 368"/>
          <p:cNvSpPr/>
          <p:nvPr/>
        </p:nvSpPr>
        <p:spPr>
          <a:xfrm>
            <a:off x="2178050" y="4394200"/>
            <a:ext cx="381000" cy="984250"/>
          </a:xfrm>
          <a:custGeom>
            <a:avLst/>
            <a:gdLst>
              <a:gd name="connsiteX0" fmla="*/ 12700 w 381000"/>
              <a:gd name="connsiteY0" fmla="*/ 984250 h 984250"/>
              <a:gd name="connsiteX1" fmla="*/ 0 w 381000"/>
              <a:gd name="connsiteY1" fmla="*/ 793750 h 984250"/>
              <a:gd name="connsiteX2" fmla="*/ 190500 w 381000"/>
              <a:gd name="connsiteY2" fmla="*/ 292100 h 984250"/>
              <a:gd name="connsiteX3" fmla="*/ 266700 w 381000"/>
              <a:gd name="connsiteY3" fmla="*/ 304800 h 984250"/>
              <a:gd name="connsiteX4" fmla="*/ 381000 w 381000"/>
              <a:gd name="connsiteY4" fmla="*/ 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984250">
                <a:moveTo>
                  <a:pt x="12700" y="984250"/>
                </a:moveTo>
                <a:lnTo>
                  <a:pt x="0" y="793750"/>
                </a:lnTo>
                <a:lnTo>
                  <a:pt x="190500" y="292100"/>
                </a:lnTo>
                <a:lnTo>
                  <a:pt x="266700" y="304800"/>
                </a:lnTo>
                <a:lnTo>
                  <a:pt x="381000" y="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Freihandform 369"/>
          <p:cNvSpPr/>
          <p:nvPr/>
        </p:nvSpPr>
        <p:spPr>
          <a:xfrm>
            <a:off x="-2609850" y="3575050"/>
            <a:ext cx="5899150" cy="622300"/>
          </a:xfrm>
          <a:custGeom>
            <a:avLst/>
            <a:gdLst>
              <a:gd name="connsiteX0" fmla="*/ 5651500 w 5899150"/>
              <a:gd name="connsiteY0" fmla="*/ 622300 h 622300"/>
              <a:gd name="connsiteX1" fmla="*/ 5702300 w 5899150"/>
              <a:gd name="connsiteY1" fmla="*/ 533400 h 622300"/>
              <a:gd name="connsiteX2" fmla="*/ 5899150 w 5899150"/>
              <a:gd name="connsiteY2" fmla="*/ 488950 h 622300"/>
              <a:gd name="connsiteX3" fmla="*/ 0 w 589915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9150" h="622300">
                <a:moveTo>
                  <a:pt x="5651500" y="622300"/>
                </a:moveTo>
                <a:lnTo>
                  <a:pt x="5702300" y="533400"/>
                </a:lnTo>
                <a:lnTo>
                  <a:pt x="5899150" y="488950"/>
                </a:lnTo>
                <a:lnTo>
                  <a:pt x="0" y="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3" name="Gerader Verbinder 372"/>
          <p:cNvCxnSpPr/>
          <p:nvPr/>
        </p:nvCxnSpPr>
        <p:spPr>
          <a:xfrm>
            <a:off x="2678492" y="5834491"/>
            <a:ext cx="7599287" cy="3459521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4" name="Grafik 37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27" t="227" r="227" b="32060"/>
          <a:stretch/>
        </p:blipFill>
        <p:spPr>
          <a:xfrm rot="161407">
            <a:off x="5678171" y="2552784"/>
            <a:ext cx="1078216" cy="730091"/>
          </a:xfrm>
          <a:prstGeom prst="rect">
            <a:avLst/>
          </a:prstGeom>
        </p:spPr>
      </p:pic>
      <p:sp>
        <p:nvSpPr>
          <p:cNvPr id="377" name="Trapezoid 376"/>
          <p:cNvSpPr/>
          <p:nvPr/>
        </p:nvSpPr>
        <p:spPr>
          <a:xfrm>
            <a:off x="12092532" y="5013933"/>
            <a:ext cx="130747" cy="511373"/>
          </a:xfrm>
          <a:prstGeom prst="trapezoid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Wolke 377"/>
          <p:cNvSpPr/>
          <p:nvPr/>
        </p:nvSpPr>
        <p:spPr>
          <a:xfrm>
            <a:off x="11835198" y="4558631"/>
            <a:ext cx="588707" cy="666297"/>
          </a:xfrm>
          <a:prstGeom prst="clou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Trapezoid 378"/>
          <p:cNvSpPr/>
          <p:nvPr/>
        </p:nvSpPr>
        <p:spPr>
          <a:xfrm>
            <a:off x="10339079" y="5513695"/>
            <a:ext cx="130747" cy="511373"/>
          </a:xfrm>
          <a:prstGeom prst="trapezoid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Wolke 379"/>
          <p:cNvSpPr/>
          <p:nvPr/>
        </p:nvSpPr>
        <p:spPr>
          <a:xfrm>
            <a:off x="10132919" y="5070026"/>
            <a:ext cx="588707" cy="666297"/>
          </a:xfrm>
          <a:prstGeom prst="clou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Trapezoid 382"/>
          <p:cNvSpPr/>
          <p:nvPr/>
        </p:nvSpPr>
        <p:spPr>
          <a:xfrm>
            <a:off x="7853229" y="7104507"/>
            <a:ext cx="185145" cy="789829"/>
          </a:xfrm>
          <a:prstGeom prst="trapezoid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Wolke 383"/>
          <p:cNvSpPr/>
          <p:nvPr/>
        </p:nvSpPr>
        <p:spPr>
          <a:xfrm>
            <a:off x="7567761" y="6610488"/>
            <a:ext cx="733339" cy="669890"/>
          </a:xfrm>
          <a:prstGeom prst="cloud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ine Ecke des Rechtecks abrunden 9"/>
          <p:cNvSpPr/>
          <p:nvPr/>
        </p:nvSpPr>
        <p:spPr>
          <a:xfrm flipH="1">
            <a:off x="8276256" y="6179569"/>
            <a:ext cx="6000799" cy="3328004"/>
          </a:xfrm>
          <a:prstGeom prst="round1Rect">
            <a:avLst>
              <a:gd name="adj" fmla="val 50000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Freihandform 370"/>
          <p:cNvSpPr/>
          <p:nvPr/>
        </p:nvSpPr>
        <p:spPr>
          <a:xfrm>
            <a:off x="-2121007" y="3892550"/>
            <a:ext cx="5435600" cy="533400"/>
          </a:xfrm>
          <a:custGeom>
            <a:avLst/>
            <a:gdLst>
              <a:gd name="connsiteX0" fmla="*/ 5429250 w 5435600"/>
              <a:gd name="connsiteY0" fmla="*/ 533400 h 533400"/>
              <a:gd name="connsiteX1" fmla="*/ 5435600 w 5435600"/>
              <a:gd name="connsiteY1" fmla="*/ 406400 h 533400"/>
              <a:gd name="connsiteX2" fmla="*/ 0 w 5435600"/>
              <a:gd name="connsiteY2" fmla="*/ 0 h 533400"/>
              <a:gd name="connsiteX3" fmla="*/ 0 w 5435600"/>
              <a:gd name="connsiteY3" fmla="*/ 133350 h 533400"/>
              <a:gd name="connsiteX4" fmla="*/ 5429250 w 5435600"/>
              <a:gd name="connsiteY4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5600" h="533400">
                <a:moveTo>
                  <a:pt x="5429250" y="533400"/>
                </a:moveTo>
                <a:lnTo>
                  <a:pt x="5435600" y="406400"/>
                </a:lnTo>
                <a:lnTo>
                  <a:pt x="0" y="0"/>
                </a:lnTo>
                <a:lnTo>
                  <a:pt x="0" y="133350"/>
                </a:lnTo>
                <a:lnTo>
                  <a:pt x="5429250" y="533400"/>
                </a:lnTo>
                <a:close/>
              </a:path>
            </a:pathLst>
          </a:custGeom>
          <a:solidFill>
            <a:srgbClr val="626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Freihandform 371"/>
          <p:cNvSpPr/>
          <p:nvPr/>
        </p:nvSpPr>
        <p:spPr>
          <a:xfrm>
            <a:off x="-2495657" y="3823908"/>
            <a:ext cx="5810250" cy="438150"/>
          </a:xfrm>
          <a:custGeom>
            <a:avLst/>
            <a:gdLst>
              <a:gd name="connsiteX0" fmla="*/ 5810250 w 5810250"/>
              <a:gd name="connsiteY0" fmla="*/ 438150 h 438150"/>
              <a:gd name="connsiteX1" fmla="*/ 0 w 5810250"/>
              <a:gd name="connsiteY1" fmla="*/ 0 h 438150"/>
              <a:gd name="connsiteX2" fmla="*/ 0 w 5810250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0" h="438150">
                <a:moveTo>
                  <a:pt x="5810250" y="4381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C1B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4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4" name="Grafik 123"/>
          <p:cNvPicPr>
            <a:picLocks noChangeAspect="1"/>
          </p:cNvPicPr>
          <p:nvPr/>
        </p:nvPicPr>
        <p:blipFill rotWithShape="1">
          <a:blip r:embed="rId2"/>
          <a:srcRect l="9486" t="16781" r="6983" b="132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3458" y="-2100551"/>
            <a:ext cx="16478916" cy="110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l="2285" t="14289" r="5434" b="-1"/>
          <a:stretch/>
        </p:blipFill>
        <p:spPr>
          <a:xfrm>
            <a:off x="1" y="0"/>
            <a:ext cx="12192000" cy="45031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04" y="506224"/>
            <a:ext cx="4183680" cy="79504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/>
          <a:srcRect l="9182" t="-2493" r="6038" b="18504"/>
          <a:stretch/>
        </p:blipFill>
        <p:spPr>
          <a:xfrm>
            <a:off x="1" y="758605"/>
            <a:ext cx="12192000" cy="60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4552" t="14225" r="14749"/>
          <a:stretch/>
        </p:blipFill>
        <p:spPr>
          <a:xfrm>
            <a:off x="-19051" y="-19051"/>
            <a:ext cx="12211051" cy="516128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-508" r="-2"/>
          <a:stretch/>
        </p:blipFill>
        <p:spPr>
          <a:xfrm>
            <a:off x="6505576" y="849586"/>
            <a:ext cx="5686424" cy="10059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l="8591" t="-4626" r="5369" b="28075"/>
          <a:stretch/>
        </p:blipFill>
        <p:spPr>
          <a:xfrm>
            <a:off x="-19051" y="1352550"/>
            <a:ext cx="1221105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5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/>
          <p:cNvPicPr>
            <a:picLocks noChangeAspect="1"/>
          </p:cNvPicPr>
          <p:nvPr/>
        </p:nvPicPr>
        <p:blipFill rotWithShape="1">
          <a:blip r:embed="rId2"/>
          <a:srcRect l="9587" t="12009" r="9713"/>
          <a:stretch/>
        </p:blipFill>
        <p:spPr>
          <a:xfrm>
            <a:off x="0" y="0"/>
            <a:ext cx="12211051" cy="5294637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 rotWithShape="1">
          <a:blip r:embed="rId3"/>
          <a:srcRect l="12828" r="12888" b="34670"/>
          <a:stretch/>
        </p:blipFill>
        <p:spPr>
          <a:xfrm>
            <a:off x="0" y="1421384"/>
            <a:ext cx="12241162" cy="54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5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Haessel</dc:creator>
  <cp:lastModifiedBy>Jonas Haessel</cp:lastModifiedBy>
  <cp:revision>19</cp:revision>
  <dcterms:created xsi:type="dcterms:W3CDTF">2016-06-02T20:12:02Z</dcterms:created>
  <dcterms:modified xsi:type="dcterms:W3CDTF">2016-06-08T17:13:05Z</dcterms:modified>
</cp:coreProperties>
</file>