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74" r:id="rId2"/>
    <p:sldId id="270" r:id="rId3"/>
    <p:sldId id="273" r:id="rId4"/>
    <p:sldId id="267" r:id="rId5"/>
    <p:sldId id="27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50" d="100"/>
          <a:sy n="50" d="100"/>
        </p:scale>
        <p:origin x="58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9D47-5B87-4144-A8AF-7BBCA174EEFA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9B33-9FAD-4701-A065-E59A8726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2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4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18499"/>
            <a:ext cx="10515600" cy="1325563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342" y="1090952"/>
            <a:ext cx="11208658" cy="52653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667657" y="-23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2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20" y="1056639"/>
            <a:ext cx="4494338" cy="4556760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845820" y="1056639"/>
            <a:ext cx="11172009" cy="4771070"/>
            <a:chOff x="794531" y="1862042"/>
            <a:chExt cx="11172009" cy="4771070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4531" y="1862042"/>
              <a:ext cx="4494338" cy="4556760"/>
            </a:xfrm>
            <a:prstGeom prst="rect">
              <a:avLst/>
            </a:prstGeom>
          </p:spPr>
        </p:pic>
        <p:grpSp>
          <p:nvGrpSpPr>
            <p:cNvPr id="14" name="Gruppieren 13"/>
            <p:cNvGrpSpPr/>
            <p:nvPr/>
          </p:nvGrpSpPr>
          <p:grpSpPr>
            <a:xfrm>
              <a:off x="4253265" y="3019322"/>
              <a:ext cx="7713275" cy="3613790"/>
              <a:chOff x="4304554" y="2213919"/>
              <a:chExt cx="7713275" cy="3613790"/>
            </a:xfrm>
          </p:grpSpPr>
          <p:pic>
            <p:nvPicPr>
              <p:cNvPr id="15" name="Grafik 14"/>
              <p:cNvPicPr>
                <a:picLocks noChangeAspect="1"/>
              </p:cNvPicPr>
              <p:nvPr/>
            </p:nvPicPr>
            <p:blipFill rotWithShape="1">
              <a:blip r:embed="rId3"/>
              <a:srcRect r="11715"/>
              <a:stretch/>
            </p:blipFill>
            <p:spPr>
              <a:xfrm>
                <a:off x="4304554" y="2505387"/>
                <a:ext cx="7713275" cy="3322322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320" y="2213919"/>
                <a:ext cx="6163590" cy="1926503"/>
              </a:xfrm>
              <a:prstGeom prst="rect">
                <a:avLst/>
              </a:prstGeom>
            </p:spPr>
          </p:pic>
        </p:grpSp>
      </p:grpSp>
      <p:sp>
        <p:nvSpPr>
          <p:cNvPr id="18" name="Textfeld 17"/>
          <p:cNvSpPr txBox="1"/>
          <p:nvPr/>
        </p:nvSpPr>
        <p:spPr>
          <a:xfrm>
            <a:off x="152400" y="6496050"/>
            <a:ext cx="1190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Christian Seifert, Daniel Spaniol, Jeannine </a:t>
            </a:r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Westerkamp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Jonas </a:t>
            </a:r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Häßel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Sascha Auer</a:t>
            </a:r>
          </a:p>
          <a:p>
            <a:pPr algn="ctr"/>
            <a:endParaRPr lang="de-DE" b="1" dirty="0">
              <a:latin typeface="Maiandra GD" panose="020E05020303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83" y="2513528"/>
            <a:ext cx="8736325" cy="33226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Wichtigste 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6" y="1860342"/>
            <a:ext cx="7460343" cy="95679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Beginn: 31.500€</a:t>
            </a:r>
          </a:p>
          <a:p>
            <a:pPr marL="0" indent="0">
              <a:buNone/>
            </a:pPr>
            <a:r>
              <a:rPr lang="de-DE" dirty="0"/>
              <a:t>Ende</a:t>
            </a:r>
            <a:r>
              <a:rPr lang="de-DE" dirty="0" smtClean="0"/>
              <a:t>: 31.500€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67657" y="952114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Budgetierung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67657" y="3854099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Bearbeitungszeit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04686" y="4855360"/>
            <a:ext cx="10406743" cy="98023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Startdatum: 11.04.2016</a:t>
            </a:r>
          </a:p>
          <a:p>
            <a:pPr marL="0" indent="0">
              <a:buNone/>
            </a:pPr>
            <a:r>
              <a:rPr lang="de-DE" dirty="0"/>
              <a:t>Enddatum:  22.06.2016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67657" y="2575890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Folgekosten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204686" y="3577151"/>
            <a:ext cx="10406743" cy="395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Keine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20" y="2213919"/>
            <a:ext cx="6163590" cy="192650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52400" y="6496050"/>
            <a:ext cx="1190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Christian Seifert, Daniel Spaniol, Jeannine </a:t>
            </a:r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Westerkamp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Jonas </a:t>
            </a:r>
            <a:r>
              <a:rPr lang="de-DE" b="1" dirty="0" err="1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Häßel</a:t>
            </a:r>
            <a:r>
              <a:rPr lang="de-DE" b="1" dirty="0"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Sascha Auer</a:t>
            </a:r>
          </a:p>
          <a:p>
            <a:pPr algn="ctr"/>
            <a:endParaRPr lang="de-DE" b="1" dirty="0">
              <a:latin typeface="Maiandra GD" panose="020E05020303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39646" y="0"/>
            <a:ext cx="12321915" cy="952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20" y="1056639"/>
            <a:ext cx="4494338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33737 -4.81481E-6 C -0.4888 -4.81481E-6 -0.67461 -0.15208 -0.67461 -0.27546 L -0.67461 -0.55069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37" y="-275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10" grpId="0"/>
      <p:bldP spid="12" grpId="0" uiExpand="1" build="p"/>
      <p:bldP spid="21" grpId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7" y="989162"/>
            <a:ext cx="10058400" cy="56644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57" y="1287032"/>
            <a:ext cx="4945136" cy="87925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989162"/>
            <a:ext cx="1065267" cy="566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60636" y="-87648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60636" y="-87648"/>
            <a:ext cx="2630081" cy="10001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" t="7997"/>
          <a:stretch/>
        </p:blipFill>
        <p:spPr>
          <a:xfrm>
            <a:off x="627016" y="1039913"/>
            <a:ext cx="9071619" cy="581808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003314" y="899885"/>
            <a:ext cx="2265948" cy="6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CC9900"/>
                </a:solidFill>
              </a:rPr>
              <a:t>✔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86152" y="2789126"/>
            <a:ext cx="2265948" cy="6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CC9900"/>
                </a:solidFill>
              </a:rPr>
              <a:t>✔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83959" y="3891182"/>
            <a:ext cx="2265948" cy="6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CC9900"/>
                </a:solidFill>
              </a:rPr>
              <a:t>✔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11007" y="5202457"/>
            <a:ext cx="2265948" cy="6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CC990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753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485453" y="1839871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8800" b="1" dirty="0">
                <a:solidFill>
                  <a:schemeClr val="bg1"/>
                </a:solidFill>
              </a:rPr>
              <a:t>Vielen </a:t>
            </a:r>
            <a:r>
              <a:rPr lang="de-DE" sz="8800" b="1" dirty="0" smtClean="0">
                <a:solidFill>
                  <a:schemeClr val="bg1"/>
                </a:solidFill>
              </a:rPr>
              <a:t>Dank</a:t>
            </a:r>
          </a:p>
          <a:p>
            <a:pPr algn="r"/>
            <a:r>
              <a:rPr lang="de-DE" sz="8800" dirty="0" smtClean="0">
                <a:solidFill>
                  <a:schemeClr val="bg1"/>
                </a:solidFill>
              </a:rPr>
              <a:t>für </a:t>
            </a:r>
            <a:r>
              <a:rPr lang="de-DE" sz="8800" dirty="0">
                <a:solidFill>
                  <a:schemeClr val="bg1"/>
                </a:solidFill>
              </a:rPr>
              <a:t>Ihr Vertrauen!</a:t>
            </a:r>
            <a:endParaRPr lang="de-DE" sz="8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-902881"/>
            <a:ext cx="12510076" cy="77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Maiandra GD</vt:lpstr>
      <vt:lpstr>Office Theme</vt:lpstr>
      <vt:lpstr>PowerPoint-Präsentation</vt:lpstr>
      <vt:lpstr>Wichtigste Zahlen</vt:lpstr>
      <vt:lpstr>Das Spiel</vt:lpstr>
      <vt:lpstr>Anforderungen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</dc:title>
  <dc:creator>Jonas Haessel</dc:creator>
  <cp:lastModifiedBy>Jonas Haessel</cp:lastModifiedBy>
  <cp:revision>86</cp:revision>
  <dcterms:created xsi:type="dcterms:W3CDTF">2016-04-18T12:42:01Z</dcterms:created>
  <dcterms:modified xsi:type="dcterms:W3CDTF">2016-06-20T11:01:11Z</dcterms:modified>
</cp:coreProperties>
</file>