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6BE-ECCB-6888-3660-44E0DE476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755AF-E66C-88EA-3FF7-C4669073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8BF4-761F-42F6-A413-F953D0CA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5EB0-0205-4359-84A0-19A91099D8F9}" type="datetimeFigureOut">
              <a:rPr lang="en-IN" smtClean="0"/>
              <a:t>16-May-2022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ACF8A-CFAA-D75A-E35D-FEC91563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E9F09-97AE-FFFC-2074-2F13674A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7FC2-0C72-43FD-B939-F3CB4621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0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0A8C-D21F-5EA5-90A1-55D62B49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F18E5-8752-B4A6-94A8-F9AE3ED77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EB2D-785B-E954-E323-1CD6542E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5EB0-0205-4359-84A0-19A91099D8F9}" type="datetimeFigureOut">
              <a:rPr lang="en-IN" smtClean="0"/>
              <a:t>16-May-2022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9CA3-8E48-A8E8-0631-C62B104C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41537-5895-84C2-69B3-9777F8E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7FC2-0C72-43FD-B939-F3CB4621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1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EC4E3-4ACE-BF5D-B0EC-93FE50FBD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AFAF2-16FE-31EA-5017-08D6E12A4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9F18-A568-6AE4-8445-2FFC54A3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5EB0-0205-4359-84A0-19A91099D8F9}" type="datetimeFigureOut">
              <a:rPr lang="en-IN" smtClean="0"/>
              <a:t>16-May-2022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D1EC-35B2-DA85-CB90-7B2B5EB4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0FE7-00D3-F7D6-F15D-78CC2F98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7FC2-0C72-43FD-B939-F3CB4621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7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4CDC-D546-E94A-C7E4-C131D1E8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3105-DBB2-38AF-A3E2-DB1F6D2C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3A81-46CD-E12B-3493-2612612D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5EB0-0205-4359-84A0-19A91099D8F9}" type="datetimeFigureOut">
              <a:rPr lang="en-IN" smtClean="0"/>
              <a:t>16-May-2022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409FE-C4AA-C6EC-0435-88F01920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B581-4DAC-6018-E0AC-EE82149C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7FC2-0C72-43FD-B939-F3CB4621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4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0638-7C16-6C2A-DFE1-8902E4DD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6C432-09F8-8CB4-4C14-AFC62086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5951-2F84-5108-D7EB-D303D69F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5EB0-0205-4359-84A0-19A91099D8F9}" type="datetimeFigureOut">
              <a:rPr lang="en-IN" smtClean="0"/>
              <a:t>16-May-2022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0311-9F88-DC6A-837A-1D6126B1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019F-E809-524A-B3D9-CFB5858F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7FC2-0C72-43FD-B939-F3CB4621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6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7AA6-C059-25B8-7CF4-FB8AF66D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F406-FA7B-2737-24A6-F8F77DEE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7D9E5-38B7-9582-1281-F90050061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4FCFC-700D-91B2-A490-C99C4835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5EB0-0205-4359-84A0-19A91099D8F9}" type="datetimeFigureOut">
              <a:rPr lang="en-IN" smtClean="0"/>
              <a:t>16-May-2022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0E154-FEF4-8FEA-4B06-86C12496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35E4C-8A5B-5827-9E0B-22FB4432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7FC2-0C72-43FD-B939-F3CB4621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1312-4CB9-DBFD-B0D3-33CD3DC6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F1D02-9631-9069-1820-00E24BB8E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F4D67-2CC7-5636-0FA3-675D61E2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A0317-9E6C-1078-847B-1FC5502A0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DCDE2-A687-97AA-DAA3-F23BDBC22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6B205-F50C-7AA0-E25B-4AF638E4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5EB0-0205-4359-84A0-19A91099D8F9}" type="datetimeFigureOut">
              <a:rPr lang="en-IN" smtClean="0"/>
              <a:t>16-May-2022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E3A12-332E-F73F-CC49-869CF491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7B977-F650-BAF9-6F74-6F7E692E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7FC2-0C72-43FD-B939-F3CB4621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09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6D70-C7A1-AA7F-47DD-31A9C896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C0300-EFFC-0D94-B23F-98527DF4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5EB0-0205-4359-84A0-19A91099D8F9}" type="datetimeFigureOut">
              <a:rPr lang="en-IN" smtClean="0"/>
              <a:t>16-May-2022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C161F-1ED6-6C0C-3367-FB149123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6A782-052B-7B1A-8C83-89A98E8E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7FC2-0C72-43FD-B939-F3CB4621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9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EC165-07C1-3767-FA2C-A239F69B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5EB0-0205-4359-84A0-19A91099D8F9}" type="datetimeFigureOut">
              <a:rPr lang="en-IN" smtClean="0"/>
              <a:t>16-May-2022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9F0EA-0557-2AD7-693D-B9EAE32B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4DA91-393C-6EA3-E8BD-3733D6A3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7FC2-0C72-43FD-B939-F3CB4621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3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9BE2-9360-F9A4-BA0C-3364F774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A942-DBC3-4DC0-A563-CB0E84352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537EE-3DE4-B8FA-B736-0593D8C7F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D309E-8AE1-A328-9D9F-F80F6C12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5EB0-0205-4359-84A0-19A91099D8F9}" type="datetimeFigureOut">
              <a:rPr lang="en-IN" smtClean="0"/>
              <a:t>16-May-2022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79C1A-75E3-529B-9EBD-F2DFD00B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0A41B-8328-90DB-A195-67DFE2CD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7FC2-0C72-43FD-B939-F3CB4621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6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FA58-2705-A48C-FCC7-8B11FCBC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DE791-4944-A7AB-7FCA-0F0B43CDB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B6EC6-AA59-91C3-4CE3-D9D35A7D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26285-0389-015D-6BC1-BCCB6B01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5EB0-0205-4359-84A0-19A91099D8F9}" type="datetimeFigureOut">
              <a:rPr lang="en-IN" smtClean="0"/>
              <a:t>16-May-2022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3E9D7-31CC-C470-C3E1-D32D43DF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B5016-031A-06A5-193E-E34CF07C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7FC2-0C72-43FD-B939-F3CB4621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1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E1B18-8F39-CE7E-C54B-018FF4BC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22CD-A28C-5AD5-CA23-D2395330A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42D7-246C-C9E2-D187-F3B0E070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B5EB0-0205-4359-84A0-19A91099D8F9}" type="datetimeFigureOut">
              <a:rPr lang="en-IN" smtClean="0"/>
              <a:t>16-May-2022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9879-9EE0-5757-0F5C-A40ACE272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8A160-B749-367A-52DF-D38C6E907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7FC2-0C72-43FD-B939-F3CB4621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9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alpha val="25000"/>
                <a:lumMod val="90000"/>
                <a:lumOff val="10000"/>
              </a:schemeClr>
            </a:gs>
            <a:gs pos="97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F1556B-C0FD-59BD-CEF6-E58C92D03306}"/>
              </a:ext>
            </a:extLst>
          </p:cNvPr>
          <p:cNvSpPr/>
          <p:nvPr/>
        </p:nvSpPr>
        <p:spPr>
          <a:xfrm>
            <a:off x="0" y="0"/>
            <a:ext cx="12192000" cy="551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77660-0A55-0287-9358-0F6A9B9CC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7" t="21058" r="14235" b="9766"/>
          <a:stretch/>
        </p:blipFill>
        <p:spPr>
          <a:xfrm>
            <a:off x="0" y="1"/>
            <a:ext cx="1223682" cy="1102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4F3E23-7331-5F72-B820-E6DCB099A55D}"/>
              </a:ext>
            </a:extLst>
          </p:cNvPr>
          <p:cNvSpPr/>
          <p:nvPr/>
        </p:nvSpPr>
        <p:spPr>
          <a:xfrm>
            <a:off x="1223683" y="551330"/>
            <a:ext cx="10968318" cy="551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976422-DC36-734D-2254-385712137639}"/>
              </a:ext>
            </a:extLst>
          </p:cNvPr>
          <p:cNvCxnSpPr/>
          <p:nvPr/>
        </p:nvCxnSpPr>
        <p:spPr>
          <a:xfrm>
            <a:off x="0" y="1102660"/>
            <a:ext cx="1219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BFB387-3C0F-EAEA-E3A2-42ECB0152448}"/>
              </a:ext>
            </a:extLst>
          </p:cNvPr>
          <p:cNvSpPr/>
          <p:nvPr/>
        </p:nvSpPr>
        <p:spPr>
          <a:xfrm>
            <a:off x="0" y="6575612"/>
            <a:ext cx="12183035" cy="282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3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V</dc:creator>
  <cp:lastModifiedBy>Bharath V</cp:lastModifiedBy>
  <cp:revision>3</cp:revision>
  <dcterms:created xsi:type="dcterms:W3CDTF">2022-05-16T07:22:49Z</dcterms:created>
  <dcterms:modified xsi:type="dcterms:W3CDTF">2022-05-16T13:22:08Z</dcterms:modified>
</cp:coreProperties>
</file>