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0284F-08EF-417B-ACB9-6F3D85F58B58}" v="7" dt="2021-11-12T20:49:21.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94" d="100"/>
          <a:sy n="94" d="100"/>
        </p:scale>
        <p:origin x="10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22/03/2022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22/03/2022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22/03/2022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22/03/2022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22/03/2022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22/03/2022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22/03/2022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22/03/2022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22/03/2022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22/03/2022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22/03/2022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22/03/2022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22/03/2022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[overtype this with your name]</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[here]</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729806"/>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638</Words>
  <Application>Microsoft Office PowerPoint</Application>
  <PresentationFormat>Widescreen</PresentationFormat>
  <Paragraphs>54</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AS91883(1.7) &amp; AS91884(1.8) Documentation</vt:lpstr>
      <vt:lpstr>[Overtype this with your program name]</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Patrick Baker</cp:lastModifiedBy>
  <cp:revision>10</cp:revision>
  <dcterms:created xsi:type="dcterms:W3CDTF">2020-03-13T23:52:53Z</dcterms:created>
  <dcterms:modified xsi:type="dcterms:W3CDTF">2022-03-23T00:15:14Z</dcterms:modified>
</cp:coreProperties>
</file>