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E35-43B1-5571-8C4E-C13D49026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89629-F844-7400-3D43-236244EE0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1438-8A42-260C-F035-6741F88E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B45B-D88F-3001-17E5-888D716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56BF-0631-38DD-0584-2453159F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25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1DE7-2D77-C729-3642-AF45EEEE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11FF1-6BC6-F94D-A0EC-A312B7284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04E7-9C83-CB7C-463A-171BEF2D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289A-6AEA-5FB7-2384-D186AD64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FE54-FA15-A252-654B-90496376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72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0A203-0938-5C87-DA68-CADA5EF78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447D6-1A82-B95F-B00A-09505A6F6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4A7C-9511-4103-1688-35CD10B1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27E7-AA0E-3C49-FECB-9BB48F0B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92ED-8ED3-728C-924E-755ABF13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89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B1EA-EBBD-36B1-6649-37F0DED0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6FD2-2763-50AC-DCDA-74C08787C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BDC4-DFED-0AB8-726C-B052936E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CE3E-01BC-A7F8-34FE-124B8711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6127-F7CF-32E2-D68E-49B132DE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1439-7B60-5E7F-731C-8FAF2113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E946-5A02-3666-AC9C-6857B4D3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14D3-D70A-28F7-51AA-503B7199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0633-C477-D065-A90A-1B11083E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9F3C-D0C0-DCA2-733B-3B3EDF84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20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D6FE-C013-B129-9DBB-77A5B17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F9CBB-2F80-5FF1-DFA3-0470F7DB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F524E-AA83-1616-D6B1-2E00B664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D2DB-10A0-8533-2BB7-CFDB7244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FB8F-2A3D-6FCD-477E-4F76C8FB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8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75E4-FDAD-11A8-22A1-74F2F37C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D5C2-4327-DF35-254E-8B3C9DFF0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24EE9-B501-FAA2-AA6B-7C4C5F1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1E783-E83D-2DD2-5DE0-4379F069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0EF94-7FE8-43AC-4616-9D4B2E8A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B49F-7A5B-E14B-713D-3DD6B25A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9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670B-758D-767F-608E-C5A770B1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7755-6512-451C-C540-263BBB2D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34DAA-C194-5B04-7718-7A88FAB55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EF73C-CD7D-8F0A-A80A-04124DADC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3B84B-2EAA-EBCE-D0D8-12A634780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A97C5-1728-E4B9-773A-4EBF3DA5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249D9-CF35-11BB-154D-0543C13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C8300-10D6-0F36-F053-228076D7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22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F3BC-A7D9-C9DE-510B-E4D2F251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8D4A7-8690-7E9B-E869-4A97BA68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4FA35-C91E-F212-94CE-44436E44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25057-AC6B-ED66-FE11-1B4057E6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35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8FAB2-B262-73C4-6759-D79C6058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723ED-891B-35BC-6858-11BD1A6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EC634-499B-67AF-EAFE-671EB89F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102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CDBE-9832-E04C-124B-F523D373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D0D7-8322-2AD4-5576-49B173F8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69E85-1CA3-39E9-EDB2-0C744D8A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1FC3-ED0F-59EA-EE16-737962A3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9F44-3FD6-2CD2-E1CF-C7ED6B0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8B9C-3828-C8ED-E50B-E20C7D5B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2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FCD8-2B86-07A9-5C56-5B75DBE1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EA954-2FBF-2D0E-9C32-F0FA2119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34CA2-AE6A-DCB4-9E93-074A0883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1B3CC-1DA9-2952-DDE7-EDB8CAB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1BE9-A870-1261-ED48-44A06EDE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A95A1-076F-46BE-D90E-AB518DB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0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6A304-07FB-F63D-463B-5C874C23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78A77-3972-FA3F-1EBD-A4F29059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7B79-7B4F-AE8A-43BE-E2D4065ED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0B5E-EC24-43FA-9BAD-A7BB6812C741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13D1-4295-CE8A-6074-2D323BEC2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CD2D-F86E-9C8F-FFCA-2B6227F5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F3C1-1B73-45D8-AEF4-9C4361AFDE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23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0EA60E76-AD40-7489-97D8-0FB86A7E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DEBD-0857-87F4-EF06-DD7702132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E" sz="5200" b="1">
                <a:solidFill>
                  <a:srgbClr val="FFFFFF"/>
                </a:solidFill>
              </a:rPr>
              <a:t>DIGITAL TWIN &amp; FLEET MONITORING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18DC9-030E-C765-9F2D-5A40C252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Joseph Diggins - FYP</a:t>
            </a:r>
          </a:p>
        </p:txBody>
      </p:sp>
    </p:spTree>
    <p:extLst>
      <p:ext uri="{BB962C8B-B14F-4D97-AF65-F5344CB8AC3E}">
        <p14:creationId xmlns:p14="http://schemas.microsoft.com/office/powerpoint/2010/main" val="216021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8784D-AC6B-DEFB-EC42-273C6F8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sz="5400" b="1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2B5F-7319-E887-395E-51406D71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A Digital Twin System</a:t>
            </a:r>
          </a:p>
          <a:p>
            <a:endParaRPr lang="en-IE" sz="1800" dirty="0"/>
          </a:p>
          <a:p>
            <a:r>
              <a:rPr lang="en-IE" sz="2200" dirty="0"/>
              <a:t>A User-Friendly Monitoring Dashboard</a:t>
            </a:r>
          </a:p>
          <a:p>
            <a:endParaRPr lang="en-IE" sz="2200" dirty="0"/>
          </a:p>
          <a:p>
            <a:r>
              <a:rPr lang="en-IE" sz="2200" dirty="0"/>
              <a:t>Real-Time Monitoring</a:t>
            </a:r>
          </a:p>
          <a:p>
            <a:endParaRPr lang="en-IE" sz="2200" dirty="0"/>
          </a:p>
          <a:p>
            <a:pPr marL="0" indent="0">
              <a:buNone/>
            </a:pPr>
            <a:r>
              <a:rPr lang="en-IE" sz="2200" b="1" dirty="0"/>
              <a:t>Research Question:</a:t>
            </a:r>
          </a:p>
          <a:p>
            <a:pPr marL="0" indent="0">
              <a:buNone/>
            </a:pPr>
            <a:r>
              <a:rPr lang="en-IE" sz="2200" dirty="0"/>
              <a:t>"Does the implementation of Digital Twin technology, coupled with a fleet monitoring dashboard, contribute to enhancing the visual clarity and overall user experience in crane system monitoring?"</a:t>
            </a:r>
          </a:p>
          <a:p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1442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95AA6-48C0-0DB5-7834-9F5C5D1E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to Liebherr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DB09-9D77-18DF-ED40-0EDE9AF2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Elevate Crane Performance.</a:t>
            </a:r>
          </a:p>
          <a:p>
            <a:r>
              <a:rPr lang="en-US" sz="2200"/>
              <a:t>Pioneer Advancements in Predictive Maintenance.</a:t>
            </a:r>
          </a:p>
          <a:p>
            <a:r>
              <a:rPr lang="en-US" sz="2200"/>
              <a:t>Improve Efficiency.</a:t>
            </a:r>
          </a:p>
          <a:p>
            <a:r>
              <a:rPr lang="en-US" sz="2200"/>
              <a:t>Adaptability to Industry Changes.</a:t>
            </a:r>
          </a:p>
          <a:p>
            <a:r>
              <a:rPr lang="en-US" sz="2200"/>
              <a:t>Enhanced Operational Insight.</a:t>
            </a:r>
          </a:p>
        </p:txBody>
      </p:sp>
    </p:spTree>
    <p:extLst>
      <p:ext uri="{BB962C8B-B14F-4D97-AF65-F5344CB8AC3E}">
        <p14:creationId xmlns:p14="http://schemas.microsoft.com/office/powerpoint/2010/main" val="87344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A57C0-44D4-E6C8-A116-C7BAFF62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 and Expected Outcomes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4969-B05F-C069-C3B6-D88B42C3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Objectives:</a:t>
            </a:r>
            <a:r>
              <a:rPr lang="en-US" sz="2200" dirty="0"/>
              <a:t> </a:t>
            </a:r>
            <a:endParaRPr lang="en-IE" sz="2200" dirty="0"/>
          </a:p>
          <a:p>
            <a:r>
              <a:rPr lang="en-IE" sz="2200" dirty="0"/>
              <a:t>This project aims to improve the current system through the integration of Digital Twin technology.</a:t>
            </a:r>
          </a:p>
          <a:p>
            <a:r>
              <a:rPr lang="en-IE" sz="2200" dirty="0"/>
              <a:t>Transform the monitoring and optimisation of STS cranes by creating a virtual mirror of real-world crane operations.</a:t>
            </a:r>
          </a:p>
          <a:p>
            <a:r>
              <a:rPr lang="en-IE" sz="2200" dirty="0"/>
              <a:t>Provide a platform for real-time monitoring dashboard for STS cranes</a:t>
            </a:r>
          </a:p>
          <a:p>
            <a:r>
              <a:rPr lang="en-IE" sz="2200" b="0" i="0" dirty="0">
                <a:effectLst/>
                <a:latin typeface="Söhne"/>
              </a:rPr>
              <a:t>Design an intuitive dashboard interface.</a:t>
            </a:r>
            <a:endParaRPr lang="en-IE" sz="2200" dirty="0"/>
          </a:p>
          <a:p>
            <a:pPr marL="0" indent="0">
              <a:buNone/>
            </a:pPr>
            <a:r>
              <a:rPr lang="en-US" sz="2200" b="1" dirty="0"/>
              <a:t>Expected Outcomes:</a:t>
            </a:r>
          </a:p>
          <a:p>
            <a:r>
              <a:rPr lang="en-US" sz="2200" dirty="0"/>
              <a:t>User Friendly Monitoring.</a:t>
            </a:r>
          </a:p>
          <a:p>
            <a:r>
              <a:rPr lang="en-US" sz="2200" dirty="0"/>
              <a:t>An extendable and scalable platform.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1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743F7-9DA2-C7CA-7E35-6FD985D1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 and 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2B05-4744-F712-F36A-83591616A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Phased development process.</a:t>
            </a:r>
          </a:p>
          <a:p>
            <a:pPr marL="0"/>
            <a:endParaRPr lang="en-US" sz="2200"/>
          </a:p>
          <a:p>
            <a:r>
              <a:rPr lang="en-US" sz="2200"/>
              <a:t>Basic Prototype using Unity</a:t>
            </a:r>
          </a:p>
          <a:p>
            <a:r>
              <a:rPr lang="en-US" sz="2200"/>
              <a:t>Incremental Integration of Historical Data.</a:t>
            </a:r>
          </a:p>
          <a:p>
            <a:r>
              <a:rPr lang="en-US" sz="2200"/>
              <a:t>Monitoring Dashboard Creation using Photoshop.</a:t>
            </a:r>
          </a:p>
          <a:p>
            <a:r>
              <a:rPr lang="en-US" sz="2200"/>
              <a:t>Power BI Integration.</a:t>
            </a:r>
          </a:p>
          <a:p>
            <a:r>
              <a:rPr lang="en-US" sz="2200"/>
              <a:t>Ensure Scalability.</a:t>
            </a:r>
          </a:p>
        </p:txBody>
      </p:sp>
    </p:spTree>
    <p:extLst>
      <p:ext uri="{BB962C8B-B14F-4D97-AF65-F5344CB8AC3E}">
        <p14:creationId xmlns:p14="http://schemas.microsoft.com/office/powerpoint/2010/main" val="209847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4018-F569-270A-E3BA-61687ACC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demoClip">
            <a:hlinkClick r:id="" action="ppaction://media"/>
            <a:extLst>
              <a:ext uri="{FF2B5EF4-FFF2-40B4-BE49-F238E27FC236}">
                <a16:creationId xmlns:a16="http://schemas.microsoft.com/office/drawing/2014/main" id="{5FE514CC-8809-E944-C328-26FB1F20F0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4296" y="1386173"/>
            <a:ext cx="7214616" cy="40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535C0-F236-E4DF-0957-9B71C85A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42A82AD4-76CC-4E2F-DC14-1946EA50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5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182</Words>
  <Application>Microsoft Office PowerPoint</Application>
  <PresentationFormat>Widescreen</PresentationFormat>
  <Paragraphs>36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DIGITAL TWIN &amp; FLEET MONITORING DASHBOARD</vt:lpstr>
      <vt:lpstr>Introduction</vt:lpstr>
      <vt:lpstr>Importance to Liebherr</vt:lpstr>
      <vt:lpstr>Objectives and Expected Outcomes</vt:lpstr>
      <vt:lpstr>Approach and Methodology</vt:lpstr>
      <vt:lpstr>Live 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 &amp; FLEET MONITORING DASHBOARD</dc:title>
  <dc:creator>Joseph Diggins</dc:creator>
  <cp:lastModifiedBy>Joseph Diggins</cp:lastModifiedBy>
  <cp:revision>13</cp:revision>
  <dcterms:created xsi:type="dcterms:W3CDTF">2023-12-06T14:23:31Z</dcterms:created>
  <dcterms:modified xsi:type="dcterms:W3CDTF">2023-12-06T15:00:27Z</dcterms:modified>
</cp:coreProperties>
</file>