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526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288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11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61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115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75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822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8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63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049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975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522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896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28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841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621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67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C9976-D8A9-4A01-943A-02D00F440C26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CB2A-1D85-4127-A58C-A10A0897BF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384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F8EA-14C9-058D-1B8D-A93738E0B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Interim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4FEB7-B562-9577-CF2E-39DCD411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Joseph diggins</a:t>
            </a:r>
          </a:p>
        </p:txBody>
      </p:sp>
    </p:spTree>
    <p:extLst>
      <p:ext uri="{BB962C8B-B14F-4D97-AF65-F5344CB8AC3E}">
        <p14:creationId xmlns:p14="http://schemas.microsoft.com/office/powerpoint/2010/main" val="24594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AA20-5624-2444-4701-1D2F5424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098"/>
          </a:xfrm>
        </p:spPr>
        <p:txBody>
          <a:bodyPr/>
          <a:lstStyle/>
          <a:p>
            <a:r>
              <a:rPr lang="en-IE" dirty="0"/>
              <a:t>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C0EF-B1CC-D7C7-1650-9C95D428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4816"/>
            <a:ext cx="8946541" cy="4580878"/>
          </a:xfrm>
        </p:spPr>
        <p:txBody>
          <a:bodyPr>
            <a:normAutofit/>
          </a:bodyPr>
          <a:lstStyle/>
          <a:p>
            <a:pPr algn="l"/>
            <a:r>
              <a:rPr lang="en-IE" b="1" i="0" dirty="0">
                <a:solidFill>
                  <a:schemeClr val="tx2"/>
                </a:solidFill>
                <a:effectLst/>
                <a:latin typeface="Söhne"/>
              </a:rPr>
              <a:t>Data Visualization and Dashboard Design:</a:t>
            </a:r>
            <a:endParaRPr lang="en-IE" b="0" i="0" dirty="0">
              <a:solidFill>
                <a:schemeClr val="tx2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tx2"/>
                </a:solidFill>
                <a:effectLst/>
                <a:latin typeface="Söhne"/>
              </a:rPr>
              <a:t>Principles of effective data visualization.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tx2"/>
                </a:solidFill>
                <a:effectLst/>
                <a:latin typeface="Söhne"/>
              </a:rPr>
              <a:t>Dashboard design best practices.</a:t>
            </a:r>
          </a:p>
          <a:p>
            <a:pPr algn="l"/>
            <a:r>
              <a:rPr lang="en-IE" b="1" i="0" dirty="0">
                <a:solidFill>
                  <a:schemeClr val="tx2"/>
                </a:solidFill>
                <a:effectLst/>
                <a:latin typeface="Söhne"/>
              </a:rPr>
              <a:t>Real-time Data Analytics:</a:t>
            </a:r>
            <a:endParaRPr lang="en-IE" b="0" i="0" dirty="0">
              <a:solidFill>
                <a:schemeClr val="tx2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tx2"/>
                </a:solidFill>
                <a:effectLst/>
                <a:latin typeface="Söhne"/>
              </a:rPr>
              <a:t>Real-time data processing techniques and tools.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/>
                </a:solidFill>
                <a:latin typeface="Söhne"/>
              </a:rPr>
              <a:t>S</a:t>
            </a:r>
            <a:r>
              <a:rPr lang="en-IE" b="0" i="0" dirty="0">
                <a:solidFill>
                  <a:schemeClr val="tx2"/>
                </a:solidFill>
                <a:effectLst/>
                <a:latin typeface="Söhne"/>
              </a:rPr>
              <a:t>tream processing frameworks.</a:t>
            </a:r>
          </a:p>
          <a:p>
            <a:pPr algn="l"/>
            <a:r>
              <a:rPr lang="en-IE" b="1" i="0" dirty="0">
                <a:solidFill>
                  <a:schemeClr val="tx2"/>
                </a:solidFill>
                <a:effectLst/>
                <a:latin typeface="Söhne"/>
              </a:rPr>
              <a:t>Communication Protocols:</a:t>
            </a:r>
            <a:endParaRPr lang="en-IE" b="0" i="0" dirty="0">
              <a:solidFill>
                <a:schemeClr val="tx2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E" i="0" dirty="0">
                <a:solidFill>
                  <a:schemeClr val="tx2"/>
                </a:solidFill>
                <a:effectLst/>
                <a:latin typeface="Söhne"/>
              </a:rPr>
              <a:t>Websockets, RESTful APIs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i="0" dirty="0">
                <a:solidFill>
                  <a:schemeClr val="tx2"/>
                </a:solidFill>
                <a:effectLst/>
                <a:latin typeface="Söhne"/>
              </a:rPr>
              <a:t>IoT Protocols, HTTP/HTTPS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i="0" dirty="0">
                <a:solidFill>
                  <a:schemeClr val="tx2"/>
                </a:solidFill>
                <a:effectLst/>
                <a:latin typeface="Söhne"/>
              </a:rPr>
              <a:t>Latency and Throughput Optimization.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i="0" dirty="0">
                <a:solidFill>
                  <a:schemeClr val="tx2"/>
                </a:solidFill>
                <a:effectLst/>
                <a:latin typeface="Söhne"/>
              </a:rPr>
              <a:t>Data Serialization Formats.</a:t>
            </a:r>
            <a:endParaRPr lang="en-IE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490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B310-17ED-AE7C-4892-7EB2B2B7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A19A-E0D4-4DF7-A2B6-54FED526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4748"/>
            <a:ext cx="8946541" cy="4195481"/>
          </a:xfrm>
        </p:spPr>
        <p:txBody>
          <a:bodyPr>
            <a:normAutofit/>
          </a:bodyPr>
          <a:lstStyle/>
          <a:p>
            <a:r>
              <a:rPr lang="en-IE" sz="2400" i="0" dirty="0">
                <a:solidFill>
                  <a:schemeClr val="tx2"/>
                </a:solidFill>
                <a:effectLst/>
                <a:latin typeface="Söhne"/>
              </a:rPr>
              <a:t>What are the best practices for designing an intuitive and user-friendly dashboard that provides real-time insights into crane data to optimize lift cycle efficiency and address existing delays in real time?</a:t>
            </a:r>
          </a:p>
        </p:txBody>
      </p:sp>
    </p:spTree>
    <p:extLst>
      <p:ext uri="{BB962C8B-B14F-4D97-AF65-F5344CB8AC3E}">
        <p14:creationId xmlns:p14="http://schemas.microsoft.com/office/powerpoint/2010/main" val="1750844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98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Söhne</vt:lpstr>
      <vt:lpstr>Wingdings 3</vt:lpstr>
      <vt:lpstr>Ion</vt:lpstr>
      <vt:lpstr>Interim Review</vt:lpstr>
      <vt:lpstr>Research Areas</vt:lpstr>
      <vt:lpstr>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Review</dc:title>
  <dc:creator>Joseph Diggins</dc:creator>
  <cp:lastModifiedBy>Joseph Diggins</cp:lastModifiedBy>
  <cp:revision>2</cp:revision>
  <dcterms:created xsi:type="dcterms:W3CDTF">2023-09-29T19:08:25Z</dcterms:created>
  <dcterms:modified xsi:type="dcterms:W3CDTF">2023-09-29T21:13:02Z</dcterms:modified>
</cp:coreProperties>
</file>