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6F9B7-FEA5-42AE-8EC4-CA85B62AEBC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7333AE-BCA1-4F45-BC0B-D9E5C0868835}">
      <dgm:prSet custT="1"/>
      <dgm:spPr/>
      <dgm:t>
        <a:bodyPr/>
        <a:lstStyle/>
        <a:p>
          <a:r>
            <a:rPr lang="en-IE" sz="1800" b="1" u="sng" dirty="0"/>
            <a:t>Sprint One:</a:t>
          </a:r>
        </a:p>
        <a:p>
          <a:r>
            <a:rPr lang="en-IE" sz="1600" dirty="0"/>
            <a:t>- Manipulated data using Trace Tool</a:t>
          </a:r>
          <a:endParaRPr lang="en-US" sz="1600" dirty="0"/>
        </a:p>
        <a:p>
          <a:r>
            <a:rPr lang="en-IE" sz="1600" dirty="0"/>
            <a:t>- Created a project in Unity for Digital Twin</a:t>
          </a:r>
          <a:endParaRPr lang="en-US" sz="1600" dirty="0"/>
        </a:p>
        <a:p>
          <a:r>
            <a:rPr lang="en-IE" sz="1600" dirty="0"/>
            <a:t>- Digital Twin prototype running using data</a:t>
          </a:r>
          <a:endParaRPr lang="en-US" sz="1600" dirty="0"/>
        </a:p>
        <a:p>
          <a:r>
            <a:rPr lang="en-IE" sz="1600" dirty="0"/>
            <a:t>- Designed first draft of UI in photoshop</a:t>
          </a:r>
          <a:endParaRPr lang="en-US" sz="1600" dirty="0"/>
        </a:p>
        <a:p>
          <a:endParaRPr lang="en-US" sz="1700" dirty="0"/>
        </a:p>
      </dgm:t>
    </dgm:pt>
    <dgm:pt modelId="{FBBB5885-BCE8-45F3-96AF-371A2F4F2ADD}" type="parTrans" cxnId="{01C11CCC-97A0-4612-91F6-E2E720EB4E07}">
      <dgm:prSet/>
      <dgm:spPr/>
      <dgm:t>
        <a:bodyPr/>
        <a:lstStyle/>
        <a:p>
          <a:endParaRPr lang="en-US"/>
        </a:p>
      </dgm:t>
    </dgm:pt>
    <dgm:pt modelId="{EED4700C-5354-4BD9-87DF-51AB8EF872FC}" type="sibTrans" cxnId="{01C11CCC-97A0-4612-91F6-E2E720EB4E0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8A69DEB-574F-47E8-8C7F-74C0858DA1B5}">
      <dgm:prSet custT="1"/>
      <dgm:spPr/>
      <dgm:t>
        <a:bodyPr/>
        <a:lstStyle/>
        <a:p>
          <a:endParaRPr lang="en-US" sz="1400" dirty="0"/>
        </a:p>
      </dgm:t>
    </dgm:pt>
    <dgm:pt modelId="{C232F52C-244F-420C-BA84-25D5A0283C86}" type="parTrans" cxnId="{36AAA863-7590-473D-8F82-9D5C8D0E3765}">
      <dgm:prSet/>
      <dgm:spPr/>
      <dgm:t>
        <a:bodyPr/>
        <a:lstStyle/>
        <a:p>
          <a:endParaRPr lang="en-US"/>
        </a:p>
      </dgm:t>
    </dgm:pt>
    <dgm:pt modelId="{CA35C1EF-1AB7-46DB-A58A-70172671DBCF}" type="sibTrans" cxnId="{36AAA863-7590-473D-8F82-9D5C8D0E3765}">
      <dgm:prSet/>
      <dgm:spPr/>
      <dgm:t>
        <a:bodyPr/>
        <a:lstStyle/>
        <a:p>
          <a:endParaRPr lang="en-US"/>
        </a:p>
      </dgm:t>
    </dgm:pt>
    <dgm:pt modelId="{8CAC9B8D-F5C7-4841-84C7-A41AF0F1F59E}">
      <dgm:prSet custT="1"/>
      <dgm:spPr/>
      <dgm:t>
        <a:bodyPr/>
        <a:lstStyle/>
        <a:p>
          <a:endParaRPr lang="en-US" sz="1400" dirty="0"/>
        </a:p>
      </dgm:t>
    </dgm:pt>
    <dgm:pt modelId="{D791DE28-0B5C-48AB-9137-0DBB6B9041E0}" type="parTrans" cxnId="{AD07A3B1-D1A2-4EFD-B504-4D0EEA3E0C6F}">
      <dgm:prSet/>
      <dgm:spPr/>
      <dgm:t>
        <a:bodyPr/>
        <a:lstStyle/>
        <a:p>
          <a:endParaRPr lang="en-US"/>
        </a:p>
      </dgm:t>
    </dgm:pt>
    <dgm:pt modelId="{F6D475EE-AFE5-4DCF-A51C-E760FAAB2B1C}" type="sibTrans" cxnId="{AD07A3B1-D1A2-4EFD-B504-4D0EEA3E0C6F}">
      <dgm:prSet/>
      <dgm:spPr/>
      <dgm:t>
        <a:bodyPr/>
        <a:lstStyle/>
        <a:p>
          <a:endParaRPr lang="en-US"/>
        </a:p>
      </dgm:t>
    </dgm:pt>
    <dgm:pt modelId="{43D7894E-DDA7-4733-8162-2BB16F62BCA8}">
      <dgm:prSet custT="1"/>
      <dgm:spPr/>
      <dgm:t>
        <a:bodyPr/>
        <a:lstStyle/>
        <a:p>
          <a:endParaRPr lang="en-US" sz="1400" dirty="0"/>
        </a:p>
      </dgm:t>
    </dgm:pt>
    <dgm:pt modelId="{8013F96B-0BC9-44B7-9557-AD092A33FFB3}" type="parTrans" cxnId="{D3946339-F7C8-435A-B589-F119089893C7}">
      <dgm:prSet/>
      <dgm:spPr/>
      <dgm:t>
        <a:bodyPr/>
        <a:lstStyle/>
        <a:p>
          <a:endParaRPr lang="en-US"/>
        </a:p>
      </dgm:t>
    </dgm:pt>
    <dgm:pt modelId="{9ECE00A7-1E5A-48A9-A1F9-4317C04C804A}" type="sibTrans" cxnId="{D3946339-F7C8-435A-B589-F119089893C7}">
      <dgm:prSet/>
      <dgm:spPr/>
      <dgm:t>
        <a:bodyPr/>
        <a:lstStyle/>
        <a:p>
          <a:endParaRPr lang="en-US"/>
        </a:p>
      </dgm:t>
    </dgm:pt>
    <dgm:pt modelId="{7B259C0D-DFD8-4AAF-9696-308431CBAE30}">
      <dgm:prSet custT="1"/>
      <dgm:spPr/>
      <dgm:t>
        <a:bodyPr/>
        <a:lstStyle/>
        <a:p>
          <a:endParaRPr lang="en-US" sz="1400" dirty="0"/>
        </a:p>
      </dgm:t>
    </dgm:pt>
    <dgm:pt modelId="{18F7E558-D9A2-42E5-82D4-CD6BF9074EFA}" type="parTrans" cxnId="{96B2ED4D-15E8-4765-8579-6C49D1C7240A}">
      <dgm:prSet/>
      <dgm:spPr/>
      <dgm:t>
        <a:bodyPr/>
        <a:lstStyle/>
        <a:p>
          <a:endParaRPr lang="en-US"/>
        </a:p>
      </dgm:t>
    </dgm:pt>
    <dgm:pt modelId="{F2468F49-1116-426E-99EE-8895F97AA095}" type="sibTrans" cxnId="{96B2ED4D-15E8-4765-8579-6C49D1C7240A}">
      <dgm:prSet/>
      <dgm:spPr/>
      <dgm:t>
        <a:bodyPr/>
        <a:lstStyle/>
        <a:p>
          <a:endParaRPr lang="en-US"/>
        </a:p>
      </dgm:t>
    </dgm:pt>
    <dgm:pt modelId="{745B810B-2128-4BE4-B177-4976ACA19C2A}">
      <dgm:prSet custT="1"/>
      <dgm:spPr/>
      <dgm:t>
        <a:bodyPr/>
        <a:lstStyle/>
        <a:p>
          <a:r>
            <a:rPr lang="en-IE" sz="1800" b="1" u="sng" dirty="0"/>
            <a:t>Sprint Two:</a:t>
          </a:r>
        </a:p>
        <a:p>
          <a:r>
            <a:rPr lang="en-IE" sz="1600" dirty="0"/>
            <a:t>- Met with Liebherr supervisor and obtained more datasets</a:t>
          </a:r>
        </a:p>
        <a:p>
          <a:r>
            <a:rPr lang="en-IE" sz="1600" dirty="0"/>
            <a:t>- Finished design of the UI.</a:t>
          </a:r>
        </a:p>
        <a:p>
          <a:r>
            <a:rPr lang="en-IE" sz="1600" dirty="0"/>
            <a:t>- Integrated UI with Unity</a:t>
          </a:r>
          <a:endParaRPr lang="en-US" sz="1600" dirty="0"/>
        </a:p>
      </dgm:t>
    </dgm:pt>
    <dgm:pt modelId="{85920EA2-BF4E-4533-B1B9-57CA7C19466F}" type="parTrans" cxnId="{55C78045-507C-4D78-9832-3BD994BA053A}">
      <dgm:prSet/>
      <dgm:spPr/>
      <dgm:t>
        <a:bodyPr/>
        <a:lstStyle/>
        <a:p>
          <a:endParaRPr lang="en-US"/>
        </a:p>
      </dgm:t>
    </dgm:pt>
    <dgm:pt modelId="{B2979EED-F377-416A-AC16-1A8AEED2A01F}" type="sibTrans" cxnId="{55C78045-507C-4D78-9832-3BD994BA053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32E56A4-A610-4C9A-A50C-08BC144FA968}">
      <dgm:prSet custT="1"/>
      <dgm:spPr/>
      <dgm:t>
        <a:bodyPr/>
        <a:lstStyle/>
        <a:p>
          <a:r>
            <a:rPr lang="en-IE" sz="1800" b="1" u="sng" dirty="0"/>
            <a:t>Sprint Three:</a:t>
          </a:r>
        </a:p>
        <a:p>
          <a:r>
            <a:rPr lang="en-IE" sz="1600" dirty="0"/>
            <a:t>- Added lift cycles &amp; display in Unity</a:t>
          </a:r>
        </a:p>
        <a:p>
          <a:r>
            <a:rPr lang="en-IE" sz="1600" dirty="0"/>
            <a:t>- Created Azure Functions</a:t>
          </a:r>
        </a:p>
        <a:p>
          <a:r>
            <a:rPr lang="en-IE" sz="1600" dirty="0"/>
            <a:t>- Used Function to store data in Azure database</a:t>
          </a:r>
        </a:p>
        <a:p>
          <a:r>
            <a:rPr lang="en-IE" sz="1600" dirty="0"/>
            <a:t>- Used Azure database to populate Power BI graph.</a:t>
          </a:r>
          <a:endParaRPr lang="en-US" sz="1600" dirty="0"/>
        </a:p>
      </dgm:t>
    </dgm:pt>
    <dgm:pt modelId="{1E02CEF5-F7C5-463C-9EEB-93C383C815AC}" type="parTrans" cxnId="{2F680733-8F4F-4DA6-BA77-4E7FB9DD086B}">
      <dgm:prSet/>
      <dgm:spPr/>
      <dgm:t>
        <a:bodyPr/>
        <a:lstStyle/>
        <a:p>
          <a:endParaRPr lang="en-US"/>
        </a:p>
      </dgm:t>
    </dgm:pt>
    <dgm:pt modelId="{E8BA7EB6-D7E5-4AE2-9F50-86DAE3C09354}" type="sibTrans" cxnId="{2F680733-8F4F-4DA6-BA77-4E7FB9DD086B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2DC5B082-2CD8-4B6C-90B6-2E46AE3A314D}" type="pres">
      <dgm:prSet presAssocID="{F616F9B7-FEA5-42AE-8EC4-CA85B62AEBC1}" presName="Name0" presStyleCnt="0">
        <dgm:presLayoutVars>
          <dgm:animLvl val="lvl"/>
          <dgm:resizeHandles val="exact"/>
        </dgm:presLayoutVars>
      </dgm:prSet>
      <dgm:spPr/>
    </dgm:pt>
    <dgm:pt modelId="{C064A88F-EAE1-4FCF-86CB-BA429247B4C8}" type="pres">
      <dgm:prSet presAssocID="{747333AE-BCA1-4F45-BC0B-D9E5C0868835}" presName="compositeNode" presStyleCnt="0">
        <dgm:presLayoutVars>
          <dgm:bulletEnabled val="1"/>
        </dgm:presLayoutVars>
      </dgm:prSet>
      <dgm:spPr/>
    </dgm:pt>
    <dgm:pt modelId="{3648139B-E2F2-4A8A-B9B0-068C9F31C3D3}" type="pres">
      <dgm:prSet presAssocID="{747333AE-BCA1-4F45-BC0B-D9E5C0868835}" presName="bgRect" presStyleLbl="bgAccFollowNode1" presStyleIdx="0" presStyleCnt="3"/>
      <dgm:spPr/>
    </dgm:pt>
    <dgm:pt modelId="{DC003B6E-59C2-4826-AEB6-CE89A16FA9CD}" type="pres">
      <dgm:prSet presAssocID="{EED4700C-5354-4BD9-87DF-51AB8EF872F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CBF8234-391C-478F-A660-2564332F0D82}" type="pres">
      <dgm:prSet presAssocID="{747333AE-BCA1-4F45-BC0B-D9E5C0868835}" presName="bottomLine" presStyleLbl="alignNode1" presStyleIdx="1" presStyleCnt="6">
        <dgm:presLayoutVars/>
      </dgm:prSet>
      <dgm:spPr/>
    </dgm:pt>
    <dgm:pt modelId="{6E92E03B-15CF-488C-95DC-1D0B31E0C3C0}" type="pres">
      <dgm:prSet presAssocID="{747333AE-BCA1-4F45-BC0B-D9E5C0868835}" presName="nodeText" presStyleLbl="bgAccFollowNode1" presStyleIdx="0" presStyleCnt="3">
        <dgm:presLayoutVars>
          <dgm:bulletEnabled val="1"/>
        </dgm:presLayoutVars>
      </dgm:prSet>
      <dgm:spPr/>
    </dgm:pt>
    <dgm:pt modelId="{F782E0BE-4497-48BB-A73F-C3F82EE23099}" type="pres">
      <dgm:prSet presAssocID="{EED4700C-5354-4BD9-87DF-51AB8EF872FC}" presName="sibTrans" presStyleCnt="0"/>
      <dgm:spPr/>
    </dgm:pt>
    <dgm:pt modelId="{AC5BB197-5864-4EDC-9194-DAEA57BF5A74}" type="pres">
      <dgm:prSet presAssocID="{745B810B-2128-4BE4-B177-4976ACA19C2A}" presName="compositeNode" presStyleCnt="0">
        <dgm:presLayoutVars>
          <dgm:bulletEnabled val="1"/>
        </dgm:presLayoutVars>
      </dgm:prSet>
      <dgm:spPr/>
    </dgm:pt>
    <dgm:pt modelId="{F1D33721-F979-4670-8046-9FD99D1F9700}" type="pres">
      <dgm:prSet presAssocID="{745B810B-2128-4BE4-B177-4976ACA19C2A}" presName="bgRect" presStyleLbl="bgAccFollowNode1" presStyleIdx="1" presStyleCnt="3" custLinFactNeighborX="-48" custLinFactNeighborY="1119"/>
      <dgm:spPr/>
    </dgm:pt>
    <dgm:pt modelId="{5643219D-3108-4BFA-8E1A-14BC49C36A80}" type="pres">
      <dgm:prSet presAssocID="{B2979EED-F377-416A-AC16-1A8AEED2A01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9924612-2B96-433A-9667-AD7732CD8923}" type="pres">
      <dgm:prSet presAssocID="{745B810B-2128-4BE4-B177-4976ACA19C2A}" presName="bottomLine" presStyleLbl="alignNode1" presStyleIdx="3" presStyleCnt="6">
        <dgm:presLayoutVars/>
      </dgm:prSet>
      <dgm:spPr/>
    </dgm:pt>
    <dgm:pt modelId="{0F2D0E73-B197-4EE1-9915-7506497EFA16}" type="pres">
      <dgm:prSet presAssocID="{745B810B-2128-4BE4-B177-4976ACA19C2A}" presName="nodeText" presStyleLbl="bgAccFollowNode1" presStyleIdx="1" presStyleCnt="3">
        <dgm:presLayoutVars>
          <dgm:bulletEnabled val="1"/>
        </dgm:presLayoutVars>
      </dgm:prSet>
      <dgm:spPr/>
    </dgm:pt>
    <dgm:pt modelId="{FDDF6944-C3F6-4130-B2A2-6EA66DF87CAF}" type="pres">
      <dgm:prSet presAssocID="{B2979EED-F377-416A-AC16-1A8AEED2A01F}" presName="sibTrans" presStyleCnt="0"/>
      <dgm:spPr/>
    </dgm:pt>
    <dgm:pt modelId="{F152871B-A30B-4631-ABAA-72C214F90DD8}" type="pres">
      <dgm:prSet presAssocID="{532E56A4-A610-4C9A-A50C-08BC144FA968}" presName="compositeNode" presStyleCnt="0">
        <dgm:presLayoutVars>
          <dgm:bulletEnabled val="1"/>
        </dgm:presLayoutVars>
      </dgm:prSet>
      <dgm:spPr/>
    </dgm:pt>
    <dgm:pt modelId="{29E850AB-4035-4626-9A27-923B488C3F1F}" type="pres">
      <dgm:prSet presAssocID="{532E56A4-A610-4C9A-A50C-08BC144FA968}" presName="bgRect" presStyleLbl="bgAccFollowNode1" presStyleIdx="2" presStyleCnt="3"/>
      <dgm:spPr/>
    </dgm:pt>
    <dgm:pt modelId="{D2EE5B22-9D29-416D-A2AC-453A9E7B5510}" type="pres">
      <dgm:prSet presAssocID="{E8BA7EB6-D7E5-4AE2-9F50-86DAE3C0935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6F3ACEA-B56D-4C00-8A12-50ED18101DB2}" type="pres">
      <dgm:prSet presAssocID="{532E56A4-A610-4C9A-A50C-08BC144FA968}" presName="bottomLine" presStyleLbl="alignNode1" presStyleIdx="5" presStyleCnt="6">
        <dgm:presLayoutVars/>
      </dgm:prSet>
      <dgm:spPr/>
    </dgm:pt>
    <dgm:pt modelId="{C51623EB-D45A-49B7-AD11-71DD3CFD3E93}" type="pres">
      <dgm:prSet presAssocID="{532E56A4-A610-4C9A-A50C-08BC144FA968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0DA4706-5573-4548-97E1-D8BE6A81FCEA}" type="presOf" srcId="{E8A69DEB-574F-47E8-8C7F-74C0858DA1B5}" destId="{6E92E03B-15CF-488C-95DC-1D0B31E0C3C0}" srcOrd="0" destOrd="1" presId="urn:microsoft.com/office/officeart/2016/7/layout/BasicLinearProcessNumbered"/>
    <dgm:cxn modelId="{4875550F-4066-45DB-9CE6-2CBA37445EFF}" type="presOf" srcId="{B2979EED-F377-416A-AC16-1A8AEED2A01F}" destId="{5643219D-3108-4BFA-8E1A-14BC49C36A80}" srcOrd="0" destOrd="0" presId="urn:microsoft.com/office/officeart/2016/7/layout/BasicLinearProcessNumbered"/>
    <dgm:cxn modelId="{2F680733-8F4F-4DA6-BA77-4E7FB9DD086B}" srcId="{F616F9B7-FEA5-42AE-8EC4-CA85B62AEBC1}" destId="{532E56A4-A610-4C9A-A50C-08BC144FA968}" srcOrd="2" destOrd="0" parTransId="{1E02CEF5-F7C5-463C-9EEB-93C383C815AC}" sibTransId="{E8BA7EB6-D7E5-4AE2-9F50-86DAE3C09354}"/>
    <dgm:cxn modelId="{D3946339-F7C8-435A-B589-F119089893C7}" srcId="{747333AE-BCA1-4F45-BC0B-D9E5C0868835}" destId="{43D7894E-DDA7-4733-8162-2BB16F62BCA8}" srcOrd="2" destOrd="0" parTransId="{8013F96B-0BC9-44B7-9557-AD092A33FFB3}" sibTransId="{9ECE00A7-1E5A-48A9-A1F9-4317C04C804A}"/>
    <dgm:cxn modelId="{36AAA863-7590-473D-8F82-9D5C8D0E3765}" srcId="{747333AE-BCA1-4F45-BC0B-D9E5C0868835}" destId="{E8A69DEB-574F-47E8-8C7F-74C0858DA1B5}" srcOrd="0" destOrd="0" parTransId="{C232F52C-244F-420C-BA84-25D5A0283C86}" sibTransId="{CA35C1EF-1AB7-46DB-A58A-70172671DBCF}"/>
    <dgm:cxn modelId="{55C78045-507C-4D78-9832-3BD994BA053A}" srcId="{F616F9B7-FEA5-42AE-8EC4-CA85B62AEBC1}" destId="{745B810B-2128-4BE4-B177-4976ACA19C2A}" srcOrd="1" destOrd="0" parTransId="{85920EA2-BF4E-4533-B1B9-57CA7C19466F}" sibTransId="{B2979EED-F377-416A-AC16-1A8AEED2A01F}"/>
    <dgm:cxn modelId="{222EEC45-D89E-402F-8C7F-6106C3C65414}" type="presOf" srcId="{532E56A4-A610-4C9A-A50C-08BC144FA968}" destId="{C51623EB-D45A-49B7-AD11-71DD3CFD3E93}" srcOrd="1" destOrd="0" presId="urn:microsoft.com/office/officeart/2016/7/layout/BasicLinearProcessNumbered"/>
    <dgm:cxn modelId="{C2692B6C-D450-44D2-9E97-CB3191DBF065}" type="presOf" srcId="{745B810B-2128-4BE4-B177-4976ACA19C2A}" destId="{F1D33721-F979-4670-8046-9FD99D1F9700}" srcOrd="0" destOrd="0" presId="urn:microsoft.com/office/officeart/2016/7/layout/BasicLinearProcessNumbered"/>
    <dgm:cxn modelId="{96B2ED4D-15E8-4765-8579-6C49D1C7240A}" srcId="{747333AE-BCA1-4F45-BC0B-D9E5C0868835}" destId="{7B259C0D-DFD8-4AAF-9696-308431CBAE30}" srcOrd="3" destOrd="0" parTransId="{18F7E558-D9A2-42E5-82D4-CD6BF9074EFA}" sibTransId="{F2468F49-1116-426E-99EE-8895F97AA095}"/>
    <dgm:cxn modelId="{01C2346E-A3A2-4EA6-A966-E7C8F71D5423}" type="presOf" srcId="{747333AE-BCA1-4F45-BC0B-D9E5C0868835}" destId="{6E92E03B-15CF-488C-95DC-1D0B31E0C3C0}" srcOrd="1" destOrd="0" presId="urn:microsoft.com/office/officeart/2016/7/layout/BasicLinearProcessNumbered"/>
    <dgm:cxn modelId="{5726055A-C7B8-4827-B9D4-48BAAB6BB633}" type="presOf" srcId="{747333AE-BCA1-4F45-BC0B-D9E5C0868835}" destId="{3648139B-E2F2-4A8A-B9B0-068C9F31C3D3}" srcOrd="0" destOrd="0" presId="urn:microsoft.com/office/officeart/2016/7/layout/BasicLinearProcessNumbered"/>
    <dgm:cxn modelId="{DD39DB7E-2F2B-4255-96F9-3085F4B40DAE}" type="presOf" srcId="{745B810B-2128-4BE4-B177-4976ACA19C2A}" destId="{0F2D0E73-B197-4EE1-9915-7506497EFA16}" srcOrd="1" destOrd="0" presId="urn:microsoft.com/office/officeart/2016/7/layout/BasicLinearProcessNumbered"/>
    <dgm:cxn modelId="{A375C595-C9CD-486A-A09D-4C8F37DD59A5}" type="presOf" srcId="{E8BA7EB6-D7E5-4AE2-9F50-86DAE3C09354}" destId="{D2EE5B22-9D29-416D-A2AC-453A9E7B5510}" srcOrd="0" destOrd="0" presId="urn:microsoft.com/office/officeart/2016/7/layout/BasicLinearProcessNumbered"/>
    <dgm:cxn modelId="{A1D2F296-4862-49AD-97B3-918BCB74E803}" type="presOf" srcId="{532E56A4-A610-4C9A-A50C-08BC144FA968}" destId="{29E850AB-4035-4626-9A27-923B488C3F1F}" srcOrd="0" destOrd="0" presId="urn:microsoft.com/office/officeart/2016/7/layout/BasicLinearProcessNumbered"/>
    <dgm:cxn modelId="{2A16CD9C-66F2-4597-8A10-5BBEBFAB531F}" type="presOf" srcId="{EED4700C-5354-4BD9-87DF-51AB8EF872FC}" destId="{DC003B6E-59C2-4826-AEB6-CE89A16FA9CD}" srcOrd="0" destOrd="0" presId="urn:microsoft.com/office/officeart/2016/7/layout/BasicLinearProcessNumbered"/>
    <dgm:cxn modelId="{AD07A3B1-D1A2-4EFD-B504-4D0EEA3E0C6F}" srcId="{747333AE-BCA1-4F45-BC0B-D9E5C0868835}" destId="{8CAC9B8D-F5C7-4841-84C7-A41AF0F1F59E}" srcOrd="1" destOrd="0" parTransId="{D791DE28-0B5C-48AB-9137-0DBB6B9041E0}" sibTransId="{F6D475EE-AFE5-4DCF-A51C-E760FAAB2B1C}"/>
    <dgm:cxn modelId="{636CEEBE-BE98-4962-887F-78391CA2AB40}" type="presOf" srcId="{F616F9B7-FEA5-42AE-8EC4-CA85B62AEBC1}" destId="{2DC5B082-2CD8-4B6C-90B6-2E46AE3A314D}" srcOrd="0" destOrd="0" presId="urn:microsoft.com/office/officeart/2016/7/layout/BasicLinearProcessNumbered"/>
    <dgm:cxn modelId="{01C11CCC-97A0-4612-91F6-E2E720EB4E07}" srcId="{F616F9B7-FEA5-42AE-8EC4-CA85B62AEBC1}" destId="{747333AE-BCA1-4F45-BC0B-D9E5C0868835}" srcOrd="0" destOrd="0" parTransId="{FBBB5885-BCE8-45F3-96AF-371A2F4F2ADD}" sibTransId="{EED4700C-5354-4BD9-87DF-51AB8EF872FC}"/>
    <dgm:cxn modelId="{3B52B9CD-B6AA-4C9C-95AC-09A8065CEF3D}" type="presOf" srcId="{8CAC9B8D-F5C7-4841-84C7-A41AF0F1F59E}" destId="{6E92E03B-15CF-488C-95DC-1D0B31E0C3C0}" srcOrd="0" destOrd="2" presId="urn:microsoft.com/office/officeart/2016/7/layout/BasicLinearProcessNumbered"/>
    <dgm:cxn modelId="{0E7E03F8-7C50-4841-B9A1-62846256668A}" type="presOf" srcId="{7B259C0D-DFD8-4AAF-9696-308431CBAE30}" destId="{6E92E03B-15CF-488C-95DC-1D0B31E0C3C0}" srcOrd="0" destOrd="4" presId="urn:microsoft.com/office/officeart/2016/7/layout/BasicLinearProcessNumbered"/>
    <dgm:cxn modelId="{78F236FA-3394-4377-A0E4-0E960EFB616A}" type="presOf" srcId="{43D7894E-DDA7-4733-8162-2BB16F62BCA8}" destId="{6E92E03B-15CF-488C-95DC-1D0B31E0C3C0}" srcOrd="0" destOrd="3" presId="urn:microsoft.com/office/officeart/2016/7/layout/BasicLinearProcessNumbered"/>
    <dgm:cxn modelId="{E219EA4D-EAD6-4434-904C-2B4E0A4EAC58}" type="presParOf" srcId="{2DC5B082-2CD8-4B6C-90B6-2E46AE3A314D}" destId="{C064A88F-EAE1-4FCF-86CB-BA429247B4C8}" srcOrd="0" destOrd="0" presId="urn:microsoft.com/office/officeart/2016/7/layout/BasicLinearProcessNumbered"/>
    <dgm:cxn modelId="{A0F16663-E2DC-4E4E-B0A8-322D591CFBD4}" type="presParOf" srcId="{C064A88F-EAE1-4FCF-86CB-BA429247B4C8}" destId="{3648139B-E2F2-4A8A-B9B0-068C9F31C3D3}" srcOrd="0" destOrd="0" presId="urn:microsoft.com/office/officeart/2016/7/layout/BasicLinearProcessNumbered"/>
    <dgm:cxn modelId="{48264730-C5FC-4664-AE20-1F00CF674382}" type="presParOf" srcId="{C064A88F-EAE1-4FCF-86CB-BA429247B4C8}" destId="{DC003B6E-59C2-4826-AEB6-CE89A16FA9CD}" srcOrd="1" destOrd="0" presId="urn:microsoft.com/office/officeart/2016/7/layout/BasicLinearProcessNumbered"/>
    <dgm:cxn modelId="{F970791C-410E-421C-A799-19CD5F79A8FC}" type="presParOf" srcId="{C064A88F-EAE1-4FCF-86CB-BA429247B4C8}" destId="{8CBF8234-391C-478F-A660-2564332F0D82}" srcOrd="2" destOrd="0" presId="urn:microsoft.com/office/officeart/2016/7/layout/BasicLinearProcessNumbered"/>
    <dgm:cxn modelId="{7DAD5803-680A-4E06-8C5A-EB67BA49A87F}" type="presParOf" srcId="{C064A88F-EAE1-4FCF-86CB-BA429247B4C8}" destId="{6E92E03B-15CF-488C-95DC-1D0B31E0C3C0}" srcOrd="3" destOrd="0" presId="urn:microsoft.com/office/officeart/2016/7/layout/BasicLinearProcessNumbered"/>
    <dgm:cxn modelId="{325E99EA-2B08-4AD3-9B51-32506827A0E4}" type="presParOf" srcId="{2DC5B082-2CD8-4B6C-90B6-2E46AE3A314D}" destId="{F782E0BE-4497-48BB-A73F-C3F82EE23099}" srcOrd="1" destOrd="0" presId="urn:microsoft.com/office/officeart/2016/7/layout/BasicLinearProcessNumbered"/>
    <dgm:cxn modelId="{8A899A29-60ED-4008-864E-4F15AB470FAB}" type="presParOf" srcId="{2DC5B082-2CD8-4B6C-90B6-2E46AE3A314D}" destId="{AC5BB197-5864-4EDC-9194-DAEA57BF5A74}" srcOrd="2" destOrd="0" presId="urn:microsoft.com/office/officeart/2016/7/layout/BasicLinearProcessNumbered"/>
    <dgm:cxn modelId="{7616197E-D8A4-45B8-8E9C-EC85C08C9D6F}" type="presParOf" srcId="{AC5BB197-5864-4EDC-9194-DAEA57BF5A74}" destId="{F1D33721-F979-4670-8046-9FD99D1F9700}" srcOrd="0" destOrd="0" presId="urn:microsoft.com/office/officeart/2016/7/layout/BasicLinearProcessNumbered"/>
    <dgm:cxn modelId="{86A66C89-4E43-4CC3-9A2C-2FF4BE8B12E8}" type="presParOf" srcId="{AC5BB197-5864-4EDC-9194-DAEA57BF5A74}" destId="{5643219D-3108-4BFA-8E1A-14BC49C36A80}" srcOrd="1" destOrd="0" presId="urn:microsoft.com/office/officeart/2016/7/layout/BasicLinearProcessNumbered"/>
    <dgm:cxn modelId="{EA71591F-9EAB-42A1-BD42-E44A321424CC}" type="presParOf" srcId="{AC5BB197-5864-4EDC-9194-DAEA57BF5A74}" destId="{09924612-2B96-433A-9667-AD7732CD8923}" srcOrd="2" destOrd="0" presId="urn:microsoft.com/office/officeart/2016/7/layout/BasicLinearProcessNumbered"/>
    <dgm:cxn modelId="{15F4E704-2852-46B3-A16C-0289F060E821}" type="presParOf" srcId="{AC5BB197-5864-4EDC-9194-DAEA57BF5A74}" destId="{0F2D0E73-B197-4EE1-9915-7506497EFA16}" srcOrd="3" destOrd="0" presId="urn:microsoft.com/office/officeart/2016/7/layout/BasicLinearProcessNumbered"/>
    <dgm:cxn modelId="{9359052E-290E-4244-8F3B-27DE37809B55}" type="presParOf" srcId="{2DC5B082-2CD8-4B6C-90B6-2E46AE3A314D}" destId="{FDDF6944-C3F6-4130-B2A2-6EA66DF87CAF}" srcOrd="3" destOrd="0" presId="urn:microsoft.com/office/officeart/2016/7/layout/BasicLinearProcessNumbered"/>
    <dgm:cxn modelId="{0E46743B-3F50-4153-80F1-C9946B9027ED}" type="presParOf" srcId="{2DC5B082-2CD8-4B6C-90B6-2E46AE3A314D}" destId="{F152871B-A30B-4631-ABAA-72C214F90DD8}" srcOrd="4" destOrd="0" presId="urn:microsoft.com/office/officeart/2016/7/layout/BasicLinearProcessNumbered"/>
    <dgm:cxn modelId="{A2B659D5-74AD-4AFB-A1C3-D7382E912B60}" type="presParOf" srcId="{F152871B-A30B-4631-ABAA-72C214F90DD8}" destId="{29E850AB-4035-4626-9A27-923B488C3F1F}" srcOrd="0" destOrd="0" presId="urn:microsoft.com/office/officeart/2016/7/layout/BasicLinearProcessNumbered"/>
    <dgm:cxn modelId="{B127D7CC-2296-4D0B-B2C6-5F84957ED670}" type="presParOf" srcId="{F152871B-A30B-4631-ABAA-72C214F90DD8}" destId="{D2EE5B22-9D29-416D-A2AC-453A9E7B5510}" srcOrd="1" destOrd="0" presId="urn:microsoft.com/office/officeart/2016/7/layout/BasicLinearProcessNumbered"/>
    <dgm:cxn modelId="{0FB1627D-EC99-4C11-971B-31817ED7DF48}" type="presParOf" srcId="{F152871B-A30B-4631-ABAA-72C214F90DD8}" destId="{86F3ACEA-B56D-4C00-8A12-50ED18101DB2}" srcOrd="2" destOrd="0" presId="urn:microsoft.com/office/officeart/2016/7/layout/BasicLinearProcessNumbered"/>
    <dgm:cxn modelId="{FD1B7583-5FE7-4162-8604-E67CE875B020}" type="presParOf" srcId="{F152871B-A30B-4631-ABAA-72C214F90DD8}" destId="{C51623EB-D45A-49B7-AD11-71DD3CFD3E9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E5FBC5-2CCF-4B06-B095-9D4688B5BBA9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54CD08E-06AF-4F33-83B5-A8C2EA0941A7}">
      <dgm:prSet custT="1"/>
      <dgm:spPr/>
      <dgm:t>
        <a:bodyPr/>
        <a:lstStyle/>
        <a:p>
          <a:r>
            <a:rPr lang="en-IE" sz="2400" dirty="0"/>
            <a:t>Sprint 4</a:t>
          </a:r>
          <a:endParaRPr lang="en-US" sz="2400" dirty="0"/>
        </a:p>
      </dgm:t>
    </dgm:pt>
    <dgm:pt modelId="{0709D575-8C73-48D4-8AFC-DFCAAE325BAB}" type="parTrans" cxnId="{828BFE47-0049-4AC2-BE77-2C57352980BE}">
      <dgm:prSet/>
      <dgm:spPr/>
      <dgm:t>
        <a:bodyPr/>
        <a:lstStyle/>
        <a:p>
          <a:endParaRPr lang="en-US"/>
        </a:p>
      </dgm:t>
    </dgm:pt>
    <dgm:pt modelId="{96130E4B-3521-4613-BCED-694E86123CE5}" type="sibTrans" cxnId="{828BFE47-0049-4AC2-BE77-2C57352980B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8CF3EBF-BB7A-4A8F-BC1A-E4AF3B4C2A03}">
      <dgm:prSet custT="1"/>
      <dgm:spPr/>
      <dgm:t>
        <a:bodyPr/>
        <a:lstStyle/>
        <a:p>
          <a:r>
            <a:rPr lang="en-IE" sz="1800" dirty="0"/>
            <a:t>Populate the database with more data</a:t>
          </a:r>
          <a:endParaRPr lang="en-US" sz="1800" dirty="0"/>
        </a:p>
      </dgm:t>
    </dgm:pt>
    <dgm:pt modelId="{789BC982-955C-4299-B122-5AA4665CC069}" type="parTrans" cxnId="{F4EF6BE6-4176-42DB-B10E-C025193B4E00}">
      <dgm:prSet/>
      <dgm:spPr/>
      <dgm:t>
        <a:bodyPr/>
        <a:lstStyle/>
        <a:p>
          <a:endParaRPr lang="en-US"/>
        </a:p>
      </dgm:t>
    </dgm:pt>
    <dgm:pt modelId="{3C1BD774-3505-4633-9994-9B99B0A7D77D}" type="sibTrans" cxnId="{F4EF6BE6-4176-42DB-B10E-C025193B4E00}">
      <dgm:prSet/>
      <dgm:spPr/>
      <dgm:t>
        <a:bodyPr/>
        <a:lstStyle/>
        <a:p>
          <a:endParaRPr lang="en-US"/>
        </a:p>
      </dgm:t>
    </dgm:pt>
    <dgm:pt modelId="{27166390-34C3-42A4-8F1C-D178A98783B0}">
      <dgm:prSet custT="1"/>
      <dgm:spPr/>
      <dgm:t>
        <a:bodyPr/>
        <a:lstStyle/>
        <a:p>
          <a:r>
            <a:rPr lang="en-IE" sz="1800" dirty="0"/>
            <a:t>Decide on an algorithm to predict optimal spreader speed</a:t>
          </a:r>
          <a:endParaRPr lang="en-US" sz="1800" dirty="0"/>
        </a:p>
      </dgm:t>
    </dgm:pt>
    <dgm:pt modelId="{71E82DE7-4E28-4318-8C3A-F71DB822D7AF}" type="parTrans" cxnId="{9031935B-99AB-4D2A-B0C4-00E09612CA08}">
      <dgm:prSet/>
      <dgm:spPr/>
      <dgm:t>
        <a:bodyPr/>
        <a:lstStyle/>
        <a:p>
          <a:endParaRPr lang="en-US"/>
        </a:p>
      </dgm:t>
    </dgm:pt>
    <dgm:pt modelId="{F1D1E36C-B4F3-407C-B814-F267D6BA13C5}" type="sibTrans" cxnId="{9031935B-99AB-4D2A-B0C4-00E09612CA08}">
      <dgm:prSet/>
      <dgm:spPr/>
      <dgm:t>
        <a:bodyPr/>
        <a:lstStyle/>
        <a:p>
          <a:endParaRPr lang="en-US"/>
        </a:p>
      </dgm:t>
    </dgm:pt>
    <dgm:pt modelId="{CAEEB16E-43C9-4E0C-ACF7-721354634B7B}">
      <dgm:prSet custT="1"/>
      <dgm:spPr/>
      <dgm:t>
        <a:bodyPr/>
        <a:lstStyle/>
        <a:p>
          <a:r>
            <a:rPr lang="en-IE" sz="2400" dirty="0"/>
            <a:t>Sprint 5</a:t>
          </a:r>
          <a:endParaRPr lang="en-US" sz="2400" dirty="0"/>
        </a:p>
      </dgm:t>
    </dgm:pt>
    <dgm:pt modelId="{78AEF5C6-C30B-4CB0-ACB1-6FCD6EB24A9E}" type="parTrans" cxnId="{3253F03A-B4F7-4FF1-8124-0224C3AF9DFA}">
      <dgm:prSet/>
      <dgm:spPr/>
      <dgm:t>
        <a:bodyPr/>
        <a:lstStyle/>
        <a:p>
          <a:endParaRPr lang="en-US"/>
        </a:p>
      </dgm:t>
    </dgm:pt>
    <dgm:pt modelId="{463AE75B-A52E-4226-8019-F72A3DE32568}" type="sibTrans" cxnId="{3253F03A-B4F7-4FF1-8124-0224C3AF9DF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100D86F-36C5-4FF7-B2F6-D526A735FEEA}">
      <dgm:prSet custT="1"/>
      <dgm:spPr/>
      <dgm:t>
        <a:bodyPr/>
        <a:lstStyle/>
        <a:p>
          <a:r>
            <a:rPr lang="en-IE" sz="1800" dirty="0"/>
            <a:t>Develop the algorithm.</a:t>
          </a:r>
          <a:endParaRPr lang="en-US" sz="1800" dirty="0"/>
        </a:p>
      </dgm:t>
    </dgm:pt>
    <dgm:pt modelId="{EC75B309-D45C-4E41-BFE0-F3858F7E3C7D}" type="parTrans" cxnId="{01D665BE-A4DA-4E2F-B32F-8E6453A55D84}">
      <dgm:prSet/>
      <dgm:spPr/>
      <dgm:t>
        <a:bodyPr/>
        <a:lstStyle/>
        <a:p>
          <a:endParaRPr lang="en-US"/>
        </a:p>
      </dgm:t>
    </dgm:pt>
    <dgm:pt modelId="{62FF3807-4F79-4286-B620-B37EF31D84C9}" type="sibTrans" cxnId="{01D665BE-A4DA-4E2F-B32F-8E6453A55D84}">
      <dgm:prSet/>
      <dgm:spPr/>
      <dgm:t>
        <a:bodyPr/>
        <a:lstStyle/>
        <a:p>
          <a:endParaRPr lang="en-US"/>
        </a:p>
      </dgm:t>
    </dgm:pt>
    <dgm:pt modelId="{D262B380-6692-4273-9620-CD88324B6551}">
      <dgm:prSet custT="1"/>
      <dgm:spPr/>
      <dgm:t>
        <a:bodyPr/>
        <a:lstStyle/>
        <a:p>
          <a:r>
            <a:rPr lang="en-IE" sz="2400" dirty="0"/>
            <a:t>Sprint 6</a:t>
          </a:r>
          <a:endParaRPr lang="en-US" sz="2400" dirty="0"/>
        </a:p>
      </dgm:t>
    </dgm:pt>
    <dgm:pt modelId="{099D5BDC-BE75-4F1C-9073-11FD3A6B9D6D}" type="parTrans" cxnId="{0B9D4A64-4052-44E9-B4AB-7B36F8E9BC96}">
      <dgm:prSet/>
      <dgm:spPr/>
      <dgm:t>
        <a:bodyPr/>
        <a:lstStyle/>
        <a:p>
          <a:endParaRPr lang="en-US"/>
        </a:p>
      </dgm:t>
    </dgm:pt>
    <dgm:pt modelId="{9E77400A-DC46-420C-A78E-29A0F68C6DE0}" type="sibTrans" cxnId="{0B9D4A64-4052-44E9-B4AB-7B36F8E9BC9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5B36DEB-244D-4017-9B01-4AD3C66D24FA}">
      <dgm:prSet custT="1"/>
      <dgm:spPr/>
      <dgm:t>
        <a:bodyPr/>
        <a:lstStyle/>
        <a:p>
          <a:r>
            <a:rPr lang="en-IE" sz="1800" dirty="0"/>
            <a:t>Integrate algorithm with Digital Twin in Unity</a:t>
          </a:r>
          <a:endParaRPr lang="en-US" sz="1800" dirty="0"/>
        </a:p>
      </dgm:t>
    </dgm:pt>
    <dgm:pt modelId="{0E145CF6-53D0-4682-83AA-0A372E1FAE09}" type="parTrans" cxnId="{2A74D553-D805-4DCE-8628-15FAAE7A03C7}">
      <dgm:prSet/>
      <dgm:spPr/>
      <dgm:t>
        <a:bodyPr/>
        <a:lstStyle/>
        <a:p>
          <a:endParaRPr lang="en-US"/>
        </a:p>
      </dgm:t>
    </dgm:pt>
    <dgm:pt modelId="{98446916-36C5-4F17-A4C4-354520518923}" type="sibTrans" cxnId="{2A74D553-D805-4DCE-8628-15FAAE7A03C7}">
      <dgm:prSet/>
      <dgm:spPr/>
      <dgm:t>
        <a:bodyPr/>
        <a:lstStyle/>
        <a:p>
          <a:endParaRPr lang="en-US"/>
        </a:p>
      </dgm:t>
    </dgm:pt>
    <dgm:pt modelId="{746D0ACF-7A86-479B-9C09-F1E5F7921176}">
      <dgm:prSet custT="1"/>
      <dgm:spPr/>
      <dgm:t>
        <a:bodyPr/>
        <a:lstStyle/>
        <a:p>
          <a:r>
            <a:rPr lang="en-IE" sz="1800" dirty="0"/>
            <a:t>Test the algorithm with the Digital Twin</a:t>
          </a:r>
          <a:endParaRPr lang="en-US" sz="1800" dirty="0"/>
        </a:p>
      </dgm:t>
    </dgm:pt>
    <dgm:pt modelId="{4751ED39-5331-4E7E-B03E-D0D741F826A4}" type="parTrans" cxnId="{19CE0B43-DCDC-4718-8C93-1BBA3284F912}">
      <dgm:prSet/>
      <dgm:spPr/>
      <dgm:t>
        <a:bodyPr/>
        <a:lstStyle/>
        <a:p>
          <a:endParaRPr lang="en-US"/>
        </a:p>
      </dgm:t>
    </dgm:pt>
    <dgm:pt modelId="{551AB037-8C5A-45D4-8A00-D58EAEE33A6C}" type="sibTrans" cxnId="{19CE0B43-DCDC-4718-8C93-1BBA3284F912}">
      <dgm:prSet/>
      <dgm:spPr/>
      <dgm:t>
        <a:bodyPr/>
        <a:lstStyle/>
        <a:p>
          <a:endParaRPr lang="en-US"/>
        </a:p>
      </dgm:t>
    </dgm:pt>
    <dgm:pt modelId="{497B9A23-3096-43B8-9456-11A84787F999}">
      <dgm:prSet custT="1"/>
      <dgm:spPr/>
      <dgm:t>
        <a:bodyPr/>
        <a:lstStyle/>
        <a:p>
          <a:r>
            <a:rPr lang="en-IE" sz="2400" dirty="0"/>
            <a:t>Sprint 7</a:t>
          </a:r>
          <a:endParaRPr lang="en-US" sz="2400" dirty="0"/>
        </a:p>
      </dgm:t>
    </dgm:pt>
    <dgm:pt modelId="{9697DEED-DF4D-4A75-85F3-E56C47A10552}" type="parTrans" cxnId="{DB04FD7B-0DA4-4379-B80F-71FC81DD2A1D}">
      <dgm:prSet/>
      <dgm:spPr/>
      <dgm:t>
        <a:bodyPr/>
        <a:lstStyle/>
        <a:p>
          <a:endParaRPr lang="en-US"/>
        </a:p>
      </dgm:t>
    </dgm:pt>
    <dgm:pt modelId="{CB378B95-C164-4B9A-ACFC-06C27537E7A1}" type="sibTrans" cxnId="{DB04FD7B-0DA4-4379-B80F-71FC81DD2A1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0076033-B734-4F67-B7FC-CA5D9DDFA56C}">
      <dgm:prSet custT="1"/>
      <dgm:spPr/>
      <dgm:t>
        <a:bodyPr/>
        <a:lstStyle/>
        <a:p>
          <a:r>
            <a:rPr lang="en-IE" sz="1800" dirty="0"/>
            <a:t>Explore possibility of real time communication</a:t>
          </a:r>
          <a:endParaRPr lang="en-US" sz="1800" dirty="0"/>
        </a:p>
      </dgm:t>
    </dgm:pt>
    <dgm:pt modelId="{0F45ACC2-85C2-47DA-8CF1-720229A33A08}" type="parTrans" cxnId="{23E71B85-ADC6-46F0-B67A-BDAA90B0FCF6}">
      <dgm:prSet/>
      <dgm:spPr/>
      <dgm:t>
        <a:bodyPr/>
        <a:lstStyle/>
        <a:p>
          <a:endParaRPr lang="en-US"/>
        </a:p>
      </dgm:t>
    </dgm:pt>
    <dgm:pt modelId="{02D189A8-FE6C-45AD-A01D-98C42735569A}" type="sibTrans" cxnId="{23E71B85-ADC6-46F0-B67A-BDAA90B0FCF6}">
      <dgm:prSet/>
      <dgm:spPr/>
      <dgm:t>
        <a:bodyPr/>
        <a:lstStyle/>
        <a:p>
          <a:endParaRPr lang="en-US"/>
        </a:p>
      </dgm:t>
    </dgm:pt>
    <dgm:pt modelId="{ED65E7D8-1A77-4919-AFF7-A95B3B5712AD}">
      <dgm:prSet custT="1"/>
      <dgm:spPr/>
      <dgm:t>
        <a:bodyPr/>
        <a:lstStyle/>
        <a:p>
          <a:r>
            <a:rPr lang="en-IE" sz="1800" dirty="0"/>
            <a:t>Ensure no backlog of tasks</a:t>
          </a:r>
          <a:endParaRPr lang="en-US" sz="1800" dirty="0"/>
        </a:p>
      </dgm:t>
    </dgm:pt>
    <dgm:pt modelId="{B5F6D17E-4328-4118-AF8B-11C0D0507595}" type="parTrans" cxnId="{1BA3B3BF-8628-4D6B-ADF1-9809F90761A4}">
      <dgm:prSet/>
      <dgm:spPr/>
      <dgm:t>
        <a:bodyPr/>
        <a:lstStyle/>
        <a:p>
          <a:endParaRPr lang="en-US"/>
        </a:p>
      </dgm:t>
    </dgm:pt>
    <dgm:pt modelId="{AFE7553F-B7F2-4F9C-AD09-52D55FEBFB17}" type="sibTrans" cxnId="{1BA3B3BF-8628-4D6B-ADF1-9809F90761A4}">
      <dgm:prSet/>
      <dgm:spPr/>
      <dgm:t>
        <a:bodyPr/>
        <a:lstStyle/>
        <a:p>
          <a:endParaRPr lang="en-US"/>
        </a:p>
      </dgm:t>
    </dgm:pt>
    <dgm:pt modelId="{E6F8BF92-2E5B-4434-9ADB-3AFB6AF4AF0D}" type="pres">
      <dgm:prSet presAssocID="{66E5FBC5-2CCF-4B06-B095-9D4688B5BBA9}" presName="linearFlow" presStyleCnt="0">
        <dgm:presLayoutVars>
          <dgm:dir/>
          <dgm:animLvl val="lvl"/>
          <dgm:resizeHandles val="exact"/>
        </dgm:presLayoutVars>
      </dgm:prSet>
      <dgm:spPr/>
    </dgm:pt>
    <dgm:pt modelId="{3B3BA2D4-CBF1-4A5A-921C-A0AEE0AAB060}" type="pres">
      <dgm:prSet presAssocID="{254CD08E-06AF-4F33-83B5-A8C2EA0941A7}" presName="compositeNode" presStyleCnt="0"/>
      <dgm:spPr/>
    </dgm:pt>
    <dgm:pt modelId="{83ECDB1A-BA32-4522-A2E6-99A96FB49378}" type="pres">
      <dgm:prSet presAssocID="{254CD08E-06AF-4F33-83B5-A8C2EA0941A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CB08992-047A-4E96-BDA0-61F0FF2BA992}" type="pres">
      <dgm:prSet presAssocID="{254CD08E-06AF-4F33-83B5-A8C2EA0941A7}" presName="parSh" presStyleCnt="0"/>
      <dgm:spPr/>
    </dgm:pt>
    <dgm:pt modelId="{78A92E57-F337-4CC6-B3AA-2F4AF970EE6B}" type="pres">
      <dgm:prSet presAssocID="{254CD08E-06AF-4F33-83B5-A8C2EA0941A7}" presName="lineNode" presStyleLbl="alignAccFollowNode1" presStyleIdx="0" presStyleCnt="12"/>
      <dgm:spPr/>
    </dgm:pt>
    <dgm:pt modelId="{A155E982-FFBE-44F6-ACDB-97AF92768CD2}" type="pres">
      <dgm:prSet presAssocID="{254CD08E-06AF-4F33-83B5-A8C2EA0941A7}" presName="lineArrowNode" presStyleLbl="alignAccFollowNode1" presStyleIdx="1" presStyleCnt="12"/>
      <dgm:spPr/>
    </dgm:pt>
    <dgm:pt modelId="{2B2D225F-ACB2-413A-B366-B3A8FF6096B2}" type="pres">
      <dgm:prSet presAssocID="{96130E4B-3521-4613-BCED-694E86123CE5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89AA221F-E085-4E02-B1FC-EFC14A614FD6}" type="pres">
      <dgm:prSet presAssocID="{96130E4B-3521-4613-BCED-694E86123CE5}" presName="spacerBetweenCircleAndCallout" presStyleCnt="0">
        <dgm:presLayoutVars/>
      </dgm:prSet>
      <dgm:spPr/>
    </dgm:pt>
    <dgm:pt modelId="{C19933E3-F435-43DB-A7AD-F624603A33A0}" type="pres">
      <dgm:prSet presAssocID="{254CD08E-06AF-4F33-83B5-A8C2EA0941A7}" presName="nodeText" presStyleLbl="alignAccFollowNode1" presStyleIdx="2" presStyleCnt="12">
        <dgm:presLayoutVars>
          <dgm:bulletEnabled val="1"/>
        </dgm:presLayoutVars>
      </dgm:prSet>
      <dgm:spPr/>
    </dgm:pt>
    <dgm:pt modelId="{03BEF00B-90C0-456B-9620-F7CE3AFE18C8}" type="pres">
      <dgm:prSet presAssocID="{96130E4B-3521-4613-BCED-694E86123CE5}" presName="sibTransComposite" presStyleCnt="0"/>
      <dgm:spPr/>
    </dgm:pt>
    <dgm:pt modelId="{D69C52C0-6749-4FC6-8507-2167A1207A9E}" type="pres">
      <dgm:prSet presAssocID="{CAEEB16E-43C9-4E0C-ACF7-721354634B7B}" presName="compositeNode" presStyleCnt="0"/>
      <dgm:spPr/>
    </dgm:pt>
    <dgm:pt modelId="{B14754C9-7332-49D2-8C68-E945155D0907}" type="pres">
      <dgm:prSet presAssocID="{CAEEB16E-43C9-4E0C-ACF7-721354634B7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A6DCF87-B5B5-4B26-B0B5-0BFC0245CDBC}" type="pres">
      <dgm:prSet presAssocID="{CAEEB16E-43C9-4E0C-ACF7-721354634B7B}" presName="parSh" presStyleCnt="0"/>
      <dgm:spPr/>
    </dgm:pt>
    <dgm:pt modelId="{1EEC4B3B-3B3F-480F-BE17-B4594765FD88}" type="pres">
      <dgm:prSet presAssocID="{CAEEB16E-43C9-4E0C-ACF7-721354634B7B}" presName="lineNode" presStyleLbl="alignAccFollowNode1" presStyleIdx="3" presStyleCnt="12"/>
      <dgm:spPr/>
    </dgm:pt>
    <dgm:pt modelId="{D82D60C3-D67C-4DD2-8304-4302C2147048}" type="pres">
      <dgm:prSet presAssocID="{CAEEB16E-43C9-4E0C-ACF7-721354634B7B}" presName="lineArrowNode" presStyleLbl="alignAccFollowNode1" presStyleIdx="4" presStyleCnt="12"/>
      <dgm:spPr/>
    </dgm:pt>
    <dgm:pt modelId="{4D47482B-066D-42DC-923A-4B2CE1D1EA77}" type="pres">
      <dgm:prSet presAssocID="{463AE75B-A52E-4226-8019-F72A3DE32568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009EF287-8642-47A2-B76E-688423668217}" type="pres">
      <dgm:prSet presAssocID="{463AE75B-A52E-4226-8019-F72A3DE32568}" presName="spacerBetweenCircleAndCallout" presStyleCnt="0">
        <dgm:presLayoutVars/>
      </dgm:prSet>
      <dgm:spPr/>
    </dgm:pt>
    <dgm:pt modelId="{F9FFEC00-7BB6-4F8E-8D41-9B7B9AE5475F}" type="pres">
      <dgm:prSet presAssocID="{CAEEB16E-43C9-4E0C-ACF7-721354634B7B}" presName="nodeText" presStyleLbl="alignAccFollowNode1" presStyleIdx="5" presStyleCnt="12">
        <dgm:presLayoutVars>
          <dgm:bulletEnabled val="1"/>
        </dgm:presLayoutVars>
      </dgm:prSet>
      <dgm:spPr/>
    </dgm:pt>
    <dgm:pt modelId="{93B741A8-EB0F-4018-975F-9EA53BF57525}" type="pres">
      <dgm:prSet presAssocID="{463AE75B-A52E-4226-8019-F72A3DE32568}" presName="sibTransComposite" presStyleCnt="0"/>
      <dgm:spPr/>
    </dgm:pt>
    <dgm:pt modelId="{D008D2A5-7027-407F-8CC7-79C38D4DAF37}" type="pres">
      <dgm:prSet presAssocID="{D262B380-6692-4273-9620-CD88324B6551}" presName="compositeNode" presStyleCnt="0"/>
      <dgm:spPr/>
    </dgm:pt>
    <dgm:pt modelId="{4EAD83F7-A53A-43CB-AEB2-70558851FAD7}" type="pres">
      <dgm:prSet presAssocID="{D262B380-6692-4273-9620-CD88324B655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CDB3BB1-A78A-4C90-82D4-FB22BE3F1185}" type="pres">
      <dgm:prSet presAssocID="{D262B380-6692-4273-9620-CD88324B6551}" presName="parSh" presStyleCnt="0"/>
      <dgm:spPr/>
    </dgm:pt>
    <dgm:pt modelId="{A64669E9-C7B7-4104-A7BA-EF123449919A}" type="pres">
      <dgm:prSet presAssocID="{D262B380-6692-4273-9620-CD88324B6551}" presName="lineNode" presStyleLbl="alignAccFollowNode1" presStyleIdx="6" presStyleCnt="12"/>
      <dgm:spPr/>
    </dgm:pt>
    <dgm:pt modelId="{03CFC693-8987-41AB-BB9F-0206201F53E1}" type="pres">
      <dgm:prSet presAssocID="{D262B380-6692-4273-9620-CD88324B6551}" presName="lineArrowNode" presStyleLbl="alignAccFollowNode1" presStyleIdx="7" presStyleCnt="12"/>
      <dgm:spPr/>
    </dgm:pt>
    <dgm:pt modelId="{E607594F-761C-455F-884B-1DCC79954E8C}" type="pres">
      <dgm:prSet presAssocID="{9E77400A-DC46-420C-A78E-29A0F68C6DE0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07871FF2-E868-4008-B7A5-B1DDDD99CE78}" type="pres">
      <dgm:prSet presAssocID="{9E77400A-DC46-420C-A78E-29A0F68C6DE0}" presName="spacerBetweenCircleAndCallout" presStyleCnt="0">
        <dgm:presLayoutVars/>
      </dgm:prSet>
      <dgm:spPr/>
    </dgm:pt>
    <dgm:pt modelId="{E36871FB-EAFD-4C8E-8671-15AF8BE1B490}" type="pres">
      <dgm:prSet presAssocID="{D262B380-6692-4273-9620-CD88324B6551}" presName="nodeText" presStyleLbl="alignAccFollowNode1" presStyleIdx="8" presStyleCnt="12">
        <dgm:presLayoutVars>
          <dgm:bulletEnabled val="1"/>
        </dgm:presLayoutVars>
      </dgm:prSet>
      <dgm:spPr/>
    </dgm:pt>
    <dgm:pt modelId="{A6B674A0-C45C-4A05-8D6C-B07EE9CCFB6A}" type="pres">
      <dgm:prSet presAssocID="{9E77400A-DC46-420C-A78E-29A0F68C6DE0}" presName="sibTransComposite" presStyleCnt="0"/>
      <dgm:spPr/>
    </dgm:pt>
    <dgm:pt modelId="{039F4E85-274B-462C-88E3-14DE6B86A6CF}" type="pres">
      <dgm:prSet presAssocID="{497B9A23-3096-43B8-9456-11A84787F999}" presName="compositeNode" presStyleCnt="0"/>
      <dgm:spPr/>
    </dgm:pt>
    <dgm:pt modelId="{A8B1DB81-8FAC-4EEB-91E0-FD6C27DB5BB3}" type="pres">
      <dgm:prSet presAssocID="{497B9A23-3096-43B8-9456-11A84787F99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5612769-B208-4C8C-B8FA-907EF255AC0B}" type="pres">
      <dgm:prSet presAssocID="{497B9A23-3096-43B8-9456-11A84787F999}" presName="parSh" presStyleCnt="0"/>
      <dgm:spPr/>
    </dgm:pt>
    <dgm:pt modelId="{A9A9032B-D832-47AA-98B2-9021169FDE88}" type="pres">
      <dgm:prSet presAssocID="{497B9A23-3096-43B8-9456-11A84787F999}" presName="lineNode" presStyleLbl="alignAccFollowNode1" presStyleIdx="9" presStyleCnt="12"/>
      <dgm:spPr/>
    </dgm:pt>
    <dgm:pt modelId="{0C9C6DD9-8003-46A5-BC70-4A135FE52A57}" type="pres">
      <dgm:prSet presAssocID="{497B9A23-3096-43B8-9456-11A84787F999}" presName="lineArrowNode" presStyleLbl="alignAccFollowNode1" presStyleIdx="10" presStyleCnt="12"/>
      <dgm:spPr/>
    </dgm:pt>
    <dgm:pt modelId="{682C6E91-A5A6-4AB8-881A-423E4F6CCC92}" type="pres">
      <dgm:prSet presAssocID="{CB378B95-C164-4B9A-ACFC-06C27537E7A1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77783912-BCDA-4DCF-89EE-E64ED9C7FFDD}" type="pres">
      <dgm:prSet presAssocID="{CB378B95-C164-4B9A-ACFC-06C27537E7A1}" presName="spacerBetweenCircleAndCallout" presStyleCnt="0">
        <dgm:presLayoutVars/>
      </dgm:prSet>
      <dgm:spPr/>
    </dgm:pt>
    <dgm:pt modelId="{47CBC8E9-EF1E-44E6-A7CB-A2841FB1B3EA}" type="pres">
      <dgm:prSet presAssocID="{497B9A23-3096-43B8-9456-11A84787F999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53EDD811-77FF-41C5-845F-504A4CCCEBF1}" type="presOf" srcId="{ED65E7D8-1A77-4919-AFF7-A95B3B5712AD}" destId="{47CBC8E9-EF1E-44E6-A7CB-A2841FB1B3EA}" srcOrd="0" destOrd="2" presId="urn:microsoft.com/office/officeart/2016/7/layout/LinearArrowProcessNumbered"/>
    <dgm:cxn modelId="{63DC271B-AC38-4435-B546-9FB491E7DE89}" type="presOf" srcId="{497B9A23-3096-43B8-9456-11A84787F999}" destId="{47CBC8E9-EF1E-44E6-A7CB-A2841FB1B3EA}" srcOrd="0" destOrd="0" presId="urn:microsoft.com/office/officeart/2016/7/layout/LinearArrowProcessNumbered"/>
    <dgm:cxn modelId="{B1C84027-A403-41F7-87B7-6DACD04F72FC}" type="presOf" srcId="{30076033-B734-4F67-B7FC-CA5D9DDFA56C}" destId="{47CBC8E9-EF1E-44E6-A7CB-A2841FB1B3EA}" srcOrd="0" destOrd="1" presId="urn:microsoft.com/office/officeart/2016/7/layout/LinearArrowProcessNumbered"/>
    <dgm:cxn modelId="{A758DC33-F30D-4D4A-8B15-CF8463321E96}" type="presOf" srcId="{463AE75B-A52E-4226-8019-F72A3DE32568}" destId="{4D47482B-066D-42DC-923A-4B2CE1D1EA77}" srcOrd="0" destOrd="0" presId="urn:microsoft.com/office/officeart/2016/7/layout/LinearArrowProcessNumbered"/>
    <dgm:cxn modelId="{3253F03A-B4F7-4FF1-8124-0224C3AF9DFA}" srcId="{66E5FBC5-2CCF-4B06-B095-9D4688B5BBA9}" destId="{CAEEB16E-43C9-4E0C-ACF7-721354634B7B}" srcOrd="1" destOrd="0" parTransId="{78AEF5C6-C30B-4CB0-ACB1-6FCD6EB24A9E}" sibTransId="{463AE75B-A52E-4226-8019-F72A3DE32568}"/>
    <dgm:cxn modelId="{9031935B-99AB-4D2A-B0C4-00E09612CA08}" srcId="{254CD08E-06AF-4F33-83B5-A8C2EA0941A7}" destId="{27166390-34C3-42A4-8F1C-D178A98783B0}" srcOrd="1" destOrd="0" parTransId="{71E82DE7-4E28-4318-8C3A-F71DB822D7AF}" sibTransId="{F1D1E36C-B4F3-407C-B814-F267D6BA13C5}"/>
    <dgm:cxn modelId="{19CE0B43-DCDC-4718-8C93-1BBA3284F912}" srcId="{D262B380-6692-4273-9620-CD88324B6551}" destId="{746D0ACF-7A86-479B-9C09-F1E5F7921176}" srcOrd="1" destOrd="0" parTransId="{4751ED39-5331-4E7E-B03E-D0D741F826A4}" sibTransId="{551AB037-8C5A-45D4-8A00-D58EAEE33A6C}"/>
    <dgm:cxn modelId="{0B9D4A64-4052-44E9-B4AB-7B36F8E9BC96}" srcId="{66E5FBC5-2CCF-4B06-B095-9D4688B5BBA9}" destId="{D262B380-6692-4273-9620-CD88324B6551}" srcOrd="2" destOrd="0" parTransId="{099D5BDC-BE75-4F1C-9073-11FD3A6B9D6D}" sibTransId="{9E77400A-DC46-420C-A78E-29A0F68C6DE0}"/>
    <dgm:cxn modelId="{828BFE47-0049-4AC2-BE77-2C57352980BE}" srcId="{66E5FBC5-2CCF-4B06-B095-9D4688B5BBA9}" destId="{254CD08E-06AF-4F33-83B5-A8C2EA0941A7}" srcOrd="0" destOrd="0" parTransId="{0709D575-8C73-48D4-8AFC-DFCAAE325BAB}" sibTransId="{96130E4B-3521-4613-BCED-694E86123CE5}"/>
    <dgm:cxn modelId="{512F6F6C-C53B-45D0-A863-4C20D0079462}" type="presOf" srcId="{6100D86F-36C5-4FF7-B2F6-D526A735FEEA}" destId="{F9FFEC00-7BB6-4F8E-8D41-9B7B9AE5475F}" srcOrd="0" destOrd="1" presId="urn:microsoft.com/office/officeart/2016/7/layout/LinearArrowProcessNumbered"/>
    <dgm:cxn modelId="{1D56DD4F-08A6-409A-A283-5FC035B2C6FE}" type="presOf" srcId="{D5B36DEB-244D-4017-9B01-4AD3C66D24FA}" destId="{E36871FB-EAFD-4C8E-8671-15AF8BE1B490}" srcOrd="0" destOrd="1" presId="urn:microsoft.com/office/officeart/2016/7/layout/LinearArrowProcessNumbered"/>
    <dgm:cxn modelId="{5B98CB71-62E5-492D-B9D9-7DF449D80EEA}" type="presOf" srcId="{66E5FBC5-2CCF-4B06-B095-9D4688B5BBA9}" destId="{E6F8BF92-2E5B-4434-9ADB-3AFB6AF4AF0D}" srcOrd="0" destOrd="0" presId="urn:microsoft.com/office/officeart/2016/7/layout/LinearArrowProcessNumbered"/>
    <dgm:cxn modelId="{146CBF73-5B81-4EFC-92F8-CDA69170EBBC}" type="presOf" srcId="{D262B380-6692-4273-9620-CD88324B6551}" destId="{E36871FB-EAFD-4C8E-8671-15AF8BE1B490}" srcOrd="0" destOrd="0" presId="urn:microsoft.com/office/officeart/2016/7/layout/LinearArrowProcessNumbered"/>
    <dgm:cxn modelId="{2A74D553-D805-4DCE-8628-15FAAE7A03C7}" srcId="{D262B380-6692-4273-9620-CD88324B6551}" destId="{D5B36DEB-244D-4017-9B01-4AD3C66D24FA}" srcOrd="0" destOrd="0" parTransId="{0E145CF6-53D0-4682-83AA-0A372E1FAE09}" sibTransId="{98446916-36C5-4F17-A4C4-354520518923}"/>
    <dgm:cxn modelId="{DB04FD7B-0DA4-4379-B80F-71FC81DD2A1D}" srcId="{66E5FBC5-2CCF-4B06-B095-9D4688B5BBA9}" destId="{497B9A23-3096-43B8-9456-11A84787F999}" srcOrd="3" destOrd="0" parTransId="{9697DEED-DF4D-4A75-85F3-E56C47A10552}" sibTransId="{CB378B95-C164-4B9A-ACFC-06C27537E7A1}"/>
    <dgm:cxn modelId="{23E71B85-ADC6-46F0-B67A-BDAA90B0FCF6}" srcId="{497B9A23-3096-43B8-9456-11A84787F999}" destId="{30076033-B734-4F67-B7FC-CA5D9DDFA56C}" srcOrd="0" destOrd="0" parTransId="{0F45ACC2-85C2-47DA-8CF1-720229A33A08}" sibTransId="{02D189A8-FE6C-45AD-A01D-98C42735569A}"/>
    <dgm:cxn modelId="{03C6BA8E-C90A-4608-826E-01C6FA267683}" type="presOf" srcId="{96130E4B-3521-4613-BCED-694E86123CE5}" destId="{2B2D225F-ACB2-413A-B366-B3A8FF6096B2}" srcOrd="0" destOrd="0" presId="urn:microsoft.com/office/officeart/2016/7/layout/LinearArrowProcessNumbered"/>
    <dgm:cxn modelId="{BAFF6993-49A0-4A80-9178-88AC97EC1FC3}" type="presOf" srcId="{9E77400A-DC46-420C-A78E-29A0F68C6DE0}" destId="{E607594F-761C-455F-884B-1DCC79954E8C}" srcOrd="0" destOrd="0" presId="urn:microsoft.com/office/officeart/2016/7/layout/LinearArrowProcessNumbered"/>
    <dgm:cxn modelId="{F0D3B19C-E788-48E3-AB70-F242DDC8FEED}" type="presOf" srcId="{254CD08E-06AF-4F33-83B5-A8C2EA0941A7}" destId="{C19933E3-F435-43DB-A7AD-F624603A33A0}" srcOrd="0" destOrd="0" presId="urn:microsoft.com/office/officeart/2016/7/layout/LinearArrowProcessNumbered"/>
    <dgm:cxn modelId="{01D665BE-A4DA-4E2F-B32F-8E6453A55D84}" srcId="{CAEEB16E-43C9-4E0C-ACF7-721354634B7B}" destId="{6100D86F-36C5-4FF7-B2F6-D526A735FEEA}" srcOrd="0" destOrd="0" parTransId="{EC75B309-D45C-4E41-BFE0-F3858F7E3C7D}" sibTransId="{62FF3807-4F79-4286-B620-B37EF31D84C9}"/>
    <dgm:cxn modelId="{1BA3B3BF-8628-4D6B-ADF1-9809F90761A4}" srcId="{497B9A23-3096-43B8-9456-11A84787F999}" destId="{ED65E7D8-1A77-4919-AFF7-A95B3B5712AD}" srcOrd="1" destOrd="0" parTransId="{B5F6D17E-4328-4118-AF8B-11C0D0507595}" sibTransId="{AFE7553F-B7F2-4F9C-AD09-52D55FEBFB17}"/>
    <dgm:cxn modelId="{850FF2BF-0DAE-418D-9C74-93EFBB4D5850}" type="presOf" srcId="{746D0ACF-7A86-479B-9C09-F1E5F7921176}" destId="{E36871FB-EAFD-4C8E-8671-15AF8BE1B490}" srcOrd="0" destOrd="2" presId="urn:microsoft.com/office/officeart/2016/7/layout/LinearArrowProcessNumbered"/>
    <dgm:cxn modelId="{77F819C4-B90B-4809-B9A8-75C68BC454D2}" type="presOf" srcId="{27166390-34C3-42A4-8F1C-D178A98783B0}" destId="{C19933E3-F435-43DB-A7AD-F624603A33A0}" srcOrd="0" destOrd="2" presId="urn:microsoft.com/office/officeart/2016/7/layout/LinearArrowProcessNumbered"/>
    <dgm:cxn modelId="{4B1FEAC9-3006-4167-8B4D-C7847BF3A5E3}" type="presOf" srcId="{CAEEB16E-43C9-4E0C-ACF7-721354634B7B}" destId="{F9FFEC00-7BB6-4F8E-8D41-9B7B9AE5475F}" srcOrd="0" destOrd="0" presId="urn:microsoft.com/office/officeart/2016/7/layout/LinearArrowProcessNumbered"/>
    <dgm:cxn modelId="{B97F63DA-5939-4E32-BCB7-7512BF0890DE}" type="presOf" srcId="{88CF3EBF-BB7A-4A8F-BC1A-E4AF3B4C2A03}" destId="{C19933E3-F435-43DB-A7AD-F624603A33A0}" srcOrd="0" destOrd="1" presId="urn:microsoft.com/office/officeart/2016/7/layout/LinearArrowProcessNumbered"/>
    <dgm:cxn modelId="{F4EF6BE6-4176-42DB-B10E-C025193B4E00}" srcId="{254CD08E-06AF-4F33-83B5-A8C2EA0941A7}" destId="{88CF3EBF-BB7A-4A8F-BC1A-E4AF3B4C2A03}" srcOrd="0" destOrd="0" parTransId="{789BC982-955C-4299-B122-5AA4665CC069}" sibTransId="{3C1BD774-3505-4633-9994-9B99B0A7D77D}"/>
    <dgm:cxn modelId="{B6A0A6EE-871B-4297-9091-462957397B12}" type="presOf" srcId="{CB378B95-C164-4B9A-ACFC-06C27537E7A1}" destId="{682C6E91-A5A6-4AB8-881A-423E4F6CCC92}" srcOrd="0" destOrd="0" presId="urn:microsoft.com/office/officeart/2016/7/layout/LinearArrowProcessNumbered"/>
    <dgm:cxn modelId="{1CE5F66A-B7F2-4767-B43C-C7E35A05F957}" type="presParOf" srcId="{E6F8BF92-2E5B-4434-9ADB-3AFB6AF4AF0D}" destId="{3B3BA2D4-CBF1-4A5A-921C-A0AEE0AAB060}" srcOrd="0" destOrd="0" presId="urn:microsoft.com/office/officeart/2016/7/layout/LinearArrowProcessNumbered"/>
    <dgm:cxn modelId="{B61F698C-3737-4FBD-9276-7CFF3AAB853C}" type="presParOf" srcId="{3B3BA2D4-CBF1-4A5A-921C-A0AEE0AAB060}" destId="{83ECDB1A-BA32-4522-A2E6-99A96FB49378}" srcOrd="0" destOrd="0" presId="urn:microsoft.com/office/officeart/2016/7/layout/LinearArrowProcessNumbered"/>
    <dgm:cxn modelId="{A2CCC218-C838-410C-B39C-FC158150A104}" type="presParOf" srcId="{3B3BA2D4-CBF1-4A5A-921C-A0AEE0AAB060}" destId="{4CB08992-047A-4E96-BDA0-61F0FF2BA992}" srcOrd="1" destOrd="0" presId="urn:microsoft.com/office/officeart/2016/7/layout/LinearArrowProcessNumbered"/>
    <dgm:cxn modelId="{04706D32-FD36-45C3-8D8B-29BBB2009F28}" type="presParOf" srcId="{4CB08992-047A-4E96-BDA0-61F0FF2BA992}" destId="{78A92E57-F337-4CC6-B3AA-2F4AF970EE6B}" srcOrd="0" destOrd="0" presId="urn:microsoft.com/office/officeart/2016/7/layout/LinearArrowProcessNumbered"/>
    <dgm:cxn modelId="{53F41BCA-BDA9-4AF2-ADBF-CB4B28A60F2C}" type="presParOf" srcId="{4CB08992-047A-4E96-BDA0-61F0FF2BA992}" destId="{A155E982-FFBE-44F6-ACDB-97AF92768CD2}" srcOrd="1" destOrd="0" presId="urn:microsoft.com/office/officeart/2016/7/layout/LinearArrowProcessNumbered"/>
    <dgm:cxn modelId="{D800E984-65E2-484B-BF8D-0720D2D721EA}" type="presParOf" srcId="{4CB08992-047A-4E96-BDA0-61F0FF2BA992}" destId="{2B2D225F-ACB2-413A-B366-B3A8FF6096B2}" srcOrd="2" destOrd="0" presId="urn:microsoft.com/office/officeart/2016/7/layout/LinearArrowProcessNumbered"/>
    <dgm:cxn modelId="{969A709B-F5C4-473F-9FD2-3A8653C80677}" type="presParOf" srcId="{4CB08992-047A-4E96-BDA0-61F0FF2BA992}" destId="{89AA221F-E085-4E02-B1FC-EFC14A614FD6}" srcOrd="3" destOrd="0" presId="urn:microsoft.com/office/officeart/2016/7/layout/LinearArrowProcessNumbered"/>
    <dgm:cxn modelId="{871D9029-06F6-427A-8BE9-6E35691172D2}" type="presParOf" srcId="{3B3BA2D4-CBF1-4A5A-921C-A0AEE0AAB060}" destId="{C19933E3-F435-43DB-A7AD-F624603A33A0}" srcOrd="2" destOrd="0" presId="urn:microsoft.com/office/officeart/2016/7/layout/LinearArrowProcessNumbered"/>
    <dgm:cxn modelId="{CED85F1C-A8F7-4F7A-8540-4D363BB11DFB}" type="presParOf" srcId="{E6F8BF92-2E5B-4434-9ADB-3AFB6AF4AF0D}" destId="{03BEF00B-90C0-456B-9620-F7CE3AFE18C8}" srcOrd="1" destOrd="0" presId="urn:microsoft.com/office/officeart/2016/7/layout/LinearArrowProcessNumbered"/>
    <dgm:cxn modelId="{461E1229-0627-452C-840B-D0051A6F02FF}" type="presParOf" srcId="{E6F8BF92-2E5B-4434-9ADB-3AFB6AF4AF0D}" destId="{D69C52C0-6749-4FC6-8507-2167A1207A9E}" srcOrd="2" destOrd="0" presId="urn:microsoft.com/office/officeart/2016/7/layout/LinearArrowProcessNumbered"/>
    <dgm:cxn modelId="{22DA13DA-1003-4855-BB36-16F32A68D8EC}" type="presParOf" srcId="{D69C52C0-6749-4FC6-8507-2167A1207A9E}" destId="{B14754C9-7332-49D2-8C68-E945155D0907}" srcOrd="0" destOrd="0" presId="urn:microsoft.com/office/officeart/2016/7/layout/LinearArrowProcessNumbered"/>
    <dgm:cxn modelId="{FEDE4DDB-ABAE-46C4-A64D-A5880D3DAD00}" type="presParOf" srcId="{D69C52C0-6749-4FC6-8507-2167A1207A9E}" destId="{4A6DCF87-B5B5-4B26-B0B5-0BFC0245CDBC}" srcOrd="1" destOrd="0" presId="urn:microsoft.com/office/officeart/2016/7/layout/LinearArrowProcessNumbered"/>
    <dgm:cxn modelId="{010B9271-E413-4024-9E75-8DE9E5B53637}" type="presParOf" srcId="{4A6DCF87-B5B5-4B26-B0B5-0BFC0245CDBC}" destId="{1EEC4B3B-3B3F-480F-BE17-B4594765FD88}" srcOrd="0" destOrd="0" presId="urn:microsoft.com/office/officeart/2016/7/layout/LinearArrowProcessNumbered"/>
    <dgm:cxn modelId="{846358BA-4732-4C29-AE1F-04D76A8641D3}" type="presParOf" srcId="{4A6DCF87-B5B5-4B26-B0B5-0BFC0245CDBC}" destId="{D82D60C3-D67C-4DD2-8304-4302C2147048}" srcOrd="1" destOrd="0" presId="urn:microsoft.com/office/officeart/2016/7/layout/LinearArrowProcessNumbered"/>
    <dgm:cxn modelId="{79E44D9C-BE26-4DEE-B776-FC6EDB913E2B}" type="presParOf" srcId="{4A6DCF87-B5B5-4B26-B0B5-0BFC0245CDBC}" destId="{4D47482B-066D-42DC-923A-4B2CE1D1EA77}" srcOrd="2" destOrd="0" presId="urn:microsoft.com/office/officeart/2016/7/layout/LinearArrowProcessNumbered"/>
    <dgm:cxn modelId="{2888FA9A-2292-4787-9C90-0B56E610B1D0}" type="presParOf" srcId="{4A6DCF87-B5B5-4B26-B0B5-0BFC0245CDBC}" destId="{009EF287-8642-47A2-B76E-688423668217}" srcOrd="3" destOrd="0" presId="urn:microsoft.com/office/officeart/2016/7/layout/LinearArrowProcessNumbered"/>
    <dgm:cxn modelId="{E38B41EB-132A-4BA4-B7E4-29513F0B5532}" type="presParOf" srcId="{D69C52C0-6749-4FC6-8507-2167A1207A9E}" destId="{F9FFEC00-7BB6-4F8E-8D41-9B7B9AE5475F}" srcOrd="2" destOrd="0" presId="urn:microsoft.com/office/officeart/2016/7/layout/LinearArrowProcessNumbered"/>
    <dgm:cxn modelId="{F22AC4C8-65D6-4CE1-A74F-B4EC082AB89B}" type="presParOf" srcId="{E6F8BF92-2E5B-4434-9ADB-3AFB6AF4AF0D}" destId="{93B741A8-EB0F-4018-975F-9EA53BF57525}" srcOrd="3" destOrd="0" presId="urn:microsoft.com/office/officeart/2016/7/layout/LinearArrowProcessNumbered"/>
    <dgm:cxn modelId="{8E923063-7888-46F5-BCA5-9E49A846028D}" type="presParOf" srcId="{E6F8BF92-2E5B-4434-9ADB-3AFB6AF4AF0D}" destId="{D008D2A5-7027-407F-8CC7-79C38D4DAF37}" srcOrd="4" destOrd="0" presId="urn:microsoft.com/office/officeart/2016/7/layout/LinearArrowProcessNumbered"/>
    <dgm:cxn modelId="{461A40C6-C282-4287-9B67-3EE7CBCCB4EC}" type="presParOf" srcId="{D008D2A5-7027-407F-8CC7-79C38D4DAF37}" destId="{4EAD83F7-A53A-43CB-AEB2-70558851FAD7}" srcOrd="0" destOrd="0" presId="urn:microsoft.com/office/officeart/2016/7/layout/LinearArrowProcessNumbered"/>
    <dgm:cxn modelId="{43FAC784-E0DE-47CA-8E25-8D5685BD310F}" type="presParOf" srcId="{D008D2A5-7027-407F-8CC7-79C38D4DAF37}" destId="{0CDB3BB1-A78A-4C90-82D4-FB22BE3F1185}" srcOrd="1" destOrd="0" presId="urn:microsoft.com/office/officeart/2016/7/layout/LinearArrowProcessNumbered"/>
    <dgm:cxn modelId="{E110BBC8-B4F9-48E6-BE1F-36394BE6B11D}" type="presParOf" srcId="{0CDB3BB1-A78A-4C90-82D4-FB22BE3F1185}" destId="{A64669E9-C7B7-4104-A7BA-EF123449919A}" srcOrd="0" destOrd="0" presId="urn:microsoft.com/office/officeart/2016/7/layout/LinearArrowProcessNumbered"/>
    <dgm:cxn modelId="{9FC0C715-EC11-4D3D-B2D8-4A8BA6AECA70}" type="presParOf" srcId="{0CDB3BB1-A78A-4C90-82D4-FB22BE3F1185}" destId="{03CFC693-8987-41AB-BB9F-0206201F53E1}" srcOrd="1" destOrd="0" presId="urn:microsoft.com/office/officeart/2016/7/layout/LinearArrowProcessNumbered"/>
    <dgm:cxn modelId="{AD26B545-B86A-4CA3-8694-CD8AB28B683A}" type="presParOf" srcId="{0CDB3BB1-A78A-4C90-82D4-FB22BE3F1185}" destId="{E607594F-761C-455F-884B-1DCC79954E8C}" srcOrd="2" destOrd="0" presId="urn:microsoft.com/office/officeart/2016/7/layout/LinearArrowProcessNumbered"/>
    <dgm:cxn modelId="{11D0E2FB-0E4F-4EEC-A41B-9419A90200D0}" type="presParOf" srcId="{0CDB3BB1-A78A-4C90-82D4-FB22BE3F1185}" destId="{07871FF2-E868-4008-B7A5-B1DDDD99CE78}" srcOrd="3" destOrd="0" presId="urn:microsoft.com/office/officeart/2016/7/layout/LinearArrowProcessNumbered"/>
    <dgm:cxn modelId="{AC9A16A8-8260-4993-9DEF-4E504C404688}" type="presParOf" srcId="{D008D2A5-7027-407F-8CC7-79C38D4DAF37}" destId="{E36871FB-EAFD-4C8E-8671-15AF8BE1B490}" srcOrd="2" destOrd="0" presId="urn:microsoft.com/office/officeart/2016/7/layout/LinearArrowProcessNumbered"/>
    <dgm:cxn modelId="{5E604915-51A0-4828-AFCC-846A79581384}" type="presParOf" srcId="{E6F8BF92-2E5B-4434-9ADB-3AFB6AF4AF0D}" destId="{A6B674A0-C45C-4A05-8D6C-B07EE9CCFB6A}" srcOrd="5" destOrd="0" presId="urn:microsoft.com/office/officeart/2016/7/layout/LinearArrowProcessNumbered"/>
    <dgm:cxn modelId="{7B2C4E70-5792-4A79-BEDC-E7013C476BF6}" type="presParOf" srcId="{E6F8BF92-2E5B-4434-9ADB-3AFB6AF4AF0D}" destId="{039F4E85-274B-462C-88E3-14DE6B86A6CF}" srcOrd="6" destOrd="0" presId="urn:microsoft.com/office/officeart/2016/7/layout/LinearArrowProcessNumbered"/>
    <dgm:cxn modelId="{0D4D0E97-0D7F-4EB8-A69C-C5E597E2F561}" type="presParOf" srcId="{039F4E85-274B-462C-88E3-14DE6B86A6CF}" destId="{A8B1DB81-8FAC-4EEB-91E0-FD6C27DB5BB3}" srcOrd="0" destOrd="0" presId="urn:microsoft.com/office/officeart/2016/7/layout/LinearArrowProcessNumbered"/>
    <dgm:cxn modelId="{479F2205-3972-4739-8446-BDCA36A1F067}" type="presParOf" srcId="{039F4E85-274B-462C-88E3-14DE6B86A6CF}" destId="{85612769-B208-4C8C-B8FA-907EF255AC0B}" srcOrd="1" destOrd="0" presId="urn:microsoft.com/office/officeart/2016/7/layout/LinearArrowProcessNumbered"/>
    <dgm:cxn modelId="{70D44375-4816-403D-8F15-EB65BCE8AB40}" type="presParOf" srcId="{85612769-B208-4C8C-B8FA-907EF255AC0B}" destId="{A9A9032B-D832-47AA-98B2-9021169FDE88}" srcOrd="0" destOrd="0" presId="urn:microsoft.com/office/officeart/2016/7/layout/LinearArrowProcessNumbered"/>
    <dgm:cxn modelId="{C838CDA8-C843-4BF2-B422-8A0DAD17EF16}" type="presParOf" srcId="{85612769-B208-4C8C-B8FA-907EF255AC0B}" destId="{0C9C6DD9-8003-46A5-BC70-4A135FE52A57}" srcOrd="1" destOrd="0" presId="urn:microsoft.com/office/officeart/2016/7/layout/LinearArrowProcessNumbered"/>
    <dgm:cxn modelId="{0C241A42-0A39-45DD-AD09-C45C46F70B60}" type="presParOf" srcId="{85612769-B208-4C8C-B8FA-907EF255AC0B}" destId="{682C6E91-A5A6-4AB8-881A-423E4F6CCC92}" srcOrd="2" destOrd="0" presId="urn:microsoft.com/office/officeart/2016/7/layout/LinearArrowProcessNumbered"/>
    <dgm:cxn modelId="{54A78DD8-5991-4BD2-B2A6-6D6EAFBFC708}" type="presParOf" srcId="{85612769-B208-4C8C-B8FA-907EF255AC0B}" destId="{77783912-BCDA-4DCF-89EE-E64ED9C7FFDD}" srcOrd="3" destOrd="0" presId="urn:microsoft.com/office/officeart/2016/7/layout/LinearArrowProcessNumbered"/>
    <dgm:cxn modelId="{294E67A8-506E-4F0A-B86F-854680D60C85}" type="presParOf" srcId="{039F4E85-274B-462C-88E3-14DE6B86A6CF}" destId="{47CBC8E9-EF1E-44E6-A7CB-A2841FB1B3E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8139B-E2F2-4A8A-B9B0-068C9F31C3D3}">
      <dsp:nvSpPr>
        <dsp:cNvPr id="0" name=""/>
        <dsp:cNvSpPr/>
      </dsp:nvSpPr>
      <dsp:spPr>
        <a:xfrm>
          <a:off x="0" y="78411"/>
          <a:ext cx="3162299" cy="442721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5" tIns="330200" rIns="24654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b="1" u="sng" kern="1200" dirty="0"/>
            <a:t>Sprint One: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- Manipulated data using Trace Tool</a:t>
          </a:r>
          <a:endParaRPr lang="en-US" sz="16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- Created a project in Unity for Digital Twin</a:t>
          </a:r>
          <a:endParaRPr lang="en-US" sz="16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- Digital Twin prototype running using data</a:t>
          </a:r>
          <a:endParaRPr lang="en-US" sz="16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- Designed first draft of UI in photoshop</a:t>
          </a:r>
          <a:endParaRPr lang="en-US" sz="16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0" y="1760754"/>
        <a:ext cx="3162299" cy="2656331"/>
      </dsp:txXfrm>
    </dsp:sp>
    <dsp:sp modelId="{DC003B6E-59C2-4826-AEB6-CE89A16FA9CD}">
      <dsp:nvSpPr>
        <dsp:cNvPr id="0" name=""/>
        <dsp:cNvSpPr/>
      </dsp:nvSpPr>
      <dsp:spPr>
        <a:xfrm>
          <a:off x="917066" y="521133"/>
          <a:ext cx="1328165" cy="132816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549" tIns="12700" rIns="1035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11571" y="715638"/>
        <a:ext cx="939155" cy="939155"/>
      </dsp:txXfrm>
    </dsp:sp>
    <dsp:sp modelId="{8CBF8234-391C-478F-A660-2564332F0D82}">
      <dsp:nvSpPr>
        <dsp:cNvPr id="0" name=""/>
        <dsp:cNvSpPr/>
      </dsp:nvSpPr>
      <dsp:spPr>
        <a:xfrm>
          <a:off x="0" y="4505559"/>
          <a:ext cx="3162299" cy="72"/>
        </a:xfrm>
        <a:prstGeom prst="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accent5">
              <a:hueOff val="-2430430"/>
              <a:satOff val="-165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33721-F979-4670-8046-9FD99D1F9700}">
      <dsp:nvSpPr>
        <dsp:cNvPr id="0" name=""/>
        <dsp:cNvSpPr/>
      </dsp:nvSpPr>
      <dsp:spPr>
        <a:xfrm>
          <a:off x="3477012" y="127951"/>
          <a:ext cx="3162299" cy="4427219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5" tIns="330200" rIns="24654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b="1" u="sng" kern="1200" dirty="0"/>
            <a:t>Sprint Two: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- Met with Liebherr supervisor and obtained more datasets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- Finished design of the UI.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- Integrated UI with Unity</a:t>
          </a:r>
          <a:endParaRPr lang="en-US" sz="1600" kern="1200" dirty="0"/>
        </a:p>
      </dsp:txBody>
      <dsp:txXfrm>
        <a:off x="3477012" y="1810295"/>
        <a:ext cx="3162299" cy="2656331"/>
      </dsp:txXfrm>
    </dsp:sp>
    <dsp:sp modelId="{5643219D-3108-4BFA-8E1A-14BC49C36A80}">
      <dsp:nvSpPr>
        <dsp:cNvPr id="0" name=""/>
        <dsp:cNvSpPr/>
      </dsp:nvSpPr>
      <dsp:spPr>
        <a:xfrm>
          <a:off x="4395597" y="521133"/>
          <a:ext cx="1328165" cy="1328165"/>
        </a:xfrm>
        <a:prstGeom prst="ellipse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accent5">
              <a:hueOff val="-4860860"/>
              <a:satOff val="-330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549" tIns="12700" rIns="1035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590102" y="715638"/>
        <a:ext cx="939155" cy="939155"/>
      </dsp:txXfrm>
    </dsp:sp>
    <dsp:sp modelId="{09924612-2B96-433A-9667-AD7732CD8923}">
      <dsp:nvSpPr>
        <dsp:cNvPr id="0" name=""/>
        <dsp:cNvSpPr/>
      </dsp:nvSpPr>
      <dsp:spPr>
        <a:xfrm>
          <a:off x="3478529" y="4505559"/>
          <a:ext cx="3162299" cy="72"/>
        </a:xfrm>
        <a:prstGeom prst="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accent5">
              <a:hueOff val="-7291290"/>
              <a:satOff val="-496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850AB-4035-4626-9A27-923B488C3F1F}">
      <dsp:nvSpPr>
        <dsp:cNvPr id="0" name=""/>
        <dsp:cNvSpPr/>
      </dsp:nvSpPr>
      <dsp:spPr>
        <a:xfrm>
          <a:off x="6957059" y="78411"/>
          <a:ext cx="3162299" cy="4427219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5" tIns="330200" rIns="24654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b="1" u="sng" kern="1200" dirty="0"/>
            <a:t>Sprint Three: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- Added lift cycles &amp; display in Unity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- Created Azure Functions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- Used Function to store data in Azure database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kern="1200" dirty="0"/>
            <a:t>- Used Azure database to populate Power BI graph.</a:t>
          </a:r>
          <a:endParaRPr lang="en-US" sz="1600" kern="1200" dirty="0"/>
        </a:p>
      </dsp:txBody>
      <dsp:txXfrm>
        <a:off x="6957059" y="1760754"/>
        <a:ext cx="3162299" cy="2656331"/>
      </dsp:txXfrm>
    </dsp:sp>
    <dsp:sp modelId="{D2EE5B22-9D29-416D-A2AC-453A9E7B5510}">
      <dsp:nvSpPr>
        <dsp:cNvPr id="0" name=""/>
        <dsp:cNvSpPr/>
      </dsp:nvSpPr>
      <dsp:spPr>
        <a:xfrm>
          <a:off x="7874126" y="521133"/>
          <a:ext cx="1328165" cy="1328165"/>
        </a:xfrm>
        <a:prstGeom prst="ellipse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accent5">
              <a:hueOff val="-9721720"/>
              <a:satOff val="-661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549" tIns="12700" rIns="1035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3</a:t>
          </a:r>
        </a:p>
      </dsp:txBody>
      <dsp:txXfrm>
        <a:off x="8068631" y="715638"/>
        <a:ext cx="939155" cy="939155"/>
      </dsp:txXfrm>
    </dsp:sp>
    <dsp:sp modelId="{86F3ACEA-B56D-4C00-8A12-50ED18101DB2}">
      <dsp:nvSpPr>
        <dsp:cNvPr id="0" name=""/>
        <dsp:cNvSpPr/>
      </dsp:nvSpPr>
      <dsp:spPr>
        <a:xfrm>
          <a:off x="6957059" y="4505559"/>
          <a:ext cx="3162299" cy="7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92E57-F337-4CC6-B3AA-2F4AF970EE6B}">
      <dsp:nvSpPr>
        <dsp:cNvPr id="0" name=""/>
        <dsp:cNvSpPr/>
      </dsp:nvSpPr>
      <dsp:spPr>
        <a:xfrm>
          <a:off x="1423285" y="778752"/>
          <a:ext cx="1138628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5E982-FFBE-44F6-ACDB-97AF92768CD2}">
      <dsp:nvSpPr>
        <dsp:cNvPr id="0" name=""/>
        <dsp:cNvSpPr/>
      </dsp:nvSpPr>
      <dsp:spPr>
        <a:xfrm>
          <a:off x="2630231" y="683144"/>
          <a:ext cx="130942" cy="245902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1085879"/>
            <a:satOff val="242"/>
            <a:lumOff val="36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085879"/>
              <a:satOff val="242"/>
              <a:lumOff val="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D225F-ACB2-413A-B366-B3A8FF6096B2}">
      <dsp:nvSpPr>
        <dsp:cNvPr id="0" name=""/>
        <dsp:cNvSpPr/>
      </dsp:nvSpPr>
      <dsp:spPr>
        <a:xfrm>
          <a:off x="680565" y="178397"/>
          <a:ext cx="1200782" cy="12007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97" tIns="46597" rIns="46597" bIns="46597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1</a:t>
          </a:r>
        </a:p>
      </dsp:txBody>
      <dsp:txXfrm>
        <a:off x="856415" y="354247"/>
        <a:ext cx="849082" cy="849082"/>
      </dsp:txXfrm>
    </dsp:sp>
    <dsp:sp modelId="{C19933E3-F435-43DB-A7AD-F624603A33A0}">
      <dsp:nvSpPr>
        <dsp:cNvPr id="0" name=""/>
        <dsp:cNvSpPr/>
      </dsp:nvSpPr>
      <dsp:spPr>
        <a:xfrm>
          <a:off x="0" y="1544751"/>
          <a:ext cx="2561914" cy="31326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2171757"/>
            <a:satOff val="485"/>
            <a:lumOff val="73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2171757"/>
              <a:satOff val="485"/>
              <a:lumOff val="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87" tIns="165100" rIns="202087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Sprint 4</a:t>
          </a:r>
          <a:endParaRPr lang="en-U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800" kern="1200" dirty="0"/>
            <a:t>Populate the database with more data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800" kern="1200" dirty="0"/>
            <a:t>Decide on an algorithm to predict optimal spreader speed</a:t>
          </a:r>
          <a:endParaRPr lang="en-US" sz="1800" kern="1200" dirty="0"/>
        </a:p>
      </dsp:txBody>
      <dsp:txXfrm>
        <a:off x="0" y="2057134"/>
        <a:ext cx="2561914" cy="2620292"/>
      </dsp:txXfrm>
    </dsp:sp>
    <dsp:sp modelId="{1EEC4B3B-3B3F-480F-BE17-B4594765FD88}">
      <dsp:nvSpPr>
        <dsp:cNvPr id="0" name=""/>
        <dsp:cNvSpPr/>
      </dsp:nvSpPr>
      <dsp:spPr>
        <a:xfrm>
          <a:off x="2846571" y="778854"/>
          <a:ext cx="2561914" cy="72"/>
        </a:xfrm>
        <a:prstGeom prst="rect">
          <a:avLst/>
        </a:prstGeom>
        <a:solidFill>
          <a:schemeClr val="accent5">
            <a:tint val="40000"/>
            <a:alpha val="90000"/>
            <a:hueOff val="-3257636"/>
            <a:satOff val="727"/>
            <a:lumOff val="109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3257636"/>
              <a:satOff val="727"/>
              <a:lumOff val="1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D60C3-D67C-4DD2-8304-4302C2147048}">
      <dsp:nvSpPr>
        <dsp:cNvPr id="0" name=""/>
        <dsp:cNvSpPr/>
      </dsp:nvSpPr>
      <dsp:spPr>
        <a:xfrm>
          <a:off x="5476803" y="683229"/>
          <a:ext cx="130942" cy="245985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343515"/>
            <a:satOff val="970"/>
            <a:lumOff val="146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4343515"/>
              <a:satOff val="970"/>
              <a:lumOff val="1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7482B-066D-42DC-923A-4B2CE1D1EA77}">
      <dsp:nvSpPr>
        <dsp:cNvPr id="0" name=""/>
        <dsp:cNvSpPr/>
      </dsp:nvSpPr>
      <dsp:spPr>
        <a:xfrm>
          <a:off x="3527137" y="178499"/>
          <a:ext cx="1200782" cy="1200782"/>
        </a:xfrm>
        <a:prstGeom prst="ellipse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97" tIns="46597" rIns="46597" bIns="46597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2</a:t>
          </a:r>
        </a:p>
      </dsp:txBody>
      <dsp:txXfrm>
        <a:off x="3702987" y="354349"/>
        <a:ext cx="849082" cy="849082"/>
      </dsp:txXfrm>
    </dsp:sp>
    <dsp:sp modelId="{F9FFEC00-7BB6-4F8E-8D41-9B7B9AE5475F}">
      <dsp:nvSpPr>
        <dsp:cNvPr id="0" name=""/>
        <dsp:cNvSpPr/>
      </dsp:nvSpPr>
      <dsp:spPr>
        <a:xfrm>
          <a:off x="2846571" y="1544983"/>
          <a:ext cx="2561914" cy="31326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5429393"/>
            <a:satOff val="1212"/>
            <a:lumOff val="182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429393"/>
              <a:satOff val="1212"/>
              <a:lumOff val="1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87" tIns="165100" rIns="202087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Sprint 5</a:t>
          </a:r>
          <a:endParaRPr lang="en-U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800" kern="1200" dirty="0"/>
            <a:t>Develop the algorithm.</a:t>
          </a:r>
          <a:endParaRPr lang="en-US" sz="1800" kern="1200" dirty="0"/>
        </a:p>
      </dsp:txBody>
      <dsp:txXfrm>
        <a:off x="2846571" y="2057366"/>
        <a:ext cx="2561914" cy="2620292"/>
      </dsp:txXfrm>
    </dsp:sp>
    <dsp:sp modelId="{A64669E9-C7B7-4104-A7BA-EF123449919A}">
      <dsp:nvSpPr>
        <dsp:cNvPr id="0" name=""/>
        <dsp:cNvSpPr/>
      </dsp:nvSpPr>
      <dsp:spPr>
        <a:xfrm>
          <a:off x="5693142" y="778854"/>
          <a:ext cx="2561914" cy="72"/>
        </a:xfrm>
        <a:prstGeom prst="rect">
          <a:avLst/>
        </a:prstGeom>
        <a:solidFill>
          <a:schemeClr val="accent5">
            <a:tint val="40000"/>
            <a:alpha val="90000"/>
            <a:hueOff val="-6515273"/>
            <a:satOff val="1455"/>
            <a:lumOff val="219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6515273"/>
              <a:satOff val="1455"/>
              <a:lumOff val="2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FC693-8987-41AB-BB9F-0206201F53E1}">
      <dsp:nvSpPr>
        <dsp:cNvPr id="0" name=""/>
        <dsp:cNvSpPr/>
      </dsp:nvSpPr>
      <dsp:spPr>
        <a:xfrm>
          <a:off x="8323374" y="683229"/>
          <a:ext cx="130942" cy="245985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7601151"/>
            <a:satOff val="1697"/>
            <a:lumOff val="255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601151"/>
              <a:satOff val="1697"/>
              <a:lumOff val="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7594F-761C-455F-884B-1DCC79954E8C}">
      <dsp:nvSpPr>
        <dsp:cNvPr id="0" name=""/>
        <dsp:cNvSpPr/>
      </dsp:nvSpPr>
      <dsp:spPr>
        <a:xfrm>
          <a:off x="6373708" y="178499"/>
          <a:ext cx="1200782" cy="1200782"/>
        </a:xfrm>
        <a:prstGeom prst="ellipse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97" tIns="46597" rIns="46597" bIns="46597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3</a:t>
          </a:r>
        </a:p>
      </dsp:txBody>
      <dsp:txXfrm>
        <a:off x="6549558" y="354349"/>
        <a:ext cx="849082" cy="849082"/>
      </dsp:txXfrm>
    </dsp:sp>
    <dsp:sp modelId="{E36871FB-EAFD-4C8E-8671-15AF8BE1B490}">
      <dsp:nvSpPr>
        <dsp:cNvPr id="0" name=""/>
        <dsp:cNvSpPr/>
      </dsp:nvSpPr>
      <dsp:spPr>
        <a:xfrm>
          <a:off x="5693142" y="1544983"/>
          <a:ext cx="2561914" cy="31326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8687030"/>
            <a:satOff val="1940"/>
            <a:lumOff val="292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8687030"/>
              <a:satOff val="1940"/>
              <a:lumOff val="2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87" tIns="165100" rIns="202087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Sprint 6</a:t>
          </a:r>
          <a:endParaRPr lang="en-U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800" kern="1200" dirty="0"/>
            <a:t>Integrate algorithm with Digital Twin in Unity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800" kern="1200" dirty="0"/>
            <a:t>Test the algorithm with the Digital Twin</a:t>
          </a:r>
          <a:endParaRPr lang="en-US" sz="1800" kern="1200" dirty="0"/>
        </a:p>
      </dsp:txBody>
      <dsp:txXfrm>
        <a:off x="5693142" y="2057366"/>
        <a:ext cx="2561914" cy="2620292"/>
      </dsp:txXfrm>
    </dsp:sp>
    <dsp:sp modelId="{A9A9032B-D832-47AA-98B2-9021169FDE88}">
      <dsp:nvSpPr>
        <dsp:cNvPr id="0" name=""/>
        <dsp:cNvSpPr/>
      </dsp:nvSpPr>
      <dsp:spPr>
        <a:xfrm>
          <a:off x="8539713" y="778854"/>
          <a:ext cx="1280957" cy="72"/>
        </a:xfrm>
        <a:prstGeom prst="rect">
          <a:avLst/>
        </a:prstGeom>
        <a:solidFill>
          <a:schemeClr val="accent5">
            <a:tint val="40000"/>
            <a:alpha val="90000"/>
            <a:hueOff val="-9772908"/>
            <a:satOff val="2182"/>
            <a:lumOff val="328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9772908"/>
              <a:satOff val="2182"/>
              <a:lumOff val="3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C6E91-A5A6-4AB8-881A-423E4F6CCC92}">
      <dsp:nvSpPr>
        <dsp:cNvPr id="0" name=""/>
        <dsp:cNvSpPr/>
      </dsp:nvSpPr>
      <dsp:spPr>
        <a:xfrm>
          <a:off x="9220279" y="178499"/>
          <a:ext cx="1200782" cy="1200782"/>
        </a:xfrm>
        <a:prstGeom prst="ellips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97" tIns="46597" rIns="46597" bIns="46597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4</a:t>
          </a:r>
        </a:p>
      </dsp:txBody>
      <dsp:txXfrm>
        <a:off x="9396129" y="354349"/>
        <a:ext cx="849082" cy="849082"/>
      </dsp:txXfrm>
    </dsp:sp>
    <dsp:sp modelId="{47CBC8E9-EF1E-44E6-A7CB-A2841FB1B3EA}">
      <dsp:nvSpPr>
        <dsp:cNvPr id="0" name=""/>
        <dsp:cNvSpPr/>
      </dsp:nvSpPr>
      <dsp:spPr>
        <a:xfrm>
          <a:off x="8539713" y="1544983"/>
          <a:ext cx="2561914" cy="31326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87" tIns="165100" rIns="202087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Sprint 7</a:t>
          </a:r>
          <a:endParaRPr lang="en-U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800" kern="1200" dirty="0"/>
            <a:t>Explore possibility of real time communication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800" kern="1200" dirty="0"/>
            <a:t>Ensure no backlog of tasks</a:t>
          </a:r>
          <a:endParaRPr lang="en-US" sz="1800" kern="1200" dirty="0"/>
        </a:p>
      </dsp:txBody>
      <dsp:txXfrm>
        <a:off x="8539713" y="2057366"/>
        <a:ext cx="2561914" cy="2620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91F9-6782-38E0-5784-90A75B5ED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9EEC9-AE31-3275-2B98-9AE709C7C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C0EA-0040-43B0-941A-1C546D24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6F2C-1241-4D5C-BDC1-A4EE6B22C14B}" type="datetimeFigureOut">
              <a:rPr lang="en-IE" smtClean="0"/>
              <a:t>06/03/2024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59F3-54D5-839F-E4C9-2674CBF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5EAA5-68BA-9C6D-2CF0-89B89313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94F0-D884-4D0B-8B89-BD4647F827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553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E44C-EEE6-5F69-F226-6077FE1B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F8FDD-9FC1-ACAD-2B28-EF8208B00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13E85-3C35-7E29-DF37-FF5FAD74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6F2C-1241-4D5C-BDC1-A4EE6B22C14B}" type="datetimeFigureOut">
              <a:rPr lang="en-IE" smtClean="0"/>
              <a:t>06/03/2024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2DCFF-F866-99D9-1A2E-F9C5AECD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E4842-4C1A-1DD0-CD13-87DAA2FB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94F0-D884-4D0B-8B89-BD4647F827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708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7B2AD-972C-D06C-9760-6C62B3B70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F15D7-DD89-093E-51E4-068AA25C7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386AA-1865-F1B4-ECE3-4617F6E3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6F2C-1241-4D5C-BDC1-A4EE6B22C14B}" type="datetimeFigureOut">
              <a:rPr lang="en-IE" smtClean="0"/>
              <a:t>06/03/2024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24753-AB7A-DA65-2C53-EB0ECE21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2D33A-BD98-9E91-E60E-E7CBDF53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94F0-D884-4D0B-8B89-BD4647F827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755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30AB-FE56-D4A4-A2BE-62F27E80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CCDEC-FF3D-CD62-D2BB-EDBC90690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4EEF0-D200-9F14-A3D0-F54F29FF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6F2C-1241-4D5C-BDC1-A4EE6B22C14B}" type="datetimeFigureOut">
              <a:rPr lang="en-IE" smtClean="0"/>
              <a:t>06/03/2024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A5312-26FC-4452-34D8-F585E24D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41F4-4F49-6874-78B6-79BD744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94F0-D884-4D0B-8B89-BD4647F827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831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5AC0-1D51-33DD-A85F-9147E414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523B-0ED3-6588-5295-C06B24548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2782E-AEA2-370E-0BB9-1DCF8A67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6F2C-1241-4D5C-BDC1-A4EE6B22C14B}" type="datetimeFigureOut">
              <a:rPr lang="en-IE" smtClean="0"/>
              <a:t>06/03/2024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15F85-5D6A-7FE0-A84A-5BA7A569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8AB8-6ED4-891A-F58C-319EFAD8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94F0-D884-4D0B-8B89-BD4647F827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640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6B7E-3429-FC3C-461C-D959D188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2672-B264-7544-0EFE-194A3105A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0C2EF-8B94-2EC2-281E-C0E998EBD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385F2-8681-1868-ED1A-7713B231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6F2C-1241-4D5C-BDC1-A4EE6B22C14B}" type="datetimeFigureOut">
              <a:rPr lang="en-IE" smtClean="0"/>
              <a:t>06/03/2024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CBDEE-6F36-7E04-1F88-BB89CF37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346BB-789A-D130-1F22-E7529D00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94F0-D884-4D0B-8B89-BD4647F827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786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95C4-3C7A-E0AD-FF65-6878ADE7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F9883-AC15-3F1C-B00A-25DB29080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080C4-0350-E2B4-C7D8-880113EBB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1FAD9-13D4-9B92-CB53-4C54B4BB3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EE527-E5EC-A286-FE1B-514EBF2D8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474EC-BF1F-B362-1504-BD02F7AF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6F2C-1241-4D5C-BDC1-A4EE6B22C14B}" type="datetimeFigureOut">
              <a:rPr lang="en-IE" smtClean="0"/>
              <a:t>06/03/2024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8711F-E438-4632-5501-D600935C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9CA7F-E866-D6A9-8D00-0F9301CB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94F0-D884-4D0B-8B89-BD4647F827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670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3796-FA72-5ECC-4438-D1342BBC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04B73-E223-08FD-06E9-39163162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6F2C-1241-4D5C-BDC1-A4EE6B22C14B}" type="datetimeFigureOut">
              <a:rPr lang="en-IE" smtClean="0"/>
              <a:t>06/03/2024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20034-EFED-684F-F262-EE0916D3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07EDA-4E4F-AB81-E9B4-DE4556BA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94F0-D884-4D0B-8B89-BD4647F827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003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9901A-6C39-5C06-5BCB-A9934D9D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6F2C-1241-4D5C-BDC1-A4EE6B22C14B}" type="datetimeFigureOut">
              <a:rPr lang="en-IE" smtClean="0"/>
              <a:t>06/03/2024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D8525-B5CC-65E8-6F5C-10DFF486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0B33-6AB1-79F9-6C9B-BCCEFD9B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94F0-D884-4D0B-8B89-BD4647F827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235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81F4-3A78-9BBB-BB4C-E7CB7FBE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5F04A-7AAD-E8A6-D9DE-C98A24019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A7614-4AAA-069F-E84C-3B5B68E51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56DB6-6140-8F88-838F-F5A90151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6F2C-1241-4D5C-BDC1-A4EE6B22C14B}" type="datetimeFigureOut">
              <a:rPr lang="en-IE" smtClean="0"/>
              <a:t>06/03/2024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6AC52-1E92-00F0-A140-80A8F823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7DB6D-7C12-81F2-262D-FE876C21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94F0-D884-4D0B-8B89-BD4647F827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829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E766-AD05-3549-13F2-7E29AA42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66574-83DA-DC9C-E4C5-C8908C608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EA526-AF36-84AA-90BA-F1A39AF58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8C327-4034-4EB6-1808-921E4200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6F2C-1241-4D5C-BDC1-A4EE6B22C14B}" type="datetimeFigureOut">
              <a:rPr lang="en-IE" smtClean="0"/>
              <a:t>06/03/2024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668C3-6C72-6701-2DE2-AD19A9F7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AF5BB-E8A0-3C32-4FC7-74C88D27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94F0-D884-4D0B-8B89-BD4647F827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560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D7105B-7E64-A171-1E33-D1B3D743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AA026-A906-12BF-2160-57A567D3C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79491-81E3-0661-AD73-10ECF8F38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986F2C-1241-4D5C-BDC1-A4EE6B22C14B}" type="datetimeFigureOut">
              <a:rPr lang="en-IE" smtClean="0"/>
              <a:t>06/03/2024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EB5D9-CC2E-FCE0-0F61-4B45B53B4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D551D-B9A5-F3C2-F52C-0E0C251F1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B94F0-D884-4D0B-8B89-BD4647F827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635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2DB98A-B451-6273-AAB1-B18446F78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IE" sz="5200">
                <a:solidFill>
                  <a:schemeClr val="tx2"/>
                </a:solidFill>
              </a:rPr>
              <a:t>Interim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905C8-2D92-F0B6-4D1A-DD427D253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IE">
                <a:solidFill>
                  <a:schemeClr val="tx2"/>
                </a:solidFill>
              </a:rPr>
              <a:t>Joseph Diggins</a:t>
            </a:r>
          </a:p>
        </p:txBody>
      </p:sp>
    </p:spTree>
    <p:extLst>
      <p:ext uri="{BB962C8B-B14F-4D97-AF65-F5344CB8AC3E}">
        <p14:creationId xmlns:p14="http://schemas.microsoft.com/office/powerpoint/2010/main" val="415747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FED7-694C-A278-617E-8A99B9D0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chemeClr val="tx2"/>
                </a:solidFill>
              </a:rPr>
              <a:t>What’s done?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C62F87-C78D-36B8-CB57-528FB8C40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85163"/>
              </p:ext>
            </p:extLst>
          </p:nvPr>
        </p:nvGraphicFramePr>
        <p:xfrm>
          <a:off x="1034796" y="1439686"/>
          <a:ext cx="10119360" cy="4584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88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D58D1E06-6CC1-AA4C-4383-C99AAA94A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" y="2993162"/>
            <a:ext cx="6066557" cy="340851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25D5C048-79B6-3AE6-EC92-74CE5F64E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47" y="424515"/>
            <a:ext cx="6115222" cy="330325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04591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90F25-B16A-E55B-9BFA-FA8F38DC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chemeClr val="tx2"/>
                </a:solidFill>
              </a:rPr>
              <a:t>What’s left?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B53B96A-822C-5EF3-2E56-238FBD33AF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575003"/>
              </p:ext>
            </p:extLst>
          </p:nvPr>
        </p:nvGraphicFramePr>
        <p:xfrm>
          <a:off x="490193" y="1544744"/>
          <a:ext cx="11386285" cy="4856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404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99E153-1DF2-64BD-D80A-39F3F567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Issues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23C97-6DB0-D52B-776D-0549386EA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u="sng" dirty="0">
                <a:solidFill>
                  <a:schemeClr val="tx2"/>
                </a:solidFill>
              </a:rPr>
              <a:t>New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tx2"/>
                </a:solidFill>
              </a:rPr>
              <a:t>First time dealing with Power BI &amp; Azure. Made tasks more time consuming than first thought.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u="sng" dirty="0">
                <a:solidFill>
                  <a:schemeClr val="tx2"/>
                </a:solidFill>
              </a:rPr>
              <a:t>Algorithm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tx2"/>
                </a:solidFill>
              </a:rPr>
              <a:t>Developing an accurate algorithm may result in complexity making it challenging to fine tune.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u="sng" dirty="0">
                <a:solidFill>
                  <a:schemeClr val="tx2"/>
                </a:solidFill>
              </a:rPr>
              <a:t>Real-Time Integration Challenges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tx2"/>
                </a:solidFill>
              </a:rPr>
              <a:t>Integrating the algorithm with real-time data in Unity may lead to synchronization issues or performance bottlenecks.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tx2"/>
                </a:solidFill>
              </a:rPr>
              <a:t>May not be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b="1" u="sng" dirty="0">
                <a:solidFill>
                  <a:schemeClr val="tx2"/>
                </a:solidFill>
              </a:rPr>
              <a:t>Unity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800" dirty="0">
                <a:solidFill>
                  <a:schemeClr val="tx2"/>
                </a:solidFill>
              </a:rPr>
              <a:t>Using the algorithm on the digital twin may be difficult to integrate.</a:t>
            </a:r>
          </a:p>
          <a:p>
            <a:endParaRPr lang="en-IE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237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Interim Review</vt:lpstr>
      <vt:lpstr>What’s done?</vt:lpstr>
      <vt:lpstr>PowerPoint Presentation</vt:lpstr>
      <vt:lpstr>What’s left?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Review</dc:title>
  <dc:creator>Joseph Diggins</dc:creator>
  <cp:lastModifiedBy>Joseph Diggins</cp:lastModifiedBy>
  <cp:revision>1</cp:revision>
  <dcterms:created xsi:type="dcterms:W3CDTF">2024-03-06T19:49:19Z</dcterms:created>
  <dcterms:modified xsi:type="dcterms:W3CDTF">2024-03-06T20:33:51Z</dcterms:modified>
</cp:coreProperties>
</file>