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3" r:id="rId6"/>
    <p:sldId id="276" r:id="rId7"/>
    <p:sldId id="279" r:id="rId8"/>
    <p:sldId id="278" r:id="rId9"/>
  </p:sldIdLst>
  <p:sldSz cx="9144000" cy="5143500" type="screen16x9"/>
  <p:notesSz cx="6858000" cy="9144000"/>
  <p:embeddedFontLst>
    <p:embeddedFont>
      <p:font typeface="Advent Pro SemiBold" panose="020B0604020202020204" charset="0"/>
      <p:regular r:id="rId11"/>
      <p:bold r:id="rId12"/>
    </p:embeddedFont>
    <p:embeddedFont>
      <p:font typeface="Fira Sans Condensed Medium" panose="020B0603050000020004" pitchFamily="34" charset="0"/>
      <p:regular r:id="rId13"/>
      <p:bold r:id="rId14"/>
      <p:italic r:id="rId15"/>
      <p:boldItalic r:id="rId16"/>
    </p:embeddedFont>
    <p:embeddedFont>
      <p:font typeface="Fira Sans Extra Condensed Medium" panose="020B0604020202020204" charset="0"/>
      <p:regular r:id="rId17"/>
      <p:bold r:id="rId18"/>
      <p:italic r:id="rId19"/>
      <p:boldItalic r:id="rId20"/>
    </p:embeddedFont>
    <p:embeddedFont>
      <p:font typeface="Livvic Light" pitchFamily="2" charset="0"/>
      <p:regular r:id="rId21"/>
      <p:italic r:id="rId22"/>
    </p:embeddedFont>
    <p:embeddedFont>
      <p:font typeface="Maven Pro" panose="020B0604020202020204" charset="0"/>
      <p:regular r:id="rId23"/>
      <p:bold r:id="rId24"/>
    </p:embeddedFont>
    <p:embeddedFont>
      <p:font typeface="Nunito Light" pitchFamily="2" charset="0"/>
      <p:regular r:id="rId25"/>
      <p:italic r:id="rId26"/>
    </p:embeddedFont>
    <p:embeddedFont>
      <p:font typeface="Share Tech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0BD40E-818B-4A9A-8778-5B65C4520D8D}">
  <a:tblStyle styleId="{180BD40E-818B-4A9A-8778-5B65C4520D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731" autoAdjust="0"/>
  </p:normalViewPr>
  <p:slideViewPr>
    <p:cSldViewPr snapToGrid="0">
      <p:cViewPr>
        <p:scale>
          <a:sx n="104" d="100"/>
          <a:sy n="104" d="100"/>
        </p:scale>
        <p:origin x="2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6c52a2e8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6c52a2e8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61" r:id="rId5"/>
    <p:sldLayoutId id="2147483663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667725" y="2446169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With Extra Added Features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09600" y="427960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Face Recognition Attendence system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635775" y="993783"/>
            <a:ext cx="7872449" cy="2524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IN" sz="1400" dirty="0"/>
              <a:t>In this Fast Growing World, everything is upgrading and is becoming time efficient. Attendance systems in school/Industries is still a slow process, which directly or indirectly affects both Students/Employee as well as the School Administration/Consumers. Considering this problem I have worked towards the idea of alleviating problem faced by them and making a Online Attendance system which works by marking attendance by detecting there faces.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866079" y="326434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Introduction:</a:t>
            </a:r>
            <a:endParaRPr sz="3600" dirty="0"/>
          </a:p>
        </p:txBody>
      </p:sp>
      <p:pic>
        <p:nvPicPr>
          <p:cNvPr id="1026" name="Picture 2" descr="How to write a good thesis introduction - Paperpile">
            <a:extLst>
              <a:ext uri="{FF2B5EF4-FFF2-40B4-BE49-F238E27FC236}">
                <a16:creationId xmlns:a16="http://schemas.microsoft.com/office/drawing/2014/main" id="{183EC1E9-CF09-9F52-8014-2C789BAAF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099" y="26739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511444" y="1213470"/>
            <a:ext cx="3383839" cy="2856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According to a report in India everyday approximately 12%(in total) of the employs working in an industry or student marks their wrong attendance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Which is seriously a major concern.</a:t>
            </a: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Today’s Date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8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5" name="Google Shape;535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SOLUTIONS Proposed:</a:t>
            </a:r>
            <a:endParaRPr sz="3000" dirty="0"/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6054555" y="2464231"/>
            <a:ext cx="1881300" cy="2324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If the model works with high accuracy it will reduce the work of the person taking attendance, and since machines don’t lie the suspected client can be find out.</a:t>
            </a:r>
            <a:endParaRPr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258818" y="1538999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Adding Facial Recognition :</a:t>
            </a:r>
            <a:endParaRPr dirty="0"/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1247445" y="2402238"/>
            <a:ext cx="2021196" cy="2115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Facial Recognition model can be implemented for marking there attendance. There attendance will be integrated with .csv file.</a:t>
            </a:r>
            <a:endParaRPr dirty="0"/>
          </a:p>
        </p:txBody>
      </p:sp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5912846" y="1208881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Suspected clients:</a:t>
            </a:r>
            <a:endParaRPr dirty="0"/>
          </a:p>
        </p:txBody>
      </p:sp>
      <p:sp>
        <p:nvSpPr>
          <p:cNvPr id="610" name="Google Shape;610;p30"/>
          <p:cNvSpPr/>
          <p:nvPr/>
        </p:nvSpPr>
        <p:spPr>
          <a:xfrm>
            <a:off x="3302993" y="1533921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5130304" y="2836919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 flipH="1">
            <a:off x="3565150" y="1633715"/>
            <a:ext cx="2026898" cy="1827311"/>
          </a:xfrm>
          <a:prstGeom prst="bentConnector5">
            <a:avLst>
              <a:gd name="adj1" fmla="val -11278"/>
              <a:gd name="adj2" fmla="val 50000"/>
              <a:gd name="adj3" fmla="val 111278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22" name="Google Shape;622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3" name="Google Shape;623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0"/>
          <p:cNvGrpSpPr/>
          <p:nvPr/>
        </p:nvGrpSpPr>
        <p:grpSpPr>
          <a:xfrm>
            <a:off x="5224397" y="2945837"/>
            <a:ext cx="488638" cy="438246"/>
            <a:chOff x="5778676" y="3826972"/>
            <a:chExt cx="349052" cy="313055"/>
          </a:xfrm>
        </p:grpSpPr>
        <p:sp>
          <p:nvSpPr>
            <p:cNvPr id="631" name="Google Shape;631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3421268" y="1667630"/>
            <a:ext cx="483826" cy="491133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659687" y="332874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Features:</a:t>
            </a:r>
            <a:endParaRPr dirty="0"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820762" y="1129600"/>
            <a:ext cx="4921849" cy="2884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N" sz="1600" dirty="0"/>
              <a:t>1. The given model will mark attendance on recognising face.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IN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N" sz="1600" dirty="0"/>
              <a:t>2. It also have a User authentication System in which user have to login with there registered id’s which will help to remove fake attendance.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IN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N" sz="1600" dirty="0"/>
              <a:t>3.While Marking there attendance the user can also give there thought for the day. In this way the institution can get better about there employee / students.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IN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IN" sz="16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sz="1600" dirty="0"/>
          </a:p>
        </p:txBody>
      </p:sp>
      <p:sp>
        <p:nvSpPr>
          <p:cNvPr id="689" name="Google Shape;689;p32"/>
          <p:cNvSpPr/>
          <p:nvPr/>
        </p:nvSpPr>
        <p:spPr>
          <a:xfrm>
            <a:off x="6108339" y="21574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6160389" y="24111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#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250922" y="4230099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2" name="Google Shape;692;p32"/>
          <p:cNvSpPr/>
          <p:nvPr/>
        </p:nvSpPr>
        <p:spPr>
          <a:xfrm>
            <a:off x="1250922" y="4230099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650889" y="32425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4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UPCOMING GOALS:</a:t>
            </a:r>
            <a:endParaRPr sz="3000" dirty="0"/>
          </a:p>
        </p:txBody>
      </p:sp>
      <p:sp>
        <p:nvSpPr>
          <p:cNvPr id="1256" name="Google Shape;1256;p45"/>
          <p:cNvSpPr txBox="1">
            <a:spLocks noGrp="1"/>
          </p:cNvSpPr>
          <p:nvPr>
            <p:ph type="ctrTitle"/>
          </p:nvPr>
        </p:nvSpPr>
        <p:spPr>
          <a:xfrm>
            <a:off x="2920048" y="919564"/>
            <a:ext cx="2812942" cy="7220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Adding hand gesture </a:t>
            </a:r>
            <a:endParaRPr dirty="0"/>
          </a:p>
        </p:txBody>
      </p:sp>
      <p:sp>
        <p:nvSpPr>
          <p:cNvPr id="1257" name="Google Shape;1257;p45"/>
          <p:cNvSpPr txBox="1">
            <a:spLocks noGrp="1"/>
          </p:cNvSpPr>
          <p:nvPr>
            <p:ph type="subTitle" idx="1"/>
          </p:nvPr>
        </p:nvSpPr>
        <p:spPr>
          <a:xfrm>
            <a:off x="2154264" y="3111536"/>
            <a:ext cx="4657643" cy="13289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 the upcoming years the model can be upgraded by adding hand gesture recognition , which can be used for performing different features.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Like Thumbs-up : will mark that the given individual is happy.</a:t>
            </a:r>
            <a:endParaRPr dirty="0"/>
          </a:p>
        </p:txBody>
      </p:sp>
      <p:grpSp>
        <p:nvGrpSpPr>
          <p:cNvPr id="1301" name="Google Shape;1301;p45"/>
          <p:cNvGrpSpPr/>
          <p:nvPr/>
        </p:nvGrpSpPr>
        <p:grpSpPr>
          <a:xfrm>
            <a:off x="3450836" y="1820521"/>
            <a:ext cx="1751365" cy="974253"/>
            <a:chOff x="4811600" y="2231525"/>
            <a:chExt cx="890600" cy="495450"/>
          </a:xfrm>
        </p:grpSpPr>
        <p:sp>
          <p:nvSpPr>
            <p:cNvPr id="1302" name="Google Shape;1302;p45"/>
            <p:cNvSpPr/>
            <p:nvPr/>
          </p:nvSpPr>
          <p:spPr>
            <a:xfrm>
              <a:off x="5604200" y="2591000"/>
              <a:ext cx="90750" cy="31025"/>
            </a:xfrm>
            <a:custGeom>
              <a:avLst/>
              <a:gdLst/>
              <a:ahLst/>
              <a:cxnLst/>
              <a:rect l="l" t="t" r="r" b="b"/>
              <a:pathLst>
                <a:path w="3630" h="1241" extrusionOk="0">
                  <a:moveTo>
                    <a:pt x="3267" y="1"/>
                  </a:moveTo>
                  <a:cubicBezTo>
                    <a:pt x="3241" y="1"/>
                    <a:pt x="3215" y="4"/>
                    <a:pt x="3188" y="12"/>
                  </a:cubicBezTo>
                  <a:lnTo>
                    <a:pt x="290" y="591"/>
                  </a:lnTo>
                  <a:cubicBezTo>
                    <a:pt x="114" y="617"/>
                    <a:pt x="0" y="793"/>
                    <a:pt x="38" y="957"/>
                  </a:cubicBezTo>
                  <a:lnTo>
                    <a:pt x="38" y="969"/>
                  </a:lnTo>
                  <a:cubicBezTo>
                    <a:pt x="60" y="1125"/>
                    <a:pt x="190" y="1241"/>
                    <a:pt x="341" y="1241"/>
                  </a:cubicBezTo>
                  <a:cubicBezTo>
                    <a:pt x="361" y="1241"/>
                    <a:pt x="382" y="1239"/>
                    <a:pt x="404" y="1234"/>
                  </a:cubicBezTo>
                  <a:lnTo>
                    <a:pt x="3327" y="793"/>
                  </a:lnTo>
                  <a:cubicBezTo>
                    <a:pt x="3503" y="768"/>
                    <a:pt x="3629" y="591"/>
                    <a:pt x="3592" y="415"/>
                  </a:cubicBezTo>
                  <a:cubicBezTo>
                    <a:pt x="3579" y="365"/>
                    <a:pt x="3579" y="314"/>
                    <a:pt x="3566" y="264"/>
                  </a:cubicBezTo>
                  <a:cubicBezTo>
                    <a:pt x="3534" y="114"/>
                    <a:pt x="3411" y="1"/>
                    <a:pt x="326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5"/>
            <p:cNvSpPr/>
            <p:nvPr/>
          </p:nvSpPr>
          <p:spPr>
            <a:xfrm>
              <a:off x="4820100" y="2573450"/>
              <a:ext cx="90450" cy="34100"/>
            </a:xfrm>
            <a:custGeom>
              <a:avLst/>
              <a:gdLst/>
              <a:ahLst/>
              <a:cxnLst/>
              <a:rect l="l" t="t" r="r" b="b"/>
              <a:pathLst>
                <a:path w="3618" h="1364" extrusionOk="0">
                  <a:moveTo>
                    <a:pt x="393" y="0"/>
                  </a:moveTo>
                  <a:cubicBezTo>
                    <a:pt x="244" y="0"/>
                    <a:pt x="109" y="96"/>
                    <a:pt x="76" y="248"/>
                  </a:cubicBezTo>
                  <a:cubicBezTo>
                    <a:pt x="64" y="311"/>
                    <a:pt x="51" y="361"/>
                    <a:pt x="39" y="411"/>
                  </a:cubicBezTo>
                  <a:cubicBezTo>
                    <a:pt x="1" y="588"/>
                    <a:pt x="114" y="764"/>
                    <a:pt x="291" y="789"/>
                  </a:cubicBezTo>
                  <a:lnTo>
                    <a:pt x="3201" y="1356"/>
                  </a:lnTo>
                  <a:cubicBezTo>
                    <a:pt x="3223" y="1361"/>
                    <a:pt x="3244" y="1364"/>
                    <a:pt x="3265" y="1364"/>
                  </a:cubicBezTo>
                  <a:cubicBezTo>
                    <a:pt x="3409" y="1364"/>
                    <a:pt x="3546" y="1258"/>
                    <a:pt x="3579" y="1104"/>
                  </a:cubicBezTo>
                  <a:lnTo>
                    <a:pt x="3579" y="1092"/>
                  </a:lnTo>
                  <a:cubicBezTo>
                    <a:pt x="3617" y="928"/>
                    <a:pt x="3504" y="752"/>
                    <a:pt x="3340" y="714"/>
                  </a:cubicBezTo>
                  <a:lnTo>
                    <a:pt x="467" y="8"/>
                  </a:lnTo>
                  <a:cubicBezTo>
                    <a:pt x="442" y="3"/>
                    <a:pt x="417" y="0"/>
                    <a:pt x="39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5"/>
            <p:cNvSpPr/>
            <p:nvPr/>
          </p:nvSpPr>
          <p:spPr>
            <a:xfrm>
              <a:off x="5584675" y="2508700"/>
              <a:ext cx="87900" cy="45000"/>
            </a:xfrm>
            <a:custGeom>
              <a:avLst/>
              <a:gdLst/>
              <a:ahLst/>
              <a:cxnLst/>
              <a:rect l="l" t="t" r="r" b="b"/>
              <a:pathLst>
                <a:path w="3516" h="1800" extrusionOk="0">
                  <a:moveTo>
                    <a:pt x="3087" y="0"/>
                  </a:moveTo>
                  <a:cubicBezTo>
                    <a:pt x="3045" y="0"/>
                    <a:pt x="3002" y="9"/>
                    <a:pt x="2961" y="28"/>
                  </a:cubicBezTo>
                  <a:lnTo>
                    <a:pt x="239" y="1174"/>
                  </a:lnTo>
                  <a:cubicBezTo>
                    <a:pt x="76" y="1237"/>
                    <a:pt x="0" y="1426"/>
                    <a:pt x="63" y="1590"/>
                  </a:cubicBezTo>
                  <a:cubicBezTo>
                    <a:pt x="112" y="1718"/>
                    <a:pt x="238" y="1799"/>
                    <a:pt x="368" y="1799"/>
                  </a:cubicBezTo>
                  <a:cubicBezTo>
                    <a:pt x="405" y="1799"/>
                    <a:pt x="443" y="1793"/>
                    <a:pt x="479" y="1779"/>
                  </a:cubicBezTo>
                  <a:lnTo>
                    <a:pt x="3251" y="771"/>
                  </a:lnTo>
                  <a:cubicBezTo>
                    <a:pt x="3427" y="708"/>
                    <a:pt x="3516" y="519"/>
                    <a:pt x="3440" y="355"/>
                  </a:cubicBezTo>
                  <a:lnTo>
                    <a:pt x="3390" y="204"/>
                  </a:lnTo>
                  <a:cubicBezTo>
                    <a:pt x="3342" y="81"/>
                    <a:pt x="3216" y="0"/>
                    <a:pt x="3087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5"/>
            <p:cNvSpPr/>
            <p:nvPr/>
          </p:nvSpPr>
          <p:spPr>
            <a:xfrm>
              <a:off x="4845925" y="2492075"/>
              <a:ext cx="86975" cy="47975"/>
            </a:xfrm>
            <a:custGeom>
              <a:avLst/>
              <a:gdLst/>
              <a:ahLst/>
              <a:cxnLst/>
              <a:rect l="l" t="t" r="r" b="b"/>
              <a:pathLst>
                <a:path w="3479" h="1919" extrusionOk="0">
                  <a:moveTo>
                    <a:pt x="423" y="0"/>
                  </a:moveTo>
                  <a:cubicBezTo>
                    <a:pt x="305" y="0"/>
                    <a:pt x="193" y="72"/>
                    <a:pt x="140" y="189"/>
                  </a:cubicBezTo>
                  <a:cubicBezTo>
                    <a:pt x="114" y="239"/>
                    <a:pt x="102" y="289"/>
                    <a:pt x="77" y="340"/>
                  </a:cubicBezTo>
                  <a:cubicBezTo>
                    <a:pt x="1" y="504"/>
                    <a:pt x="77" y="693"/>
                    <a:pt x="253" y="756"/>
                  </a:cubicBezTo>
                  <a:lnTo>
                    <a:pt x="2987" y="1890"/>
                  </a:lnTo>
                  <a:cubicBezTo>
                    <a:pt x="3027" y="1909"/>
                    <a:pt x="3070" y="1919"/>
                    <a:pt x="3113" y="1919"/>
                  </a:cubicBezTo>
                  <a:cubicBezTo>
                    <a:pt x="3235" y="1919"/>
                    <a:pt x="3357" y="1844"/>
                    <a:pt x="3403" y="1713"/>
                  </a:cubicBezTo>
                  <a:cubicBezTo>
                    <a:pt x="3479" y="1549"/>
                    <a:pt x="3403" y="1360"/>
                    <a:pt x="3252" y="1285"/>
                  </a:cubicBezTo>
                  <a:lnTo>
                    <a:pt x="568" y="37"/>
                  </a:lnTo>
                  <a:cubicBezTo>
                    <a:pt x="521" y="12"/>
                    <a:pt x="471" y="0"/>
                    <a:pt x="42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5"/>
            <p:cNvSpPr/>
            <p:nvPr/>
          </p:nvSpPr>
          <p:spPr>
            <a:xfrm>
              <a:off x="5552225" y="2432700"/>
              <a:ext cx="81925" cy="57850"/>
            </a:xfrm>
            <a:custGeom>
              <a:avLst/>
              <a:gdLst/>
              <a:ahLst/>
              <a:cxnLst/>
              <a:rect l="l" t="t" r="r" b="b"/>
              <a:pathLst>
                <a:path w="3277" h="2314" extrusionOk="0">
                  <a:moveTo>
                    <a:pt x="2821" y="0"/>
                  </a:moveTo>
                  <a:cubicBezTo>
                    <a:pt x="2759" y="0"/>
                    <a:pt x="2698" y="19"/>
                    <a:pt x="2646" y="56"/>
                  </a:cubicBezTo>
                  <a:lnTo>
                    <a:pt x="189" y="1707"/>
                  </a:lnTo>
                  <a:cubicBezTo>
                    <a:pt x="38" y="1807"/>
                    <a:pt x="0" y="2009"/>
                    <a:pt x="101" y="2160"/>
                  </a:cubicBezTo>
                  <a:cubicBezTo>
                    <a:pt x="158" y="2258"/>
                    <a:pt x="262" y="2314"/>
                    <a:pt x="373" y="2314"/>
                  </a:cubicBezTo>
                  <a:cubicBezTo>
                    <a:pt x="434" y="2314"/>
                    <a:pt x="497" y="2297"/>
                    <a:pt x="555" y="2261"/>
                  </a:cubicBezTo>
                  <a:lnTo>
                    <a:pt x="3075" y="724"/>
                  </a:lnTo>
                  <a:cubicBezTo>
                    <a:pt x="3226" y="636"/>
                    <a:pt x="3276" y="434"/>
                    <a:pt x="3176" y="283"/>
                  </a:cubicBezTo>
                  <a:cubicBezTo>
                    <a:pt x="3150" y="232"/>
                    <a:pt x="3125" y="195"/>
                    <a:pt x="3087" y="157"/>
                  </a:cubicBezTo>
                  <a:cubicBezTo>
                    <a:pt x="3032" y="54"/>
                    <a:pt x="2926" y="0"/>
                    <a:pt x="282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5"/>
            <p:cNvSpPr/>
            <p:nvPr/>
          </p:nvSpPr>
          <p:spPr>
            <a:xfrm>
              <a:off x="4887825" y="2417825"/>
              <a:ext cx="80050" cy="60225"/>
            </a:xfrm>
            <a:custGeom>
              <a:avLst/>
              <a:gdLst/>
              <a:ahLst/>
              <a:cxnLst/>
              <a:rect l="l" t="t" r="r" b="b"/>
              <a:pathLst>
                <a:path w="3202" h="2409" extrusionOk="0">
                  <a:moveTo>
                    <a:pt x="444" y="1"/>
                  </a:moveTo>
                  <a:cubicBezTo>
                    <a:pt x="346" y="1"/>
                    <a:pt x="249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699" y="2390"/>
                    <a:pt x="2762" y="2408"/>
                    <a:pt x="2826" y="2408"/>
                  </a:cubicBezTo>
                  <a:cubicBezTo>
                    <a:pt x="2931" y="2408"/>
                    <a:pt x="3038" y="2358"/>
                    <a:pt x="3101" y="2264"/>
                  </a:cubicBezTo>
                  <a:cubicBezTo>
                    <a:pt x="3202" y="2125"/>
                    <a:pt x="3164" y="1924"/>
                    <a:pt x="3025" y="1823"/>
                  </a:cubicBezTo>
                  <a:lnTo>
                    <a:pt x="644" y="71"/>
                  </a:lnTo>
                  <a:cubicBezTo>
                    <a:pt x="586" y="24"/>
                    <a:pt x="515" y="1"/>
                    <a:pt x="44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5"/>
            <p:cNvSpPr/>
            <p:nvPr/>
          </p:nvSpPr>
          <p:spPr>
            <a:xfrm>
              <a:off x="5508425" y="2365875"/>
              <a:ext cx="72800" cy="68850"/>
            </a:xfrm>
            <a:custGeom>
              <a:avLst/>
              <a:gdLst/>
              <a:ahLst/>
              <a:cxnLst/>
              <a:rect l="l" t="t" r="r" b="b"/>
              <a:pathLst>
                <a:path w="2912" h="2754" extrusionOk="0">
                  <a:moveTo>
                    <a:pt x="2445" y="1"/>
                  </a:moveTo>
                  <a:cubicBezTo>
                    <a:pt x="2363" y="1"/>
                    <a:pt x="2281" y="32"/>
                    <a:pt x="2218" y="95"/>
                  </a:cubicBezTo>
                  <a:lnTo>
                    <a:pt x="127" y="2187"/>
                  </a:lnTo>
                  <a:cubicBezTo>
                    <a:pt x="1" y="2313"/>
                    <a:pt x="1" y="2515"/>
                    <a:pt x="127" y="2641"/>
                  </a:cubicBezTo>
                  <a:cubicBezTo>
                    <a:pt x="194" y="2715"/>
                    <a:pt x="283" y="2753"/>
                    <a:pt x="371" y="2753"/>
                  </a:cubicBezTo>
                  <a:cubicBezTo>
                    <a:pt x="447" y="2753"/>
                    <a:pt x="522" y="2724"/>
                    <a:pt x="580" y="2666"/>
                  </a:cubicBezTo>
                  <a:lnTo>
                    <a:pt x="2760" y="662"/>
                  </a:lnTo>
                  <a:cubicBezTo>
                    <a:pt x="2899" y="549"/>
                    <a:pt x="2911" y="335"/>
                    <a:pt x="2785" y="209"/>
                  </a:cubicBezTo>
                  <a:lnTo>
                    <a:pt x="2672" y="95"/>
                  </a:lnTo>
                  <a:cubicBezTo>
                    <a:pt x="2609" y="32"/>
                    <a:pt x="2527" y="1"/>
                    <a:pt x="244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5"/>
            <p:cNvSpPr/>
            <p:nvPr/>
          </p:nvSpPr>
          <p:spPr>
            <a:xfrm>
              <a:off x="4943275" y="2353000"/>
              <a:ext cx="70600" cy="70875"/>
            </a:xfrm>
            <a:custGeom>
              <a:avLst/>
              <a:gdLst/>
              <a:ahLst/>
              <a:cxnLst/>
              <a:rect l="l" t="t" r="r" b="b"/>
              <a:pathLst>
                <a:path w="2824" h="2835" extrusionOk="0">
                  <a:moveTo>
                    <a:pt x="472" y="1"/>
                  </a:moveTo>
                  <a:cubicBezTo>
                    <a:pt x="390" y="1"/>
                    <a:pt x="308" y="32"/>
                    <a:pt x="240" y="94"/>
                  </a:cubicBezTo>
                  <a:lnTo>
                    <a:pt x="127" y="195"/>
                  </a:lnTo>
                  <a:cubicBezTo>
                    <a:pt x="1" y="321"/>
                    <a:pt x="1" y="535"/>
                    <a:pt x="127" y="661"/>
                  </a:cubicBezTo>
                  <a:lnTo>
                    <a:pt x="2231" y="2740"/>
                  </a:lnTo>
                  <a:cubicBezTo>
                    <a:pt x="2288" y="2803"/>
                    <a:pt x="2370" y="2834"/>
                    <a:pt x="2453" y="2834"/>
                  </a:cubicBezTo>
                  <a:cubicBezTo>
                    <a:pt x="2537" y="2834"/>
                    <a:pt x="2622" y="2803"/>
                    <a:pt x="2685" y="2740"/>
                  </a:cubicBezTo>
                  <a:cubicBezTo>
                    <a:pt x="2811" y="2614"/>
                    <a:pt x="2823" y="2412"/>
                    <a:pt x="2697" y="2286"/>
                  </a:cubicBezTo>
                  <a:lnTo>
                    <a:pt x="706" y="106"/>
                  </a:lnTo>
                  <a:cubicBezTo>
                    <a:pt x="642" y="35"/>
                    <a:pt x="557" y="1"/>
                    <a:pt x="472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5"/>
            <p:cNvSpPr/>
            <p:nvPr/>
          </p:nvSpPr>
          <p:spPr>
            <a:xfrm>
              <a:off x="5454250" y="2310450"/>
              <a:ext cx="62400" cy="77925"/>
            </a:xfrm>
            <a:custGeom>
              <a:avLst/>
              <a:gdLst/>
              <a:ahLst/>
              <a:cxnLst/>
              <a:rect l="l" t="t" r="r" b="b"/>
              <a:pathLst>
                <a:path w="2496" h="3117" extrusionOk="0">
                  <a:moveTo>
                    <a:pt x="2006" y="1"/>
                  </a:moveTo>
                  <a:cubicBezTo>
                    <a:pt x="1904" y="1"/>
                    <a:pt x="1802" y="51"/>
                    <a:pt x="1739" y="145"/>
                  </a:cubicBezTo>
                  <a:lnTo>
                    <a:pt x="101" y="2602"/>
                  </a:lnTo>
                  <a:cubicBezTo>
                    <a:pt x="0" y="2753"/>
                    <a:pt x="38" y="2955"/>
                    <a:pt x="189" y="3056"/>
                  </a:cubicBezTo>
                  <a:cubicBezTo>
                    <a:pt x="245" y="3096"/>
                    <a:pt x="310" y="3116"/>
                    <a:pt x="376" y="3116"/>
                  </a:cubicBezTo>
                  <a:cubicBezTo>
                    <a:pt x="475" y="3116"/>
                    <a:pt x="575" y="3071"/>
                    <a:pt x="643" y="2980"/>
                  </a:cubicBezTo>
                  <a:lnTo>
                    <a:pt x="2382" y="599"/>
                  </a:lnTo>
                  <a:cubicBezTo>
                    <a:pt x="2495" y="460"/>
                    <a:pt x="2470" y="246"/>
                    <a:pt x="2319" y="145"/>
                  </a:cubicBezTo>
                  <a:lnTo>
                    <a:pt x="2180" y="57"/>
                  </a:lnTo>
                  <a:cubicBezTo>
                    <a:pt x="2128" y="19"/>
                    <a:pt x="2067" y="1"/>
                    <a:pt x="200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5"/>
            <p:cNvSpPr/>
            <p:nvPr/>
          </p:nvSpPr>
          <p:spPr>
            <a:xfrm>
              <a:off x="5010075" y="2300475"/>
              <a:ext cx="60175" cy="79300"/>
            </a:xfrm>
            <a:custGeom>
              <a:avLst/>
              <a:gdLst/>
              <a:ahLst/>
              <a:cxnLst/>
              <a:rect l="l" t="t" r="r" b="b"/>
              <a:pathLst>
                <a:path w="2407" h="3172" extrusionOk="0">
                  <a:moveTo>
                    <a:pt x="500" y="0"/>
                  </a:moveTo>
                  <a:cubicBezTo>
                    <a:pt x="441" y="0"/>
                    <a:pt x="381" y="17"/>
                    <a:pt x="328" y="53"/>
                  </a:cubicBezTo>
                  <a:lnTo>
                    <a:pt x="202" y="128"/>
                  </a:lnTo>
                  <a:cubicBezTo>
                    <a:pt x="50" y="229"/>
                    <a:pt x="0" y="431"/>
                    <a:pt x="113" y="582"/>
                  </a:cubicBezTo>
                  <a:lnTo>
                    <a:pt x="1764" y="3039"/>
                  </a:lnTo>
                  <a:cubicBezTo>
                    <a:pt x="1826" y="3124"/>
                    <a:pt x="1927" y="3172"/>
                    <a:pt x="2027" y="3172"/>
                  </a:cubicBezTo>
                  <a:cubicBezTo>
                    <a:pt x="2090" y="3172"/>
                    <a:pt x="2152" y="3153"/>
                    <a:pt x="2205" y="3115"/>
                  </a:cubicBezTo>
                  <a:cubicBezTo>
                    <a:pt x="2356" y="3026"/>
                    <a:pt x="2407" y="2825"/>
                    <a:pt x="2306" y="2674"/>
                  </a:cubicBezTo>
                  <a:lnTo>
                    <a:pt x="769" y="153"/>
                  </a:lnTo>
                  <a:cubicBezTo>
                    <a:pt x="712" y="56"/>
                    <a:pt x="607" y="0"/>
                    <a:pt x="50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5"/>
            <p:cNvSpPr/>
            <p:nvPr/>
          </p:nvSpPr>
          <p:spPr>
            <a:xfrm>
              <a:off x="5392175" y="2268775"/>
              <a:ext cx="49800" cy="84550"/>
            </a:xfrm>
            <a:custGeom>
              <a:avLst/>
              <a:gdLst/>
              <a:ahLst/>
              <a:cxnLst/>
              <a:rect l="l" t="t" r="r" b="b"/>
              <a:pathLst>
                <a:path w="1992" h="3382" extrusionOk="0">
                  <a:moveTo>
                    <a:pt x="1495" y="1"/>
                  </a:moveTo>
                  <a:cubicBezTo>
                    <a:pt x="1367" y="1"/>
                    <a:pt x="1246" y="74"/>
                    <a:pt x="1198" y="199"/>
                  </a:cubicBezTo>
                  <a:lnTo>
                    <a:pt x="64" y="2933"/>
                  </a:lnTo>
                  <a:cubicBezTo>
                    <a:pt x="1" y="3097"/>
                    <a:pt x="76" y="3286"/>
                    <a:pt x="240" y="3349"/>
                  </a:cubicBezTo>
                  <a:cubicBezTo>
                    <a:pt x="287" y="3371"/>
                    <a:pt x="335" y="3381"/>
                    <a:pt x="383" y="3381"/>
                  </a:cubicBezTo>
                  <a:cubicBezTo>
                    <a:pt x="502" y="3381"/>
                    <a:pt x="615" y="3315"/>
                    <a:pt x="669" y="3198"/>
                  </a:cubicBezTo>
                  <a:lnTo>
                    <a:pt x="1916" y="527"/>
                  </a:lnTo>
                  <a:cubicBezTo>
                    <a:pt x="1992" y="363"/>
                    <a:pt x="1929" y="161"/>
                    <a:pt x="1765" y="98"/>
                  </a:cubicBezTo>
                  <a:lnTo>
                    <a:pt x="1614" y="23"/>
                  </a:lnTo>
                  <a:cubicBezTo>
                    <a:pt x="1575" y="8"/>
                    <a:pt x="1535" y="1"/>
                    <a:pt x="149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5"/>
            <p:cNvSpPr/>
            <p:nvPr/>
          </p:nvSpPr>
          <p:spPr>
            <a:xfrm>
              <a:off x="5085975" y="2261900"/>
              <a:ext cx="47275" cy="85675"/>
            </a:xfrm>
            <a:custGeom>
              <a:avLst/>
              <a:gdLst/>
              <a:ahLst/>
              <a:cxnLst/>
              <a:rect l="l" t="t" r="r" b="b"/>
              <a:pathLst>
                <a:path w="1891" h="3427" extrusionOk="0">
                  <a:moveTo>
                    <a:pt x="508" y="0"/>
                  </a:moveTo>
                  <a:cubicBezTo>
                    <a:pt x="470" y="0"/>
                    <a:pt x="430" y="7"/>
                    <a:pt x="391" y="20"/>
                  </a:cubicBezTo>
                  <a:lnTo>
                    <a:pt x="253" y="83"/>
                  </a:lnTo>
                  <a:cubicBezTo>
                    <a:pt x="89" y="146"/>
                    <a:pt x="1" y="335"/>
                    <a:pt x="76" y="499"/>
                  </a:cubicBezTo>
                  <a:lnTo>
                    <a:pt x="1211" y="3234"/>
                  </a:lnTo>
                  <a:cubicBezTo>
                    <a:pt x="1266" y="3354"/>
                    <a:pt x="1383" y="3427"/>
                    <a:pt x="1506" y="3427"/>
                  </a:cubicBezTo>
                  <a:cubicBezTo>
                    <a:pt x="1551" y="3427"/>
                    <a:pt x="1596" y="3418"/>
                    <a:pt x="1639" y="3397"/>
                  </a:cubicBezTo>
                  <a:cubicBezTo>
                    <a:pt x="1803" y="3347"/>
                    <a:pt x="1891" y="3158"/>
                    <a:pt x="1828" y="2994"/>
                  </a:cubicBezTo>
                  <a:lnTo>
                    <a:pt x="807" y="209"/>
                  </a:lnTo>
                  <a:cubicBezTo>
                    <a:pt x="768" y="82"/>
                    <a:pt x="644" y="0"/>
                    <a:pt x="508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5"/>
            <p:cNvSpPr/>
            <p:nvPr/>
          </p:nvSpPr>
          <p:spPr>
            <a:xfrm>
              <a:off x="5324775" y="2242575"/>
              <a:ext cx="35625" cy="88725"/>
            </a:xfrm>
            <a:custGeom>
              <a:avLst/>
              <a:gdLst/>
              <a:ahLst/>
              <a:cxnLst/>
              <a:rect l="l" t="t" r="r" b="b"/>
              <a:pathLst>
                <a:path w="1425" h="3549" extrusionOk="0">
                  <a:moveTo>
                    <a:pt x="898" y="0"/>
                  </a:moveTo>
                  <a:cubicBezTo>
                    <a:pt x="754" y="0"/>
                    <a:pt x="626" y="104"/>
                    <a:pt x="605" y="252"/>
                  </a:cubicBezTo>
                  <a:lnTo>
                    <a:pt x="38" y="3162"/>
                  </a:lnTo>
                  <a:cubicBezTo>
                    <a:pt x="0" y="3326"/>
                    <a:pt x="114" y="3503"/>
                    <a:pt x="290" y="3540"/>
                  </a:cubicBezTo>
                  <a:lnTo>
                    <a:pt x="303" y="3540"/>
                  </a:lnTo>
                  <a:cubicBezTo>
                    <a:pt x="326" y="3546"/>
                    <a:pt x="349" y="3548"/>
                    <a:pt x="372" y="3548"/>
                  </a:cubicBezTo>
                  <a:cubicBezTo>
                    <a:pt x="513" y="3548"/>
                    <a:pt x="648" y="3453"/>
                    <a:pt x="681" y="3301"/>
                  </a:cubicBezTo>
                  <a:lnTo>
                    <a:pt x="1386" y="428"/>
                  </a:lnTo>
                  <a:cubicBezTo>
                    <a:pt x="1424" y="252"/>
                    <a:pt x="1323" y="75"/>
                    <a:pt x="1147" y="37"/>
                  </a:cubicBezTo>
                  <a:lnTo>
                    <a:pt x="983" y="12"/>
                  </a:lnTo>
                  <a:cubicBezTo>
                    <a:pt x="955" y="4"/>
                    <a:pt x="926" y="0"/>
                    <a:pt x="898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5"/>
            <p:cNvSpPr/>
            <p:nvPr/>
          </p:nvSpPr>
          <p:spPr>
            <a:xfrm>
              <a:off x="5168825" y="2239225"/>
              <a:ext cx="32475" cy="89225"/>
            </a:xfrm>
            <a:custGeom>
              <a:avLst/>
              <a:gdLst/>
              <a:ahLst/>
              <a:cxnLst/>
              <a:rect l="l" t="t" r="r" b="b"/>
              <a:pathLst>
                <a:path w="1299" h="3569" extrusionOk="0">
                  <a:moveTo>
                    <a:pt x="509" y="1"/>
                  </a:moveTo>
                  <a:cubicBezTo>
                    <a:pt x="487" y="1"/>
                    <a:pt x="465" y="3"/>
                    <a:pt x="442" y="8"/>
                  </a:cubicBezTo>
                  <a:lnTo>
                    <a:pt x="291" y="33"/>
                  </a:lnTo>
                  <a:cubicBezTo>
                    <a:pt x="114" y="58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40" y="3463"/>
                    <a:pt x="777" y="3568"/>
                    <a:pt x="928" y="3568"/>
                  </a:cubicBezTo>
                  <a:cubicBezTo>
                    <a:pt x="951" y="3568"/>
                    <a:pt x="973" y="3566"/>
                    <a:pt x="996" y="3561"/>
                  </a:cubicBezTo>
                  <a:cubicBezTo>
                    <a:pt x="1173" y="3536"/>
                    <a:pt x="1299" y="3372"/>
                    <a:pt x="1261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0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5"/>
            <p:cNvSpPr/>
            <p:nvPr/>
          </p:nvSpPr>
          <p:spPr>
            <a:xfrm>
              <a:off x="5252000" y="2231525"/>
              <a:ext cx="19875" cy="90125"/>
            </a:xfrm>
            <a:custGeom>
              <a:avLst/>
              <a:gdLst/>
              <a:ahLst/>
              <a:cxnLst/>
              <a:rect l="l" t="t" r="r" b="b"/>
              <a:pathLst>
                <a:path w="795" h="3605" extrusionOk="0">
                  <a:moveTo>
                    <a:pt x="316" y="1"/>
                  </a:moveTo>
                  <a:cubicBezTo>
                    <a:pt x="139" y="1"/>
                    <a:pt x="1" y="152"/>
                    <a:pt x="1" y="328"/>
                  </a:cubicBezTo>
                  <a:lnTo>
                    <a:pt x="51" y="3289"/>
                  </a:lnTo>
                  <a:cubicBezTo>
                    <a:pt x="51" y="3466"/>
                    <a:pt x="190" y="3604"/>
                    <a:pt x="379" y="3604"/>
                  </a:cubicBezTo>
                  <a:cubicBezTo>
                    <a:pt x="555" y="3604"/>
                    <a:pt x="694" y="3466"/>
                    <a:pt x="706" y="3289"/>
                  </a:cubicBezTo>
                  <a:lnTo>
                    <a:pt x="794" y="328"/>
                  </a:lnTo>
                  <a:cubicBezTo>
                    <a:pt x="794" y="152"/>
                    <a:pt x="656" y="1"/>
                    <a:pt x="47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5"/>
            <p:cNvSpPr/>
            <p:nvPr/>
          </p:nvSpPr>
          <p:spPr>
            <a:xfrm>
              <a:off x="5218300" y="2653400"/>
              <a:ext cx="95775" cy="73575"/>
            </a:xfrm>
            <a:custGeom>
              <a:avLst/>
              <a:gdLst/>
              <a:ahLst/>
              <a:cxnLst/>
              <a:rect l="l" t="t" r="r" b="b"/>
              <a:pathLst>
                <a:path w="3831" h="2943" extrusionOk="0">
                  <a:moveTo>
                    <a:pt x="1923" y="0"/>
                  </a:moveTo>
                  <a:cubicBezTo>
                    <a:pt x="1629" y="0"/>
                    <a:pt x="1331" y="89"/>
                    <a:pt x="1071" y="275"/>
                  </a:cubicBezTo>
                  <a:cubicBezTo>
                    <a:pt x="0" y="1019"/>
                    <a:pt x="378" y="2695"/>
                    <a:pt x="1676" y="2922"/>
                  </a:cubicBezTo>
                  <a:cubicBezTo>
                    <a:pt x="1762" y="2936"/>
                    <a:pt x="1847" y="2943"/>
                    <a:pt x="1930" y="2943"/>
                  </a:cubicBezTo>
                  <a:cubicBezTo>
                    <a:pt x="3077" y="2943"/>
                    <a:pt x="3830" y="1616"/>
                    <a:pt x="3125" y="628"/>
                  </a:cubicBezTo>
                  <a:cubicBezTo>
                    <a:pt x="2840" y="220"/>
                    <a:pt x="2386" y="0"/>
                    <a:pt x="1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5"/>
            <p:cNvSpPr/>
            <p:nvPr/>
          </p:nvSpPr>
          <p:spPr>
            <a:xfrm>
              <a:off x="5122200" y="2485750"/>
              <a:ext cx="158175" cy="217850"/>
            </a:xfrm>
            <a:custGeom>
              <a:avLst/>
              <a:gdLst/>
              <a:ahLst/>
              <a:cxnLst/>
              <a:rect l="l" t="t" r="r" b="b"/>
              <a:pathLst>
                <a:path w="6327" h="8714" extrusionOk="0">
                  <a:moveTo>
                    <a:pt x="1" y="0"/>
                  </a:moveTo>
                  <a:lnTo>
                    <a:pt x="5558" y="8569"/>
                  </a:lnTo>
                  <a:cubicBezTo>
                    <a:pt x="5613" y="8663"/>
                    <a:pt x="5717" y="8714"/>
                    <a:pt x="5824" y="8714"/>
                  </a:cubicBezTo>
                  <a:cubicBezTo>
                    <a:pt x="5889" y="8714"/>
                    <a:pt x="5955" y="8695"/>
                    <a:pt x="6012" y="8657"/>
                  </a:cubicBezTo>
                  <a:lnTo>
                    <a:pt x="6138" y="8569"/>
                  </a:lnTo>
                  <a:cubicBezTo>
                    <a:pt x="6289" y="8456"/>
                    <a:pt x="6327" y="8254"/>
                    <a:pt x="6213" y="81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5"/>
            <p:cNvSpPr/>
            <p:nvPr/>
          </p:nvSpPr>
          <p:spPr>
            <a:xfrm>
              <a:off x="5612075" y="2674425"/>
              <a:ext cx="90125" cy="19575"/>
            </a:xfrm>
            <a:custGeom>
              <a:avLst/>
              <a:gdLst/>
              <a:ahLst/>
              <a:cxnLst/>
              <a:rect l="l" t="t" r="r" b="b"/>
              <a:pathLst>
                <a:path w="3605" h="783" extrusionOk="0">
                  <a:moveTo>
                    <a:pt x="3288" y="1"/>
                  </a:moveTo>
                  <a:cubicBezTo>
                    <a:pt x="3280" y="1"/>
                    <a:pt x="3272" y="1"/>
                    <a:pt x="3264" y="1"/>
                  </a:cubicBezTo>
                  <a:lnTo>
                    <a:pt x="315" y="127"/>
                  </a:lnTo>
                  <a:cubicBezTo>
                    <a:pt x="139" y="127"/>
                    <a:pt x="0" y="279"/>
                    <a:pt x="0" y="455"/>
                  </a:cubicBezTo>
                  <a:lnTo>
                    <a:pt x="0" y="468"/>
                  </a:lnTo>
                  <a:cubicBezTo>
                    <a:pt x="13" y="644"/>
                    <a:pt x="152" y="783"/>
                    <a:pt x="328" y="783"/>
                  </a:cubicBezTo>
                  <a:lnTo>
                    <a:pt x="3277" y="783"/>
                  </a:lnTo>
                  <a:cubicBezTo>
                    <a:pt x="3466" y="783"/>
                    <a:pt x="3604" y="631"/>
                    <a:pt x="3604" y="442"/>
                  </a:cubicBezTo>
                  <a:lnTo>
                    <a:pt x="3604" y="316"/>
                  </a:lnTo>
                  <a:cubicBezTo>
                    <a:pt x="3604" y="135"/>
                    <a:pt x="3465" y="1"/>
                    <a:pt x="3288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5"/>
            <p:cNvSpPr/>
            <p:nvPr/>
          </p:nvSpPr>
          <p:spPr>
            <a:xfrm>
              <a:off x="4811600" y="2666250"/>
              <a:ext cx="90125" cy="19575"/>
            </a:xfrm>
            <a:custGeom>
              <a:avLst/>
              <a:gdLst/>
              <a:ahLst/>
              <a:cxnLst/>
              <a:rect l="l" t="t" r="r" b="b"/>
              <a:pathLst>
                <a:path w="3605" h="783" extrusionOk="0">
                  <a:moveTo>
                    <a:pt x="353" y="1"/>
                  </a:moveTo>
                  <a:cubicBezTo>
                    <a:pt x="164" y="1"/>
                    <a:pt x="13" y="139"/>
                    <a:pt x="13" y="316"/>
                  </a:cubicBezTo>
                  <a:lnTo>
                    <a:pt x="13" y="454"/>
                  </a:lnTo>
                  <a:cubicBezTo>
                    <a:pt x="0" y="643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1"/>
                    <a:pt x="3466" y="139"/>
                    <a:pt x="3289" y="127"/>
                  </a:cubicBezTo>
                  <a:lnTo>
                    <a:pt x="353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AD3E95-A999-5678-2EA8-2D0C9B7364E5}"/>
              </a:ext>
            </a:extLst>
          </p:cNvPr>
          <p:cNvSpPr txBox="1"/>
          <p:nvPr/>
        </p:nvSpPr>
        <p:spPr>
          <a:xfrm>
            <a:off x="3050046" y="177969"/>
            <a:ext cx="4878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SPRINTS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0FB9D3-7C0B-D77F-2B77-B9166ADDAC6C}"/>
              </a:ext>
            </a:extLst>
          </p:cNvPr>
          <p:cNvSpPr/>
          <p:nvPr/>
        </p:nvSpPr>
        <p:spPr>
          <a:xfrm>
            <a:off x="558461" y="1380805"/>
            <a:ext cx="1736746" cy="2055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9D5EDF-6CB7-C8F0-4FEE-18474FC65E5E}"/>
              </a:ext>
            </a:extLst>
          </p:cNvPr>
          <p:cNvSpPr/>
          <p:nvPr/>
        </p:nvSpPr>
        <p:spPr>
          <a:xfrm>
            <a:off x="2668535" y="1380805"/>
            <a:ext cx="1736746" cy="2055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5C2358F-B95E-7BE3-16EF-75048ED654B0}"/>
              </a:ext>
            </a:extLst>
          </p:cNvPr>
          <p:cNvSpPr/>
          <p:nvPr/>
        </p:nvSpPr>
        <p:spPr>
          <a:xfrm>
            <a:off x="6848793" y="1380805"/>
            <a:ext cx="1736746" cy="2055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781A23-11E1-E449-9856-C36223160543}"/>
              </a:ext>
            </a:extLst>
          </p:cNvPr>
          <p:cNvSpPr/>
          <p:nvPr/>
        </p:nvSpPr>
        <p:spPr>
          <a:xfrm>
            <a:off x="4758664" y="1380805"/>
            <a:ext cx="1736746" cy="2055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9E2E6-2DA7-A9D4-6AFB-836143EF9B8E}"/>
              </a:ext>
            </a:extLst>
          </p:cNvPr>
          <p:cNvSpPr txBox="1"/>
          <p:nvPr/>
        </p:nvSpPr>
        <p:spPr>
          <a:xfrm>
            <a:off x="702678" y="1663104"/>
            <a:ext cx="144831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Learning of the Tech stacks used and going through the documentation for the development.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A25A62-E474-20A3-A036-0B74356772AF}"/>
              </a:ext>
            </a:extLst>
          </p:cNvPr>
          <p:cNvSpPr txBox="1"/>
          <p:nvPr/>
        </p:nvSpPr>
        <p:spPr>
          <a:xfrm>
            <a:off x="2932422" y="1582035"/>
            <a:ext cx="14728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Initial Development phase. Implementation of the basic Face Recognition Model.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0C6D7D-3DAB-F6F6-FFF5-4B3ED4901941}"/>
              </a:ext>
            </a:extLst>
          </p:cNvPr>
          <p:cNvSpPr txBox="1"/>
          <p:nvPr/>
        </p:nvSpPr>
        <p:spPr>
          <a:xfrm>
            <a:off x="4823613" y="1736746"/>
            <a:ext cx="15833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Adding of the feature to that developed face Recognition System.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D9AA75-8E8A-F72E-529B-4C90DBD5EA2D}"/>
              </a:ext>
            </a:extLst>
          </p:cNvPr>
          <p:cNvSpPr txBox="1"/>
          <p:nvPr/>
        </p:nvSpPr>
        <p:spPr>
          <a:xfrm>
            <a:off x="6946985" y="1736746"/>
            <a:ext cx="1571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Start to made progress in deploying it in web server</a:t>
            </a:r>
          </a:p>
        </p:txBody>
      </p:sp>
    </p:spTree>
    <p:extLst>
      <p:ext uri="{BB962C8B-B14F-4D97-AF65-F5344CB8AC3E}">
        <p14:creationId xmlns:p14="http://schemas.microsoft.com/office/powerpoint/2010/main" val="1438584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111918" y="1550984"/>
            <a:ext cx="4624134" cy="14393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47"/>
          <p:cNvSpPr/>
          <p:nvPr/>
        </p:nvSpPr>
        <p:spPr>
          <a:xfrm>
            <a:off x="3276800" y="3121375"/>
            <a:ext cx="523800" cy="52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47"/>
          <p:cNvSpPr/>
          <p:nvPr/>
        </p:nvSpPr>
        <p:spPr>
          <a:xfrm>
            <a:off x="4120850" y="3121375"/>
            <a:ext cx="523800" cy="52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47"/>
          <p:cNvSpPr/>
          <p:nvPr/>
        </p:nvSpPr>
        <p:spPr>
          <a:xfrm>
            <a:off x="4964900" y="3121375"/>
            <a:ext cx="523800" cy="52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4" name="Google Shape;1374;p47"/>
          <p:cNvGrpSpPr/>
          <p:nvPr/>
        </p:nvGrpSpPr>
        <p:grpSpPr>
          <a:xfrm>
            <a:off x="3407882" y="3252461"/>
            <a:ext cx="261630" cy="261630"/>
            <a:chOff x="3368074" y="3882537"/>
            <a:chExt cx="215298" cy="215298"/>
          </a:xfrm>
        </p:grpSpPr>
        <p:sp>
          <p:nvSpPr>
            <p:cNvPr id="1375" name="Google Shape;1375;p4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8" name="Google Shape;1378;p47"/>
          <p:cNvSpPr/>
          <p:nvPr/>
        </p:nvSpPr>
        <p:spPr>
          <a:xfrm>
            <a:off x="5066623" y="3252448"/>
            <a:ext cx="320355" cy="261656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9" name="Google Shape;1379;p47"/>
          <p:cNvGrpSpPr/>
          <p:nvPr/>
        </p:nvGrpSpPr>
        <p:grpSpPr>
          <a:xfrm>
            <a:off x="4236456" y="3252450"/>
            <a:ext cx="292574" cy="261652"/>
            <a:chOff x="3824739" y="3890112"/>
            <a:chExt cx="208105" cy="186110"/>
          </a:xfrm>
        </p:grpSpPr>
        <p:sp>
          <p:nvSpPr>
            <p:cNvPr id="1380" name="Google Shape;1380;p4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350</Words>
  <Application>Microsoft Office PowerPoint</Application>
  <PresentationFormat>On-screen Show (16:9)</PresentationFormat>
  <Paragraphs>30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Maven Pro</vt:lpstr>
      <vt:lpstr>Nunito Light</vt:lpstr>
      <vt:lpstr>Advent Pro SemiBold</vt:lpstr>
      <vt:lpstr>Fira Sans Condensed Medium</vt:lpstr>
      <vt:lpstr>Fira Sans Extra Condensed Medium</vt:lpstr>
      <vt:lpstr>Share Tech</vt:lpstr>
      <vt:lpstr>Livvic Light</vt:lpstr>
      <vt:lpstr>Data Science Consulting by Slidesgo</vt:lpstr>
      <vt:lpstr>Face Recognition Attendence system</vt:lpstr>
      <vt:lpstr>Introduction:</vt:lpstr>
      <vt:lpstr>In Today’s Date</vt:lpstr>
      <vt:lpstr>SOLUTIONS Proposed:</vt:lpstr>
      <vt:lpstr>Features:</vt:lpstr>
      <vt:lpstr>UPCOMING GOALS: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Attendence system</dc:title>
  <cp:lastModifiedBy>Digvijay singh Thakur1</cp:lastModifiedBy>
  <cp:revision>3</cp:revision>
  <dcterms:modified xsi:type="dcterms:W3CDTF">2022-05-29T18:01:19Z</dcterms:modified>
</cp:coreProperties>
</file>