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5" r:id="rId2"/>
    <p:sldId id="257" r:id="rId3"/>
    <p:sldId id="279" r:id="rId4"/>
    <p:sldId id="281" r:id="rId5"/>
    <p:sldId id="282" r:id="rId6"/>
    <p:sldId id="283" r:id="rId7"/>
    <p:sldId id="296" r:id="rId8"/>
    <p:sldId id="284" r:id="rId9"/>
    <p:sldId id="264" r:id="rId10"/>
    <p:sldId id="285" r:id="rId11"/>
    <p:sldId id="316" r:id="rId12"/>
    <p:sldId id="307" r:id="rId13"/>
    <p:sldId id="332" r:id="rId14"/>
  </p:sldIdLst>
  <p:sldSz cx="9144000" cy="6858000" type="screen4x3"/>
  <p:notesSz cx="6858000" cy="9144000"/>
  <p:defaultTextStyle>
    <a:defPPr>
      <a:defRPr lang="id-ID"/>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p:scale>
          <a:sx n="76" d="100"/>
          <a:sy n="76" d="100"/>
        </p:scale>
        <p:origin x="-288" y="12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lvl1pPr>
              <a:defRPr/>
            </a:lvl1pPr>
          </a:lstStyle>
          <a:p>
            <a:pPr>
              <a:defRPr/>
            </a:pPr>
            <a:fld id="{077CF3ED-9BBA-40C4-B6CB-A4BCA7E61E6E}" type="datetimeFigureOut">
              <a:rPr lang="id-ID"/>
              <a:pPr>
                <a:defRPr/>
              </a:pPr>
              <a:t>08/04/2020</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pPr>
              <a:defRPr/>
            </a:pPr>
            <a:fld id="{26878335-7DD5-4429-9640-3718A3D0C1B1}" type="slidenum">
              <a:rPr lang="id-ID"/>
              <a:pPr>
                <a:defRPr/>
              </a:pPr>
              <a:t>‹#›</a:t>
            </a:fld>
            <a:endParaRPr lang="id-ID"/>
          </a:p>
        </p:txBody>
      </p:sp>
    </p:spTree>
    <p:extLst>
      <p:ext uri="{BB962C8B-B14F-4D97-AF65-F5344CB8AC3E}">
        <p14:creationId xmlns:p14="http://schemas.microsoft.com/office/powerpoint/2010/main" val="334101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pPr>
              <a:defRPr/>
            </a:pPr>
            <a:fld id="{EBDABF92-DDD5-4166-A8A8-A23F4474E804}" type="datetimeFigureOut">
              <a:rPr lang="id-ID"/>
              <a:pPr>
                <a:defRPr/>
              </a:pPr>
              <a:t>08/04/2020</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pPr>
              <a:defRPr/>
            </a:pPr>
            <a:fld id="{62E713AC-A5AB-4873-8B85-1A6722DE0729}" type="slidenum">
              <a:rPr lang="id-ID"/>
              <a:pPr>
                <a:defRPr/>
              </a:pPr>
              <a:t>‹#›</a:t>
            </a:fld>
            <a:endParaRPr lang="id-ID"/>
          </a:p>
        </p:txBody>
      </p:sp>
    </p:spTree>
    <p:extLst>
      <p:ext uri="{BB962C8B-B14F-4D97-AF65-F5344CB8AC3E}">
        <p14:creationId xmlns:p14="http://schemas.microsoft.com/office/powerpoint/2010/main" val="2625721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pPr>
              <a:defRPr/>
            </a:pPr>
            <a:fld id="{5441FAEB-98DD-480E-BE91-79E23522184C}" type="datetimeFigureOut">
              <a:rPr lang="id-ID"/>
              <a:pPr>
                <a:defRPr/>
              </a:pPr>
              <a:t>08/04/2020</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pPr>
              <a:defRPr/>
            </a:pPr>
            <a:fld id="{CC6C891F-97EF-47EE-B8E1-DC56ABCC3873}" type="slidenum">
              <a:rPr lang="id-ID"/>
              <a:pPr>
                <a:defRPr/>
              </a:pPr>
              <a:t>‹#›</a:t>
            </a:fld>
            <a:endParaRPr lang="id-ID"/>
          </a:p>
        </p:txBody>
      </p:sp>
    </p:spTree>
    <p:extLst>
      <p:ext uri="{BB962C8B-B14F-4D97-AF65-F5344CB8AC3E}">
        <p14:creationId xmlns:p14="http://schemas.microsoft.com/office/powerpoint/2010/main" val="974746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pPr>
              <a:defRPr/>
            </a:pPr>
            <a:fld id="{8EE2AB72-B57D-4EC6-884B-7F83716F93FC}" type="datetimeFigureOut">
              <a:rPr lang="id-ID"/>
              <a:pPr>
                <a:defRPr/>
              </a:pPr>
              <a:t>08/04/2020</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pPr>
              <a:defRPr/>
            </a:pPr>
            <a:fld id="{0AC335BA-6B7D-42F5-902C-EC79550CDB69}" type="slidenum">
              <a:rPr lang="id-ID"/>
              <a:pPr>
                <a:defRPr/>
              </a:pPr>
              <a:t>‹#›</a:t>
            </a:fld>
            <a:endParaRPr lang="id-ID"/>
          </a:p>
        </p:txBody>
      </p:sp>
    </p:spTree>
    <p:extLst>
      <p:ext uri="{BB962C8B-B14F-4D97-AF65-F5344CB8AC3E}">
        <p14:creationId xmlns:p14="http://schemas.microsoft.com/office/powerpoint/2010/main" val="649770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5BB2CE9-089D-48A0-B464-AAFE47960805}" type="datetimeFigureOut">
              <a:rPr lang="id-ID"/>
              <a:pPr>
                <a:defRPr/>
              </a:pPr>
              <a:t>08/04/2020</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pPr>
              <a:defRPr/>
            </a:pPr>
            <a:fld id="{C661A5CC-5558-49FD-ADCD-592454AFD246}" type="slidenum">
              <a:rPr lang="id-ID"/>
              <a:pPr>
                <a:defRPr/>
              </a:pPr>
              <a:t>‹#›</a:t>
            </a:fld>
            <a:endParaRPr lang="id-ID"/>
          </a:p>
        </p:txBody>
      </p:sp>
    </p:spTree>
    <p:extLst>
      <p:ext uri="{BB962C8B-B14F-4D97-AF65-F5344CB8AC3E}">
        <p14:creationId xmlns:p14="http://schemas.microsoft.com/office/powerpoint/2010/main" val="2485145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3"/>
          <p:cNvSpPr>
            <a:spLocks noGrp="1"/>
          </p:cNvSpPr>
          <p:nvPr>
            <p:ph type="dt" sz="half" idx="10"/>
          </p:nvPr>
        </p:nvSpPr>
        <p:spPr/>
        <p:txBody>
          <a:bodyPr/>
          <a:lstStyle>
            <a:lvl1pPr>
              <a:defRPr/>
            </a:lvl1pPr>
          </a:lstStyle>
          <a:p>
            <a:pPr>
              <a:defRPr/>
            </a:pPr>
            <a:fld id="{33B8CCE8-9767-4CA2-91EB-CF2D172C3A26}" type="datetimeFigureOut">
              <a:rPr lang="id-ID"/>
              <a:pPr>
                <a:defRPr/>
              </a:pPr>
              <a:t>08/04/2020</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pPr>
              <a:defRPr/>
            </a:pPr>
            <a:fld id="{44567B91-AD35-4B1D-BAE1-2591B895336A}" type="slidenum">
              <a:rPr lang="id-ID"/>
              <a:pPr>
                <a:defRPr/>
              </a:pPr>
              <a:t>‹#›</a:t>
            </a:fld>
            <a:endParaRPr lang="id-ID"/>
          </a:p>
        </p:txBody>
      </p:sp>
    </p:spTree>
    <p:extLst>
      <p:ext uri="{BB962C8B-B14F-4D97-AF65-F5344CB8AC3E}">
        <p14:creationId xmlns:p14="http://schemas.microsoft.com/office/powerpoint/2010/main" val="2968244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3"/>
          <p:cNvSpPr>
            <a:spLocks noGrp="1"/>
          </p:cNvSpPr>
          <p:nvPr>
            <p:ph type="dt" sz="half" idx="10"/>
          </p:nvPr>
        </p:nvSpPr>
        <p:spPr/>
        <p:txBody>
          <a:bodyPr/>
          <a:lstStyle>
            <a:lvl1pPr>
              <a:defRPr/>
            </a:lvl1pPr>
          </a:lstStyle>
          <a:p>
            <a:pPr>
              <a:defRPr/>
            </a:pPr>
            <a:fld id="{9C4E671F-C590-4AA2-A0E8-193B2617860E}" type="datetimeFigureOut">
              <a:rPr lang="id-ID"/>
              <a:pPr>
                <a:defRPr/>
              </a:pPr>
              <a:t>08/04/2020</a:t>
            </a:fld>
            <a:endParaRPr lang="id-ID"/>
          </a:p>
        </p:txBody>
      </p:sp>
      <p:sp>
        <p:nvSpPr>
          <p:cNvPr id="8" name="Footer Placeholder 4"/>
          <p:cNvSpPr>
            <a:spLocks noGrp="1"/>
          </p:cNvSpPr>
          <p:nvPr>
            <p:ph type="ftr" sz="quarter" idx="11"/>
          </p:nvPr>
        </p:nvSpPr>
        <p:spPr/>
        <p:txBody>
          <a:bodyPr/>
          <a:lstStyle>
            <a:lvl1pPr>
              <a:defRPr/>
            </a:lvl1pPr>
          </a:lstStyle>
          <a:p>
            <a:pPr>
              <a:defRPr/>
            </a:pPr>
            <a:endParaRPr lang="id-ID"/>
          </a:p>
        </p:txBody>
      </p:sp>
      <p:sp>
        <p:nvSpPr>
          <p:cNvPr id="9" name="Slide Number Placeholder 5"/>
          <p:cNvSpPr>
            <a:spLocks noGrp="1"/>
          </p:cNvSpPr>
          <p:nvPr>
            <p:ph type="sldNum" sz="quarter" idx="12"/>
          </p:nvPr>
        </p:nvSpPr>
        <p:spPr/>
        <p:txBody>
          <a:bodyPr/>
          <a:lstStyle>
            <a:lvl1pPr>
              <a:defRPr/>
            </a:lvl1pPr>
          </a:lstStyle>
          <a:p>
            <a:pPr>
              <a:defRPr/>
            </a:pPr>
            <a:fld id="{6068A0B8-6E91-42E6-85C1-5E85CB73F5BF}" type="slidenum">
              <a:rPr lang="id-ID"/>
              <a:pPr>
                <a:defRPr/>
              </a:pPr>
              <a:t>‹#›</a:t>
            </a:fld>
            <a:endParaRPr lang="id-ID"/>
          </a:p>
        </p:txBody>
      </p:sp>
    </p:spTree>
    <p:extLst>
      <p:ext uri="{BB962C8B-B14F-4D97-AF65-F5344CB8AC3E}">
        <p14:creationId xmlns:p14="http://schemas.microsoft.com/office/powerpoint/2010/main" val="398711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3"/>
          <p:cNvSpPr>
            <a:spLocks noGrp="1"/>
          </p:cNvSpPr>
          <p:nvPr>
            <p:ph type="dt" sz="half" idx="10"/>
          </p:nvPr>
        </p:nvSpPr>
        <p:spPr/>
        <p:txBody>
          <a:bodyPr/>
          <a:lstStyle>
            <a:lvl1pPr>
              <a:defRPr/>
            </a:lvl1pPr>
          </a:lstStyle>
          <a:p>
            <a:pPr>
              <a:defRPr/>
            </a:pPr>
            <a:fld id="{428ED6B7-0671-4D93-BA9F-F2E6A97C3775}" type="datetimeFigureOut">
              <a:rPr lang="id-ID"/>
              <a:pPr>
                <a:defRPr/>
              </a:pPr>
              <a:t>08/04/2020</a:t>
            </a:fld>
            <a:endParaRPr lang="id-ID"/>
          </a:p>
        </p:txBody>
      </p:sp>
      <p:sp>
        <p:nvSpPr>
          <p:cNvPr id="4" name="Footer Placeholder 4"/>
          <p:cNvSpPr>
            <a:spLocks noGrp="1"/>
          </p:cNvSpPr>
          <p:nvPr>
            <p:ph type="ftr" sz="quarter" idx="11"/>
          </p:nvPr>
        </p:nvSpPr>
        <p:spPr/>
        <p:txBody>
          <a:bodyPr/>
          <a:lstStyle>
            <a:lvl1pPr>
              <a:defRPr/>
            </a:lvl1pPr>
          </a:lstStyle>
          <a:p>
            <a:pPr>
              <a:defRPr/>
            </a:pPr>
            <a:endParaRPr lang="id-ID"/>
          </a:p>
        </p:txBody>
      </p:sp>
      <p:sp>
        <p:nvSpPr>
          <p:cNvPr id="5" name="Slide Number Placeholder 5"/>
          <p:cNvSpPr>
            <a:spLocks noGrp="1"/>
          </p:cNvSpPr>
          <p:nvPr>
            <p:ph type="sldNum" sz="quarter" idx="12"/>
          </p:nvPr>
        </p:nvSpPr>
        <p:spPr/>
        <p:txBody>
          <a:bodyPr/>
          <a:lstStyle>
            <a:lvl1pPr>
              <a:defRPr/>
            </a:lvl1pPr>
          </a:lstStyle>
          <a:p>
            <a:pPr>
              <a:defRPr/>
            </a:pPr>
            <a:fld id="{2B702763-E35F-4D19-8FDF-50A8D81AD00D}" type="slidenum">
              <a:rPr lang="id-ID"/>
              <a:pPr>
                <a:defRPr/>
              </a:pPr>
              <a:t>‹#›</a:t>
            </a:fld>
            <a:endParaRPr lang="id-ID"/>
          </a:p>
        </p:txBody>
      </p:sp>
    </p:spTree>
    <p:extLst>
      <p:ext uri="{BB962C8B-B14F-4D97-AF65-F5344CB8AC3E}">
        <p14:creationId xmlns:p14="http://schemas.microsoft.com/office/powerpoint/2010/main" val="201437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D29B44F-13FE-4532-804D-31923D0395D5}" type="datetimeFigureOut">
              <a:rPr lang="id-ID"/>
              <a:pPr>
                <a:defRPr/>
              </a:pPr>
              <a:t>08/04/2020</a:t>
            </a:fld>
            <a:endParaRPr lang="id-ID"/>
          </a:p>
        </p:txBody>
      </p:sp>
      <p:sp>
        <p:nvSpPr>
          <p:cNvPr id="3" name="Footer Placeholder 4"/>
          <p:cNvSpPr>
            <a:spLocks noGrp="1"/>
          </p:cNvSpPr>
          <p:nvPr>
            <p:ph type="ftr" sz="quarter" idx="11"/>
          </p:nvPr>
        </p:nvSpPr>
        <p:spPr/>
        <p:txBody>
          <a:bodyPr/>
          <a:lstStyle>
            <a:lvl1pPr>
              <a:defRPr/>
            </a:lvl1pPr>
          </a:lstStyle>
          <a:p>
            <a:pPr>
              <a:defRPr/>
            </a:pPr>
            <a:endParaRPr lang="id-ID"/>
          </a:p>
        </p:txBody>
      </p:sp>
      <p:sp>
        <p:nvSpPr>
          <p:cNvPr id="4" name="Slide Number Placeholder 5"/>
          <p:cNvSpPr>
            <a:spLocks noGrp="1"/>
          </p:cNvSpPr>
          <p:nvPr>
            <p:ph type="sldNum" sz="quarter" idx="12"/>
          </p:nvPr>
        </p:nvSpPr>
        <p:spPr/>
        <p:txBody>
          <a:bodyPr/>
          <a:lstStyle>
            <a:lvl1pPr>
              <a:defRPr/>
            </a:lvl1pPr>
          </a:lstStyle>
          <a:p>
            <a:pPr>
              <a:defRPr/>
            </a:pPr>
            <a:fld id="{80A6967B-929E-4F6E-B3B9-505DD00D27B2}" type="slidenum">
              <a:rPr lang="id-ID"/>
              <a:pPr>
                <a:defRPr/>
              </a:pPr>
              <a:t>‹#›</a:t>
            </a:fld>
            <a:endParaRPr lang="id-ID"/>
          </a:p>
        </p:txBody>
      </p:sp>
    </p:spTree>
    <p:extLst>
      <p:ext uri="{BB962C8B-B14F-4D97-AF65-F5344CB8AC3E}">
        <p14:creationId xmlns:p14="http://schemas.microsoft.com/office/powerpoint/2010/main" val="1875105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8CA762D-A029-44C2-BA48-6D3B76378E79}" type="datetimeFigureOut">
              <a:rPr lang="id-ID"/>
              <a:pPr>
                <a:defRPr/>
              </a:pPr>
              <a:t>08/04/2020</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pPr>
              <a:defRPr/>
            </a:pPr>
            <a:fld id="{C2170754-1017-414E-A2ED-BE1A8E1C087E}" type="slidenum">
              <a:rPr lang="id-ID"/>
              <a:pPr>
                <a:defRPr/>
              </a:pPr>
              <a:t>‹#›</a:t>
            </a:fld>
            <a:endParaRPr lang="id-ID"/>
          </a:p>
        </p:txBody>
      </p:sp>
    </p:spTree>
    <p:extLst>
      <p:ext uri="{BB962C8B-B14F-4D97-AF65-F5344CB8AC3E}">
        <p14:creationId xmlns:p14="http://schemas.microsoft.com/office/powerpoint/2010/main" val="3946311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d-ID"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913CDED-1314-439B-92F4-219E81BDC3F5}" type="datetimeFigureOut">
              <a:rPr lang="id-ID"/>
              <a:pPr>
                <a:defRPr/>
              </a:pPr>
              <a:t>08/04/2020</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pPr>
              <a:defRPr/>
            </a:pPr>
            <a:fld id="{AD9C2EA7-8D74-4A50-944D-1AAC0B1DA99A}" type="slidenum">
              <a:rPr lang="id-ID"/>
              <a:pPr>
                <a:defRPr/>
              </a:pPr>
              <a:t>‹#›</a:t>
            </a:fld>
            <a:endParaRPr lang="id-ID"/>
          </a:p>
        </p:txBody>
      </p:sp>
    </p:spTree>
    <p:extLst>
      <p:ext uri="{BB962C8B-B14F-4D97-AF65-F5344CB8AC3E}">
        <p14:creationId xmlns:p14="http://schemas.microsoft.com/office/powerpoint/2010/main" val="176151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id-ID"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FF2C69D-14C2-4F85-9CC1-0451A2D8170C}" type="datetimeFigureOut">
              <a:rPr lang="id-ID"/>
              <a:pPr>
                <a:defRPr/>
              </a:pPr>
              <a:t>08/04/2020</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7C8339F-F200-4E42-9BBC-7036A5170502}" type="slidenum">
              <a:rPr lang="id-ID"/>
              <a:pPr>
                <a:defRPr/>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D:\powerpoin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215106" y="836712"/>
            <a:ext cx="8713788" cy="1900237"/>
          </a:xfrm>
        </p:spPr>
        <p:txBody>
          <a:bodyPr rtlCol="0">
            <a:normAutofit/>
          </a:bodyPr>
          <a:lstStyle/>
          <a:p>
            <a:pPr eaLnBrk="1" fontAlgn="auto" hangingPunct="1">
              <a:spcAft>
                <a:spcPts val="0"/>
              </a:spcAft>
              <a:defRPr/>
            </a:pPr>
            <a:r>
              <a:rPr lang="id-ID" b="1" dirty="0" smtClean="0">
                <a:effectLst>
                  <a:outerShdw blurRad="38100" dist="38100" dir="2700000" algn="tl">
                    <a:srgbClr val="000000">
                      <a:alpha val="43137"/>
                    </a:srgbClr>
                  </a:outerShdw>
                </a:effectLst>
              </a:rPr>
              <a:t/>
            </a:r>
            <a:br>
              <a:rPr lang="id-ID" b="1" dirty="0" smtClean="0">
                <a:effectLst>
                  <a:outerShdw blurRad="38100" dist="38100" dir="2700000" algn="tl">
                    <a:srgbClr val="000000">
                      <a:alpha val="43137"/>
                    </a:srgbClr>
                  </a:outerShdw>
                </a:effectLst>
              </a:rPr>
            </a:br>
            <a:r>
              <a:rPr lang="id-ID" sz="3200" b="1" dirty="0" smtClean="0">
                <a:effectLst>
                  <a:outerShdw blurRad="38100" dist="38100" dir="2700000" algn="tl">
                    <a:srgbClr val="000000">
                      <a:alpha val="43137"/>
                    </a:srgbClr>
                  </a:outerShdw>
                </a:effectLst>
              </a:rPr>
              <a:t>Program Studi Ilmu Hukum FH</a:t>
            </a:r>
            <a:br>
              <a:rPr lang="id-ID" sz="3200" b="1" dirty="0" smtClean="0">
                <a:effectLst>
                  <a:outerShdw blurRad="38100" dist="38100" dir="2700000" algn="tl">
                    <a:srgbClr val="000000">
                      <a:alpha val="43137"/>
                    </a:srgbClr>
                  </a:outerShdw>
                </a:effectLst>
              </a:rPr>
            </a:br>
            <a:r>
              <a:rPr lang="id-ID" sz="3200" b="1" dirty="0" smtClean="0">
                <a:effectLst>
                  <a:outerShdw blurRad="38100" dist="38100" dir="2700000" algn="tl">
                    <a:srgbClr val="000000">
                      <a:alpha val="43137"/>
                    </a:srgbClr>
                  </a:outerShdw>
                </a:effectLst>
              </a:rPr>
              <a:t>Universitas 17 Agustus 1945 Semarang</a:t>
            </a:r>
          </a:p>
        </p:txBody>
      </p:sp>
      <p:sp>
        <p:nvSpPr>
          <p:cNvPr id="3" name="Subtitle 2"/>
          <p:cNvSpPr>
            <a:spLocks noGrp="1"/>
          </p:cNvSpPr>
          <p:nvPr>
            <p:ph type="subTitle" idx="1"/>
          </p:nvPr>
        </p:nvSpPr>
        <p:spPr>
          <a:xfrm>
            <a:off x="1331640" y="3140968"/>
            <a:ext cx="6400800" cy="694928"/>
          </a:xfrm>
        </p:spPr>
        <p:txBody>
          <a:bodyPr rtlCol="0">
            <a:normAutofit fontScale="62500" lnSpcReduction="20000"/>
          </a:bodyPr>
          <a:lstStyle/>
          <a:p>
            <a:pPr eaLnBrk="1" fontAlgn="auto" hangingPunct="1">
              <a:spcAft>
                <a:spcPts val="0"/>
              </a:spcAft>
              <a:buFont typeface="Arial" pitchFamily="34" charset="0"/>
              <a:buNone/>
              <a:defRPr/>
            </a:pPr>
            <a:r>
              <a:rPr lang="id-ID" dirty="0" smtClean="0">
                <a:solidFill>
                  <a:schemeClr val="tx2">
                    <a:lumMod val="50000"/>
                  </a:schemeClr>
                </a:solidFill>
                <a:effectLst>
                  <a:outerShdw blurRad="38100" dist="38100" dir="2700000" algn="tl">
                    <a:srgbClr val="000000">
                      <a:alpha val="43137"/>
                    </a:srgbClr>
                  </a:outerShdw>
                </a:effectLst>
              </a:rPr>
              <a:t>Oleh:</a:t>
            </a:r>
          </a:p>
          <a:p>
            <a:pPr eaLnBrk="1" fontAlgn="auto" hangingPunct="1">
              <a:spcAft>
                <a:spcPts val="0"/>
              </a:spcAft>
              <a:buFont typeface="Arial" pitchFamily="34" charset="0"/>
              <a:buNone/>
              <a:defRPr/>
            </a:pPr>
            <a:r>
              <a:rPr lang="id-ID" dirty="0" smtClean="0">
                <a:solidFill>
                  <a:schemeClr val="tx2">
                    <a:lumMod val="50000"/>
                  </a:schemeClr>
                </a:solidFill>
                <a:effectLst>
                  <a:outerShdw blurRad="38100" dist="38100" dir="2700000" algn="tl">
                    <a:srgbClr val="000000">
                      <a:alpha val="43137"/>
                    </a:srgbClr>
                  </a:outerShdw>
                </a:effectLst>
              </a:rPr>
              <a:t>Prof.Dr. Retno Mawarini Sukmariningsih.S.H.MHum</a:t>
            </a:r>
          </a:p>
        </p:txBody>
      </p:sp>
      <p:sp>
        <p:nvSpPr>
          <p:cNvPr id="4" name="Subtitle 2"/>
          <p:cNvSpPr txBox="1">
            <a:spLocks/>
          </p:cNvSpPr>
          <p:nvPr/>
        </p:nvSpPr>
        <p:spPr bwMode="auto">
          <a:xfrm>
            <a:off x="611560" y="4437112"/>
            <a:ext cx="4320480"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1" fontAlgn="auto" hangingPunct="1">
              <a:spcAft>
                <a:spcPts val="0"/>
              </a:spcAft>
              <a:defRPr/>
            </a:pPr>
            <a:r>
              <a:rPr lang="pt-BR" sz="1800" dirty="0" smtClean="0">
                <a:solidFill>
                  <a:srgbClr val="002060"/>
                </a:solidFill>
                <a:effectLst>
                  <a:outerShdw blurRad="38100" dist="38100" dir="2700000" algn="tl">
                    <a:srgbClr val="000000">
                      <a:alpha val="43137"/>
                    </a:srgbClr>
                  </a:outerShdw>
                </a:effectLst>
              </a:rPr>
              <a:t>Disampaika</a:t>
            </a:r>
            <a:r>
              <a:rPr lang="id-ID" sz="1800" dirty="0" smtClean="0">
                <a:solidFill>
                  <a:srgbClr val="002060"/>
                </a:solidFill>
                <a:effectLst>
                  <a:outerShdw blurRad="38100" dist="38100" dir="2700000" algn="tl">
                    <a:srgbClr val="000000">
                      <a:alpha val="43137"/>
                    </a:srgbClr>
                  </a:outerShdw>
                </a:effectLst>
              </a:rPr>
              <a:t>n</a:t>
            </a:r>
            <a:r>
              <a:rPr lang="pt-BR" sz="1800" dirty="0" smtClean="0">
                <a:solidFill>
                  <a:srgbClr val="002060"/>
                </a:solidFill>
                <a:effectLst>
                  <a:outerShdw blurRad="38100" dist="38100" dir="2700000" algn="tl">
                    <a:srgbClr val="000000">
                      <a:alpha val="43137"/>
                    </a:srgbClr>
                  </a:outerShdw>
                </a:effectLst>
              </a:rPr>
              <a:t> Dalam </a:t>
            </a:r>
            <a:r>
              <a:rPr lang="id-ID" sz="1800" dirty="0" smtClean="0">
                <a:solidFill>
                  <a:srgbClr val="002060"/>
                </a:solidFill>
                <a:effectLst>
                  <a:outerShdw blurRad="38100" dist="38100" dir="2700000" algn="tl">
                    <a:srgbClr val="000000">
                      <a:alpha val="43137"/>
                    </a:srgbClr>
                  </a:outerShdw>
                </a:effectLst>
              </a:rPr>
              <a:t>Kuliah On Line</a:t>
            </a:r>
            <a:r>
              <a:rPr lang="pt-BR" sz="1800" dirty="0" smtClean="0">
                <a:solidFill>
                  <a:srgbClr val="002060"/>
                </a:solidFill>
                <a:effectLst>
                  <a:outerShdw blurRad="38100" dist="38100" dir="2700000" algn="tl">
                    <a:srgbClr val="000000">
                      <a:alpha val="43137"/>
                    </a:srgbClr>
                  </a:outerShdw>
                </a:effectLst>
              </a:rPr>
              <a:t> </a:t>
            </a:r>
            <a:endParaRPr lang="id-ID" sz="1800" dirty="0" smtClean="0">
              <a:solidFill>
                <a:srgbClr val="002060"/>
              </a:solidFill>
              <a:effectLst>
                <a:outerShdw blurRad="38100" dist="38100" dir="2700000" algn="tl">
                  <a:srgbClr val="000000">
                    <a:alpha val="43137"/>
                  </a:srgbClr>
                </a:outerShdw>
              </a:effectLst>
            </a:endParaRPr>
          </a:p>
          <a:p>
            <a:pPr eaLnBrk="1" fontAlgn="auto" hangingPunct="1">
              <a:spcAft>
                <a:spcPts val="0"/>
              </a:spcAft>
              <a:defRPr/>
            </a:pPr>
            <a:r>
              <a:rPr lang="pt-BR" sz="1800" dirty="0" smtClean="0">
                <a:solidFill>
                  <a:srgbClr val="002060"/>
                </a:solidFill>
                <a:effectLst>
                  <a:outerShdw blurRad="38100" dist="38100" dir="2700000" algn="tl">
                    <a:srgbClr val="000000">
                      <a:alpha val="43137"/>
                    </a:srgbClr>
                  </a:outerShdw>
                </a:effectLst>
              </a:rPr>
              <a:t>Pada </a:t>
            </a:r>
            <a:r>
              <a:rPr lang="id-ID" sz="1800" dirty="0" smtClean="0">
                <a:solidFill>
                  <a:srgbClr val="002060"/>
                </a:solidFill>
                <a:effectLst>
                  <a:outerShdw blurRad="38100" dist="38100" dir="2700000" algn="tl">
                    <a:srgbClr val="000000">
                      <a:alpha val="43137"/>
                    </a:srgbClr>
                  </a:outerShdw>
                </a:effectLst>
              </a:rPr>
              <a:t>F</a:t>
            </a:r>
            <a:r>
              <a:rPr lang="pt-BR" sz="1800" dirty="0" smtClean="0">
                <a:solidFill>
                  <a:srgbClr val="002060"/>
                </a:solidFill>
                <a:effectLst>
                  <a:outerShdw blurRad="38100" dist="38100" dir="2700000" algn="tl">
                    <a:srgbClr val="000000">
                      <a:alpha val="43137"/>
                    </a:srgbClr>
                  </a:outerShdw>
                </a:effectLst>
              </a:rPr>
              <a:t>akultas </a:t>
            </a:r>
            <a:r>
              <a:rPr lang="id-ID" sz="1800" dirty="0" smtClean="0">
                <a:solidFill>
                  <a:srgbClr val="002060"/>
                </a:solidFill>
                <a:effectLst>
                  <a:outerShdw blurRad="38100" dist="38100" dir="2700000" algn="tl">
                    <a:srgbClr val="000000">
                      <a:alpha val="43137"/>
                    </a:srgbClr>
                  </a:outerShdw>
                </a:effectLst>
              </a:rPr>
              <a:t>H</a:t>
            </a:r>
            <a:r>
              <a:rPr lang="pt-BR" sz="1800" dirty="0" smtClean="0">
                <a:solidFill>
                  <a:srgbClr val="002060"/>
                </a:solidFill>
                <a:effectLst>
                  <a:outerShdw blurRad="38100" dist="38100" dir="2700000" algn="tl">
                    <a:srgbClr val="000000">
                      <a:alpha val="43137"/>
                    </a:srgbClr>
                  </a:outerShdw>
                </a:effectLst>
              </a:rPr>
              <a:t>ukum </a:t>
            </a:r>
            <a:r>
              <a:rPr lang="pt-BR" sz="1800" dirty="0">
                <a:solidFill>
                  <a:srgbClr val="002060"/>
                </a:solidFill>
                <a:effectLst>
                  <a:outerShdw blurRad="38100" dist="38100" dir="2700000" algn="tl">
                    <a:srgbClr val="000000">
                      <a:alpha val="43137"/>
                    </a:srgbClr>
                  </a:outerShdw>
                </a:effectLst>
              </a:rPr>
              <a:t>UNTAG </a:t>
            </a:r>
            <a:r>
              <a:rPr lang="pt-BR" sz="1800" dirty="0" smtClean="0">
                <a:solidFill>
                  <a:srgbClr val="002060"/>
                </a:solidFill>
                <a:effectLst>
                  <a:outerShdw blurRad="38100" dist="38100" dir="2700000" algn="tl">
                    <a:srgbClr val="000000">
                      <a:alpha val="43137"/>
                    </a:srgbClr>
                  </a:outerShdw>
                </a:effectLst>
              </a:rPr>
              <a:t>Semarang</a:t>
            </a:r>
            <a:endParaRPr lang="id-ID" sz="1800" dirty="0" smtClean="0">
              <a:solidFill>
                <a:srgbClr val="002060"/>
              </a:solidFill>
              <a:effectLst>
                <a:outerShdw blurRad="38100" dist="38100" dir="2700000" algn="tl">
                  <a:srgbClr val="000000">
                    <a:alpha val="43137"/>
                  </a:srgbClr>
                </a:outerShdw>
              </a:effectLst>
            </a:endParaRPr>
          </a:p>
          <a:p>
            <a:pPr eaLnBrk="1" fontAlgn="auto" hangingPunct="1">
              <a:spcAft>
                <a:spcPts val="0"/>
              </a:spcAft>
              <a:defRPr/>
            </a:pPr>
            <a:endParaRPr lang="id-ID" sz="1800" dirty="0">
              <a:solidFill>
                <a:srgbClr val="002060"/>
              </a:solidFill>
              <a:effectLst>
                <a:outerShdw blurRad="38100" dist="38100" dir="2700000" algn="tl">
                  <a:srgbClr val="000000">
                    <a:alpha val="43137"/>
                  </a:srgbClr>
                </a:outerShdw>
              </a:effectLst>
            </a:endParaRPr>
          </a:p>
          <a:p>
            <a:pPr eaLnBrk="1" fontAlgn="auto" hangingPunct="1">
              <a:spcAft>
                <a:spcPts val="0"/>
              </a:spcAft>
              <a:defRPr/>
            </a:pPr>
            <a:r>
              <a:rPr lang="id-ID" sz="1800" smtClean="0">
                <a:solidFill>
                  <a:srgbClr val="002060"/>
                </a:solidFill>
                <a:effectLst>
                  <a:outerShdw blurRad="38100" dist="38100" dir="2700000" algn="tl">
                    <a:srgbClr val="000000">
                      <a:alpha val="43137"/>
                    </a:srgbClr>
                  </a:outerShdw>
                </a:effectLst>
              </a:rPr>
              <a:t>Semarang, April </a:t>
            </a:r>
            <a:r>
              <a:rPr lang="id-ID" sz="1800" dirty="0" smtClean="0">
                <a:solidFill>
                  <a:srgbClr val="002060"/>
                </a:solidFill>
                <a:effectLst>
                  <a:outerShdw blurRad="38100" dist="38100" dir="2700000" algn="tl">
                    <a:srgbClr val="000000">
                      <a:alpha val="43137"/>
                    </a:srgbClr>
                  </a:outerShdw>
                </a:effectLst>
              </a:rPr>
              <a:t>2020</a:t>
            </a:r>
          </a:p>
        </p:txBody>
      </p:sp>
      <p:pic>
        <p:nvPicPr>
          <p:cNvPr id="8" name="Picture 7" descr="E:\foto paris\1213131.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6545" y="4221088"/>
            <a:ext cx="1728191" cy="1980220"/>
          </a:xfrm>
          <a:prstGeom prst="rect">
            <a:avLst/>
          </a:prstGeom>
          <a:noFill/>
          <a:ln>
            <a:noFill/>
          </a:ln>
        </p:spPr>
      </p:pic>
    </p:spTree>
    <p:extLst>
      <p:ext uri="{BB962C8B-B14F-4D97-AF65-F5344CB8AC3E}">
        <p14:creationId xmlns:p14="http://schemas.microsoft.com/office/powerpoint/2010/main" val="1644857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id-ID" b="1" smtClean="0">
                <a:effectLst>
                  <a:outerShdw blurRad="38100" dist="38100" dir="2700000" algn="tl">
                    <a:srgbClr val="000000">
                      <a:alpha val="43137"/>
                    </a:srgbClr>
                  </a:outerShdw>
                </a:effectLst>
              </a:rPr>
              <a:t>Hubungan IN dan HTN</a:t>
            </a:r>
          </a:p>
        </p:txBody>
      </p:sp>
      <p:sp>
        <p:nvSpPr>
          <p:cNvPr id="2" name="Oval 1"/>
          <p:cNvSpPr/>
          <p:nvPr/>
        </p:nvSpPr>
        <p:spPr>
          <a:xfrm>
            <a:off x="1115616" y="1628800"/>
            <a:ext cx="2880320" cy="216024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id-ID" sz="2400" smtClean="0">
                <a:effectLst>
                  <a:outerShdw blurRad="38100" dist="38100" dir="2700000" algn="tl">
                    <a:srgbClr val="000000">
                      <a:alpha val="43137"/>
                    </a:srgbClr>
                  </a:outerShdw>
                </a:effectLst>
              </a:rPr>
              <a:t>Sama-sama mempelajari atau obyeknya adalah Negara</a:t>
            </a:r>
          </a:p>
        </p:txBody>
      </p:sp>
      <p:sp>
        <p:nvSpPr>
          <p:cNvPr id="5" name="Oval 4"/>
          <p:cNvSpPr/>
          <p:nvPr/>
        </p:nvSpPr>
        <p:spPr>
          <a:xfrm>
            <a:off x="3779912" y="2688940"/>
            <a:ext cx="4874307" cy="352839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id-ID" sz="2400" smtClean="0">
                <a:effectLst>
                  <a:outerShdw blurRad="38100" dist="38100" dir="2700000" algn="tl">
                    <a:srgbClr val="000000">
                      <a:alpha val="43137"/>
                    </a:srgbClr>
                  </a:outerShdw>
                </a:effectLst>
              </a:rPr>
              <a:t>Perbedaan : IN (Ilmu Negara) mempelajari negara dalam keadaan abstrak–umum, sedangkan HTN mempelajari negara dalam keadaan konkrit tertentu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1"/>
          <p:cNvSpPr>
            <a:spLocks noChangeShapeType="1"/>
          </p:cNvSpPr>
          <p:nvPr/>
        </p:nvSpPr>
        <p:spPr bwMode="auto">
          <a:xfrm>
            <a:off x="469900" y="1154341"/>
            <a:ext cx="0" cy="396000"/>
          </a:xfrm>
          <a:prstGeom prst="line">
            <a:avLst/>
          </a:prstGeom>
          <a:noFill/>
          <a:ln w="19050">
            <a:solidFill>
              <a:schemeClr val="tx1"/>
            </a:solidFill>
            <a:round/>
            <a:headEnd type="none"/>
            <a:tailEnd type="triangle"/>
          </a:ln>
          <a:extLst>
            <a:ext uri="{909E8E84-426E-40DD-AFC4-6F175D3DCCD1}">
              <a14:hiddenFill xmlns:a14="http://schemas.microsoft.com/office/drawing/2010/main">
                <a:noFill/>
              </a14:hiddenFill>
            </a:ext>
          </a:extLst>
        </p:spPr>
        <p:txBody>
          <a:bodyPr/>
          <a:lstStyle/>
          <a:p>
            <a:endParaRPr lang="en-US"/>
          </a:p>
        </p:txBody>
      </p:sp>
      <p:sp>
        <p:nvSpPr>
          <p:cNvPr id="3" name="Line 2"/>
          <p:cNvSpPr>
            <a:spLocks noChangeShapeType="1"/>
          </p:cNvSpPr>
          <p:nvPr/>
        </p:nvSpPr>
        <p:spPr bwMode="auto">
          <a:xfrm>
            <a:off x="3482975" y="1149579"/>
            <a:ext cx="0" cy="1044000"/>
          </a:xfrm>
          <a:prstGeom prst="line">
            <a:avLst/>
          </a:prstGeom>
          <a:noFill/>
          <a:ln w="19050">
            <a:solidFill>
              <a:schemeClr val="tx1"/>
            </a:solidFill>
            <a:round/>
            <a:headEnd type="none"/>
            <a:tailEnd type="triangle"/>
          </a:ln>
          <a:extLst>
            <a:ext uri="{909E8E84-426E-40DD-AFC4-6F175D3DCCD1}">
              <a14:hiddenFill xmlns:a14="http://schemas.microsoft.com/office/drawing/2010/main">
                <a:noFill/>
              </a14:hiddenFill>
            </a:ext>
          </a:extLst>
        </p:spPr>
        <p:txBody>
          <a:bodyPr/>
          <a:lstStyle/>
          <a:p>
            <a:endParaRPr lang="en-US"/>
          </a:p>
        </p:txBody>
      </p:sp>
      <p:sp>
        <p:nvSpPr>
          <p:cNvPr id="4" name="Freeform 69"/>
          <p:cNvSpPr>
            <a:spLocks/>
          </p:cNvSpPr>
          <p:nvPr/>
        </p:nvSpPr>
        <p:spPr bwMode="auto">
          <a:xfrm>
            <a:off x="469900" y="1157516"/>
            <a:ext cx="8153400" cy="468000"/>
          </a:xfrm>
          <a:custGeom>
            <a:avLst/>
            <a:gdLst>
              <a:gd name="T0" fmla="*/ 0 w 5184"/>
              <a:gd name="T1" fmla="*/ 2147483646 h 624"/>
              <a:gd name="T2" fmla="*/ 0 w 5184"/>
              <a:gd name="T3" fmla="*/ 0 h 624"/>
              <a:gd name="T4" fmla="*/ 2147483646 w 5184"/>
              <a:gd name="T5" fmla="*/ 0 h 624"/>
              <a:gd name="T6" fmla="*/ 2147483646 w 5184"/>
              <a:gd name="T7" fmla="*/ 2147483646 h 6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84" h="624">
                <a:moveTo>
                  <a:pt x="0" y="624"/>
                </a:moveTo>
                <a:lnTo>
                  <a:pt x="0" y="0"/>
                </a:lnTo>
                <a:lnTo>
                  <a:pt x="5184" y="0"/>
                </a:lnTo>
                <a:lnTo>
                  <a:pt x="5184" y="528"/>
                </a:lnTo>
              </a:path>
            </a:pathLst>
          </a:custGeom>
          <a:noFill/>
          <a:ln w="19050" cap="flat" cmpd="sng">
            <a:solidFill>
              <a:schemeClr val="tx1"/>
            </a:solidFill>
            <a:prstDash val="solid"/>
            <a:round/>
            <a:headEnd type="non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a:p>
        </p:txBody>
      </p:sp>
      <p:sp>
        <p:nvSpPr>
          <p:cNvPr id="5" name="AutoShape 20"/>
          <p:cNvSpPr>
            <a:spLocks noChangeArrowheads="1"/>
          </p:cNvSpPr>
          <p:nvPr/>
        </p:nvSpPr>
        <p:spPr bwMode="auto">
          <a:xfrm>
            <a:off x="3398838" y="1063854"/>
            <a:ext cx="182562" cy="182562"/>
          </a:xfrm>
          <a:prstGeom prst="star8">
            <a:avLst>
              <a:gd name="adj" fmla="val 3825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id-ID"/>
          </a:p>
        </p:txBody>
      </p:sp>
      <p:sp>
        <p:nvSpPr>
          <p:cNvPr id="6" name="Text Box 83"/>
          <p:cNvSpPr txBox="1">
            <a:spLocks noChangeArrowheads="1"/>
          </p:cNvSpPr>
          <p:nvPr/>
        </p:nvSpPr>
        <p:spPr bwMode="auto">
          <a:xfrm>
            <a:off x="2725738" y="2186102"/>
            <a:ext cx="838200" cy="407987"/>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0" tIns="0" rIns="45720" anchor="b"/>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pPr algn="r">
              <a:lnSpc>
                <a:spcPct val="64000"/>
              </a:lnSpc>
            </a:pPr>
            <a:endParaRPr lang="id-ID" sz="900" b="1">
              <a:solidFill>
                <a:srgbClr val="000000"/>
              </a:solidFill>
              <a:latin typeface="Tahoma" charset="0"/>
            </a:endParaRPr>
          </a:p>
          <a:p>
            <a:pPr algn="r">
              <a:lnSpc>
                <a:spcPct val="64000"/>
              </a:lnSpc>
            </a:pPr>
            <a:r>
              <a:rPr lang="id-ID" sz="900" b="1">
                <a:solidFill>
                  <a:srgbClr val="000000"/>
                </a:solidFill>
                <a:latin typeface="Tahoma" charset="0"/>
              </a:rPr>
              <a:t>TNI/POLRI</a:t>
            </a:r>
          </a:p>
        </p:txBody>
      </p:sp>
      <p:sp>
        <p:nvSpPr>
          <p:cNvPr id="7" name="Text Box 84"/>
          <p:cNvSpPr txBox="1">
            <a:spLocks noChangeArrowheads="1"/>
          </p:cNvSpPr>
          <p:nvPr/>
        </p:nvSpPr>
        <p:spPr bwMode="auto">
          <a:xfrm>
            <a:off x="2540000" y="1996237"/>
            <a:ext cx="882650" cy="407987"/>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0" tIns="0" rIns="0" anchor="b"/>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pPr algn="r">
              <a:lnSpc>
                <a:spcPct val="64000"/>
              </a:lnSpc>
            </a:pPr>
            <a:endParaRPr lang="id-ID" sz="900" b="1">
              <a:solidFill>
                <a:srgbClr val="000000"/>
              </a:solidFill>
              <a:latin typeface="Tahoma" charset="0"/>
            </a:endParaRPr>
          </a:p>
          <a:p>
            <a:pPr algn="r">
              <a:lnSpc>
                <a:spcPct val="64000"/>
              </a:lnSpc>
            </a:pPr>
            <a:r>
              <a:rPr lang="id-ID" sz="900" b="1">
                <a:solidFill>
                  <a:srgbClr val="000000"/>
                </a:solidFill>
                <a:latin typeface="Tahoma" charset="0"/>
              </a:rPr>
              <a:t>dewan pertimbangan</a:t>
            </a:r>
          </a:p>
        </p:txBody>
      </p:sp>
      <p:sp>
        <p:nvSpPr>
          <p:cNvPr id="8" name="Text Box 85"/>
          <p:cNvSpPr txBox="1">
            <a:spLocks noChangeArrowheads="1"/>
          </p:cNvSpPr>
          <p:nvPr/>
        </p:nvSpPr>
        <p:spPr bwMode="auto">
          <a:xfrm>
            <a:off x="2425700" y="1745412"/>
            <a:ext cx="919163" cy="409575"/>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0" tIns="0" rIns="45720" anchor="b"/>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pPr algn="r">
              <a:lnSpc>
                <a:spcPct val="64000"/>
              </a:lnSpc>
            </a:pPr>
            <a:endParaRPr lang="id-ID" sz="1000" b="1">
              <a:solidFill>
                <a:srgbClr val="000000"/>
              </a:solidFill>
              <a:latin typeface="Tahoma" charset="0"/>
            </a:endParaRPr>
          </a:p>
          <a:p>
            <a:pPr algn="r">
              <a:lnSpc>
                <a:spcPct val="64000"/>
              </a:lnSpc>
            </a:pPr>
            <a:r>
              <a:rPr lang="id-ID" sz="1000" b="1">
                <a:solidFill>
                  <a:srgbClr val="000000"/>
                </a:solidFill>
                <a:latin typeface="Tahoma" charset="0"/>
              </a:rPr>
              <a:t>kementerian negara</a:t>
            </a:r>
          </a:p>
        </p:txBody>
      </p:sp>
      <p:sp>
        <p:nvSpPr>
          <p:cNvPr id="9" name="Line 8"/>
          <p:cNvSpPr>
            <a:spLocks noChangeShapeType="1"/>
          </p:cNvSpPr>
          <p:nvPr/>
        </p:nvSpPr>
        <p:spPr bwMode="auto">
          <a:xfrm>
            <a:off x="2324100" y="1157516"/>
            <a:ext cx="0" cy="1584000"/>
          </a:xfrm>
          <a:prstGeom prst="line">
            <a:avLst/>
          </a:prstGeom>
          <a:noFill/>
          <a:ln w="19050">
            <a:solidFill>
              <a:schemeClr val="tx1"/>
            </a:solidFill>
            <a:round/>
            <a:headEnd type="none"/>
            <a:tailEnd type="triangle"/>
          </a:ln>
          <a:extLst>
            <a:ext uri="{909E8E84-426E-40DD-AFC4-6F175D3DCCD1}">
              <a14:hiddenFill xmlns:a14="http://schemas.microsoft.com/office/drawing/2010/main">
                <a:noFill/>
              </a14:hiddenFill>
            </a:ext>
          </a:extLst>
        </p:spPr>
        <p:txBody>
          <a:bodyPr/>
          <a:lstStyle/>
          <a:p>
            <a:endParaRPr lang="en-US"/>
          </a:p>
        </p:txBody>
      </p:sp>
      <p:sp>
        <p:nvSpPr>
          <p:cNvPr id="10" name="AutoShape 70"/>
          <p:cNvSpPr>
            <a:spLocks noChangeArrowheads="1"/>
          </p:cNvSpPr>
          <p:nvPr/>
        </p:nvSpPr>
        <p:spPr bwMode="auto">
          <a:xfrm>
            <a:off x="2243138" y="1055916"/>
            <a:ext cx="182562" cy="182563"/>
          </a:xfrm>
          <a:prstGeom prst="star8">
            <a:avLst>
              <a:gd name="adj" fmla="val 3825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id-ID"/>
          </a:p>
        </p:txBody>
      </p:sp>
      <p:sp>
        <p:nvSpPr>
          <p:cNvPr id="11" name="Line 71"/>
          <p:cNvSpPr>
            <a:spLocks noChangeShapeType="1"/>
          </p:cNvSpPr>
          <p:nvPr/>
        </p:nvSpPr>
        <p:spPr bwMode="auto">
          <a:xfrm flipH="1">
            <a:off x="7835900" y="1162069"/>
            <a:ext cx="0" cy="252000"/>
          </a:xfrm>
          <a:prstGeom prst="line">
            <a:avLst/>
          </a:prstGeom>
          <a:noFill/>
          <a:ln w="19050">
            <a:solidFill>
              <a:schemeClr val="tx1"/>
            </a:solidFill>
            <a:round/>
            <a:headEnd type="none"/>
            <a:tailEnd type="triangle"/>
          </a:ln>
          <a:extLst>
            <a:ext uri="{909E8E84-426E-40DD-AFC4-6F175D3DCCD1}">
              <a14:hiddenFill xmlns:a14="http://schemas.microsoft.com/office/drawing/2010/main">
                <a:noFill/>
              </a14:hiddenFill>
            </a:ext>
          </a:extLst>
        </p:spPr>
        <p:txBody>
          <a:bodyPr/>
          <a:lstStyle/>
          <a:p>
            <a:endParaRPr lang="en-US"/>
          </a:p>
        </p:txBody>
      </p:sp>
      <p:sp>
        <p:nvSpPr>
          <p:cNvPr id="12" name="Line 4"/>
          <p:cNvSpPr>
            <a:spLocks noChangeShapeType="1"/>
          </p:cNvSpPr>
          <p:nvPr/>
        </p:nvSpPr>
        <p:spPr bwMode="auto">
          <a:xfrm flipH="1">
            <a:off x="4160838" y="1659147"/>
            <a:ext cx="12350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5"/>
          <p:cNvSpPr>
            <a:spLocks noChangeShapeType="1"/>
          </p:cNvSpPr>
          <p:nvPr/>
        </p:nvSpPr>
        <p:spPr bwMode="auto">
          <a:xfrm>
            <a:off x="2628900" y="1151165"/>
            <a:ext cx="0" cy="252000"/>
          </a:xfrm>
          <a:prstGeom prst="line">
            <a:avLst/>
          </a:prstGeom>
          <a:noFill/>
          <a:ln w="19050">
            <a:solidFill>
              <a:schemeClr val="tx1"/>
            </a:solidFill>
            <a:round/>
            <a:headEnd type="none"/>
            <a:tailEnd type="triangle"/>
          </a:ln>
          <a:extLst>
            <a:ext uri="{909E8E84-426E-40DD-AFC4-6F175D3DCCD1}">
              <a14:hiddenFill xmlns:a14="http://schemas.microsoft.com/office/drawing/2010/main">
                <a:noFill/>
              </a14:hiddenFill>
            </a:ext>
          </a:extLst>
        </p:spPr>
        <p:txBody>
          <a:bodyPr/>
          <a:lstStyle/>
          <a:p>
            <a:endParaRPr lang="en-US"/>
          </a:p>
        </p:txBody>
      </p:sp>
      <p:sp>
        <p:nvSpPr>
          <p:cNvPr id="14" name="Line 6"/>
          <p:cNvSpPr>
            <a:spLocks noChangeShapeType="1"/>
          </p:cNvSpPr>
          <p:nvPr/>
        </p:nvSpPr>
        <p:spPr bwMode="auto">
          <a:xfrm>
            <a:off x="3898900" y="1151166"/>
            <a:ext cx="0" cy="252000"/>
          </a:xfrm>
          <a:prstGeom prst="line">
            <a:avLst/>
          </a:prstGeom>
          <a:noFill/>
          <a:ln w="19050">
            <a:solidFill>
              <a:schemeClr val="tx1"/>
            </a:solidFill>
            <a:round/>
            <a:headEnd type="none"/>
            <a:tailEnd type="triangle"/>
          </a:ln>
          <a:extLst>
            <a:ext uri="{909E8E84-426E-40DD-AFC4-6F175D3DCCD1}">
              <a14:hiddenFill xmlns:a14="http://schemas.microsoft.com/office/drawing/2010/main">
                <a:noFill/>
              </a14:hiddenFill>
            </a:ext>
          </a:extLst>
        </p:spPr>
        <p:txBody>
          <a:bodyPr/>
          <a:lstStyle/>
          <a:p>
            <a:endParaRPr lang="en-US"/>
          </a:p>
        </p:txBody>
      </p:sp>
      <p:sp>
        <p:nvSpPr>
          <p:cNvPr id="15" name="Line 7"/>
          <p:cNvSpPr>
            <a:spLocks noChangeShapeType="1"/>
          </p:cNvSpPr>
          <p:nvPr/>
        </p:nvSpPr>
        <p:spPr bwMode="auto">
          <a:xfrm flipH="1">
            <a:off x="5676900" y="1151166"/>
            <a:ext cx="0" cy="252000"/>
          </a:xfrm>
          <a:prstGeom prst="line">
            <a:avLst/>
          </a:prstGeom>
          <a:noFill/>
          <a:ln w="19050">
            <a:solidFill>
              <a:schemeClr val="tx1"/>
            </a:solidFill>
            <a:round/>
            <a:headEnd type="none"/>
            <a:tailEnd type="triangle"/>
          </a:ln>
          <a:extLst>
            <a:ext uri="{909E8E84-426E-40DD-AFC4-6F175D3DCCD1}">
              <a14:hiddenFill xmlns:a14="http://schemas.microsoft.com/office/drawing/2010/main">
                <a:noFill/>
              </a14:hiddenFill>
            </a:ext>
          </a:extLst>
        </p:spPr>
        <p:txBody>
          <a:bodyPr/>
          <a:lstStyle/>
          <a:p>
            <a:endParaRPr lang="en-US"/>
          </a:p>
        </p:txBody>
      </p:sp>
      <p:sp>
        <p:nvSpPr>
          <p:cNvPr id="16" name="Line 9"/>
          <p:cNvSpPr>
            <a:spLocks noChangeShapeType="1"/>
          </p:cNvSpPr>
          <p:nvPr/>
        </p:nvSpPr>
        <p:spPr bwMode="auto">
          <a:xfrm>
            <a:off x="7404100" y="1865839"/>
            <a:ext cx="0" cy="900000"/>
          </a:xfrm>
          <a:prstGeom prst="line">
            <a:avLst/>
          </a:prstGeom>
          <a:noFill/>
          <a:ln w="19050">
            <a:solidFill>
              <a:schemeClr val="tx1"/>
            </a:solidFill>
            <a:round/>
            <a:headEnd type="none"/>
            <a:tailEnd type="triangle"/>
          </a:ln>
          <a:extLst>
            <a:ext uri="{909E8E84-426E-40DD-AFC4-6F175D3DCCD1}">
              <a14:hiddenFill xmlns:a14="http://schemas.microsoft.com/office/drawing/2010/main">
                <a:noFill/>
              </a14:hiddenFill>
            </a:ext>
          </a:extLst>
        </p:spPr>
        <p:txBody>
          <a:bodyPr/>
          <a:lstStyle/>
          <a:p>
            <a:endParaRPr lang="en-US"/>
          </a:p>
        </p:txBody>
      </p:sp>
      <p:sp>
        <p:nvSpPr>
          <p:cNvPr id="17" name="Line 11"/>
          <p:cNvSpPr>
            <a:spLocks noChangeShapeType="1"/>
          </p:cNvSpPr>
          <p:nvPr/>
        </p:nvSpPr>
        <p:spPr bwMode="auto">
          <a:xfrm>
            <a:off x="1887538" y="1154341"/>
            <a:ext cx="0" cy="360000"/>
          </a:xfrm>
          <a:prstGeom prst="line">
            <a:avLst/>
          </a:prstGeom>
          <a:noFill/>
          <a:ln w="19050">
            <a:solidFill>
              <a:schemeClr val="tx1"/>
            </a:solidFill>
            <a:round/>
            <a:headEnd type="none"/>
            <a:tailEnd type="triangle"/>
          </a:ln>
          <a:extLst>
            <a:ext uri="{909E8E84-426E-40DD-AFC4-6F175D3DCCD1}">
              <a14:hiddenFill xmlns:a14="http://schemas.microsoft.com/office/drawing/2010/main">
                <a:noFill/>
              </a14:hiddenFill>
            </a:ext>
          </a:extLst>
        </p:spPr>
        <p:txBody>
          <a:bodyPr/>
          <a:lstStyle/>
          <a:p>
            <a:endParaRPr lang="en-US"/>
          </a:p>
        </p:txBody>
      </p:sp>
      <p:sp>
        <p:nvSpPr>
          <p:cNvPr id="18" name="Line 12"/>
          <p:cNvSpPr>
            <a:spLocks noChangeShapeType="1"/>
          </p:cNvSpPr>
          <p:nvPr/>
        </p:nvSpPr>
        <p:spPr bwMode="auto">
          <a:xfrm>
            <a:off x="4783138" y="716610"/>
            <a:ext cx="0" cy="684000"/>
          </a:xfrm>
          <a:prstGeom prst="line">
            <a:avLst/>
          </a:prstGeom>
          <a:noFill/>
          <a:ln w="19050">
            <a:solidFill>
              <a:schemeClr val="tx1"/>
            </a:solidFill>
            <a:round/>
            <a:headEnd type="none"/>
            <a:tailEnd type="triangle"/>
          </a:ln>
          <a:extLst>
            <a:ext uri="{909E8E84-426E-40DD-AFC4-6F175D3DCCD1}">
              <a14:hiddenFill xmlns:a14="http://schemas.microsoft.com/office/drawing/2010/main">
                <a:noFill/>
              </a14:hiddenFill>
            </a:ext>
          </a:extLst>
        </p:spPr>
        <p:txBody>
          <a:bodyPr/>
          <a:lstStyle/>
          <a:p>
            <a:endParaRPr lang="en-US"/>
          </a:p>
        </p:txBody>
      </p:sp>
      <p:sp>
        <p:nvSpPr>
          <p:cNvPr id="19" name="Line 14"/>
          <p:cNvSpPr>
            <a:spLocks noChangeShapeType="1"/>
          </p:cNvSpPr>
          <p:nvPr/>
        </p:nvSpPr>
        <p:spPr bwMode="auto">
          <a:xfrm>
            <a:off x="1122363" y="1162068"/>
            <a:ext cx="0" cy="252000"/>
          </a:xfrm>
          <a:prstGeom prst="line">
            <a:avLst/>
          </a:prstGeom>
          <a:noFill/>
          <a:ln w="19050">
            <a:solidFill>
              <a:schemeClr val="tx1"/>
            </a:solidFill>
            <a:round/>
            <a:headEnd type="none"/>
            <a:tailEnd type="triangle"/>
          </a:ln>
          <a:extLst>
            <a:ext uri="{909E8E84-426E-40DD-AFC4-6F175D3DCCD1}">
              <a14:hiddenFill xmlns:a14="http://schemas.microsoft.com/office/drawing/2010/main">
                <a:noFill/>
              </a14:hiddenFill>
            </a:ext>
          </a:extLst>
        </p:spPr>
        <p:txBody>
          <a:bodyPr/>
          <a:lstStyle/>
          <a:p>
            <a:endParaRPr lang="en-US"/>
          </a:p>
        </p:txBody>
      </p:sp>
      <p:sp>
        <p:nvSpPr>
          <p:cNvPr id="20" name="Line 15"/>
          <p:cNvSpPr>
            <a:spLocks noChangeShapeType="1"/>
          </p:cNvSpPr>
          <p:nvPr/>
        </p:nvSpPr>
        <p:spPr bwMode="auto">
          <a:xfrm flipH="1">
            <a:off x="7023100" y="1154340"/>
            <a:ext cx="0" cy="252000"/>
          </a:xfrm>
          <a:prstGeom prst="line">
            <a:avLst/>
          </a:prstGeom>
          <a:noFill/>
          <a:ln w="19050">
            <a:solidFill>
              <a:schemeClr val="tx1"/>
            </a:solidFill>
            <a:round/>
            <a:headEnd type="none"/>
            <a:tailEnd type="triangle"/>
          </a:ln>
          <a:extLst>
            <a:ext uri="{909E8E84-426E-40DD-AFC4-6F175D3DCCD1}">
              <a14:hiddenFill xmlns:a14="http://schemas.microsoft.com/office/drawing/2010/main">
                <a:noFill/>
              </a14:hiddenFill>
            </a:ext>
          </a:extLst>
        </p:spPr>
        <p:txBody>
          <a:bodyPr/>
          <a:lstStyle/>
          <a:p>
            <a:endParaRPr lang="en-US"/>
          </a:p>
        </p:txBody>
      </p:sp>
      <p:sp>
        <p:nvSpPr>
          <p:cNvPr id="21" name="Line 16"/>
          <p:cNvSpPr>
            <a:spLocks noChangeShapeType="1"/>
          </p:cNvSpPr>
          <p:nvPr/>
        </p:nvSpPr>
        <p:spPr bwMode="auto">
          <a:xfrm flipH="1">
            <a:off x="1104900" y="1732470"/>
            <a:ext cx="0" cy="1008000"/>
          </a:xfrm>
          <a:prstGeom prst="line">
            <a:avLst/>
          </a:prstGeom>
          <a:noFill/>
          <a:ln w="19050">
            <a:solidFill>
              <a:schemeClr val="tx1"/>
            </a:solidFill>
            <a:round/>
            <a:headEnd type="none"/>
            <a:tailEnd type="triangle"/>
          </a:ln>
          <a:extLst>
            <a:ext uri="{909E8E84-426E-40DD-AFC4-6F175D3DCCD1}">
              <a14:hiddenFill xmlns:a14="http://schemas.microsoft.com/office/drawing/2010/main">
                <a:noFill/>
              </a14:hiddenFill>
            </a:ext>
          </a:extLst>
        </p:spPr>
        <p:txBody>
          <a:bodyPr/>
          <a:lstStyle/>
          <a:p>
            <a:endParaRPr lang="en-US"/>
          </a:p>
        </p:txBody>
      </p:sp>
      <p:sp>
        <p:nvSpPr>
          <p:cNvPr id="22" name="AutoShape 17"/>
          <p:cNvSpPr>
            <a:spLocks noChangeArrowheads="1"/>
          </p:cNvSpPr>
          <p:nvPr/>
        </p:nvSpPr>
        <p:spPr bwMode="auto">
          <a:xfrm>
            <a:off x="5588000" y="1063854"/>
            <a:ext cx="182563" cy="182562"/>
          </a:xfrm>
          <a:prstGeom prst="star8">
            <a:avLst>
              <a:gd name="adj" fmla="val 3825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id-ID"/>
          </a:p>
        </p:txBody>
      </p:sp>
      <p:sp>
        <p:nvSpPr>
          <p:cNvPr id="23" name="AutoShape 18"/>
          <p:cNvSpPr>
            <a:spLocks noChangeArrowheads="1"/>
          </p:cNvSpPr>
          <p:nvPr/>
        </p:nvSpPr>
        <p:spPr bwMode="auto">
          <a:xfrm>
            <a:off x="4694238" y="1063854"/>
            <a:ext cx="182562" cy="182562"/>
          </a:xfrm>
          <a:prstGeom prst="star8">
            <a:avLst>
              <a:gd name="adj" fmla="val 3825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id-ID"/>
          </a:p>
        </p:txBody>
      </p:sp>
      <p:sp>
        <p:nvSpPr>
          <p:cNvPr id="24" name="AutoShape 19"/>
          <p:cNvSpPr>
            <a:spLocks noChangeArrowheads="1"/>
          </p:cNvSpPr>
          <p:nvPr/>
        </p:nvSpPr>
        <p:spPr bwMode="auto">
          <a:xfrm>
            <a:off x="3817938" y="1063854"/>
            <a:ext cx="182562" cy="182562"/>
          </a:xfrm>
          <a:prstGeom prst="star8">
            <a:avLst>
              <a:gd name="adj" fmla="val 3825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id-ID" sz="1800"/>
          </a:p>
        </p:txBody>
      </p:sp>
      <p:sp>
        <p:nvSpPr>
          <p:cNvPr id="25" name="AutoShape 21"/>
          <p:cNvSpPr>
            <a:spLocks noChangeArrowheads="1"/>
          </p:cNvSpPr>
          <p:nvPr/>
        </p:nvSpPr>
        <p:spPr bwMode="auto">
          <a:xfrm>
            <a:off x="2557463" y="1063854"/>
            <a:ext cx="182562" cy="182562"/>
          </a:xfrm>
          <a:prstGeom prst="star8">
            <a:avLst>
              <a:gd name="adj" fmla="val 3825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id-ID"/>
          </a:p>
        </p:txBody>
      </p:sp>
      <p:sp>
        <p:nvSpPr>
          <p:cNvPr id="26" name="AutoShape 22"/>
          <p:cNvSpPr>
            <a:spLocks noChangeArrowheads="1"/>
          </p:cNvSpPr>
          <p:nvPr/>
        </p:nvSpPr>
        <p:spPr bwMode="auto">
          <a:xfrm>
            <a:off x="1795463" y="1068616"/>
            <a:ext cx="182562" cy="182563"/>
          </a:xfrm>
          <a:prstGeom prst="star8">
            <a:avLst>
              <a:gd name="adj" fmla="val 3825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id-ID"/>
          </a:p>
        </p:txBody>
      </p:sp>
      <p:sp>
        <p:nvSpPr>
          <p:cNvPr id="27" name="AutoShape 23"/>
          <p:cNvSpPr>
            <a:spLocks noChangeArrowheads="1"/>
          </p:cNvSpPr>
          <p:nvPr/>
        </p:nvSpPr>
        <p:spPr bwMode="auto">
          <a:xfrm>
            <a:off x="8529638" y="1059091"/>
            <a:ext cx="182562" cy="182563"/>
          </a:xfrm>
          <a:prstGeom prst="star8">
            <a:avLst>
              <a:gd name="adj" fmla="val 3825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id-ID"/>
          </a:p>
        </p:txBody>
      </p:sp>
      <p:sp>
        <p:nvSpPr>
          <p:cNvPr id="28" name="AutoShape 24"/>
          <p:cNvSpPr>
            <a:spLocks noChangeArrowheads="1"/>
          </p:cNvSpPr>
          <p:nvPr/>
        </p:nvSpPr>
        <p:spPr bwMode="auto">
          <a:xfrm>
            <a:off x="7742238" y="1063854"/>
            <a:ext cx="182562" cy="182562"/>
          </a:xfrm>
          <a:prstGeom prst="star8">
            <a:avLst>
              <a:gd name="adj" fmla="val 3825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id-ID"/>
          </a:p>
        </p:txBody>
      </p:sp>
      <p:sp>
        <p:nvSpPr>
          <p:cNvPr id="29" name="AutoShape 25"/>
          <p:cNvSpPr>
            <a:spLocks noChangeArrowheads="1"/>
          </p:cNvSpPr>
          <p:nvPr/>
        </p:nvSpPr>
        <p:spPr bwMode="auto">
          <a:xfrm>
            <a:off x="6937375" y="1063854"/>
            <a:ext cx="182563" cy="182562"/>
          </a:xfrm>
          <a:prstGeom prst="star8">
            <a:avLst>
              <a:gd name="adj" fmla="val 3825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id-ID"/>
          </a:p>
        </p:txBody>
      </p:sp>
      <p:sp>
        <p:nvSpPr>
          <p:cNvPr id="30" name="AutoShape 26"/>
          <p:cNvSpPr>
            <a:spLocks noChangeArrowheads="1"/>
          </p:cNvSpPr>
          <p:nvPr/>
        </p:nvSpPr>
        <p:spPr bwMode="auto">
          <a:xfrm>
            <a:off x="1023938" y="1059091"/>
            <a:ext cx="182562" cy="182563"/>
          </a:xfrm>
          <a:prstGeom prst="star8">
            <a:avLst>
              <a:gd name="adj" fmla="val 3825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id-ID"/>
          </a:p>
        </p:txBody>
      </p:sp>
      <p:sp>
        <p:nvSpPr>
          <p:cNvPr id="31" name="AutoShape 27"/>
          <p:cNvSpPr>
            <a:spLocks noChangeArrowheads="1"/>
          </p:cNvSpPr>
          <p:nvPr/>
        </p:nvSpPr>
        <p:spPr bwMode="auto">
          <a:xfrm>
            <a:off x="381000" y="1054329"/>
            <a:ext cx="182563" cy="182562"/>
          </a:xfrm>
          <a:prstGeom prst="star8">
            <a:avLst>
              <a:gd name="adj" fmla="val 3825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id-ID"/>
          </a:p>
        </p:txBody>
      </p:sp>
      <p:sp>
        <p:nvSpPr>
          <p:cNvPr id="32" name="AutoShape 28"/>
          <p:cNvSpPr>
            <a:spLocks noChangeArrowheads="1"/>
          </p:cNvSpPr>
          <p:nvPr/>
        </p:nvSpPr>
        <p:spPr bwMode="auto">
          <a:xfrm>
            <a:off x="1027113" y="1878286"/>
            <a:ext cx="182562" cy="182562"/>
          </a:xfrm>
          <a:prstGeom prst="star8">
            <a:avLst>
              <a:gd name="adj" fmla="val 3825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id-ID"/>
          </a:p>
        </p:txBody>
      </p:sp>
      <p:sp>
        <p:nvSpPr>
          <p:cNvPr id="33" name="AutoShape 29"/>
          <p:cNvSpPr>
            <a:spLocks noChangeArrowheads="1"/>
          </p:cNvSpPr>
          <p:nvPr/>
        </p:nvSpPr>
        <p:spPr bwMode="auto">
          <a:xfrm>
            <a:off x="7318375" y="1840318"/>
            <a:ext cx="182563" cy="182563"/>
          </a:xfrm>
          <a:prstGeom prst="star8">
            <a:avLst>
              <a:gd name="adj" fmla="val 3825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id-ID"/>
          </a:p>
        </p:txBody>
      </p:sp>
      <p:sp>
        <p:nvSpPr>
          <p:cNvPr id="34" name="Text Box 30"/>
          <p:cNvSpPr txBox="1">
            <a:spLocks noChangeArrowheads="1"/>
          </p:cNvSpPr>
          <p:nvPr/>
        </p:nvSpPr>
        <p:spPr bwMode="auto">
          <a:xfrm>
            <a:off x="6184900" y="1687601"/>
            <a:ext cx="1084263" cy="917575"/>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endParaRPr lang="id-ID" sz="900">
              <a:solidFill>
                <a:srgbClr val="000000"/>
              </a:solidFill>
              <a:latin typeface="Tahoma" charset="0"/>
            </a:endParaRPr>
          </a:p>
          <a:p>
            <a:r>
              <a:rPr lang="id-ID" sz="900">
                <a:solidFill>
                  <a:srgbClr val="000000"/>
                </a:solidFill>
                <a:latin typeface="Tahoma" charset="0"/>
              </a:rPr>
              <a:t>badan-badan lain yang fungsinya berkaitan dengan kekuasaan kehakiman</a:t>
            </a:r>
            <a:endParaRPr lang="id-ID" sz="1800">
              <a:solidFill>
                <a:srgbClr val="000000"/>
              </a:solidFill>
              <a:latin typeface="Tahoma" charset="0"/>
            </a:endParaRPr>
          </a:p>
        </p:txBody>
      </p:sp>
      <p:sp>
        <p:nvSpPr>
          <p:cNvPr id="35" name="Text Box 31"/>
          <p:cNvSpPr txBox="1">
            <a:spLocks noChangeArrowheads="1"/>
          </p:cNvSpPr>
          <p:nvPr/>
        </p:nvSpPr>
        <p:spPr bwMode="auto">
          <a:xfrm>
            <a:off x="8272463" y="1557622"/>
            <a:ext cx="731837" cy="4572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0" tIns="36000" rIns="0" bIns="36000" anchor="ctr" anchorCtr="1"/>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r>
              <a:rPr lang="id-ID" sz="1800" b="1">
                <a:solidFill>
                  <a:srgbClr val="000000"/>
                </a:solidFill>
                <a:latin typeface="Tahoma" charset="0"/>
              </a:rPr>
              <a:t>KY</a:t>
            </a:r>
          </a:p>
        </p:txBody>
      </p:sp>
      <p:sp>
        <p:nvSpPr>
          <p:cNvPr id="36" name="Line 33"/>
          <p:cNvSpPr>
            <a:spLocks noChangeShapeType="1"/>
          </p:cNvSpPr>
          <p:nvPr/>
        </p:nvSpPr>
        <p:spPr bwMode="auto">
          <a:xfrm flipV="1">
            <a:off x="-12700" y="2636805"/>
            <a:ext cx="9144000" cy="0"/>
          </a:xfrm>
          <a:prstGeom prst="line">
            <a:avLst/>
          </a:prstGeom>
          <a:noFill/>
          <a:ln w="19050">
            <a:solidFill>
              <a:srgbClr val="33CC33"/>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Text Box 41"/>
          <p:cNvSpPr txBox="1">
            <a:spLocks noChangeArrowheads="1"/>
          </p:cNvSpPr>
          <p:nvPr/>
        </p:nvSpPr>
        <p:spPr bwMode="auto">
          <a:xfrm>
            <a:off x="131553" y="1545564"/>
            <a:ext cx="579438" cy="32861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nchor="ctr" anchorCtr="1"/>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r>
              <a:rPr lang="id-ID" sz="1600" dirty="0" err="1">
                <a:solidFill>
                  <a:srgbClr val="000000"/>
                </a:solidFill>
                <a:latin typeface="Tahoma" charset="0"/>
              </a:rPr>
              <a:t>kpu</a:t>
            </a:r>
            <a:endParaRPr lang="id-ID" sz="1600" dirty="0">
              <a:solidFill>
                <a:srgbClr val="000000"/>
              </a:solidFill>
              <a:latin typeface="Tahoma" charset="0"/>
            </a:endParaRPr>
          </a:p>
        </p:txBody>
      </p:sp>
      <p:sp>
        <p:nvSpPr>
          <p:cNvPr id="38" name="Text Box 42"/>
          <p:cNvSpPr txBox="1">
            <a:spLocks noChangeArrowheads="1"/>
          </p:cNvSpPr>
          <p:nvPr/>
        </p:nvSpPr>
        <p:spPr bwMode="auto">
          <a:xfrm>
            <a:off x="1543050" y="1528311"/>
            <a:ext cx="609600" cy="35401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pPr>
              <a:lnSpc>
                <a:spcPct val="80000"/>
              </a:lnSpc>
            </a:pPr>
            <a:r>
              <a:rPr lang="id-ID" sz="1000">
                <a:solidFill>
                  <a:srgbClr val="000000"/>
                </a:solidFill>
                <a:latin typeface="Tahoma" charset="0"/>
              </a:rPr>
              <a:t>bank sentral</a:t>
            </a:r>
          </a:p>
        </p:txBody>
      </p:sp>
      <p:sp>
        <p:nvSpPr>
          <p:cNvPr id="39" name="Rectangle 43"/>
          <p:cNvSpPr>
            <a:spLocks noChangeArrowheads="1"/>
          </p:cNvSpPr>
          <p:nvPr/>
        </p:nvSpPr>
        <p:spPr bwMode="auto">
          <a:xfrm>
            <a:off x="3543300" y="1410417"/>
            <a:ext cx="731838" cy="4572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0" tIns="0" rIns="0" bIns="0" anchor="ctr" anchorCtr="1"/>
          <a:lstStyle/>
          <a:p>
            <a:r>
              <a:rPr lang="id-ID" sz="1800" b="1">
                <a:solidFill>
                  <a:schemeClr val="tx1"/>
                </a:solidFill>
              </a:rPr>
              <a:t>DPR</a:t>
            </a:r>
          </a:p>
        </p:txBody>
      </p:sp>
      <p:sp>
        <p:nvSpPr>
          <p:cNvPr id="40" name="Rectangle 44"/>
          <p:cNvSpPr>
            <a:spLocks noChangeArrowheads="1"/>
          </p:cNvSpPr>
          <p:nvPr/>
        </p:nvSpPr>
        <p:spPr bwMode="auto">
          <a:xfrm>
            <a:off x="5305425" y="1410417"/>
            <a:ext cx="731838" cy="4572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0" tIns="0" rIns="0" bIns="0" anchor="ctr" anchorCtr="1"/>
          <a:lstStyle/>
          <a:p>
            <a:r>
              <a:rPr lang="id-ID" sz="1800" b="1">
                <a:solidFill>
                  <a:schemeClr val="tx1"/>
                </a:solidFill>
              </a:rPr>
              <a:t>DPD</a:t>
            </a:r>
          </a:p>
        </p:txBody>
      </p:sp>
      <p:sp>
        <p:nvSpPr>
          <p:cNvPr id="41" name="Rectangle 45"/>
          <p:cNvSpPr>
            <a:spLocks noChangeArrowheads="1"/>
          </p:cNvSpPr>
          <p:nvPr/>
        </p:nvSpPr>
        <p:spPr bwMode="auto">
          <a:xfrm>
            <a:off x="4432300" y="1410417"/>
            <a:ext cx="731838" cy="4572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0" tIns="0" rIns="0" bIns="0" anchor="ctr" anchorCtr="1"/>
          <a:lstStyle/>
          <a:p>
            <a:r>
              <a:rPr lang="id-ID" sz="1800" b="1">
                <a:solidFill>
                  <a:schemeClr val="tx1"/>
                </a:solidFill>
              </a:rPr>
              <a:t>MPR</a:t>
            </a:r>
          </a:p>
        </p:txBody>
      </p:sp>
      <p:sp>
        <p:nvSpPr>
          <p:cNvPr id="42" name="Text Box 47"/>
          <p:cNvSpPr txBox="1">
            <a:spLocks noChangeArrowheads="1"/>
          </p:cNvSpPr>
          <p:nvPr/>
        </p:nvSpPr>
        <p:spPr bwMode="auto">
          <a:xfrm>
            <a:off x="76200" y="12490"/>
            <a:ext cx="8991600" cy="53816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pPr algn="ctr"/>
            <a:r>
              <a:rPr lang="id-ID" sz="2000" b="1" dirty="0" smtClean="0">
                <a:solidFill>
                  <a:srgbClr val="000000"/>
                </a:solidFill>
                <a:latin typeface="Tahoma" charset="0"/>
              </a:rPr>
              <a:t>PENATAAN KEKUASAAN/LEMBAGA NEGARA</a:t>
            </a:r>
            <a:endParaRPr lang="id-ID" sz="1800" b="1" dirty="0">
              <a:solidFill>
                <a:srgbClr val="000000"/>
              </a:solidFill>
              <a:latin typeface="Tahoma" charset="0"/>
            </a:endParaRPr>
          </a:p>
        </p:txBody>
      </p:sp>
      <p:sp>
        <p:nvSpPr>
          <p:cNvPr id="43" name="Text Box 48"/>
          <p:cNvSpPr txBox="1">
            <a:spLocks noChangeArrowheads="1"/>
          </p:cNvSpPr>
          <p:nvPr/>
        </p:nvSpPr>
        <p:spPr bwMode="auto">
          <a:xfrm>
            <a:off x="754063" y="1420482"/>
            <a:ext cx="731837" cy="4572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0" tIns="0" rIns="0" bIns="0" anchor="ctr" anchorCtr="1"/>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r>
              <a:rPr lang="id-ID" sz="1800" b="1">
                <a:solidFill>
                  <a:srgbClr val="000000"/>
                </a:solidFill>
                <a:latin typeface="Tahoma" charset="0"/>
              </a:rPr>
              <a:t>BPK</a:t>
            </a:r>
          </a:p>
        </p:txBody>
      </p:sp>
      <p:sp>
        <p:nvSpPr>
          <p:cNvPr id="44" name="Text Box 49"/>
          <p:cNvSpPr txBox="1">
            <a:spLocks noChangeArrowheads="1"/>
          </p:cNvSpPr>
          <p:nvPr/>
        </p:nvSpPr>
        <p:spPr bwMode="auto">
          <a:xfrm>
            <a:off x="6718300" y="1410417"/>
            <a:ext cx="731838" cy="4572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0" tIns="0" rIns="0" bIns="0" anchor="ctr" anchorCtr="1"/>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r>
              <a:rPr lang="id-ID" sz="1800" b="1">
                <a:solidFill>
                  <a:srgbClr val="000000"/>
                </a:solidFill>
                <a:latin typeface="Tahoma" charset="0"/>
              </a:rPr>
              <a:t>MA</a:t>
            </a:r>
          </a:p>
        </p:txBody>
      </p:sp>
      <p:sp>
        <p:nvSpPr>
          <p:cNvPr id="45" name="Text Box 50"/>
          <p:cNvSpPr txBox="1">
            <a:spLocks noChangeArrowheads="1"/>
          </p:cNvSpPr>
          <p:nvPr/>
        </p:nvSpPr>
        <p:spPr bwMode="auto">
          <a:xfrm>
            <a:off x="7459663" y="1410417"/>
            <a:ext cx="731837" cy="4572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0" tIns="0" rIns="0" bIns="0" anchor="ctr" anchorCtr="1"/>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r>
              <a:rPr lang="id-ID" sz="1800" b="1">
                <a:solidFill>
                  <a:srgbClr val="000000"/>
                </a:solidFill>
                <a:latin typeface="Tahoma" charset="0"/>
              </a:rPr>
              <a:t>MK</a:t>
            </a:r>
          </a:p>
        </p:txBody>
      </p:sp>
      <p:sp>
        <p:nvSpPr>
          <p:cNvPr id="46" name="AutoShape 54"/>
          <p:cNvSpPr>
            <a:spLocks noChangeArrowheads="1"/>
          </p:cNvSpPr>
          <p:nvPr/>
        </p:nvSpPr>
        <p:spPr bwMode="auto">
          <a:xfrm>
            <a:off x="2243138" y="1815858"/>
            <a:ext cx="182562" cy="182562"/>
          </a:xfrm>
          <a:prstGeom prst="star8">
            <a:avLst>
              <a:gd name="adj" fmla="val 3825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id-ID"/>
          </a:p>
        </p:txBody>
      </p:sp>
      <p:sp>
        <p:nvSpPr>
          <p:cNvPr id="47" name="Rectangle 58"/>
          <p:cNvSpPr>
            <a:spLocks noChangeArrowheads="1"/>
          </p:cNvSpPr>
          <p:nvPr/>
        </p:nvSpPr>
        <p:spPr bwMode="auto">
          <a:xfrm>
            <a:off x="2219325" y="1390198"/>
            <a:ext cx="866775" cy="4572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0" rIns="0" bIns="0" anchor="ctr" anchorCtr="1"/>
          <a:lstStyle/>
          <a:p>
            <a:pPr>
              <a:lnSpc>
                <a:spcPct val="65000"/>
              </a:lnSpc>
            </a:pPr>
            <a:r>
              <a:rPr lang="id-ID" sz="1400" b="1">
                <a:solidFill>
                  <a:schemeClr val="tx1"/>
                </a:solidFill>
              </a:rPr>
              <a:t>Presiden</a:t>
            </a:r>
          </a:p>
        </p:txBody>
      </p:sp>
      <p:sp>
        <p:nvSpPr>
          <p:cNvPr id="48" name="Text Box 67"/>
          <p:cNvSpPr txBox="1">
            <a:spLocks noChangeArrowheads="1"/>
          </p:cNvSpPr>
          <p:nvPr/>
        </p:nvSpPr>
        <p:spPr bwMode="auto">
          <a:xfrm>
            <a:off x="7467600" y="457200"/>
            <a:ext cx="12192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pPr algn="r"/>
            <a:r>
              <a:rPr lang="id-ID" sz="1800" dirty="0">
                <a:solidFill>
                  <a:srgbClr val="000000"/>
                </a:solidFill>
                <a:latin typeface="Tahoma" charset="0"/>
              </a:rPr>
              <a:t>PUSAT</a:t>
            </a:r>
          </a:p>
        </p:txBody>
      </p:sp>
      <p:sp>
        <p:nvSpPr>
          <p:cNvPr id="49" name="Text Box 68"/>
          <p:cNvSpPr txBox="1">
            <a:spLocks noChangeArrowheads="1"/>
          </p:cNvSpPr>
          <p:nvPr/>
        </p:nvSpPr>
        <p:spPr bwMode="auto">
          <a:xfrm>
            <a:off x="7950226" y="2725947"/>
            <a:ext cx="1236663"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pPr algn="r"/>
            <a:r>
              <a:rPr lang="id-ID" sz="1800" dirty="0">
                <a:solidFill>
                  <a:srgbClr val="000000"/>
                </a:solidFill>
                <a:latin typeface="Tahoma" charset="0"/>
              </a:rPr>
              <a:t>DAERAH</a:t>
            </a:r>
          </a:p>
        </p:txBody>
      </p:sp>
      <p:sp>
        <p:nvSpPr>
          <p:cNvPr id="50" name="Text Box 72"/>
          <p:cNvSpPr txBox="1">
            <a:spLocks noChangeArrowheads="1"/>
          </p:cNvSpPr>
          <p:nvPr/>
        </p:nvSpPr>
        <p:spPr bwMode="auto">
          <a:xfrm>
            <a:off x="7150100" y="4110246"/>
            <a:ext cx="1447800" cy="5207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b" anchorCtr="1"/>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r>
              <a:rPr lang="id-ID" sz="1200" dirty="0">
                <a:solidFill>
                  <a:srgbClr val="000000"/>
                </a:solidFill>
                <a:latin typeface="Tahoma" charset="0"/>
              </a:rPr>
              <a:t>Lingkungan Peradilan </a:t>
            </a:r>
            <a:r>
              <a:rPr lang="id-ID" sz="1200" b="1" dirty="0">
                <a:solidFill>
                  <a:srgbClr val="000000"/>
                </a:solidFill>
                <a:latin typeface="Tahoma" charset="0"/>
              </a:rPr>
              <a:t>TUN</a:t>
            </a:r>
          </a:p>
        </p:txBody>
      </p:sp>
      <p:sp>
        <p:nvSpPr>
          <p:cNvPr id="51" name="Text Box 73"/>
          <p:cNvSpPr txBox="1">
            <a:spLocks noChangeArrowheads="1"/>
          </p:cNvSpPr>
          <p:nvPr/>
        </p:nvSpPr>
        <p:spPr bwMode="auto">
          <a:xfrm>
            <a:off x="6972300" y="3665746"/>
            <a:ext cx="1447800" cy="5207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b" anchorCtr="1"/>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r>
              <a:rPr lang="id-ID" sz="1200" dirty="0">
                <a:solidFill>
                  <a:srgbClr val="000000"/>
                </a:solidFill>
                <a:latin typeface="Tahoma" charset="0"/>
              </a:rPr>
              <a:t>Lingkungan Peradilan </a:t>
            </a:r>
            <a:r>
              <a:rPr lang="id-ID" sz="1200" b="1" dirty="0">
                <a:solidFill>
                  <a:srgbClr val="000000"/>
                </a:solidFill>
                <a:latin typeface="Tahoma" charset="0"/>
              </a:rPr>
              <a:t>Militer</a:t>
            </a:r>
          </a:p>
        </p:txBody>
      </p:sp>
      <p:sp>
        <p:nvSpPr>
          <p:cNvPr id="52" name="Text Box 74"/>
          <p:cNvSpPr txBox="1">
            <a:spLocks noChangeArrowheads="1"/>
          </p:cNvSpPr>
          <p:nvPr/>
        </p:nvSpPr>
        <p:spPr bwMode="auto">
          <a:xfrm>
            <a:off x="6807200" y="3233946"/>
            <a:ext cx="1447800" cy="5207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b" anchorCtr="1"/>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r>
              <a:rPr lang="id-ID" sz="1200" dirty="0">
                <a:solidFill>
                  <a:srgbClr val="000000"/>
                </a:solidFill>
                <a:latin typeface="Tahoma" charset="0"/>
              </a:rPr>
              <a:t>Lingkungan Peradilan </a:t>
            </a:r>
            <a:r>
              <a:rPr lang="id-ID" sz="1200" b="1" dirty="0">
                <a:solidFill>
                  <a:srgbClr val="000000"/>
                </a:solidFill>
                <a:latin typeface="Tahoma" charset="0"/>
              </a:rPr>
              <a:t>Agama</a:t>
            </a:r>
          </a:p>
        </p:txBody>
      </p:sp>
      <p:sp>
        <p:nvSpPr>
          <p:cNvPr id="53" name="Text Box 75"/>
          <p:cNvSpPr txBox="1">
            <a:spLocks noChangeArrowheads="1"/>
          </p:cNvSpPr>
          <p:nvPr/>
        </p:nvSpPr>
        <p:spPr bwMode="auto">
          <a:xfrm>
            <a:off x="6642100" y="2802146"/>
            <a:ext cx="1447800" cy="5207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b" anchorCtr="1"/>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r>
              <a:rPr lang="id-ID" sz="1200" dirty="0">
                <a:solidFill>
                  <a:srgbClr val="000000"/>
                </a:solidFill>
                <a:latin typeface="Tahoma" charset="0"/>
              </a:rPr>
              <a:t>Lingkungan Peradilan </a:t>
            </a:r>
            <a:r>
              <a:rPr lang="id-ID" sz="1200" b="1" dirty="0">
                <a:solidFill>
                  <a:srgbClr val="000000"/>
                </a:solidFill>
                <a:latin typeface="Tahoma" charset="0"/>
              </a:rPr>
              <a:t>Umum</a:t>
            </a:r>
          </a:p>
        </p:txBody>
      </p:sp>
      <p:sp>
        <p:nvSpPr>
          <p:cNvPr id="54" name="Text Box 76"/>
          <p:cNvSpPr txBox="1">
            <a:spLocks noChangeArrowheads="1"/>
          </p:cNvSpPr>
          <p:nvPr/>
        </p:nvSpPr>
        <p:spPr bwMode="auto">
          <a:xfrm>
            <a:off x="642938" y="2773571"/>
            <a:ext cx="914400" cy="4445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r>
              <a:rPr lang="id-ID" sz="1000">
                <a:solidFill>
                  <a:srgbClr val="000000"/>
                </a:solidFill>
                <a:latin typeface="Tahoma" charset="0"/>
              </a:rPr>
              <a:t>Perwakilan BPK Provinsi</a:t>
            </a:r>
          </a:p>
        </p:txBody>
      </p:sp>
      <p:sp>
        <p:nvSpPr>
          <p:cNvPr id="55" name="Text Box 77"/>
          <p:cNvSpPr txBox="1">
            <a:spLocks noChangeArrowheads="1"/>
          </p:cNvSpPr>
          <p:nvPr/>
        </p:nvSpPr>
        <p:spPr bwMode="auto">
          <a:xfrm>
            <a:off x="1614488" y="2779921"/>
            <a:ext cx="1447800" cy="381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r>
              <a:rPr lang="id-ID" sz="1000">
                <a:solidFill>
                  <a:srgbClr val="000000"/>
                </a:solidFill>
                <a:latin typeface="Tahoma" charset="0"/>
              </a:rPr>
              <a:t>Pemerintahan Daerah  Provinsi</a:t>
            </a:r>
          </a:p>
        </p:txBody>
      </p:sp>
      <p:sp>
        <p:nvSpPr>
          <p:cNvPr id="56" name="Text Box 78"/>
          <p:cNvSpPr txBox="1">
            <a:spLocks noChangeArrowheads="1"/>
          </p:cNvSpPr>
          <p:nvPr/>
        </p:nvSpPr>
        <p:spPr bwMode="auto">
          <a:xfrm>
            <a:off x="2324100" y="3160921"/>
            <a:ext cx="738188" cy="3079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36000" tIns="36000" rIns="36000" bIns="36000"/>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r>
              <a:rPr lang="id-ID" sz="1000">
                <a:solidFill>
                  <a:srgbClr val="000000"/>
                </a:solidFill>
                <a:latin typeface="Tahoma" charset="0"/>
              </a:rPr>
              <a:t>DPRD</a:t>
            </a:r>
          </a:p>
        </p:txBody>
      </p:sp>
      <p:sp>
        <p:nvSpPr>
          <p:cNvPr id="57" name="Text Box 79"/>
          <p:cNvSpPr txBox="1">
            <a:spLocks noChangeArrowheads="1"/>
          </p:cNvSpPr>
          <p:nvPr/>
        </p:nvSpPr>
        <p:spPr bwMode="auto">
          <a:xfrm>
            <a:off x="1614488" y="3160921"/>
            <a:ext cx="709612" cy="3079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36000" tIns="36000" rIns="36000" bIns="36000"/>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r>
              <a:rPr lang="id-ID" sz="1000">
                <a:solidFill>
                  <a:srgbClr val="000000"/>
                </a:solidFill>
                <a:latin typeface="Tahoma" charset="0"/>
              </a:rPr>
              <a:t>Gubernur</a:t>
            </a:r>
          </a:p>
        </p:txBody>
      </p:sp>
      <p:sp>
        <p:nvSpPr>
          <p:cNvPr id="58" name="Text Box 80"/>
          <p:cNvSpPr txBox="1">
            <a:spLocks noChangeArrowheads="1"/>
          </p:cNvSpPr>
          <p:nvPr/>
        </p:nvSpPr>
        <p:spPr bwMode="auto">
          <a:xfrm>
            <a:off x="1638300" y="3649871"/>
            <a:ext cx="1447800" cy="381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36000" tIns="36000" rIns="36000" bIns="36000" anchor="ctr" anchorCtr="1"/>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r>
              <a:rPr lang="id-ID" sz="1000">
                <a:solidFill>
                  <a:srgbClr val="000000"/>
                </a:solidFill>
                <a:latin typeface="Tahoma" charset="0"/>
              </a:rPr>
              <a:t>Pemerintahan Daerah Kabupaten/Kota</a:t>
            </a:r>
          </a:p>
        </p:txBody>
      </p:sp>
      <p:sp>
        <p:nvSpPr>
          <p:cNvPr id="59" name="Text Box 81"/>
          <p:cNvSpPr txBox="1">
            <a:spLocks noChangeArrowheads="1"/>
          </p:cNvSpPr>
          <p:nvPr/>
        </p:nvSpPr>
        <p:spPr bwMode="auto">
          <a:xfrm>
            <a:off x="2324100" y="4030871"/>
            <a:ext cx="762000" cy="3778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36000" tIns="36000" rIns="36000" bIns="36000" anchor="ctr" anchorCtr="1"/>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r>
              <a:rPr lang="id-ID" sz="1000">
                <a:solidFill>
                  <a:srgbClr val="000000"/>
                </a:solidFill>
                <a:latin typeface="Tahoma" charset="0"/>
              </a:rPr>
              <a:t>DPRD</a:t>
            </a:r>
          </a:p>
        </p:txBody>
      </p:sp>
      <p:sp>
        <p:nvSpPr>
          <p:cNvPr id="60" name="Text Box 82"/>
          <p:cNvSpPr txBox="1">
            <a:spLocks noChangeArrowheads="1"/>
          </p:cNvSpPr>
          <p:nvPr/>
        </p:nvSpPr>
        <p:spPr bwMode="auto">
          <a:xfrm>
            <a:off x="1638300" y="4030871"/>
            <a:ext cx="685800" cy="3778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36000" tIns="36000" rIns="36000" bIns="36000" anchor="ctr" anchorCtr="1"/>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r>
              <a:rPr lang="id-ID" sz="1000">
                <a:solidFill>
                  <a:srgbClr val="000000"/>
                </a:solidFill>
                <a:latin typeface="Tahoma" charset="0"/>
              </a:rPr>
              <a:t>Bupati/</a:t>
            </a:r>
          </a:p>
          <a:p>
            <a:r>
              <a:rPr lang="id-ID" sz="1000">
                <a:solidFill>
                  <a:srgbClr val="000000"/>
                </a:solidFill>
                <a:latin typeface="Tahoma" charset="0"/>
              </a:rPr>
              <a:t>Walikota</a:t>
            </a:r>
          </a:p>
        </p:txBody>
      </p:sp>
      <p:sp>
        <p:nvSpPr>
          <p:cNvPr id="62" name="AutoShape 32"/>
          <p:cNvSpPr>
            <a:spLocks noChangeArrowheads="1"/>
          </p:cNvSpPr>
          <p:nvPr/>
        </p:nvSpPr>
        <p:spPr bwMode="auto">
          <a:xfrm>
            <a:off x="3263151" y="573494"/>
            <a:ext cx="3068637" cy="417105"/>
          </a:xfrm>
          <a:prstGeom prst="bevel">
            <a:avLst>
              <a:gd name="adj" fmla="val 12500"/>
            </a:avLst>
          </a:prstGeom>
          <a:solidFill>
            <a:srgbClr val="FF0000"/>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p>
            <a:pPr algn="ctr"/>
            <a:r>
              <a:rPr lang="id-ID" sz="2000" b="1" dirty="0">
                <a:solidFill>
                  <a:srgbClr val="FFFFFF"/>
                </a:solidFill>
              </a:rPr>
              <a:t>UUD NRI TAHUN 1945</a:t>
            </a:r>
          </a:p>
        </p:txBody>
      </p:sp>
      <p:sp>
        <p:nvSpPr>
          <p:cNvPr id="63" name="Line 8"/>
          <p:cNvSpPr>
            <a:spLocks noChangeShapeType="1"/>
          </p:cNvSpPr>
          <p:nvPr/>
        </p:nvSpPr>
        <p:spPr bwMode="auto">
          <a:xfrm>
            <a:off x="2324100" y="3423122"/>
            <a:ext cx="0" cy="216000"/>
          </a:xfrm>
          <a:prstGeom prst="line">
            <a:avLst/>
          </a:prstGeom>
          <a:ln>
            <a:headEnd type="none"/>
            <a:tailEnd type="triangle"/>
          </a:ln>
          <a:extLst/>
        </p:spPr>
        <p:style>
          <a:lnRef idx="1">
            <a:schemeClr val="accent1"/>
          </a:lnRef>
          <a:fillRef idx="2">
            <a:schemeClr val="accent1"/>
          </a:fillRef>
          <a:effectRef idx="1">
            <a:schemeClr val="accent1"/>
          </a:effectRef>
          <a:fontRef idx="minor">
            <a:schemeClr val="dk1"/>
          </a:fontRef>
        </p:style>
        <p:txBody>
          <a:bodyPr/>
          <a:lstStyle/>
          <a:p>
            <a:r>
              <a:rPr lang="en-US" dirty="0" smtClean="0"/>
              <a:t>`</a:t>
            </a:r>
            <a:endParaRPr lang="en-US" dirty="0"/>
          </a:p>
        </p:txBody>
      </p:sp>
      <p:grpSp>
        <p:nvGrpSpPr>
          <p:cNvPr id="64" name="Group 63"/>
          <p:cNvGrpSpPr/>
          <p:nvPr/>
        </p:nvGrpSpPr>
        <p:grpSpPr>
          <a:xfrm>
            <a:off x="808037" y="4725144"/>
            <a:ext cx="7383463" cy="1705426"/>
            <a:chOff x="228600" y="990600"/>
            <a:chExt cx="8686800" cy="3591735"/>
          </a:xfrm>
        </p:grpSpPr>
        <p:grpSp>
          <p:nvGrpSpPr>
            <p:cNvPr id="65" name="Group 64"/>
            <p:cNvGrpSpPr>
              <a:grpSpLocks/>
            </p:cNvGrpSpPr>
            <p:nvPr/>
          </p:nvGrpSpPr>
          <p:grpSpPr bwMode="auto">
            <a:xfrm>
              <a:off x="228600" y="2822114"/>
              <a:ext cx="8680450" cy="1760221"/>
              <a:chOff x="228600" y="3029722"/>
              <a:chExt cx="8680450" cy="2263141"/>
            </a:xfrm>
          </p:grpSpPr>
          <p:sp>
            <p:nvSpPr>
              <p:cNvPr id="82" name="Text Box 5"/>
              <p:cNvSpPr txBox="1">
                <a:spLocks noChangeArrowheads="1"/>
              </p:cNvSpPr>
              <p:nvPr/>
            </p:nvSpPr>
            <p:spPr bwMode="auto">
              <a:xfrm>
                <a:off x="5340350" y="3029722"/>
                <a:ext cx="3568700" cy="2263141"/>
              </a:xfrm>
              <a:prstGeom prst="rect">
                <a:avLst/>
              </a:prstGeom>
              <a:solidFill>
                <a:srgbClr val="33CC33">
                  <a:alpha val="27058"/>
                </a:srgbClr>
              </a:solidFill>
              <a:ln w="28575">
                <a:solidFill>
                  <a:schemeClr val="tx1"/>
                </a:solidFill>
                <a:miter lim="800000"/>
                <a:headEnd/>
                <a:tailEnd/>
              </a:ln>
            </p:spPr>
            <p:txBody>
              <a:bodyPr/>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pPr algn="ctr"/>
                <a:r>
                  <a:rPr lang="id-ID" sz="950" b="1" dirty="0">
                    <a:solidFill>
                      <a:srgbClr val="000000"/>
                    </a:solidFill>
                    <a:latin typeface="Tahoma" charset="0"/>
                  </a:rPr>
                  <a:t>Kekuasaan kehakiman merupakan kekuasaan </a:t>
                </a:r>
              </a:p>
              <a:p>
                <a:pPr algn="ctr"/>
                <a:r>
                  <a:rPr lang="id-ID" sz="950" b="1" dirty="0">
                    <a:solidFill>
                      <a:srgbClr val="000000"/>
                    </a:solidFill>
                    <a:latin typeface="Tahoma" charset="0"/>
                  </a:rPr>
                  <a:t>yang merdeka untuk menyelenggarakan</a:t>
                </a:r>
              </a:p>
              <a:p>
                <a:pPr algn="ctr"/>
                <a:r>
                  <a:rPr lang="id-ID" sz="950" b="1" dirty="0">
                    <a:solidFill>
                      <a:srgbClr val="000000"/>
                    </a:solidFill>
                    <a:latin typeface="Tahoma" charset="0"/>
                  </a:rPr>
                  <a:t>peradilan guna menegakkan </a:t>
                </a:r>
              </a:p>
              <a:p>
                <a:pPr algn="ctr">
                  <a:buFont typeface="Wingdings" charset="0"/>
                  <a:buNone/>
                </a:pPr>
                <a:r>
                  <a:rPr lang="id-ID" sz="950" b="1" dirty="0">
                    <a:solidFill>
                      <a:srgbClr val="000000"/>
                    </a:solidFill>
                    <a:latin typeface="Tahoma" charset="0"/>
                  </a:rPr>
                  <a:t>hukum dan keadilan</a:t>
                </a:r>
              </a:p>
              <a:p>
                <a:pPr algn="ctr">
                  <a:buFont typeface="Wingdings" charset="0"/>
                  <a:buNone/>
                </a:pPr>
                <a:r>
                  <a:rPr lang="id-ID" sz="950" b="1" dirty="0">
                    <a:solidFill>
                      <a:srgbClr val="000000"/>
                    </a:solidFill>
                    <a:latin typeface="Tahoma" charset="0"/>
                  </a:rPr>
                  <a:t>Pasal 24 (1)</a:t>
                </a:r>
                <a:r>
                  <a:rPr lang="id-ID" sz="950" b="1" dirty="0" err="1">
                    <a:solidFill>
                      <a:srgbClr val="000000"/>
                    </a:solidFill>
                    <a:latin typeface="Tahoma" charset="0"/>
                  </a:rPr>
                  <a:t>***</a:t>
                </a:r>
                <a:endParaRPr lang="id-ID" sz="950" b="1" dirty="0">
                  <a:solidFill>
                    <a:srgbClr val="000000"/>
                  </a:solidFill>
                  <a:latin typeface="Tahoma" charset="0"/>
                </a:endParaRPr>
              </a:p>
              <a:p>
                <a:pPr algn="ctr"/>
                <a:endParaRPr lang="id-ID" sz="950" b="1" dirty="0">
                  <a:solidFill>
                    <a:srgbClr val="000000"/>
                  </a:solidFill>
                  <a:latin typeface="Tahoma" charset="0"/>
                </a:endParaRPr>
              </a:p>
            </p:txBody>
          </p:sp>
          <p:sp>
            <p:nvSpPr>
              <p:cNvPr id="83" name="Text Box 9"/>
              <p:cNvSpPr txBox="1">
                <a:spLocks noChangeArrowheads="1"/>
              </p:cNvSpPr>
              <p:nvPr/>
            </p:nvSpPr>
            <p:spPr bwMode="auto">
              <a:xfrm>
                <a:off x="2773363" y="3029722"/>
                <a:ext cx="2332037" cy="2263138"/>
              </a:xfrm>
              <a:prstGeom prst="rect">
                <a:avLst/>
              </a:prstGeom>
              <a:solidFill>
                <a:srgbClr val="33CC33">
                  <a:alpha val="27058"/>
                </a:srgbClr>
              </a:solidFill>
              <a:ln w="28575">
                <a:solidFill>
                  <a:schemeClr val="tx1"/>
                </a:solidFill>
                <a:miter lim="800000"/>
                <a:headEnd/>
                <a:tailEnd/>
              </a:ln>
            </p:spPr>
            <p:txBody>
              <a:bodyPr/>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pPr algn="ctr">
                  <a:buFont typeface="Wingdings" charset="0"/>
                  <a:buNone/>
                </a:pPr>
                <a:r>
                  <a:rPr lang="id-ID" sz="1250" b="1" dirty="0" smtClean="0">
                    <a:solidFill>
                      <a:srgbClr val="000000"/>
                    </a:solidFill>
                    <a:latin typeface="Tahoma" charset="0"/>
                  </a:rPr>
                  <a:t>Memegang </a:t>
                </a:r>
                <a:r>
                  <a:rPr lang="id-ID" sz="1250" b="1" dirty="0">
                    <a:solidFill>
                      <a:srgbClr val="000000"/>
                    </a:solidFill>
                    <a:latin typeface="Tahoma" charset="0"/>
                  </a:rPr>
                  <a:t>kekuasaan pemerintahan</a:t>
                </a:r>
              </a:p>
              <a:p>
                <a:pPr algn="ctr">
                  <a:buFont typeface="Wingdings" charset="0"/>
                  <a:buNone/>
                </a:pPr>
                <a:r>
                  <a:rPr lang="id-ID" sz="1250" b="1" dirty="0">
                    <a:solidFill>
                      <a:srgbClr val="000000"/>
                    </a:solidFill>
                    <a:latin typeface="Tahoma" charset="0"/>
                  </a:rPr>
                  <a:t>Pasal 4 (1)</a:t>
                </a:r>
              </a:p>
              <a:p>
                <a:pPr algn="ctr"/>
                <a:endParaRPr lang="id-ID" sz="1250" b="1" dirty="0">
                  <a:solidFill>
                    <a:srgbClr val="000000"/>
                  </a:solidFill>
                  <a:latin typeface="Tahoma" charset="0"/>
                </a:endParaRPr>
              </a:p>
            </p:txBody>
          </p:sp>
          <p:sp>
            <p:nvSpPr>
              <p:cNvPr id="84" name="Text Box 14"/>
              <p:cNvSpPr txBox="1">
                <a:spLocks noChangeArrowheads="1"/>
              </p:cNvSpPr>
              <p:nvPr/>
            </p:nvSpPr>
            <p:spPr bwMode="auto">
              <a:xfrm>
                <a:off x="228600" y="3029722"/>
                <a:ext cx="2293938" cy="2263141"/>
              </a:xfrm>
              <a:prstGeom prst="rect">
                <a:avLst/>
              </a:prstGeom>
              <a:solidFill>
                <a:srgbClr val="33CC33">
                  <a:alpha val="27058"/>
                </a:srgbClr>
              </a:solidFill>
              <a:ln w="28575">
                <a:solidFill>
                  <a:schemeClr val="tx1"/>
                </a:solidFill>
                <a:miter lim="800000"/>
                <a:headEnd/>
                <a:tailEnd/>
              </a:ln>
            </p:spPr>
            <p:txBody>
              <a:bodyPr anchor="ctr" anchorCtr="1"/>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pPr algn="ctr">
                  <a:buFont typeface="Wingdings" charset="0"/>
                  <a:buNone/>
                </a:pPr>
                <a:r>
                  <a:rPr lang="id-ID" sz="1200" b="1" dirty="0">
                    <a:solidFill>
                      <a:srgbClr val="000000"/>
                    </a:solidFill>
                    <a:latin typeface="Tahoma" charset="0"/>
                  </a:rPr>
                  <a:t>Memegang kekuasaan membentuk UU</a:t>
                </a:r>
              </a:p>
              <a:p>
                <a:pPr algn="ctr">
                  <a:buFont typeface="Wingdings" charset="0"/>
                  <a:buNone/>
                </a:pPr>
                <a:r>
                  <a:rPr lang="id-ID" sz="1200" b="1" dirty="0">
                    <a:solidFill>
                      <a:srgbClr val="000000"/>
                    </a:solidFill>
                    <a:latin typeface="Tahoma" charset="0"/>
                  </a:rPr>
                  <a:t>Pasal 20 (1)*</a:t>
                </a:r>
              </a:p>
              <a:p>
                <a:pPr algn="ctr"/>
                <a:endParaRPr lang="id-ID" sz="1200" b="1" dirty="0">
                  <a:solidFill>
                    <a:srgbClr val="000000"/>
                  </a:solidFill>
                  <a:latin typeface="Tahoma" charset="0"/>
                </a:endParaRPr>
              </a:p>
            </p:txBody>
          </p:sp>
        </p:grpSp>
        <p:grpSp>
          <p:nvGrpSpPr>
            <p:cNvPr id="66" name="Group 65"/>
            <p:cNvGrpSpPr>
              <a:grpSpLocks/>
            </p:cNvGrpSpPr>
            <p:nvPr/>
          </p:nvGrpSpPr>
          <p:grpSpPr bwMode="auto">
            <a:xfrm>
              <a:off x="1144588" y="2419350"/>
              <a:ext cx="6211887" cy="324000"/>
              <a:chOff x="1144588" y="2419350"/>
              <a:chExt cx="6211887" cy="666750"/>
            </a:xfrm>
          </p:grpSpPr>
          <p:sp>
            <p:nvSpPr>
              <p:cNvPr id="79" name="AutoShape 13"/>
              <p:cNvSpPr>
                <a:spLocks noChangeArrowheads="1"/>
              </p:cNvSpPr>
              <p:nvPr/>
            </p:nvSpPr>
            <p:spPr bwMode="auto">
              <a:xfrm>
                <a:off x="3708400" y="2425700"/>
                <a:ext cx="461963" cy="658813"/>
              </a:xfrm>
              <a:prstGeom prst="downArrow">
                <a:avLst>
                  <a:gd name="adj1" fmla="val 50000"/>
                  <a:gd name="adj2" fmla="val 35653"/>
                </a:avLst>
              </a:prstGeom>
              <a:solidFill>
                <a:schemeClr val="bg2"/>
              </a:solidFill>
              <a:ln w="9525">
                <a:solidFill>
                  <a:schemeClr val="tx1"/>
                </a:solidFill>
                <a:miter lim="800000"/>
                <a:headEnd/>
                <a:tailEnd/>
              </a:ln>
            </p:spPr>
            <p:txBody>
              <a:bodyPr wrap="none" anchor="ctr"/>
              <a:lstStyle/>
              <a:p>
                <a:pPr algn="ctr"/>
                <a:endParaRPr lang="en-GB"/>
              </a:p>
            </p:txBody>
          </p:sp>
          <p:sp>
            <p:nvSpPr>
              <p:cNvPr id="80" name="AutoShape 16"/>
              <p:cNvSpPr>
                <a:spLocks noChangeArrowheads="1"/>
              </p:cNvSpPr>
              <p:nvPr/>
            </p:nvSpPr>
            <p:spPr bwMode="auto">
              <a:xfrm>
                <a:off x="1144588" y="2425700"/>
                <a:ext cx="461962" cy="660400"/>
              </a:xfrm>
              <a:prstGeom prst="downArrow">
                <a:avLst>
                  <a:gd name="adj1" fmla="val 50000"/>
                  <a:gd name="adj2" fmla="val 35739"/>
                </a:avLst>
              </a:prstGeom>
              <a:solidFill>
                <a:schemeClr val="bg2"/>
              </a:solidFill>
              <a:ln w="9525">
                <a:solidFill>
                  <a:schemeClr val="tx1"/>
                </a:solidFill>
                <a:miter lim="800000"/>
                <a:headEnd/>
                <a:tailEnd/>
              </a:ln>
            </p:spPr>
            <p:txBody>
              <a:bodyPr wrap="none" anchor="ctr"/>
              <a:lstStyle/>
              <a:p>
                <a:pPr algn="ctr"/>
                <a:endParaRPr lang="en-GB"/>
              </a:p>
            </p:txBody>
          </p:sp>
          <p:sp>
            <p:nvSpPr>
              <p:cNvPr id="81" name="AutoShape 11"/>
              <p:cNvSpPr>
                <a:spLocks noChangeArrowheads="1"/>
              </p:cNvSpPr>
              <p:nvPr/>
            </p:nvSpPr>
            <p:spPr bwMode="auto">
              <a:xfrm>
                <a:off x="6894513" y="2419350"/>
                <a:ext cx="461962" cy="658813"/>
              </a:xfrm>
              <a:prstGeom prst="downArrow">
                <a:avLst>
                  <a:gd name="adj1" fmla="val 50000"/>
                  <a:gd name="adj2" fmla="val 35653"/>
                </a:avLst>
              </a:prstGeom>
              <a:solidFill>
                <a:schemeClr val="bg2"/>
              </a:solidFill>
              <a:ln w="9525">
                <a:solidFill>
                  <a:schemeClr val="tx1"/>
                </a:solidFill>
                <a:miter lim="800000"/>
                <a:headEnd/>
                <a:tailEnd/>
              </a:ln>
            </p:spPr>
            <p:txBody>
              <a:bodyPr wrap="none" anchor="ctr"/>
              <a:lstStyle/>
              <a:p>
                <a:pPr algn="ctr"/>
                <a:endParaRPr lang="en-GB"/>
              </a:p>
            </p:txBody>
          </p:sp>
        </p:grpSp>
        <p:grpSp>
          <p:nvGrpSpPr>
            <p:cNvPr id="67" name="Group 66"/>
            <p:cNvGrpSpPr>
              <a:grpSpLocks/>
            </p:cNvGrpSpPr>
            <p:nvPr/>
          </p:nvGrpSpPr>
          <p:grpSpPr bwMode="auto">
            <a:xfrm>
              <a:off x="381000" y="1143000"/>
              <a:ext cx="1951038" cy="1241425"/>
              <a:chOff x="381000" y="1143000"/>
              <a:chExt cx="1951038" cy="1241425"/>
            </a:xfrm>
          </p:grpSpPr>
          <p:sp>
            <p:nvSpPr>
              <p:cNvPr id="77" name="Rectangle 15"/>
              <p:cNvSpPr>
                <a:spLocks noChangeArrowheads="1"/>
              </p:cNvSpPr>
              <p:nvPr/>
            </p:nvSpPr>
            <p:spPr bwMode="auto">
              <a:xfrm>
                <a:off x="381000" y="1657350"/>
                <a:ext cx="1951038" cy="727075"/>
              </a:xfrm>
              <a:prstGeom prst="rect">
                <a:avLst/>
              </a:prstGeom>
              <a:solidFill>
                <a:srgbClr val="0066FF"/>
              </a:solidFill>
              <a:ln w="28575">
                <a:solidFill>
                  <a:schemeClr val="tx1"/>
                </a:solidFill>
                <a:miter lim="800000"/>
                <a:headEnd/>
                <a:tailEnd/>
              </a:ln>
            </p:spPr>
            <p:txBody>
              <a:bodyPr anchor="ctr" anchorCtr="1"/>
              <a:lstStyle/>
              <a:p>
                <a:pPr algn="ctr"/>
                <a:r>
                  <a:rPr lang="id-ID" sz="2200" b="1" dirty="0">
                    <a:solidFill>
                      <a:srgbClr val="BBE0E3"/>
                    </a:solidFill>
                  </a:rPr>
                  <a:t>DPR</a:t>
                </a:r>
              </a:p>
            </p:txBody>
          </p:sp>
          <p:sp>
            <p:nvSpPr>
              <p:cNvPr id="78" name="Rectangle 15"/>
              <p:cNvSpPr>
                <a:spLocks noChangeArrowheads="1"/>
              </p:cNvSpPr>
              <p:nvPr/>
            </p:nvSpPr>
            <p:spPr bwMode="auto">
              <a:xfrm>
                <a:off x="381000" y="1143000"/>
                <a:ext cx="1951038" cy="514350"/>
              </a:xfrm>
              <a:prstGeom prst="rect">
                <a:avLst/>
              </a:prstGeom>
              <a:solidFill>
                <a:srgbClr val="00B0F0"/>
              </a:solidFill>
              <a:ln w="28575">
                <a:solidFill>
                  <a:schemeClr val="tx1"/>
                </a:solidFill>
                <a:miter lim="800000"/>
                <a:headEnd/>
                <a:tailEnd/>
              </a:ln>
              <a:extLst/>
            </p:spPr>
            <p:txBody>
              <a:bodyPr anchor="ctr" anchorCtr="1"/>
              <a:lstStyle/>
              <a:p>
                <a:pPr algn="ctr"/>
                <a:r>
                  <a:rPr lang="id-ID" sz="1800" b="1" dirty="0"/>
                  <a:t>Legislatif</a:t>
                </a:r>
              </a:p>
            </p:txBody>
          </p:sp>
        </p:grpSp>
        <p:grpSp>
          <p:nvGrpSpPr>
            <p:cNvPr id="68" name="Group 67"/>
            <p:cNvGrpSpPr>
              <a:grpSpLocks/>
            </p:cNvGrpSpPr>
            <p:nvPr/>
          </p:nvGrpSpPr>
          <p:grpSpPr bwMode="auto">
            <a:xfrm>
              <a:off x="2895600" y="1143000"/>
              <a:ext cx="2057400" cy="1249363"/>
              <a:chOff x="2895600" y="1143000"/>
              <a:chExt cx="2057400" cy="1249363"/>
            </a:xfrm>
          </p:grpSpPr>
          <p:sp>
            <p:nvSpPr>
              <p:cNvPr id="75" name="Rectangle 10"/>
              <p:cNvSpPr>
                <a:spLocks noChangeArrowheads="1"/>
              </p:cNvSpPr>
              <p:nvPr/>
            </p:nvSpPr>
            <p:spPr bwMode="auto">
              <a:xfrm>
                <a:off x="2895600" y="1665288"/>
                <a:ext cx="2057400" cy="727075"/>
              </a:xfrm>
              <a:prstGeom prst="rect">
                <a:avLst/>
              </a:prstGeom>
              <a:solidFill>
                <a:srgbClr val="0066FF"/>
              </a:solidFill>
              <a:ln w="28575">
                <a:solidFill>
                  <a:schemeClr val="tx1"/>
                </a:solidFill>
                <a:miter lim="800000"/>
                <a:headEnd/>
                <a:tailEnd/>
              </a:ln>
            </p:spPr>
            <p:txBody>
              <a:bodyPr anchor="ctr" anchorCtr="1"/>
              <a:lstStyle/>
              <a:p>
                <a:pPr algn="ctr"/>
                <a:r>
                  <a:rPr lang="id-ID" sz="2400" b="1" dirty="0">
                    <a:solidFill>
                      <a:srgbClr val="BBE0E3"/>
                    </a:solidFill>
                    <a:latin typeface="Trebuchet MS" charset="0"/>
                  </a:rPr>
                  <a:t>Presiden</a:t>
                </a:r>
                <a:endParaRPr lang="id-ID" sz="2400" b="1" dirty="0">
                  <a:solidFill>
                    <a:srgbClr val="BBE0E3"/>
                  </a:solidFill>
                </a:endParaRPr>
              </a:p>
            </p:txBody>
          </p:sp>
          <p:sp>
            <p:nvSpPr>
              <p:cNvPr id="76" name="Rectangle 16"/>
              <p:cNvSpPr>
                <a:spLocks noChangeArrowheads="1"/>
              </p:cNvSpPr>
              <p:nvPr/>
            </p:nvSpPr>
            <p:spPr bwMode="auto">
              <a:xfrm>
                <a:off x="2895600" y="1143000"/>
                <a:ext cx="2057400" cy="533400"/>
              </a:xfrm>
              <a:prstGeom prst="rect">
                <a:avLst/>
              </a:prstGeom>
              <a:solidFill>
                <a:srgbClr val="00B0F0"/>
              </a:solidFill>
              <a:ln w="28575">
                <a:solidFill>
                  <a:schemeClr val="tx1"/>
                </a:solidFill>
                <a:miter lim="800000"/>
                <a:headEnd/>
                <a:tailEnd/>
              </a:ln>
              <a:extLst/>
            </p:spPr>
            <p:txBody>
              <a:bodyPr anchor="ctr" anchorCtr="1"/>
              <a:lstStyle/>
              <a:p>
                <a:pPr algn="ctr"/>
                <a:r>
                  <a:rPr lang="id-ID" sz="1800" b="1" dirty="0"/>
                  <a:t>Eksekutif</a:t>
                </a:r>
              </a:p>
            </p:txBody>
          </p:sp>
        </p:grpSp>
        <p:grpSp>
          <p:nvGrpSpPr>
            <p:cNvPr id="69" name="Group 68"/>
            <p:cNvGrpSpPr>
              <a:grpSpLocks/>
            </p:cNvGrpSpPr>
            <p:nvPr/>
          </p:nvGrpSpPr>
          <p:grpSpPr bwMode="auto">
            <a:xfrm>
              <a:off x="5334000" y="990600"/>
              <a:ext cx="3581400" cy="1571625"/>
              <a:chOff x="5334000" y="990600"/>
              <a:chExt cx="3581400" cy="1571625"/>
            </a:xfrm>
          </p:grpSpPr>
          <p:grpSp>
            <p:nvGrpSpPr>
              <p:cNvPr id="70" name="Group 38"/>
              <p:cNvGrpSpPr>
                <a:grpSpLocks/>
              </p:cNvGrpSpPr>
              <p:nvPr/>
            </p:nvGrpSpPr>
            <p:grpSpPr bwMode="auto">
              <a:xfrm>
                <a:off x="5334000" y="990600"/>
                <a:ext cx="3581400" cy="1571625"/>
                <a:chOff x="3360" y="432"/>
                <a:chExt cx="2256" cy="990"/>
              </a:xfrm>
            </p:grpSpPr>
            <p:sp>
              <p:nvSpPr>
                <p:cNvPr id="72" name="Rectangle 6"/>
                <p:cNvSpPr>
                  <a:spLocks noChangeArrowheads="1"/>
                </p:cNvSpPr>
                <p:nvPr/>
              </p:nvSpPr>
              <p:spPr bwMode="auto">
                <a:xfrm>
                  <a:off x="3360" y="432"/>
                  <a:ext cx="2256" cy="990"/>
                </a:xfrm>
                <a:prstGeom prst="rect">
                  <a:avLst/>
                </a:prstGeom>
                <a:solidFill>
                  <a:schemeClr val="accent1">
                    <a:alpha val="39999"/>
                  </a:schemeClr>
                </a:solidFill>
                <a:ln w="9525">
                  <a:solidFill>
                    <a:schemeClr val="tx1"/>
                  </a:solidFill>
                  <a:prstDash val="sysDot"/>
                  <a:miter lim="800000"/>
                  <a:headEnd/>
                  <a:tailEnd/>
                </a:ln>
              </p:spPr>
              <p:txBody>
                <a:bodyPr/>
                <a:lstStyle/>
                <a:p>
                  <a:pPr algn="ctr"/>
                  <a:endParaRPr lang="en-GB"/>
                </a:p>
              </p:txBody>
            </p:sp>
            <p:sp>
              <p:nvSpPr>
                <p:cNvPr id="73" name="Rectangle 7"/>
                <p:cNvSpPr>
                  <a:spLocks noChangeArrowheads="1"/>
                </p:cNvSpPr>
                <p:nvPr/>
              </p:nvSpPr>
              <p:spPr bwMode="auto">
                <a:xfrm>
                  <a:off x="3465" y="864"/>
                  <a:ext cx="1023" cy="458"/>
                </a:xfrm>
                <a:prstGeom prst="rect">
                  <a:avLst/>
                </a:prstGeom>
                <a:solidFill>
                  <a:srgbClr val="0066FF"/>
                </a:solidFill>
                <a:ln w="28575">
                  <a:solidFill>
                    <a:schemeClr val="tx1"/>
                  </a:solidFill>
                  <a:miter lim="800000"/>
                  <a:headEnd/>
                  <a:tailEnd/>
                </a:ln>
              </p:spPr>
              <p:txBody>
                <a:bodyPr anchor="ctr" anchorCtr="1"/>
                <a:lstStyle/>
                <a:p>
                  <a:pPr algn="ctr"/>
                  <a:r>
                    <a:rPr lang="id-ID" sz="2600" b="1" dirty="0">
                      <a:solidFill>
                        <a:srgbClr val="BBE0E3"/>
                      </a:solidFill>
                    </a:rPr>
                    <a:t>MA</a:t>
                  </a:r>
                  <a:endParaRPr lang="id-ID" sz="2600" dirty="0">
                    <a:solidFill>
                      <a:srgbClr val="BBE0E3"/>
                    </a:solidFill>
                  </a:endParaRPr>
                </a:p>
              </p:txBody>
            </p:sp>
            <p:sp>
              <p:nvSpPr>
                <p:cNvPr id="74" name="Rectangle 8"/>
                <p:cNvSpPr>
                  <a:spLocks noChangeArrowheads="1"/>
                </p:cNvSpPr>
                <p:nvPr/>
              </p:nvSpPr>
              <p:spPr bwMode="auto">
                <a:xfrm>
                  <a:off x="4503" y="864"/>
                  <a:ext cx="1023" cy="457"/>
                </a:xfrm>
                <a:prstGeom prst="rect">
                  <a:avLst/>
                </a:prstGeom>
                <a:solidFill>
                  <a:srgbClr val="0066FF"/>
                </a:solidFill>
                <a:ln w="28575">
                  <a:solidFill>
                    <a:schemeClr val="tx1"/>
                  </a:solidFill>
                  <a:miter lim="800000"/>
                  <a:headEnd/>
                  <a:tailEnd/>
                </a:ln>
              </p:spPr>
              <p:txBody>
                <a:bodyPr anchor="ctr" anchorCtr="1"/>
                <a:lstStyle/>
                <a:p>
                  <a:pPr algn="ctr"/>
                  <a:r>
                    <a:rPr lang="id-ID" sz="2600" b="1" dirty="0">
                      <a:solidFill>
                        <a:srgbClr val="BBE0E3"/>
                      </a:solidFill>
                    </a:rPr>
                    <a:t>MK</a:t>
                  </a:r>
                  <a:endParaRPr lang="id-ID" sz="2600" dirty="0">
                    <a:solidFill>
                      <a:srgbClr val="BBE0E3"/>
                    </a:solidFill>
                  </a:endParaRPr>
                </a:p>
              </p:txBody>
            </p:sp>
          </p:grpSp>
          <p:sp>
            <p:nvSpPr>
              <p:cNvPr id="71" name="Rectangle 17"/>
              <p:cNvSpPr>
                <a:spLocks noChangeArrowheads="1"/>
              </p:cNvSpPr>
              <p:nvPr/>
            </p:nvSpPr>
            <p:spPr bwMode="auto">
              <a:xfrm>
                <a:off x="5505450" y="1143000"/>
                <a:ext cx="3263900" cy="533400"/>
              </a:xfrm>
              <a:prstGeom prst="rect">
                <a:avLst/>
              </a:prstGeom>
              <a:solidFill>
                <a:srgbClr val="00B0F0"/>
              </a:solidFill>
              <a:ln w="28575">
                <a:solidFill>
                  <a:schemeClr val="tx1"/>
                </a:solidFill>
                <a:miter lim="800000"/>
                <a:headEnd/>
                <a:tailEnd/>
              </a:ln>
              <a:extLst/>
            </p:spPr>
            <p:txBody>
              <a:bodyPr anchor="ctr" anchorCtr="1"/>
              <a:lstStyle/>
              <a:p>
                <a:pPr algn="ctr"/>
                <a:r>
                  <a:rPr lang="id-ID" sz="2000" b="1" dirty="0"/>
                  <a:t>Yudikatif</a:t>
                </a:r>
              </a:p>
            </p:txBody>
          </p:sp>
        </p:grpSp>
      </p:grpSp>
    </p:spTree>
    <p:extLst>
      <p:ext uri="{BB962C8B-B14F-4D97-AF65-F5344CB8AC3E}">
        <p14:creationId xmlns:p14="http://schemas.microsoft.com/office/powerpoint/2010/main" val="222603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33333E-6 -0.06104 L 3.33333E-6 0.10543 " pathEditMode="relative" rAng="0" ptsTypes="AA">
                                      <p:cBhvr>
                                        <p:cTn id="6" dur="5000" fill="hold"/>
                                        <p:tgtEl>
                                          <p:spTgt spid="23"/>
                                        </p:tgtEl>
                                        <p:attrNameLst>
                                          <p:attrName>ppt_x</p:attrName>
                                          <p:attrName>ppt_y</p:attrName>
                                        </p:attrNameLst>
                                      </p:cBhvr>
                                      <p:rCtr x="0" y="8324"/>
                                    </p:animMotion>
                                  </p:childTnLst>
                                  <p:subTnLst>
                                    <p:set>
                                      <p:cBhvr override="childStyle">
                                        <p:cTn dur="1" fill="hold" display="0" masterRel="sameClick" afterEffect="1">
                                          <p:stCondLst>
                                            <p:cond evt="end" delay="0">
                                              <p:tn val="5"/>
                                            </p:cond>
                                          </p:stCondLst>
                                        </p:cTn>
                                        <p:tgtEl>
                                          <p:spTgt spid="23"/>
                                        </p:tgtEl>
                                        <p:attrNameLst>
                                          <p:attrName>style.visibility</p:attrName>
                                        </p:attrNameLst>
                                      </p:cBhvr>
                                      <p:to>
                                        <p:strVal val="hidden"/>
                                      </p:to>
                                    </p:set>
                                    <p:audio>
                                      <p:cMediaNode vol="100000">
                                        <p:cTn display="0" masterRel="sameClick">
                                          <p:stCondLst>
                                            <p:cond evt="begin" delay="0">
                                              <p:tn val="5"/>
                                            </p:cond>
                                          </p:stCondLst>
                                          <p:endCondLst>
                                            <p:cond evt="onStopAudio" delay="0">
                                              <p:tgtEl>
                                                <p:sldTgt/>
                                              </p:tgtEl>
                                            </p:cond>
                                          </p:endCondLst>
                                        </p:cTn>
                                        <p:tgtEl>
                                          <p:sndTgt r:embed="rId2" name="chimes.wav"/>
                                        </p:tgtEl>
                                      </p:cMediaNode>
                                    </p:audio>
                                  </p:subTnLst>
                                </p:cTn>
                              </p:par>
                              <p:par>
                                <p:cTn id="7" presetID="0" presetClass="path" presetSubtype="0" accel="50000" decel="50000" fill="hold" grpId="0" nodeType="withEffect">
                                  <p:stCondLst>
                                    <p:cond delay="0"/>
                                  </p:stCondLst>
                                  <p:childTnLst>
                                    <p:animMotion origin="layout" path="M -0.09462 -0.06106 L -0.09462 -0.00093 L 0.00052 -0.00093 L 0.00052 0.10407 L -0.0934 0.10407 " pathEditMode="relative" rAng="0" ptsTypes="AAAAA">
                                      <p:cBhvr>
                                        <p:cTn id="8" dur="5000" fill="hold"/>
                                        <p:tgtEl>
                                          <p:spTgt spid="22"/>
                                        </p:tgtEl>
                                        <p:attrNameLst>
                                          <p:attrName>ppt_x</p:attrName>
                                          <p:attrName>ppt_y</p:attrName>
                                        </p:attrNameLst>
                                      </p:cBhvr>
                                      <p:rCtr x="4757" y="8256"/>
                                    </p:animMotion>
                                  </p:childTnLst>
                                  <p:subTnLst>
                                    <p:set>
                                      <p:cBhvr override="childStyle">
                                        <p:cTn dur="1" fill="hold" display="0" masterRel="sameClick" afterEffect="1">
                                          <p:stCondLst>
                                            <p:cond evt="end" delay="0">
                                              <p:tn val="7"/>
                                            </p:cond>
                                          </p:stCondLst>
                                        </p:cTn>
                                        <p:tgtEl>
                                          <p:spTgt spid="22"/>
                                        </p:tgtEl>
                                        <p:attrNameLst>
                                          <p:attrName>style.visibility</p:attrName>
                                        </p:attrNameLst>
                                      </p:cBhvr>
                                      <p:to>
                                        <p:strVal val="hidden"/>
                                      </p:to>
                                    </p:set>
                                    <p:audio>
                                      <p:cMediaNode vol="100000">
                                        <p:cTn display="0" masterRel="sameClick">
                                          <p:stCondLst>
                                            <p:cond evt="begin" delay="0">
                                              <p:tn val="7"/>
                                            </p:cond>
                                          </p:stCondLst>
                                          <p:endCondLst>
                                            <p:cond evt="onStopAudio" delay="0">
                                              <p:tgtEl>
                                                <p:sldTgt/>
                                              </p:tgtEl>
                                            </p:cond>
                                          </p:endCondLst>
                                        </p:cTn>
                                        <p:tgtEl>
                                          <p:sndTgt r:embed="rId2" name="chimes.wav"/>
                                        </p:tgtEl>
                                      </p:cMediaNode>
                                    </p:audio>
                                  </p:subTnLst>
                                </p:cTn>
                              </p:par>
                              <p:par>
                                <p:cTn id="9" presetID="0" presetClass="path" presetSubtype="0" accel="50000" decel="50000" fill="hold" grpId="0" nodeType="withEffect">
                                  <p:stCondLst>
                                    <p:cond delay="0"/>
                                  </p:stCondLst>
                                  <p:childTnLst>
                                    <p:animMotion origin="layout" path="M 0.09895 -0.05851 L 0.09895 -0.00139 L -0.00138 -0.00139 L -0.00138 0.10199 L 0.09895 0.10199 " pathEditMode="relative" rAng="0" ptsTypes="AAAAA">
                                      <p:cBhvr>
                                        <p:cTn id="10" dur="5000" fill="hold"/>
                                        <p:tgtEl>
                                          <p:spTgt spid="24"/>
                                        </p:tgtEl>
                                        <p:attrNameLst>
                                          <p:attrName>ppt_x</p:attrName>
                                          <p:attrName>ppt_y</p:attrName>
                                        </p:attrNameLst>
                                      </p:cBhvr>
                                      <p:rCtr x="-5017" y="8025"/>
                                    </p:animMotion>
                                  </p:childTnLst>
                                  <p:subTnLst>
                                    <p:set>
                                      <p:cBhvr override="childStyle">
                                        <p:cTn dur="1" fill="hold" display="0" masterRel="sameClick" afterEffect="1">
                                          <p:stCondLst>
                                            <p:cond evt="end" delay="0">
                                              <p:tn val="9"/>
                                            </p:cond>
                                          </p:stCondLst>
                                        </p:cTn>
                                        <p:tgtEl>
                                          <p:spTgt spid="24"/>
                                        </p:tgtEl>
                                        <p:attrNameLst>
                                          <p:attrName>style.visibility</p:attrName>
                                        </p:attrNameLst>
                                      </p:cBhvr>
                                      <p:to>
                                        <p:strVal val="hidden"/>
                                      </p:to>
                                    </p:set>
                                    <p:audio>
                                      <p:cMediaNode vol="100000">
                                        <p:cTn display="0" masterRel="sameClick">
                                          <p:stCondLst>
                                            <p:cond evt="begin" delay="0">
                                              <p:tn val="9"/>
                                            </p:cond>
                                          </p:stCondLst>
                                          <p:endCondLst>
                                            <p:cond evt="onStopAudio" delay="0">
                                              <p:tgtEl>
                                                <p:sldTgt/>
                                              </p:tgtEl>
                                            </p:cond>
                                          </p:endCondLst>
                                        </p:cTn>
                                        <p:tgtEl>
                                          <p:sndTgt r:embed="rId2" name="chimes.wav"/>
                                        </p:tgtEl>
                                      </p:cMediaNode>
                                    </p:audio>
                                  </p:subTnLst>
                                </p:cTn>
                              </p:par>
                              <p:par>
                                <p:cTn id="11" presetID="0" presetClass="path" presetSubtype="0" accel="50000" decel="50000" fill="hold" grpId="0" nodeType="withEffect">
                                  <p:stCondLst>
                                    <p:cond delay="0"/>
                                  </p:stCondLst>
                                  <p:childTnLst>
                                    <p:animMotion origin="layout" path="M 0.13698 -0.05412 L 0.13698 -0.00092 L -0.00139 -0.00092 L -0.00139 0.2123 " pathEditMode="relative" rAng="0" ptsTypes="AAAA">
                                      <p:cBhvr>
                                        <p:cTn id="12" dur="5000" fill="hold"/>
                                        <p:tgtEl>
                                          <p:spTgt spid="5"/>
                                        </p:tgtEl>
                                        <p:attrNameLst>
                                          <p:attrName>ppt_x</p:attrName>
                                          <p:attrName>ppt_y</p:attrName>
                                        </p:attrNameLst>
                                      </p:cBhvr>
                                      <p:rCtr x="-6927" y="13321"/>
                                    </p:animMotion>
                                  </p:childTnLst>
                                  <p:subTnLst>
                                    <p:set>
                                      <p:cBhvr override="childStyle">
                                        <p:cTn dur="1" fill="hold" display="0" masterRel="sameClick" afterEffect="1">
                                          <p:stCondLst>
                                            <p:cond evt="end" delay="0">
                                              <p:tn val="11"/>
                                            </p:cond>
                                          </p:stCondLst>
                                        </p:cTn>
                                        <p:tgtEl>
                                          <p:spTgt spid="5"/>
                                        </p:tgtEl>
                                        <p:attrNameLst>
                                          <p:attrName>style.visibility</p:attrName>
                                        </p:attrNameLst>
                                      </p:cBhvr>
                                      <p:to>
                                        <p:strVal val="hidden"/>
                                      </p:to>
                                    </p:set>
                                    <p:audio>
                                      <p:cMediaNode vol="100000">
                                        <p:cTn display="0" masterRel="sameClick">
                                          <p:stCondLst>
                                            <p:cond evt="begin" delay="0">
                                              <p:tn val="11"/>
                                            </p:cond>
                                          </p:stCondLst>
                                          <p:endCondLst>
                                            <p:cond evt="onStopAudio" delay="0">
                                              <p:tgtEl>
                                                <p:sldTgt/>
                                              </p:tgtEl>
                                            </p:cond>
                                          </p:endCondLst>
                                        </p:cTn>
                                        <p:tgtEl>
                                          <p:sndTgt r:embed="rId2" name="chimes.wav"/>
                                        </p:tgtEl>
                                      </p:cMediaNode>
                                    </p:audio>
                                  </p:subTnLst>
                                </p:cTn>
                              </p:par>
                              <p:par>
                                <p:cTn id="13" presetID="0" presetClass="path" presetSubtype="0" accel="50000" decel="50000" fill="hold" grpId="0" nodeType="withEffect">
                                  <p:stCondLst>
                                    <p:cond delay="0"/>
                                  </p:stCondLst>
                                  <p:childTnLst>
                                    <p:animMotion origin="layout" path="M 0.22761 -0.06058 L 0.22761 -0.00139 L -0.00104 -0.00139 L -0.00104 0.09595 " pathEditMode="relative" ptsTypes="AAAA">
                                      <p:cBhvr>
                                        <p:cTn id="14" dur="5000" fill="hold"/>
                                        <p:tgtEl>
                                          <p:spTgt spid="25"/>
                                        </p:tgtEl>
                                        <p:attrNameLst>
                                          <p:attrName>ppt_x</p:attrName>
                                          <p:attrName>ppt_y</p:attrName>
                                        </p:attrNameLst>
                                      </p:cBhvr>
                                    </p:animMotion>
                                  </p:childTnLst>
                                  <p:subTnLst>
                                    <p:set>
                                      <p:cBhvr override="childStyle">
                                        <p:cTn dur="1" fill="hold" display="0" masterRel="sameClick" afterEffect="1">
                                          <p:stCondLst>
                                            <p:cond evt="end" delay="0">
                                              <p:tn val="13"/>
                                            </p:cond>
                                          </p:stCondLst>
                                        </p:cTn>
                                        <p:tgtEl>
                                          <p:spTgt spid="25"/>
                                        </p:tgtEl>
                                        <p:attrNameLst>
                                          <p:attrName>style.visibility</p:attrName>
                                        </p:attrNameLst>
                                      </p:cBhvr>
                                      <p:to>
                                        <p:strVal val="hidden"/>
                                      </p:to>
                                    </p:set>
                                    <p:audio>
                                      <p:cMediaNode vol="100000">
                                        <p:cTn display="0" masterRel="sameClick">
                                          <p:stCondLst>
                                            <p:cond evt="begin" delay="0">
                                              <p:tn val="13"/>
                                            </p:cond>
                                          </p:stCondLst>
                                          <p:endCondLst>
                                            <p:cond evt="onStopAudio" delay="0">
                                              <p:tgtEl>
                                                <p:sldTgt/>
                                              </p:tgtEl>
                                            </p:cond>
                                          </p:endCondLst>
                                        </p:cTn>
                                        <p:tgtEl>
                                          <p:sndTgt r:embed="rId2" name="chimes.wav"/>
                                        </p:tgtEl>
                                      </p:cMediaNode>
                                    </p:audio>
                                  </p:subTnLst>
                                </p:cTn>
                              </p:par>
                              <p:par>
                                <p:cTn id="15" presetID="0" presetClass="path" presetSubtype="0" accel="50000" decel="50000" fill="hold" grpId="0" nodeType="withEffect">
                                  <p:stCondLst>
                                    <p:cond delay="0"/>
                                  </p:stCondLst>
                                  <p:childTnLst>
                                    <p:animMotion origin="layout" path="M 0.31094 -0.05919 L 0.31094 -0.00208 L -0.00018 -0.00208 L -0.00018 0.16717 " pathEditMode="relative" ptsTypes="AAAA">
                                      <p:cBhvr>
                                        <p:cTn id="16" dur="5000" fill="hold"/>
                                        <p:tgtEl>
                                          <p:spTgt spid="26"/>
                                        </p:tgtEl>
                                        <p:attrNameLst>
                                          <p:attrName>ppt_x</p:attrName>
                                          <p:attrName>ppt_y</p:attrName>
                                        </p:attrNameLst>
                                      </p:cBhvr>
                                    </p:animMotion>
                                  </p:childTnLst>
                                  <p:subTnLst>
                                    <p:set>
                                      <p:cBhvr override="childStyle">
                                        <p:cTn dur="1" fill="hold" display="0" masterRel="sameClick" afterEffect="1">
                                          <p:stCondLst>
                                            <p:cond evt="end" delay="0">
                                              <p:tn val="15"/>
                                            </p:cond>
                                          </p:stCondLst>
                                        </p:cTn>
                                        <p:tgtEl>
                                          <p:spTgt spid="26"/>
                                        </p:tgtEl>
                                        <p:attrNameLst>
                                          <p:attrName>style.visibility</p:attrName>
                                        </p:attrNameLst>
                                      </p:cBhvr>
                                      <p:to>
                                        <p:strVal val="hidden"/>
                                      </p:to>
                                    </p:set>
                                    <p:audio>
                                      <p:cMediaNode vol="100000">
                                        <p:cTn display="0" masterRel="sameClick">
                                          <p:stCondLst>
                                            <p:cond evt="begin" delay="0">
                                              <p:tn val="15"/>
                                            </p:cond>
                                          </p:stCondLst>
                                          <p:endCondLst>
                                            <p:cond evt="onStopAudio" delay="0">
                                              <p:tgtEl>
                                                <p:sldTgt/>
                                              </p:tgtEl>
                                            </p:cond>
                                          </p:endCondLst>
                                        </p:cTn>
                                        <p:tgtEl>
                                          <p:sndTgt r:embed="rId2" name="chimes.wav"/>
                                        </p:tgtEl>
                                      </p:cMediaNode>
                                    </p:audio>
                                  </p:subTnLst>
                                </p:cTn>
                              </p:par>
                              <p:par>
                                <p:cTn id="17" presetID="0" presetClass="path" presetSubtype="0" accel="50000" decel="50000" fill="hold" grpId="0" nodeType="withEffect">
                                  <p:stCondLst>
                                    <p:cond delay="0"/>
                                  </p:stCondLst>
                                  <p:childTnLst>
                                    <p:animMotion origin="layout" path="M 0.39688 -0.05781 L 0.39688 -0.00069 L 0.00053 -0.00277 L 0.00053 0.0902 " pathEditMode="relative" rAng="0" ptsTypes="AAAA">
                                      <p:cBhvr>
                                        <p:cTn id="18" dur="5000" fill="hold"/>
                                        <p:tgtEl>
                                          <p:spTgt spid="30"/>
                                        </p:tgtEl>
                                        <p:attrNameLst>
                                          <p:attrName>ppt_x</p:attrName>
                                          <p:attrName>ppt_y</p:attrName>
                                        </p:attrNameLst>
                                      </p:cBhvr>
                                      <p:rCtr x="-19826" y="7401"/>
                                    </p:animMotion>
                                  </p:childTnLst>
                                  <p:subTnLst>
                                    <p:set>
                                      <p:cBhvr override="childStyle">
                                        <p:cTn dur="1" fill="hold" display="0" masterRel="sameClick" afterEffect="1">
                                          <p:stCondLst>
                                            <p:cond evt="end" delay="0">
                                              <p:tn val="17"/>
                                            </p:cond>
                                          </p:stCondLst>
                                        </p:cTn>
                                        <p:tgtEl>
                                          <p:spTgt spid="30"/>
                                        </p:tgtEl>
                                        <p:attrNameLst>
                                          <p:attrName>style.visibility</p:attrName>
                                        </p:attrNameLst>
                                      </p:cBhvr>
                                      <p:to>
                                        <p:strVal val="hidden"/>
                                      </p:to>
                                    </p:set>
                                    <p:audio>
                                      <p:cMediaNode vol="100000">
                                        <p:cTn display="0" masterRel="sameClick">
                                          <p:stCondLst>
                                            <p:cond evt="begin" delay="0">
                                              <p:tn val="17"/>
                                            </p:cond>
                                          </p:stCondLst>
                                          <p:endCondLst>
                                            <p:cond evt="onStopAudio" delay="0">
                                              <p:tgtEl>
                                                <p:sldTgt/>
                                              </p:tgtEl>
                                            </p:cond>
                                          </p:endCondLst>
                                        </p:cTn>
                                        <p:tgtEl>
                                          <p:sndTgt r:embed="rId2" name="chimes.wav"/>
                                        </p:tgtEl>
                                      </p:cMediaNode>
                                    </p:audio>
                                  </p:subTnLst>
                                </p:cTn>
                              </p:par>
                              <p:par>
                                <p:cTn id="19" presetID="0" presetClass="path" presetSubtype="0" accel="50000" decel="50000" fill="hold" grpId="0" nodeType="withEffect">
                                  <p:stCondLst>
                                    <p:cond delay="0"/>
                                  </p:stCondLst>
                                  <p:childTnLst>
                                    <p:animMotion origin="layout" path="M 0.47032 -0.0592 L 0.47032 -3.9778E-7 L -0.00104 -0.00208 L -0.00104 0.16281 " pathEditMode="relative" rAng="0" ptsTypes="AAAA">
                                      <p:cBhvr>
                                        <p:cTn id="20" dur="5000" fill="hold"/>
                                        <p:tgtEl>
                                          <p:spTgt spid="31"/>
                                        </p:tgtEl>
                                        <p:attrNameLst>
                                          <p:attrName>ppt_x</p:attrName>
                                          <p:attrName>ppt_y</p:attrName>
                                        </p:attrNameLst>
                                      </p:cBhvr>
                                      <p:rCtr x="-23576" y="11101"/>
                                    </p:animMotion>
                                  </p:childTnLst>
                                  <p:subTnLst>
                                    <p:set>
                                      <p:cBhvr override="childStyle">
                                        <p:cTn dur="1" fill="hold" display="0" masterRel="sameClick" afterEffect="1">
                                          <p:stCondLst>
                                            <p:cond evt="end" delay="0">
                                              <p:tn val="19"/>
                                            </p:cond>
                                          </p:stCondLst>
                                        </p:cTn>
                                        <p:tgtEl>
                                          <p:spTgt spid="31"/>
                                        </p:tgtEl>
                                        <p:attrNameLst>
                                          <p:attrName>style.visibility</p:attrName>
                                        </p:attrNameLst>
                                      </p:cBhvr>
                                      <p:to>
                                        <p:strVal val="hidden"/>
                                      </p:to>
                                    </p:set>
                                    <p:audio>
                                      <p:cMediaNode vol="100000">
                                        <p:cTn display="0" masterRel="sameClick">
                                          <p:stCondLst>
                                            <p:cond evt="begin" delay="0">
                                              <p:tn val="19"/>
                                            </p:cond>
                                          </p:stCondLst>
                                          <p:endCondLst>
                                            <p:cond evt="onStopAudio" delay="0">
                                              <p:tgtEl>
                                                <p:sldTgt/>
                                              </p:tgtEl>
                                            </p:cond>
                                          </p:endCondLst>
                                        </p:cTn>
                                        <p:tgtEl>
                                          <p:sndTgt r:embed="rId2" name="chimes.wav"/>
                                        </p:tgtEl>
                                      </p:cMediaNode>
                                    </p:audio>
                                  </p:subTnLst>
                                </p:cTn>
                              </p:par>
                              <p:par>
                                <p:cTn id="21" presetID="0" presetClass="path" presetSubtype="0" accel="50000" decel="50000" fill="hold" grpId="0" nodeType="withEffect">
                                  <p:stCondLst>
                                    <p:cond delay="0"/>
                                  </p:stCondLst>
                                  <p:childTnLst>
                                    <p:animMotion origin="layout" path="M 0.26632 -0.06041 L 0.26632 -0.00208 L 0.00139 -0.00208 L 0.00139 0.09422 " pathEditMode="relative" rAng="0" ptsTypes="AAAA">
                                      <p:cBhvr>
                                        <p:cTn id="22" dur="5000" fill="hold"/>
                                        <p:tgtEl>
                                          <p:spTgt spid="10"/>
                                        </p:tgtEl>
                                        <p:attrNameLst>
                                          <p:attrName>ppt_x</p:attrName>
                                          <p:attrName>ppt_y</p:attrName>
                                        </p:attrNameLst>
                                      </p:cBhvr>
                                      <p:rCtr x="-13247" y="7731"/>
                                    </p:animMotion>
                                  </p:childTnLst>
                                  <p:subTnLst>
                                    <p:set>
                                      <p:cBhvr override="childStyle">
                                        <p:cTn dur="1" fill="hold" display="0" masterRel="sameClick" afterEffect="1">
                                          <p:stCondLst>
                                            <p:cond evt="end" delay="0">
                                              <p:tn val="21"/>
                                            </p:cond>
                                          </p:stCondLst>
                                        </p:cTn>
                                        <p:tgtEl>
                                          <p:spTgt spid="10"/>
                                        </p:tgtEl>
                                        <p:attrNameLst>
                                          <p:attrName>style.visibility</p:attrName>
                                        </p:attrNameLst>
                                      </p:cBhvr>
                                      <p:to>
                                        <p:strVal val="hidden"/>
                                      </p:to>
                                    </p:set>
                                    <p:audio>
                                      <p:cMediaNode vol="100000">
                                        <p:cTn display="0" masterRel="sameClick">
                                          <p:stCondLst>
                                            <p:cond evt="begin" delay="0">
                                              <p:tn val="21"/>
                                            </p:cond>
                                          </p:stCondLst>
                                          <p:endCondLst>
                                            <p:cond evt="onStopAudio" delay="0">
                                              <p:tgtEl>
                                                <p:sldTgt/>
                                              </p:tgtEl>
                                            </p:cond>
                                          </p:endCondLst>
                                        </p:cTn>
                                        <p:tgtEl>
                                          <p:sndTgt r:embed="rId2" name="chimes.wav"/>
                                        </p:tgtEl>
                                      </p:cMediaNode>
                                    </p:audio>
                                  </p:subTnLst>
                                </p:cTn>
                              </p:par>
                              <p:par>
                                <p:cTn id="23" presetID="0" presetClass="path" presetSubtype="0" accel="50000" decel="50000" fill="hold" grpId="0" nodeType="withEffect">
                                  <p:stCondLst>
                                    <p:cond delay="0"/>
                                  </p:stCondLst>
                                  <p:childTnLst>
                                    <p:animMotion origin="layout" path="M -0.24583 -0.06058 L -0.24583 -0.00139 L 0.00017 -0.00139 L 0.00017 0.09803 " pathEditMode="relative" ptsTypes="AAAA">
                                      <p:cBhvr>
                                        <p:cTn id="24" dur="5000" fill="hold"/>
                                        <p:tgtEl>
                                          <p:spTgt spid="29"/>
                                        </p:tgtEl>
                                        <p:attrNameLst>
                                          <p:attrName>ppt_x</p:attrName>
                                          <p:attrName>ppt_y</p:attrName>
                                        </p:attrNameLst>
                                      </p:cBhvr>
                                    </p:animMotion>
                                  </p:childTnLst>
                                  <p:subTnLst>
                                    <p:set>
                                      <p:cBhvr override="childStyle">
                                        <p:cTn dur="1" fill="hold" display="0" masterRel="sameClick" afterEffect="1">
                                          <p:stCondLst>
                                            <p:cond evt="end" delay="0">
                                              <p:tn val="23"/>
                                            </p:cond>
                                          </p:stCondLst>
                                        </p:cTn>
                                        <p:tgtEl>
                                          <p:spTgt spid="29"/>
                                        </p:tgtEl>
                                        <p:attrNameLst>
                                          <p:attrName>style.visibility</p:attrName>
                                        </p:attrNameLst>
                                      </p:cBhvr>
                                      <p:to>
                                        <p:strVal val="hidden"/>
                                      </p:to>
                                    </p:set>
                                    <p:audio>
                                      <p:cMediaNode vol="100000">
                                        <p:cTn display="0" masterRel="sameClick">
                                          <p:stCondLst>
                                            <p:cond evt="begin" delay="0">
                                              <p:tn val="23"/>
                                            </p:cond>
                                          </p:stCondLst>
                                          <p:endCondLst>
                                            <p:cond evt="onStopAudio" delay="0">
                                              <p:tgtEl>
                                                <p:sldTgt/>
                                              </p:tgtEl>
                                            </p:cond>
                                          </p:endCondLst>
                                        </p:cTn>
                                        <p:tgtEl>
                                          <p:sndTgt r:embed="rId2" name="chimes.wav"/>
                                        </p:tgtEl>
                                      </p:cMediaNode>
                                    </p:audio>
                                  </p:subTnLst>
                                </p:cTn>
                              </p:par>
                              <p:par>
                                <p:cTn id="25" presetID="0" presetClass="path" presetSubtype="0" accel="50000" decel="50000" fill="hold" grpId="0" nodeType="withEffect">
                                  <p:stCondLst>
                                    <p:cond delay="0"/>
                                  </p:stCondLst>
                                  <p:childTnLst>
                                    <p:animMotion origin="layout" path="M -0.33559 -0.0585 L -0.33559 -0.00139 L -0.00052 -0.00139 L -0.00052 0.09179 " pathEditMode="relative" ptsTypes="AAAA">
                                      <p:cBhvr>
                                        <p:cTn id="26" dur="5000" fill="hold"/>
                                        <p:tgtEl>
                                          <p:spTgt spid="28"/>
                                        </p:tgtEl>
                                        <p:attrNameLst>
                                          <p:attrName>ppt_x</p:attrName>
                                          <p:attrName>ppt_y</p:attrName>
                                        </p:attrNameLst>
                                      </p:cBhvr>
                                    </p:animMotion>
                                  </p:childTnLst>
                                  <p:subTnLst>
                                    <p:set>
                                      <p:cBhvr override="childStyle">
                                        <p:cTn dur="1" fill="hold" display="0" masterRel="sameClick" afterEffect="1">
                                          <p:stCondLst>
                                            <p:cond evt="end" delay="0">
                                              <p:tn val="25"/>
                                            </p:cond>
                                          </p:stCondLst>
                                        </p:cTn>
                                        <p:tgtEl>
                                          <p:spTgt spid="28"/>
                                        </p:tgtEl>
                                        <p:attrNameLst>
                                          <p:attrName>style.visibility</p:attrName>
                                        </p:attrNameLst>
                                      </p:cBhvr>
                                      <p:to>
                                        <p:strVal val="hidden"/>
                                      </p:to>
                                    </p:set>
                                    <p:audio>
                                      <p:cMediaNode vol="100000">
                                        <p:cTn display="0" masterRel="sameClick">
                                          <p:stCondLst>
                                            <p:cond evt="begin" delay="0">
                                              <p:tn val="25"/>
                                            </p:cond>
                                          </p:stCondLst>
                                          <p:endCondLst>
                                            <p:cond evt="onStopAudio" delay="0">
                                              <p:tgtEl>
                                                <p:sldTgt/>
                                              </p:tgtEl>
                                            </p:cond>
                                          </p:endCondLst>
                                        </p:cTn>
                                        <p:tgtEl>
                                          <p:sndTgt r:embed="rId2" name="chimes.wav"/>
                                        </p:tgtEl>
                                      </p:cMediaNode>
                                    </p:audio>
                                  </p:subTnLst>
                                </p:cTn>
                              </p:par>
                              <p:par>
                                <p:cTn id="27" presetID="0" presetClass="path" presetSubtype="0" accel="50000" decel="50000" fill="hold" grpId="0" nodeType="withEffect">
                                  <p:stCondLst>
                                    <p:cond delay="0"/>
                                  </p:stCondLst>
                                  <p:childTnLst>
                                    <p:animMotion origin="layout" path="M -0.42291 -0.05996 L -0.42465 -0.0007 L -0.00156 -0.0007 L 0.00018 0.14097 " pathEditMode="relative" rAng="0" ptsTypes="AAAA">
                                      <p:cBhvr>
                                        <p:cTn id="28" dur="5000" fill="hold"/>
                                        <p:tgtEl>
                                          <p:spTgt spid="27"/>
                                        </p:tgtEl>
                                        <p:attrNameLst>
                                          <p:attrName>ppt_x</p:attrName>
                                          <p:attrName>ppt_y</p:attrName>
                                        </p:attrNameLst>
                                      </p:cBhvr>
                                      <p:rCtr x="21059" y="10046"/>
                                    </p:animMotion>
                                  </p:childTnLst>
                                  <p:subTnLst>
                                    <p:set>
                                      <p:cBhvr override="childStyle">
                                        <p:cTn dur="1" fill="hold" display="0" masterRel="sameClick" afterEffect="1">
                                          <p:stCondLst>
                                            <p:cond evt="end" delay="0">
                                              <p:tn val="27"/>
                                            </p:cond>
                                          </p:stCondLst>
                                        </p:cTn>
                                        <p:tgtEl>
                                          <p:spTgt spid="27"/>
                                        </p:tgtEl>
                                        <p:attrNameLst>
                                          <p:attrName>style.visibility</p:attrName>
                                        </p:attrNameLst>
                                      </p:cBhvr>
                                      <p:to>
                                        <p:strVal val="hidden"/>
                                      </p:to>
                                    </p:set>
                                    <p:audio>
                                      <p:cMediaNode vol="100000">
                                        <p:cTn display="0" masterRel="sameClick">
                                          <p:stCondLst>
                                            <p:cond evt="begin" delay="0">
                                              <p:tn val="27"/>
                                            </p:cond>
                                          </p:stCondLst>
                                          <p:endCondLst>
                                            <p:cond evt="onStopAudio" delay="0">
                                              <p:tgtEl>
                                                <p:sldTgt/>
                                              </p:tgtEl>
                                            </p:cond>
                                          </p:endCondLst>
                                        </p:cTn>
                                        <p:tgtEl>
                                          <p:sndTgt r:embed="rId2" name="chimes.wav"/>
                                        </p:tgtEl>
                                      </p:cMediaNode>
                                    </p:audio>
                                  </p:subTnLst>
                                </p:cTn>
                              </p:par>
                            </p:childTnLst>
                          </p:cTn>
                        </p:par>
                        <p:par>
                          <p:cTn id="29" fill="hold">
                            <p:stCondLst>
                              <p:cond delay="5000"/>
                            </p:stCondLst>
                            <p:childTnLst>
                              <p:par>
                                <p:cTn id="30" presetID="1" presetClass="emph" presetSubtype="6" fill="hold" nodeType="afterEffect">
                                  <p:stCondLst>
                                    <p:cond delay="0"/>
                                  </p:stCondLst>
                                  <p:childTnLst>
                                    <p:animClr clrSpc="hsl" dir="cw">
                                      <p:cBhvr>
                                        <p:cTn id="31" dur="2000" fill="hold"/>
                                        <p:tgtEl>
                                          <p:spTgt spid="43"/>
                                        </p:tgtEl>
                                        <p:attrNameLst>
                                          <p:attrName>fillcolor</p:attrName>
                                        </p:attrNameLst>
                                      </p:cBhvr>
                                      <p:to>
                                        <a:srgbClr val="0066FF"/>
                                      </p:to>
                                    </p:animClr>
                                    <p:set>
                                      <p:cBhvr>
                                        <p:cTn id="32" dur="2000" fill="hold"/>
                                        <p:tgtEl>
                                          <p:spTgt spid="43"/>
                                        </p:tgtEl>
                                        <p:attrNameLst>
                                          <p:attrName>fill.type</p:attrName>
                                        </p:attrNameLst>
                                      </p:cBhvr>
                                      <p:to>
                                        <p:strVal val="solid"/>
                                      </p:to>
                                    </p:set>
                                    <p:set>
                                      <p:cBhvr>
                                        <p:cTn id="33" dur="2000" fill="hold"/>
                                        <p:tgtEl>
                                          <p:spTgt spid="43"/>
                                        </p:tgtEl>
                                        <p:attrNameLst>
                                          <p:attrName>fill.on</p:attrName>
                                        </p:attrNameLst>
                                      </p:cBhvr>
                                      <p:to>
                                        <p:strVal val="true"/>
                                      </p:to>
                                    </p:set>
                                  </p:childTnLst>
                                </p:cTn>
                              </p:par>
                              <p:par>
                                <p:cTn id="34" presetID="1" presetClass="emph" presetSubtype="6" fill="hold" nodeType="withEffect">
                                  <p:stCondLst>
                                    <p:cond delay="0"/>
                                  </p:stCondLst>
                                  <p:childTnLst>
                                    <p:animClr clrSpc="hsl" dir="cw">
                                      <p:cBhvr>
                                        <p:cTn id="35" dur="2000" fill="hold"/>
                                        <p:tgtEl>
                                          <p:spTgt spid="47"/>
                                        </p:tgtEl>
                                        <p:attrNameLst>
                                          <p:attrName>fillcolor</p:attrName>
                                        </p:attrNameLst>
                                      </p:cBhvr>
                                      <p:to>
                                        <a:srgbClr val="0066FF"/>
                                      </p:to>
                                    </p:animClr>
                                    <p:set>
                                      <p:cBhvr>
                                        <p:cTn id="36" dur="2000" fill="hold"/>
                                        <p:tgtEl>
                                          <p:spTgt spid="47"/>
                                        </p:tgtEl>
                                        <p:attrNameLst>
                                          <p:attrName>fill.type</p:attrName>
                                        </p:attrNameLst>
                                      </p:cBhvr>
                                      <p:to>
                                        <p:strVal val="solid"/>
                                      </p:to>
                                    </p:set>
                                    <p:set>
                                      <p:cBhvr>
                                        <p:cTn id="37" dur="2000" fill="hold"/>
                                        <p:tgtEl>
                                          <p:spTgt spid="47"/>
                                        </p:tgtEl>
                                        <p:attrNameLst>
                                          <p:attrName>fill.on</p:attrName>
                                        </p:attrNameLst>
                                      </p:cBhvr>
                                      <p:to>
                                        <p:strVal val="true"/>
                                      </p:to>
                                    </p:set>
                                  </p:childTnLst>
                                </p:cTn>
                              </p:par>
                              <p:par>
                                <p:cTn id="38" presetID="1" presetClass="emph" presetSubtype="6" fill="hold" nodeType="withEffect">
                                  <p:stCondLst>
                                    <p:cond delay="0"/>
                                  </p:stCondLst>
                                  <p:childTnLst>
                                    <p:animClr clrSpc="hsl" dir="cw">
                                      <p:cBhvr>
                                        <p:cTn id="39" dur="2000" fill="hold"/>
                                        <p:tgtEl>
                                          <p:spTgt spid="39"/>
                                        </p:tgtEl>
                                        <p:attrNameLst>
                                          <p:attrName>fillcolor</p:attrName>
                                        </p:attrNameLst>
                                      </p:cBhvr>
                                      <p:to>
                                        <a:srgbClr val="0066FF"/>
                                      </p:to>
                                    </p:animClr>
                                    <p:set>
                                      <p:cBhvr>
                                        <p:cTn id="40" dur="2000" fill="hold"/>
                                        <p:tgtEl>
                                          <p:spTgt spid="39"/>
                                        </p:tgtEl>
                                        <p:attrNameLst>
                                          <p:attrName>fill.type</p:attrName>
                                        </p:attrNameLst>
                                      </p:cBhvr>
                                      <p:to>
                                        <p:strVal val="solid"/>
                                      </p:to>
                                    </p:set>
                                    <p:set>
                                      <p:cBhvr>
                                        <p:cTn id="41" dur="2000" fill="hold"/>
                                        <p:tgtEl>
                                          <p:spTgt spid="39"/>
                                        </p:tgtEl>
                                        <p:attrNameLst>
                                          <p:attrName>fill.on</p:attrName>
                                        </p:attrNameLst>
                                      </p:cBhvr>
                                      <p:to>
                                        <p:strVal val="true"/>
                                      </p:to>
                                    </p:set>
                                  </p:childTnLst>
                                </p:cTn>
                              </p:par>
                              <p:par>
                                <p:cTn id="42" presetID="1" presetClass="emph" presetSubtype="6" fill="hold" nodeType="withEffect">
                                  <p:stCondLst>
                                    <p:cond delay="0"/>
                                  </p:stCondLst>
                                  <p:childTnLst>
                                    <p:animClr clrSpc="hsl" dir="cw">
                                      <p:cBhvr>
                                        <p:cTn id="43" dur="2000" fill="hold"/>
                                        <p:tgtEl>
                                          <p:spTgt spid="41"/>
                                        </p:tgtEl>
                                        <p:attrNameLst>
                                          <p:attrName>fillcolor</p:attrName>
                                        </p:attrNameLst>
                                      </p:cBhvr>
                                      <p:to>
                                        <a:srgbClr val="0066FF"/>
                                      </p:to>
                                    </p:animClr>
                                    <p:set>
                                      <p:cBhvr>
                                        <p:cTn id="44" dur="2000" fill="hold"/>
                                        <p:tgtEl>
                                          <p:spTgt spid="41"/>
                                        </p:tgtEl>
                                        <p:attrNameLst>
                                          <p:attrName>fill.type</p:attrName>
                                        </p:attrNameLst>
                                      </p:cBhvr>
                                      <p:to>
                                        <p:strVal val="solid"/>
                                      </p:to>
                                    </p:set>
                                    <p:set>
                                      <p:cBhvr>
                                        <p:cTn id="45" dur="2000" fill="hold"/>
                                        <p:tgtEl>
                                          <p:spTgt spid="41"/>
                                        </p:tgtEl>
                                        <p:attrNameLst>
                                          <p:attrName>fill.on</p:attrName>
                                        </p:attrNameLst>
                                      </p:cBhvr>
                                      <p:to>
                                        <p:strVal val="true"/>
                                      </p:to>
                                    </p:set>
                                  </p:childTnLst>
                                </p:cTn>
                              </p:par>
                              <p:par>
                                <p:cTn id="46" presetID="1" presetClass="emph" presetSubtype="6" fill="hold" nodeType="withEffect">
                                  <p:stCondLst>
                                    <p:cond delay="0"/>
                                  </p:stCondLst>
                                  <p:childTnLst>
                                    <p:animClr clrSpc="hsl" dir="cw">
                                      <p:cBhvr>
                                        <p:cTn id="47" dur="2000" fill="hold"/>
                                        <p:tgtEl>
                                          <p:spTgt spid="40"/>
                                        </p:tgtEl>
                                        <p:attrNameLst>
                                          <p:attrName>fillcolor</p:attrName>
                                        </p:attrNameLst>
                                      </p:cBhvr>
                                      <p:to>
                                        <a:srgbClr val="0066FF"/>
                                      </p:to>
                                    </p:animClr>
                                    <p:set>
                                      <p:cBhvr>
                                        <p:cTn id="48" dur="2000" fill="hold"/>
                                        <p:tgtEl>
                                          <p:spTgt spid="40"/>
                                        </p:tgtEl>
                                        <p:attrNameLst>
                                          <p:attrName>fill.type</p:attrName>
                                        </p:attrNameLst>
                                      </p:cBhvr>
                                      <p:to>
                                        <p:strVal val="solid"/>
                                      </p:to>
                                    </p:set>
                                    <p:set>
                                      <p:cBhvr>
                                        <p:cTn id="49" dur="2000" fill="hold"/>
                                        <p:tgtEl>
                                          <p:spTgt spid="40"/>
                                        </p:tgtEl>
                                        <p:attrNameLst>
                                          <p:attrName>fill.on</p:attrName>
                                        </p:attrNameLst>
                                      </p:cBhvr>
                                      <p:to>
                                        <p:strVal val="true"/>
                                      </p:to>
                                    </p:set>
                                  </p:childTnLst>
                                </p:cTn>
                              </p:par>
                              <p:par>
                                <p:cTn id="50" presetID="1" presetClass="emph" presetSubtype="6" fill="hold" nodeType="withEffect">
                                  <p:stCondLst>
                                    <p:cond delay="0"/>
                                  </p:stCondLst>
                                  <p:childTnLst>
                                    <p:animClr clrSpc="hsl" dir="cw">
                                      <p:cBhvr>
                                        <p:cTn id="51" dur="2000" fill="hold"/>
                                        <p:tgtEl>
                                          <p:spTgt spid="44"/>
                                        </p:tgtEl>
                                        <p:attrNameLst>
                                          <p:attrName>fillcolor</p:attrName>
                                        </p:attrNameLst>
                                      </p:cBhvr>
                                      <p:to>
                                        <a:srgbClr val="0066FF"/>
                                      </p:to>
                                    </p:animClr>
                                    <p:set>
                                      <p:cBhvr>
                                        <p:cTn id="52" dur="2000" fill="hold"/>
                                        <p:tgtEl>
                                          <p:spTgt spid="44"/>
                                        </p:tgtEl>
                                        <p:attrNameLst>
                                          <p:attrName>fill.type</p:attrName>
                                        </p:attrNameLst>
                                      </p:cBhvr>
                                      <p:to>
                                        <p:strVal val="solid"/>
                                      </p:to>
                                    </p:set>
                                    <p:set>
                                      <p:cBhvr>
                                        <p:cTn id="53" dur="2000" fill="hold"/>
                                        <p:tgtEl>
                                          <p:spTgt spid="44"/>
                                        </p:tgtEl>
                                        <p:attrNameLst>
                                          <p:attrName>fill.on</p:attrName>
                                        </p:attrNameLst>
                                      </p:cBhvr>
                                      <p:to>
                                        <p:strVal val="true"/>
                                      </p:to>
                                    </p:set>
                                  </p:childTnLst>
                                </p:cTn>
                              </p:par>
                              <p:par>
                                <p:cTn id="54" presetID="1" presetClass="emph" presetSubtype="6" fill="hold" nodeType="withEffect">
                                  <p:stCondLst>
                                    <p:cond delay="0"/>
                                  </p:stCondLst>
                                  <p:childTnLst>
                                    <p:animClr clrSpc="hsl" dir="cw">
                                      <p:cBhvr>
                                        <p:cTn id="55" dur="2000" fill="hold"/>
                                        <p:tgtEl>
                                          <p:spTgt spid="45"/>
                                        </p:tgtEl>
                                        <p:attrNameLst>
                                          <p:attrName>fillcolor</p:attrName>
                                        </p:attrNameLst>
                                      </p:cBhvr>
                                      <p:to>
                                        <a:srgbClr val="0066FF"/>
                                      </p:to>
                                    </p:animClr>
                                    <p:set>
                                      <p:cBhvr>
                                        <p:cTn id="56" dur="2000" fill="hold"/>
                                        <p:tgtEl>
                                          <p:spTgt spid="45"/>
                                        </p:tgtEl>
                                        <p:attrNameLst>
                                          <p:attrName>fill.type</p:attrName>
                                        </p:attrNameLst>
                                      </p:cBhvr>
                                      <p:to>
                                        <p:strVal val="solid"/>
                                      </p:to>
                                    </p:set>
                                    <p:set>
                                      <p:cBhvr>
                                        <p:cTn id="57" dur="2000" fill="hold"/>
                                        <p:tgtEl>
                                          <p:spTgt spid="45"/>
                                        </p:tgtEl>
                                        <p:attrNameLst>
                                          <p:attrName>fill.on</p:attrName>
                                        </p:attrNameLst>
                                      </p:cBhvr>
                                      <p:to>
                                        <p:strVal val="true"/>
                                      </p:to>
                                    </p:set>
                                  </p:childTnLst>
                                </p:cTn>
                              </p:par>
                              <p:par>
                                <p:cTn id="58" presetID="1" presetClass="emph" presetSubtype="10" fill="hold" nodeType="withEffect">
                                  <p:stCondLst>
                                    <p:cond delay="0"/>
                                  </p:stCondLst>
                                  <p:childTnLst>
                                    <p:animClr clrSpc="hsl" dir="ccw">
                                      <p:cBhvr>
                                        <p:cTn id="59" dur="2000" fill="hold"/>
                                        <p:tgtEl>
                                          <p:spTgt spid="37"/>
                                        </p:tgtEl>
                                        <p:attrNameLst>
                                          <p:attrName>fillcolor</p:attrName>
                                        </p:attrNameLst>
                                      </p:cBhvr>
                                      <p:to>
                                        <a:srgbClr val="008000"/>
                                      </p:to>
                                    </p:animClr>
                                    <p:set>
                                      <p:cBhvr>
                                        <p:cTn id="60" dur="2000" fill="hold"/>
                                        <p:tgtEl>
                                          <p:spTgt spid="37"/>
                                        </p:tgtEl>
                                        <p:attrNameLst>
                                          <p:attrName>fill.type</p:attrName>
                                        </p:attrNameLst>
                                      </p:cBhvr>
                                      <p:to>
                                        <p:strVal val="solid"/>
                                      </p:to>
                                    </p:set>
                                    <p:set>
                                      <p:cBhvr>
                                        <p:cTn id="61" dur="2000" fill="hold"/>
                                        <p:tgtEl>
                                          <p:spTgt spid="37"/>
                                        </p:tgtEl>
                                        <p:attrNameLst>
                                          <p:attrName>fill.on</p:attrName>
                                        </p:attrNameLst>
                                      </p:cBhvr>
                                      <p:to>
                                        <p:strVal val="true"/>
                                      </p:to>
                                    </p:set>
                                  </p:childTnLst>
                                </p:cTn>
                              </p:par>
                              <p:par>
                                <p:cTn id="62" presetID="1" presetClass="emph" presetSubtype="10" fill="hold" nodeType="withEffect">
                                  <p:stCondLst>
                                    <p:cond delay="0"/>
                                  </p:stCondLst>
                                  <p:childTnLst>
                                    <p:animClr clrSpc="hsl" dir="ccw">
                                      <p:cBhvr>
                                        <p:cTn id="63" dur="2000" fill="hold"/>
                                        <p:tgtEl>
                                          <p:spTgt spid="38"/>
                                        </p:tgtEl>
                                        <p:attrNameLst>
                                          <p:attrName>fillcolor</p:attrName>
                                        </p:attrNameLst>
                                      </p:cBhvr>
                                      <p:to>
                                        <a:srgbClr val="008000"/>
                                      </p:to>
                                    </p:animClr>
                                    <p:set>
                                      <p:cBhvr>
                                        <p:cTn id="64" dur="2000" fill="hold"/>
                                        <p:tgtEl>
                                          <p:spTgt spid="38"/>
                                        </p:tgtEl>
                                        <p:attrNameLst>
                                          <p:attrName>fill.type</p:attrName>
                                        </p:attrNameLst>
                                      </p:cBhvr>
                                      <p:to>
                                        <p:strVal val="solid"/>
                                      </p:to>
                                    </p:set>
                                    <p:set>
                                      <p:cBhvr>
                                        <p:cTn id="65" dur="2000" fill="hold"/>
                                        <p:tgtEl>
                                          <p:spTgt spid="38"/>
                                        </p:tgtEl>
                                        <p:attrNameLst>
                                          <p:attrName>fill.on</p:attrName>
                                        </p:attrNameLst>
                                      </p:cBhvr>
                                      <p:to>
                                        <p:strVal val="true"/>
                                      </p:to>
                                    </p:set>
                                  </p:childTnLst>
                                </p:cTn>
                              </p:par>
                              <p:par>
                                <p:cTn id="66" presetID="1" presetClass="emph" presetSubtype="10" fill="hold" nodeType="withEffect">
                                  <p:stCondLst>
                                    <p:cond delay="0"/>
                                  </p:stCondLst>
                                  <p:childTnLst>
                                    <p:animClr clrSpc="hsl" dir="ccw">
                                      <p:cBhvr>
                                        <p:cTn id="67" dur="2000" fill="hold"/>
                                        <p:tgtEl>
                                          <p:spTgt spid="35"/>
                                        </p:tgtEl>
                                        <p:attrNameLst>
                                          <p:attrName>fillcolor</p:attrName>
                                        </p:attrNameLst>
                                      </p:cBhvr>
                                      <p:to>
                                        <a:srgbClr val="008000"/>
                                      </p:to>
                                    </p:animClr>
                                    <p:set>
                                      <p:cBhvr>
                                        <p:cTn id="68" dur="2000" fill="hold"/>
                                        <p:tgtEl>
                                          <p:spTgt spid="35"/>
                                        </p:tgtEl>
                                        <p:attrNameLst>
                                          <p:attrName>fill.type</p:attrName>
                                        </p:attrNameLst>
                                      </p:cBhvr>
                                      <p:to>
                                        <p:strVal val="solid"/>
                                      </p:to>
                                    </p:set>
                                    <p:set>
                                      <p:cBhvr>
                                        <p:cTn id="69" dur="2000" fill="hold"/>
                                        <p:tgtEl>
                                          <p:spTgt spid="35"/>
                                        </p:tgtEl>
                                        <p:attrNameLst>
                                          <p:attrName>fill.on</p:attrName>
                                        </p:attrNameLst>
                                      </p:cBhvr>
                                      <p:to>
                                        <p:strVal val="true"/>
                                      </p:to>
                                    </p:set>
                                  </p:childTnLst>
                                </p:cTn>
                              </p:par>
                              <p:par>
                                <p:cTn id="70" presetID="1" presetClass="emph" presetSubtype="10" fill="hold" nodeType="withEffect">
                                  <p:stCondLst>
                                    <p:cond delay="0"/>
                                  </p:stCondLst>
                                  <p:childTnLst>
                                    <p:animClr clrSpc="hsl" dir="ccw">
                                      <p:cBhvr>
                                        <p:cTn id="71" dur="2000" fill="hold"/>
                                        <p:tgtEl>
                                          <p:spTgt spid="34"/>
                                        </p:tgtEl>
                                        <p:attrNameLst>
                                          <p:attrName>fillcolor</p:attrName>
                                        </p:attrNameLst>
                                      </p:cBhvr>
                                      <p:to>
                                        <a:srgbClr val="008000"/>
                                      </p:to>
                                    </p:animClr>
                                    <p:set>
                                      <p:cBhvr>
                                        <p:cTn id="72" dur="2000" fill="hold"/>
                                        <p:tgtEl>
                                          <p:spTgt spid="34"/>
                                        </p:tgtEl>
                                        <p:attrNameLst>
                                          <p:attrName>fill.type</p:attrName>
                                        </p:attrNameLst>
                                      </p:cBhvr>
                                      <p:to>
                                        <p:strVal val="solid"/>
                                      </p:to>
                                    </p:set>
                                    <p:set>
                                      <p:cBhvr>
                                        <p:cTn id="73" dur="2000" fill="hold"/>
                                        <p:tgtEl>
                                          <p:spTgt spid="34"/>
                                        </p:tgtEl>
                                        <p:attrNameLst>
                                          <p:attrName>fill.on</p:attrName>
                                        </p:attrNameLst>
                                      </p:cBhvr>
                                      <p:to>
                                        <p:strVal val="true"/>
                                      </p:to>
                                    </p:set>
                                  </p:childTnLst>
                                </p:cTn>
                              </p:par>
                              <p:par>
                                <p:cTn id="74" presetID="1" presetClass="emph" presetSubtype="2" fill="hold" nodeType="withEffect">
                                  <p:stCondLst>
                                    <p:cond delay="0"/>
                                  </p:stCondLst>
                                  <p:childTnLst>
                                    <p:animClr clrSpc="rgb" dir="cw">
                                      <p:cBhvr>
                                        <p:cTn id="75" dur="2000" fill="hold"/>
                                        <p:tgtEl>
                                          <p:spTgt spid="8"/>
                                        </p:tgtEl>
                                        <p:attrNameLst>
                                          <p:attrName>fillcolor</p:attrName>
                                        </p:attrNameLst>
                                      </p:cBhvr>
                                      <p:to>
                                        <a:srgbClr val="008000"/>
                                      </p:to>
                                    </p:animClr>
                                    <p:set>
                                      <p:cBhvr>
                                        <p:cTn id="76" dur="2000" fill="hold"/>
                                        <p:tgtEl>
                                          <p:spTgt spid="8"/>
                                        </p:tgtEl>
                                        <p:attrNameLst>
                                          <p:attrName>fill.type</p:attrName>
                                        </p:attrNameLst>
                                      </p:cBhvr>
                                      <p:to>
                                        <p:strVal val="solid"/>
                                      </p:to>
                                    </p:set>
                                    <p:set>
                                      <p:cBhvr>
                                        <p:cTn id="77" dur="2000" fill="hold"/>
                                        <p:tgtEl>
                                          <p:spTgt spid="8"/>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2000" fill="hold"/>
                                        <p:tgtEl>
                                          <p:spTgt spid="7"/>
                                        </p:tgtEl>
                                        <p:attrNameLst>
                                          <p:attrName>fillcolor</p:attrName>
                                        </p:attrNameLst>
                                      </p:cBhvr>
                                      <p:to>
                                        <a:srgbClr val="008000"/>
                                      </p:to>
                                    </p:animClr>
                                    <p:set>
                                      <p:cBhvr>
                                        <p:cTn id="80" dur="2000" fill="hold"/>
                                        <p:tgtEl>
                                          <p:spTgt spid="7"/>
                                        </p:tgtEl>
                                        <p:attrNameLst>
                                          <p:attrName>fill.type</p:attrName>
                                        </p:attrNameLst>
                                      </p:cBhvr>
                                      <p:to>
                                        <p:strVal val="solid"/>
                                      </p:to>
                                    </p:set>
                                    <p:set>
                                      <p:cBhvr>
                                        <p:cTn id="81" dur="2000" fill="hold"/>
                                        <p:tgtEl>
                                          <p:spTgt spid="7"/>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2000" fill="hold"/>
                                        <p:tgtEl>
                                          <p:spTgt spid="6"/>
                                        </p:tgtEl>
                                        <p:attrNameLst>
                                          <p:attrName>fillcolor</p:attrName>
                                        </p:attrNameLst>
                                      </p:cBhvr>
                                      <p:to>
                                        <a:srgbClr val="008000"/>
                                      </p:to>
                                    </p:animClr>
                                    <p:set>
                                      <p:cBhvr>
                                        <p:cTn id="84" dur="2000" fill="hold"/>
                                        <p:tgtEl>
                                          <p:spTgt spid="6"/>
                                        </p:tgtEl>
                                        <p:attrNameLst>
                                          <p:attrName>fill.type</p:attrName>
                                        </p:attrNameLst>
                                      </p:cBhvr>
                                      <p:to>
                                        <p:strVal val="solid"/>
                                      </p:to>
                                    </p:set>
                                    <p:set>
                                      <p:cBhvr>
                                        <p:cTn id="85" dur="2000" fill="hold"/>
                                        <p:tgtEl>
                                          <p:spTgt spid="6"/>
                                        </p:tgtEl>
                                        <p:attrNameLst>
                                          <p:attrName>fill.on</p:attrName>
                                        </p:attrNameLst>
                                      </p:cBhvr>
                                      <p:to>
                                        <p:strVal val="true"/>
                                      </p:to>
                                    </p:set>
                                  </p:childTnLst>
                                </p:cTn>
                              </p:par>
                              <p:par>
                                <p:cTn id="86" presetID="3" presetClass="emph" presetSubtype="2" fill="hold" nodeType="withEffect">
                                  <p:stCondLst>
                                    <p:cond delay="0"/>
                                  </p:stCondLst>
                                  <p:childTnLst>
                                    <p:animClr clrSpc="rgb" dir="cw">
                                      <p:cBhvr override="childStyle">
                                        <p:cTn id="87" dur="2000" fill="hold"/>
                                        <p:tgtEl>
                                          <p:spTgt spid="43">
                                            <p:txEl>
                                              <p:charRg st="0" end="0"/>
                                            </p:txEl>
                                          </p:spTgt>
                                        </p:tgtEl>
                                        <p:attrNameLst>
                                          <p:attrName>style.color</p:attrName>
                                        </p:attrNameLst>
                                      </p:cBhvr>
                                      <p:to>
                                        <a:schemeClr val="accent1"/>
                                      </p:to>
                                    </p:animClr>
                                  </p:childTnLst>
                                </p:cTn>
                              </p:par>
                              <p:par>
                                <p:cTn id="88" presetID="3" presetClass="emph" presetSubtype="2" fill="hold" nodeType="withEffect">
                                  <p:stCondLst>
                                    <p:cond delay="0"/>
                                  </p:stCondLst>
                                  <p:childTnLst>
                                    <p:animClr clrSpc="rgb" dir="cw">
                                      <p:cBhvr override="childStyle">
                                        <p:cTn id="89" dur="2000" fill="hold"/>
                                        <p:tgtEl>
                                          <p:spTgt spid="47">
                                            <p:txEl>
                                              <p:charRg st="0" end="0"/>
                                            </p:txEl>
                                          </p:spTgt>
                                        </p:tgtEl>
                                        <p:attrNameLst>
                                          <p:attrName>style.color</p:attrName>
                                        </p:attrNameLst>
                                      </p:cBhvr>
                                      <p:to>
                                        <a:schemeClr val="accent1"/>
                                      </p:to>
                                    </p:animClr>
                                  </p:childTnLst>
                                </p:cTn>
                              </p:par>
                              <p:par>
                                <p:cTn id="90" presetID="3" presetClass="emph" presetSubtype="2" fill="hold" nodeType="withEffect">
                                  <p:stCondLst>
                                    <p:cond delay="0"/>
                                  </p:stCondLst>
                                  <p:childTnLst>
                                    <p:animClr clrSpc="rgb" dir="cw">
                                      <p:cBhvr override="childStyle">
                                        <p:cTn id="91" dur="2000" fill="hold"/>
                                        <p:tgtEl>
                                          <p:spTgt spid="39">
                                            <p:txEl>
                                              <p:charRg st="0" end="0"/>
                                            </p:txEl>
                                          </p:spTgt>
                                        </p:tgtEl>
                                        <p:attrNameLst>
                                          <p:attrName>style.color</p:attrName>
                                        </p:attrNameLst>
                                      </p:cBhvr>
                                      <p:to>
                                        <a:schemeClr val="accent1"/>
                                      </p:to>
                                    </p:animClr>
                                  </p:childTnLst>
                                </p:cTn>
                              </p:par>
                              <p:par>
                                <p:cTn id="92" presetID="3" presetClass="emph" presetSubtype="2" fill="hold" nodeType="withEffect">
                                  <p:stCondLst>
                                    <p:cond delay="0"/>
                                  </p:stCondLst>
                                  <p:childTnLst>
                                    <p:animClr clrSpc="rgb" dir="cw">
                                      <p:cBhvr override="childStyle">
                                        <p:cTn id="93" dur="2000" fill="hold"/>
                                        <p:tgtEl>
                                          <p:spTgt spid="41">
                                            <p:txEl>
                                              <p:charRg st="0" end="0"/>
                                            </p:txEl>
                                          </p:spTgt>
                                        </p:tgtEl>
                                        <p:attrNameLst>
                                          <p:attrName>style.color</p:attrName>
                                        </p:attrNameLst>
                                      </p:cBhvr>
                                      <p:to>
                                        <a:schemeClr val="accent1"/>
                                      </p:to>
                                    </p:animClr>
                                  </p:childTnLst>
                                </p:cTn>
                              </p:par>
                              <p:par>
                                <p:cTn id="94" presetID="3" presetClass="emph" presetSubtype="2" fill="hold" nodeType="withEffect">
                                  <p:stCondLst>
                                    <p:cond delay="0"/>
                                  </p:stCondLst>
                                  <p:childTnLst>
                                    <p:animClr clrSpc="rgb" dir="cw">
                                      <p:cBhvr override="childStyle">
                                        <p:cTn id="95" dur="2000" fill="hold"/>
                                        <p:tgtEl>
                                          <p:spTgt spid="40">
                                            <p:txEl>
                                              <p:charRg st="0" end="0"/>
                                            </p:txEl>
                                          </p:spTgt>
                                        </p:tgtEl>
                                        <p:attrNameLst>
                                          <p:attrName>style.color</p:attrName>
                                        </p:attrNameLst>
                                      </p:cBhvr>
                                      <p:to>
                                        <a:schemeClr val="accent1"/>
                                      </p:to>
                                    </p:animClr>
                                  </p:childTnLst>
                                </p:cTn>
                              </p:par>
                              <p:par>
                                <p:cTn id="96" presetID="3" presetClass="emph" presetSubtype="2" fill="hold" nodeType="withEffect">
                                  <p:stCondLst>
                                    <p:cond delay="0"/>
                                  </p:stCondLst>
                                  <p:childTnLst>
                                    <p:animClr clrSpc="rgb" dir="cw">
                                      <p:cBhvr override="childStyle">
                                        <p:cTn id="97" dur="2000" fill="hold"/>
                                        <p:tgtEl>
                                          <p:spTgt spid="44">
                                            <p:txEl>
                                              <p:charRg st="0" end="0"/>
                                            </p:txEl>
                                          </p:spTgt>
                                        </p:tgtEl>
                                        <p:attrNameLst>
                                          <p:attrName>style.color</p:attrName>
                                        </p:attrNameLst>
                                      </p:cBhvr>
                                      <p:to>
                                        <a:schemeClr val="accent1"/>
                                      </p:to>
                                    </p:animClr>
                                  </p:childTnLst>
                                </p:cTn>
                              </p:par>
                              <p:par>
                                <p:cTn id="98" presetID="3" presetClass="emph" presetSubtype="2" fill="hold" nodeType="withEffect">
                                  <p:stCondLst>
                                    <p:cond delay="0"/>
                                  </p:stCondLst>
                                  <p:childTnLst>
                                    <p:animClr clrSpc="rgb" dir="cw">
                                      <p:cBhvr override="childStyle">
                                        <p:cTn id="99" dur="2000" fill="hold"/>
                                        <p:tgtEl>
                                          <p:spTgt spid="45">
                                            <p:txEl>
                                              <p:charRg st="0" end="0"/>
                                            </p:txEl>
                                          </p:spTgt>
                                        </p:tgtEl>
                                        <p:attrNameLst>
                                          <p:attrName>style.color</p:attrName>
                                        </p:attrNameLst>
                                      </p:cBhvr>
                                      <p:to>
                                        <a:schemeClr val="accent1"/>
                                      </p:to>
                                    </p:animClr>
                                  </p:childTnLst>
                                </p:cTn>
                              </p:par>
                              <p:par>
                                <p:cTn id="100" presetID="3" presetClass="emph" presetSubtype="2" fill="hold" nodeType="withEffect">
                                  <p:stCondLst>
                                    <p:cond delay="0"/>
                                  </p:stCondLst>
                                  <p:childTnLst>
                                    <p:animClr clrSpc="rgb" dir="cw">
                                      <p:cBhvr override="childStyle">
                                        <p:cTn id="101" dur="2000" fill="hold"/>
                                        <p:tgtEl>
                                          <p:spTgt spid="35">
                                            <p:txEl>
                                              <p:charRg st="0" end="0"/>
                                            </p:txEl>
                                          </p:spTgt>
                                        </p:tgtEl>
                                        <p:attrNameLst>
                                          <p:attrName>style.color</p:attrName>
                                        </p:attrNameLst>
                                      </p:cBhvr>
                                      <p:to>
                                        <a:schemeClr val="accent1"/>
                                      </p:to>
                                    </p:animClr>
                                  </p:childTnLst>
                                </p:cTn>
                              </p:par>
                              <p:par>
                                <p:cTn id="102" presetID="3" presetClass="emph" presetSubtype="2" fill="hold" grpId="0" nodeType="withEffect">
                                  <p:stCondLst>
                                    <p:cond delay="0"/>
                                  </p:stCondLst>
                                  <p:childTnLst>
                                    <p:animClr clrSpc="rgb" dir="cw">
                                      <p:cBhvr override="childStyle">
                                        <p:cTn id="103" dur="2000" fill="hold"/>
                                        <p:tgtEl>
                                          <p:spTgt spid="37">
                                            <p:txEl>
                                              <p:charRg st="4294967295" end="4294967295"/>
                                            </p:txEl>
                                          </p:spTgt>
                                        </p:tgtEl>
                                        <p:attrNameLst>
                                          <p:attrName>style.color</p:attrName>
                                        </p:attrNameLst>
                                      </p:cBhvr>
                                      <p:to>
                                        <a:schemeClr val="accent1"/>
                                      </p:to>
                                    </p:animClr>
                                  </p:childTnLst>
                                </p:cTn>
                              </p:par>
                              <p:par>
                                <p:cTn id="104" presetID="3" presetClass="emph" presetSubtype="2" fill="hold" grpId="0" nodeType="withEffect">
                                  <p:stCondLst>
                                    <p:cond delay="0"/>
                                  </p:stCondLst>
                                  <p:childTnLst>
                                    <p:animClr clrSpc="rgb" dir="cw">
                                      <p:cBhvr override="childStyle">
                                        <p:cTn id="105" dur="2000" fill="hold"/>
                                        <p:tgtEl>
                                          <p:spTgt spid="38">
                                            <p:txEl>
                                              <p:charRg st="4294967295" end="4294967295"/>
                                            </p:txEl>
                                          </p:spTgt>
                                        </p:tgtEl>
                                        <p:attrNameLst>
                                          <p:attrName>style.color</p:attrName>
                                        </p:attrNameLst>
                                      </p:cBhvr>
                                      <p:to>
                                        <a:schemeClr val="accent1"/>
                                      </p:to>
                                    </p:animClr>
                                  </p:childTnLst>
                                </p:cTn>
                              </p:par>
                              <p:par>
                                <p:cTn id="106" presetID="3" presetClass="emph" presetSubtype="2" fill="hold" grpId="0" nodeType="withEffect">
                                  <p:stCondLst>
                                    <p:cond delay="0"/>
                                  </p:stCondLst>
                                  <p:childTnLst>
                                    <p:animClr clrSpc="rgb" dir="cw">
                                      <p:cBhvr override="childStyle">
                                        <p:cTn id="107" dur="2000" fill="hold"/>
                                        <p:tgtEl>
                                          <p:spTgt spid="8">
                                            <p:txEl>
                                              <p:charRg st="4294967295" end="4294967295"/>
                                            </p:txEl>
                                          </p:spTgt>
                                        </p:tgtEl>
                                        <p:attrNameLst>
                                          <p:attrName>style.color</p:attrName>
                                        </p:attrNameLst>
                                      </p:cBhvr>
                                      <p:to>
                                        <a:schemeClr val="accent1"/>
                                      </p:to>
                                    </p:animClr>
                                  </p:childTnLst>
                                </p:cTn>
                              </p:par>
                              <p:par>
                                <p:cTn id="108" presetID="3" presetClass="emph" presetSubtype="2" fill="hold" grpId="0" nodeType="withEffect">
                                  <p:stCondLst>
                                    <p:cond delay="0"/>
                                  </p:stCondLst>
                                  <p:childTnLst>
                                    <p:animClr clrSpc="rgb" dir="cw">
                                      <p:cBhvr override="childStyle">
                                        <p:cTn id="109" dur="2000" fill="hold"/>
                                        <p:tgtEl>
                                          <p:spTgt spid="7">
                                            <p:txEl>
                                              <p:charRg st="4294967295" end="4294967295"/>
                                            </p:txEl>
                                          </p:spTgt>
                                        </p:tgtEl>
                                        <p:attrNameLst>
                                          <p:attrName>style.color</p:attrName>
                                        </p:attrNameLst>
                                      </p:cBhvr>
                                      <p:to>
                                        <a:schemeClr val="accent1"/>
                                      </p:to>
                                    </p:animClr>
                                  </p:childTnLst>
                                </p:cTn>
                              </p:par>
                              <p:par>
                                <p:cTn id="110" presetID="3" presetClass="emph" presetSubtype="2" fill="hold" grpId="0" nodeType="withEffect">
                                  <p:stCondLst>
                                    <p:cond delay="0"/>
                                  </p:stCondLst>
                                  <p:childTnLst>
                                    <p:animClr clrSpc="rgb" dir="cw">
                                      <p:cBhvr override="childStyle">
                                        <p:cTn id="111" dur="2000" fill="hold"/>
                                        <p:tgtEl>
                                          <p:spTgt spid="6">
                                            <p:txEl>
                                              <p:charRg st="4294967295" end="4294967295"/>
                                            </p:txEl>
                                          </p:spTgt>
                                        </p:tgtEl>
                                        <p:attrNameLst>
                                          <p:attrName>style.color</p:attrName>
                                        </p:attrNameLst>
                                      </p:cBhvr>
                                      <p:to>
                                        <a:schemeClr val="accent1"/>
                                      </p:to>
                                    </p:animClr>
                                  </p:childTnLst>
                                </p:cTn>
                              </p:par>
                              <p:par>
                                <p:cTn id="112" presetID="3" presetClass="emph" presetSubtype="2" fill="hold" grpId="0" nodeType="withEffect">
                                  <p:stCondLst>
                                    <p:cond delay="0"/>
                                  </p:stCondLst>
                                  <p:childTnLst>
                                    <p:animClr clrSpc="rgb" dir="cw">
                                      <p:cBhvr override="childStyle">
                                        <p:cTn id="113" dur="2000" fill="hold"/>
                                        <p:tgtEl>
                                          <p:spTgt spid="34">
                                            <p:txEl>
                                              <p:charRg st="4294967295" end="4294967295"/>
                                            </p:txEl>
                                          </p:spTgt>
                                        </p:tgtEl>
                                        <p:attrNameLst>
                                          <p:attrName>style.color</p:attrName>
                                        </p:attrNameLst>
                                      </p:cBhvr>
                                      <p:to>
                                        <a:schemeClr val="accent1"/>
                                      </p:to>
                                    </p:animClr>
                                  </p:childTnLst>
                                </p:cTn>
                              </p:par>
                              <p:par>
                                <p:cTn id="114" presetID="3" presetClass="emph" presetSubtype="2" fill="hold" grpId="0" nodeType="withEffect">
                                  <p:stCondLst>
                                    <p:cond delay="0"/>
                                  </p:stCondLst>
                                  <p:childTnLst>
                                    <p:animClr clrSpc="rgb" dir="cw">
                                      <p:cBhvr override="childStyle">
                                        <p:cTn id="115" dur="2000" fill="hold"/>
                                        <p:tgtEl>
                                          <p:spTgt spid="35"/>
                                        </p:tgtEl>
                                        <p:attrNameLst>
                                          <p:attrName>style.color</p:attrName>
                                        </p:attrNameLst>
                                      </p:cBhvr>
                                      <p:to>
                                        <a:schemeClr val="accent1"/>
                                      </p:to>
                                    </p:animClr>
                                  </p:childTnLst>
                                </p:cTn>
                              </p:par>
                              <p:par>
                                <p:cTn id="116" presetID="1" presetClass="entr" presetSubtype="0" fill="hold" grpId="0" nodeType="withEffect">
                                  <p:stCondLst>
                                    <p:cond delay="0"/>
                                  </p:stCondLst>
                                  <p:childTnLst>
                                    <p:set>
                                      <p:cBhvr>
                                        <p:cTn id="117" dur="1" fill="hold">
                                          <p:stCondLst>
                                            <p:cond delay="0"/>
                                          </p:stCondLst>
                                        </p:cTn>
                                        <p:tgtEl>
                                          <p:spTgt spid="32"/>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46"/>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33"/>
                                        </p:tgtEl>
                                        <p:attrNameLst>
                                          <p:attrName>style.visibility</p:attrName>
                                        </p:attrNameLst>
                                      </p:cBhvr>
                                      <p:to>
                                        <p:strVal val="visible"/>
                                      </p:to>
                                    </p:set>
                                  </p:childTnLst>
                                </p:cTn>
                              </p:par>
                              <p:par>
                                <p:cTn id="122" presetID="42" presetClass="path" presetSubtype="0" accel="50000" decel="50000" fill="hold" grpId="1" nodeType="withEffect">
                                  <p:stCondLst>
                                    <p:cond delay="0"/>
                                  </p:stCondLst>
                                  <p:childTnLst>
                                    <p:animMotion origin="layout" path="M 5.E-6 4.9711E-6 L 5.E-6 0.17549 " pathEditMode="relative" rAng="0" ptsTypes="AA">
                                      <p:cBhvr>
                                        <p:cTn id="123" dur="3000" fill="hold"/>
                                        <p:tgtEl>
                                          <p:spTgt spid="32"/>
                                        </p:tgtEl>
                                        <p:attrNameLst>
                                          <p:attrName>ppt_x</p:attrName>
                                          <p:attrName>ppt_y</p:attrName>
                                        </p:attrNameLst>
                                      </p:cBhvr>
                                      <p:rCtr x="0" y="8763"/>
                                    </p:animMotion>
                                  </p:childTnLst>
                                  <p:subTnLst>
                                    <p:set>
                                      <p:cBhvr override="childStyle">
                                        <p:cTn dur="1" fill="hold" display="0" masterRel="sameClick" afterEffect="1">
                                          <p:stCondLst>
                                            <p:cond evt="end" delay="0">
                                              <p:tn val="122"/>
                                            </p:cond>
                                          </p:stCondLst>
                                        </p:cTn>
                                        <p:tgtEl>
                                          <p:spTgt spid="32"/>
                                        </p:tgtEl>
                                        <p:attrNameLst>
                                          <p:attrName>style.visibility</p:attrName>
                                        </p:attrNameLst>
                                      </p:cBhvr>
                                      <p:to>
                                        <p:strVal val="hidden"/>
                                      </p:to>
                                    </p:set>
                                    <p:audio>
                                      <p:cMediaNode vol="100000">
                                        <p:cTn display="0" masterRel="sameClick">
                                          <p:stCondLst>
                                            <p:cond evt="begin" delay="0">
                                              <p:tn val="122"/>
                                            </p:cond>
                                          </p:stCondLst>
                                          <p:endCondLst>
                                            <p:cond evt="onStopAudio" delay="0">
                                              <p:tgtEl>
                                                <p:sldTgt/>
                                              </p:tgtEl>
                                            </p:cond>
                                          </p:endCondLst>
                                        </p:cTn>
                                        <p:tgtEl>
                                          <p:sndTgt r:embed="rId2" name="chimes.wav"/>
                                        </p:tgtEl>
                                      </p:cMediaNode>
                                    </p:audio>
                                  </p:subTnLst>
                                </p:cTn>
                              </p:par>
                              <p:par>
                                <p:cTn id="124" presetID="42" presetClass="path" presetSubtype="0" accel="50000" decel="50000" fill="hold" grpId="1" nodeType="withEffect">
                                  <p:stCondLst>
                                    <p:cond delay="0"/>
                                  </p:stCondLst>
                                  <p:childTnLst>
                                    <p:animMotion origin="layout" path="M -0.00104 -0.07239 L -0.00104 0.34621 " pathEditMode="relative" rAng="0" ptsTypes="AA">
                                      <p:cBhvr>
                                        <p:cTn id="125" dur="3000" fill="hold"/>
                                        <p:tgtEl>
                                          <p:spTgt spid="46"/>
                                        </p:tgtEl>
                                        <p:attrNameLst>
                                          <p:attrName>ppt_x</p:attrName>
                                          <p:attrName>ppt_y</p:attrName>
                                        </p:attrNameLst>
                                      </p:cBhvr>
                                      <p:rCtr x="0" y="20930"/>
                                    </p:animMotion>
                                  </p:childTnLst>
                                  <p:subTnLst>
                                    <p:set>
                                      <p:cBhvr override="childStyle">
                                        <p:cTn dur="1" fill="hold" display="0" masterRel="sameClick" afterEffect="1">
                                          <p:stCondLst>
                                            <p:cond evt="end" delay="0">
                                              <p:tn val="124"/>
                                            </p:cond>
                                          </p:stCondLst>
                                        </p:cTn>
                                        <p:tgtEl>
                                          <p:spTgt spid="46"/>
                                        </p:tgtEl>
                                        <p:attrNameLst>
                                          <p:attrName>style.visibility</p:attrName>
                                        </p:attrNameLst>
                                      </p:cBhvr>
                                      <p:to>
                                        <p:strVal val="hidden"/>
                                      </p:to>
                                    </p:set>
                                    <p:audio>
                                      <p:cMediaNode vol="100000">
                                        <p:cTn display="0" masterRel="sameClick">
                                          <p:stCondLst>
                                            <p:cond evt="begin" delay="0">
                                              <p:tn val="124"/>
                                            </p:cond>
                                          </p:stCondLst>
                                          <p:endCondLst>
                                            <p:cond evt="onStopAudio" delay="0">
                                              <p:tgtEl>
                                                <p:sldTgt/>
                                              </p:tgtEl>
                                            </p:cond>
                                          </p:endCondLst>
                                        </p:cTn>
                                        <p:tgtEl>
                                          <p:sndTgt r:embed="rId2" name="chimes.wav"/>
                                        </p:tgtEl>
                                      </p:cMediaNode>
                                    </p:audio>
                                  </p:subTnLst>
                                </p:cTn>
                              </p:par>
                              <p:par>
                                <p:cTn id="126" presetID="42" presetClass="path" presetSubtype="0" accel="50000" decel="50000" fill="hold" grpId="1" nodeType="withEffect">
                                  <p:stCondLst>
                                    <p:cond delay="0"/>
                                  </p:stCondLst>
                                  <p:childTnLst>
                                    <p:animMotion origin="layout" path="M -0.00052 -0.03819 L 0.00052 0.20394 " pathEditMode="relative" rAng="0" ptsTypes="AA">
                                      <p:cBhvr>
                                        <p:cTn id="127" dur="3000" fill="hold"/>
                                        <p:tgtEl>
                                          <p:spTgt spid="33"/>
                                        </p:tgtEl>
                                        <p:attrNameLst>
                                          <p:attrName>ppt_x</p:attrName>
                                          <p:attrName>ppt_y</p:attrName>
                                        </p:attrNameLst>
                                      </p:cBhvr>
                                      <p:rCtr x="52" y="12106"/>
                                    </p:animMotion>
                                  </p:childTnLst>
                                  <p:subTnLst>
                                    <p:set>
                                      <p:cBhvr override="childStyle">
                                        <p:cTn dur="1" fill="hold" display="0" masterRel="sameClick" afterEffect="1">
                                          <p:stCondLst>
                                            <p:cond evt="end" delay="0">
                                              <p:tn val="126"/>
                                            </p:cond>
                                          </p:stCondLst>
                                        </p:cTn>
                                        <p:tgtEl>
                                          <p:spTgt spid="33"/>
                                        </p:tgtEl>
                                        <p:attrNameLst>
                                          <p:attrName>style.visibility</p:attrName>
                                        </p:attrNameLst>
                                      </p:cBhvr>
                                      <p:to>
                                        <p:strVal val="hidden"/>
                                      </p:to>
                                    </p:set>
                                    <p:audio>
                                      <p:cMediaNode vol="100000">
                                        <p:cTn display="0" masterRel="sameClick">
                                          <p:stCondLst>
                                            <p:cond evt="begin" delay="0">
                                              <p:tn val="126"/>
                                            </p:cond>
                                          </p:stCondLst>
                                          <p:endCondLst>
                                            <p:cond evt="onStopAudio" delay="0">
                                              <p:tgtEl>
                                                <p:sldTgt/>
                                              </p:tgtEl>
                                            </p:cond>
                                          </p:endCondLst>
                                        </p:cTn>
                                        <p:tgtEl>
                                          <p:sndTgt r:embed="rId2" name="chimes.wav"/>
                                        </p:tgtEl>
                                      </p:cMediaNode>
                                    </p:audio>
                                  </p:subTnLst>
                                </p:cTn>
                              </p:par>
                            </p:childTnLst>
                          </p:cTn>
                        </p:par>
                        <p:par>
                          <p:cTn id="128" fill="hold">
                            <p:stCondLst>
                              <p:cond delay="8000"/>
                            </p:stCondLst>
                            <p:childTnLst>
                              <p:par>
                                <p:cTn id="129" presetID="1" presetClass="emph" presetSubtype="2" fill="hold" nodeType="afterEffect">
                                  <p:stCondLst>
                                    <p:cond delay="0"/>
                                  </p:stCondLst>
                                  <p:childTnLst>
                                    <p:animClr clrSpc="rgb" dir="cw">
                                      <p:cBhvr>
                                        <p:cTn id="130" dur="1000" fill="hold"/>
                                        <p:tgtEl>
                                          <p:spTgt spid="50"/>
                                        </p:tgtEl>
                                        <p:attrNameLst>
                                          <p:attrName>fillcolor</p:attrName>
                                        </p:attrNameLst>
                                      </p:cBhvr>
                                      <p:to>
                                        <a:srgbClr val="FFFF99"/>
                                      </p:to>
                                    </p:animClr>
                                    <p:set>
                                      <p:cBhvr>
                                        <p:cTn id="131" dur="1000" fill="hold"/>
                                        <p:tgtEl>
                                          <p:spTgt spid="50"/>
                                        </p:tgtEl>
                                        <p:attrNameLst>
                                          <p:attrName>fill.type</p:attrName>
                                        </p:attrNameLst>
                                      </p:cBhvr>
                                      <p:to>
                                        <p:strVal val="solid"/>
                                      </p:to>
                                    </p:set>
                                    <p:set>
                                      <p:cBhvr>
                                        <p:cTn id="132" dur="1000" fill="hold"/>
                                        <p:tgtEl>
                                          <p:spTgt spid="50"/>
                                        </p:tgtEl>
                                        <p:attrNameLst>
                                          <p:attrName>fill.on</p:attrName>
                                        </p:attrNameLst>
                                      </p:cBhvr>
                                      <p:to>
                                        <p:strVal val="true"/>
                                      </p:to>
                                    </p:set>
                                  </p:childTnLst>
                                </p:cTn>
                              </p:par>
                              <p:par>
                                <p:cTn id="133" presetID="1" presetClass="emph" presetSubtype="2" fill="hold" nodeType="withEffect">
                                  <p:stCondLst>
                                    <p:cond delay="0"/>
                                  </p:stCondLst>
                                  <p:childTnLst>
                                    <p:animClr clrSpc="rgb" dir="cw">
                                      <p:cBhvr>
                                        <p:cTn id="134" dur="1000" fill="hold"/>
                                        <p:tgtEl>
                                          <p:spTgt spid="51"/>
                                        </p:tgtEl>
                                        <p:attrNameLst>
                                          <p:attrName>fillcolor</p:attrName>
                                        </p:attrNameLst>
                                      </p:cBhvr>
                                      <p:to>
                                        <a:srgbClr val="FFFF99"/>
                                      </p:to>
                                    </p:animClr>
                                    <p:set>
                                      <p:cBhvr>
                                        <p:cTn id="135" dur="1000" fill="hold"/>
                                        <p:tgtEl>
                                          <p:spTgt spid="51"/>
                                        </p:tgtEl>
                                        <p:attrNameLst>
                                          <p:attrName>fill.type</p:attrName>
                                        </p:attrNameLst>
                                      </p:cBhvr>
                                      <p:to>
                                        <p:strVal val="solid"/>
                                      </p:to>
                                    </p:set>
                                    <p:set>
                                      <p:cBhvr>
                                        <p:cTn id="136" dur="1000" fill="hold"/>
                                        <p:tgtEl>
                                          <p:spTgt spid="51"/>
                                        </p:tgtEl>
                                        <p:attrNameLst>
                                          <p:attrName>fill.on</p:attrName>
                                        </p:attrNameLst>
                                      </p:cBhvr>
                                      <p:to>
                                        <p:strVal val="true"/>
                                      </p:to>
                                    </p:set>
                                  </p:childTnLst>
                                </p:cTn>
                              </p:par>
                              <p:par>
                                <p:cTn id="137" presetID="1" presetClass="emph" presetSubtype="2" fill="hold" nodeType="withEffect">
                                  <p:stCondLst>
                                    <p:cond delay="0"/>
                                  </p:stCondLst>
                                  <p:childTnLst>
                                    <p:animClr clrSpc="rgb" dir="cw">
                                      <p:cBhvr>
                                        <p:cTn id="138" dur="1000" fill="hold"/>
                                        <p:tgtEl>
                                          <p:spTgt spid="52"/>
                                        </p:tgtEl>
                                        <p:attrNameLst>
                                          <p:attrName>fillcolor</p:attrName>
                                        </p:attrNameLst>
                                      </p:cBhvr>
                                      <p:to>
                                        <a:srgbClr val="FFFF99"/>
                                      </p:to>
                                    </p:animClr>
                                    <p:set>
                                      <p:cBhvr>
                                        <p:cTn id="139" dur="1000" fill="hold"/>
                                        <p:tgtEl>
                                          <p:spTgt spid="52"/>
                                        </p:tgtEl>
                                        <p:attrNameLst>
                                          <p:attrName>fill.type</p:attrName>
                                        </p:attrNameLst>
                                      </p:cBhvr>
                                      <p:to>
                                        <p:strVal val="solid"/>
                                      </p:to>
                                    </p:set>
                                    <p:set>
                                      <p:cBhvr>
                                        <p:cTn id="140" dur="1000" fill="hold"/>
                                        <p:tgtEl>
                                          <p:spTgt spid="52"/>
                                        </p:tgtEl>
                                        <p:attrNameLst>
                                          <p:attrName>fill.on</p:attrName>
                                        </p:attrNameLst>
                                      </p:cBhvr>
                                      <p:to>
                                        <p:strVal val="true"/>
                                      </p:to>
                                    </p:set>
                                  </p:childTnLst>
                                </p:cTn>
                              </p:par>
                              <p:par>
                                <p:cTn id="141" presetID="1" presetClass="emph" presetSubtype="2" fill="hold" nodeType="withEffect">
                                  <p:stCondLst>
                                    <p:cond delay="0"/>
                                  </p:stCondLst>
                                  <p:childTnLst>
                                    <p:animClr clrSpc="rgb" dir="cw">
                                      <p:cBhvr>
                                        <p:cTn id="142" dur="1000" fill="hold"/>
                                        <p:tgtEl>
                                          <p:spTgt spid="53"/>
                                        </p:tgtEl>
                                        <p:attrNameLst>
                                          <p:attrName>fillcolor</p:attrName>
                                        </p:attrNameLst>
                                      </p:cBhvr>
                                      <p:to>
                                        <a:srgbClr val="FFFF99"/>
                                      </p:to>
                                    </p:animClr>
                                    <p:set>
                                      <p:cBhvr>
                                        <p:cTn id="143" dur="1000" fill="hold"/>
                                        <p:tgtEl>
                                          <p:spTgt spid="53"/>
                                        </p:tgtEl>
                                        <p:attrNameLst>
                                          <p:attrName>fill.type</p:attrName>
                                        </p:attrNameLst>
                                      </p:cBhvr>
                                      <p:to>
                                        <p:strVal val="solid"/>
                                      </p:to>
                                    </p:set>
                                    <p:set>
                                      <p:cBhvr>
                                        <p:cTn id="144" dur="1000" fill="hold"/>
                                        <p:tgtEl>
                                          <p:spTgt spid="53"/>
                                        </p:tgtEl>
                                        <p:attrNameLst>
                                          <p:attrName>fill.on</p:attrName>
                                        </p:attrNameLst>
                                      </p:cBhvr>
                                      <p:to>
                                        <p:strVal val="true"/>
                                      </p:to>
                                    </p:set>
                                  </p:childTnLst>
                                </p:cTn>
                              </p:par>
                              <p:par>
                                <p:cTn id="145" presetID="1" presetClass="emph" presetSubtype="2" fill="hold" nodeType="withEffect">
                                  <p:stCondLst>
                                    <p:cond delay="0"/>
                                  </p:stCondLst>
                                  <p:childTnLst>
                                    <p:animClr clrSpc="rgb" dir="cw">
                                      <p:cBhvr>
                                        <p:cTn id="146" dur="1000" fill="hold"/>
                                        <p:tgtEl>
                                          <p:spTgt spid="54"/>
                                        </p:tgtEl>
                                        <p:attrNameLst>
                                          <p:attrName>fillcolor</p:attrName>
                                        </p:attrNameLst>
                                      </p:cBhvr>
                                      <p:to>
                                        <a:srgbClr val="FFFF99"/>
                                      </p:to>
                                    </p:animClr>
                                    <p:set>
                                      <p:cBhvr>
                                        <p:cTn id="147" dur="1000" fill="hold"/>
                                        <p:tgtEl>
                                          <p:spTgt spid="54"/>
                                        </p:tgtEl>
                                        <p:attrNameLst>
                                          <p:attrName>fill.type</p:attrName>
                                        </p:attrNameLst>
                                      </p:cBhvr>
                                      <p:to>
                                        <p:strVal val="solid"/>
                                      </p:to>
                                    </p:set>
                                    <p:set>
                                      <p:cBhvr>
                                        <p:cTn id="148" dur="1000" fill="hold"/>
                                        <p:tgtEl>
                                          <p:spTgt spid="54"/>
                                        </p:tgtEl>
                                        <p:attrNameLst>
                                          <p:attrName>fill.on</p:attrName>
                                        </p:attrNameLst>
                                      </p:cBhvr>
                                      <p:to>
                                        <p:strVal val="true"/>
                                      </p:to>
                                    </p:set>
                                  </p:childTnLst>
                                </p:cTn>
                              </p:par>
                              <p:par>
                                <p:cTn id="149" presetID="1" presetClass="emph" presetSubtype="2" fill="hold" nodeType="withEffect">
                                  <p:stCondLst>
                                    <p:cond delay="0"/>
                                  </p:stCondLst>
                                  <p:childTnLst>
                                    <p:animClr clrSpc="rgb" dir="cw">
                                      <p:cBhvr>
                                        <p:cTn id="150" dur="1000" fill="hold"/>
                                        <p:tgtEl>
                                          <p:spTgt spid="55"/>
                                        </p:tgtEl>
                                        <p:attrNameLst>
                                          <p:attrName>fillcolor</p:attrName>
                                        </p:attrNameLst>
                                      </p:cBhvr>
                                      <p:to>
                                        <a:srgbClr val="FFFF99"/>
                                      </p:to>
                                    </p:animClr>
                                    <p:set>
                                      <p:cBhvr>
                                        <p:cTn id="151" dur="1000" fill="hold"/>
                                        <p:tgtEl>
                                          <p:spTgt spid="55"/>
                                        </p:tgtEl>
                                        <p:attrNameLst>
                                          <p:attrName>fill.type</p:attrName>
                                        </p:attrNameLst>
                                      </p:cBhvr>
                                      <p:to>
                                        <p:strVal val="solid"/>
                                      </p:to>
                                    </p:set>
                                    <p:set>
                                      <p:cBhvr>
                                        <p:cTn id="152" dur="1000" fill="hold"/>
                                        <p:tgtEl>
                                          <p:spTgt spid="55"/>
                                        </p:tgtEl>
                                        <p:attrNameLst>
                                          <p:attrName>fill.on</p:attrName>
                                        </p:attrNameLst>
                                      </p:cBhvr>
                                      <p:to>
                                        <p:strVal val="true"/>
                                      </p:to>
                                    </p:set>
                                  </p:childTnLst>
                                </p:cTn>
                              </p:par>
                              <p:par>
                                <p:cTn id="153" presetID="1" presetClass="emph" presetSubtype="2" fill="hold" nodeType="withEffect">
                                  <p:stCondLst>
                                    <p:cond delay="0"/>
                                  </p:stCondLst>
                                  <p:childTnLst>
                                    <p:animClr clrSpc="rgb" dir="cw">
                                      <p:cBhvr>
                                        <p:cTn id="154" dur="1000" fill="hold"/>
                                        <p:tgtEl>
                                          <p:spTgt spid="56"/>
                                        </p:tgtEl>
                                        <p:attrNameLst>
                                          <p:attrName>fillcolor</p:attrName>
                                        </p:attrNameLst>
                                      </p:cBhvr>
                                      <p:to>
                                        <a:srgbClr val="FFFF99"/>
                                      </p:to>
                                    </p:animClr>
                                    <p:set>
                                      <p:cBhvr>
                                        <p:cTn id="155" dur="1000" fill="hold"/>
                                        <p:tgtEl>
                                          <p:spTgt spid="56"/>
                                        </p:tgtEl>
                                        <p:attrNameLst>
                                          <p:attrName>fill.type</p:attrName>
                                        </p:attrNameLst>
                                      </p:cBhvr>
                                      <p:to>
                                        <p:strVal val="solid"/>
                                      </p:to>
                                    </p:set>
                                    <p:set>
                                      <p:cBhvr>
                                        <p:cTn id="156" dur="1000" fill="hold"/>
                                        <p:tgtEl>
                                          <p:spTgt spid="56"/>
                                        </p:tgtEl>
                                        <p:attrNameLst>
                                          <p:attrName>fill.on</p:attrName>
                                        </p:attrNameLst>
                                      </p:cBhvr>
                                      <p:to>
                                        <p:strVal val="true"/>
                                      </p:to>
                                    </p:set>
                                  </p:childTnLst>
                                </p:cTn>
                              </p:par>
                              <p:par>
                                <p:cTn id="157" presetID="1" presetClass="emph" presetSubtype="2" fill="hold" nodeType="withEffect">
                                  <p:stCondLst>
                                    <p:cond delay="0"/>
                                  </p:stCondLst>
                                  <p:childTnLst>
                                    <p:animClr clrSpc="rgb" dir="cw">
                                      <p:cBhvr>
                                        <p:cTn id="158" dur="1000" fill="hold"/>
                                        <p:tgtEl>
                                          <p:spTgt spid="57"/>
                                        </p:tgtEl>
                                        <p:attrNameLst>
                                          <p:attrName>fillcolor</p:attrName>
                                        </p:attrNameLst>
                                      </p:cBhvr>
                                      <p:to>
                                        <a:srgbClr val="FFFF99"/>
                                      </p:to>
                                    </p:animClr>
                                    <p:set>
                                      <p:cBhvr>
                                        <p:cTn id="159" dur="1000" fill="hold"/>
                                        <p:tgtEl>
                                          <p:spTgt spid="57"/>
                                        </p:tgtEl>
                                        <p:attrNameLst>
                                          <p:attrName>fill.type</p:attrName>
                                        </p:attrNameLst>
                                      </p:cBhvr>
                                      <p:to>
                                        <p:strVal val="solid"/>
                                      </p:to>
                                    </p:set>
                                    <p:set>
                                      <p:cBhvr>
                                        <p:cTn id="160" dur="1000" fill="hold"/>
                                        <p:tgtEl>
                                          <p:spTgt spid="57"/>
                                        </p:tgtEl>
                                        <p:attrNameLst>
                                          <p:attrName>fill.on</p:attrName>
                                        </p:attrNameLst>
                                      </p:cBhvr>
                                      <p:to>
                                        <p:strVal val="true"/>
                                      </p:to>
                                    </p:set>
                                  </p:childTnLst>
                                </p:cTn>
                              </p:par>
                              <p:par>
                                <p:cTn id="161" presetID="1" presetClass="emph" presetSubtype="2" fill="hold" nodeType="withEffect">
                                  <p:stCondLst>
                                    <p:cond delay="0"/>
                                  </p:stCondLst>
                                  <p:childTnLst>
                                    <p:animClr clrSpc="rgb" dir="cw">
                                      <p:cBhvr>
                                        <p:cTn id="162" dur="1000" fill="hold"/>
                                        <p:tgtEl>
                                          <p:spTgt spid="58"/>
                                        </p:tgtEl>
                                        <p:attrNameLst>
                                          <p:attrName>fillcolor</p:attrName>
                                        </p:attrNameLst>
                                      </p:cBhvr>
                                      <p:to>
                                        <a:srgbClr val="FFFF99"/>
                                      </p:to>
                                    </p:animClr>
                                    <p:set>
                                      <p:cBhvr>
                                        <p:cTn id="163" dur="1000" fill="hold"/>
                                        <p:tgtEl>
                                          <p:spTgt spid="58"/>
                                        </p:tgtEl>
                                        <p:attrNameLst>
                                          <p:attrName>fill.type</p:attrName>
                                        </p:attrNameLst>
                                      </p:cBhvr>
                                      <p:to>
                                        <p:strVal val="solid"/>
                                      </p:to>
                                    </p:set>
                                    <p:set>
                                      <p:cBhvr>
                                        <p:cTn id="164" dur="1000" fill="hold"/>
                                        <p:tgtEl>
                                          <p:spTgt spid="58"/>
                                        </p:tgtEl>
                                        <p:attrNameLst>
                                          <p:attrName>fill.on</p:attrName>
                                        </p:attrNameLst>
                                      </p:cBhvr>
                                      <p:to>
                                        <p:strVal val="true"/>
                                      </p:to>
                                    </p:set>
                                  </p:childTnLst>
                                </p:cTn>
                              </p:par>
                              <p:par>
                                <p:cTn id="165" presetID="1" presetClass="emph" presetSubtype="2" fill="hold" nodeType="withEffect">
                                  <p:stCondLst>
                                    <p:cond delay="0"/>
                                  </p:stCondLst>
                                  <p:childTnLst>
                                    <p:animClr clrSpc="rgb" dir="cw">
                                      <p:cBhvr>
                                        <p:cTn id="166" dur="1000" fill="hold"/>
                                        <p:tgtEl>
                                          <p:spTgt spid="59"/>
                                        </p:tgtEl>
                                        <p:attrNameLst>
                                          <p:attrName>fillcolor</p:attrName>
                                        </p:attrNameLst>
                                      </p:cBhvr>
                                      <p:to>
                                        <a:srgbClr val="FFFF99"/>
                                      </p:to>
                                    </p:animClr>
                                    <p:set>
                                      <p:cBhvr>
                                        <p:cTn id="167" dur="1000" fill="hold"/>
                                        <p:tgtEl>
                                          <p:spTgt spid="59"/>
                                        </p:tgtEl>
                                        <p:attrNameLst>
                                          <p:attrName>fill.type</p:attrName>
                                        </p:attrNameLst>
                                      </p:cBhvr>
                                      <p:to>
                                        <p:strVal val="solid"/>
                                      </p:to>
                                    </p:set>
                                    <p:set>
                                      <p:cBhvr>
                                        <p:cTn id="168" dur="1000" fill="hold"/>
                                        <p:tgtEl>
                                          <p:spTgt spid="59"/>
                                        </p:tgtEl>
                                        <p:attrNameLst>
                                          <p:attrName>fill.on</p:attrName>
                                        </p:attrNameLst>
                                      </p:cBhvr>
                                      <p:to>
                                        <p:strVal val="true"/>
                                      </p:to>
                                    </p:set>
                                  </p:childTnLst>
                                </p:cTn>
                              </p:par>
                              <p:par>
                                <p:cTn id="169" presetID="1" presetClass="emph" presetSubtype="2" fill="hold" nodeType="withEffect">
                                  <p:stCondLst>
                                    <p:cond delay="0"/>
                                  </p:stCondLst>
                                  <p:childTnLst>
                                    <p:animClr clrSpc="rgb" dir="cw">
                                      <p:cBhvr>
                                        <p:cTn id="170" dur="1000" fill="hold"/>
                                        <p:tgtEl>
                                          <p:spTgt spid="60"/>
                                        </p:tgtEl>
                                        <p:attrNameLst>
                                          <p:attrName>fillcolor</p:attrName>
                                        </p:attrNameLst>
                                      </p:cBhvr>
                                      <p:to>
                                        <a:srgbClr val="FFFF99"/>
                                      </p:to>
                                    </p:animClr>
                                    <p:set>
                                      <p:cBhvr>
                                        <p:cTn id="171" dur="1000" fill="hold"/>
                                        <p:tgtEl>
                                          <p:spTgt spid="60"/>
                                        </p:tgtEl>
                                        <p:attrNameLst>
                                          <p:attrName>fill.type</p:attrName>
                                        </p:attrNameLst>
                                      </p:cBhvr>
                                      <p:to>
                                        <p:strVal val="solid"/>
                                      </p:to>
                                    </p:set>
                                    <p:set>
                                      <p:cBhvr>
                                        <p:cTn id="172" dur="1000" fill="hold"/>
                                        <p:tgtEl>
                                          <p:spTgt spid="60"/>
                                        </p:tgtEl>
                                        <p:attrNameLst>
                                          <p:attrName>fill.on</p:attrName>
                                        </p:attrNameLst>
                                      </p:cBhvr>
                                      <p:to>
                                        <p:strVal val="true"/>
                                      </p:to>
                                    </p:set>
                                  </p:childTnLst>
                                </p:cTn>
                              </p:par>
                            </p:childTnLst>
                          </p:cTn>
                        </p:par>
                        <p:par>
                          <p:cTn id="173" fill="hold">
                            <p:stCondLst>
                              <p:cond delay="9000"/>
                            </p:stCondLst>
                            <p:childTnLst>
                              <p:par>
                                <p:cTn id="174" presetID="12" presetClass="entr" presetSubtype="4" fill="hold" nodeType="afterEffect">
                                  <p:stCondLst>
                                    <p:cond delay="0"/>
                                  </p:stCondLst>
                                  <p:childTnLst>
                                    <p:set>
                                      <p:cBhvr>
                                        <p:cTn id="175" dur="1" fill="hold">
                                          <p:stCondLst>
                                            <p:cond delay="0"/>
                                          </p:stCondLst>
                                        </p:cTn>
                                        <p:tgtEl>
                                          <p:spTgt spid="64"/>
                                        </p:tgtEl>
                                        <p:attrNameLst>
                                          <p:attrName>style.visibility</p:attrName>
                                        </p:attrNameLst>
                                      </p:cBhvr>
                                      <p:to>
                                        <p:strVal val="visible"/>
                                      </p:to>
                                    </p:set>
                                    <p:anim calcmode="lin" valueType="num">
                                      <p:cBhvr additive="base">
                                        <p:cTn id="176" dur="500"/>
                                        <p:tgtEl>
                                          <p:spTgt spid="64"/>
                                        </p:tgtEl>
                                        <p:attrNameLst>
                                          <p:attrName>ppt_y</p:attrName>
                                        </p:attrNameLst>
                                      </p:cBhvr>
                                      <p:tavLst>
                                        <p:tav tm="0">
                                          <p:val>
                                            <p:strVal val="#ppt_y+#ppt_h*1.125000"/>
                                          </p:val>
                                        </p:tav>
                                        <p:tav tm="100000">
                                          <p:val>
                                            <p:strVal val="#ppt_y"/>
                                          </p:val>
                                        </p:tav>
                                      </p:tavLst>
                                    </p:anim>
                                    <p:animEffect transition="in" filter="wipe(up)">
                                      <p:cBhvr>
                                        <p:cTn id="17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10"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2" grpId="1" animBg="1"/>
      <p:bldP spid="33" grpId="0" animBg="1"/>
      <p:bldP spid="33" grpId="1" animBg="1"/>
      <p:bldP spid="34" grpId="0"/>
      <p:bldP spid="35" grpId="0" animBg="1"/>
      <p:bldP spid="37" grpId="0"/>
      <p:bldP spid="38" grpId="0"/>
      <p:bldP spid="46" grpId="0" animBg="1"/>
      <p:bldP spid="4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1"/>
          <p:cNvSpPr txBox="1">
            <a:spLocks noChangeArrowheads="1"/>
          </p:cNvSpPr>
          <p:nvPr/>
        </p:nvSpPr>
        <p:spPr bwMode="auto">
          <a:xfrm>
            <a:off x="76200" y="28575"/>
            <a:ext cx="899160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pPr algn="ctr"/>
            <a:endParaRPr lang="id-ID" sz="1100" b="1">
              <a:solidFill>
                <a:srgbClr val="000000"/>
              </a:solidFill>
              <a:latin typeface="Tahoma" charset="0"/>
            </a:endParaRPr>
          </a:p>
          <a:p>
            <a:pPr algn="ctr"/>
            <a:r>
              <a:rPr lang="id-ID" b="1">
                <a:solidFill>
                  <a:srgbClr val="000000"/>
                </a:solidFill>
                <a:latin typeface="Tahoma" charset="0"/>
              </a:rPr>
              <a:t>PEMILIHAN UMUM</a:t>
            </a:r>
          </a:p>
          <a:p>
            <a:pPr algn="ctr"/>
            <a:r>
              <a:rPr lang="id-ID" sz="2400" b="1">
                <a:solidFill>
                  <a:srgbClr val="000000"/>
                </a:solidFill>
                <a:latin typeface="Tahoma" charset="0"/>
              </a:rPr>
              <a:t>BAB VIIB</a:t>
            </a:r>
          </a:p>
          <a:p>
            <a:pPr algn="ctr"/>
            <a:endParaRPr lang="id-ID" sz="1800">
              <a:solidFill>
                <a:srgbClr val="000000"/>
              </a:solidFill>
              <a:latin typeface="Tahoma" charset="0"/>
            </a:endParaRPr>
          </a:p>
        </p:txBody>
      </p:sp>
      <p:sp>
        <p:nvSpPr>
          <p:cNvPr id="3" name="Text Box 43"/>
          <p:cNvSpPr txBox="1">
            <a:spLocks noChangeArrowheads="1"/>
          </p:cNvSpPr>
          <p:nvPr/>
        </p:nvSpPr>
        <p:spPr bwMode="auto">
          <a:xfrm>
            <a:off x="455612" y="2895600"/>
            <a:ext cx="7010400" cy="1371600"/>
          </a:xfrm>
          <a:prstGeom prst="rect">
            <a:avLst/>
          </a:prstGeom>
          <a:ln>
            <a:headEnd/>
            <a:tailEnd/>
          </a:ln>
          <a:extLst/>
        </p:spPr>
        <p:style>
          <a:lnRef idx="1">
            <a:schemeClr val="dk1"/>
          </a:lnRef>
          <a:fillRef idx="2">
            <a:schemeClr val="dk1"/>
          </a:fillRef>
          <a:effectRef idx="1">
            <a:schemeClr val="dk1"/>
          </a:effectRef>
          <a:fontRef idx="minor">
            <a:schemeClr val="dk1"/>
          </a:fontRef>
        </p:style>
        <p:txBody>
          <a:bodyPr lIns="0" tIns="0" rIns="0" bIns="0" anchor="ctr" anchorCtr="1"/>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pPr algn="ctr"/>
            <a:endParaRPr lang="id-ID" sz="2800">
              <a:solidFill>
                <a:srgbClr val="000000"/>
              </a:solidFill>
              <a:latin typeface="Tahoma" charset="0"/>
            </a:endParaRPr>
          </a:p>
          <a:p>
            <a:pPr algn="ctr"/>
            <a:r>
              <a:rPr lang="id-ID" sz="4400">
                <a:solidFill>
                  <a:srgbClr val="000000"/>
                </a:solidFill>
                <a:latin typeface="Tahoma" charset="0"/>
              </a:rPr>
              <a:t>PEMILIHAN UMUM</a:t>
            </a:r>
          </a:p>
          <a:p>
            <a:pPr algn="ctr"/>
            <a:r>
              <a:rPr lang="id-ID" sz="2000">
                <a:solidFill>
                  <a:srgbClr val="000000"/>
                </a:solidFill>
                <a:latin typeface="Tahoma" charset="0"/>
              </a:rPr>
              <a:t>“luber jurdil” setiap lima tahun</a:t>
            </a:r>
          </a:p>
          <a:p>
            <a:pPr algn="ctr"/>
            <a:r>
              <a:rPr lang="id-ID" sz="1600">
                <a:solidFill>
                  <a:srgbClr val="000000"/>
                </a:solidFill>
                <a:latin typeface="Tahoma" charset="0"/>
              </a:rPr>
              <a:t>[Pasal 22E (1)***]</a:t>
            </a:r>
          </a:p>
          <a:p>
            <a:pPr algn="ctr">
              <a:spcBef>
                <a:spcPct val="50000"/>
              </a:spcBef>
            </a:pPr>
            <a:endParaRPr lang="id-ID" sz="2000">
              <a:solidFill>
                <a:srgbClr val="000000"/>
              </a:solidFill>
              <a:latin typeface="Tahoma" charset="0"/>
            </a:endParaRPr>
          </a:p>
        </p:txBody>
      </p:sp>
      <p:sp>
        <p:nvSpPr>
          <p:cNvPr id="4" name="Text Box 44"/>
          <p:cNvSpPr txBox="1">
            <a:spLocks noChangeArrowheads="1"/>
          </p:cNvSpPr>
          <p:nvPr/>
        </p:nvSpPr>
        <p:spPr bwMode="auto">
          <a:xfrm>
            <a:off x="7543800" y="2895600"/>
            <a:ext cx="1276672" cy="1371600"/>
          </a:xfrm>
          <a:prstGeom prst="rect">
            <a:avLst/>
          </a:prstGeom>
          <a:ln>
            <a:headEnd/>
            <a:tailEnd/>
          </a:ln>
          <a:extLst/>
        </p:spPr>
        <p:style>
          <a:lnRef idx="0">
            <a:schemeClr val="accent3"/>
          </a:lnRef>
          <a:fillRef idx="3">
            <a:schemeClr val="accent3"/>
          </a:fillRef>
          <a:effectRef idx="3">
            <a:schemeClr val="accent3"/>
          </a:effectRef>
          <a:fontRef idx="minor">
            <a:schemeClr val="lt1"/>
          </a:fontRef>
        </p:style>
        <p:txBody>
          <a:bodyPr lIns="0" tIns="0" rIns="0" bIns="0" anchor="ctr" anchorCtr="1"/>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pPr algn="ctr">
              <a:spcBef>
                <a:spcPct val="50000"/>
              </a:spcBef>
            </a:pPr>
            <a:r>
              <a:rPr lang="id-ID" sz="4400" smtClean="0">
                <a:solidFill>
                  <a:srgbClr val="FFFFFF"/>
                </a:solidFill>
                <a:latin typeface="Tahoma" charset="0"/>
              </a:rPr>
              <a:t>KPU</a:t>
            </a:r>
            <a:endParaRPr lang="id-ID" sz="4400">
              <a:solidFill>
                <a:srgbClr val="FFFFFF"/>
              </a:solidFill>
              <a:latin typeface="Tahoma" charset="0"/>
            </a:endParaRPr>
          </a:p>
          <a:p>
            <a:pPr algn="ctr">
              <a:spcBef>
                <a:spcPct val="50000"/>
              </a:spcBef>
            </a:pPr>
            <a:r>
              <a:rPr lang="id-ID" sz="1200">
                <a:solidFill>
                  <a:srgbClr val="FFFFFF"/>
                </a:solidFill>
                <a:latin typeface="Tahoma" charset="0"/>
              </a:rPr>
              <a:t>[Pasal 22E (5)***]</a:t>
            </a:r>
            <a:endParaRPr lang="id-ID" sz="4400">
              <a:solidFill>
                <a:srgbClr val="FFFFFF"/>
              </a:solidFill>
              <a:latin typeface="Tahoma" charset="0"/>
            </a:endParaRPr>
          </a:p>
        </p:txBody>
      </p:sp>
      <p:sp>
        <p:nvSpPr>
          <p:cNvPr id="5" name="Text Box 45"/>
          <p:cNvSpPr txBox="1">
            <a:spLocks noChangeArrowheads="1"/>
          </p:cNvSpPr>
          <p:nvPr/>
        </p:nvSpPr>
        <p:spPr bwMode="auto">
          <a:xfrm>
            <a:off x="5865812" y="1447800"/>
            <a:ext cx="1600200" cy="990600"/>
          </a:xfrm>
          <a:prstGeom prst="rect">
            <a:avLst/>
          </a:prstGeom>
          <a:ln>
            <a:headEnd/>
            <a:tailEnd/>
          </a:ln>
          <a:extLst/>
        </p:spPr>
        <p:style>
          <a:lnRef idx="0">
            <a:schemeClr val="accent6"/>
          </a:lnRef>
          <a:fillRef idx="3">
            <a:schemeClr val="accent6"/>
          </a:fillRef>
          <a:effectRef idx="3">
            <a:schemeClr val="accent6"/>
          </a:effectRef>
          <a:fontRef idx="minor">
            <a:schemeClr val="lt1"/>
          </a:fontRef>
        </p:style>
        <p:txBody>
          <a:bodyPr lIns="0" tIns="0" rIns="0" bIns="0" anchor="ctr" anchorCtr="1"/>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pPr algn="ctr">
              <a:spcBef>
                <a:spcPct val="50000"/>
              </a:spcBef>
            </a:pPr>
            <a:endParaRPr lang="id-ID" sz="2000">
              <a:solidFill>
                <a:srgbClr val="FFFFFF"/>
              </a:solidFill>
              <a:latin typeface="Tahoma" charset="0"/>
            </a:endParaRPr>
          </a:p>
          <a:p>
            <a:pPr algn="ctr">
              <a:spcBef>
                <a:spcPct val="50000"/>
              </a:spcBef>
            </a:pPr>
            <a:r>
              <a:rPr lang="id-ID" sz="2000">
                <a:solidFill>
                  <a:srgbClr val="FFFFFF"/>
                </a:solidFill>
                <a:latin typeface="Tahoma" charset="0"/>
              </a:rPr>
              <a:t>Perseorangan</a:t>
            </a:r>
          </a:p>
          <a:p>
            <a:pPr algn="ctr">
              <a:spcBef>
                <a:spcPct val="50000"/>
              </a:spcBef>
            </a:pPr>
            <a:r>
              <a:rPr lang="id-ID" sz="1200">
                <a:solidFill>
                  <a:srgbClr val="FFFFFF"/>
                </a:solidFill>
                <a:latin typeface="Tahoma" charset="0"/>
              </a:rPr>
              <a:t>[Pasal 22E (4)***]</a:t>
            </a:r>
          </a:p>
          <a:p>
            <a:pPr algn="ctr">
              <a:spcBef>
                <a:spcPct val="50000"/>
              </a:spcBef>
            </a:pPr>
            <a:endParaRPr lang="id-ID" sz="2000">
              <a:solidFill>
                <a:srgbClr val="FFFFFF"/>
              </a:solidFill>
              <a:latin typeface="Tahoma" charset="0"/>
            </a:endParaRPr>
          </a:p>
        </p:txBody>
      </p:sp>
      <p:sp>
        <p:nvSpPr>
          <p:cNvPr id="6" name="Text Box 46"/>
          <p:cNvSpPr txBox="1">
            <a:spLocks noChangeArrowheads="1"/>
          </p:cNvSpPr>
          <p:nvPr/>
        </p:nvSpPr>
        <p:spPr bwMode="auto">
          <a:xfrm>
            <a:off x="2208212" y="1447800"/>
            <a:ext cx="3352800" cy="990600"/>
          </a:xfrm>
          <a:prstGeom prst="rect">
            <a:avLst/>
          </a:prstGeom>
          <a:ln>
            <a:headEnd/>
            <a:tailEnd/>
          </a:ln>
          <a:extLst/>
        </p:spPr>
        <p:style>
          <a:lnRef idx="0">
            <a:schemeClr val="accent6"/>
          </a:lnRef>
          <a:fillRef idx="3">
            <a:schemeClr val="accent6"/>
          </a:fillRef>
          <a:effectRef idx="3">
            <a:schemeClr val="accent6"/>
          </a:effectRef>
          <a:fontRef idx="minor">
            <a:schemeClr val="lt1"/>
          </a:fontRef>
        </p:style>
        <p:txBody>
          <a:bodyPr lIns="0" tIns="0" rIns="0" bIns="0" anchor="ctr" anchorCtr="1"/>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pPr algn="ctr">
              <a:spcBef>
                <a:spcPct val="50000"/>
              </a:spcBef>
            </a:pPr>
            <a:endParaRPr lang="id-ID" sz="2000">
              <a:solidFill>
                <a:srgbClr val="FFFFFF"/>
              </a:solidFill>
              <a:latin typeface="Tahoma" charset="0"/>
            </a:endParaRPr>
          </a:p>
          <a:p>
            <a:pPr algn="ctr">
              <a:spcBef>
                <a:spcPct val="50000"/>
              </a:spcBef>
            </a:pPr>
            <a:r>
              <a:rPr lang="en-US" sz="2000">
                <a:solidFill>
                  <a:srgbClr val="FFFFFF"/>
                </a:solidFill>
                <a:latin typeface="Tahoma" charset="0"/>
              </a:rPr>
              <a:t>Partai Politik</a:t>
            </a:r>
            <a:endParaRPr lang="id-ID" sz="2000">
              <a:solidFill>
                <a:srgbClr val="FFFFFF"/>
              </a:solidFill>
              <a:latin typeface="Tahoma" charset="0"/>
            </a:endParaRPr>
          </a:p>
          <a:p>
            <a:pPr algn="ctr">
              <a:spcBef>
                <a:spcPct val="50000"/>
              </a:spcBef>
            </a:pPr>
            <a:r>
              <a:rPr lang="id-ID" sz="1200">
                <a:solidFill>
                  <a:srgbClr val="FFFFFF"/>
                </a:solidFill>
                <a:latin typeface="Tahoma" charset="0"/>
              </a:rPr>
              <a:t>[Pasal 22E (3)***]</a:t>
            </a:r>
          </a:p>
          <a:p>
            <a:pPr algn="ctr">
              <a:spcBef>
                <a:spcPct val="50000"/>
              </a:spcBef>
            </a:pPr>
            <a:endParaRPr lang="id-ID" sz="2000">
              <a:solidFill>
                <a:srgbClr val="FFFFFF"/>
              </a:solidFill>
              <a:latin typeface="Tahoma" charset="0"/>
            </a:endParaRPr>
          </a:p>
        </p:txBody>
      </p:sp>
      <p:sp>
        <p:nvSpPr>
          <p:cNvPr id="7" name="Text Box 47"/>
          <p:cNvSpPr txBox="1">
            <a:spLocks noChangeArrowheads="1"/>
          </p:cNvSpPr>
          <p:nvPr/>
        </p:nvSpPr>
        <p:spPr bwMode="auto">
          <a:xfrm>
            <a:off x="455612" y="1447800"/>
            <a:ext cx="1524000" cy="990600"/>
          </a:xfrm>
          <a:prstGeom prst="rect">
            <a:avLst/>
          </a:prstGeom>
          <a:ln>
            <a:headEnd/>
            <a:tailEnd/>
          </a:ln>
          <a:extLst/>
        </p:spPr>
        <p:style>
          <a:lnRef idx="0">
            <a:schemeClr val="accent6"/>
          </a:lnRef>
          <a:fillRef idx="3">
            <a:schemeClr val="accent6"/>
          </a:fillRef>
          <a:effectRef idx="3">
            <a:schemeClr val="accent6"/>
          </a:effectRef>
          <a:fontRef idx="minor">
            <a:schemeClr val="lt1"/>
          </a:fontRef>
        </p:style>
        <p:txBody>
          <a:bodyPr lIns="0" tIns="0" rIns="0" bIns="0" anchor="ctr" anchorCtr="1"/>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pPr algn="ctr"/>
            <a:endParaRPr lang="id-ID" sz="2000">
              <a:solidFill>
                <a:srgbClr val="FFFFFF"/>
              </a:solidFill>
              <a:latin typeface="Tahoma" charset="0"/>
            </a:endParaRPr>
          </a:p>
          <a:p>
            <a:pPr algn="ctr"/>
            <a:endParaRPr lang="id-ID" sz="2000">
              <a:solidFill>
                <a:srgbClr val="FFFFFF"/>
              </a:solidFill>
              <a:latin typeface="Tahoma" charset="0"/>
            </a:endParaRPr>
          </a:p>
          <a:p>
            <a:pPr algn="ctr"/>
            <a:r>
              <a:rPr lang="id-ID" sz="1400">
                <a:solidFill>
                  <a:srgbClr val="FFFFFF"/>
                </a:solidFill>
                <a:latin typeface="Tahoma" charset="0"/>
              </a:rPr>
              <a:t>P</a:t>
            </a:r>
            <a:r>
              <a:rPr lang="en-US" sz="1400">
                <a:solidFill>
                  <a:srgbClr val="FFFFFF"/>
                </a:solidFill>
                <a:latin typeface="Tahoma" charset="0"/>
              </a:rPr>
              <a:t>arpol</a:t>
            </a:r>
            <a:r>
              <a:rPr lang="id-ID" sz="1400">
                <a:solidFill>
                  <a:srgbClr val="FFFFFF"/>
                </a:solidFill>
                <a:latin typeface="Tahoma" charset="0"/>
              </a:rPr>
              <a:t>/ Gabungan </a:t>
            </a:r>
            <a:r>
              <a:rPr lang="en-US" sz="1400">
                <a:solidFill>
                  <a:srgbClr val="FFFFFF"/>
                </a:solidFill>
                <a:latin typeface="Tahoma" charset="0"/>
              </a:rPr>
              <a:t>Parpol</a:t>
            </a:r>
            <a:endParaRPr lang="id-ID" sz="2000">
              <a:solidFill>
                <a:srgbClr val="FFFFFF"/>
              </a:solidFill>
              <a:latin typeface="Tahoma" charset="0"/>
            </a:endParaRPr>
          </a:p>
          <a:p>
            <a:pPr algn="ctr">
              <a:spcBef>
                <a:spcPct val="50000"/>
              </a:spcBef>
            </a:pPr>
            <a:r>
              <a:rPr lang="id-ID" sz="1100">
                <a:solidFill>
                  <a:srgbClr val="FFFFFF"/>
                </a:solidFill>
                <a:latin typeface="Tahoma" charset="0"/>
              </a:rPr>
              <a:t>[Pasal 6A (2)***]</a:t>
            </a:r>
          </a:p>
          <a:p>
            <a:pPr algn="ctr">
              <a:spcBef>
                <a:spcPct val="50000"/>
              </a:spcBef>
            </a:pPr>
            <a:endParaRPr lang="id-ID" sz="2000">
              <a:solidFill>
                <a:srgbClr val="FFFFFF"/>
              </a:solidFill>
              <a:latin typeface="Tahoma" charset="0"/>
            </a:endParaRPr>
          </a:p>
        </p:txBody>
      </p:sp>
      <p:sp>
        <p:nvSpPr>
          <p:cNvPr id="8" name="Text Box 48"/>
          <p:cNvSpPr txBox="1">
            <a:spLocks noChangeArrowheads="1"/>
          </p:cNvSpPr>
          <p:nvPr/>
        </p:nvSpPr>
        <p:spPr bwMode="auto">
          <a:xfrm>
            <a:off x="599728" y="4724400"/>
            <a:ext cx="1524000" cy="864840"/>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lIns="0" tIns="0" rIns="0" bIns="0" anchor="ctr" anchorCtr="1"/>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pPr algn="ctr"/>
            <a:r>
              <a:rPr lang="id-ID" sz="2000">
                <a:solidFill>
                  <a:srgbClr val="FFFFFF"/>
                </a:solidFill>
                <a:latin typeface="Tahoma" charset="0"/>
              </a:rPr>
              <a:t>Presiden dan Wapres</a:t>
            </a:r>
          </a:p>
        </p:txBody>
      </p:sp>
      <p:sp>
        <p:nvSpPr>
          <p:cNvPr id="9" name="Text Box 49"/>
          <p:cNvSpPr txBox="1">
            <a:spLocks noChangeArrowheads="1"/>
          </p:cNvSpPr>
          <p:nvPr/>
        </p:nvSpPr>
        <p:spPr bwMode="auto">
          <a:xfrm>
            <a:off x="2399928" y="4724400"/>
            <a:ext cx="1524000" cy="864840"/>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lIns="0" tIns="0" rIns="0" bIns="0" anchor="ctr" anchorCtr="1"/>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pPr algn="ctr"/>
            <a:r>
              <a:rPr lang="en-US" sz="2000">
                <a:solidFill>
                  <a:srgbClr val="FFFFFF"/>
                </a:solidFill>
                <a:latin typeface="Tahoma" charset="0"/>
              </a:rPr>
              <a:t>a</a:t>
            </a:r>
            <a:r>
              <a:rPr lang="id-ID" sz="2000">
                <a:solidFill>
                  <a:srgbClr val="FFFFFF"/>
                </a:solidFill>
                <a:latin typeface="Tahoma" charset="0"/>
              </a:rPr>
              <a:t>nggota</a:t>
            </a:r>
            <a:endParaRPr lang="en-US" sz="2000">
              <a:solidFill>
                <a:srgbClr val="FFFFFF"/>
              </a:solidFill>
              <a:latin typeface="Tahoma" charset="0"/>
            </a:endParaRPr>
          </a:p>
          <a:p>
            <a:pPr algn="ctr"/>
            <a:r>
              <a:rPr lang="id-ID" sz="2000">
                <a:solidFill>
                  <a:srgbClr val="FFFFFF"/>
                </a:solidFill>
                <a:latin typeface="Tahoma" charset="0"/>
              </a:rPr>
              <a:t>DPR</a:t>
            </a:r>
          </a:p>
        </p:txBody>
      </p:sp>
      <p:sp>
        <p:nvSpPr>
          <p:cNvPr id="10" name="Text Box 50"/>
          <p:cNvSpPr txBox="1">
            <a:spLocks noChangeArrowheads="1"/>
          </p:cNvSpPr>
          <p:nvPr/>
        </p:nvSpPr>
        <p:spPr bwMode="auto">
          <a:xfrm>
            <a:off x="5913437" y="4724400"/>
            <a:ext cx="1524000" cy="864840"/>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lIns="0" tIns="0" rIns="0" bIns="0" anchor="ctr" anchorCtr="1"/>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pPr algn="ctr"/>
            <a:r>
              <a:rPr lang="en-US" sz="2000">
                <a:solidFill>
                  <a:srgbClr val="FFFFFF"/>
                </a:solidFill>
                <a:latin typeface="Tahoma" charset="0"/>
              </a:rPr>
              <a:t>a</a:t>
            </a:r>
            <a:r>
              <a:rPr lang="id-ID" sz="2000">
                <a:solidFill>
                  <a:srgbClr val="FFFFFF"/>
                </a:solidFill>
                <a:latin typeface="Tahoma" charset="0"/>
              </a:rPr>
              <a:t>nggota</a:t>
            </a:r>
            <a:endParaRPr lang="en-US" sz="2000">
              <a:solidFill>
                <a:srgbClr val="FFFFFF"/>
              </a:solidFill>
              <a:latin typeface="Tahoma" charset="0"/>
            </a:endParaRPr>
          </a:p>
          <a:p>
            <a:pPr algn="ctr"/>
            <a:r>
              <a:rPr lang="id-ID" sz="2000">
                <a:solidFill>
                  <a:srgbClr val="FFFFFF"/>
                </a:solidFill>
                <a:latin typeface="Tahoma" charset="0"/>
              </a:rPr>
              <a:t>DPD</a:t>
            </a:r>
          </a:p>
        </p:txBody>
      </p:sp>
      <p:sp>
        <p:nvSpPr>
          <p:cNvPr id="11" name="Text Box 51"/>
          <p:cNvSpPr txBox="1">
            <a:spLocks noChangeArrowheads="1"/>
          </p:cNvSpPr>
          <p:nvPr/>
        </p:nvSpPr>
        <p:spPr bwMode="auto">
          <a:xfrm>
            <a:off x="4128120" y="4724400"/>
            <a:ext cx="1524000" cy="864840"/>
          </a:xfrm>
          <a:prstGeom prst="rect">
            <a:avLst/>
          </a:prstGeom>
          <a:ln>
            <a:headEnd/>
            <a:tailEnd/>
          </a:ln>
          <a:extLst/>
        </p:spPr>
        <p:style>
          <a:lnRef idx="0">
            <a:schemeClr val="accent1"/>
          </a:lnRef>
          <a:fillRef idx="3">
            <a:schemeClr val="accent1"/>
          </a:fillRef>
          <a:effectRef idx="3">
            <a:schemeClr val="accent1"/>
          </a:effectRef>
          <a:fontRef idx="minor">
            <a:schemeClr val="lt1"/>
          </a:fontRef>
        </p:style>
        <p:txBody>
          <a:bodyPr lIns="0" tIns="0" rIns="0" bIns="0" anchor="ctr" anchorCtr="1"/>
          <a:lstStyle>
            <a:lvl1pPr>
              <a:defRPr sz="3200">
                <a:solidFill>
                  <a:schemeClr val="tx1"/>
                </a:solidFill>
                <a:latin typeface="Arial" charset="0"/>
                <a:ea typeface="MS PGothic" charset="0"/>
                <a:cs typeface="MS PGothic" charset="0"/>
              </a:defRPr>
            </a:lvl1pPr>
            <a:lvl2pPr>
              <a:defRPr sz="28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a:defRPr sz="2000">
                <a:solidFill>
                  <a:schemeClr val="tx1"/>
                </a:solidFill>
                <a:latin typeface="Arial" charset="0"/>
                <a:ea typeface="MS PGothic" charset="0"/>
                <a:cs typeface="MS PGothic" charset="0"/>
              </a:defRPr>
            </a:lvl4pPr>
            <a:lvl5pPr>
              <a:defRPr sz="2000">
                <a:solidFill>
                  <a:schemeClr val="tx1"/>
                </a:solidFill>
                <a:latin typeface="Arial" charset="0"/>
                <a:ea typeface="MS PGothic" charset="0"/>
                <a:cs typeface="MS PGothic" charset="0"/>
              </a:defRPr>
            </a:lvl5pPr>
            <a:lvl6pPr eaLnBrk="0" hangingPunct="0">
              <a:buFont typeface="Wingdings" charset="0"/>
              <a:defRPr sz="2000">
                <a:solidFill>
                  <a:schemeClr val="tx1"/>
                </a:solidFill>
                <a:latin typeface="Arial" charset="0"/>
                <a:ea typeface="MS PGothic" charset="0"/>
                <a:cs typeface="MS PGothic" charset="0"/>
              </a:defRPr>
            </a:lvl6pPr>
            <a:lvl7pPr eaLnBrk="0" hangingPunct="0">
              <a:buFont typeface="Wingdings" charset="0"/>
              <a:defRPr sz="2000">
                <a:solidFill>
                  <a:schemeClr val="tx1"/>
                </a:solidFill>
                <a:latin typeface="Arial" charset="0"/>
                <a:ea typeface="MS PGothic" charset="0"/>
                <a:cs typeface="MS PGothic" charset="0"/>
              </a:defRPr>
            </a:lvl7pPr>
            <a:lvl8pPr eaLnBrk="0" hangingPunct="0">
              <a:buFont typeface="Wingdings" charset="0"/>
              <a:defRPr sz="2000">
                <a:solidFill>
                  <a:schemeClr val="tx1"/>
                </a:solidFill>
                <a:latin typeface="Arial" charset="0"/>
                <a:ea typeface="MS PGothic" charset="0"/>
                <a:cs typeface="MS PGothic" charset="0"/>
              </a:defRPr>
            </a:lvl8pPr>
            <a:lvl9pPr eaLnBrk="0" hangingPunct="0">
              <a:buFont typeface="Wingdings" charset="0"/>
              <a:defRPr sz="2000">
                <a:solidFill>
                  <a:schemeClr val="tx1"/>
                </a:solidFill>
                <a:latin typeface="Arial" charset="0"/>
                <a:ea typeface="MS PGothic" charset="0"/>
                <a:cs typeface="MS PGothic" charset="0"/>
              </a:defRPr>
            </a:lvl9pPr>
          </a:lstStyle>
          <a:p>
            <a:pPr algn="ctr"/>
            <a:r>
              <a:rPr lang="en-US" sz="2000">
                <a:solidFill>
                  <a:srgbClr val="FFFFFF"/>
                </a:solidFill>
                <a:latin typeface="Tahoma" charset="0"/>
              </a:rPr>
              <a:t>a</a:t>
            </a:r>
            <a:r>
              <a:rPr lang="id-ID" sz="2000">
                <a:solidFill>
                  <a:srgbClr val="FFFFFF"/>
                </a:solidFill>
                <a:latin typeface="Tahoma" charset="0"/>
              </a:rPr>
              <a:t>nggota</a:t>
            </a:r>
            <a:endParaRPr lang="en-US" sz="2000">
              <a:solidFill>
                <a:srgbClr val="FFFFFF"/>
              </a:solidFill>
              <a:latin typeface="Tahoma" charset="0"/>
            </a:endParaRPr>
          </a:p>
          <a:p>
            <a:pPr algn="ctr"/>
            <a:r>
              <a:rPr lang="id-ID" sz="2000">
                <a:solidFill>
                  <a:srgbClr val="FFFFFF"/>
                </a:solidFill>
                <a:latin typeface="Tahoma" charset="0"/>
              </a:rPr>
              <a:t>DPRD</a:t>
            </a:r>
          </a:p>
        </p:txBody>
      </p:sp>
      <p:grpSp>
        <p:nvGrpSpPr>
          <p:cNvPr id="12" name="Group 64"/>
          <p:cNvGrpSpPr>
            <a:grpSpLocks/>
          </p:cNvGrpSpPr>
          <p:nvPr/>
        </p:nvGrpSpPr>
        <p:grpSpPr bwMode="auto">
          <a:xfrm>
            <a:off x="1217612" y="2438400"/>
            <a:ext cx="0" cy="2286000"/>
            <a:chOff x="672" y="1536"/>
            <a:chExt cx="0" cy="1440"/>
          </a:xfrm>
        </p:grpSpPr>
        <p:sp>
          <p:nvSpPr>
            <p:cNvPr id="13" name="Line 52"/>
            <p:cNvSpPr>
              <a:spLocks noChangeShapeType="1"/>
            </p:cNvSpPr>
            <p:nvPr/>
          </p:nvSpPr>
          <p:spPr bwMode="auto">
            <a:xfrm>
              <a:off x="672" y="2688"/>
              <a:ext cx="0" cy="2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endParaRPr lang="en-US"/>
            </a:p>
          </p:txBody>
        </p:sp>
        <p:sp>
          <p:nvSpPr>
            <p:cNvPr id="14" name="Line 56"/>
            <p:cNvSpPr>
              <a:spLocks noChangeShapeType="1"/>
            </p:cNvSpPr>
            <p:nvPr/>
          </p:nvSpPr>
          <p:spPr bwMode="auto">
            <a:xfrm>
              <a:off x="672" y="1536"/>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endParaRPr lang="en-US"/>
            </a:p>
          </p:txBody>
        </p:sp>
        <p:sp>
          <p:nvSpPr>
            <p:cNvPr id="15" name="Line 60"/>
            <p:cNvSpPr>
              <a:spLocks noChangeShapeType="1"/>
            </p:cNvSpPr>
            <p:nvPr/>
          </p:nvSpPr>
          <p:spPr bwMode="auto">
            <a:xfrm>
              <a:off x="672" y="1824"/>
              <a:ext cx="0" cy="864"/>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endParaRPr lang="en-US"/>
            </a:p>
          </p:txBody>
        </p:sp>
      </p:grpSp>
      <p:grpSp>
        <p:nvGrpSpPr>
          <p:cNvPr id="16" name="Group 65"/>
          <p:cNvGrpSpPr>
            <a:grpSpLocks/>
          </p:cNvGrpSpPr>
          <p:nvPr/>
        </p:nvGrpSpPr>
        <p:grpSpPr bwMode="auto">
          <a:xfrm>
            <a:off x="2970212" y="2438400"/>
            <a:ext cx="0" cy="2286000"/>
            <a:chOff x="1776" y="1536"/>
            <a:chExt cx="0" cy="1440"/>
          </a:xfrm>
        </p:grpSpPr>
        <p:sp>
          <p:nvSpPr>
            <p:cNvPr id="17" name="Line 53"/>
            <p:cNvSpPr>
              <a:spLocks noChangeShapeType="1"/>
            </p:cNvSpPr>
            <p:nvPr/>
          </p:nvSpPr>
          <p:spPr bwMode="auto">
            <a:xfrm>
              <a:off x="1776" y="2688"/>
              <a:ext cx="0" cy="2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endParaRPr lang="en-US"/>
            </a:p>
          </p:txBody>
        </p:sp>
        <p:sp>
          <p:nvSpPr>
            <p:cNvPr id="18" name="Line 57"/>
            <p:cNvSpPr>
              <a:spLocks noChangeShapeType="1"/>
            </p:cNvSpPr>
            <p:nvPr/>
          </p:nvSpPr>
          <p:spPr bwMode="auto">
            <a:xfrm>
              <a:off x="1776" y="1536"/>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endParaRPr lang="en-US"/>
            </a:p>
          </p:txBody>
        </p:sp>
        <p:sp>
          <p:nvSpPr>
            <p:cNvPr id="19" name="Line 61"/>
            <p:cNvSpPr>
              <a:spLocks noChangeShapeType="1"/>
            </p:cNvSpPr>
            <p:nvPr/>
          </p:nvSpPr>
          <p:spPr bwMode="auto">
            <a:xfrm>
              <a:off x="1776" y="1824"/>
              <a:ext cx="0" cy="864"/>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endParaRPr lang="en-US"/>
            </a:p>
          </p:txBody>
        </p:sp>
      </p:grpSp>
      <p:grpSp>
        <p:nvGrpSpPr>
          <p:cNvPr id="20" name="Group 66"/>
          <p:cNvGrpSpPr>
            <a:grpSpLocks/>
          </p:cNvGrpSpPr>
          <p:nvPr/>
        </p:nvGrpSpPr>
        <p:grpSpPr bwMode="auto">
          <a:xfrm>
            <a:off x="4799012" y="2438400"/>
            <a:ext cx="0" cy="2286000"/>
            <a:chOff x="2928" y="1536"/>
            <a:chExt cx="0" cy="1440"/>
          </a:xfrm>
        </p:grpSpPr>
        <p:sp>
          <p:nvSpPr>
            <p:cNvPr id="21" name="Line 54"/>
            <p:cNvSpPr>
              <a:spLocks noChangeShapeType="1"/>
            </p:cNvSpPr>
            <p:nvPr/>
          </p:nvSpPr>
          <p:spPr bwMode="auto">
            <a:xfrm>
              <a:off x="2928" y="2688"/>
              <a:ext cx="0" cy="2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endParaRPr lang="en-US"/>
            </a:p>
          </p:txBody>
        </p:sp>
        <p:sp>
          <p:nvSpPr>
            <p:cNvPr id="22" name="Line 58"/>
            <p:cNvSpPr>
              <a:spLocks noChangeShapeType="1"/>
            </p:cNvSpPr>
            <p:nvPr/>
          </p:nvSpPr>
          <p:spPr bwMode="auto">
            <a:xfrm>
              <a:off x="2928" y="1536"/>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endParaRPr lang="en-US"/>
            </a:p>
          </p:txBody>
        </p:sp>
        <p:sp>
          <p:nvSpPr>
            <p:cNvPr id="23" name="Line 62"/>
            <p:cNvSpPr>
              <a:spLocks noChangeShapeType="1"/>
            </p:cNvSpPr>
            <p:nvPr/>
          </p:nvSpPr>
          <p:spPr bwMode="auto">
            <a:xfrm>
              <a:off x="2928" y="1824"/>
              <a:ext cx="0" cy="864"/>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endParaRPr lang="en-US"/>
            </a:p>
          </p:txBody>
        </p:sp>
      </p:grpSp>
      <p:grpSp>
        <p:nvGrpSpPr>
          <p:cNvPr id="24" name="Group 67"/>
          <p:cNvGrpSpPr>
            <a:grpSpLocks/>
          </p:cNvGrpSpPr>
          <p:nvPr/>
        </p:nvGrpSpPr>
        <p:grpSpPr bwMode="auto">
          <a:xfrm>
            <a:off x="6675437" y="2438400"/>
            <a:ext cx="0" cy="2286000"/>
            <a:chOff x="4110" y="1536"/>
            <a:chExt cx="0" cy="1440"/>
          </a:xfrm>
        </p:grpSpPr>
        <p:sp>
          <p:nvSpPr>
            <p:cNvPr id="25" name="Line 55"/>
            <p:cNvSpPr>
              <a:spLocks noChangeShapeType="1"/>
            </p:cNvSpPr>
            <p:nvPr/>
          </p:nvSpPr>
          <p:spPr bwMode="auto">
            <a:xfrm>
              <a:off x="4110" y="2688"/>
              <a:ext cx="0" cy="2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endParaRPr lang="en-US"/>
            </a:p>
          </p:txBody>
        </p:sp>
        <p:sp>
          <p:nvSpPr>
            <p:cNvPr id="26" name="Line 59"/>
            <p:cNvSpPr>
              <a:spLocks noChangeShapeType="1"/>
            </p:cNvSpPr>
            <p:nvPr/>
          </p:nvSpPr>
          <p:spPr bwMode="auto">
            <a:xfrm>
              <a:off x="4110" y="1536"/>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endParaRPr lang="en-US"/>
            </a:p>
          </p:txBody>
        </p:sp>
        <p:sp>
          <p:nvSpPr>
            <p:cNvPr id="27" name="Line 63"/>
            <p:cNvSpPr>
              <a:spLocks noChangeShapeType="1"/>
            </p:cNvSpPr>
            <p:nvPr/>
          </p:nvSpPr>
          <p:spPr bwMode="auto">
            <a:xfrm>
              <a:off x="4110" y="1824"/>
              <a:ext cx="0" cy="864"/>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endParaRPr lang="en-US"/>
            </a:p>
          </p:txBody>
        </p:sp>
      </p:grpSp>
      <p:sp>
        <p:nvSpPr>
          <p:cNvPr id="28" name="Rectangle 1"/>
          <p:cNvSpPr>
            <a:spLocks noChangeArrowheads="1"/>
          </p:cNvSpPr>
          <p:nvPr/>
        </p:nvSpPr>
        <p:spPr bwMode="auto">
          <a:xfrm>
            <a:off x="568324" y="5687452"/>
            <a:ext cx="6937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id-ID" b="1"/>
              <a:t>[Pasal 22E (2)***]</a:t>
            </a:r>
          </a:p>
        </p:txBody>
      </p:sp>
      <p:sp>
        <p:nvSpPr>
          <p:cNvPr id="29" name="Rectangle 2"/>
          <p:cNvSpPr>
            <a:spLocks noChangeArrowheads="1"/>
          </p:cNvSpPr>
          <p:nvPr/>
        </p:nvSpPr>
        <p:spPr bwMode="auto">
          <a:xfrm>
            <a:off x="455612" y="4572000"/>
            <a:ext cx="7088188" cy="1547813"/>
          </a:xfrm>
          <a:prstGeom prst="rect">
            <a:avLst/>
          </a:prstGeom>
          <a:noFill/>
          <a:ln w="349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p>
            <a:pPr algn="ctr"/>
            <a:endParaRPr lang="id-ID"/>
          </a:p>
        </p:txBody>
      </p:sp>
    </p:spTree>
    <p:extLst>
      <p:ext uri="{BB962C8B-B14F-4D97-AF65-F5344CB8AC3E}">
        <p14:creationId xmlns:p14="http://schemas.microsoft.com/office/powerpoint/2010/main" val="2668602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from="(-#ppt_w/2)" to="(#ppt_x)" calcmode="lin" valueType="num">
                                      <p:cBhvr>
                                        <p:cTn id="7" dur="600" fill="hold">
                                          <p:stCondLst>
                                            <p:cond delay="0"/>
                                          </p:stCondLst>
                                        </p:cTn>
                                        <p:tgtEl>
                                          <p:spTgt spid="4"/>
                                        </p:tgtEl>
                                        <p:attrNameLst>
                                          <p:attrName>ppt_x</p:attrName>
                                        </p:attrNameLst>
                                      </p:cBhvr>
                                    </p:anim>
                                    <p:anim from="0" to="-1.0" calcmode="lin" valueType="num">
                                      <p:cBhvr>
                                        <p:cTn id="8" dur="200" decel="50000" autoRev="1" fill="hold">
                                          <p:stCondLst>
                                            <p:cond delay="600"/>
                                          </p:stCondLst>
                                        </p:cTn>
                                        <p:tgtEl>
                                          <p:spTgt spid="4"/>
                                        </p:tgtEl>
                                        <p:attrNameLst>
                                          <p:attrName>xshear</p:attrName>
                                        </p:attrNameLst>
                                      </p:cBhvr>
                                    </p:anim>
                                    <p:animScale>
                                      <p:cBhvr>
                                        <p:cTn id="9" dur="200" decel="100000" autoRev="1" fill="hold">
                                          <p:stCondLst>
                                            <p:cond delay="600"/>
                                          </p:stCondLst>
                                        </p:cTn>
                                        <p:tgtEl>
                                          <p:spTgt spid="4"/>
                                        </p:tgtEl>
                                      </p:cBhvr>
                                      <p:from x="100000" y="100000"/>
                                      <p:to x="80000" y="100000"/>
                                    </p:animScale>
                                    <p:anim by="(#ppt_h/3+#ppt_w*0.1)" calcmode="lin" valueType="num">
                                      <p:cBhvr additive="sum">
                                        <p:cTn id="10" dur="200" decel="100000" autoRev="1" fill="hold">
                                          <p:stCondLst>
                                            <p:cond delay="600"/>
                                          </p:stCondLst>
                                        </p:cTn>
                                        <p:tgtEl>
                                          <p:spTgt spid="4"/>
                                        </p:tgtEl>
                                        <p:attrNameLst>
                                          <p:attrName>ppt_x</p:attrName>
                                        </p:attrNameLst>
                                      </p:cBhvr>
                                    </p:anim>
                                  </p:childTnLst>
                                </p:cTn>
                              </p:par>
                            </p:childTnLst>
                          </p:cTn>
                        </p:par>
                        <p:par>
                          <p:cTn id="11" fill="hold">
                            <p:stCondLst>
                              <p:cond delay="1000"/>
                            </p:stCondLst>
                            <p:childTnLst>
                              <p:par>
                                <p:cTn id="12" presetID="34"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from="(-#ppt_w/2)" to="(#ppt_x)" calcmode="lin" valueType="num">
                                      <p:cBhvr>
                                        <p:cTn id="14" dur="600" fill="hold">
                                          <p:stCondLst>
                                            <p:cond delay="0"/>
                                          </p:stCondLst>
                                        </p:cTn>
                                        <p:tgtEl>
                                          <p:spTgt spid="3"/>
                                        </p:tgtEl>
                                        <p:attrNameLst>
                                          <p:attrName>ppt_x</p:attrName>
                                        </p:attrNameLst>
                                      </p:cBhvr>
                                    </p:anim>
                                    <p:anim from="0" to="-1.0" calcmode="lin" valueType="num">
                                      <p:cBhvr>
                                        <p:cTn id="15" dur="200" decel="50000" autoRev="1" fill="hold">
                                          <p:stCondLst>
                                            <p:cond delay="600"/>
                                          </p:stCondLst>
                                        </p:cTn>
                                        <p:tgtEl>
                                          <p:spTgt spid="3"/>
                                        </p:tgtEl>
                                        <p:attrNameLst>
                                          <p:attrName>xshear</p:attrName>
                                        </p:attrNameLst>
                                      </p:cBhvr>
                                    </p:anim>
                                    <p:animScale>
                                      <p:cBhvr>
                                        <p:cTn id="16" dur="200" decel="100000" autoRev="1" fill="hold">
                                          <p:stCondLst>
                                            <p:cond delay="600"/>
                                          </p:stCondLst>
                                        </p:cTn>
                                        <p:tgtEl>
                                          <p:spTgt spid="3"/>
                                        </p:tgtEl>
                                      </p:cBhvr>
                                      <p:from x="100000" y="100000"/>
                                      <p:to x="80000" y="100000"/>
                                    </p:animScale>
                                    <p:anim by="(#ppt_h/3+#ppt_w*0.1)" calcmode="lin" valueType="num">
                                      <p:cBhvr additive="sum">
                                        <p:cTn id="17" dur="200" decel="100000" autoRev="1" fill="hold">
                                          <p:stCondLst>
                                            <p:cond delay="600"/>
                                          </p:stCondLst>
                                        </p:cTn>
                                        <p:tgtEl>
                                          <p:spTgt spid="3"/>
                                        </p:tgtEl>
                                        <p:attrNameLst>
                                          <p:attrName>ppt_x</p:attrName>
                                        </p:attrNameLst>
                                      </p:cBhvr>
                                    </p:anim>
                                  </p:childTnLst>
                                </p:cTn>
                              </p:par>
                            </p:childTnLst>
                          </p:cTn>
                        </p:par>
                        <p:par>
                          <p:cTn id="18" fill="hold">
                            <p:stCondLst>
                              <p:cond delay="2000"/>
                            </p:stCondLst>
                            <p:childTnLst>
                              <p:par>
                                <p:cTn id="19" presetID="2" presetClass="entr" presetSubtype="1"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0-#ppt_h/2"/>
                                          </p:val>
                                        </p:tav>
                                        <p:tav tm="100000">
                                          <p:val>
                                            <p:strVal val="#ppt_y"/>
                                          </p:val>
                                        </p:tav>
                                      </p:tavLst>
                                    </p:anim>
                                  </p:childTnLst>
                                </p:cTn>
                              </p:par>
                            </p:childTnLst>
                          </p:cTn>
                        </p:par>
                        <p:par>
                          <p:cTn id="23" fill="hold">
                            <p:stCondLst>
                              <p:cond delay="2500"/>
                            </p:stCondLst>
                            <p:childTnLst>
                              <p:par>
                                <p:cTn id="24" presetID="18" presetClass="entr" presetSubtype="6"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strips(downRight)">
                                      <p:cBhvr>
                                        <p:cTn id="26" dur="500"/>
                                        <p:tgtEl>
                                          <p:spTgt spid="12"/>
                                        </p:tgtEl>
                                      </p:cBhvr>
                                    </p:animEffect>
                                  </p:childTnLst>
                                </p:cTn>
                              </p:par>
                            </p:childTnLst>
                          </p:cTn>
                        </p:par>
                        <p:par>
                          <p:cTn id="27" fill="hold">
                            <p:stCondLst>
                              <p:cond delay="3000"/>
                            </p:stCondLst>
                            <p:childTnLst>
                              <p:par>
                                <p:cTn id="28" presetID="2" presetClass="entr" presetSubtype="4"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par>
                          <p:cTn id="32" fill="hold">
                            <p:stCondLst>
                              <p:cond delay="3500"/>
                            </p:stCondLst>
                            <p:childTnLst>
                              <p:par>
                                <p:cTn id="33" presetID="2" presetClass="entr" presetSubtype="1"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0-#ppt_h/2"/>
                                          </p:val>
                                        </p:tav>
                                        <p:tav tm="100000">
                                          <p:val>
                                            <p:strVal val="#ppt_y"/>
                                          </p:val>
                                        </p:tav>
                                      </p:tavLst>
                                    </p:anim>
                                  </p:childTnLst>
                                </p:cTn>
                              </p:par>
                            </p:childTnLst>
                          </p:cTn>
                        </p:par>
                        <p:par>
                          <p:cTn id="37" fill="hold">
                            <p:stCondLst>
                              <p:cond delay="4000"/>
                            </p:stCondLst>
                            <p:childTnLst>
                              <p:par>
                                <p:cTn id="38" presetID="18" presetClass="entr" presetSubtype="6"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strips(downRight)">
                                      <p:cBhvr>
                                        <p:cTn id="40" dur="500"/>
                                        <p:tgtEl>
                                          <p:spTgt spid="16"/>
                                        </p:tgtEl>
                                      </p:cBhvr>
                                    </p:animEffect>
                                  </p:childTnLst>
                                </p:cTn>
                              </p:par>
                              <p:par>
                                <p:cTn id="41" presetID="18" presetClass="entr" presetSubtype="6"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strips(downRight)">
                                      <p:cBhvr>
                                        <p:cTn id="43" dur="500"/>
                                        <p:tgtEl>
                                          <p:spTgt spid="20"/>
                                        </p:tgtEl>
                                      </p:cBhvr>
                                    </p:animEffect>
                                  </p:childTnLst>
                                </p:cTn>
                              </p:par>
                            </p:childTnLst>
                          </p:cTn>
                        </p:par>
                        <p:par>
                          <p:cTn id="44" fill="hold">
                            <p:stCondLst>
                              <p:cond delay="4500"/>
                            </p:stCondLst>
                            <p:childTnLst>
                              <p:par>
                                <p:cTn id="45" presetID="2" presetClass="entr" presetSubtype="4"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par>
                          <p:cTn id="53" fill="hold">
                            <p:stCondLst>
                              <p:cond delay="5000"/>
                            </p:stCondLst>
                            <p:childTnLst>
                              <p:par>
                                <p:cTn id="54" presetID="2" presetClass="entr" presetSubtype="1" fill="hold" grpId="0" nodeType="afterEffect">
                                  <p:stCondLst>
                                    <p:cond delay="0"/>
                                  </p:stCondLst>
                                  <p:childTnLst>
                                    <p:set>
                                      <p:cBhvr>
                                        <p:cTn id="55" dur="1" fill="hold">
                                          <p:stCondLst>
                                            <p:cond delay="0"/>
                                          </p:stCondLst>
                                        </p:cTn>
                                        <p:tgtEl>
                                          <p:spTgt spid="5"/>
                                        </p:tgtEl>
                                        <p:attrNameLst>
                                          <p:attrName>style.visibility</p:attrName>
                                        </p:attrNameLst>
                                      </p:cBhvr>
                                      <p:to>
                                        <p:strVal val="visible"/>
                                      </p:to>
                                    </p:set>
                                    <p:anim calcmode="lin" valueType="num">
                                      <p:cBhvr additive="base">
                                        <p:cTn id="56" dur="500" fill="hold"/>
                                        <p:tgtEl>
                                          <p:spTgt spid="5"/>
                                        </p:tgtEl>
                                        <p:attrNameLst>
                                          <p:attrName>ppt_x</p:attrName>
                                        </p:attrNameLst>
                                      </p:cBhvr>
                                      <p:tavLst>
                                        <p:tav tm="0">
                                          <p:val>
                                            <p:strVal val="#ppt_x"/>
                                          </p:val>
                                        </p:tav>
                                        <p:tav tm="100000">
                                          <p:val>
                                            <p:strVal val="#ppt_x"/>
                                          </p:val>
                                        </p:tav>
                                      </p:tavLst>
                                    </p:anim>
                                    <p:anim calcmode="lin" valueType="num">
                                      <p:cBhvr additive="base">
                                        <p:cTn id="57" dur="500" fill="hold"/>
                                        <p:tgtEl>
                                          <p:spTgt spid="5"/>
                                        </p:tgtEl>
                                        <p:attrNameLst>
                                          <p:attrName>ppt_y</p:attrName>
                                        </p:attrNameLst>
                                      </p:cBhvr>
                                      <p:tavLst>
                                        <p:tav tm="0">
                                          <p:val>
                                            <p:strVal val="0-#ppt_h/2"/>
                                          </p:val>
                                        </p:tav>
                                        <p:tav tm="100000">
                                          <p:val>
                                            <p:strVal val="#ppt_y"/>
                                          </p:val>
                                        </p:tav>
                                      </p:tavLst>
                                    </p:anim>
                                  </p:childTnLst>
                                </p:cTn>
                              </p:par>
                            </p:childTnLst>
                          </p:cTn>
                        </p:par>
                        <p:par>
                          <p:cTn id="58" fill="hold">
                            <p:stCondLst>
                              <p:cond delay="5500"/>
                            </p:stCondLst>
                            <p:childTnLst>
                              <p:par>
                                <p:cTn id="59" presetID="18" presetClass="entr" presetSubtype="6" fill="hold" nodeType="after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strips(downRight)">
                                      <p:cBhvr>
                                        <p:cTn id="61" dur="500"/>
                                        <p:tgtEl>
                                          <p:spTgt spid="24"/>
                                        </p:tgtEl>
                                      </p:cBhvr>
                                    </p:animEffect>
                                  </p:childTnLst>
                                </p:cTn>
                              </p:par>
                            </p:childTnLst>
                          </p:cTn>
                        </p:par>
                        <p:par>
                          <p:cTn id="62" fill="hold">
                            <p:stCondLst>
                              <p:cond delay="6000"/>
                            </p:stCondLst>
                            <p:childTnLst>
                              <p:par>
                                <p:cTn id="63" presetID="2" presetClass="entr" presetSubtype="4" fill="hold" grpId="0" nodeType="after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additive="base">
                                        <p:cTn id="65" dur="500" fill="hold"/>
                                        <p:tgtEl>
                                          <p:spTgt spid="10"/>
                                        </p:tgtEl>
                                        <p:attrNameLst>
                                          <p:attrName>ppt_x</p:attrName>
                                        </p:attrNameLst>
                                      </p:cBhvr>
                                      <p:tavLst>
                                        <p:tav tm="0">
                                          <p:val>
                                            <p:strVal val="#ppt_x"/>
                                          </p:val>
                                        </p:tav>
                                        <p:tav tm="100000">
                                          <p:val>
                                            <p:strVal val="#ppt_x"/>
                                          </p:val>
                                        </p:tav>
                                      </p:tavLst>
                                    </p:anim>
                                    <p:anim calcmode="lin" valueType="num">
                                      <p:cBhvr additive="base">
                                        <p:cTn id="66" dur="500" fill="hold"/>
                                        <p:tgtEl>
                                          <p:spTgt spid="10"/>
                                        </p:tgtEl>
                                        <p:attrNameLst>
                                          <p:attrName>ppt_y</p:attrName>
                                        </p:attrNameLst>
                                      </p:cBhvr>
                                      <p:tavLst>
                                        <p:tav tm="0">
                                          <p:val>
                                            <p:strVal val="1+#ppt_h/2"/>
                                          </p:val>
                                        </p:tav>
                                        <p:tav tm="100000">
                                          <p:val>
                                            <p:strVal val="#ppt_y"/>
                                          </p:val>
                                        </p:tav>
                                      </p:tavLst>
                                    </p:anim>
                                  </p:childTnLst>
                                </p:cTn>
                              </p:par>
                            </p:childTnLst>
                          </p:cTn>
                        </p:par>
                        <p:par>
                          <p:cTn id="67" fill="hold">
                            <p:stCondLst>
                              <p:cond delay="6500"/>
                            </p:stCondLst>
                            <p:childTnLst>
                              <p:par>
                                <p:cTn id="68" presetID="2" presetClass="entr" presetSubtype="8" fill="hold" grpId="0" nodeType="afterEffect">
                                  <p:stCondLst>
                                    <p:cond delay="0"/>
                                  </p:stCondLst>
                                  <p:childTnLst>
                                    <p:set>
                                      <p:cBhvr>
                                        <p:cTn id="69" dur="1" fill="hold">
                                          <p:stCondLst>
                                            <p:cond delay="0"/>
                                          </p:stCondLst>
                                        </p:cTn>
                                        <p:tgtEl>
                                          <p:spTgt spid="29"/>
                                        </p:tgtEl>
                                        <p:attrNameLst>
                                          <p:attrName>style.visibility</p:attrName>
                                        </p:attrNameLst>
                                      </p:cBhvr>
                                      <p:to>
                                        <p:strVal val="visible"/>
                                      </p:to>
                                    </p:set>
                                    <p:anim calcmode="lin" valueType="num">
                                      <p:cBhvr additive="base">
                                        <p:cTn id="70" dur="500" fill="hold"/>
                                        <p:tgtEl>
                                          <p:spTgt spid="29"/>
                                        </p:tgtEl>
                                        <p:attrNameLst>
                                          <p:attrName>ppt_x</p:attrName>
                                        </p:attrNameLst>
                                      </p:cBhvr>
                                      <p:tavLst>
                                        <p:tav tm="0">
                                          <p:val>
                                            <p:strVal val="0-#ppt_w/2"/>
                                          </p:val>
                                        </p:tav>
                                        <p:tav tm="100000">
                                          <p:val>
                                            <p:strVal val="#ppt_x"/>
                                          </p:val>
                                        </p:tav>
                                      </p:tavLst>
                                    </p:anim>
                                    <p:anim calcmode="lin" valueType="num">
                                      <p:cBhvr additive="base">
                                        <p:cTn id="71" dur="500" fill="hold"/>
                                        <p:tgtEl>
                                          <p:spTgt spid="29"/>
                                        </p:tgtEl>
                                        <p:attrNameLst>
                                          <p:attrName>ppt_y</p:attrName>
                                        </p:attrNameLst>
                                      </p:cBhvr>
                                      <p:tavLst>
                                        <p:tav tm="0">
                                          <p:val>
                                            <p:strVal val="#ppt_y"/>
                                          </p:val>
                                        </p:tav>
                                        <p:tav tm="100000">
                                          <p:val>
                                            <p:strVal val="#ppt_y"/>
                                          </p:val>
                                        </p:tav>
                                      </p:tavLst>
                                    </p:anim>
                                  </p:childTnLst>
                                </p:cTn>
                              </p:par>
                              <p:par>
                                <p:cTn id="72" presetID="2" presetClass="entr" presetSubtype="8"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 calcmode="lin" valueType="num">
                                      <p:cBhvr additive="base">
                                        <p:cTn id="74" dur="500" fill="hold"/>
                                        <p:tgtEl>
                                          <p:spTgt spid="28"/>
                                        </p:tgtEl>
                                        <p:attrNameLst>
                                          <p:attrName>ppt_x</p:attrName>
                                        </p:attrNameLst>
                                      </p:cBhvr>
                                      <p:tavLst>
                                        <p:tav tm="0">
                                          <p:val>
                                            <p:strVal val="0-#ppt_w/2"/>
                                          </p:val>
                                        </p:tav>
                                        <p:tav tm="100000">
                                          <p:val>
                                            <p:strVal val="#ppt_x"/>
                                          </p:val>
                                        </p:tav>
                                      </p:tavLst>
                                    </p:anim>
                                    <p:anim calcmode="lin" valueType="num">
                                      <p:cBhvr additive="base">
                                        <p:cTn id="75"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28" grpId="0"/>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ctrTitle"/>
          </p:nvPr>
        </p:nvSpPr>
        <p:spPr>
          <a:xfrm>
            <a:off x="1524000" y="2590800"/>
            <a:ext cx="5464175" cy="3429000"/>
          </a:xfrm>
          <a:extLst/>
        </p:spPr>
        <p:txBody>
          <a:bodyPr rtlCol="0" anchor="t">
            <a:noAutofit/>
          </a:bodyPr>
          <a:lstStyle/>
          <a:p>
            <a:pPr eaLnBrk="1" fontAlgn="auto" hangingPunct="1">
              <a:spcAft>
                <a:spcPts val="0"/>
              </a:spcAft>
              <a:defRPr/>
            </a:pPr>
            <a:r>
              <a:rPr lang="id-ID" sz="10300" dirty="0" smtClean="0">
                <a:solidFill>
                  <a:srgbClr val="C00000"/>
                </a:solidFill>
                <a:effectLst>
                  <a:outerShdw blurRad="38100" dist="38100" dir="2700000" algn="tl">
                    <a:srgbClr val="000000">
                      <a:alpha val="43137"/>
                    </a:srgbClr>
                  </a:outerShdw>
                </a:effectLst>
                <a:latin typeface="Edwardian Script ITC" pitchFamily="66" charset="0"/>
                <a:cs typeface="Aharoni" pitchFamily="2" charset="-79"/>
              </a:rPr>
              <a:t>Wassalam</a:t>
            </a:r>
            <a:br>
              <a:rPr lang="id-ID" sz="10300" dirty="0" smtClean="0">
                <a:solidFill>
                  <a:srgbClr val="C00000"/>
                </a:solidFill>
                <a:effectLst>
                  <a:outerShdw blurRad="38100" dist="38100" dir="2700000" algn="tl">
                    <a:srgbClr val="000000">
                      <a:alpha val="43137"/>
                    </a:srgbClr>
                  </a:outerShdw>
                </a:effectLst>
                <a:latin typeface="Edwardian Script ITC" pitchFamily="66" charset="0"/>
                <a:cs typeface="Aharoni" pitchFamily="2" charset="-79"/>
              </a:rPr>
            </a:br>
            <a:r>
              <a:rPr lang="id-ID" sz="9600" dirty="0" smtClean="0">
                <a:solidFill>
                  <a:srgbClr val="0070C0"/>
                </a:solidFill>
                <a:effectLst>
                  <a:outerShdw blurRad="38100" dist="38100" dir="2700000" algn="tl">
                    <a:srgbClr val="000000">
                      <a:alpha val="43137"/>
                    </a:srgbClr>
                  </a:outerShdw>
                </a:effectLst>
                <a:latin typeface="Edwardian Script ITC" pitchFamily="66" charset="0"/>
                <a:cs typeface="Aharoni" pitchFamily="2" charset="-79"/>
              </a:rPr>
              <a:t>Terima Kasih</a:t>
            </a:r>
          </a:p>
        </p:txBody>
      </p:sp>
    </p:spTree>
    <p:extLst>
      <p:ext uri="{BB962C8B-B14F-4D97-AF65-F5344CB8AC3E}">
        <p14:creationId xmlns:p14="http://schemas.microsoft.com/office/powerpoint/2010/main" val="1527366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rtlCol="0">
            <a:normAutofit/>
          </a:bodyPr>
          <a:lstStyle/>
          <a:p>
            <a:pPr eaLnBrk="1" fontAlgn="auto" hangingPunct="1">
              <a:spcAft>
                <a:spcPts val="0"/>
              </a:spcAft>
              <a:defRPr/>
            </a:pPr>
            <a:r>
              <a:rPr lang="id-ID" b="1" smtClean="0">
                <a:effectLst>
                  <a:outerShdw blurRad="38100" dist="38100" dir="2700000" algn="tl">
                    <a:srgbClr val="000000">
                      <a:alpha val="43137"/>
                    </a:srgbClr>
                  </a:outerShdw>
                </a:effectLst>
              </a:rPr>
              <a:t>Pendahuluan</a:t>
            </a:r>
          </a:p>
        </p:txBody>
      </p:sp>
      <p:sp>
        <p:nvSpPr>
          <p:cNvPr id="4" name="Snip Diagonal Corner Rectangle 3"/>
          <p:cNvSpPr/>
          <p:nvPr/>
        </p:nvSpPr>
        <p:spPr>
          <a:xfrm>
            <a:off x="684213" y="1341438"/>
            <a:ext cx="7920037" cy="4751387"/>
          </a:xfrm>
          <a:prstGeom prst="snip2DiagRect">
            <a:avLst>
              <a:gd name="adj1" fmla="val 0"/>
              <a:gd name="adj2" fmla="val 10041"/>
            </a:avLst>
          </a:prstGeom>
        </p:spPr>
        <p:style>
          <a:lnRef idx="1">
            <a:schemeClr val="accent3"/>
          </a:lnRef>
          <a:fillRef idx="2">
            <a:schemeClr val="accent3"/>
          </a:fillRef>
          <a:effectRef idx="1">
            <a:schemeClr val="accent3"/>
          </a:effectRef>
          <a:fontRef idx="minor">
            <a:schemeClr val="dk1"/>
          </a:fontRef>
        </p:style>
        <p:txBody>
          <a:bodyPr anchor="ctr"/>
          <a:lstStyle/>
          <a:p>
            <a:pPr marL="285750" indent="-285750">
              <a:buFont typeface="Arial" pitchFamily="34" charset="0"/>
              <a:buChar char="•"/>
            </a:pPr>
            <a:r>
              <a:rPr lang="id-ID" sz="3200" dirty="0" smtClean="0">
                <a:effectLst>
                  <a:outerShdw blurRad="38100" dist="38100" dir="2700000" algn="tl">
                    <a:srgbClr val="000000">
                      <a:alpha val="43137"/>
                    </a:srgbClr>
                  </a:outerShdw>
                </a:effectLst>
              </a:rPr>
              <a:t>Setiap Negara mempunyai Hukum Tata Negara (HTN)</a:t>
            </a:r>
          </a:p>
          <a:p>
            <a:pPr marL="285750" indent="-285750">
              <a:buFont typeface="Arial" pitchFamily="34" charset="0"/>
              <a:buChar char="•"/>
            </a:pPr>
            <a:r>
              <a:rPr lang="id-ID" sz="3200" dirty="0" smtClean="0">
                <a:effectLst>
                  <a:outerShdw blurRad="38100" dist="38100" dir="2700000" algn="tl">
                    <a:srgbClr val="000000">
                      <a:alpha val="43137"/>
                    </a:srgbClr>
                  </a:outerShdw>
                </a:effectLst>
              </a:rPr>
              <a:t>HTN merupakan pengkaidahan atau pengaturan</a:t>
            </a:r>
          </a:p>
          <a:p>
            <a:pPr marL="285750" indent="-285750">
              <a:buFont typeface="Arial" pitchFamily="34" charset="0"/>
              <a:buChar char="•"/>
            </a:pPr>
            <a:r>
              <a:rPr lang="id-ID" sz="3200" dirty="0" smtClean="0">
                <a:effectLst>
                  <a:outerShdw blurRad="38100" dist="38100" dir="2700000" algn="tl">
                    <a:srgbClr val="000000">
                      <a:alpha val="43137"/>
                    </a:srgbClr>
                  </a:outerShdw>
                </a:effectLst>
              </a:rPr>
              <a:t>Banyak definisi HTN, namun ada kesamaannya</a:t>
            </a:r>
          </a:p>
          <a:p>
            <a:pPr marL="285750" indent="-285750">
              <a:buFont typeface="Arial" pitchFamily="34" charset="0"/>
              <a:buChar char="•"/>
            </a:pPr>
            <a:r>
              <a:rPr lang="id-ID" sz="3200" dirty="0" smtClean="0">
                <a:effectLst>
                  <a:outerShdw blurRad="38100" dist="38100" dir="2700000" algn="tl">
                    <a:srgbClr val="000000">
                      <a:alpha val="43137"/>
                    </a:srgbClr>
                  </a:outerShdw>
                </a:effectLst>
              </a:rPr>
              <a:t>HTN merupakan seperangkat aturan yang mengatur organisasi NKRI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orizontal Scroll 2"/>
          <p:cNvSpPr/>
          <p:nvPr/>
        </p:nvSpPr>
        <p:spPr>
          <a:xfrm>
            <a:off x="971600" y="1340768"/>
            <a:ext cx="7272808" cy="4896544"/>
          </a:xfrm>
          <a:prstGeom prst="horizontalScroll">
            <a:avLst>
              <a:gd name="adj" fmla="val 688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3200" smtClean="0">
                <a:effectLst>
                  <a:outerShdw blurRad="38100" dist="38100" dir="2700000" algn="tl">
                    <a:srgbClr val="000000">
                      <a:alpha val="43137"/>
                    </a:srgbClr>
                  </a:outerShdw>
                </a:effectLst>
              </a:rPr>
              <a:t>HTN akan membicarakan tentang Negara dalam pengertian konkrit, sumber-sumber hukum, Konstitusi, asas-asas tatanegara bentuk negara dan sistem pemerintahan, wilayah negara, HAM, sistem pemilu</a:t>
            </a:r>
          </a:p>
        </p:txBody>
      </p:sp>
      <p:sp>
        <p:nvSpPr>
          <p:cNvPr id="6" name="Title 1"/>
          <p:cNvSpPr>
            <a:spLocks noGrp="1"/>
          </p:cNvSpPr>
          <p:nvPr>
            <p:ph type="title"/>
          </p:nvPr>
        </p:nvSpPr>
        <p:spPr>
          <a:xfrm>
            <a:off x="493204" y="404664"/>
            <a:ext cx="8229600" cy="922114"/>
          </a:xfrm>
        </p:spPr>
        <p:txBody>
          <a:bodyPr rtlCol="0">
            <a:normAutofit/>
          </a:bodyPr>
          <a:lstStyle/>
          <a:p>
            <a:pPr algn="r" eaLnBrk="1" fontAlgn="auto" hangingPunct="1">
              <a:spcAft>
                <a:spcPts val="0"/>
              </a:spcAft>
              <a:defRPr/>
            </a:pPr>
            <a:r>
              <a:rPr lang="id-ID" b="1" smtClean="0">
                <a:effectLst>
                  <a:outerShdw blurRad="38100" dist="38100" dir="2700000" algn="tl">
                    <a:srgbClr val="000000">
                      <a:alpha val="43137"/>
                    </a:srgbClr>
                  </a:outerShdw>
                </a:effectLst>
              </a:rPr>
              <a:t>Pendahuluan           </a:t>
            </a:r>
            <a:r>
              <a:rPr lang="id-ID" sz="2800" smtClean="0">
                <a:effectLst>
                  <a:outerShdw blurRad="38100" dist="38100" dir="2700000" algn="tl">
                    <a:srgbClr val="000000">
                      <a:alpha val="43137"/>
                    </a:srgbClr>
                  </a:outerShdw>
                </a:effectLst>
              </a:rPr>
              <a:t>lanjutan.........</a:t>
            </a:r>
            <a:endParaRPr lang="id-ID" smtClean="0">
              <a:effectLst>
                <a:outerShdw blurRad="38100" dist="38100" dir="2700000" algn="tl">
                  <a:srgbClr val="000000">
                    <a:alpha val="43137"/>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id-ID" b="1" smtClean="0">
                <a:effectLst>
                  <a:outerShdw blurRad="38100" dist="38100" dir="2700000" algn="tl">
                    <a:srgbClr val="000000">
                      <a:alpha val="43137"/>
                    </a:srgbClr>
                  </a:outerShdw>
                </a:effectLst>
              </a:rPr>
              <a:t>Tujuan Pembelajaran</a:t>
            </a:r>
          </a:p>
        </p:txBody>
      </p:sp>
      <p:sp>
        <p:nvSpPr>
          <p:cNvPr id="2" name="Round Diagonal Corner Rectangle 1"/>
          <p:cNvSpPr/>
          <p:nvPr/>
        </p:nvSpPr>
        <p:spPr>
          <a:xfrm>
            <a:off x="755576" y="2168860"/>
            <a:ext cx="7272808" cy="1368152"/>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id-ID" sz="2400" dirty="0">
                <a:effectLst>
                  <a:outerShdw blurRad="38100" dist="38100" dir="2700000" algn="tl">
                    <a:srgbClr val="000000">
                      <a:alpha val="43137"/>
                    </a:srgbClr>
                  </a:outerShdw>
                </a:effectLst>
              </a:rPr>
              <a:t>Memberikan </a:t>
            </a:r>
            <a:r>
              <a:rPr lang="id-ID" sz="2400" dirty="0" smtClean="0">
                <a:effectLst>
                  <a:outerShdw blurRad="38100" dist="38100" dir="2700000" algn="tl">
                    <a:srgbClr val="000000">
                      <a:alpha val="43137"/>
                    </a:srgbClr>
                  </a:outerShdw>
                </a:effectLst>
              </a:rPr>
              <a:t> pengertian </a:t>
            </a:r>
            <a:r>
              <a:rPr lang="id-ID" sz="2400" dirty="0">
                <a:effectLst>
                  <a:outerShdw blurRad="38100" dist="38100" dir="2700000" algn="tl">
                    <a:srgbClr val="000000">
                      <a:alpha val="43137"/>
                    </a:srgbClr>
                  </a:outerShdw>
                </a:effectLst>
              </a:rPr>
              <a:t>tentang masalah kenegaraan pada umumnya, dan hukum ketatanegaraan Indonesia pada </a:t>
            </a:r>
            <a:r>
              <a:rPr lang="id-ID" sz="2400" dirty="0" smtClean="0">
                <a:effectLst>
                  <a:outerShdw blurRad="38100" dist="38100" dir="2700000" algn="tl">
                    <a:srgbClr val="000000">
                      <a:alpha val="43137"/>
                    </a:srgbClr>
                  </a:outerShdw>
                </a:effectLst>
              </a:rPr>
              <a:t>khususnya</a:t>
            </a:r>
            <a:endParaRPr lang="id-ID" sz="2400" dirty="0">
              <a:effectLst>
                <a:outerShdw blurRad="38100" dist="38100" dir="2700000" algn="tl">
                  <a:srgbClr val="000000">
                    <a:alpha val="43137"/>
                  </a:srgbClr>
                </a:outerShdw>
              </a:effectLst>
            </a:endParaRPr>
          </a:p>
        </p:txBody>
      </p:sp>
      <p:sp>
        <p:nvSpPr>
          <p:cNvPr id="5" name="Round Diagonal Corner Rectangle 4"/>
          <p:cNvSpPr/>
          <p:nvPr/>
        </p:nvSpPr>
        <p:spPr>
          <a:xfrm>
            <a:off x="2016891" y="3883035"/>
            <a:ext cx="6912768" cy="1440160"/>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defRPr/>
            </a:pPr>
            <a:r>
              <a:rPr lang="id-ID" sz="2400" dirty="0">
                <a:effectLst>
                  <a:outerShdw blurRad="38100" dist="38100" dir="2700000" algn="tl">
                    <a:srgbClr val="000000">
                      <a:alpha val="43137"/>
                    </a:srgbClr>
                  </a:outerShdw>
                </a:effectLst>
              </a:rPr>
              <a:t>Mempelajari unsur-unsur Negara dan organ-organ kenegaraan Indonesia</a:t>
            </a:r>
          </a:p>
          <a:p>
            <a:pPr algn="ctr">
              <a:defRPr/>
            </a:pPr>
            <a:endParaRPr lang="id-ID" sz="2400" dirty="0">
              <a:effectLst>
                <a:outerShdw blurRad="38100" dist="38100" dir="2700000" algn="tl">
                  <a:srgbClr val="000000">
                    <a:alpha val="43137"/>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id-ID" b="1" smtClean="0">
                <a:effectLst>
                  <a:outerShdw blurRad="38100" dist="38100" dir="2700000" algn="tl">
                    <a:srgbClr val="000000">
                      <a:alpha val="43137"/>
                    </a:srgbClr>
                  </a:outerShdw>
                </a:effectLst>
              </a:rPr>
              <a:t>Pengertian-Pengertian</a:t>
            </a:r>
          </a:p>
        </p:txBody>
      </p:sp>
      <p:sp>
        <p:nvSpPr>
          <p:cNvPr id="4" name="Snip Single Corner Rectangle 3"/>
          <p:cNvSpPr/>
          <p:nvPr/>
        </p:nvSpPr>
        <p:spPr>
          <a:xfrm>
            <a:off x="899592" y="1484784"/>
            <a:ext cx="7272808" cy="2088232"/>
          </a:xfrm>
          <a:prstGeom prst="snip1Rect">
            <a:avLst>
              <a:gd name="adj" fmla="val 22066"/>
            </a:avLst>
          </a:prstGeom>
        </p:spPr>
        <p:style>
          <a:lnRef idx="0">
            <a:schemeClr val="accent2"/>
          </a:lnRef>
          <a:fillRef idx="3">
            <a:schemeClr val="accent2"/>
          </a:fillRef>
          <a:effectRef idx="3">
            <a:schemeClr val="accent2"/>
          </a:effectRef>
          <a:fontRef idx="minor">
            <a:schemeClr val="lt1"/>
          </a:fontRef>
        </p:style>
        <p:txBody>
          <a:bodyPr rtlCol="0" anchor="ctr"/>
          <a:lstStyle/>
          <a:p>
            <a:pPr marL="363538" algn="ctr">
              <a:defRPr/>
            </a:pPr>
            <a:r>
              <a:rPr lang="id-ID" sz="2000" b="1" smtClean="0">
                <a:effectLst>
                  <a:outerShdw blurRad="38100" dist="38100" dir="2700000" algn="tl">
                    <a:srgbClr val="000000">
                      <a:alpha val="43137"/>
                    </a:srgbClr>
                  </a:outerShdw>
                </a:effectLst>
              </a:rPr>
              <a:t>VAN VOLLENHOEVEN</a:t>
            </a:r>
          </a:p>
          <a:p>
            <a:pPr marL="363538">
              <a:buFont typeface="Arial" charset="0"/>
              <a:buNone/>
              <a:defRPr/>
            </a:pPr>
            <a:r>
              <a:rPr lang="id-ID" sz="2000" smtClean="0">
                <a:effectLst>
                  <a:outerShdw blurRad="38100" dist="38100" dir="2700000" algn="tl">
                    <a:srgbClr val="000000">
                      <a:alpha val="43137"/>
                    </a:srgbClr>
                  </a:outerShdw>
                </a:effectLst>
              </a:rPr>
              <a:t>HTN </a:t>
            </a:r>
            <a:r>
              <a:rPr lang="id-ID" sz="2000">
                <a:effectLst>
                  <a:outerShdw blurRad="38100" dist="38100" dir="2700000" algn="tl">
                    <a:srgbClr val="000000">
                      <a:alpha val="43137"/>
                    </a:srgbClr>
                  </a:outerShdw>
                </a:effectLst>
              </a:rPr>
              <a:t>adalah Hukum Tata Negara yang mengatur semua masyarakat hukum atasan dan masyarakat Hukum bawahan menurut tingkatannya dan dari masing-masing itu menentukan wilayah lingkungan </a:t>
            </a:r>
            <a:r>
              <a:rPr lang="id-ID" sz="2000" smtClean="0">
                <a:effectLst>
                  <a:outerShdw blurRad="38100" dist="38100" dir="2700000" algn="tl">
                    <a:srgbClr val="000000">
                      <a:alpha val="43137"/>
                    </a:srgbClr>
                  </a:outerShdw>
                </a:effectLst>
              </a:rPr>
              <a:t>masyarakatnya</a:t>
            </a:r>
            <a:endParaRPr lang="id-ID" sz="2000">
              <a:effectLst>
                <a:outerShdw blurRad="38100" dist="38100" dir="2700000" algn="tl">
                  <a:srgbClr val="000000">
                    <a:alpha val="43137"/>
                  </a:srgbClr>
                </a:outerShdw>
              </a:effectLst>
            </a:endParaRPr>
          </a:p>
        </p:txBody>
      </p:sp>
      <p:sp>
        <p:nvSpPr>
          <p:cNvPr id="5" name="Snip Single Corner Rectangle 4"/>
          <p:cNvSpPr/>
          <p:nvPr/>
        </p:nvSpPr>
        <p:spPr>
          <a:xfrm>
            <a:off x="899592" y="4005064"/>
            <a:ext cx="7344816" cy="2088232"/>
          </a:xfrm>
          <a:prstGeom prst="snip1Rect">
            <a:avLst>
              <a:gd name="adj" fmla="val 18467"/>
            </a:avLst>
          </a:prstGeom>
        </p:spPr>
        <p:style>
          <a:lnRef idx="0">
            <a:schemeClr val="accent5"/>
          </a:lnRef>
          <a:fillRef idx="3">
            <a:schemeClr val="accent5"/>
          </a:fillRef>
          <a:effectRef idx="3">
            <a:schemeClr val="accent5"/>
          </a:effectRef>
          <a:fontRef idx="minor">
            <a:schemeClr val="lt1"/>
          </a:fontRef>
        </p:style>
        <p:txBody>
          <a:bodyPr rtlCol="0" anchor="ctr"/>
          <a:lstStyle/>
          <a:p>
            <a:pPr marL="363538" algn="ctr">
              <a:buFont typeface="Arial" charset="0"/>
              <a:buNone/>
              <a:defRPr/>
            </a:pPr>
            <a:r>
              <a:rPr lang="id-ID" sz="2000" b="1" smtClean="0">
                <a:effectLst>
                  <a:outerShdw blurRad="38100" dist="38100" dir="2700000" algn="tl">
                    <a:srgbClr val="000000">
                      <a:alpha val="43137"/>
                    </a:srgbClr>
                  </a:outerShdw>
                </a:effectLst>
              </a:rPr>
              <a:t>SCHOLTEN</a:t>
            </a:r>
            <a:endParaRPr lang="id-ID" sz="2000" b="1">
              <a:effectLst>
                <a:outerShdw blurRad="38100" dist="38100" dir="2700000" algn="tl">
                  <a:srgbClr val="000000">
                    <a:alpha val="43137"/>
                  </a:srgbClr>
                </a:outerShdw>
              </a:effectLst>
            </a:endParaRPr>
          </a:p>
          <a:p>
            <a:pPr marL="363538">
              <a:buFont typeface="Arial" charset="0"/>
              <a:buNone/>
              <a:defRPr/>
            </a:pPr>
            <a:r>
              <a:rPr lang="id-ID" sz="2000">
                <a:effectLst>
                  <a:outerShdw blurRad="38100" dist="38100" dir="2700000" algn="tl">
                    <a:srgbClr val="000000">
                      <a:alpha val="43137"/>
                    </a:srgbClr>
                  </a:outerShdw>
                </a:effectLst>
              </a:rPr>
              <a:t>Hukum Tata Negara adalah hukum yang mengatur organisasi negara mencakup bagaimana kedudukan organ organ dalamnegara itu, hubungan, hak dan kewajiban, serta tugasnya </a:t>
            </a:r>
            <a:r>
              <a:rPr lang="id-ID" sz="2000" smtClean="0">
                <a:effectLst>
                  <a:outerShdw blurRad="38100" dist="38100" dir="2700000" algn="tl">
                    <a:srgbClr val="000000">
                      <a:alpha val="43137"/>
                    </a:srgbClr>
                  </a:outerShdw>
                </a:effectLst>
              </a:rPr>
              <a:t>masing-masing</a:t>
            </a:r>
            <a:endParaRPr lang="id-ID"/>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229600" cy="706090"/>
          </a:xfrm>
        </p:spPr>
        <p:txBody>
          <a:bodyPr/>
          <a:lstStyle/>
          <a:p>
            <a:pPr algn="r"/>
            <a:r>
              <a:rPr lang="id-ID" sz="4000" smtClean="0">
                <a:effectLst>
                  <a:outerShdw blurRad="38100" dist="38100" dir="2700000" algn="tl">
                    <a:srgbClr val="000000">
                      <a:alpha val="43137"/>
                    </a:srgbClr>
                  </a:outerShdw>
                </a:effectLst>
              </a:rPr>
              <a:t>Pengertian           </a:t>
            </a:r>
            <a:r>
              <a:rPr lang="id-ID" sz="2400" smtClean="0">
                <a:effectLst>
                  <a:outerShdw blurRad="38100" dist="38100" dir="2700000" algn="tl">
                    <a:srgbClr val="000000">
                      <a:alpha val="43137"/>
                    </a:srgbClr>
                  </a:outerShdw>
                </a:effectLst>
              </a:rPr>
              <a:t>Lanjutan........</a:t>
            </a:r>
            <a:endParaRPr lang="id-ID" smtClean="0">
              <a:effectLst>
                <a:outerShdw blurRad="38100" dist="38100" dir="2700000" algn="tl">
                  <a:srgbClr val="000000">
                    <a:alpha val="43137"/>
                  </a:srgbClr>
                </a:outerShdw>
              </a:effectLst>
            </a:endParaRPr>
          </a:p>
        </p:txBody>
      </p:sp>
      <p:sp>
        <p:nvSpPr>
          <p:cNvPr id="2" name="Rounded Rectangle 1"/>
          <p:cNvSpPr/>
          <p:nvPr/>
        </p:nvSpPr>
        <p:spPr>
          <a:xfrm>
            <a:off x="1115616" y="1268760"/>
            <a:ext cx="7200800" cy="460851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defRPr/>
            </a:pPr>
            <a:r>
              <a:rPr lang="id-ID" sz="2000" b="1" smtClean="0">
                <a:effectLst>
                  <a:outerShdw blurRad="38100" dist="38100" dir="2700000" algn="tl">
                    <a:srgbClr val="000000">
                      <a:alpha val="43137"/>
                    </a:srgbClr>
                  </a:outerShdw>
                </a:effectLst>
              </a:rPr>
              <a:t>LOGEMAN</a:t>
            </a:r>
            <a:r>
              <a:rPr lang="id-ID" sz="2000" smtClean="0"/>
              <a:t> </a:t>
            </a:r>
            <a:endParaRPr lang="id-ID" sz="2000"/>
          </a:p>
          <a:p>
            <a:pPr marL="0" indent="0" algn="just">
              <a:buFont typeface="Arial" charset="0"/>
              <a:buNone/>
              <a:defRPr/>
            </a:pPr>
            <a:r>
              <a:rPr lang="id-ID" sz="2000">
                <a:effectLst>
                  <a:outerShdw blurRad="38100" dist="38100" dir="2700000" algn="tl">
                    <a:srgbClr val="000000">
                      <a:alpha val="43137"/>
                    </a:srgbClr>
                  </a:outerShdw>
                </a:effectLst>
              </a:rPr>
              <a:t>Hukum Tata Negara adalah hukum yang mengatur organisasi negara. Jabatan merupakan pengertian Yuridis sedangkan fungsi adalah pengertian pengertian yang bersifat sosiologi. Karena negara merupakan organisasi yang terdiri dari fungsi fungsi dan hubungannya satu dengan yang lain. Secara Yuridis, negara merupakan organisasi jabatan </a:t>
            </a:r>
            <a:r>
              <a:rPr lang="id-ID" sz="2000" smtClean="0">
                <a:effectLst>
                  <a:outerShdw blurRad="38100" dist="38100" dir="2700000" algn="tl">
                    <a:srgbClr val="000000">
                      <a:alpha val="43137"/>
                    </a:srgbClr>
                  </a:outerShdw>
                </a:effectLst>
              </a:rPr>
              <a:t>jabatan.</a:t>
            </a:r>
          </a:p>
          <a:p>
            <a:pPr marL="0" indent="0" algn="just">
              <a:buFont typeface="Arial" charset="0"/>
              <a:buNone/>
              <a:defRPr/>
            </a:pPr>
            <a:endParaRPr lang="id-ID" sz="2000" b="1" smtClean="0">
              <a:effectLst>
                <a:outerShdw blurRad="38100" dist="38100" dir="2700000" algn="tl">
                  <a:srgbClr val="000000">
                    <a:alpha val="43137"/>
                  </a:srgbClr>
                </a:outerShdw>
              </a:effectLst>
            </a:endParaRPr>
          </a:p>
          <a:p>
            <a:pPr marL="0" indent="0" algn="ctr">
              <a:buFont typeface="Arial" charset="0"/>
              <a:buNone/>
              <a:defRPr/>
            </a:pPr>
            <a:r>
              <a:rPr lang="id-ID" sz="2000" b="1" smtClean="0">
                <a:effectLst>
                  <a:outerShdw blurRad="38100" dist="38100" dir="2700000" algn="tl">
                    <a:srgbClr val="000000">
                      <a:alpha val="43137"/>
                    </a:srgbClr>
                  </a:outerShdw>
                </a:effectLst>
              </a:rPr>
              <a:t>dalam </a:t>
            </a:r>
            <a:r>
              <a:rPr lang="id-ID" sz="2000" b="1">
                <a:effectLst>
                  <a:outerShdw blurRad="38100" dist="38100" dir="2700000" algn="tl">
                    <a:srgbClr val="000000">
                      <a:alpha val="43137"/>
                    </a:srgbClr>
                  </a:outerShdw>
                </a:effectLst>
              </a:rPr>
              <a:t>buku “Staatsrecht van Nederlands Indie”</a:t>
            </a:r>
            <a:endParaRPr lang="id-ID" sz="2000">
              <a:effectLst>
                <a:outerShdw blurRad="38100" dist="38100" dir="2700000" algn="tl">
                  <a:srgbClr val="000000">
                    <a:alpha val="43137"/>
                  </a:srgbClr>
                </a:outerShdw>
              </a:effectLst>
            </a:endParaRPr>
          </a:p>
          <a:p>
            <a:pPr marL="0" indent="0" algn="just">
              <a:buFont typeface="Arial" charset="0"/>
              <a:buNone/>
              <a:defRPr/>
            </a:pPr>
            <a:r>
              <a:rPr lang="id-ID" sz="2000">
                <a:effectLst>
                  <a:outerShdw blurRad="38100" dist="38100" dir="2700000" algn="tl">
                    <a:srgbClr val="000000">
                      <a:alpha val="43137"/>
                    </a:srgbClr>
                  </a:outerShdw>
                </a:effectLst>
              </a:rPr>
              <a:t>HTN adl hukum tersebut mengatur hubungan-hubungan hukum dengan warga masyarakat dan antara alat pemerintahan yang satu dengan yang lainnya, serta dipertahankan dan diberi sanksi oleh pemerintah sendiri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defRPr/>
            </a:pPr>
            <a:r>
              <a:rPr lang="id-ID" b="1" smtClean="0">
                <a:effectLst>
                  <a:outerShdw blurRad="38100" dist="38100" dir="2700000" algn="tl">
                    <a:srgbClr val="000000">
                      <a:alpha val="43137"/>
                    </a:srgbClr>
                  </a:outerShdw>
                </a:effectLst>
              </a:rPr>
              <a:t>Pengertian           </a:t>
            </a:r>
            <a:r>
              <a:rPr lang="id-ID" sz="2800" b="1" smtClean="0">
                <a:effectLst>
                  <a:outerShdw blurRad="38100" dist="38100" dir="2700000" algn="tl">
                    <a:srgbClr val="000000">
                      <a:alpha val="43137"/>
                    </a:srgbClr>
                  </a:outerShdw>
                </a:effectLst>
              </a:rPr>
              <a:t>lanjutan.....</a:t>
            </a:r>
            <a:endParaRPr lang="id-ID" sz="4000" dirty="0"/>
          </a:p>
        </p:txBody>
      </p:sp>
      <p:sp>
        <p:nvSpPr>
          <p:cNvPr id="6" name="Round Diagonal Corner Rectangle 5"/>
          <p:cNvSpPr/>
          <p:nvPr/>
        </p:nvSpPr>
        <p:spPr>
          <a:xfrm>
            <a:off x="827584" y="1412776"/>
            <a:ext cx="7488832" cy="2448272"/>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fontAlgn="auto">
              <a:spcBef>
                <a:spcPts val="0"/>
              </a:spcBef>
              <a:spcAft>
                <a:spcPts val="0"/>
              </a:spcAft>
              <a:defRPr/>
            </a:pPr>
            <a:r>
              <a:rPr lang="id-ID" sz="2000" b="1">
                <a:effectLst>
                  <a:outerShdw blurRad="38100" dist="38100" dir="2700000" algn="tl">
                    <a:srgbClr val="000000">
                      <a:alpha val="43137"/>
                    </a:srgbClr>
                  </a:outerShdw>
                </a:effectLst>
              </a:rPr>
              <a:t>Mr. Drs. E. </a:t>
            </a:r>
            <a:r>
              <a:rPr lang="id-ID" sz="2000" b="1" smtClean="0">
                <a:effectLst>
                  <a:outerShdw blurRad="38100" dist="38100" dir="2700000" algn="tl">
                    <a:srgbClr val="000000">
                      <a:alpha val="43137"/>
                    </a:srgbClr>
                  </a:outerShdw>
                </a:effectLst>
              </a:rPr>
              <a:t>UTERCHT </a:t>
            </a:r>
          </a:p>
          <a:p>
            <a:pPr algn="ctr" fontAlgn="auto">
              <a:spcBef>
                <a:spcPts val="0"/>
              </a:spcBef>
              <a:spcAft>
                <a:spcPts val="0"/>
              </a:spcAft>
              <a:defRPr/>
            </a:pPr>
            <a:r>
              <a:rPr lang="id-ID" b="1" smtClean="0">
                <a:effectLst>
                  <a:outerShdw blurRad="38100" dist="38100" dir="2700000" algn="tl">
                    <a:srgbClr val="000000">
                      <a:alpha val="43137"/>
                    </a:srgbClr>
                  </a:outerShdw>
                </a:effectLst>
              </a:rPr>
              <a:t>dlm </a:t>
            </a:r>
            <a:r>
              <a:rPr lang="id-ID" b="1">
                <a:effectLst>
                  <a:outerShdw blurRad="38100" dist="38100" dir="2700000" algn="tl">
                    <a:srgbClr val="000000">
                      <a:alpha val="43137"/>
                    </a:srgbClr>
                  </a:outerShdw>
                </a:effectLst>
              </a:rPr>
              <a:t>buku “Pengantar Hukum Tata Usaha Negara Indonesia</a:t>
            </a:r>
            <a:r>
              <a:rPr lang="id-ID" b="1" smtClean="0">
                <a:effectLst>
                  <a:outerShdw blurRad="38100" dist="38100" dir="2700000" algn="tl">
                    <a:srgbClr val="000000">
                      <a:alpha val="43137"/>
                    </a:srgbClr>
                  </a:outerShdw>
                </a:effectLst>
              </a:rPr>
              <a:t>”</a:t>
            </a:r>
          </a:p>
          <a:p>
            <a:pPr algn="ctr" fontAlgn="auto">
              <a:spcBef>
                <a:spcPts val="0"/>
              </a:spcBef>
              <a:spcAft>
                <a:spcPts val="0"/>
              </a:spcAft>
              <a:defRPr/>
            </a:pPr>
            <a:endParaRPr lang="id-ID" b="1">
              <a:effectLst>
                <a:outerShdw blurRad="38100" dist="38100" dir="2700000" algn="tl">
                  <a:srgbClr val="000000">
                    <a:alpha val="43137"/>
                  </a:srgbClr>
                </a:outerShdw>
              </a:effectLst>
            </a:endParaRPr>
          </a:p>
          <a:p>
            <a:pPr fontAlgn="auto">
              <a:spcBef>
                <a:spcPts val="0"/>
              </a:spcBef>
              <a:spcAft>
                <a:spcPts val="0"/>
              </a:spcAft>
              <a:defRPr/>
            </a:pPr>
            <a:r>
              <a:rPr lang="id-ID" sz="2000">
                <a:effectLst>
                  <a:outerShdw blurRad="38100" dist="38100" dir="2700000" algn="tl">
                    <a:srgbClr val="000000">
                      <a:alpha val="43137"/>
                    </a:srgbClr>
                  </a:outerShdw>
                </a:effectLst>
              </a:rPr>
              <a:t>HTN adl (hukum administrasi, hukum pemerintahan) menguji perhubungan-perhubungan hukum istimewa yang diadakan akan memungkinkan para pejabat (ambtsdragers, tata usaha negara, administrasi) melakukan tugas mereka yang istimewa</a:t>
            </a:r>
            <a:r>
              <a:rPr lang="id-ID" sz="2000" smtClean="0">
                <a:effectLst>
                  <a:outerShdw blurRad="38100" dist="38100" dir="2700000" algn="tl">
                    <a:srgbClr val="000000">
                      <a:alpha val="43137"/>
                    </a:srgbClr>
                  </a:outerShdw>
                </a:effectLst>
              </a:rPr>
              <a:t>.</a:t>
            </a:r>
            <a:endParaRPr lang="id-ID" sz="1600"/>
          </a:p>
        </p:txBody>
      </p:sp>
      <p:sp>
        <p:nvSpPr>
          <p:cNvPr id="7" name="Rounded Rectangle 6"/>
          <p:cNvSpPr/>
          <p:nvPr/>
        </p:nvSpPr>
        <p:spPr>
          <a:xfrm>
            <a:off x="827584" y="4149080"/>
            <a:ext cx="7488832" cy="208823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defRPr/>
            </a:pPr>
            <a:r>
              <a:rPr lang="id-ID" sz="2000" b="1" smtClean="0">
                <a:effectLst>
                  <a:outerShdw blurRad="38100" dist="38100" dir="2700000" algn="tl">
                    <a:srgbClr val="000000">
                      <a:alpha val="43137"/>
                    </a:srgbClr>
                  </a:outerShdw>
                </a:effectLst>
              </a:rPr>
              <a:t>APELDOORN</a:t>
            </a:r>
            <a:endParaRPr lang="id-ID" sz="2000" b="1">
              <a:effectLst>
                <a:outerShdw blurRad="38100" dist="38100" dir="2700000" algn="tl">
                  <a:srgbClr val="000000">
                    <a:alpha val="43137"/>
                  </a:srgbClr>
                </a:outerShdw>
              </a:effectLst>
            </a:endParaRPr>
          </a:p>
          <a:p>
            <a:pPr marL="0" indent="0" algn="just">
              <a:buFont typeface="Arial" charset="0"/>
              <a:buNone/>
              <a:defRPr/>
            </a:pPr>
            <a:r>
              <a:rPr lang="id-ID" sz="2000">
                <a:effectLst>
                  <a:outerShdw blurRad="38100" dist="38100" dir="2700000" algn="tl">
                    <a:srgbClr val="000000">
                      <a:alpha val="43137"/>
                    </a:srgbClr>
                  </a:outerShdw>
                </a:effectLst>
              </a:rPr>
              <a:t>Hukum Tata Negara dalam arti sempit yang sama artinya dengan istilah hukum tata negara dalam arti sempit, adalah untuk membedakannya dengan hukum negara dalam arti luas, yang meliputi hukum tata negara dan hukum administrasi negara itu sendiri</a:t>
            </a:r>
            <a:r>
              <a:rPr lang="id-ID" sz="2000" smtClean="0">
                <a:effectLst>
                  <a:outerShdw blurRad="38100" dist="38100" dir="2700000" algn="tl">
                    <a:srgbClr val="000000">
                      <a:alpha val="43137"/>
                    </a:srgbClr>
                  </a:outerShdw>
                </a:effectLst>
              </a:rPr>
              <a:t>.</a:t>
            </a:r>
            <a:endParaRPr lang="id-ID" sz="2000">
              <a:effectLst>
                <a:outerShdw blurRad="38100" dist="38100" dir="2700000" algn="tl">
                  <a:srgbClr val="000000">
                    <a:alpha val="43137"/>
                  </a:srgb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id-ID" b="1" smtClean="0">
                <a:effectLst>
                  <a:outerShdw blurRad="38100" dist="38100" dir="2700000" algn="tl">
                    <a:srgbClr val="000000">
                      <a:alpha val="43137"/>
                    </a:srgbClr>
                  </a:outerShdw>
                </a:effectLst>
              </a:rPr>
              <a:t>Definisi</a:t>
            </a:r>
          </a:p>
        </p:txBody>
      </p:sp>
      <p:sp>
        <p:nvSpPr>
          <p:cNvPr id="3" name="Folded Corner 2"/>
          <p:cNvSpPr/>
          <p:nvPr/>
        </p:nvSpPr>
        <p:spPr>
          <a:xfrm>
            <a:off x="755576" y="1556792"/>
            <a:ext cx="7560840" cy="4320480"/>
          </a:xfrm>
          <a:prstGeom prst="foldedCorner">
            <a:avLst>
              <a:gd name="adj" fmla="val 19566"/>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id-ID" sz="2900" smtClean="0">
                <a:effectLst>
                  <a:outerShdw blurRad="38100" dist="38100" dir="2700000" algn="tl">
                    <a:srgbClr val="000000">
                      <a:alpha val="43137"/>
                    </a:srgbClr>
                  </a:outerShdw>
                </a:effectLst>
              </a:rPr>
              <a:t>Ilmu Hukum Tata Negara merupakan cabang ilmu hukum yang membahas mengenai tatanan struktur kenegaraan, mekanisme hubungan antar struktur-struktur organ atau struktur kenegaraan, serta mekanisme hubungan antara struktur negara dengan warga negara</a:t>
            </a:r>
            <a:endParaRPr lang="id-ID" sz="2900">
              <a:effectLst>
                <a:outerShdw blurRad="38100" dist="38100" dir="2700000" algn="tl">
                  <a:srgbClr val="000000">
                    <a:alpha val="43137"/>
                  </a:srgb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D:\powerpoint\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773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850900"/>
          </a:xfrm>
        </p:spPr>
        <p:txBody>
          <a:bodyPr rtlCol="0">
            <a:normAutofit/>
          </a:bodyPr>
          <a:lstStyle/>
          <a:p>
            <a:pPr eaLnBrk="1" fontAlgn="auto" hangingPunct="1">
              <a:spcAft>
                <a:spcPts val="0"/>
              </a:spcAft>
              <a:defRPr/>
            </a:pPr>
            <a:r>
              <a:rPr lang="id-ID" b="1" smtClean="0">
                <a:effectLst>
                  <a:outerShdw blurRad="38100" dist="38100" dir="2700000" algn="tl">
                    <a:srgbClr val="000000">
                      <a:alpha val="43137"/>
                    </a:srgbClr>
                  </a:outerShdw>
                </a:effectLst>
              </a:rPr>
              <a:t>Hukum Tata Negara</a:t>
            </a:r>
          </a:p>
        </p:txBody>
      </p:sp>
      <p:sp>
        <p:nvSpPr>
          <p:cNvPr id="4" name="Rounded Rectangle 3"/>
          <p:cNvSpPr/>
          <p:nvPr/>
        </p:nvSpPr>
        <p:spPr>
          <a:xfrm>
            <a:off x="755576" y="1501262"/>
            <a:ext cx="3471573" cy="3960440"/>
          </a:xfrm>
          <a:prstGeom prst="roundRect">
            <a:avLst>
              <a:gd name="adj" fmla="val 9710"/>
            </a:avLst>
          </a:prstGeom>
        </p:spPr>
        <p:style>
          <a:lnRef idx="0">
            <a:schemeClr val="accent3"/>
          </a:lnRef>
          <a:fillRef idx="3">
            <a:schemeClr val="accent3"/>
          </a:fillRef>
          <a:effectRef idx="3">
            <a:schemeClr val="accent3"/>
          </a:effectRef>
          <a:fontRef idx="minor">
            <a:schemeClr val="lt1"/>
          </a:fontRef>
        </p:style>
        <p:txBody>
          <a:bodyPr anchor="ctr"/>
          <a:lstStyle/>
          <a:p>
            <a:pPr fontAlgn="auto">
              <a:spcBef>
                <a:spcPts val="0"/>
              </a:spcBef>
              <a:spcAft>
                <a:spcPts val="0"/>
              </a:spcAft>
              <a:defRPr/>
            </a:pPr>
            <a:r>
              <a:rPr lang="id-ID" b="1" dirty="0">
                <a:effectLst>
                  <a:outerShdw blurRad="38100" dist="38100" dir="2700000" algn="tl">
                    <a:srgbClr val="000000">
                      <a:alpha val="43137"/>
                    </a:srgbClr>
                  </a:outerShdw>
                </a:effectLst>
              </a:rPr>
              <a:t>Hukum Tata Negara Umum</a:t>
            </a:r>
          </a:p>
          <a:p>
            <a:pPr fontAlgn="auto">
              <a:spcBef>
                <a:spcPts val="0"/>
              </a:spcBef>
              <a:spcAft>
                <a:spcPts val="0"/>
              </a:spcAft>
              <a:defRPr/>
            </a:pPr>
            <a:endParaRPr lang="id-ID" b="1" dirty="0">
              <a:effectLst>
                <a:outerShdw blurRad="38100" dist="38100" dir="2700000" algn="tl">
                  <a:srgbClr val="000000">
                    <a:alpha val="43137"/>
                  </a:srgbClr>
                </a:outerShdw>
              </a:effectLst>
            </a:endParaRPr>
          </a:p>
          <a:p>
            <a:pPr marL="268288" indent="-268288" fontAlgn="auto">
              <a:spcBef>
                <a:spcPts val="0"/>
              </a:spcBef>
              <a:spcAft>
                <a:spcPts val="0"/>
              </a:spcAft>
              <a:defRPr/>
            </a:pPr>
            <a:r>
              <a:rPr lang="id-ID" dirty="0">
                <a:effectLst>
                  <a:outerShdw blurRad="38100" dist="38100" dir="2700000" algn="tl">
                    <a:srgbClr val="000000">
                      <a:alpha val="43137"/>
                    </a:srgbClr>
                  </a:outerShdw>
                </a:effectLst>
              </a:rPr>
              <a:t>1.	Disiplin Ilmu Hukum Tata Negara sebagai salah satu pengetahuan hukum kenegaraan</a:t>
            </a:r>
          </a:p>
          <a:p>
            <a:pPr marL="268288" indent="-268288" fontAlgn="auto">
              <a:spcBef>
                <a:spcPts val="0"/>
              </a:spcBef>
              <a:spcAft>
                <a:spcPts val="0"/>
              </a:spcAft>
              <a:defRPr/>
            </a:pPr>
            <a:r>
              <a:rPr lang="id-ID" dirty="0">
                <a:effectLst>
                  <a:outerShdw blurRad="38100" dist="38100" dir="2700000" algn="tl">
                    <a:srgbClr val="000000">
                      <a:alpha val="43137"/>
                    </a:srgbClr>
                  </a:outerShdw>
                </a:effectLst>
              </a:rPr>
              <a:t>2.	Konstitusi sebagai objek kajian Hukum Tata Negara</a:t>
            </a:r>
          </a:p>
          <a:p>
            <a:pPr marL="268288" indent="-268288" fontAlgn="auto">
              <a:spcBef>
                <a:spcPts val="0"/>
              </a:spcBef>
              <a:spcAft>
                <a:spcPts val="0"/>
              </a:spcAft>
              <a:defRPr/>
            </a:pPr>
            <a:r>
              <a:rPr lang="id-ID" dirty="0">
                <a:effectLst>
                  <a:outerShdw blurRad="38100" dist="38100" dir="2700000" algn="tl">
                    <a:srgbClr val="000000">
                      <a:alpha val="43137"/>
                    </a:srgbClr>
                  </a:outerShdw>
                </a:effectLst>
              </a:rPr>
              <a:t>3.	Sumber-sumber Hukum Tata Negara</a:t>
            </a:r>
          </a:p>
          <a:p>
            <a:pPr marL="268288" indent="-268288" fontAlgn="auto">
              <a:spcBef>
                <a:spcPts val="0"/>
              </a:spcBef>
              <a:spcAft>
                <a:spcPts val="0"/>
              </a:spcAft>
              <a:defRPr/>
            </a:pPr>
            <a:r>
              <a:rPr lang="id-ID" dirty="0">
                <a:effectLst>
                  <a:outerShdw blurRad="38100" dist="38100" dir="2700000" algn="tl">
                    <a:srgbClr val="000000">
                      <a:alpha val="43137"/>
                    </a:srgbClr>
                  </a:outerShdw>
                </a:effectLst>
              </a:rPr>
              <a:t>4.	Penafsiran dalam Hukum Tata Negara</a:t>
            </a:r>
          </a:p>
        </p:txBody>
      </p:sp>
      <p:sp>
        <p:nvSpPr>
          <p:cNvPr id="5" name="Rounded Rectangle 4"/>
          <p:cNvSpPr/>
          <p:nvPr/>
        </p:nvSpPr>
        <p:spPr>
          <a:xfrm>
            <a:off x="4788024" y="1537266"/>
            <a:ext cx="3456384" cy="3888432"/>
          </a:xfrm>
          <a:prstGeom prst="roundRect">
            <a:avLst>
              <a:gd name="adj" fmla="val 10808"/>
            </a:avLst>
          </a:prstGeom>
        </p:spPr>
        <p:style>
          <a:lnRef idx="0">
            <a:schemeClr val="accent6"/>
          </a:lnRef>
          <a:fillRef idx="3">
            <a:schemeClr val="accent6"/>
          </a:fillRef>
          <a:effectRef idx="3">
            <a:schemeClr val="accent6"/>
          </a:effectRef>
          <a:fontRef idx="minor">
            <a:schemeClr val="lt1"/>
          </a:fontRef>
        </p:style>
        <p:txBody>
          <a:bodyPr anchor="ctr"/>
          <a:lstStyle/>
          <a:p>
            <a:pPr fontAlgn="auto">
              <a:spcBef>
                <a:spcPts val="0"/>
              </a:spcBef>
              <a:spcAft>
                <a:spcPts val="0"/>
              </a:spcAft>
              <a:defRPr/>
            </a:pPr>
            <a:r>
              <a:rPr lang="id-ID" b="1" dirty="0">
                <a:effectLst>
                  <a:outerShdw blurRad="38100" dist="38100" dir="2700000" algn="tl">
                    <a:srgbClr val="000000">
                      <a:alpha val="43137"/>
                    </a:srgbClr>
                  </a:outerShdw>
                </a:effectLst>
              </a:rPr>
              <a:t>Hukum Tata Negara Positif</a:t>
            </a:r>
          </a:p>
          <a:p>
            <a:pPr fontAlgn="auto">
              <a:spcBef>
                <a:spcPts val="0"/>
              </a:spcBef>
              <a:spcAft>
                <a:spcPts val="0"/>
              </a:spcAft>
              <a:defRPr/>
            </a:pPr>
            <a:endParaRPr lang="id-ID" b="1" dirty="0">
              <a:effectLst>
                <a:outerShdw blurRad="38100" dist="38100" dir="2700000" algn="tl">
                  <a:srgbClr val="000000">
                    <a:alpha val="43137"/>
                  </a:srgbClr>
                </a:outerShdw>
              </a:effectLst>
            </a:endParaRPr>
          </a:p>
          <a:p>
            <a:pPr marL="268288" indent="-268288" fontAlgn="auto">
              <a:spcBef>
                <a:spcPts val="0"/>
              </a:spcBef>
              <a:spcAft>
                <a:spcPts val="0"/>
              </a:spcAft>
              <a:tabLst>
                <a:tab pos="268288" algn="l"/>
              </a:tabLst>
              <a:defRPr/>
            </a:pPr>
            <a:r>
              <a:rPr lang="id-ID" dirty="0">
                <a:effectLst>
                  <a:outerShdw blurRad="38100" dist="38100" dir="2700000" algn="tl">
                    <a:srgbClr val="000000">
                      <a:alpha val="43137"/>
                    </a:srgbClr>
                  </a:outerShdw>
                </a:effectLst>
              </a:rPr>
              <a:t>1.	Perkembangan studi Hukum Tata Negara di Indonesia</a:t>
            </a:r>
          </a:p>
          <a:p>
            <a:pPr marL="268288" indent="-268288" fontAlgn="auto">
              <a:spcBef>
                <a:spcPts val="0"/>
              </a:spcBef>
              <a:spcAft>
                <a:spcPts val="0"/>
              </a:spcAft>
              <a:tabLst>
                <a:tab pos="268288" algn="l"/>
              </a:tabLst>
              <a:defRPr/>
            </a:pPr>
            <a:r>
              <a:rPr lang="id-ID" dirty="0">
                <a:effectLst>
                  <a:outerShdw blurRad="38100" dist="38100" dir="2700000" algn="tl">
                    <a:srgbClr val="000000">
                      <a:alpha val="43137"/>
                    </a:srgbClr>
                  </a:outerShdw>
                </a:effectLst>
              </a:rPr>
              <a:t>2.	Bentuk-bentuk produk hukum Indonesia</a:t>
            </a:r>
          </a:p>
          <a:p>
            <a:pPr marL="268288" indent="-268288" fontAlgn="auto">
              <a:spcBef>
                <a:spcPts val="0"/>
              </a:spcBef>
              <a:spcAft>
                <a:spcPts val="0"/>
              </a:spcAft>
              <a:tabLst>
                <a:tab pos="268288" algn="l"/>
              </a:tabLst>
              <a:defRPr/>
            </a:pPr>
            <a:r>
              <a:rPr lang="id-ID" dirty="0">
                <a:effectLst>
                  <a:outerShdw blurRad="38100" dist="38100" dir="2700000" algn="tl">
                    <a:srgbClr val="000000">
                      <a:alpha val="43137"/>
                    </a:srgbClr>
                  </a:outerShdw>
                </a:effectLst>
              </a:rPr>
              <a:t>3.	Organ dan fungsi kekuasaan negara</a:t>
            </a:r>
          </a:p>
          <a:p>
            <a:pPr marL="268288" indent="-268288" fontAlgn="auto">
              <a:spcBef>
                <a:spcPts val="0"/>
              </a:spcBef>
              <a:spcAft>
                <a:spcPts val="0"/>
              </a:spcAft>
              <a:tabLst>
                <a:tab pos="268288" algn="l"/>
              </a:tabLst>
              <a:defRPr/>
            </a:pPr>
            <a:r>
              <a:rPr lang="id-ID" dirty="0">
                <a:effectLst>
                  <a:outerShdw blurRad="38100" dist="38100" dir="2700000" algn="tl">
                    <a:srgbClr val="000000">
                      <a:alpha val="43137"/>
                    </a:srgbClr>
                  </a:outerShdw>
                </a:effectLst>
              </a:rPr>
              <a:t>4.	Hak asasi manusia dan masalah kewarganegaraan</a:t>
            </a:r>
          </a:p>
          <a:p>
            <a:pPr marL="268288" indent="-268288" fontAlgn="auto">
              <a:spcBef>
                <a:spcPts val="0"/>
              </a:spcBef>
              <a:spcAft>
                <a:spcPts val="0"/>
              </a:spcAft>
              <a:tabLst>
                <a:tab pos="268288" algn="l"/>
              </a:tabLst>
              <a:defRPr/>
            </a:pPr>
            <a:r>
              <a:rPr lang="id-ID" dirty="0">
                <a:effectLst>
                  <a:outerShdw blurRad="38100" dist="38100" dir="2700000" algn="tl">
                    <a:srgbClr val="000000">
                      <a:alpha val="43137"/>
                    </a:srgbClr>
                  </a:outerShdw>
                </a:effectLst>
              </a:rPr>
              <a:t>5.	Partai politik dan pemilihan umum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1909</TotalTime>
  <Words>602</Words>
  <Application>Microsoft Office PowerPoint</Application>
  <PresentationFormat>On-screen Show (4:3)</PresentationFormat>
  <Paragraphs>133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Program Studi Ilmu Hukum FH Universitas 17 Agustus 1945 Semarang</vt:lpstr>
      <vt:lpstr>Pendahuluan</vt:lpstr>
      <vt:lpstr>Pendahuluan           lanjutan.........</vt:lpstr>
      <vt:lpstr>Tujuan Pembelajaran</vt:lpstr>
      <vt:lpstr>Pengertian-Pengertian</vt:lpstr>
      <vt:lpstr>Pengertian           Lanjutan........</vt:lpstr>
      <vt:lpstr>Pengertian           lanjutan.....</vt:lpstr>
      <vt:lpstr>Definisi</vt:lpstr>
      <vt:lpstr>Hukum Tata Negara</vt:lpstr>
      <vt:lpstr>Hubungan IN dan HTN</vt:lpstr>
      <vt:lpstr>PowerPoint Presentation</vt:lpstr>
      <vt:lpstr>PowerPoint Presentation</vt:lpstr>
      <vt:lpstr>Wassalam 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COLLOQUIUM  DOCTUM Program Studi Hukum Program Doktor Universitas 17 Agustus 1945 Semarang</dc:title>
  <dc:creator>Silahkan masuk</dc:creator>
  <cp:lastModifiedBy>Hp</cp:lastModifiedBy>
  <cp:revision>73</cp:revision>
  <dcterms:created xsi:type="dcterms:W3CDTF">2019-01-07T06:23:31Z</dcterms:created>
  <dcterms:modified xsi:type="dcterms:W3CDTF">2020-04-08T13:07:56Z</dcterms:modified>
</cp:coreProperties>
</file>