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slides/slide229.xml" ContentType="application/vnd.openxmlformats-officedocument.presentationml.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18.xml" ContentType="application/vnd.openxmlformats-officedocument.presentationml.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s/slide207.xml" ContentType="application/vnd.openxmlformats-officedocument.presentationml.slid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69.xml" ContentType="application/vnd.openxmlformats-officedocument.presentationml.slide+xml"/>
  <Override PartName="/ppt/slides/slide221.xml" ContentType="application/vnd.openxmlformats-officedocument.presentationml.slide+xml"/>
  <Override PartName="/ppt/tableStyles.xml" ContentType="application/vnd.openxmlformats-officedocument.presentationml.tableStyles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slides/slide194.xml" ContentType="application/vnd.openxmlformats-officedocument.presentationml.slide+xml"/>
  <Override PartName="/ppt/slides/slide210.xml" ContentType="application/vnd.openxmlformats-officedocument.presentationml.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slides/slide183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slides/slide172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55.xml" ContentType="application/vnd.openxmlformats-officedocument.presentationml.slid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215.xml" ContentType="application/vnd.openxmlformats-officedocument.presentationml.slide+xml"/>
  <Override PartName="/ppt/slides/slide226.xml" ContentType="application/vnd.openxmlformats-officedocument.presentationml.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99.xml" ContentType="application/vnd.openxmlformats-officedocument.presentationml.slide+xml"/>
  <Override PartName="/ppt/slides/slide204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8.xml" ContentType="application/vnd.openxmlformats-officedocument.presentationml.slide+xml"/>
  <Override PartName="/ppt/slideLayouts/slideLayout21.xml" ContentType="application/vnd.openxmlformats-officedocument.presentationml.slideLayout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slides/slide166.xml" ContentType="application/vnd.openxmlformats-officedocument.presentationml.slide+xml"/>
  <Override PartName="/ppt/slides/slide177.xml" ContentType="application/vnd.openxmlformats-officedocument.presentationml.slide+xml"/>
  <Override PartName="/ppt/slides/slide195.xml" ContentType="application/vnd.openxmlformats-officedocument.presentationml.slide+xml"/>
  <Override PartName="/ppt/slides/slide20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55.xml" ContentType="application/vnd.openxmlformats-officedocument.presentationml.slide+xml"/>
  <Override PartName="/ppt/slides/slide173.xml" ContentType="application/vnd.openxmlformats-officedocument.presentationml.slide+xml"/>
  <Override PartName="/ppt/slides/slide184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slides/slide144.xml" ContentType="application/vnd.openxmlformats-officedocument.presentationml.slide+xml"/>
  <Override PartName="/ppt/slides/slide162.xml" ContentType="application/vnd.openxmlformats-officedocument.presentationml.slide+xml"/>
  <Override PartName="/ppt/slides/slide191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s/slide180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s/slide209.xml" ContentType="application/vnd.openxmlformats-officedocument.presentationml.slide+xml"/>
  <Override PartName="/ppt/slides/slide2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s/slide216.xml" ContentType="application/vnd.openxmlformats-officedocument.presentationml.slide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89.xml" ContentType="application/vnd.openxmlformats-officedocument.presentationml.slide+xml"/>
  <Override PartName="/ppt/slides/slide205.xml" ContentType="application/vnd.openxmlformats-officedocument.presentationml.slide+xml"/>
  <Override PartName="/ppt/slides/slide223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s/slide178.xml" ContentType="application/vnd.openxmlformats-officedocument.presentationml.slide+xml"/>
  <Override PartName="/ppt/slides/slide196.xml" ContentType="application/vnd.openxmlformats-officedocument.presentationml.slide+xml"/>
  <Override PartName="/ppt/slides/slide212.xml" ContentType="application/vnd.openxmlformats-officedocument.presentationml.slide+xml"/>
  <Override PartName="/ppt/slides/slide2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slides/slide167.xml" ContentType="application/vnd.openxmlformats-officedocument.presentationml.slide+xml"/>
  <Override PartName="/ppt/slides/slide185.xml" ContentType="application/vnd.openxmlformats-officedocument.presentationml.slide+xml"/>
  <Override PartName="/ppt/slides/slide201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174.xml" ContentType="application/vnd.openxmlformats-officedocument.presentationml.slide+xml"/>
  <Override PartName="/ppt/slides/slide192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s/slide163.xml" ContentType="application/vnd.openxmlformats-officedocument.presentationml.slide+xml"/>
  <Override PartName="/ppt/slides/slide181.xml" ContentType="application/vnd.openxmlformats-officedocument.presentationml.slide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170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s/slide217.xml" ContentType="application/vnd.openxmlformats-officedocument.presentationml.slide+xml"/>
  <Override PartName="/ppt/slides/slide228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s/slide206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s/slide213.xml" ContentType="application/vnd.openxmlformats-officedocument.presentationml.slide+xml"/>
  <Override PartName="/ppt/slides/slide2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slide20.xml" ContentType="application/vnd.openxmlformats-officedocument.presentationml.slide+xml"/>
  <Override PartName="/ppt/slides/slide168.xml" ContentType="application/vnd.openxmlformats-officedocument.presentationml.slide+xml"/>
  <Override PartName="/ppt/slides/slide179.xml" ContentType="application/vnd.openxmlformats-officedocument.presentationml.slide+xml"/>
  <Override PartName="/ppt/slides/slide197.xml" ContentType="application/vnd.openxmlformats-officedocument.presentationml.slide+xml"/>
  <Override PartName="/ppt/slides/slide202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slides/slide186.xml" ContentType="application/vnd.openxmlformats-officedocument.presentationml.slide+xml"/>
  <Override PartName="/ppt/slides/slide220.xml" ContentType="application/vnd.openxmlformats-officedocument.presentationml.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164.xml" ContentType="application/vnd.openxmlformats-officedocument.presentationml.slide+xml"/>
  <Override PartName="/ppt/slides/slide175.xml" ContentType="application/vnd.openxmlformats-officedocument.presentationml.slide+xml"/>
  <Override PartName="/ppt/slides/slide193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171.xml" ContentType="application/vnd.openxmlformats-officedocument.presentationml.slide+xml"/>
  <Override PartName="/ppt/slides/slide182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slides/slide225.xml" ContentType="application/vnd.openxmlformats-officedocument.presentationml.slide+xml"/>
  <Override PartName="/ppt/theme/theme1.xml" ContentType="application/vnd.openxmlformats-officedocument.theme+xml"/>
  <Override PartName="/ppt/slides/slide32.xml" ContentType="application/vnd.openxmlformats-officedocument.presentationml.slide+xml"/>
  <Override PartName="/ppt/slides/slide214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187.xml" ContentType="application/vnd.openxmlformats-officedocument.presentationml.slide+xml"/>
  <Override PartName="/ppt/slides/slide198.xml" ContentType="application/vnd.openxmlformats-officedocument.presentationml.slide+xml"/>
  <Override PartName="/ppt/slides/slide203.xml" ContentType="application/vnd.openxmlformats-officedocument.presentationml.slide+xml"/>
  <Override PartName="/ppt/slideLayouts/slideLayout20.xml" ContentType="application/vnd.openxmlformats-officedocument.presentationml.slideLayout+xml"/>
  <Override PartName="/ppt/slides/slide129.xml" ContentType="application/vnd.openxmlformats-officedocument.presentationml.slide+xml"/>
  <Override PartName="/ppt/slides/slide176.xml" ContentType="application/vnd.openxmlformats-officedocument.presentationml.slide+xml"/>
  <Override PartName="/ppt/slides/slide118.xml" ContentType="application/vnd.openxmlformats-officedocument.presentationml.slide+xml"/>
  <Override PartName="/ppt/slides/slide165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slides/slide190.xml" ContentType="application/vnd.openxmlformats-officedocument.presentationml.slide+xml"/>
  <Override PartName="/ppt/viewProps.xml" ContentType="application/vnd.openxmlformats-officedocument.presentationml.viewProps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slides/slide208.xml" ContentType="application/vnd.openxmlformats-officedocument.presentationml.slide+xml"/>
  <Override PartName="/ppt/slides/slide219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slides/slide211.xml" ContentType="application/vnd.openxmlformats-officedocument.presentationml.slide+xml"/>
  <Override PartName="/ppt/slides/slide22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</p:sldMasterIdLst>
  <p:notesMasterIdLst>
    <p:notesMasterId r:id="rId233"/>
  </p:notesMasterIdLst>
  <p:sldIdLst>
    <p:sldId id="256" r:id="rId3"/>
    <p:sldId id="279" r:id="rId4"/>
    <p:sldId id="280" r:id="rId5"/>
    <p:sldId id="449" r:id="rId6"/>
    <p:sldId id="282" r:id="rId7"/>
    <p:sldId id="461" r:id="rId8"/>
    <p:sldId id="257" r:id="rId9"/>
    <p:sldId id="462" r:id="rId10"/>
    <p:sldId id="258" r:id="rId11"/>
    <p:sldId id="463" r:id="rId12"/>
    <p:sldId id="259" r:id="rId13"/>
    <p:sldId id="450" r:id="rId14"/>
    <p:sldId id="260" r:id="rId15"/>
    <p:sldId id="451" r:id="rId16"/>
    <p:sldId id="261" r:id="rId17"/>
    <p:sldId id="460" r:id="rId18"/>
    <p:sldId id="262" r:id="rId19"/>
    <p:sldId id="263" r:id="rId20"/>
    <p:sldId id="464" r:id="rId21"/>
    <p:sldId id="264" r:id="rId22"/>
    <p:sldId id="465" r:id="rId23"/>
    <p:sldId id="265" r:id="rId24"/>
    <p:sldId id="467" r:id="rId25"/>
    <p:sldId id="452" r:id="rId26"/>
    <p:sldId id="266" r:id="rId27"/>
    <p:sldId id="468" r:id="rId28"/>
    <p:sldId id="267" r:id="rId29"/>
    <p:sldId id="453" r:id="rId30"/>
    <p:sldId id="268" r:id="rId31"/>
    <p:sldId id="469" r:id="rId32"/>
    <p:sldId id="269" r:id="rId33"/>
    <p:sldId id="454" r:id="rId34"/>
    <p:sldId id="470" r:id="rId35"/>
    <p:sldId id="270" r:id="rId36"/>
    <p:sldId id="455" r:id="rId37"/>
    <p:sldId id="271" r:id="rId38"/>
    <p:sldId id="471" r:id="rId39"/>
    <p:sldId id="272" r:id="rId40"/>
    <p:sldId id="273" r:id="rId41"/>
    <p:sldId id="456" r:id="rId42"/>
    <p:sldId id="274" r:id="rId43"/>
    <p:sldId id="472" r:id="rId44"/>
    <p:sldId id="275" r:id="rId45"/>
    <p:sldId id="473" r:id="rId46"/>
    <p:sldId id="276" r:id="rId47"/>
    <p:sldId id="474" r:id="rId48"/>
    <p:sldId id="277" r:id="rId49"/>
    <p:sldId id="458" r:id="rId50"/>
    <p:sldId id="278" r:id="rId51"/>
    <p:sldId id="459" r:id="rId52"/>
    <p:sldId id="283" r:id="rId53"/>
    <p:sldId id="284" r:id="rId54"/>
    <p:sldId id="475" r:id="rId55"/>
    <p:sldId id="285" r:id="rId56"/>
    <p:sldId id="286" r:id="rId57"/>
    <p:sldId id="287" r:id="rId58"/>
    <p:sldId id="288" r:id="rId59"/>
    <p:sldId id="289" r:id="rId60"/>
    <p:sldId id="290" r:id="rId61"/>
    <p:sldId id="291" r:id="rId62"/>
    <p:sldId id="292" r:id="rId63"/>
    <p:sldId id="293" r:id="rId64"/>
    <p:sldId id="294" r:id="rId65"/>
    <p:sldId id="295" r:id="rId66"/>
    <p:sldId id="296" r:id="rId67"/>
    <p:sldId id="297" r:id="rId68"/>
    <p:sldId id="298" r:id="rId69"/>
    <p:sldId id="299" r:id="rId70"/>
    <p:sldId id="476" r:id="rId71"/>
    <p:sldId id="300" r:id="rId72"/>
    <p:sldId id="477" r:id="rId73"/>
    <p:sldId id="301" r:id="rId74"/>
    <p:sldId id="478" r:id="rId75"/>
    <p:sldId id="302" r:id="rId76"/>
    <p:sldId id="303" r:id="rId77"/>
    <p:sldId id="479" r:id="rId78"/>
    <p:sldId id="304" r:id="rId79"/>
    <p:sldId id="305" r:id="rId80"/>
    <p:sldId id="480" r:id="rId81"/>
    <p:sldId id="306" r:id="rId82"/>
    <p:sldId id="481" r:id="rId83"/>
    <p:sldId id="307" r:id="rId84"/>
    <p:sldId id="482" r:id="rId85"/>
    <p:sldId id="308" r:id="rId86"/>
    <p:sldId id="310" r:id="rId87"/>
    <p:sldId id="309" r:id="rId88"/>
    <p:sldId id="483" r:id="rId89"/>
    <p:sldId id="311" r:id="rId90"/>
    <p:sldId id="484" r:id="rId91"/>
    <p:sldId id="312" r:id="rId92"/>
    <p:sldId id="485" r:id="rId93"/>
    <p:sldId id="313" r:id="rId94"/>
    <p:sldId id="314" r:id="rId95"/>
    <p:sldId id="486" r:id="rId96"/>
    <p:sldId id="315" r:id="rId97"/>
    <p:sldId id="316" r:id="rId98"/>
    <p:sldId id="487" r:id="rId99"/>
    <p:sldId id="317" r:id="rId100"/>
    <p:sldId id="488" r:id="rId101"/>
    <p:sldId id="318" r:id="rId102"/>
    <p:sldId id="489" r:id="rId103"/>
    <p:sldId id="319" r:id="rId104"/>
    <p:sldId id="490" r:id="rId105"/>
    <p:sldId id="320" r:id="rId106"/>
    <p:sldId id="321" r:id="rId107"/>
    <p:sldId id="322" r:id="rId108"/>
    <p:sldId id="323" r:id="rId109"/>
    <p:sldId id="491" r:id="rId110"/>
    <p:sldId id="324" r:id="rId111"/>
    <p:sldId id="492" r:id="rId112"/>
    <p:sldId id="325" r:id="rId113"/>
    <p:sldId id="326" r:id="rId114"/>
    <p:sldId id="327" r:id="rId115"/>
    <p:sldId id="328" r:id="rId116"/>
    <p:sldId id="329" r:id="rId117"/>
    <p:sldId id="330" r:id="rId118"/>
    <p:sldId id="331" r:id="rId119"/>
    <p:sldId id="332" r:id="rId120"/>
    <p:sldId id="333" r:id="rId121"/>
    <p:sldId id="334" r:id="rId122"/>
    <p:sldId id="335" r:id="rId123"/>
    <p:sldId id="336" r:id="rId124"/>
    <p:sldId id="337" r:id="rId125"/>
    <p:sldId id="338" r:id="rId126"/>
    <p:sldId id="339" r:id="rId127"/>
    <p:sldId id="340" r:id="rId128"/>
    <p:sldId id="341" r:id="rId129"/>
    <p:sldId id="342" r:id="rId130"/>
    <p:sldId id="343" r:id="rId131"/>
    <p:sldId id="344" r:id="rId132"/>
    <p:sldId id="345" r:id="rId133"/>
    <p:sldId id="346" r:id="rId134"/>
    <p:sldId id="347" r:id="rId135"/>
    <p:sldId id="348" r:id="rId136"/>
    <p:sldId id="349" r:id="rId137"/>
    <p:sldId id="350" r:id="rId138"/>
    <p:sldId id="351" r:id="rId139"/>
    <p:sldId id="352" r:id="rId140"/>
    <p:sldId id="353" r:id="rId141"/>
    <p:sldId id="354" r:id="rId142"/>
    <p:sldId id="355" r:id="rId143"/>
    <p:sldId id="356" r:id="rId144"/>
    <p:sldId id="357" r:id="rId145"/>
    <p:sldId id="358" r:id="rId146"/>
    <p:sldId id="359" r:id="rId147"/>
    <p:sldId id="360" r:id="rId148"/>
    <p:sldId id="361" r:id="rId149"/>
    <p:sldId id="362" r:id="rId150"/>
    <p:sldId id="363" r:id="rId151"/>
    <p:sldId id="364" r:id="rId152"/>
    <p:sldId id="365" r:id="rId153"/>
    <p:sldId id="367" r:id="rId154"/>
    <p:sldId id="366" r:id="rId155"/>
    <p:sldId id="368" r:id="rId156"/>
    <p:sldId id="369" r:id="rId157"/>
    <p:sldId id="370" r:id="rId158"/>
    <p:sldId id="415" r:id="rId159"/>
    <p:sldId id="416" r:id="rId160"/>
    <p:sldId id="417" r:id="rId161"/>
    <p:sldId id="418" r:id="rId162"/>
    <p:sldId id="419" r:id="rId163"/>
    <p:sldId id="420" r:id="rId164"/>
    <p:sldId id="421" r:id="rId165"/>
    <p:sldId id="422" r:id="rId166"/>
    <p:sldId id="423" r:id="rId167"/>
    <p:sldId id="426" r:id="rId168"/>
    <p:sldId id="427" r:id="rId169"/>
    <p:sldId id="428" r:id="rId170"/>
    <p:sldId id="429" r:id="rId171"/>
    <p:sldId id="430" r:id="rId172"/>
    <p:sldId id="431" r:id="rId173"/>
    <p:sldId id="432" r:id="rId174"/>
    <p:sldId id="433" r:id="rId175"/>
    <p:sldId id="425" r:id="rId176"/>
    <p:sldId id="437" r:id="rId177"/>
    <p:sldId id="438" r:id="rId178"/>
    <p:sldId id="439" r:id="rId179"/>
    <p:sldId id="440" r:id="rId180"/>
    <p:sldId id="441" r:id="rId181"/>
    <p:sldId id="442" r:id="rId182"/>
    <p:sldId id="443" r:id="rId183"/>
    <p:sldId id="444" r:id="rId184"/>
    <p:sldId id="445" r:id="rId185"/>
    <p:sldId id="446" r:id="rId186"/>
    <p:sldId id="447" r:id="rId187"/>
    <p:sldId id="371" r:id="rId188"/>
    <p:sldId id="372" r:id="rId189"/>
    <p:sldId id="373" r:id="rId190"/>
    <p:sldId id="374" r:id="rId191"/>
    <p:sldId id="375" r:id="rId192"/>
    <p:sldId id="376" r:id="rId193"/>
    <p:sldId id="377" r:id="rId194"/>
    <p:sldId id="378" r:id="rId195"/>
    <p:sldId id="379" r:id="rId196"/>
    <p:sldId id="380" r:id="rId197"/>
    <p:sldId id="381" r:id="rId198"/>
    <p:sldId id="382" r:id="rId199"/>
    <p:sldId id="383" r:id="rId200"/>
    <p:sldId id="384" r:id="rId201"/>
    <p:sldId id="385" r:id="rId202"/>
    <p:sldId id="386" r:id="rId203"/>
    <p:sldId id="387" r:id="rId204"/>
    <p:sldId id="388" r:id="rId205"/>
    <p:sldId id="389" r:id="rId206"/>
    <p:sldId id="390" r:id="rId207"/>
    <p:sldId id="391" r:id="rId208"/>
    <p:sldId id="392" r:id="rId209"/>
    <p:sldId id="393" r:id="rId210"/>
    <p:sldId id="394" r:id="rId211"/>
    <p:sldId id="395" r:id="rId212"/>
    <p:sldId id="396" r:id="rId213"/>
    <p:sldId id="397" r:id="rId214"/>
    <p:sldId id="398" r:id="rId215"/>
    <p:sldId id="399" r:id="rId216"/>
    <p:sldId id="400" r:id="rId217"/>
    <p:sldId id="401" r:id="rId218"/>
    <p:sldId id="402" r:id="rId219"/>
    <p:sldId id="403" r:id="rId220"/>
    <p:sldId id="404" r:id="rId221"/>
    <p:sldId id="405" r:id="rId222"/>
    <p:sldId id="406" r:id="rId223"/>
    <p:sldId id="407" r:id="rId224"/>
    <p:sldId id="408" r:id="rId225"/>
    <p:sldId id="409" r:id="rId226"/>
    <p:sldId id="410" r:id="rId227"/>
    <p:sldId id="411" r:id="rId228"/>
    <p:sldId id="412" r:id="rId229"/>
    <p:sldId id="413" r:id="rId230"/>
    <p:sldId id="414" r:id="rId231"/>
    <p:sldId id="434" r:id="rId2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15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834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91" Type="http://schemas.openxmlformats.org/officeDocument/2006/relationships/slide" Target="slides/slide189.xml"/><Relationship Id="rId205" Type="http://schemas.openxmlformats.org/officeDocument/2006/relationships/slide" Target="slides/slide203.xml"/><Relationship Id="rId226" Type="http://schemas.openxmlformats.org/officeDocument/2006/relationships/slide" Target="slides/slide22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slide" Target="slides/slide179.xml"/><Relationship Id="rId216" Type="http://schemas.openxmlformats.org/officeDocument/2006/relationships/slide" Target="slides/slide214.xml"/><Relationship Id="rId237" Type="http://schemas.openxmlformats.org/officeDocument/2006/relationships/tableStyles" Target="tableStyles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55" Type="http://schemas.openxmlformats.org/officeDocument/2006/relationships/slide" Target="slides/slide153.xml"/><Relationship Id="rId171" Type="http://schemas.openxmlformats.org/officeDocument/2006/relationships/slide" Target="slides/slide169.xml"/><Relationship Id="rId176" Type="http://schemas.openxmlformats.org/officeDocument/2006/relationships/slide" Target="slides/slide174.xml"/><Relationship Id="rId192" Type="http://schemas.openxmlformats.org/officeDocument/2006/relationships/slide" Target="slides/slide190.xml"/><Relationship Id="rId197" Type="http://schemas.openxmlformats.org/officeDocument/2006/relationships/slide" Target="slides/slide195.xml"/><Relationship Id="rId206" Type="http://schemas.openxmlformats.org/officeDocument/2006/relationships/slide" Target="slides/slide204.xml"/><Relationship Id="rId227" Type="http://schemas.openxmlformats.org/officeDocument/2006/relationships/slide" Target="slides/slide225.xml"/><Relationship Id="rId201" Type="http://schemas.openxmlformats.org/officeDocument/2006/relationships/slide" Target="slides/slide199.xml"/><Relationship Id="rId222" Type="http://schemas.openxmlformats.org/officeDocument/2006/relationships/slide" Target="slides/slide220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61" Type="http://schemas.openxmlformats.org/officeDocument/2006/relationships/slide" Target="slides/slide159.xml"/><Relationship Id="rId166" Type="http://schemas.openxmlformats.org/officeDocument/2006/relationships/slide" Target="slides/slide164.xml"/><Relationship Id="rId182" Type="http://schemas.openxmlformats.org/officeDocument/2006/relationships/slide" Target="slides/slide180.xml"/><Relationship Id="rId187" Type="http://schemas.openxmlformats.org/officeDocument/2006/relationships/slide" Target="slides/slide185.xml"/><Relationship Id="rId217" Type="http://schemas.openxmlformats.org/officeDocument/2006/relationships/slide" Target="slides/slide2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12" Type="http://schemas.openxmlformats.org/officeDocument/2006/relationships/slide" Target="slides/slide210.xml"/><Relationship Id="rId233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slide" Target="slides/slide149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slide" Target="slides/slide196.xml"/><Relationship Id="rId172" Type="http://schemas.openxmlformats.org/officeDocument/2006/relationships/slide" Target="slides/slide170.xml"/><Relationship Id="rId193" Type="http://schemas.openxmlformats.org/officeDocument/2006/relationships/slide" Target="slides/slide191.xml"/><Relationship Id="rId202" Type="http://schemas.openxmlformats.org/officeDocument/2006/relationships/slide" Target="slides/slide200.xml"/><Relationship Id="rId207" Type="http://schemas.openxmlformats.org/officeDocument/2006/relationships/slide" Target="slides/slide205.xml"/><Relationship Id="rId223" Type="http://schemas.openxmlformats.org/officeDocument/2006/relationships/slide" Target="slides/slide221.xml"/><Relationship Id="rId228" Type="http://schemas.openxmlformats.org/officeDocument/2006/relationships/slide" Target="slides/slide22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13" Type="http://schemas.openxmlformats.org/officeDocument/2006/relationships/slide" Target="slides/slide211.xml"/><Relationship Id="rId218" Type="http://schemas.openxmlformats.org/officeDocument/2006/relationships/slide" Target="slides/slide216.xml"/><Relationship Id="rId234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slide" Target="slides/slide192.xml"/><Relationship Id="rId199" Type="http://schemas.openxmlformats.org/officeDocument/2006/relationships/slide" Target="slides/slide197.xml"/><Relationship Id="rId203" Type="http://schemas.openxmlformats.org/officeDocument/2006/relationships/slide" Target="slides/slide201.xml"/><Relationship Id="rId208" Type="http://schemas.openxmlformats.org/officeDocument/2006/relationships/slide" Target="slides/slide206.xml"/><Relationship Id="rId229" Type="http://schemas.openxmlformats.org/officeDocument/2006/relationships/slide" Target="slides/slide227.xml"/><Relationship Id="rId19" Type="http://schemas.openxmlformats.org/officeDocument/2006/relationships/slide" Target="slides/slide17.xml"/><Relationship Id="rId224" Type="http://schemas.openxmlformats.org/officeDocument/2006/relationships/slide" Target="slides/slide222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189" Type="http://schemas.openxmlformats.org/officeDocument/2006/relationships/slide" Target="slides/slide187.xml"/><Relationship Id="rId219" Type="http://schemas.openxmlformats.org/officeDocument/2006/relationships/slide" Target="slides/slide217.xml"/><Relationship Id="rId3" Type="http://schemas.openxmlformats.org/officeDocument/2006/relationships/slide" Target="slides/slide1.xml"/><Relationship Id="rId214" Type="http://schemas.openxmlformats.org/officeDocument/2006/relationships/slide" Target="slides/slide212.xml"/><Relationship Id="rId230" Type="http://schemas.openxmlformats.org/officeDocument/2006/relationships/slide" Target="slides/slide228.xml"/><Relationship Id="rId235" Type="http://schemas.openxmlformats.org/officeDocument/2006/relationships/viewProps" Target="viewProps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slide" Target="slides/slide177.xml"/><Relationship Id="rId195" Type="http://schemas.openxmlformats.org/officeDocument/2006/relationships/slide" Target="slides/slide193.xml"/><Relationship Id="rId209" Type="http://schemas.openxmlformats.org/officeDocument/2006/relationships/slide" Target="slides/slide207.xml"/><Relationship Id="rId190" Type="http://schemas.openxmlformats.org/officeDocument/2006/relationships/slide" Target="slides/slide188.xml"/><Relationship Id="rId204" Type="http://schemas.openxmlformats.org/officeDocument/2006/relationships/slide" Target="slides/slide202.xml"/><Relationship Id="rId220" Type="http://schemas.openxmlformats.org/officeDocument/2006/relationships/slide" Target="slides/slide218.xml"/><Relationship Id="rId225" Type="http://schemas.openxmlformats.org/officeDocument/2006/relationships/slide" Target="slides/slide223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185" Type="http://schemas.openxmlformats.org/officeDocument/2006/relationships/slide" Target="slides/slide18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slide" Target="slides/slide178.xml"/><Relationship Id="rId210" Type="http://schemas.openxmlformats.org/officeDocument/2006/relationships/slide" Target="slides/slide208.xml"/><Relationship Id="rId215" Type="http://schemas.openxmlformats.org/officeDocument/2006/relationships/slide" Target="slides/slide213.xml"/><Relationship Id="rId236" Type="http://schemas.openxmlformats.org/officeDocument/2006/relationships/theme" Target="theme/theme1.xml"/><Relationship Id="rId26" Type="http://schemas.openxmlformats.org/officeDocument/2006/relationships/slide" Target="slides/slide24.xml"/><Relationship Id="rId231" Type="http://schemas.openxmlformats.org/officeDocument/2006/relationships/slide" Target="slides/slide229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96" Type="http://schemas.openxmlformats.org/officeDocument/2006/relationships/slide" Target="slides/slide194.xml"/><Relationship Id="rId200" Type="http://schemas.openxmlformats.org/officeDocument/2006/relationships/slide" Target="slides/slide198.xml"/><Relationship Id="rId16" Type="http://schemas.openxmlformats.org/officeDocument/2006/relationships/slide" Target="slides/slide14.xml"/><Relationship Id="rId221" Type="http://schemas.openxmlformats.org/officeDocument/2006/relationships/slide" Target="slides/slide219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slide" Target="slides/slide184.xml"/><Relationship Id="rId211" Type="http://schemas.openxmlformats.org/officeDocument/2006/relationships/slide" Target="slides/slide209.xml"/><Relationship Id="rId232" Type="http://schemas.openxmlformats.org/officeDocument/2006/relationships/slide" Target="slides/slide230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6DA65-9484-4158-A322-C2A01FD523CB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03D58-AC69-40CB-B31B-21C8A6B5F1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03D58-AC69-40CB-B31B-21C8A6B5F1D6}" type="slidenum">
              <a:rPr lang="en-US" smtClean="0"/>
              <a:pPr/>
              <a:t>100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33E6-697C-41E9-8EC9-39B0DC5B748F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4106-04B5-467F-9175-D07B8DB97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33E6-697C-41E9-8EC9-39B0DC5B748F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4106-04B5-467F-9175-D07B8DB97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33E6-697C-41E9-8EC9-39B0DC5B748F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4106-04B5-467F-9175-D07B8DB97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33E6-697C-41E9-8EC9-39B0DC5B748F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4106-04B5-467F-9175-D07B8DB97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33E6-697C-41E9-8EC9-39B0DC5B748F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4106-04B5-467F-9175-D07B8DB97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33E6-697C-41E9-8EC9-39B0DC5B748F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4106-04B5-467F-9175-D07B8DB97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33E6-697C-41E9-8EC9-39B0DC5B748F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4106-04B5-467F-9175-D07B8DB97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33E6-697C-41E9-8EC9-39B0DC5B748F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4106-04B5-467F-9175-D07B8DB97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33E6-697C-41E9-8EC9-39B0DC5B748F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4106-04B5-467F-9175-D07B8DB97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33E6-697C-41E9-8EC9-39B0DC5B748F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4106-04B5-467F-9175-D07B8DB97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33E6-697C-41E9-8EC9-39B0DC5B748F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4106-04B5-467F-9175-D07B8DB97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33E6-697C-41E9-8EC9-39B0DC5B748F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4106-04B5-467F-9175-D07B8DB97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33E6-697C-41E9-8EC9-39B0DC5B748F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4106-04B5-467F-9175-D07B8DB97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33E6-697C-41E9-8EC9-39B0DC5B748F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4106-04B5-467F-9175-D07B8DB97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33E6-697C-41E9-8EC9-39B0DC5B748F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4106-04B5-467F-9175-D07B8DB97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33E6-697C-41E9-8EC9-39B0DC5B748F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4106-04B5-467F-9175-D07B8DB97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33E6-697C-41E9-8EC9-39B0DC5B748F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4106-04B5-467F-9175-D07B8DB97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33E6-697C-41E9-8EC9-39B0DC5B748F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4106-04B5-467F-9175-D07B8DB97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33E6-697C-41E9-8EC9-39B0DC5B748F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4106-04B5-467F-9175-D07B8DB97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33E6-697C-41E9-8EC9-39B0DC5B748F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4106-04B5-467F-9175-D07B8DB97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33E6-697C-41E9-8EC9-39B0DC5B748F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4106-04B5-467F-9175-D07B8DB97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33E6-697C-41E9-8EC9-39B0DC5B748F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4106-04B5-467F-9175-D07B8DB97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33E6-697C-41E9-8EC9-39B0DC5B748F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4106-04B5-467F-9175-D07B8DB97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533E6-697C-41E9-8EC9-39B0DC5B748F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84106-04B5-467F-9175-D07B8DB97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533E6-697C-41E9-8EC9-39B0DC5B748F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84106-04B5-467F-9175-D07B8DB97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20605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ILMU SOSIAL DAN BUDAYA DASAR</a:t>
            </a:r>
            <a:br>
              <a:rPr lang="en-US" dirty="0" smtClean="0"/>
            </a:br>
            <a:r>
              <a:rPr lang="en-US" dirty="0" smtClean="0"/>
              <a:t>OLEH </a:t>
            </a:r>
            <a:br>
              <a:rPr lang="en-US" dirty="0" smtClean="0"/>
            </a:br>
            <a:r>
              <a:rPr lang="en-US" dirty="0" smtClean="0"/>
              <a:t>UNTUNG LEKSONO,  SH.MHUM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838200"/>
            <a:ext cx="7467600" cy="53340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Sebagai</a:t>
            </a:r>
            <a:r>
              <a:rPr lang="en-US" b="1" dirty="0" smtClean="0"/>
              <a:t> </a:t>
            </a:r>
            <a:r>
              <a:rPr lang="en-US" b="1" dirty="0" err="1" smtClean="0"/>
              <a:t>mahkluk</a:t>
            </a:r>
            <a:r>
              <a:rPr lang="en-US" b="1" dirty="0" smtClean="0"/>
              <a:t> </a:t>
            </a:r>
            <a:r>
              <a:rPr lang="en-US" b="1" dirty="0" err="1" smtClean="0"/>
              <a:t>budaya</a:t>
            </a:r>
            <a:r>
              <a:rPr lang="en-US" dirty="0" smtClean="0"/>
              <a:t>,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budayanya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lain. </a:t>
            </a:r>
          </a:p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,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mempertimbangkan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yang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, </a:t>
            </a:r>
            <a:r>
              <a:rPr lang="en-US" dirty="0" err="1" smtClean="0"/>
              <a:t>mana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buruk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yang </a:t>
            </a:r>
            <a:r>
              <a:rPr lang="en-US" dirty="0" err="1" smtClean="0"/>
              <a:t>bermanfaat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merugikan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Pertimbangan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terjadinya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yang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norma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.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(</a:t>
            </a:r>
            <a:r>
              <a:rPr lang="en-US" i="1" dirty="0" smtClean="0"/>
              <a:t>the humanities</a:t>
            </a:r>
            <a:r>
              <a:rPr lang="en-US" dirty="0" smtClean="0"/>
              <a:t>) </a:t>
            </a:r>
            <a:r>
              <a:rPr lang="en-US" dirty="0" err="1" smtClean="0"/>
              <a:t>mengkaji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mahkluk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(</a:t>
            </a:r>
            <a:r>
              <a:rPr lang="en-US" i="1" dirty="0" smtClean="0"/>
              <a:t>homo </a:t>
            </a:r>
            <a:r>
              <a:rPr lang="en-US" i="1" dirty="0" err="1" smtClean="0"/>
              <a:t>homunus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 smtClean="0"/>
              <a:t>BAB IV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b="1" dirty="0" smtClean="0"/>
              <a:t>KEBUDAYAAN, PERADABAN, DAN SISTEM NILAI BUDAYA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678363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b="1" dirty="0" smtClean="0"/>
              <a:t>KEBUDAYAAN</a:t>
            </a:r>
            <a:endParaRPr lang="en-US" dirty="0" smtClean="0"/>
          </a:p>
          <a:p>
            <a:pPr lvl="0">
              <a:buNone/>
            </a:pPr>
            <a:r>
              <a:rPr lang="en-US" b="1" dirty="0" smtClean="0"/>
              <a:t>1. </a:t>
            </a:r>
            <a:r>
              <a:rPr lang="en-US" b="1" dirty="0" err="1" smtClean="0"/>
              <a:t>Konsep</a:t>
            </a:r>
            <a:r>
              <a:rPr lang="en-US" b="1" dirty="0" smtClean="0"/>
              <a:t> </a:t>
            </a:r>
            <a:r>
              <a:rPr lang="en-US" b="1" dirty="0" err="1" smtClean="0"/>
              <a:t>Kebudayaan</a:t>
            </a:r>
            <a:endParaRPr lang="en-US" dirty="0" smtClean="0"/>
          </a:p>
          <a:p>
            <a:r>
              <a:rPr lang="en-US" dirty="0" err="1" smtClean="0"/>
              <a:t>Kebudayaan</a:t>
            </a:r>
            <a:r>
              <a:rPr lang="en-US" dirty="0" smtClean="0"/>
              <a:t>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yang </a:t>
            </a:r>
            <a:r>
              <a:rPr lang="en-US" dirty="0" err="1" smtClean="0"/>
              <a:t>diserap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Sansekerta</a:t>
            </a:r>
            <a:r>
              <a:rPr lang="en-US" dirty="0" smtClean="0"/>
              <a:t> </a:t>
            </a:r>
            <a:r>
              <a:rPr lang="en-US" i="1" dirty="0" err="1" smtClean="0"/>
              <a:t>buddhayah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jamak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dirty="0" err="1" smtClean="0"/>
              <a:t>buddhi</a:t>
            </a:r>
            <a:r>
              <a:rPr lang="en-US" dirty="0" smtClean="0"/>
              <a:t> yang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budi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akal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Kebudayaan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diartikan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yang </a:t>
            </a:r>
            <a:r>
              <a:rPr lang="en-US" dirty="0" err="1" smtClean="0"/>
              <a:t>bersangkutan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budi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akal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err="1" smtClean="0"/>
              <a:t>Menurut</a:t>
            </a:r>
            <a:r>
              <a:rPr lang="en-US" b="1" dirty="0" smtClean="0"/>
              <a:t> </a:t>
            </a:r>
            <a:r>
              <a:rPr lang="en-US" b="1" dirty="0" err="1" smtClean="0"/>
              <a:t>Koentjoroningrat</a:t>
            </a:r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kebudayaan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jamak</a:t>
            </a:r>
            <a:r>
              <a:rPr lang="en-US" dirty="0" smtClean="0"/>
              <a:t> </a:t>
            </a:r>
            <a:r>
              <a:rPr lang="en-US" dirty="0" err="1" smtClean="0"/>
              <a:t>budi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budi</a:t>
            </a:r>
            <a:r>
              <a:rPr lang="en-US" dirty="0" smtClean="0"/>
              <a:t>, </a:t>
            </a:r>
            <a:r>
              <a:rPr lang="en-US" dirty="0" err="1" smtClean="0"/>
              <a:t>kekuatan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akal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Kebudayaan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r>
              <a:rPr lang="en-US" dirty="0" smtClean="0"/>
              <a:t> </a:t>
            </a:r>
            <a:r>
              <a:rPr lang="en-US" dirty="0" err="1" smtClean="0"/>
              <a:t>gagasan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dibiasakannya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, </a:t>
            </a:r>
            <a:r>
              <a:rPr lang="en-US" dirty="0" err="1" smtClean="0"/>
              <a:t>beserta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budi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karyanya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kebudayaan</a:t>
            </a:r>
            <a:r>
              <a:rPr lang="en-US" dirty="0" smtClean="0"/>
              <a:t> </a:t>
            </a:r>
            <a:r>
              <a:rPr lang="en-US" dirty="0" err="1" smtClean="0"/>
              <a:t>meliputi</a:t>
            </a:r>
            <a:r>
              <a:rPr lang="en-US" dirty="0" smtClean="0"/>
              <a:t> </a:t>
            </a:r>
            <a:r>
              <a:rPr lang="en-US" dirty="0" err="1" smtClean="0"/>
              <a:t>pemikiran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pemikirannya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Menurut</a:t>
            </a:r>
            <a:r>
              <a:rPr lang="en-US" sz="3600" dirty="0" smtClean="0"/>
              <a:t> </a:t>
            </a:r>
            <a:r>
              <a:rPr lang="en-US" sz="3600" dirty="0" err="1" smtClean="0"/>
              <a:t>Koentjoroningrat</a:t>
            </a:r>
            <a:r>
              <a:rPr lang="en-US" sz="3600" dirty="0" smtClean="0"/>
              <a:t>, </a:t>
            </a:r>
            <a:r>
              <a:rPr lang="en-US" sz="3600" dirty="0" err="1" smtClean="0"/>
              <a:t>kebudayaan</a:t>
            </a:r>
            <a:r>
              <a:rPr lang="en-US" sz="3600" dirty="0" smtClean="0"/>
              <a:t> </a:t>
            </a:r>
            <a:r>
              <a:rPr lang="en-US" sz="3600" dirty="0" err="1" smtClean="0"/>
              <a:t>itu</a:t>
            </a:r>
            <a:r>
              <a:rPr lang="en-US" sz="3600" dirty="0" smtClean="0"/>
              <a:t> paling </a:t>
            </a:r>
            <a:r>
              <a:rPr lang="en-US" sz="3600" dirty="0" err="1" smtClean="0"/>
              <a:t>sedikit</a:t>
            </a:r>
            <a:r>
              <a:rPr lang="en-US" sz="3600" dirty="0" smtClean="0"/>
              <a:t> </a:t>
            </a:r>
            <a:r>
              <a:rPr lang="en-US" sz="3600" dirty="0" err="1" smtClean="0"/>
              <a:t>memiliki</a:t>
            </a:r>
            <a:r>
              <a:rPr lang="en-US" sz="3600" dirty="0" smtClean="0"/>
              <a:t> 3 (</a:t>
            </a:r>
            <a:r>
              <a:rPr lang="en-US" sz="3600" dirty="0" err="1" smtClean="0"/>
              <a:t>tiga</a:t>
            </a:r>
            <a:r>
              <a:rPr lang="en-US" sz="3600" dirty="0" smtClean="0"/>
              <a:t>) </a:t>
            </a:r>
            <a:r>
              <a:rPr lang="en-US" sz="3600" dirty="0" err="1" smtClean="0"/>
              <a:t>wujud</a:t>
            </a:r>
            <a:r>
              <a:rPr lang="en-US" sz="3600" dirty="0" smtClean="0"/>
              <a:t>, </a:t>
            </a:r>
            <a:r>
              <a:rPr lang="en-US" sz="3600" dirty="0" err="1" smtClean="0"/>
              <a:t>yaitu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678363"/>
          </a:xfrm>
        </p:spPr>
        <p:txBody>
          <a:bodyPr>
            <a:normAutofit/>
          </a:bodyPr>
          <a:lstStyle/>
          <a:p>
            <a:pPr lvl="1" algn="just">
              <a:buNone/>
            </a:pPr>
            <a:r>
              <a:rPr lang="en-US" sz="4000" dirty="0" smtClean="0"/>
              <a:t>1.Keseluruhan </a:t>
            </a:r>
            <a:r>
              <a:rPr lang="en-US" sz="4000" dirty="0" err="1" smtClean="0"/>
              <a:t>ide</a:t>
            </a:r>
            <a:r>
              <a:rPr lang="en-US" sz="4000" dirty="0" smtClean="0"/>
              <a:t>, </a:t>
            </a:r>
            <a:r>
              <a:rPr lang="en-US" sz="4000" dirty="0" err="1" smtClean="0"/>
              <a:t>gagasan</a:t>
            </a:r>
            <a:r>
              <a:rPr lang="en-US" sz="4000" dirty="0" smtClean="0"/>
              <a:t>, </a:t>
            </a:r>
            <a:r>
              <a:rPr lang="en-US" sz="4000" dirty="0" err="1" smtClean="0"/>
              <a:t>nilai</a:t>
            </a:r>
            <a:r>
              <a:rPr lang="en-US" sz="4000" dirty="0" smtClean="0"/>
              <a:t>, </a:t>
            </a:r>
            <a:r>
              <a:rPr lang="en-US" sz="4000" dirty="0" err="1" smtClean="0"/>
              <a:t>norma</a:t>
            </a:r>
            <a:r>
              <a:rPr lang="en-US" sz="4000" dirty="0" smtClean="0"/>
              <a:t>, </a:t>
            </a:r>
            <a:r>
              <a:rPr lang="en-US" sz="4000" dirty="0" err="1" smtClean="0"/>
              <a:t>peraturan</a:t>
            </a:r>
            <a:r>
              <a:rPr lang="en-US" sz="4000" dirty="0" smtClean="0"/>
              <a:t>, </a:t>
            </a:r>
            <a:r>
              <a:rPr lang="en-US" sz="4000" dirty="0" err="1" smtClean="0"/>
              <a:t>dan</a:t>
            </a:r>
            <a:r>
              <a:rPr lang="en-US" sz="4000" dirty="0" smtClean="0"/>
              <a:t> </a:t>
            </a:r>
            <a:r>
              <a:rPr lang="en-US" sz="4000" dirty="0" err="1" smtClean="0"/>
              <a:t>sebagainya</a:t>
            </a:r>
            <a:r>
              <a:rPr lang="en-US" sz="4000" dirty="0" smtClean="0"/>
              <a:t> yang </a:t>
            </a:r>
            <a:r>
              <a:rPr lang="en-US" sz="4000" dirty="0" err="1" smtClean="0"/>
              <a:t>berfungsi</a:t>
            </a:r>
            <a:r>
              <a:rPr lang="en-US" sz="4000" dirty="0" smtClean="0"/>
              <a:t> </a:t>
            </a:r>
            <a:r>
              <a:rPr lang="en-US" sz="4000" dirty="0" err="1" smtClean="0"/>
              <a:t>mengatur</a:t>
            </a:r>
            <a:r>
              <a:rPr lang="en-US" sz="4000" dirty="0" smtClean="0"/>
              <a:t>, </a:t>
            </a:r>
            <a:r>
              <a:rPr lang="en-US" sz="4000" dirty="0" err="1" smtClean="0"/>
              <a:t>mengendalikan</a:t>
            </a:r>
            <a:r>
              <a:rPr lang="en-US" sz="4000" dirty="0" smtClean="0"/>
              <a:t>, </a:t>
            </a:r>
            <a:r>
              <a:rPr lang="en-US" sz="4000" dirty="0" err="1" smtClean="0"/>
              <a:t>dan</a:t>
            </a:r>
            <a:r>
              <a:rPr lang="en-US" sz="4000" dirty="0" smtClean="0"/>
              <a:t> </a:t>
            </a:r>
            <a:r>
              <a:rPr lang="en-US" sz="4000" dirty="0" err="1" smtClean="0"/>
              <a:t>memberi</a:t>
            </a:r>
            <a:r>
              <a:rPr lang="en-US" sz="4000" dirty="0" smtClean="0"/>
              <a:t> </a:t>
            </a:r>
            <a:r>
              <a:rPr lang="en-US" sz="4000" dirty="0" err="1" smtClean="0"/>
              <a:t>arah</a:t>
            </a:r>
            <a:r>
              <a:rPr lang="en-US" sz="4000" dirty="0" smtClean="0"/>
              <a:t> </a:t>
            </a:r>
            <a:r>
              <a:rPr lang="en-US" sz="4000" dirty="0" err="1" smtClean="0"/>
              <a:t>pada</a:t>
            </a:r>
            <a:r>
              <a:rPr lang="en-US" sz="4000" dirty="0" smtClean="0"/>
              <a:t> </a:t>
            </a:r>
            <a:r>
              <a:rPr lang="en-US" sz="4000" dirty="0" err="1" smtClean="0"/>
              <a:t>kelakuan</a:t>
            </a:r>
            <a:r>
              <a:rPr lang="en-US" sz="4000" dirty="0" smtClean="0"/>
              <a:t> </a:t>
            </a:r>
            <a:r>
              <a:rPr lang="en-US" sz="4000" dirty="0" err="1" smtClean="0"/>
              <a:t>dan</a:t>
            </a:r>
            <a:r>
              <a:rPr lang="en-US" sz="4000" dirty="0" smtClean="0"/>
              <a:t> </a:t>
            </a:r>
            <a:r>
              <a:rPr lang="en-US" sz="4000" dirty="0" err="1" smtClean="0"/>
              <a:t>perbuatan</a:t>
            </a:r>
            <a:r>
              <a:rPr lang="en-US" sz="4000" dirty="0" smtClean="0"/>
              <a:t> </a:t>
            </a:r>
            <a:r>
              <a:rPr lang="en-US" sz="4000" dirty="0" err="1" smtClean="0"/>
              <a:t>manusia</a:t>
            </a:r>
            <a:r>
              <a:rPr lang="en-US" sz="4000" dirty="0" smtClean="0"/>
              <a:t> </a:t>
            </a:r>
            <a:r>
              <a:rPr lang="en-US" sz="4000" dirty="0" err="1" smtClean="0"/>
              <a:t>dalam</a:t>
            </a:r>
            <a:r>
              <a:rPr lang="en-US" sz="4000" dirty="0" smtClean="0"/>
              <a:t> </a:t>
            </a:r>
            <a:r>
              <a:rPr lang="en-US" sz="4000" dirty="0" err="1" smtClean="0"/>
              <a:t>masyarakat</a:t>
            </a:r>
            <a:r>
              <a:rPr lang="en-US" sz="4000" dirty="0" smtClean="0"/>
              <a:t>, yang </a:t>
            </a:r>
            <a:r>
              <a:rPr lang="en-US" sz="4000" dirty="0" err="1" smtClean="0"/>
              <a:t>disebut</a:t>
            </a:r>
            <a:r>
              <a:rPr lang="en-US" sz="4000" dirty="0" smtClean="0"/>
              <a:t> </a:t>
            </a:r>
            <a:r>
              <a:rPr lang="en-US" sz="4000" dirty="0" err="1" smtClean="0"/>
              <a:t>adat</a:t>
            </a:r>
            <a:r>
              <a:rPr lang="en-US" sz="4000" dirty="0" smtClean="0"/>
              <a:t> </a:t>
            </a:r>
            <a:r>
              <a:rPr lang="en-US" sz="4000" dirty="0" err="1" smtClean="0"/>
              <a:t>tata</a:t>
            </a:r>
            <a:r>
              <a:rPr lang="en-US" sz="4000" dirty="0" smtClean="0"/>
              <a:t> </a:t>
            </a:r>
            <a:r>
              <a:rPr lang="en-US" sz="4000" dirty="0" err="1" smtClean="0"/>
              <a:t>kelakuan</a:t>
            </a:r>
            <a:r>
              <a:rPr lang="en-US" sz="4000" dirty="0" smtClean="0"/>
              <a:t>.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19800"/>
          </a:xfrm>
        </p:spPr>
        <p:txBody>
          <a:bodyPr>
            <a:normAutofit/>
          </a:bodyPr>
          <a:lstStyle/>
          <a:p>
            <a:pPr lvl="1" algn="just">
              <a:buNone/>
            </a:pPr>
            <a:r>
              <a:rPr lang="en-US" sz="3200" dirty="0" smtClean="0"/>
              <a:t>2.Keseluruhan </a:t>
            </a:r>
            <a:r>
              <a:rPr lang="en-US" sz="3200" dirty="0" err="1" smtClean="0"/>
              <a:t>aktivitas</a:t>
            </a:r>
            <a:r>
              <a:rPr lang="en-US" sz="3200" dirty="0" smtClean="0"/>
              <a:t> </a:t>
            </a:r>
            <a:r>
              <a:rPr lang="en-US" sz="3200" dirty="0" err="1" smtClean="0"/>
              <a:t>kelakuan</a:t>
            </a:r>
            <a:r>
              <a:rPr lang="en-US" sz="3200" dirty="0" smtClean="0"/>
              <a:t> </a:t>
            </a:r>
            <a:r>
              <a:rPr lang="en-US" sz="3200" dirty="0" err="1" smtClean="0"/>
              <a:t>berpola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manusia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mesyarakat</a:t>
            </a:r>
            <a:r>
              <a:rPr lang="en-US" sz="3200" dirty="0" smtClean="0"/>
              <a:t>, yang </a:t>
            </a:r>
            <a:r>
              <a:rPr lang="en-US" sz="3200" dirty="0" err="1" smtClean="0"/>
              <a:t>disebut</a:t>
            </a:r>
            <a:r>
              <a:rPr lang="en-US" sz="3200" dirty="0" smtClean="0"/>
              <a:t> </a:t>
            </a:r>
            <a:r>
              <a:rPr lang="en-US" sz="3200" dirty="0" err="1" smtClean="0"/>
              <a:t>sisitem</a:t>
            </a:r>
            <a:r>
              <a:rPr lang="en-US" sz="3200" dirty="0" smtClean="0"/>
              <a:t> </a:t>
            </a:r>
            <a:r>
              <a:rPr lang="en-US" sz="3200" dirty="0" err="1" smtClean="0"/>
              <a:t>sosial</a:t>
            </a:r>
            <a:r>
              <a:rPr lang="en-US" sz="3200" dirty="0" smtClean="0"/>
              <a:t>. </a:t>
            </a:r>
            <a:r>
              <a:rPr lang="en-US" sz="3200" dirty="0" err="1" smtClean="0"/>
              <a:t>Sistem</a:t>
            </a:r>
            <a:r>
              <a:rPr lang="en-US" sz="3200" dirty="0" smtClean="0"/>
              <a:t> </a:t>
            </a:r>
            <a:r>
              <a:rPr lang="en-US" sz="3200" dirty="0" err="1" smtClean="0"/>
              <a:t>sosial</a:t>
            </a:r>
            <a:r>
              <a:rPr lang="en-US" sz="3200" dirty="0" smtClean="0"/>
              <a:t> </a:t>
            </a:r>
            <a:r>
              <a:rPr lang="en-US" sz="3200" dirty="0" err="1" smtClean="0"/>
              <a:t>terdiri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rangkaian</a:t>
            </a:r>
            <a:r>
              <a:rPr lang="en-US" sz="3200" dirty="0" smtClean="0"/>
              <a:t> </a:t>
            </a:r>
            <a:r>
              <a:rPr lang="en-US" sz="3200" dirty="0" err="1" smtClean="0"/>
              <a:t>aktivitas</a:t>
            </a:r>
            <a:r>
              <a:rPr lang="en-US" sz="3200" dirty="0" smtClean="0"/>
              <a:t> </a:t>
            </a:r>
            <a:r>
              <a:rPr lang="en-US" sz="3200" dirty="0" err="1" smtClean="0"/>
              <a:t>manusia</a:t>
            </a:r>
            <a:r>
              <a:rPr lang="en-US" sz="3200" dirty="0" smtClean="0"/>
              <a:t> 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masyarakat</a:t>
            </a:r>
            <a:r>
              <a:rPr lang="en-US" sz="3200" dirty="0" smtClean="0"/>
              <a:t> yang </a:t>
            </a:r>
            <a:r>
              <a:rPr lang="en-US" sz="3200" dirty="0" err="1" smtClean="0"/>
              <a:t>selalu</a:t>
            </a:r>
            <a:r>
              <a:rPr lang="en-US" sz="3200" dirty="0" smtClean="0"/>
              <a:t> </a:t>
            </a:r>
            <a:r>
              <a:rPr lang="en-US" sz="3200" dirty="0" err="1" smtClean="0"/>
              <a:t>mengikuti</a:t>
            </a:r>
            <a:r>
              <a:rPr lang="en-US" sz="3200" dirty="0" smtClean="0"/>
              <a:t> </a:t>
            </a:r>
            <a:r>
              <a:rPr lang="en-US" sz="3200" dirty="0" err="1" smtClean="0"/>
              <a:t>pola-pola</a:t>
            </a:r>
            <a:r>
              <a:rPr lang="en-US" sz="3200" dirty="0" smtClean="0"/>
              <a:t> </a:t>
            </a:r>
            <a:r>
              <a:rPr lang="en-US" sz="3200" dirty="0" err="1" smtClean="0"/>
              <a:t>tertentu</a:t>
            </a:r>
            <a:r>
              <a:rPr lang="en-US" sz="3200" dirty="0" smtClean="0"/>
              <a:t> </a:t>
            </a:r>
            <a:r>
              <a:rPr lang="en-US" sz="3200" dirty="0" err="1" smtClean="0"/>
              <a:t>berdasarkan</a:t>
            </a:r>
            <a:r>
              <a:rPr lang="en-US" sz="3200" dirty="0" smtClean="0"/>
              <a:t> </a:t>
            </a:r>
            <a:r>
              <a:rPr lang="en-US" sz="3200" dirty="0" err="1" smtClean="0"/>
              <a:t>adat</a:t>
            </a:r>
            <a:r>
              <a:rPr lang="en-US" sz="3200" dirty="0" smtClean="0"/>
              <a:t> </a:t>
            </a:r>
            <a:r>
              <a:rPr lang="en-US" sz="3200" dirty="0" err="1" smtClean="0"/>
              <a:t>tata</a:t>
            </a:r>
            <a:r>
              <a:rPr lang="en-US" sz="3200" dirty="0" smtClean="0"/>
              <a:t> </a:t>
            </a:r>
            <a:r>
              <a:rPr lang="en-US" sz="3200" dirty="0" err="1" smtClean="0"/>
              <a:t>kelakuan</a:t>
            </a:r>
            <a:r>
              <a:rPr lang="en-US" sz="3200" dirty="0" smtClean="0"/>
              <a:t>, </a:t>
            </a:r>
            <a:r>
              <a:rPr lang="en-US" sz="3200" dirty="0" err="1" smtClean="0"/>
              <a:t>misalnya</a:t>
            </a:r>
            <a:r>
              <a:rPr lang="en-US" sz="3200" dirty="0" smtClean="0"/>
              <a:t> </a:t>
            </a:r>
            <a:r>
              <a:rPr lang="en-US" sz="3200" dirty="0" err="1" smtClean="0"/>
              <a:t>gotong</a:t>
            </a:r>
            <a:r>
              <a:rPr lang="en-US" sz="3200" dirty="0" smtClean="0"/>
              <a:t> </a:t>
            </a:r>
            <a:r>
              <a:rPr lang="en-US" sz="3200" dirty="0" err="1" smtClean="0"/>
              <a:t>royong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kerja</a:t>
            </a:r>
            <a:r>
              <a:rPr lang="en-US" sz="3200" dirty="0" smtClean="0"/>
              <a:t> </a:t>
            </a:r>
            <a:r>
              <a:rPr lang="en-US" sz="3200" dirty="0" err="1" smtClean="0"/>
              <a:t>sama</a:t>
            </a:r>
            <a:r>
              <a:rPr lang="en-US" sz="3200" dirty="0" smtClean="0"/>
              <a:t>.</a:t>
            </a:r>
          </a:p>
          <a:p>
            <a:pPr algn="just">
              <a:buNone/>
            </a:pPr>
            <a:r>
              <a:rPr lang="en-US" dirty="0" smtClean="0"/>
              <a:t>      3. Benda-</a:t>
            </a:r>
            <a:r>
              <a:rPr lang="en-US" dirty="0" err="1" smtClean="0"/>
              <a:t>benda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yang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kebudayaan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 smtClean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pabrik</a:t>
            </a:r>
            <a:r>
              <a:rPr lang="en-US" dirty="0" smtClean="0"/>
              <a:t> </a:t>
            </a:r>
            <a:r>
              <a:rPr lang="en-US" dirty="0" err="1" smtClean="0"/>
              <a:t>baja</a:t>
            </a:r>
            <a:r>
              <a:rPr lang="en-US" dirty="0" smtClean="0"/>
              <a:t>, </a:t>
            </a:r>
            <a:r>
              <a:rPr lang="en-US" dirty="0" err="1" smtClean="0"/>
              <a:t>candi</a:t>
            </a:r>
            <a:r>
              <a:rPr lang="en-US" dirty="0" smtClean="0"/>
              <a:t> Borobudur, </a:t>
            </a:r>
            <a:r>
              <a:rPr lang="en-US" dirty="0" err="1" smtClean="0"/>
              <a:t>pesawat</a:t>
            </a:r>
            <a:r>
              <a:rPr lang="en-US" dirty="0" smtClean="0"/>
              <a:t> </a:t>
            </a:r>
            <a:r>
              <a:rPr lang="en-US" dirty="0" err="1" smtClean="0"/>
              <a:t>udara</a:t>
            </a:r>
            <a:r>
              <a:rPr lang="en-US" dirty="0" smtClean="0"/>
              <a:t>, </a:t>
            </a:r>
            <a:r>
              <a:rPr lang="en-US" dirty="0" err="1" smtClean="0"/>
              <a:t>kain</a:t>
            </a:r>
            <a:r>
              <a:rPr lang="en-US" dirty="0" smtClean="0"/>
              <a:t> batik,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sebagainya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2. </a:t>
            </a:r>
            <a:r>
              <a:rPr lang="en-US" b="1" dirty="0" err="1" smtClean="0"/>
              <a:t>Nilai</a:t>
            </a:r>
            <a:r>
              <a:rPr lang="en-US" b="1" dirty="0" smtClean="0"/>
              <a:t>-</a:t>
            </a:r>
            <a:r>
              <a:rPr lang="en-US" b="1" dirty="0" err="1" smtClean="0"/>
              <a:t>nilai</a:t>
            </a:r>
            <a:r>
              <a:rPr lang="en-US" b="1" dirty="0" smtClean="0"/>
              <a:t> </a:t>
            </a:r>
            <a:r>
              <a:rPr lang="en-US" b="1" dirty="0" err="1" smtClean="0"/>
              <a:t>Insani</a:t>
            </a:r>
            <a:r>
              <a:rPr lang="en-US" b="1" dirty="0" smtClean="0"/>
              <a:t> (</a:t>
            </a:r>
            <a:r>
              <a:rPr lang="en-US" b="1" dirty="0" err="1" smtClean="0"/>
              <a:t>Manusiawi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disiplin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Antropologi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,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kebudayaan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arti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dibedakan</a:t>
            </a:r>
            <a:r>
              <a:rPr lang="en-US" b="1" dirty="0" smtClean="0"/>
              <a:t>. </a:t>
            </a:r>
          </a:p>
          <a:p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Munandar</a:t>
            </a:r>
            <a:r>
              <a:rPr lang="en-US" dirty="0" smtClean="0"/>
              <a:t> </a:t>
            </a:r>
            <a:r>
              <a:rPr lang="en-US" dirty="0" err="1" smtClean="0"/>
              <a:t>Sulaiman</a:t>
            </a:r>
            <a:r>
              <a:rPr lang="en-US" dirty="0" smtClean="0"/>
              <a:t>, </a:t>
            </a:r>
            <a:r>
              <a:rPr lang="en-US" dirty="0" err="1" smtClean="0"/>
              <a:t>kebudayaan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kaitannya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penciptaan</a:t>
            </a:r>
            <a:r>
              <a:rPr lang="en-US" dirty="0" smtClean="0"/>
              <a:t>, </a:t>
            </a:r>
            <a:r>
              <a:rPr lang="en-US" dirty="0" err="1" smtClean="0"/>
              <a:t>penertiban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pengolahan</a:t>
            </a:r>
            <a:r>
              <a:rPr lang="en-US" dirty="0" smtClean="0"/>
              <a:t> </a:t>
            </a:r>
            <a:r>
              <a:rPr lang="en-US" dirty="0" err="1" smtClean="0"/>
              <a:t>nilai-nilai</a:t>
            </a:r>
            <a:r>
              <a:rPr lang="en-US" dirty="0" smtClean="0"/>
              <a:t> </a:t>
            </a:r>
            <a:r>
              <a:rPr lang="en-US" dirty="0" err="1" smtClean="0"/>
              <a:t>insani</a:t>
            </a:r>
            <a:r>
              <a:rPr lang="en-US" dirty="0" smtClean="0"/>
              <a:t>, </a:t>
            </a:r>
            <a:r>
              <a:rPr lang="en-US" dirty="0" err="1" smtClean="0"/>
              <a:t>tercakup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dalamnya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 </a:t>
            </a:r>
            <a:r>
              <a:rPr lang="en-US" dirty="0" err="1" smtClean="0"/>
              <a:t>memanusiakan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,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Nilai</a:t>
            </a:r>
            <a:r>
              <a:rPr lang="en-US" dirty="0" smtClean="0"/>
              <a:t>-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ditetapkan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sempurna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memisah-misahkan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membudayakan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, </a:t>
            </a:r>
            <a:r>
              <a:rPr lang="en-US" dirty="0" err="1" smtClean="0"/>
              <a:t>memanusiakan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menyempurnakan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insani</a:t>
            </a:r>
            <a:r>
              <a:rPr lang="en-US" dirty="0" smtClean="0"/>
              <a:t>.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memanusiakan</a:t>
            </a:r>
            <a:r>
              <a:rPr lang="en-US" dirty="0" smtClean="0"/>
              <a:t> </a:t>
            </a:r>
            <a:r>
              <a:rPr lang="en-US" dirty="0" err="1" smtClean="0"/>
              <a:t>dirinya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memanusiakan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dirinya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1"/>
            <a:ext cx="8229600" cy="55927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diwujudkan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wujud</a:t>
            </a:r>
            <a:r>
              <a:rPr lang="en-US" dirty="0" smtClean="0"/>
              <a:t> </a:t>
            </a:r>
            <a:r>
              <a:rPr lang="en-US" dirty="0" err="1" smtClean="0"/>
              <a:t>kebudayaan</a:t>
            </a:r>
            <a:r>
              <a:rPr lang="en-US" dirty="0" smtClean="0"/>
              <a:t> yang </a:t>
            </a:r>
            <a:r>
              <a:rPr lang="en-US" dirty="0" err="1" smtClean="0"/>
              <a:t>dikemukakan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Koentjoroningrat</a:t>
            </a:r>
            <a:r>
              <a:rPr lang="en-US" dirty="0" smtClean="0"/>
              <a:t>,</a:t>
            </a:r>
          </a:p>
          <a:p>
            <a:pPr algn="just"/>
            <a:r>
              <a:rPr lang="en-US" dirty="0" err="1" smtClean="0"/>
              <a:t>nilai-nilai</a:t>
            </a:r>
            <a:r>
              <a:rPr lang="en-US" dirty="0" smtClean="0"/>
              <a:t> </a:t>
            </a:r>
            <a:r>
              <a:rPr lang="en-US" dirty="0" err="1" smtClean="0"/>
              <a:t>insani</a:t>
            </a:r>
            <a:r>
              <a:rPr lang="en-US" dirty="0" smtClean="0"/>
              <a:t> (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etika</a:t>
            </a:r>
            <a:r>
              <a:rPr lang="en-US" dirty="0" smtClean="0"/>
              <a:t>) </a:t>
            </a:r>
            <a:r>
              <a:rPr lang="en-US" dirty="0" err="1" smtClean="0"/>
              <a:t>meliputi</a:t>
            </a:r>
            <a:r>
              <a:rPr lang="en-US" dirty="0" smtClean="0"/>
              <a:t> </a:t>
            </a:r>
            <a:r>
              <a:rPr lang="en-US" dirty="0" err="1" smtClean="0"/>
              <a:t>wujud</a:t>
            </a:r>
            <a:r>
              <a:rPr lang="en-US" dirty="0" smtClean="0"/>
              <a:t> 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butir</a:t>
            </a:r>
            <a:r>
              <a:rPr lang="en-US" dirty="0" smtClean="0"/>
              <a:t> (a) </a:t>
            </a:r>
            <a:r>
              <a:rPr lang="en-US" dirty="0" err="1" smtClean="0"/>
              <a:t>dan</a:t>
            </a:r>
            <a:r>
              <a:rPr lang="en-US" dirty="0" smtClean="0"/>
              <a:t> (b), </a:t>
            </a:r>
          </a:p>
          <a:p>
            <a:pPr algn="just"/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estetika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butir</a:t>
            </a:r>
            <a:r>
              <a:rPr lang="en-US" dirty="0" smtClean="0"/>
              <a:t> (c).</a:t>
            </a:r>
          </a:p>
          <a:p>
            <a:pPr algn="just"/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etika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menyangkut</a:t>
            </a:r>
            <a:r>
              <a:rPr lang="en-US" dirty="0" smtClean="0"/>
              <a:t> </a:t>
            </a:r>
            <a:r>
              <a:rPr lang="en-US" dirty="0" err="1" smtClean="0"/>
              <a:t>kelakuan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perbuatan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yang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menghargai</a:t>
            </a:r>
            <a:r>
              <a:rPr lang="en-US" dirty="0" smtClean="0"/>
              <a:t> </a:t>
            </a:r>
            <a:r>
              <a:rPr lang="en-US" dirty="0" err="1" smtClean="0"/>
              <a:t>martabat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. </a:t>
            </a:r>
          </a:p>
          <a:p>
            <a:pPr algn="just"/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kelakuan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perbuatan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merendahkan</a:t>
            </a:r>
            <a:r>
              <a:rPr lang="en-US" dirty="0" smtClean="0"/>
              <a:t> </a:t>
            </a:r>
            <a:r>
              <a:rPr lang="en-US" dirty="0" err="1" smtClean="0"/>
              <a:t>martabat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, yang </a:t>
            </a:r>
            <a:r>
              <a:rPr lang="en-US" dirty="0" err="1" smtClean="0"/>
              <a:t>timbul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kemanusiaan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5364163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Butir</a:t>
            </a:r>
            <a:r>
              <a:rPr lang="en-US" dirty="0" smtClean="0"/>
              <a:t> (c)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estetika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menyangkut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, yang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menyenangkan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menyejahterakan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. </a:t>
            </a:r>
          </a:p>
          <a:p>
            <a:pPr algn="just"/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nuklir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pembangkit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listrik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kimia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membasmi</a:t>
            </a:r>
            <a:r>
              <a:rPr lang="en-US" dirty="0" smtClean="0"/>
              <a:t> </a:t>
            </a:r>
            <a:r>
              <a:rPr lang="en-US" dirty="0" err="1" smtClean="0"/>
              <a:t>penyakit</a:t>
            </a:r>
            <a:r>
              <a:rPr lang="en-US" dirty="0" smtClean="0"/>
              <a:t>.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bahkan</a:t>
            </a:r>
            <a:r>
              <a:rPr lang="en-US" dirty="0" smtClean="0"/>
              <a:t> </a:t>
            </a:r>
            <a:r>
              <a:rPr lang="en-US" dirty="0" err="1" smtClean="0"/>
              <a:t>membunuh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menghancurkan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yang </a:t>
            </a:r>
            <a:r>
              <a:rPr lang="en-US" dirty="0" err="1" smtClean="0"/>
              <a:t>timbul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B. PERADABAN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sz="2800" b="1" dirty="0" smtClean="0"/>
              <a:t>1. </a:t>
            </a:r>
            <a:r>
              <a:rPr lang="en-US" sz="2800" b="1" dirty="0" err="1" smtClean="0"/>
              <a:t>Konsep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Peradaban</a:t>
            </a:r>
            <a:r>
              <a:rPr lang="en-US" sz="2800" dirty="0" smtClean="0"/>
              <a:t> </a:t>
            </a:r>
          </a:p>
          <a:p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mahkluk</a:t>
            </a:r>
            <a:r>
              <a:rPr lang="en-US" sz="2800" dirty="0" smtClean="0"/>
              <a:t> </a:t>
            </a:r>
            <a:r>
              <a:rPr lang="en-US" sz="2800" dirty="0" err="1" smtClean="0"/>
              <a:t>budaya</a:t>
            </a:r>
            <a:r>
              <a:rPr lang="en-US" sz="2800" dirty="0" smtClean="0"/>
              <a:t>,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negara</a:t>
            </a:r>
            <a:r>
              <a:rPr lang="en-US" sz="2800" dirty="0" smtClean="0"/>
              <a:t> </a:t>
            </a:r>
            <a:r>
              <a:rPr lang="en-US" sz="2800" dirty="0" err="1" smtClean="0"/>
              <a:t>manapun</a:t>
            </a:r>
            <a:r>
              <a:rPr lang="en-US" sz="2800" dirty="0" smtClean="0"/>
              <a:t> </a:t>
            </a:r>
            <a:r>
              <a:rPr lang="en-US" sz="2800" dirty="0" err="1" smtClean="0"/>
              <a:t>manusia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muka</a:t>
            </a:r>
            <a:r>
              <a:rPr lang="en-US" sz="2800" dirty="0" smtClean="0"/>
              <a:t> </a:t>
            </a:r>
            <a:r>
              <a:rPr lang="en-US" sz="2800" dirty="0" err="1" smtClean="0"/>
              <a:t>bumi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sama</a:t>
            </a:r>
            <a:r>
              <a:rPr lang="en-US" sz="2800" dirty="0" smtClean="0"/>
              <a:t> </a:t>
            </a:r>
            <a:r>
              <a:rPr lang="en-US" sz="2800" dirty="0" err="1" smtClean="0"/>
              <a:t>karena</a:t>
            </a:r>
            <a:r>
              <a:rPr lang="en-US" sz="2800" dirty="0" smtClean="0"/>
              <a:t> </a:t>
            </a:r>
            <a:r>
              <a:rPr lang="en-US" sz="2800" dirty="0" err="1" smtClean="0"/>
              <a:t>dibekali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Tuhan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akal</a:t>
            </a:r>
            <a:r>
              <a:rPr lang="en-US" sz="2800" dirty="0" smtClean="0"/>
              <a:t>, </a:t>
            </a:r>
            <a:r>
              <a:rPr lang="en-US" sz="2800" dirty="0" err="1" smtClean="0"/>
              <a:t>nurani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kehendak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dirinya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Hal yang </a:t>
            </a:r>
            <a:r>
              <a:rPr lang="en-US" sz="2800" dirty="0" err="1" smtClean="0"/>
              <a:t>membedakannya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perwujudan</a:t>
            </a:r>
            <a:r>
              <a:rPr lang="en-US" sz="2800" dirty="0" smtClean="0"/>
              <a:t> </a:t>
            </a:r>
            <a:r>
              <a:rPr lang="en-US" sz="2800" dirty="0" err="1" smtClean="0"/>
              <a:t>budaya</a:t>
            </a:r>
            <a:r>
              <a:rPr lang="en-US" sz="2800" dirty="0" smtClean="0"/>
              <a:t> </a:t>
            </a:r>
            <a:r>
              <a:rPr lang="en-US" sz="2800" dirty="0" err="1" smtClean="0"/>
              <a:t>karena</a:t>
            </a:r>
            <a:r>
              <a:rPr lang="en-US" sz="2800" dirty="0" smtClean="0"/>
              <a:t> </a:t>
            </a:r>
            <a:r>
              <a:rPr lang="en-US" sz="2800" dirty="0" err="1" smtClean="0"/>
              <a:t>lingkungan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berbeda</a:t>
            </a:r>
            <a:r>
              <a:rPr lang="en-US" sz="2800" dirty="0" smtClean="0"/>
              <a:t>, </a:t>
            </a:r>
            <a:r>
              <a:rPr lang="en-US" sz="2800" dirty="0" err="1" smtClean="0"/>
              <a:t>menurut</a:t>
            </a:r>
            <a:r>
              <a:rPr lang="en-US" sz="2800" dirty="0" smtClean="0"/>
              <a:t> </a:t>
            </a:r>
            <a:r>
              <a:rPr lang="en-US" sz="2800" dirty="0" err="1" smtClean="0"/>
              <a:t>keadaan</a:t>
            </a:r>
            <a:r>
              <a:rPr lang="en-US" sz="2800" dirty="0" smtClean="0"/>
              <a:t>, </a:t>
            </a:r>
            <a:r>
              <a:rPr lang="en-US" sz="2800" dirty="0" err="1" smtClean="0"/>
              <a:t>waktu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tempat</a:t>
            </a:r>
            <a:r>
              <a:rPr lang="en-US" sz="2800" dirty="0" smtClean="0"/>
              <a:t>. </a:t>
            </a:r>
          </a:p>
          <a:p>
            <a:r>
              <a:rPr lang="en-US" sz="2800" dirty="0" err="1" smtClean="0"/>
              <a:t>Perwujudan</a:t>
            </a:r>
            <a:r>
              <a:rPr lang="en-US" sz="2800" dirty="0" smtClean="0"/>
              <a:t> </a:t>
            </a:r>
            <a:r>
              <a:rPr lang="en-US" sz="2800" dirty="0" err="1" smtClean="0"/>
              <a:t>budaya</a:t>
            </a:r>
            <a:r>
              <a:rPr lang="en-US" sz="2800" dirty="0" smtClean="0"/>
              <a:t>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menekankan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akal</a:t>
            </a:r>
            <a:r>
              <a:rPr lang="en-US" sz="2800" dirty="0" smtClean="0"/>
              <a:t> </a:t>
            </a:r>
            <a:r>
              <a:rPr lang="en-US" sz="2800" dirty="0" err="1" smtClean="0"/>
              <a:t>saja</a:t>
            </a:r>
            <a:r>
              <a:rPr lang="en-US" sz="2800" dirty="0" smtClean="0"/>
              <a:t>, </a:t>
            </a:r>
            <a:r>
              <a:rPr lang="en-US" sz="2800" dirty="0" err="1" smtClean="0"/>
              <a:t>dapat</a:t>
            </a:r>
            <a:r>
              <a:rPr lang="en-US" sz="2800" dirty="0" smtClean="0"/>
              <a:t> pula </a:t>
            </a:r>
            <a:r>
              <a:rPr lang="en-US" sz="2800" dirty="0" err="1" smtClean="0"/>
              <a:t>menekankan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semua</a:t>
            </a:r>
            <a:r>
              <a:rPr lang="en-US" sz="2800" dirty="0" smtClean="0"/>
              <a:t> </a:t>
            </a:r>
            <a:r>
              <a:rPr lang="en-US" sz="2800" dirty="0" err="1" smtClean="0"/>
              <a:t>unsur</a:t>
            </a:r>
            <a:r>
              <a:rPr lang="en-US" sz="2800" dirty="0" smtClean="0"/>
              <a:t> </a:t>
            </a:r>
            <a:r>
              <a:rPr lang="en-US" sz="2800" dirty="0" err="1" smtClean="0"/>
              <a:t>akal</a:t>
            </a:r>
            <a:r>
              <a:rPr lang="en-US" sz="2800" dirty="0" smtClean="0"/>
              <a:t>, </a:t>
            </a:r>
            <a:r>
              <a:rPr lang="en-US" sz="2800" dirty="0" err="1" smtClean="0"/>
              <a:t>nurani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kehendak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kesatuan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utuh</a:t>
            </a:r>
            <a:r>
              <a:rPr lang="en-US" sz="2800" dirty="0" smtClean="0"/>
              <a:t>. 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5287963"/>
          </a:xfrm>
        </p:spPr>
        <p:txBody>
          <a:bodyPr/>
          <a:lstStyle/>
          <a:p>
            <a:r>
              <a:rPr lang="en-US" dirty="0" err="1" smtClean="0"/>
              <a:t>Perwujudan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yang </a:t>
            </a:r>
            <a:r>
              <a:rPr lang="en-US" dirty="0" err="1" smtClean="0"/>
              <a:t>didasarkan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akal</a:t>
            </a:r>
            <a:r>
              <a:rPr lang="en-US" dirty="0" smtClean="0"/>
              <a:t>  </a:t>
            </a:r>
            <a:r>
              <a:rPr lang="en-US" dirty="0" err="1" smtClean="0"/>
              <a:t>semata-mata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mengabaikan</a:t>
            </a:r>
            <a:r>
              <a:rPr lang="en-US" dirty="0" smtClean="0"/>
              <a:t> </a:t>
            </a:r>
            <a:r>
              <a:rPr lang="en-US" dirty="0" err="1" smtClean="0"/>
              <a:t>nurani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berlainan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perwujudan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yang </a:t>
            </a:r>
            <a:r>
              <a:rPr lang="en-US" dirty="0" err="1" smtClean="0"/>
              <a:t>didasarkan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akal</a:t>
            </a:r>
            <a:r>
              <a:rPr lang="en-US" dirty="0" smtClean="0"/>
              <a:t>, </a:t>
            </a:r>
            <a:r>
              <a:rPr lang="en-US" dirty="0" err="1" smtClean="0"/>
              <a:t>nurani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kehendak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 </a:t>
            </a:r>
            <a:r>
              <a:rPr lang="en-US" dirty="0" err="1" smtClean="0"/>
              <a:t>kesatuan</a:t>
            </a:r>
            <a:r>
              <a:rPr lang="en-US" dirty="0" smtClean="0"/>
              <a:t> yang </a:t>
            </a:r>
            <a:r>
              <a:rPr lang="en-US" dirty="0" err="1" smtClean="0"/>
              <a:t>utuh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Akibatnya</a:t>
            </a:r>
            <a:r>
              <a:rPr lang="en-US" dirty="0" smtClean="0"/>
              <a:t>, </a:t>
            </a:r>
            <a:r>
              <a:rPr lang="en-US" dirty="0" err="1" smtClean="0"/>
              <a:t>timbul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peradaban</a:t>
            </a:r>
            <a:r>
              <a:rPr lang="en-US" dirty="0" smtClean="0"/>
              <a:t> (</a:t>
            </a:r>
            <a:r>
              <a:rPr lang="en-US" i="1" dirty="0" smtClean="0"/>
              <a:t>civilization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kebudayaan</a:t>
            </a:r>
            <a:r>
              <a:rPr lang="en-US" dirty="0" smtClean="0"/>
              <a:t> (</a:t>
            </a:r>
            <a:r>
              <a:rPr lang="en-US" i="1" dirty="0" smtClean="0"/>
              <a:t>culture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/>
              <a:t>Menurut</a:t>
            </a:r>
            <a:r>
              <a:rPr lang="en-US" sz="3600" b="1" dirty="0" smtClean="0"/>
              <a:t> Prof. </a:t>
            </a:r>
            <a:r>
              <a:rPr lang="en-US" sz="3600" b="1" dirty="0" err="1" smtClean="0"/>
              <a:t>Sutan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Takdir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Alisyahbana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3400" dirty="0" err="1" smtClean="0"/>
              <a:t>apabila</a:t>
            </a:r>
            <a:r>
              <a:rPr lang="en-US" sz="3400" dirty="0" smtClean="0"/>
              <a:t> </a:t>
            </a:r>
            <a:r>
              <a:rPr lang="en-US" sz="3400" dirty="0" err="1" smtClean="0"/>
              <a:t>perwujudan</a:t>
            </a:r>
            <a:r>
              <a:rPr lang="en-US" sz="3400" dirty="0" smtClean="0"/>
              <a:t> </a:t>
            </a:r>
            <a:r>
              <a:rPr lang="en-US" sz="3400" dirty="0" err="1" smtClean="0"/>
              <a:t>budaya</a:t>
            </a:r>
            <a:r>
              <a:rPr lang="en-US" sz="3400" dirty="0" smtClean="0"/>
              <a:t> </a:t>
            </a:r>
            <a:r>
              <a:rPr lang="en-US" sz="3400" dirty="0" err="1" smtClean="0"/>
              <a:t>penekanannya</a:t>
            </a:r>
            <a:r>
              <a:rPr lang="en-US" sz="3400" dirty="0" smtClean="0"/>
              <a:t> </a:t>
            </a:r>
            <a:r>
              <a:rPr lang="en-US" sz="3400" dirty="0" err="1" smtClean="0"/>
              <a:t>pada</a:t>
            </a:r>
            <a:r>
              <a:rPr lang="en-US" sz="3400" dirty="0" smtClean="0"/>
              <a:t> </a:t>
            </a:r>
            <a:r>
              <a:rPr lang="en-US" sz="3400" dirty="0" err="1" smtClean="0"/>
              <a:t>akal</a:t>
            </a:r>
            <a:r>
              <a:rPr lang="en-US" sz="3400" dirty="0" smtClean="0"/>
              <a:t> (</a:t>
            </a:r>
            <a:r>
              <a:rPr lang="en-US" sz="3400" i="1" dirty="0" smtClean="0"/>
              <a:t>mind</a:t>
            </a:r>
            <a:r>
              <a:rPr lang="en-US" sz="3400" dirty="0" smtClean="0"/>
              <a:t>), </a:t>
            </a:r>
            <a:r>
              <a:rPr lang="en-US" sz="3400" dirty="0" err="1" smtClean="0"/>
              <a:t>akan</a:t>
            </a:r>
            <a:r>
              <a:rPr lang="en-US" sz="3400" dirty="0" smtClean="0"/>
              <a:t> </a:t>
            </a:r>
            <a:r>
              <a:rPr lang="en-US" sz="3400" dirty="0" err="1" smtClean="0"/>
              <a:t>timbul</a:t>
            </a:r>
            <a:r>
              <a:rPr lang="en-US" sz="3400" dirty="0" smtClean="0"/>
              <a:t> </a:t>
            </a:r>
            <a:r>
              <a:rPr lang="en-US" sz="3400" dirty="0" err="1" smtClean="0"/>
              <a:t>tingkat</a:t>
            </a:r>
            <a:r>
              <a:rPr lang="en-US" sz="3400" dirty="0" smtClean="0"/>
              <a:t> </a:t>
            </a:r>
            <a:r>
              <a:rPr lang="en-US" sz="3400" dirty="0" err="1" smtClean="0"/>
              <a:t>peradaban</a:t>
            </a:r>
            <a:r>
              <a:rPr lang="en-US" sz="3400" dirty="0" smtClean="0"/>
              <a:t> yang </a:t>
            </a:r>
            <a:r>
              <a:rPr lang="en-US" sz="3400" dirty="0" err="1" smtClean="0"/>
              <a:t>berbeda</a:t>
            </a:r>
            <a:r>
              <a:rPr lang="en-US" sz="3400" dirty="0" smtClean="0"/>
              <a:t>. </a:t>
            </a:r>
            <a:r>
              <a:rPr lang="en-US" sz="3400" dirty="0" err="1" smtClean="0"/>
              <a:t>Dalam</a:t>
            </a:r>
            <a:r>
              <a:rPr lang="en-US" sz="3400" dirty="0" smtClean="0"/>
              <a:t> </a:t>
            </a:r>
            <a:r>
              <a:rPr lang="en-US" sz="3400" dirty="0" err="1" smtClean="0"/>
              <a:t>bahasa</a:t>
            </a:r>
            <a:r>
              <a:rPr lang="en-US" sz="3400" dirty="0" smtClean="0"/>
              <a:t> </a:t>
            </a:r>
            <a:r>
              <a:rPr lang="en-US" sz="3400" dirty="0" err="1" smtClean="0"/>
              <a:t>Inggris</a:t>
            </a:r>
            <a:r>
              <a:rPr lang="en-US" sz="3400" dirty="0" smtClean="0"/>
              <a:t>, </a:t>
            </a:r>
            <a:r>
              <a:rPr lang="en-US" sz="3400" i="1" dirty="0" smtClean="0"/>
              <a:t>mind</a:t>
            </a:r>
            <a:r>
              <a:rPr lang="en-US" sz="3400" dirty="0" smtClean="0"/>
              <a:t> </a:t>
            </a:r>
            <a:r>
              <a:rPr lang="en-US" sz="3400" dirty="0" err="1" smtClean="0"/>
              <a:t>selalu</a:t>
            </a:r>
            <a:r>
              <a:rPr lang="en-US" sz="3400" dirty="0" smtClean="0"/>
              <a:t> </a:t>
            </a:r>
            <a:r>
              <a:rPr lang="en-US" sz="3400" dirty="0" err="1" smtClean="0"/>
              <a:t>dihubungkan</a:t>
            </a:r>
            <a:r>
              <a:rPr lang="en-US" sz="3400" dirty="0" smtClean="0"/>
              <a:t> </a:t>
            </a:r>
            <a:r>
              <a:rPr lang="en-US" sz="3400" dirty="0" err="1" smtClean="0"/>
              <a:t>dengan</a:t>
            </a:r>
            <a:r>
              <a:rPr lang="en-US" sz="3400" dirty="0" smtClean="0"/>
              <a:t> </a:t>
            </a:r>
            <a:r>
              <a:rPr lang="en-US" sz="3400" i="1" dirty="0" smtClean="0"/>
              <a:t>civilization</a:t>
            </a:r>
            <a:r>
              <a:rPr lang="en-US" sz="3400" dirty="0" smtClean="0"/>
              <a:t>, </a:t>
            </a:r>
            <a:r>
              <a:rPr lang="en-US" sz="3400" dirty="0" err="1" smtClean="0"/>
              <a:t>bukan</a:t>
            </a:r>
            <a:r>
              <a:rPr lang="en-US" sz="3400" dirty="0" smtClean="0"/>
              <a:t> </a:t>
            </a:r>
            <a:r>
              <a:rPr lang="en-US" sz="3400" i="1" dirty="0" smtClean="0"/>
              <a:t>culture</a:t>
            </a:r>
            <a:r>
              <a:rPr lang="en-US" sz="3400" dirty="0" smtClean="0"/>
              <a:t>. </a:t>
            </a:r>
          </a:p>
          <a:p>
            <a:pPr algn="just"/>
            <a:r>
              <a:rPr lang="en-US" sz="3400" dirty="0" err="1" smtClean="0"/>
              <a:t>Dengan</a:t>
            </a:r>
            <a:r>
              <a:rPr lang="en-US" sz="3400" dirty="0" smtClean="0"/>
              <a:t> </a:t>
            </a:r>
            <a:r>
              <a:rPr lang="en-US" sz="3400" dirty="0" err="1" smtClean="0"/>
              <a:t>penekanan</a:t>
            </a:r>
            <a:r>
              <a:rPr lang="en-US" sz="3400" dirty="0" smtClean="0"/>
              <a:t> </a:t>
            </a:r>
            <a:r>
              <a:rPr lang="en-US" sz="3400" dirty="0" err="1" smtClean="0"/>
              <a:t>pada</a:t>
            </a:r>
            <a:r>
              <a:rPr lang="en-US" sz="3400" dirty="0" smtClean="0"/>
              <a:t> </a:t>
            </a:r>
            <a:r>
              <a:rPr lang="en-US" sz="3400" i="1" dirty="0" smtClean="0"/>
              <a:t>mind</a:t>
            </a:r>
            <a:r>
              <a:rPr lang="en-US" sz="3400" dirty="0" smtClean="0"/>
              <a:t> </a:t>
            </a:r>
            <a:r>
              <a:rPr lang="en-US" sz="3400" dirty="0" err="1" smtClean="0"/>
              <a:t>akan</a:t>
            </a:r>
            <a:r>
              <a:rPr lang="en-US" sz="3400" dirty="0" smtClean="0"/>
              <a:t> </a:t>
            </a:r>
            <a:r>
              <a:rPr lang="en-US" sz="3400" dirty="0" err="1" smtClean="0"/>
              <a:t>ada</a:t>
            </a:r>
            <a:r>
              <a:rPr lang="en-US" sz="3400" dirty="0" smtClean="0"/>
              <a:t> </a:t>
            </a:r>
            <a:r>
              <a:rPr lang="en-US" sz="3400" dirty="0" err="1" smtClean="0"/>
              <a:t>peradaban</a:t>
            </a:r>
            <a:r>
              <a:rPr lang="en-US" sz="3400" dirty="0" smtClean="0"/>
              <a:t> </a:t>
            </a:r>
            <a:r>
              <a:rPr lang="en-US" sz="3400" dirty="0" err="1" smtClean="0"/>
              <a:t>tinggi</a:t>
            </a:r>
            <a:r>
              <a:rPr lang="en-US" sz="3400" dirty="0" smtClean="0"/>
              <a:t> </a:t>
            </a:r>
            <a:r>
              <a:rPr lang="en-US" sz="3400" dirty="0" err="1" smtClean="0"/>
              <a:t>dan</a:t>
            </a:r>
            <a:r>
              <a:rPr lang="en-US" sz="3400" dirty="0" smtClean="0"/>
              <a:t> </a:t>
            </a:r>
            <a:r>
              <a:rPr lang="en-US" sz="3400" dirty="0" err="1" smtClean="0"/>
              <a:t>peradaban</a:t>
            </a:r>
            <a:r>
              <a:rPr lang="en-US" sz="3400" dirty="0" smtClean="0"/>
              <a:t> </a:t>
            </a:r>
            <a:r>
              <a:rPr lang="en-US" sz="3400" dirty="0" err="1" smtClean="0"/>
              <a:t>rendah</a:t>
            </a:r>
            <a:r>
              <a:rPr lang="en-US" sz="3400" dirty="0" smtClean="0"/>
              <a:t> </a:t>
            </a:r>
            <a:r>
              <a:rPr lang="en-US" sz="3400" dirty="0" err="1" smtClean="0"/>
              <a:t>karena</a:t>
            </a:r>
            <a:r>
              <a:rPr lang="en-US" sz="3400" dirty="0" smtClean="0"/>
              <a:t> </a:t>
            </a:r>
            <a:r>
              <a:rPr lang="en-US" sz="3400" dirty="0" err="1" smtClean="0"/>
              <a:t>diukur</a:t>
            </a:r>
            <a:r>
              <a:rPr lang="en-US" sz="3400" dirty="0" smtClean="0"/>
              <a:t> </a:t>
            </a:r>
            <a:r>
              <a:rPr lang="en-US" sz="3400" dirty="0" err="1" smtClean="0"/>
              <a:t>dengan</a:t>
            </a:r>
            <a:r>
              <a:rPr lang="en-US" sz="3400" dirty="0" smtClean="0"/>
              <a:t> </a:t>
            </a:r>
            <a:r>
              <a:rPr lang="en-US" sz="3400" dirty="0" err="1" smtClean="0"/>
              <a:t>tingkat</a:t>
            </a:r>
            <a:r>
              <a:rPr lang="en-US" sz="3400" dirty="0" smtClean="0"/>
              <a:t> </a:t>
            </a:r>
            <a:r>
              <a:rPr lang="en-US" sz="3400" dirty="0" err="1" smtClean="0"/>
              <a:t>berpikir</a:t>
            </a:r>
            <a:r>
              <a:rPr lang="en-US" sz="3400" dirty="0" smtClean="0"/>
              <a:t> </a:t>
            </a:r>
            <a:r>
              <a:rPr lang="en-US" sz="3400" dirty="0" err="1" smtClean="0"/>
              <a:t>manusia</a:t>
            </a:r>
            <a:r>
              <a:rPr lang="en-US" sz="3400" dirty="0" smtClean="0"/>
              <a:t>. </a:t>
            </a:r>
            <a:r>
              <a:rPr lang="en-US" sz="3400" dirty="0" err="1" smtClean="0"/>
              <a:t>Manusia</a:t>
            </a:r>
            <a:r>
              <a:rPr lang="en-US" sz="3400" dirty="0" smtClean="0"/>
              <a:t> yang </a:t>
            </a:r>
            <a:r>
              <a:rPr lang="en-US" sz="3400" dirty="0" err="1" smtClean="0"/>
              <a:t>mampu</a:t>
            </a:r>
            <a:r>
              <a:rPr lang="en-US" sz="3400" dirty="0" smtClean="0"/>
              <a:t> </a:t>
            </a:r>
            <a:r>
              <a:rPr lang="en-US" sz="3400" dirty="0" err="1" smtClean="0"/>
              <a:t>berpikir</a:t>
            </a:r>
            <a:r>
              <a:rPr lang="en-US" sz="3400" dirty="0" smtClean="0"/>
              <a:t> </a:t>
            </a:r>
            <a:r>
              <a:rPr lang="en-US" sz="3400" dirty="0" err="1" smtClean="0"/>
              <a:t>tinggi</a:t>
            </a:r>
            <a:r>
              <a:rPr lang="en-US" sz="3400" dirty="0" smtClean="0"/>
              <a:t> </a:t>
            </a:r>
            <a:r>
              <a:rPr lang="en-US" sz="3400" dirty="0" err="1" smtClean="0"/>
              <a:t>dikatakan</a:t>
            </a:r>
            <a:r>
              <a:rPr lang="en-US" sz="3400" dirty="0" smtClean="0"/>
              <a:t> </a:t>
            </a:r>
            <a:r>
              <a:rPr lang="en-US" sz="3400" dirty="0" err="1" smtClean="0"/>
              <a:t>berperadaban</a:t>
            </a:r>
            <a:r>
              <a:rPr lang="en-US" sz="3400" dirty="0" smtClean="0"/>
              <a:t> </a:t>
            </a:r>
            <a:r>
              <a:rPr lang="en-US" sz="3400" dirty="0" err="1" smtClean="0"/>
              <a:t>tinggi</a:t>
            </a:r>
            <a:r>
              <a:rPr lang="en-US" sz="3400" dirty="0" smtClean="0"/>
              <a:t>, </a:t>
            </a:r>
            <a:r>
              <a:rPr lang="en-US" sz="3400" dirty="0" err="1" smtClean="0"/>
              <a:t>bukan</a:t>
            </a:r>
            <a:r>
              <a:rPr lang="en-US" sz="3400" dirty="0" smtClean="0"/>
              <a:t> </a:t>
            </a:r>
            <a:r>
              <a:rPr lang="en-US" sz="3400" dirty="0" err="1" smtClean="0"/>
              <a:t>kebudayaan</a:t>
            </a:r>
            <a:r>
              <a:rPr lang="en-US" sz="3400" dirty="0" smtClean="0"/>
              <a:t> </a:t>
            </a:r>
            <a:r>
              <a:rPr lang="en-US" sz="3400" dirty="0" err="1" smtClean="0"/>
              <a:t>tinggi</a:t>
            </a:r>
            <a:r>
              <a:rPr lang="en-US" sz="3400" dirty="0" smtClean="0"/>
              <a:t>. </a:t>
            </a:r>
            <a:r>
              <a:rPr lang="en-US" sz="3400" dirty="0" err="1" smtClean="0"/>
              <a:t>Kemampuan</a:t>
            </a:r>
            <a:r>
              <a:rPr lang="en-US" sz="3400" dirty="0" smtClean="0"/>
              <a:t> </a:t>
            </a:r>
            <a:r>
              <a:rPr lang="en-US" sz="3400" dirty="0" err="1" smtClean="0"/>
              <a:t>berpikir</a:t>
            </a:r>
            <a:r>
              <a:rPr lang="en-US" sz="3400" dirty="0" smtClean="0"/>
              <a:t> </a:t>
            </a:r>
            <a:r>
              <a:rPr lang="en-US" sz="3400" dirty="0" err="1" smtClean="0"/>
              <a:t>tinggi</a:t>
            </a:r>
            <a:r>
              <a:rPr lang="en-US" sz="3400" dirty="0" smtClean="0"/>
              <a:t> </a:t>
            </a:r>
            <a:r>
              <a:rPr lang="en-US" sz="3400" dirty="0" err="1" smtClean="0"/>
              <a:t>lebih</a:t>
            </a:r>
            <a:r>
              <a:rPr lang="en-US" sz="3400" dirty="0" smtClean="0"/>
              <a:t> </a:t>
            </a:r>
            <a:r>
              <a:rPr lang="en-US" sz="3400" dirty="0" err="1" smtClean="0"/>
              <a:t>dulu</a:t>
            </a:r>
            <a:r>
              <a:rPr lang="en-US" sz="3400" dirty="0" smtClean="0"/>
              <a:t> </a:t>
            </a:r>
            <a:r>
              <a:rPr lang="en-US" sz="3400" dirty="0" err="1" smtClean="0"/>
              <a:t>dikalangan</a:t>
            </a:r>
            <a:r>
              <a:rPr lang="en-US" sz="3400" dirty="0" smtClean="0"/>
              <a:t> </a:t>
            </a:r>
            <a:r>
              <a:rPr lang="en-US" sz="3400" dirty="0" err="1" smtClean="0"/>
              <a:t>orang</a:t>
            </a:r>
            <a:r>
              <a:rPr lang="en-US" sz="3400" dirty="0" smtClean="0"/>
              <a:t> Barat,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/>
              <a:t/>
            </a:r>
            <a:br>
              <a:rPr lang="en-US" sz="2700" b="1" dirty="0" smtClean="0"/>
            </a:br>
            <a:r>
              <a:rPr lang="en-US" sz="2700" b="1" dirty="0" smtClean="0"/>
              <a:t>DUA UNSUR UTAMA</a:t>
            </a:r>
            <a:r>
              <a:rPr lang="en-US" sz="2800" b="1" dirty="0" smtClean="0"/>
              <a:t>.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96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800" b="1" dirty="0" smtClean="0"/>
              <a:t>Mata </a:t>
            </a:r>
            <a:r>
              <a:rPr lang="en-US" sz="2800" b="1" dirty="0" err="1" smtClean="0"/>
              <a:t>kuliah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ini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terdiri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dari</a:t>
            </a:r>
            <a:r>
              <a:rPr lang="en-US" sz="2800" b="1" dirty="0" smtClean="0"/>
              <a:t> 2 (</a:t>
            </a:r>
            <a:r>
              <a:rPr lang="en-US" sz="2800" b="1" dirty="0" err="1" smtClean="0"/>
              <a:t>dua</a:t>
            </a:r>
            <a:r>
              <a:rPr lang="en-US" sz="2800" b="1" dirty="0" smtClean="0"/>
              <a:t>) </a:t>
            </a:r>
            <a:r>
              <a:rPr lang="en-US" sz="2800" b="1" dirty="0" err="1" smtClean="0"/>
              <a:t>unsur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utama</a:t>
            </a:r>
            <a:r>
              <a:rPr lang="en-US" sz="2800" dirty="0" smtClean="0"/>
              <a:t>, </a:t>
            </a:r>
            <a:r>
              <a:rPr lang="en-US" sz="2800" dirty="0" err="1" smtClean="0"/>
              <a:t>yaitu</a:t>
            </a:r>
            <a:r>
              <a:rPr lang="en-US" sz="2800" dirty="0" smtClean="0"/>
              <a:t> </a:t>
            </a:r>
            <a:r>
              <a:rPr lang="en-US" sz="2800" dirty="0" err="1" smtClean="0"/>
              <a:t>pertama</a:t>
            </a:r>
            <a:r>
              <a:rPr lang="en-US" sz="2800" dirty="0" smtClean="0"/>
              <a:t> </a:t>
            </a:r>
            <a:r>
              <a:rPr lang="en-US" sz="2800" u="sng" dirty="0" err="1" smtClean="0"/>
              <a:t>unsur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sosial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budaya</a:t>
            </a:r>
            <a:r>
              <a:rPr lang="en-US" sz="2800" u="sng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kedua</a:t>
            </a:r>
            <a:r>
              <a:rPr lang="en-US" sz="2800" dirty="0" smtClean="0"/>
              <a:t> </a:t>
            </a:r>
            <a:r>
              <a:rPr lang="en-US" sz="2800" u="sng" dirty="0" err="1" smtClean="0"/>
              <a:t>unsur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kemanusiaan</a:t>
            </a:r>
            <a:r>
              <a:rPr lang="en-US" sz="2800" u="sng" dirty="0" smtClean="0"/>
              <a:t> </a:t>
            </a:r>
            <a:r>
              <a:rPr lang="en-US" sz="2800" dirty="0" smtClean="0"/>
              <a:t>(</a:t>
            </a:r>
            <a:r>
              <a:rPr lang="en-US" sz="2800" dirty="0" err="1" smtClean="0"/>
              <a:t>humaniora</a:t>
            </a:r>
            <a:r>
              <a:rPr lang="en-US" sz="2800" dirty="0" smtClean="0"/>
              <a:t>). </a:t>
            </a:r>
          </a:p>
          <a:p>
            <a:r>
              <a:rPr lang="en-US" sz="2800" b="1" u="sng" dirty="0" err="1" smtClean="0"/>
              <a:t>Pertama</a:t>
            </a:r>
            <a:r>
              <a:rPr lang="en-US" sz="2800" b="1" u="sng" dirty="0" smtClean="0"/>
              <a:t> </a:t>
            </a:r>
            <a:r>
              <a:rPr lang="en-US" sz="2800" b="1" u="sng" dirty="0" err="1" smtClean="0"/>
              <a:t>Unsur</a:t>
            </a:r>
            <a:r>
              <a:rPr lang="en-US" sz="2800" b="1" u="sng" dirty="0" smtClean="0"/>
              <a:t> </a:t>
            </a:r>
            <a:r>
              <a:rPr lang="en-US" sz="2800" b="1" u="sng" dirty="0" err="1" smtClean="0"/>
              <a:t>sosial</a:t>
            </a:r>
            <a:r>
              <a:rPr lang="en-US" sz="2800" b="1" u="sng" dirty="0" smtClean="0"/>
              <a:t> </a:t>
            </a:r>
            <a:r>
              <a:rPr lang="en-US" sz="2800" b="1" u="sng" dirty="0" err="1" smtClean="0"/>
              <a:t>budaya</a:t>
            </a:r>
            <a:r>
              <a:rPr lang="en-US" sz="2800" b="1" u="sng" dirty="0" smtClean="0"/>
              <a:t> </a:t>
            </a:r>
            <a:r>
              <a:rPr lang="en-US" sz="2800" dirty="0" err="1" smtClean="0"/>
              <a:t>meliputi</a:t>
            </a:r>
            <a:r>
              <a:rPr lang="en-US" sz="2800" dirty="0" smtClean="0"/>
              <a:t> </a:t>
            </a:r>
            <a:r>
              <a:rPr lang="en-US" sz="2800" dirty="0" err="1" smtClean="0"/>
              <a:t>tema</a:t>
            </a:r>
            <a:r>
              <a:rPr lang="en-US" sz="2800" dirty="0" smtClean="0"/>
              <a:t> </a:t>
            </a:r>
            <a:r>
              <a:rPr lang="en-US" sz="2800" dirty="0" err="1" smtClean="0"/>
              <a:t>mengenai</a:t>
            </a:r>
            <a:r>
              <a:rPr lang="en-US" sz="2800" dirty="0" smtClean="0"/>
              <a:t> </a:t>
            </a:r>
            <a:r>
              <a:rPr lang="en-US" sz="2800" dirty="0" err="1" smtClean="0"/>
              <a:t>manusia</a:t>
            </a:r>
            <a:r>
              <a:rPr lang="en-US" sz="2800" dirty="0" smtClean="0"/>
              <a:t> </a:t>
            </a:r>
            <a:r>
              <a:rPr lang="en-US" sz="2800" dirty="0" err="1" smtClean="0"/>
              <a:t>mahkluk</a:t>
            </a:r>
            <a:r>
              <a:rPr lang="en-US" sz="2800" dirty="0" smtClean="0"/>
              <a:t> </a:t>
            </a:r>
            <a:r>
              <a:rPr lang="en-US" sz="2800" dirty="0" err="1" smtClean="0"/>
              <a:t>sosial</a:t>
            </a:r>
            <a:r>
              <a:rPr lang="en-US" sz="2800" dirty="0" smtClean="0"/>
              <a:t> (</a:t>
            </a:r>
            <a:r>
              <a:rPr lang="en-US" sz="2800" i="1" dirty="0" smtClean="0"/>
              <a:t>zoon </a:t>
            </a:r>
            <a:r>
              <a:rPr lang="en-US" sz="2800" i="1" dirty="0" err="1" smtClean="0"/>
              <a:t>politicon</a:t>
            </a:r>
            <a:r>
              <a:rPr lang="en-US" sz="2800" dirty="0" smtClean="0"/>
              <a:t>)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perkembangan</a:t>
            </a:r>
            <a:r>
              <a:rPr lang="en-US" sz="2800" dirty="0" smtClean="0"/>
              <a:t> </a:t>
            </a:r>
            <a:r>
              <a:rPr lang="en-US" sz="2800" dirty="0" err="1" smtClean="0"/>
              <a:t>kebudayaan</a:t>
            </a:r>
            <a:r>
              <a:rPr lang="en-US" sz="2800" dirty="0" smtClean="0"/>
              <a:t>. </a:t>
            </a:r>
          </a:p>
          <a:p>
            <a:r>
              <a:rPr lang="en-US" sz="2800" u="sng" dirty="0" err="1" smtClean="0"/>
              <a:t>Unsur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ini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meliputi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kajian-kajian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berikut</a:t>
            </a:r>
            <a:r>
              <a:rPr lang="en-US" sz="2800" u="sng" dirty="0" smtClean="0"/>
              <a:t>:</a:t>
            </a:r>
          </a:p>
          <a:p>
            <a:pPr>
              <a:buNone/>
            </a:pPr>
            <a:r>
              <a:rPr lang="en-US" sz="2800" dirty="0" smtClean="0"/>
              <a:t>       a. </a:t>
            </a:r>
            <a:r>
              <a:rPr lang="en-US" sz="2800" dirty="0" err="1" smtClean="0"/>
              <a:t>Bentuk</a:t>
            </a:r>
            <a:r>
              <a:rPr lang="en-US" sz="2800" dirty="0" smtClean="0"/>
              <a:t> </a:t>
            </a:r>
            <a:r>
              <a:rPr lang="en-US" sz="2800" dirty="0" err="1" smtClean="0"/>
              <a:t>sosial</a:t>
            </a:r>
            <a:r>
              <a:rPr lang="en-US" sz="2800" dirty="0" smtClean="0"/>
              <a:t> </a:t>
            </a:r>
            <a:r>
              <a:rPr lang="en-US" sz="2800" dirty="0" err="1" smtClean="0"/>
              <a:t>budaya</a:t>
            </a:r>
            <a:r>
              <a:rPr lang="en-US" sz="2800" dirty="0" smtClean="0"/>
              <a:t>.</a:t>
            </a:r>
          </a:p>
          <a:p>
            <a:pPr>
              <a:buNone/>
            </a:pPr>
            <a:r>
              <a:rPr lang="en-US" sz="2800" dirty="0" smtClean="0"/>
              <a:t>       b. </a:t>
            </a:r>
            <a:r>
              <a:rPr lang="en-US" sz="2800" dirty="0" err="1" smtClean="0"/>
              <a:t>Kebudayaan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peradaban</a:t>
            </a:r>
            <a:r>
              <a:rPr lang="en-US" sz="2800" dirty="0" smtClean="0"/>
              <a:t>.</a:t>
            </a:r>
          </a:p>
          <a:p>
            <a:pPr>
              <a:buNone/>
            </a:pPr>
            <a:r>
              <a:rPr lang="en-US" sz="2800" dirty="0" smtClean="0"/>
              <a:t>       c.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budaya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pandangan</a:t>
            </a:r>
            <a:r>
              <a:rPr lang="en-US" sz="2800" dirty="0" smtClean="0"/>
              <a:t> </a:t>
            </a:r>
            <a:r>
              <a:rPr lang="en-US" sz="2800" dirty="0" err="1" smtClean="0"/>
              <a:t>hidup</a:t>
            </a:r>
            <a:r>
              <a:rPr lang="en-US" sz="2800" dirty="0" smtClean="0"/>
              <a:t>.</a:t>
            </a:r>
          </a:p>
          <a:p>
            <a:pPr>
              <a:buNone/>
            </a:pPr>
            <a:r>
              <a:rPr lang="en-US" sz="2800" dirty="0" smtClean="0"/>
              <a:t>       d. </a:t>
            </a:r>
            <a:r>
              <a:rPr lang="en-US" sz="2800" dirty="0" err="1" smtClean="0"/>
              <a:t>Perubahan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budaya</a:t>
            </a:r>
            <a:r>
              <a:rPr lang="en-US" sz="2800" dirty="0" smtClean="0"/>
              <a:t>.</a:t>
            </a:r>
          </a:p>
          <a:p>
            <a:pPr>
              <a:buNone/>
            </a:pPr>
            <a:r>
              <a:rPr lang="en-US" sz="2800" dirty="0" smtClean="0"/>
              <a:t>       e. </a:t>
            </a:r>
            <a:r>
              <a:rPr lang="en-US" sz="2800" dirty="0" err="1" smtClean="0"/>
              <a:t>Akibat</a:t>
            </a:r>
            <a:r>
              <a:rPr lang="en-US" sz="2800" dirty="0" smtClean="0"/>
              <a:t> </a:t>
            </a:r>
            <a:r>
              <a:rPr lang="en-US" sz="2800" dirty="0" err="1" smtClean="0"/>
              <a:t>perubahan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budaya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dikatakan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Barat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peradaban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,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kebudayaan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. </a:t>
            </a:r>
          </a:p>
          <a:p>
            <a:pPr algn="just"/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perwujudan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penekannya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ketiga</a:t>
            </a:r>
            <a:r>
              <a:rPr lang="en-US" dirty="0" smtClean="0"/>
              <a:t> </a:t>
            </a:r>
            <a:r>
              <a:rPr lang="en-US" dirty="0" err="1" smtClean="0"/>
              <a:t>unsur</a:t>
            </a:r>
            <a:r>
              <a:rPr lang="en-US" dirty="0" smtClean="0"/>
              <a:t>, </a:t>
            </a:r>
            <a:r>
              <a:rPr lang="en-US" dirty="0" err="1" smtClean="0"/>
              <a:t>yakni</a:t>
            </a:r>
            <a:r>
              <a:rPr lang="en-US" dirty="0" smtClean="0"/>
              <a:t> </a:t>
            </a:r>
            <a:r>
              <a:rPr lang="en-US" dirty="0" err="1" smtClean="0"/>
              <a:t>akal</a:t>
            </a:r>
            <a:r>
              <a:rPr lang="en-US" dirty="0" smtClean="0"/>
              <a:t>, </a:t>
            </a:r>
            <a:r>
              <a:rPr lang="en-US" dirty="0" err="1" smtClean="0"/>
              <a:t>nurani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kehendak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kesatuan</a:t>
            </a:r>
            <a:r>
              <a:rPr lang="en-US" dirty="0" smtClean="0"/>
              <a:t> yang </a:t>
            </a:r>
            <a:r>
              <a:rPr lang="en-US" dirty="0" err="1" smtClean="0"/>
              <a:t>utuh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timbul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kebudayaan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kebudayaan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diukur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manfaatnya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6477000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kebudayaan</a:t>
            </a:r>
            <a:r>
              <a:rPr lang="en-US" dirty="0" smtClean="0"/>
              <a:t> </a:t>
            </a:r>
            <a:r>
              <a:rPr lang="en-US" dirty="0" err="1" smtClean="0"/>
              <a:t>dihubungkan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peradaban</a:t>
            </a:r>
            <a:r>
              <a:rPr lang="en-US" dirty="0" smtClean="0"/>
              <a:t>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timbul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walaupun</a:t>
            </a:r>
            <a:r>
              <a:rPr lang="en-US" dirty="0" smtClean="0"/>
              <a:t> </a:t>
            </a:r>
            <a:r>
              <a:rPr lang="en-US" dirty="0" err="1" smtClean="0"/>
              <a:t>peradaban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,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tentu</a:t>
            </a:r>
            <a:r>
              <a:rPr lang="en-US" dirty="0" smtClean="0"/>
              <a:t> </a:t>
            </a:r>
            <a:r>
              <a:rPr lang="en-US" dirty="0" err="1" smtClean="0"/>
              <a:t>kebudayaannya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. </a:t>
            </a:r>
          </a:p>
          <a:p>
            <a:pPr algn="just"/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abad</a:t>
            </a:r>
            <a:r>
              <a:rPr lang="en-US" dirty="0" smtClean="0"/>
              <a:t> yang </a:t>
            </a:r>
            <a:r>
              <a:rPr lang="en-US" dirty="0" err="1" smtClean="0"/>
              <a:t>lalu</a:t>
            </a:r>
            <a:r>
              <a:rPr lang="en-US" dirty="0" smtClean="0"/>
              <a:t>  </a:t>
            </a:r>
            <a:r>
              <a:rPr lang="en-US" dirty="0" err="1" smtClean="0"/>
              <a:t>manusia</a:t>
            </a:r>
            <a:r>
              <a:rPr lang="en-US" dirty="0" smtClean="0"/>
              <a:t> Indonesia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mendirikan</a:t>
            </a:r>
            <a:r>
              <a:rPr lang="en-US" dirty="0" smtClean="0"/>
              <a:t> </a:t>
            </a:r>
            <a:r>
              <a:rPr lang="en-US" dirty="0" err="1" smtClean="0"/>
              <a:t>Candi</a:t>
            </a:r>
            <a:r>
              <a:rPr lang="en-US" dirty="0" smtClean="0"/>
              <a:t> Borobudur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bantuan</a:t>
            </a:r>
            <a:r>
              <a:rPr lang="en-US" dirty="0" smtClean="0"/>
              <a:t> </a:t>
            </a:r>
            <a:r>
              <a:rPr lang="en-US" dirty="0" err="1" smtClean="0"/>
              <a:t>alat-alat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yang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canggih</a:t>
            </a:r>
            <a:r>
              <a:rPr lang="en-US" dirty="0" smtClean="0"/>
              <a:t>. </a:t>
            </a:r>
          </a:p>
          <a:p>
            <a:pPr algn="just"/>
            <a:r>
              <a:rPr lang="en-US" dirty="0" err="1" smtClean="0"/>
              <a:t>Sebaliknya</a:t>
            </a:r>
            <a:r>
              <a:rPr lang="en-US" dirty="0" smtClean="0"/>
              <a:t>, </a:t>
            </a:r>
            <a:r>
              <a:rPr lang="en-US" dirty="0" err="1" smtClean="0"/>
              <a:t>orang</a:t>
            </a:r>
            <a:r>
              <a:rPr lang="en-US" dirty="0" smtClean="0"/>
              <a:t> Barat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peradaban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canggih</a:t>
            </a:r>
            <a:r>
              <a:rPr lang="en-US" dirty="0" smtClean="0"/>
              <a:t>,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tentu</a:t>
            </a:r>
            <a:r>
              <a:rPr lang="en-US" dirty="0" smtClean="0"/>
              <a:t> </a:t>
            </a:r>
            <a:r>
              <a:rPr lang="en-US" dirty="0" err="1" smtClean="0"/>
              <a:t>kebudayaannya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peradaban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canggih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membinasakan</a:t>
            </a:r>
            <a:r>
              <a:rPr lang="en-US" dirty="0" smtClean="0"/>
              <a:t> </a:t>
            </a:r>
            <a:r>
              <a:rPr lang="en-US" dirty="0" err="1" smtClean="0"/>
              <a:t>umat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pPr lvl="0"/>
            <a:r>
              <a:rPr lang="en-US" sz="3600" b="1" dirty="0" smtClean="0"/>
              <a:t>2. </a:t>
            </a:r>
            <a:r>
              <a:rPr lang="en-US" sz="3600" b="1" dirty="0" err="1" smtClean="0"/>
              <a:t>Peradaban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Kebudayaan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dengan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Peradaban</a:t>
            </a:r>
            <a:r>
              <a:rPr lang="en-US" sz="3600" b="1" dirty="0" smtClean="0"/>
              <a:t>    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5364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   </a:t>
            </a:r>
            <a:r>
              <a:rPr lang="en-US" dirty="0" err="1" smtClean="0"/>
              <a:t>Koentjoroningrat</a:t>
            </a:r>
            <a:r>
              <a:rPr lang="en-US" dirty="0" smtClean="0"/>
              <a:t> </a:t>
            </a:r>
            <a:r>
              <a:rPr lang="en-US" dirty="0" err="1" smtClean="0"/>
              <a:t>membedakan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kebudayaan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peradaban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Kebudayaan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padanan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istilah</a:t>
            </a:r>
            <a:r>
              <a:rPr lang="en-US" dirty="0" smtClean="0"/>
              <a:t> </a:t>
            </a:r>
            <a:r>
              <a:rPr lang="en-US" dirty="0" err="1" smtClean="0"/>
              <a:t>Inggris</a:t>
            </a:r>
            <a:r>
              <a:rPr lang="en-US" dirty="0" smtClean="0"/>
              <a:t> </a:t>
            </a:r>
            <a:r>
              <a:rPr lang="en-US" i="1" dirty="0" smtClean="0"/>
              <a:t>culture</a:t>
            </a:r>
            <a:r>
              <a:rPr lang="en-US" dirty="0" smtClean="0"/>
              <a:t> yang 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latin</a:t>
            </a:r>
            <a:r>
              <a:rPr lang="en-US" dirty="0" smtClean="0"/>
              <a:t> </a:t>
            </a:r>
            <a:r>
              <a:rPr lang="en-US" i="1" dirty="0" err="1" smtClean="0"/>
              <a:t>colere</a:t>
            </a:r>
            <a:r>
              <a:rPr lang="en-US" i="1" dirty="0" smtClean="0"/>
              <a:t> </a:t>
            </a:r>
            <a:endParaRPr lang="en-US" dirty="0" smtClean="0"/>
          </a:p>
          <a:p>
            <a:pPr algn="just"/>
            <a:r>
              <a:rPr lang="en-US" dirty="0" smtClean="0"/>
              <a:t>yang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mengolah</a:t>
            </a:r>
            <a:r>
              <a:rPr lang="en-US" dirty="0" smtClean="0"/>
              <a:t>, </a:t>
            </a:r>
            <a:r>
              <a:rPr lang="en-US" dirty="0" err="1" smtClean="0"/>
              <a:t>mengerjakan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berkembang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.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beliau</a:t>
            </a:r>
            <a:r>
              <a:rPr lang="en-US" dirty="0" smtClean="0"/>
              <a:t>, </a:t>
            </a:r>
            <a:r>
              <a:rPr lang="en-US" dirty="0" err="1" smtClean="0"/>
              <a:t>kebudayaan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r>
              <a:rPr lang="en-US" dirty="0" smtClean="0"/>
              <a:t> </a:t>
            </a:r>
            <a:r>
              <a:rPr lang="en-US" dirty="0" err="1" smtClean="0"/>
              <a:t>gagasan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dibiasakannya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, </a:t>
            </a:r>
            <a:r>
              <a:rPr lang="en-US" dirty="0" err="1" smtClean="0"/>
              <a:t>beserta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budi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karyanya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5287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Selanjutnya</a:t>
            </a:r>
            <a:r>
              <a:rPr lang="en-US" dirty="0" smtClean="0"/>
              <a:t>, </a:t>
            </a:r>
            <a:r>
              <a:rPr lang="en-US" dirty="0" err="1" smtClean="0"/>
              <a:t>istilah</a:t>
            </a:r>
            <a:r>
              <a:rPr lang="en-US" dirty="0" smtClean="0"/>
              <a:t> </a:t>
            </a:r>
            <a:r>
              <a:rPr lang="en-US" dirty="0" err="1" smtClean="0"/>
              <a:t>peradaban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disejajarkan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istilah</a:t>
            </a:r>
            <a:r>
              <a:rPr lang="en-US" dirty="0" smtClean="0"/>
              <a:t> civilization., yang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bagian-bagian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unsur-unsur</a:t>
            </a:r>
            <a:r>
              <a:rPr lang="en-US" dirty="0" smtClean="0"/>
              <a:t> </a:t>
            </a:r>
            <a:r>
              <a:rPr lang="en-US" dirty="0" err="1" smtClean="0"/>
              <a:t>kebudayaan</a:t>
            </a:r>
            <a:r>
              <a:rPr lang="en-US" dirty="0" smtClean="0"/>
              <a:t> yang </a:t>
            </a:r>
            <a:r>
              <a:rPr lang="en-US" dirty="0" err="1" smtClean="0"/>
              <a:t>halus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indah</a:t>
            </a:r>
            <a:r>
              <a:rPr lang="en-US" dirty="0" smtClean="0"/>
              <a:t>, </a:t>
            </a:r>
          </a:p>
          <a:p>
            <a:pPr algn="just"/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kesenian</a:t>
            </a:r>
            <a:r>
              <a:rPr lang="en-US" dirty="0" smtClean="0"/>
              <a:t>,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sopan</a:t>
            </a:r>
            <a:r>
              <a:rPr lang="en-US" dirty="0" smtClean="0"/>
              <a:t> </a:t>
            </a:r>
            <a:r>
              <a:rPr lang="en-US" dirty="0" err="1" smtClean="0"/>
              <a:t>santun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pergaulan</a:t>
            </a:r>
            <a:r>
              <a:rPr lang="en-US" dirty="0" smtClean="0"/>
              <a:t> yang </a:t>
            </a:r>
            <a:r>
              <a:rPr lang="en-US" dirty="0" err="1" smtClean="0"/>
              <a:t>kompleks</a:t>
            </a:r>
            <a:r>
              <a:rPr lang="en-US" dirty="0" smtClean="0"/>
              <a:t>.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istilah</a:t>
            </a:r>
            <a:r>
              <a:rPr lang="en-US" dirty="0" smtClean="0"/>
              <a:t> </a:t>
            </a:r>
            <a:r>
              <a:rPr lang="en-US" dirty="0" err="1" smtClean="0"/>
              <a:t>peradaban</a:t>
            </a:r>
            <a:r>
              <a:rPr lang="en-US" dirty="0" smtClean="0"/>
              <a:t>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menyebut</a:t>
            </a:r>
            <a:r>
              <a:rPr lang="en-US" dirty="0" smtClean="0"/>
              <a:t> </a:t>
            </a:r>
            <a:r>
              <a:rPr lang="en-US" dirty="0" err="1" smtClean="0"/>
              <a:t>kebudayaan</a:t>
            </a:r>
            <a:r>
              <a:rPr lang="en-US" dirty="0" smtClean="0"/>
              <a:t>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, </a:t>
            </a:r>
            <a:r>
              <a:rPr lang="en-US" dirty="0" err="1" smtClean="0"/>
              <a:t>seni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r>
              <a:rPr lang="en-US" dirty="0" smtClean="0"/>
              <a:t>, </a:t>
            </a:r>
            <a:r>
              <a:rPr lang="en-US" dirty="0" err="1" smtClean="0"/>
              <a:t>seni</a:t>
            </a:r>
            <a:r>
              <a:rPr lang="en-US" dirty="0" smtClean="0"/>
              <a:t> </a:t>
            </a:r>
            <a:r>
              <a:rPr lang="en-US" dirty="0" err="1" smtClean="0"/>
              <a:t>rupa</a:t>
            </a:r>
            <a:r>
              <a:rPr lang="en-US" dirty="0" smtClean="0"/>
              <a:t>,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kenegaraan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yang </a:t>
            </a:r>
            <a:r>
              <a:rPr lang="en-US" dirty="0" err="1" smtClean="0"/>
              <a:t>maju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kompleks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Perbedaan</a:t>
            </a:r>
            <a:r>
              <a:rPr lang="en-US" sz="3200" dirty="0" smtClean="0"/>
              <a:t> </a:t>
            </a:r>
            <a:r>
              <a:rPr lang="en-US" sz="3200" dirty="0" err="1" smtClean="0"/>
              <a:t>kebudayaan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peradaban</a:t>
            </a:r>
            <a:r>
              <a:rPr lang="en-US" sz="3200" dirty="0" smtClean="0"/>
              <a:t> </a:t>
            </a:r>
            <a:r>
              <a:rPr lang="en-US" sz="3200" dirty="0" err="1" smtClean="0"/>
              <a:t>menurut</a:t>
            </a:r>
            <a:r>
              <a:rPr lang="en-US" sz="3200" dirty="0" smtClean="0"/>
              <a:t> </a:t>
            </a:r>
            <a:r>
              <a:rPr lang="en-US" sz="3200" dirty="0" err="1" smtClean="0"/>
              <a:t>Koentjoroningrat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paradaban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menekankan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unsur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,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unsur</a:t>
            </a:r>
            <a:r>
              <a:rPr lang="en-US" dirty="0" smtClean="0"/>
              <a:t> </a:t>
            </a:r>
            <a:r>
              <a:rPr lang="en-US" dirty="0" err="1" smtClean="0"/>
              <a:t>akal</a:t>
            </a:r>
            <a:r>
              <a:rPr lang="en-US" dirty="0" smtClean="0"/>
              <a:t> (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berpikir</a:t>
            </a:r>
            <a:r>
              <a:rPr lang="en-US" dirty="0" smtClean="0"/>
              <a:t>),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unsur</a:t>
            </a:r>
            <a:r>
              <a:rPr lang="en-US" dirty="0" smtClean="0"/>
              <a:t> </a:t>
            </a:r>
            <a:r>
              <a:rPr lang="en-US" dirty="0" err="1" smtClean="0"/>
              <a:t>nurani</a:t>
            </a:r>
            <a:r>
              <a:rPr lang="en-US" dirty="0" smtClean="0"/>
              <a:t> (</a:t>
            </a:r>
            <a:r>
              <a:rPr lang="en-US" dirty="0" err="1" smtClean="0"/>
              <a:t>perasaan</a:t>
            </a:r>
            <a:r>
              <a:rPr lang="en-US" dirty="0" smtClean="0"/>
              <a:t>). </a:t>
            </a:r>
          </a:p>
          <a:p>
            <a:r>
              <a:rPr lang="en-US" dirty="0" err="1" smtClean="0"/>
              <a:t>Peradaban</a:t>
            </a:r>
            <a:r>
              <a:rPr lang="en-US" dirty="0" smtClean="0"/>
              <a:t>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Barat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mengutamakan</a:t>
            </a:r>
            <a:r>
              <a:rPr lang="en-US" dirty="0" smtClean="0"/>
              <a:t> </a:t>
            </a:r>
            <a:r>
              <a:rPr lang="en-US" dirty="0" err="1" smtClean="0"/>
              <a:t>unsur</a:t>
            </a:r>
            <a:r>
              <a:rPr lang="en-US" dirty="0" smtClean="0"/>
              <a:t> </a:t>
            </a:r>
            <a:r>
              <a:rPr lang="en-US" dirty="0" err="1" smtClean="0"/>
              <a:t>akal</a:t>
            </a:r>
            <a:r>
              <a:rPr lang="en-US" dirty="0" smtClean="0"/>
              <a:t>,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peradaban</a:t>
            </a:r>
            <a:r>
              <a:rPr lang="en-US" dirty="0" smtClean="0"/>
              <a:t>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Timur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mengutamakan</a:t>
            </a:r>
            <a:r>
              <a:rPr lang="en-US" dirty="0" smtClean="0"/>
              <a:t> </a:t>
            </a:r>
            <a:r>
              <a:rPr lang="en-US" dirty="0" err="1" smtClean="0"/>
              <a:t>unsur</a:t>
            </a:r>
            <a:r>
              <a:rPr lang="en-US" dirty="0" smtClean="0"/>
              <a:t> </a:t>
            </a:r>
            <a:r>
              <a:rPr lang="en-US" dirty="0" err="1" smtClean="0"/>
              <a:t>nurani</a:t>
            </a:r>
            <a:r>
              <a:rPr lang="en-US" dirty="0" smtClean="0"/>
              <a:t> (</a:t>
            </a:r>
            <a:r>
              <a:rPr lang="en-US" dirty="0" err="1" smtClean="0"/>
              <a:t>perasaan</a:t>
            </a:r>
            <a:r>
              <a:rPr lang="en-US" dirty="0" smtClean="0"/>
              <a:t> </a:t>
            </a:r>
            <a:r>
              <a:rPr lang="en-US" dirty="0" err="1" smtClean="0"/>
              <a:t>estetis</a:t>
            </a:r>
            <a:r>
              <a:rPr lang="en-US" dirty="0" smtClean="0"/>
              <a:t>). </a:t>
            </a:r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demikian</a:t>
            </a:r>
            <a:r>
              <a:rPr lang="en-US" dirty="0" smtClean="0"/>
              <a:t>,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kalangan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Barat </a:t>
            </a:r>
            <a:r>
              <a:rPr lang="en-US" dirty="0" err="1" smtClean="0"/>
              <a:t>kemajuan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dulu</a:t>
            </a:r>
            <a:r>
              <a:rPr lang="en-US" dirty="0" smtClean="0"/>
              <a:t> </a:t>
            </a:r>
            <a:r>
              <a:rPr lang="en-US" dirty="0" err="1" smtClean="0"/>
              <a:t>unggul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Timur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Di </a:t>
            </a:r>
            <a:r>
              <a:rPr lang="en-US" dirty="0" err="1" smtClean="0"/>
              <a:t>kalangan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Timur</a:t>
            </a:r>
            <a:r>
              <a:rPr lang="en-US" dirty="0" smtClean="0"/>
              <a:t>, </a:t>
            </a:r>
            <a:r>
              <a:rPr lang="en-US" dirty="0" err="1" smtClean="0"/>
              <a:t>hati</a:t>
            </a:r>
            <a:r>
              <a:rPr lang="en-US" dirty="0" smtClean="0"/>
              <a:t> </a:t>
            </a:r>
            <a:r>
              <a:rPr lang="en-US" dirty="0" err="1" smtClean="0"/>
              <a:t>nurani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diutamakan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</a:t>
            </a:r>
            <a:r>
              <a:rPr lang="en-US" dirty="0" err="1" smtClean="0"/>
              <a:t>akal</a:t>
            </a:r>
            <a:r>
              <a:rPr lang="en-US" dirty="0" smtClean="0"/>
              <a:t>.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akal</a:t>
            </a:r>
            <a:r>
              <a:rPr lang="en-US" dirty="0" smtClean="0"/>
              <a:t>,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tentu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tentu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hati</a:t>
            </a:r>
            <a:r>
              <a:rPr lang="en-US" dirty="0" smtClean="0"/>
              <a:t> </a:t>
            </a:r>
            <a:r>
              <a:rPr lang="en-US" dirty="0" err="1" smtClean="0"/>
              <a:t>nurani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Rohiman</a:t>
            </a:r>
            <a:r>
              <a:rPr lang="en-US" dirty="0" smtClean="0"/>
              <a:t> </a:t>
            </a:r>
            <a:r>
              <a:rPr lang="en-US" dirty="0" err="1" smtClean="0"/>
              <a:t>Notowidagdo</a:t>
            </a:r>
            <a:r>
              <a:rPr lang="en-US" dirty="0" smtClean="0"/>
              <a:t> </a:t>
            </a:r>
            <a:r>
              <a:rPr lang="en-US" dirty="0" err="1" smtClean="0"/>
              <a:t>menjelaskan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sebab</a:t>
            </a:r>
            <a:r>
              <a:rPr lang="en-US" dirty="0" smtClean="0"/>
              <a:t> </a:t>
            </a:r>
            <a:r>
              <a:rPr lang="en-US" dirty="0" err="1" smtClean="0"/>
              <a:t>terjadinya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sikap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Barat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sikap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Timur</a:t>
            </a:r>
            <a:r>
              <a:rPr lang="en-US" dirty="0" smtClean="0"/>
              <a:t>,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meskipun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modern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canggih</a:t>
            </a:r>
            <a:r>
              <a:rPr lang="en-US" dirty="0" smtClean="0"/>
              <a:t>, </a:t>
            </a:r>
            <a:r>
              <a:rPr lang="en-US" dirty="0" err="1" smtClean="0"/>
              <a:t>sikap</a:t>
            </a:r>
            <a:r>
              <a:rPr lang="en-US" dirty="0" smtClean="0"/>
              <a:t> </a:t>
            </a:r>
            <a:r>
              <a:rPr lang="en-US" dirty="0" err="1" smtClean="0"/>
              <a:t>ketidakatahuan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Barat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Timur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menyelimuti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spiritual yang </a:t>
            </a:r>
            <a:r>
              <a:rPr lang="en-US" dirty="0" err="1" smtClean="0"/>
              <a:t>dimiliki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orientalisme</a:t>
            </a:r>
            <a:r>
              <a:rPr lang="en-US" dirty="0" smtClean="0"/>
              <a:t> (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Timur</a:t>
            </a:r>
            <a:r>
              <a:rPr lang="en-US" dirty="0" smtClean="0"/>
              <a:t>)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terjadinya</a:t>
            </a:r>
            <a:r>
              <a:rPr lang="en-US" dirty="0" smtClean="0"/>
              <a:t> </a:t>
            </a:r>
            <a:r>
              <a:rPr lang="en-US" dirty="0" err="1" smtClean="0"/>
              <a:t>harmoni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Barat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Timur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Justru</a:t>
            </a:r>
            <a:r>
              <a:rPr lang="en-US" dirty="0" smtClean="0"/>
              <a:t> </a:t>
            </a:r>
            <a:r>
              <a:rPr lang="en-US" dirty="0" err="1" smtClean="0"/>
              <a:t>sebaliknya</a:t>
            </a:r>
            <a:r>
              <a:rPr lang="en-US" dirty="0" smtClean="0"/>
              <a:t>,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orientalis</a:t>
            </a:r>
            <a:r>
              <a:rPr lang="en-US" dirty="0" smtClean="0"/>
              <a:t> Barat yang </a:t>
            </a:r>
            <a:r>
              <a:rPr lang="en-US" dirty="0" err="1" smtClean="0"/>
              <a:t>meneliti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mempelajari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Timur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gambaran</a:t>
            </a:r>
            <a:r>
              <a:rPr lang="en-US" dirty="0" smtClean="0"/>
              <a:t> </a:t>
            </a:r>
            <a:r>
              <a:rPr lang="en-US" dirty="0" err="1" smtClean="0"/>
              <a:t>objektif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memperkuat</a:t>
            </a:r>
            <a:r>
              <a:rPr lang="en-US" dirty="0" smtClean="0"/>
              <a:t> </a:t>
            </a:r>
            <a:r>
              <a:rPr lang="en-US" dirty="0" err="1" smtClean="0"/>
              <a:t>penetrasi</a:t>
            </a:r>
            <a:r>
              <a:rPr lang="en-US" dirty="0" smtClean="0"/>
              <a:t> </a:t>
            </a:r>
            <a:r>
              <a:rPr lang="en-US" dirty="0" err="1" smtClean="0"/>
              <a:t>politik</a:t>
            </a:r>
            <a:r>
              <a:rPr lang="en-US" dirty="0" smtClean="0"/>
              <a:t> Barat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Timur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960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Terjadinya</a:t>
            </a:r>
            <a:r>
              <a:rPr lang="en-US" dirty="0" smtClean="0"/>
              <a:t> </a:t>
            </a:r>
            <a:r>
              <a:rPr lang="en-US" dirty="0" err="1" smtClean="0"/>
              <a:t>disharmoni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Barat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Timur</a:t>
            </a:r>
            <a:r>
              <a:rPr lang="en-US" dirty="0" smtClean="0"/>
              <a:t> </a:t>
            </a:r>
            <a:r>
              <a:rPr lang="en-US" dirty="0" err="1" smtClean="0"/>
              <a:t>disebabkan</a:t>
            </a:r>
            <a:r>
              <a:rPr lang="en-US" dirty="0" smtClean="0"/>
              <a:t> </a:t>
            </a:r>
            <a:r>
              <a:rPr lang="en-US" dirty="0" err="1" smtClean="0"/>
              <a:t>pikiran</a:t>
            </a:r>
            <a:r>
              <a:rPr lang="en-US" dirty="0" smtClean="0"/>
              <a:t> Barat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Timur</a:t>
            </a:r>
            <a:r>
              <a:rPr lang="en-US" dirty="0" smtClean="0"/>
              <a:t> yang </a:t>
            </a:r>
            <a:r>
              <a:rPr lang="en-US" dirty="0" err="1" smtClean="0"/>
              <a:t>penuh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bayangan</a:t>
            </a:r>
            <a:r>
              <a:rPr lang="en-US" dirty="0" smtClean="0"/>
              <a:t> </a:t>
            </a:r>
            <a:r>
              <a:rPr lang="en-US" dirty="0" err="1" smtClean="0"/>
              <a:t>negatif</a:t>
            </a:r>
            <a:r>
              <a:rPr lang="en-US" dirty="0" smtClean="0"/>
              <a:t> </a:t>
            </a:r>
            <a:r>
              <a:rPr lang="en-US" dirty="0" err="1" smtClean="0"/>
              <a:t>stereotip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prasangka</a:t>
            </a:r>
            <a:r>
              <a:rPr lang="en-US" dirty="0" smtClean="0"/>
              <a:t>, </a:t>
            </a:r>
            <a:r>
              <a:rPr lang="en-US" dirty="0" err="1" smtClean="0"/>
              <a:t>akibatnya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pikiran</a:t>
            </a:r>
            <a:r>
              <a:rPr lang="en-US" dirty="0" smtClean="0"/>
              <a:t> Barat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Timur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pernah</a:t>
            </a:r>
            <a:r>
              <a:rPr lang="en-US" dirty="0" smtClean="0"/>
              <a:t> </a:t>
            </a:r>
            <a:r>
              <a:rPr lang="en-US" dirty="0" err="1" smtClean="0"/>
              <a:t>ketemu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pikiran</a:t>
            </a:r>
            <a:r>
              <a:rPr lang="en-US" dirty="0" smtClean="0"/>
              <a:t> </a:t>
            </a:r>
            <a:r>
              <a:rPr lang="en-US" dirty="0" err="1" smtClean="0"/>
              <a:t>Timur</a:t>
            </a:r>
            <a:r>
              <a:rPr lang="en-US" dirty="0" smtClean="0"/>
              <a:t>, Barat </a:t>
            </a:r>
            <a:r>
              <a:rPr lang="en-US" dirty="0" err="1" smtClean="0"/>
              <a:t>digambarkan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materialisme</a:t>
            </a:r>
            <a:r>
              <a:rPr lang="en-US" dirty="0" smtClean="0"/>
              <a:t>, </a:t>
            </a:r>
            <a:r>
              <a:rPr lang="en-US" dirty="0" err="1" smtClean="0"/>
              <a:t>kapitalisme</a:t>
            </a:r>
            <a:r>
              <a:rPr lang="en-US" dirty="0" smtClean="0"/>
              <a:t>, </a:t>
            </a:r>
            <a:r>
              <a:rPr lang="en-US" dirty="0" err="1" smtClean="0"/>
              <a:t>rasionalisme</a:t>
            </a:r>
            <a:r>
              <a:rPr lang="en-US" dirty="0" smtClean="0"/>
              <a:t>, </a:t>
            </a:r>
            <a:r>
              <a:rPr lang="en-US" dirty="0" err="1" smtClean="0"/>
              <a:t>dinamisme</a:t>
            </a:r>
            <a:r>
              <a:rPr lang="en-US" dirty="0" smtClean="0"/>
              <a:t>, </a:t>
            </a:r>
            <a:r>
              <a:rPr lang="en-US" dirty="0" err="1" smtClean="0"/>
              <a:t>saintisme</a:t>
            </a:r>
            <a:r>
              <a:rPr lang="en-US" dirty="0" smtClean="0"/>
              <a:t>, </a:t>
            </a:r>
            <a:r>
              <a:rPr lang="en-US" dirty="0" err="1" smtClean="0"/>
              <a:t>positivisme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sekularisme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Sebaliknya</a:t>
            </a:r>
            <a:r>
              <a:rPr lang="en-US" dirty="0" smtClean="0"/>
              <a:t>, Barat </a:t>
            </a:r>
            <a:r>
              <a:rPr lang="en-US" dirty="0" err="1" smtClean="0"/>
              <a:t>membayangkan</a:t>
            </a:r>
            <a:r>
              <a:rPr lang="en-US" dirty="0" smtClean="0"/>
              <a:t> </a:t>
            </a:r>
            <a:r>
              <a:rPr lang="en-US" dirty="0" err="1" smtClean="0"/>
              <a:t>Timur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kemiskinan</a:t>
            </a:r>
            <a:r>
              <a:rPr lang="en-US" dirty="0" smtClean="0"/>
              <a:t>, </a:t>
            </a:r>
            <a:r>
              <a:rPr lang="en-US" dirty="0" err="1" smtClean="0"/>
              <a:t>kebodohan</a:t>
            </a:r>
            <a:r>
              <a:rPr lang="en-US" dirty="0" smtClean="0"/>
              <a:t>, </a:t>
            </a:r>
            <a:r>
              <a:rPr lang="en-US" dirty="0" err="1" smtClean="0"/>
              <a:t>statis</a:t>
            </a:r>
            <a:r>
              <a:rPr lang="en-US" dirty="0" smtClean="0"/>
              <a:t>, </a:t>
            </a:r>
            <a:r>
              <a:rPr lang="en-US" dirty="0" err="1" smtClean="0"/>
              <a:t>fatalis</a:t>
            </a:r>
            <a:r>
              <a:rPr lang="en-US" dirty="0" smtClean="0"/>
              <a:t>, 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kontemplatif</a:t>
            </a:r>
            <a:r>
              <a:rPr lang="en-US" dirty="0" smtClean="0"/>
              <a:t>. </a:t>
            </a:r>
            <a:r>
              <a:rPr lang="en-US" dirty="0" err="1" smtClean="0"/>
              <a:t>Gambaran</a:t>
            </a:r>
            <a:r>
              <a:rPr lang="en-US" dirty="0" smtClean="0"/>
              <a:t> yang </a:t>
            </a:r>
            <a:r>
              <a:rPr lang="en-US" dirty="0" err="1" smtClean="0"/>
              <a:t>demikian</a:t>
            </a:r>
            <a:r>
              <a:rPr lang="en-US" dirty="0" smtClean="0"/>
              <a:t> </a:t>
            </a:r>
            <a:r>
              <a:rPr lang="en-US" dirty="0" err="1" smtClean="0"/>
              <a:t>menimbulkan</a:t>
            </a:r>
            <a:r>
              <a:rPr lang="en-US" dirty="0" smtClean="0"/>
              <a:t> </a:t>
            </a:r>
            <a:r>
              <a:rPr lang="en-US" dirty="0" err="1" smtClean="0"/>
              <a:t>sikap</a:t>
            </a:r>
            <a:r>
              <a:rPr lang="en-US" dirty="0" smtClean="0"/>
              <a:t> </a:t>
            </a:r>
            <a:r>
              <a:rPr lang="en-US" dirty="0" err="1" smtClean="0"/>
              <a:t>berlawanan</a:t>
            </a:r>
            <a:r>
              <a:rPr lang="en-US" dirty="0" smtClean="0"/>
              <a:t> yang </a:t>
            </a:r>
            <a:r>
              <a:rPr lang="en-US" dirty="0" err="1" smtClean="0"/>
              <a:t>akhirnya</a:t>
            </a:r>
            <a:r>
              <a:rPr lang="en-US" dirty="0" smtClean="0"/>
              <a:t> </a:t>
            </a:r>
            <a:r>
              <a:rPr lang="en-US" dirty="0" err="1" smtClean="0"/>
              <a:t>mewujudkan</a:t>
            </a:r>
            <a:r>
              <a:rPr lang="en-US" dirty="0" smtClean="0"/>
              <a:t> </a:t>
            </a:r>
            <a:r>
              <a:rPr lang="en-US" dirty="0" err="1" smtClean="0"/>
              <a:t>permusuhan</a:t>
            </a:r>
            <a:r>
              <a:rPr lang="en-US" dirty="0" smtClean="0"/>
              <a:t> (</a:t>
            </a:r>
            <a:r>
              <a:rPr lang="en-US" dirty="0" err="1" smtClean="0"/>
              <a:t>konflik</a:t>
            </a:r>
            <a:r>
              <a:rPr lang="en-US" dirty="0" smtClean="0"/>
              <a:t>), </a:t>
            </a:r>
            <a:r>
              <a:rPr lang="en-US" dirty="0" err="1" smtClean="0"/>
              <a:t>disharmoni</a:t>
            </a:r>
            <a:r>
              <a:rPr lang="en-US" dirty="0" smtClean="0"/>
              <a:t>, </a:t>
            </a:r>
            <a:r>
              <a:rPr lang="en-US" dirty="0" err="1" smtClean="0"/>
              <a:t>persaingan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perang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172200"/>
          </a:xfrm>
        </p:spPr>
        <p:txBody>
          <a:bodyPr>
            <a:normAutofit fontScale="85000" lnSpcReduction="20000"/>
          </a:bodyPr>
          <a:lstStyle/>
          <a:p>
            <a:r>
              <a:rPr lang="en-US" sz="3300" dirty="0" err="1" smtClean="0"/>
              <a:t>Menurut</a:t>
            </a:r>
            <a:r>
              <a:rPr lang="en-US" sz="3300" dirty="0" smtClean="0"/>
              <a:t> </a:t>
            </a:r>
            <a:r>
              <a:rPr lang="en-US" sz="3300" dirty="0" err="1" smtClean="0"/>
              <a:t>anggapan</a:t>
            </a:r>
            <a:r>
              <a:rPr lang="en-US" sz="3300" dirty="0" smtClean="0"/>
              <a:t> Barat, </a:t>
            </a:r>
            <a:r>
              <a:rPr lang="en-US" sz="3300" dirty="0" err="1" smtClean="0"/>
              <a:t>manusia</a:t>
            </a:r>
            <a:r>
              <a:rPr lang="en-US" sz="3300" dirty="0" smtClean="0"/>
              <a:t> </a:t>
            </a:r>
            <a:r>
              <a:rPr lang="en-US" sz="3300" dirty="0" err="1" smtClean="0"/>
              <a:t>adalah</a:t>
            </a:r>
            <a:r>
              <a:rPr lang="en-US" sz="3300" dirty="0" smtClean="0"/>
              <a:t> </a:t>
            </a:r>
            <a:r>
              <a:rPr lang="en-US" sz="3300" dirty="0" err="1" smtClean="0"/>
              <a:t>ukuran</a:t>
            </a:r>
            <a:r>
              <a:rPr lang="en-US" sz="3300" dirty="0" smtClean="0"/>
              <a:t> </a:t>
            </a:r>
            <a:r>
              <a:rPr lang="en-US" sz="3300" dirty="0" err="1" smtClean="0"/>
              <a:t>bagi</a:t>
            </a:r>
            <a:r>
              <a:rPr lang="en-US" sz="3300" dirty="0" smtClean="0"/>
              <a:t> </a:t>
            </a:r>
            <a:r>
              <a:rPr lang="en-US" sz="3300" dirty="0" err="1" smtClean="0"/>
              <a:t>segalanya</a:t>
            </a:r>
            <a:r>
              <a:rPr lang="en-US" sz="3300" dirty="0" smtClean="0"/>
              <a:t>, </a:t>
            </a:r>
            <a:r>
              <a:rPr lang="en-US" sz="3300" dirty="0" err="1" smtClean="0"/>
              <a:t>manusia</a:t>
            </a:r>
            <a:r>
              <a:rPr lang="en-US" sz="3300" dirty="0" smtClean="0"/>
              <a:t> </a:t>
            </a:r>
            <a:r>
              <a:rPr lang="en-US" sz="3300" dirty="0" err="1" smtClean="0"/>
              <a:t>mempunyai</a:t>
            </a:r>
            <a:r>
              <a:rPr lang="en-US" sz="3300" dirty="0" smtClean="0"/>
              <a:t> </a:t>
            </a:r>
            <a:r>
              <a:rPr lang="en-US" sz="3300" dirty="0" err="1" smtClean="0"/>
              <a:t>kemampuan</a:t>
            </a:r>
            <a:r>
              <a:rPr lang="en-US" sz="3300" dirty="0" smtClean="0"/>
              <a:t> </a:t>
            </a:r>
            <a:r>
              <a:rPr lang="en-US" sz="3300" dirty="0" err="1" smtClean="0"/>
              <a:t>untuk</a:t>
            </a:r>
            <a:r>
              <a:rPr lang="en-US" sz="3300" dirty="0" smtClean="0"/>
              <a:t> </a:t>
            </a:r>
            <a:r>
              <a:rPr lang="en-US" sz="3300" dirty="0" err="1" smtClean="0"/>
              <a:t>menyempurnakan</a:t>
            </a:r>
            <a:r>
              <a:rPr lang="en-US" sz="3300" dirty="0" smtClean="0"/>
              <a:t> </a:t>
            </a:r>
            <a:r>
              <a:rPr lang="en-US" sz="3300" dirty="0" err="1" smtClean="0"/>
              <a:t>kehidupannya</a:t>
            </a:r>
            <a:r>
              <a:rPr lang="en-US" sz="3300" dirty="0" smtClean="0"/>
              <a:t> </a:t>
            </a:r>
            <a:r>
              <a:rPr lang="en-US" sz="3300" dirty="0" err="1" smtClean="0"/>
              <a:t>sendiri</a:t>
            </a:r>
            <a:r>
              <a:rPr lang="en-US" sz="3300" dirty="0" smtClean="0"/>
              <a:t>, </a:t>
            </a:r>
            <a:r>
              <a:rPr lang="en-US" sz="3300" dirty="0" err="1" smtClean="0"/>
              <a:t>dengan</a:t>
            </a:r>
            <a:r>
              <a:rPr lang="en-US" sz="3300" dirty="0" smtClean="0"/>
              <a:t> </a:t>
            </a:r>
            <a:r>
              <a:rPr lang="en-US" sz="3300" dirty="0" err="1" smtClean="0"/>
              <a:t>bertitik</a:t>
            </a:r>
            <a:r>
              <a:rPr lang="en-US" sz="3300" dirty="0" smtClean="0"/>
              <a:t> </a:t>
            </a:r>
            <a:r>
              <a:rPr lang="en-US" sz="3300" dirty="0" err="1" smtClean="0"/>
              <a:t>tolak</a:t>
            </a:r>
            <a:r>
              <a:rPr lang="en-US" sz="3300" dirty="0" smtClean="0"/>
              <a:t> </a:t>
            </a:r>
            <a:r>
              <a:rPr lang="en-US" sz="3300" dirty="0" err="1" smtClean="0"/>
              <a:t>dari</a:t>
            </a:r>
            <a:r>
              <a:rPr lang="en-US" sz="3300" dirty="0" smtClean="0"/>
              <a:t> </a:t>
            </a:r>
            <a:r>
              <a:rPr lang="en-US" sz="3300" dirty="0" err="1" smtClean="0"/>
              <a:t>rasio</a:t>
            </a:r>
            <a:r>
              <a:rPr lang="en-US" sz="3300" dirty="0" smtClean="0"/>
              <a:t>, </a:t>
            </a:r>
            <a:r>
              <a:rPr lang="en-US" sz="3300" dirty="0" err="1" smtClean="0"/>
              <a:t>intelektual</a:t>
            </a:r>
            <a:r>
              <a:rPr lang="en-US" sz="3300" dirty="0" smtClean="0"/>
              <a:t>, </a:t>
            </a:r>
            <a:r>
              <a:rPr lang="en-US" sz="3300" dirty="0" err="1" smtClean="0"/>
              <a:t>dan</a:t>
            </a:r>
            <a:r>
              <a:rPr lang="en-US" sz="3300" dirty="0" smtClean="0"/>
              <a:t> </a:t>
            </a:r>
            <a:r>
              <a:rPr lang="en-US" sz="3300" dirty="0" err="1" smtClean="0"/>
              <a:t>empiris</a:t>
            </a:r>
            <a:r>
              <a:rPr lang="en-US" sz="3300" dirty="0" smtClean="0"/>
              <a:t>. </a:t>
            </a:r>
            <a:r>
              <a:rPr lang="en-US" sz="3300" dirty="0" err="1" smtClean="0"/>
              <a:t>Pikirannya</a:t>
            </a:r>
            <a:r>
              <a:rPr lang="en-US" sz="3300" dirty="0" smtClean="0"/>
              <a:t> </a:t>
            </a:r>
            <a:r>
              <a:rPr lang="en-US" sz="3300" dirty="0" err="1" smtClean="0"/>
              <a:t>cenderung</a:t>
            </a:r>
            <a:r>
              <a:rPr lang="en-US" sz="3300" dirty="0" smtClean="0"/>
              <a:t> </a:t>
            </a:r>
            <a:r>
              <a:rPr lang="en-US" sz="3300" dirty="0" err="1" smtClean="0"/>
              <a:t>menekankan</a:t>
            </a:r>
            <a:r>
              <a:rPr lang="en-US" sz="3300" dirty="0" smtClean="0"/>
              <a:t> </a:t>
            </a:r>
            <a:r>
              <a:rPr lang="en-US" sz="3300" dirty="0" err="1" smtClean="0"/>
              <a:t>pada</a:t>
            </a:r>
            <a:r>
              <a:rPr lang="en-US" sz="3300" dirty="0" smtClean="0"/>
              <a:t> </a:t>
            </a:r>
            <a:r>
              <a:rPr lang="en-US" sz="3300" dirty="0" err="1" smtClean="0"/>
              <a:t>dunia</a:t>
            </a:r>
            <a:r>
              <a:rPr lang="en-US" sz="3300" dirty="0" smtClean="0"/>
              <a:t> </a:t>
            </a:r>
            <a:r>
              <a:rPr lang="en-US" sz="3300" dirty="0" err="1" smtClean="0"/>
              <a:t>objektif</a:t>
            </a:r>
            <a:r>
              <a:rPr lang="en-US" sz="3300" dirty="0" smtClean="0"/>
              <a:t>, </a:t>
            </a:r>
            <a:r>
              <a:rPr lang="en-US" sz="3300" dirty="0" err="1" smtClean="0"/>
              <a:t>hasil</a:t>
            </a:r>
            <a:r>
              <a:rPr lang="en-US" sz="3300" dirty="0" smtClean="0"/>
              <a:t> </a:t>
            </a:r>
            <a:r>
              <a:rPr lang="en-US" sz="3300" dirty="0" err="1" smtClean="0"/>
              <a:t>pemikiran</a:t>
            </a:r>
            <a:r>
              <a:rPr lang="en-US" sz="3300" dirty="0" smtClean="0"/>
              <a:t> </a:t>
            </a:r>
            <a:r>
              <a:rPr lang="en-US" sz="3300" dirty="0" err="1" smtClean="0"/>
              <a:t>mereka</a:t>
            </a:r>
            <a:r>
              <a:rPr lang="en-US" sz="3300" dirty="0" smtClean="0"/>
              <a:t> </a:t>
            </a:r>
            <a:r>
              <a:rPr lang="en-US" sz="3300" dirty="0" err="1" smtClean="0"/>
              <a:t>membuahkan</a:t>
            </a:r>
            <a:r>
              <a:rPr lang="en-US" sz="3300" dirty="0" smtClean="0"/>
              <a:t> </a:t>
            </a:r>
            <a:r>
              <a:rPr lang="en-US" sz="3300" dirty="0" err="1" smtClean="0"/>
              <a:t>sains</a:t>
            </a:r>
            <a:r>
              <a:rPr lang="en-US" sz="3300" dirty="0" smtClean="0"/>
              <a:t> </a:t>
            </a:r>
            <a:r>
              <a:rPr lang="en-US" sz="3300" dirty="0" err="1" smtClean="0"/>
              <a:t>dan</a:t>
            </a:r>
            <a:r>
              <a:rPr lang="en-US" sz="3300" dirty="0" smtClean="0"/>
              <a:t> </a:t>
            </a:r>
            <a:r>
              <a:rPr lang="en-US" sz="3300" dirty="0" err="1" smtClean="0"/>
              <a:t>teknologi</a:t>
            </a:r>
            <a:r>
              <a:rPr lang="en-US" sz="3300" dirty="0" smtClean="0"/>
              <a:t>. </a:t>
            </a:r>
            <a:r>
              <a:rPr lang="en-US" sz="3300" dirty="0" err="1" smtClean="0"/>
              <a:t>Filsafat</a:t>
            </a:r>
            <a:r>
              <a:rPr lang="en-US" sz="3300" dirty="0" smtClean="0"/>
              <a:t> Barat </a:t>
            </a:r>
            <a:r>
              <a:rPr lang="en-US" sz="3300" dirty="0" err="1" smtClean="0"/>
              <a:t>dipusatkan</a:t>
            </a:r>
            <a:r>
              <a:rPr lang="en-US" sz="3300" dirty="0" smtClean="0"/>
              <a:t> </a:t>
            </a:r>
            <a:r>
              <a:rPr lang="en-US" sz="3300" dirty="0" err="1" smtClean="0"/>
              <a:t>pada</a:t>
            </a:r>
            <a:r>
              <a:rPr lang="en-US" sz="3300" dirty="0" smtClean="0"/>
              <a:t> </a:t>
            </a:r>
            <a:r>
              <a:rPr lang="en-US" sz="3300" dirty="0" err="1" smtClean="0"/>
              <a:t>wujud</a:t>
            </a:r>
            <a:r>
              <a:rPr lang="en-US" sz="3300" dirty="0" smtClean="0"/>
              <a:t> </a:t>
            </a:r>
            <a:r>
              <a:rPr lang="en-US" sz="3300" dirty="0" err="1" smtClean="0"/>
              <a:t>dunia</a:t>
            </a:r>
            <a:r>
              <a:rPr lang="en-US" sz="3300" dirty="0" smtClean="0"/>
              <a:t> </a:t>
            </a:r>
            <a:r>
              <a:rPr lang="en-US" sz="3300" dirty="0" err="1" smtClean="0"/>
              <a:t>rasio</a:t>
            </a:r>
            <a:r>
              <a:rPr lang="en-US" sz="3300" dirty="0" smtClean="0"/>
              <a:t>. </a:t>
            </a:r>
            <a:r>
              <a:rPr lang="en-US" sz="3300" dirty="0" err="1" smtClean="0"/>
              <a:t>Oleh</a:t>
            </a:r>
            <a:r>
              <a:rPr lang="en-US" sz="3300" dirty="0" smtClean="0"/>
              <a:t> </a:t>
            </a:r>
            <a:r>
              <a:rPr lang="en-US" sz="3300" dirty="0" err="1" smtClean="0"/>
              <a:t>karena</a:t>
            </a:r>
            <a:r>
              <a:rPr lang="en-US" sz="3300" dirty="0" smtClean="0"/>
              <a:t> </a:t>
            </a:r>
            <a:r>
              <a:rPr lang="en-US" sz="3300" dirty="0" err="1" smtClean="0"/>
              <a:t>itu</a:t>
            </a:r>
            <a:r>
              <a:rPr lang="en-US" sz="3300" dirty="0" smtClean="0"/>
              <a:t>, </a:t>
            </a:r>
            <a:r>
              <a:rPr lang="en-US" sz="3300" dirty="0" err="1" smtClean="0"/>
              <a:t>pengetahuan</a:t>
            </a:r>
            <a:r>
              <a:rPr lang="en-US" sz="3300" dirty="0" smtClean="0"/>
              <a:t> </a:t>
            </a:r>
            <a:r>
              <a:rPr lang="en-US" sz="3300" dirty="0" err="1" smtClean="0"/>
              <a:t>mempunyai</a:t>
            </a:r>
            <a:r>
              <a:rPr lang="en-US" sz="3300" dirty="0" smtClean="0"/>
              <a:t> </a:t>
            </a:r>
            <a:r>
              <a:rPr lang="en-US" sz="3300" dirty="0" err="1" smtClean="0"/>
              <a:t>dasar</a:t>
            </a:r>
            <a:r>
              <a:rPr lang="en-US" sz="3300" dirty="0" smtClean="0"/>
              <a:t> </a:t>
            </a:r>
            <a:r>
              <a:rPr lang="en-US" sz="3300" dirty="0" err="1" smtClean="0"/>
              <a:t>empiris</a:t>
            </a:r>
            <a:r>
              <a:rPr lang="en-US" sz="3300" dirty="0" smtClean="0"/>
              <a:t> yang </a:t>
            </a:r>
            <a:r>
              <a:rPr lang="en-US" sz="3300" dirty="0" err="1" smtClean="0"/>
              <a:t>kuat</a:t>
            </a:r>
            <a:r>
              <a:rPr lang="en-US" sz="3300" dirty="0" smtClean="0"/>
              <a:t>. </a:t>
            </a:r>
          </a:p>
          <a:p>
            <a:r>
              <a:rPr lang="en-US" sz="3300" dirty="0" err="1" smtClean="0"/>
              <a:t>Dalam</a:t>
            </a:r>
            <a:r>
              <a:rPr lang="en-US" sz="3300" dirty="0" smtClean="0"/>
              <a:t> </a:t>
            </a:r>
            <a:r>
              <a:rPr lang="en-US" sz="3300" dirty="0" err="1" smtClean="0"/>
              <a:t>tradisi</a:t>
            </a:r>
            <a:r>
              <a:rPr lang="en-US" sz="3300" dirty="0" smtClean="0"/>
              <a:t> agama, </a:t>
            </a:r>
            <a:r>
              <a:rPr lang="en-US" sz="3300" dirty="0" err="1" smtClean="0"/>
              <a:t>dunia</a:t>
            </a:r>
            <a:r>
              <a:rPr lang="en-US" sz="3300" dirty="0" smtClean="0"/>
              <a:t> </a:t>
            </a:r>
            <a:r>
              <a:rPr lang="en-US" sz="3300" dirty="0" err="1" smtClean="0"/>
              <a:t>empiris</a:t>
            </a:r>
            <a:r>
              <a:rPr lang="en-US" sz="3300" dirty="0" smtClean="0"/>
              <a:t> </a:t>
            </a:r>
            <a:r>
              <a:rPr lang="en-US" sz="3300" dirty="0" err="1" smtClean="0"/>
              <a:t>mempunyai</a:t>
            </a:r>
            <a:r>
              <a:rPr lang="en-US" sz="3300" dirty="0" smtClean="0"/>
              <a:t> </a:t>
            </a:r>
            <a:r>
              <a:rPr lang="en-US" sz="3300" dirty="0" err="1" smtClean="0"/>
              <a:t>arti</a:t>
            </a:r>
            <a:r>
              <a:rPr lang="en-US" sz="3300" dirty="0" smtClean="0"/>
              <a:t>. </a:t>
            </a:r>
            <a:r>
              <a:rPr lang="en-US" sz="3300" dirty="0" err="1" smtClean="0"/>
              <a:t>Kini</a:t>
            </a:r>
            <a:r>
              <a:rPr lang="en-US" sz="3300" dirty="0" smtClean="0"/>
              <a:t> </a:t>
            </a:r>
            <a:r>
              <a:rPr lang="en-US" sz="3300" dirty="0" err="1" smtClean="0"/>
              <a:t>ternyata</a:t>
            </a:r>
            <a:r>
              <a:rPr lang="en-US" sz="3300" dirty="0" smtClean="0"/>
              <a:t> </a:t>
            </a:r>
            <a:r>
              <a:rPr lang="en-US" sz="3300" dirty="0" err="1" smtClean="0"/>
              <a:t>bahwa</a:t>
            </a:r>
            <a:r>
              <a:rPr lang="en-US" sz="3300" dirty="0" smtClean="0"/>
              <a:t> </a:t>
            </a:r>
            <a:r>
              <a:rPr lang="en-US" sz="3300" dirty="0" err="1" smtClean="0"/>
              <a:t>sikap</a:t>
            </a:r>
            <a:r>
              <a:rPr lang="en-US" sz="3300" dirty="0" smtClean="0"/>
              <a:t> </a:t>
            </a:r>
            <a:r>
              <a:rPr lang="en-US" sz="3300" dirty="0" err="1" smtClean="0"/>
              <a:t>aktif</a:t>
            </a:r>
            <a:r>
              <a:rPr lang="en-US" sz="3300" dirty="0" smtClean="0"/>
              <a:t> </a:t>
            </a:r>
            <a:r>
              <a:rPr lang="en-US" sz="3300" dirty="0" err="1" smtClean="0"/>
              <a:t>dan</a:t>
            </a:r>
            <a:r>
              <a:rPr lang="en-US" sz="3300" dirty="0" smtClean="0"/>
              <a:t> </a:t>
            </a:r>
            <a:r>
              <a:rPr lang="en-US" sz="3300" dirty="0" err="1" smtClean="0"/>
              <a:t>rasional</a:t>
            </a:r>
            <a:r>
              <a:rPr lang="en-US" sz="3300" dirty="0" smtClean="0"/>
              <a:t> </a:t>
            </a:r>
            <a:r>
              <a:rPr lang="en-US" sz="3300" dirty="0" err="1" smtClean="0"/>
              <a:t>di</a:t>
            </a:r>
            <a:r>
              <a:rPr lang="en-US" sz="3300" dirty="0" smtClean="0"/>
              <a:t> </a:t>
            </a:r>
            <a:r>
              <a:rPr lang="en-US" sz="3300" dirty="0" err="1" smtClean="0"/>
              <a:t>dunia</a:t>
            </a:r>
            <a:r>
              <a:rPr lang="en-US" sz="3300" dirty="0" smtClean="0"/>
              <a:t> Barat </a:t>
            </a:r>
            <a:r>
              <a:rPr lang="en-US" sz="3300" dirty="0" err="1" smtClean="0"/>
              <a:t>unggul</a:t>
            </a:r>
            <a:r>
              <a:rPr lang="en-US" sz="3300" dirty="0" smtClean="0"/>
              <a:t>. Cara </a:t>
            </a:r>
            <a:r>
              <a:rPr lang="en-US" sz="3300" dirty="0" err="1" smtClean="0"/>
              <a:t>berpikir</a:t>
            </a:r>
            <a:r>
              <a:rPr lang="en-US" sz="3300" dirty="0" smtClean="0"/>
              <a:t> </a:t>
            </a:r>
            <a:r>
              <a:rPr lang="en-US" sz="3300" dirty="0" err="1" smtClean="0"/>
              <a:t>dan</a:t>
            </a:r>
            <a:r>
              <a:rPr lang="en-US" sz="3300" dirty="0" smtClean="0"/>
              <a:t> </a:t>
            </a:r>
            <a:r>
              <a:rPr lang="en-US" sz="3300" dirty="0" err="1" smtClean="0"/>
              <a:t>hidup</a:t>
            </a:r>
            <a:r>
              <a:rPr lang="en-US" sz="3300" dirty="0" smtClean="0"/>
              <a:t> </a:t>
            </a:r>
            <a:r>
              <a:rPr lang="en-US" sz="3300" dirty="0" err="1" smtClean="0"/>
              <a:t>lebih</a:t>
            </a:r>
            <a:r>
              <a:rPr lang="en-US" sz="3300" dirty="0" smtClean="0"/>
              <a:t> </a:t>
            </a:r>
            <a:r>
              <a:rPr lang="en-US" sz="3300" dirty="0" err="1" smtClean="0"/>
              <a:t>terikat</a:t>
            </a:r>
            <a:r>
              <a:rPr lang="en-US" sz="3300" dirty="0" smtClean="0"/>
              <a:t> </a:t>
            </a:r>
            <a:r>
              <a:rPr lang="en-US" sz="3300" dirty="0" err="1" smtClean="0"/>
              <a:t>pada</a:t>
            </a:r>
            <a:r>
              <a:rPr lang="en-US" sz="3300" dirty="0" smtClean="0"/>
              <a:t> </a:t>
            </a:r>
            <a:r>
              <a:rPr lang="en-US" sz="3300" dirty="0" err="1" smtClean="0"/>
              <a:t>kemajuan</a:t>
            </a:r>
            <a:r>
              <a:rPr lang="en-US" sz="3300" dirty="0" smtClean="0"/>
              <a:t> materiel. </a:t>
            </a:r>
          </a:p>
          <a:p>
            <a:r>
              <a:rPr lang="en-US" sz="3300" dirty="0" smtClean="0"/>
              <a:t>Barat </a:t>
            </a:r>
            <a:r>
              <a:rPr lang="en-US" sz="3300" dirty="0" err="1" smtClean="0"/>
              <a:t>hidup</a:t>
            </a:r>
            <a:r>
              <a:rPr lang="en-US" sz="3300" dirty="0" smtClean="0"/>
              <a:t> </a:t>
            </a:r>
            <a:r>
              <a:rPr lang="en-US" sz="3300" dirty="0" err="1" smtClean="0"/>
              <a:t>dalam</a:t>
            </a:r>
            <a:r>
              <a:rPr lang="en-US" sz="3300" dirty="0" smtClean="0"/>
              <a:t> </a:t>
            </a:r>
            <a:r>
              <a:rPr lang="en-US" sz="3300" dirty="0" err="1" smtClean="0"/>
              <a:t>dunia</a:t>
            </a:r>
            <a:r>
              <a:rPr lang="en-US" sz="3300" dirty="0" smtClean="0"/>
              <a:t> </a:t>
            </a:r>
            <a:r>
              <a:rPr lang="en-US" sz="3300" dirty="0" err="1" smtClean="0"/>
              <a:t>teknik</a:t>
            </a:r>
            <a:r>
              <a:rPr lang="en-US" sz="3300" dirty="0" smtClean="0"/>
              <a:t> </a:t>
            </a:r>
            <a:r>
              <a:rPr lang="en-US" sz="3300" dirty="0" err="1" smtClean="0"/>
              <a:t>dan</a:t>
            </a:r>
            <a:r>
              <a:rPr lang="en-US" sz="3300" dirty="0" smtClean="0"/>
              <a:t> </a:t>
            </a:r>
            <a:r>
              <a:rPr lang="en-US" sz="3300" dirty="0" err="1" smtClean="0"/>
              <a:t>ilmiah</a:t>
            </a:r>
            <a:r>
              <a:rPr lang="en-US" sz="3300" dirty="0" smtClean="0"/>
              <a:t>. </a:t>
            </a:r>
            <a:r>
              <a:rPr lang="en-US" sz="3300" dirty="0" err="1" smtClean="0"/>
              <a:t>Kehidupan</a:t>
            </a:r>
            <a:r>
              <a:rPr lang="en-US" sz="3300" dirty="0" smtClean="0"/>
              <a:t> </a:t>
            </a:r>
            <a:r>
              <a:rPr lang="en-US" sz="3300" dirty="0" err="1" smtClean="0"/>
              <a:t>didasarkan</a:t>
            </a:r>
            <a:r>
              <a:rPr lang="en-US" sz="3300" dirty="0" smtClean="0"/>
              <a:t> </a:t>
            </a:r>
            <a:r>
              <a:rPr lang="en-US" sz="3300" dirty="0" err="1" smtClean="0"/>
              <a:t>pada</a:t>
            </a:r>
            <a:r>
              <a:rPr lang="en-US" sz="3300" dirty="0" smtClean="0"/>
              <a:t> 3 (</a:t>
            </a:r>
            <a:r>
              <a:rPr lang="en-US" sz="3300" dirty="0" err="1" smtClean="0"/>
              <a:t>tiga</a:t>
            </a:r>
            <a:r>
              <a:rPr lang="en-US" sz="3300" dirty="0" smtClean="0"/>
              <a:t>) </a:t>
            </a:r>
            <a:r>
              <a:rPr lang="en-US" sz="3300" dirty="0" err="1" smtClean="0"/>
              <a:t>nilai</a:t>
            </a:r>
            <a:r>
              <a:rPr lang="en-US" sz="3300" dirty="0" smtClean="0"/>
              <a:t> </a:t>
            </a:r>
            <a:r>
              <a:rPr lang="en-US" sz="3300" dirty="0" err="1" smtClean="0"/>
              <a:t>penting</a:t>
            </a:r>
            <a:r>
              <a:rPr lang="en-US" sz="3300" dirty="0" smtClean="0"/>
              <a:t>, </a:t>
            </a:r>
            <a:r>
              <a:rPr lang="en-US" sz="3300" dirty="0" err="1" smtClean="0"/>
              <a:t>yaitu</a:t>
            </a:r>
            <a:r>
              <a:rPr lang="en-US" sz="3300" dirty="0" smtClean="0"/>
              <a:t> </a:t>
            </a:r>
            <a:r>
              <a:rPr lang="en-US" sz="3300" dirty="0" err="1" smtClean="0"/>
              <a:t>martabat</a:t>
            </a:r>
            <a:r>
              <a:rPr lang="en-US" sz="3300" dirty="0" smtClean="0"/>
              <a:t> </a:t>
            </a:r>
            <a:r>
              <a:rPr lang="en-US" sz="3300" dirty="0" err="1" smtClean="0"/>
              <a:t>manusia</a:t>
            </a:r>
            <a:r>
              <a:rPr lang="en-US" sz="3300" dirty="0" smtClean="0"/>
              <a:t>, </a:t>
            </a:r>
            <a:r>
              <a:rPr lang="en-US" sz="3300" dirty="0" err="1" smtClean="0"/>
              <a:t>kebebasan</a:t>
            </a:r>
            <a:r>
              <a:rPr lang="en-US" sz="3300" dirty="0" smtClean="0"/>
              <a:t>, </a:t>
            </a:r>
            <a:r>
              <a:rPr lang="en-US" sz="3300" dirty="0" err="1" smtClean="0"/>
              <a:t>dan</a:t>
            </a:r>
            <a:r>
              <a:rPr lang="en-US" sz="3300" dirty="0" smtClean="0"/>
              <a:t> </a:t>
            </a:r>
            <a:r>
              <a:rPr lang="en-US" sz="3300" dirty="0" err="1" smtClean="0"/>
              <a:t>teknologi</a:t>
            </a:r>
            <a:r>
              <a:rPr lang="en-US" sz="3300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19800"/>
          </a:xfrm>
        </p:spPr>
        <p:txBody>
          <a:bodyPr>
            <a:normAutofit fontScale="85000" lnSpcReduction="10000"/>
          </a:bodyPr>
          <a:lstStyle/>
          <a:p>
            <a:r>
              <a:rPr lang="en-US" sz="3300" dirty="0" err="1" smtClean="0"/>
              <a:t>Bagi</a:t>
            </a:r>
            <a:r>
              <a:rPr lang="en-US" sz="3300" dirty="0" smtClean="0"/>
              <a:t> </a:t>
            </a:r>
            <a:r>
              <a:rPr lang="en-US" sz="3300" dirty="0" err="1" smtClean="0"/>
              <a:t>manusia</a:t>
            </a:r>
            <a:r>
              <a:rPr lang="en-US" sz="3300" dirty="0" smtClean="0"/>
              <a:t> </a:t>
            </a:r>
            <a:r>
              <a:rPr lang="en-US" sz="3300" dirty="0" err="1" smtClean="0"/>
              <a:t>Timur</a:t>
            </a:r>
            <a:r>
              <a:rPr lang="en-US" sz="3300" dirty="0" smtClean="0"/>
              <a:t>, </a:t>
            </a:r>
            <a:r>
              <a:rPr lang="en-US" sz="3300" dirty="0" err="1" smtClean="0"/>
              <a:t>berpikir</a:t>
            </a:r>
            <a:r>
              <a:rPr lang="en-US" sz="3300" dirty="0" smtClean="0"/>
              <a:t> </a:t>
            </a:r>
            <a:r>
              <a:rPr lang="en-US" sz="3300" dirty="0" err="1" smtClean="0"/>
              <a:t>Kontemplatif</a:t>
            </a:r>
            <a:r>
              <a:rPr lang="en-US" sz="3300" dirty="0" smtClean="0"/>
              <a:t> </a:t>
            </a:r>
            <a:r>
              <a:rPr lang="en-US" sz="3300" dirty="0" err="1" smtClean="0"/>
              <a:t>dipandang</a:t>
            </a:r>
            <a:r>
              <a:rPr lang="en-US" sz="3300" dirty="0" smtClean="0"/>
              <a:t> </a:t>
            </a:r>
            <a:r>
              <a:rPr lang="en-US" sz="3300" dirty="0" err="1" smtClean="0"/>
              <a:t>sebagai</a:t>
            </a:r>
            <a:r>
              <a:rPr lang="en-US" sz="3300" dirty="0" smtClean="0"/>
              <a:t> </a:t>
            </a:r>
            <a:r>
              <a:rPr lang="en-US" sz="3300" dirty="0" err="1" smtClean="0"/>
              <a:t>puncak</a:t>
            </a:r>
            <a:r>
              <a:rPr lang="en-US" sz="3300" dirty="0" smtClean="0"/>
              <a:t> </a:t>
            </a:r>
            <a:r>
              <a:rPr lang="en-US" sz="3300" dirty="0" err="1" smtClean="0"/>
              <a:t>perkembangan</a:t>
            </a:r>
            <a:r>
              <a:rPr lang="en-US" sz="3300" dirty="0" smtClean="0"/>
              <a:t> </a:t>
            </a:r>
            <a:r>
              <a:rPr lang="en-US" sz="3300" dirty="0" err="1" smtClean="0"/>
              <a:t>rohani</a:t>
            </a:r>
            <a:r>
              <a:rPr lang="en-US" sz="3300" dirty="0" smtClean="0"/>
              <a:t> </a:t>
            </a:r>
            <a:r>
              <a:rPr lang="en-US" sz="3300" dirty="0" err="1" smtClean="0"/>
              <a:t>manusia</a:t>
            </a:r>
            <a:r>
              <a:rPr lang="en-US" sz="3300" dirty="0" smtClean="0"/>
              <a:t>. </a:t>
            </a:r>
          </a:p>
          <a:p>
            <a:r>
              <a:rPr lang="en-US" sz="3300" dirty="0" err="1" smtClean="0"/>
              <a:t>Sikap</a:t>
            </a:r>
            <a:r>
              <a:rPr lang="en-US" sz="3300" dirty="0" smtClean="0"/>
              <a:t> </a:t>
            </a:r>
            <a:r>
              <a:rPr lang="en-US" sz="3300" dirty="0" err="1" smtClean="0"/>
              <a:t>budayanya</a:t>
            </a:r>
            <a:r>
              <a:rPr lang="en-US" sz="3300" dirty="0" smtClean="0"/>
              <a:t> </a:t>
            </a:r>
            <a:r>
              <a:rPr lang="en-US" sz="3300" dirty="0" err="1" smtClean="0"/>
              <a:t>lebih</a:t>
            </a:r>
            <a:r>
              <a:rPr lang="en-US" sz="3300" dirty="0" smtClean="0"/>
              <a:t> </a:t>
            </a:r>
            <a:r>
              <a:rPr lang="en-US" sz="3300" dirty="0" err="1" smtClean="0"/>
              <a:t>menekankan</a:t>
            </a:r>
            <a:r>
              <a:rPr lang="en-US" sz="3300" dirty="0" smtClean="0"/>
              <a:t> </a:t>
            </a:r>
            <a:r>
              <a:rPr lang="en-US" sz="3300" dirty="0" err="1" smtClean="0"/>
              <a:t>pada</a:t>
            </a:r>
            <a:r>
              <a:rPr lang="en-US" sz="3300" dirty="0" smtClean="0"/>
              <a:t> </a:t>
            </a:r>
            <a:r>
              <a:rPr lang="en-US" sz="3300" dirty="0" err="1" smtClean="0"/>
              <a:t>disiplin</a:t>
            </a:r>
            <a:r>
              <a:rPr lang="en-US" sz="3300" dirty="0" smtClean="0"/>
              <a:t> </a:t>
            </a:r>
            <a:r>
              <a:rPr lang="en-US" sz="3300" dirty="0" err="1" smtClean="0"/>
              <a:t>mengendalikan</a:t>
            </a:r>
            <a:r>
              <a:rPr lang="en-US" sz="3300" dirty="0" smtClean="0"/>
              <a:t> </a:t>
            </a:r>
            <a:r>
              <a:rPr lang="en-US" sz="3300" dirty="0" err="1" smtClean="0"/>
              <a:t>diri</a:t>
            </a:r>
            <a:r>
              <a:rPr lang="en-US" sz="3300" dirty="0" smtClean="0"/>
              <a:t>, </a:t>
            </a:r>
            <a:r>
              <a:rPr lang="en-US" sz="3300" dirty="0" err="1" smtClean="0"/>
              <a:t>sederhana</a:t>
            </a:r>
            <a:r>
              <a:rPr lang="en-US" sz="3300" dirty="0" smtClean="0"/>
              <a:t>, </a:t>
            </a:r>
            <a:r>
              <a:rPr lang="en-US" sz="3300" dirty="0" err="1" smtClean="0"/>
              <a:t>tidak</a:t>
            </a:r>
            <a:r>
              <a:rPr lang="en-US" sz="3300" dirty="0" smtClean="0"/>
              <a:t> </a:t>
            </a:r>
            <a:r>
              <a:rPr lang="en-US" sz="3300" dirty="0" err="1" smtClean="0"/>
              <a:t>mementingkan</a:t>
            </a:r>
            <a:r>
              <a:rPr lang="en-US" sz="3300" dirty="0" smtClean="0"/>
              <a:t> </a:t>
            </a:r>
            <a:r>
              <a:rPr lang="en-US" sz="3300" dirty="0" err="1" smtClean="0"/>
              <a:t>dunia</a:t>
            </a:r>
            <a:r>
              <a:rPr lang="en-US" sz="3300" dirty="0" smtClean="0"/>
              <a:t>, </a:t>
            </a:r>
            <a:r>
              <a:rPr lang="en-US" sz="3300" dirty="0" err="1" smtClean="0"/>
              <a:t>bahkan</a:t>
            </a:r>
            <a:r>
              <a:rPr lang="en-US" sz="3300" dirty="0" smtClean="0"/>
              <a:t> </a:t>
            </a:r>
            <a:r>
              <a:rPr lang="en-US" sz="3300" dirty="0" err="1" smtClean="0"/>
              <a:t>menjauhkan</a:t>
            </a:r>
            <a:r>
              <a:rPr lang="en-US" sz="3300" dirty="0" smtClean="0"/>
              <a:t> </a:t>
            </a:r>
            <a:r>
              <a:rPr lang="en-US" sz="3300" dirty="0" err="1" smtClean="0"/>
              <a:t>diri</a:t>
            </a:r>
            <a:r>
              <a:rPr lang="en-US" sz="3300" dirty="0" smtClean="0"/>
              <a:t> </a:t>
            </a:r>
            <a:r>
              <a:rPr lang="en-US" sz="3300" dirty="0" err="1" smtClean="0"/>
              <a:t>dari</a:t>
            </a:r>
            <a:r>
              <a:rPr lang="en-US" sz="3300" dirty="0" smtClean="0"/>
              <a:t> </a:t>
            </a:r>
            <a:r>
              <a:rPr lang="en-US" sz="3300" dirty="0" err="1" smtClean="0"/>
              <a:t>dunia</a:t>
            </a:r>
            <a:r>
              <a:rPr lang="en-US" sz="3300" dirty="0" smtClean="0"/>
              <a:t>. </a:t>
            </a:r>
          </a:p>
          <a:p>
            <a:r>
              <a:rPr lang="en-US" sz="3300" dirty="0" err="1" smtClean="0"/>
              <a:t>Hidup</a:t>
            </a:r>
            <a:r>
              <a:rPr lang="en-US" sz="3300" dirty="0" smtClean="0"/>
              <a:t> </a:t>
            </a:r>
            <a:r>
              <a:rPr lang="en-US" sz="3300" dirty="0" err="1" smtClean="0"/>
              <a:t>menyatu</a:t>
            </a:r>
            <a:r>
              <a:rPr lang="en-US" sz="3300" dirty="0" smtClean="0"/>
              <a:t> </a:t>
            </a:r>
            <a:r>
              <a:rPr lang="en-US" sz="3300" dirty="0" err="1" smtClean="0"/>
              <a:t>dengan</a:t>
            </a:r>
            <a:r>
              <a:rPr lang="en-US" sz="3300" dirty="0" smtClean="0"/>
              <a:t> </a:t>
            </a:r>
            <a:r>
              <a:rPr lang="en-US" sz="3300" dirty="0" err="1" smtClean="0"/>
              <a:t>alam</a:t>
            </a:r>
            <a:r>
              <a:rPr lang="en-US" sz="3300" dirty="0" smtClean="0"/>
              <a:t>, </a:t>
            </a:r>
            <a:r>
              <a:rPr lang="en-US" sz="3300" dirty="0" err="1" smtClean="0"/>
              <a:t>karena</a:t>
            </a:r>
            <a:r>
              <a:rPr lang="en-US" sz="3300" dirty="0" smtClean="0"/>
              <a:t> </a:t>
            </a:r>
            <a:r>
              <a:rPr lang="en-US" sz="3300" dirty="0" err="1" smtClean="0"/>
              <a:t>alam</a:t>
            </a:r>
            <a:r>
              <a:rPr lang="en-US" sz="3300" dirty="0" smtClean="0"/>
              <a:t> </a:t>
            </a:r>
            <a:r>
              <a:rPr lang="en-US" sz="3300" dirty="0" err="1" smtClean="0"/>
              <a:t>adalah</a:t>
            </a:r>
            <a:r>
              <a:rPr lang="en-US" sz="3300" dirty="0" smtClean="0"/>
              <a:t> </a:t>
            </a:r>
            <a:r>
              <a:rPr lang="en-US" sz="3300" dirty="0" err="1" smtClean="0"/>
              <a:t>bagian</a:t>
            </a:r>
            <a:r>
              <a:rPr lang="en-US" sz="3300" dirty="0" smtClean="0"/>
              <a:t> yang </a:t>
            </a:r>
            <a:r>
              <a:rPr lang="en-US" sz="3300" dirty="0" err="1" smtClean="0"/>
              <a:t>tidak</a:t>
            </a:r>
            <a:r>
              <a:rPr lang="en-US" sz="3300" dirty="0" smtClean="0"/>
              <a:t> </a:t>
            </a:r>
            <a:r>
              <a:rPr lang="en-US" sz="3300" dirty="0" err="1" smtClean="0"/>
              <a:t>terpisah</a:t>
            </a:r>
            <a:r>
              <a:rPr lang="en-US" sz="3300" dirty="0" smtClean="0"/>
              <a:t> </a:t>
            </a:r>
            <a:r>
              <a:rPr lang="en-US" sz="3300" dirty="0" err="1" smtClean="0"/>
              <a:t>dari</a:t>
            </a:r>
            <a:r>
              <a:rPr lang="en-US" sz="3300" dirty="0" smtClean="0"/>
              <a:t> </a:t>
            </a:r>
            <a:r>
              <a:rPr lang="en-US" sz="3300" dirty="0" err="1" smtClean="0"/>
              <a:t>kehidupan</a:t>
            </a:r>
            <a:r>
              <a:rPr lang="en-US" sz="3300" dirty="0" smtClean="0"/>
              <a:t> </a:t>
            </a:r>
            <a:r>
              <a:rPr lang="en-US" sz="3300" dirty="0" err="1" smtClean="0"/>
              <a:t>manusia</a:t>
            </a:r>
            <a:r>
              <a:rPr lang="en-US" sz="3300" dirty="0" smtClean="0"/>
              <a:t>. </a:t>
            </a:r>
            <a:r>
              <a:rPr lang="en-US" sz="3300" dirty="0" err="1" smtClean="0"/>
              <a:t>Jika</a:t>
            </a:r>
            <a:r>
              <a:rPr lang="en-US" sz="3300" dirty="0" smtClean="0"/>
              <a:t> </a:t>
            </a:r>
            <a:r>
              <a:rPr lang="en-US" sz="3300" dirty="0" err="1" smtClean="0"/>
              <a:t>alam</a:t>
            </a:r>
            <a:r>
              <a:rPr lang="en-US" sz="3300" dirty="0" smtClean="0"/>
              <a:t> </a:t>
            </a:r>
            <a:r>
              <a:rPr lang="en-US" sz="3300" dirty="0" err="1" smtClean="0"/>
              <a:t>binasa</a:t>
            </a:r>
            <a:r>
              <a:rPr lang="en-US" sz="3300" dirty="0" smtClean="0"/>
              <a:t>, </a:t>
            </a:r>
            <a:r>
              <a:rPr lang="en-US" sz="3300" dirty="0" err="1" smtClean="0"/>
              <a:t>manusia</a:t>
            </a:r>
            <a:r>
              <a:rPr lang="en-US" sz="3300" dirty="0" smtClean="0"/>
              <a:t> pun </a:t>
            </a:r>
            <a:r>
              <a:rPr lang="en-US" sz="3300" dirty="0" err="1" smtClean="0"/>
              <a:t>akan</a:t>
            </a:r>
            <a:r>
              <a:rPr lang="en-US" sz="3300" dirty="0" smtClean="0"/>
              <a:t> </a:t>
            </a:r>
            <a:r>
              <a:rPr lang="en-US" sz="3300" dirty="0" err="1" smtClean="0"/>
              <a:t>binasa</a:t>
            </a:r>
            <a:r>
              <a:rPr lang="en-US" sz="3300" dirty="0" smtClean="0"/>
              <a:t>. </a:t>
            </a:r>
          </a:p>
          <a:p>
            <a:r>
              <a:rPr lang="en-US" sz="3300" dirty="0" err="1" smtClean="0"/>
              <a:t>Untuk</a:t>
            </a:r>
            <a:r>
              <a:rPr lang="en-US" sz="3300" dirty="0" smtClean="0"/>
              <a:t> </a:t>
            </a:r>
            <a:r>
              <a:rPr lang="en-US" sz="3300" dirty="0" err="1" smtClean="0"/>
              <a:t>menjaga</a:t>
            </a:r>
            <a:r>
              <a:rPr lang="en-US" sz="3300" dirty="0" smtClean="0"/>
              <a:t> </a:t>
            </a:r>
            <a:r>
              <a:rPr lang="en-US" sz="3300" dirty="0" err="1" smtClean="0"/>
              <a:t>hubungan</a:t>
            </a:r>
            <a:r>
              <a:rPr lang="en-US" sz="3300" dirty="0" smtClean="0"/>
              <a:t> </a:t>
            </a:r>
            <a:r>
              <a:rPr lang="en-US" sz="3300" dirty="0" err="1" smtClean="0"/>
              <a:t>harmonis</a:t>
            </a:r>
            <a:r>
              <a:rPr lang="en-US" sz="3300" dirty="0" smtClean="0"/>
              <a:t>, </a:t>
            </a:r>
            <a:r>
              <a:rPr lang="en-US" sz="3300" dirty="0" err="1" smtClean="0"/>
              <a:t>muncul</a:t>
            </a:r>
            <a:r>
              <a:rPr lang="en-US" sz="3300" dirty="0" smtClean="0"/>
              <a:t> </a:t>
            </a:r>
            <a:r>
              <a:rPr lang="en-US" sz="3300" dirty="0" err="1" smtClean="0"/>
              <a:t>ekspresi</a:t>
            </a:r>
            <a:r>
              <a:rPr lang="en-US" sz="3300" dirty="0" smtClean="0"/>
              <a:t> </a:t>
            </a:r>
            <a:r>
              <a:rPr lang="en-US" sz="3300" dirty="0" err="1" smtClean="0"/>
              <a:t>konkret</a:t>
            </a:r>
            <a:r>
              <a:rPr lang="en-US" sz="3300" dirty="0" smtClean="0"/>
              <a:t> </a:t>
            </a:r>
            <a:r>
              <a:rPr lang="en-US" sz="3300" dirty="0" err="1" smtClean="0"/>
              <a:t>dalam</a:t>
            </a:r>
            <a:r>
              <a:rPr lang="en-US" sz="3300" dirty="0" smtClean="0"/>
              <a:t> </a:t>
            </a:r>
            <a:r>
              <a:rPr lang="en-US" sz="3300" dirty="0" err="1" smtClean="0"/>
              <a:t>hubungan</a:t>
            </a:r>
            <a:r>
              <a:rPr lang="en-US" sz="3300" dirty="0" smtClean="0"/>
              <a:t> </a:t>
            </a:r>
            <a:r>
              <a:rPr lang="en-US" sz="3300" dirty="0" err="1" smtClean="0"/>
              <a:t>mistik</a:t>
            </a:r>
            <a:r>
              <a:rPr lang="en-US" sz="3300" dirty="0" smtClean="0"/>
              <a:t> </a:t>
            </a:r>
            <a:r>
              <a:rPr lang="en-US" sz="3300" dirty="0" err="1" smtClean="0"/>
              <a:t>manusia</a:t>
            </a:r>
            <a:r>
              <a:rPr lang="en-US" sz="3300" dirty="0" smtClean="0"/>
              <a:t> </a:t>
            </a:r>
            <a:r>
              <a:rPr lang="en-US" sz="3300" dirty="0" err="1" smtClean="0"/>
              <a:t>dengan</a:t>
            </a:r>
            <a:r>
              <a:rPr lang="en-US" sz="3300" dirty="0" smtClean="0"/>
              <a:t> </a:t>
            </a:r>
            <a:r>
              <a:rPr lang="en-US" sz="3300" dirty="0" err="1" smtClean="0"/>
              <a:t>alam</a:t>
            </a:r>
            <a:r>
              <a:rPr lang="en-US" sz="3300" dirty="0" smtClean="0"/>
              <a:t>. </a:t>
            </a:r>
            <a:r>
              <a:rPr lang="en-US" sz="3300" dirty="0" err="1" smtClean="0"/>
              <a:t>Manusia</a:t>
            </a:r>
            <a:r>
              <a:rPr lang="en-US" sz="3300" dirty="0" smtClean="0"/>
              <a:t> </a:t>
            </a:r>
            <a:r>
              <a:rPr lang="en-US" sz="3300" dirty="0" err="1" smtClean="0"/>
              <a:t>Timur</a:t>
            </a:r>
            <a:r>
              <a:rPr lang="en-US" sz="3300" dirty="0" smtClean="0"/>
              <a:t> </a:t>
            </a:r>
            <a:r>
              <a:rPr lang="en-US" sz="3300" dirty="0" err="1" smtClean="0"/>
              <a:t>menginginkan</a:t>
            </a:r>
            <a:r>
              <a:rPr lang="en-US" sz="3300" dirty="0" smtClean="0"/>
              <a:t> </a:t>
            </a:r>
            <a:r>
              <a:rPr lang="en-US" sz="3300" dirty="0" err="1" smtClean="0"/>
              <a:t>kekayaan</a:t>
            </a:r>
            <a:r>
              <a:rPr lang="en-US" sz="3300" dirty="0" smtClean="0"/>
              <a:t> </a:t>
            </a:r>
            <a:r>
              <a:rPr lang="en-US" sz="3300" dirty="0" err="1" smtClean="0"/>
              <a:t>hidup</a:t>
            </a:r>
            <a:r>
              <a:rPr lang="en-US" sz="3300" dirty="0" smtClean="0"/>
              <a:t> </a:t>
            </a:r>
            <a:r>
              <a:rPr lang="en-US" sz="3300" dirty="0" err="1" smtClean="0"/>
              <a:t>imateriel</a:t>
            </a:r>
            <a:r>
              <a:rPr lang="en-US" sz="3300" dirty="0" smtClean="0"/>
              <a:t>, </a:t>
            </a:r>
            <a:r>
              <a:rPr lang="en-US" sz="3300" dirty="0" err="1" smtClean="0"/>
              <a:t>tenang</a:t>
            </a:r>
            <a:r>
              <a:rPr lang="en-US" sz="3300" dirty="0" smtClean="0"/>
              <a:t>, </a:t>
            </a:r>
            <a:r>
              <a:rPr lang="en-US" sz="3300" dirty="0" err="1" smtClean="0"/>
              <a:t>dan</a:t>
            </a:r>
            <a:r>
              <a:rPr lang="en-US" sz="3300" dirty="0" smtClean="0"/>
              <a:t> </a:t>
            </a:r>
            <a:r>
              <a:rPr lang="en-US" sz="3300" dirty="0" err="1" smtClean="0"/>
              <a:t>tenteram</a:t>
            </a:r>
            <a:r>
              <a:rPr lang="en-US" sz="3300" dirty="0" smtClean="0"/>
              <a:t>, </a:t>
            </a:r>
            <a:r>
              <a:rPr lang="en-US" sz="3300" dirty="0" err="1" smtClean="0"/>
              <a:t>bukan</a:t>
            </a:r>
            <a:r>
              <a:rPr lang="en-US" sz="3300" dirty="0" smtClean="0"/>
              <a:t> </a:t>
            </a:r>
            <a:r>
              <a:rPr lang="en-US" sz="3300" dirty="0" err="1" smtClean="0"/>
              <a:t>kekayaan</a:t>
            </a:r>
            <a:r>
              <a:rPr lang="en-US" sz="3300" dirty="0" smtClean="0"/>
              <a:t> </a:t>
            </a:r>
            <a:r>
              <a:rPr lang="en-US" sz="3300" dirty="0" err="1" smtClean="0"/>
              <a:t>benda</a:t>
            </a:r>
            <a:r>
              <a:rPr lang="en-US" sz="3300" dirty="0" smtClean="0"/>
              <a:t> (materiel).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Autofit/>
          </a:bodyPr>
          <a:lstStyle/>
          <a:p>
            <a:pPr lvl="0"/>
            <a:r>
              <a:rPr lang="en-US" sz="3600" b="1" dirty="0" smtClean="0"/>
              <a:t>3. </a:t>
            </a:r>
            <a:r>
              <a:rPr lang="en-US" sz="3600" b="1" dirty="0" err="1" smtClean="0"/>
              <a:t>Nilai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Manfaat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19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Manfaat</a:t>
            </a:r>
            <a:r>
              <a:rPr lang="en-US" dirty="0" smtClean="0"/>
              <a:t> </a:t>
            </a:r>
            <a:r>
              <a:rPr lang="en-US" dirty="0" err="1" smtClean="0"/>
              <a:t>kebudayaan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kebudayaan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yang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kebudayaan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yang lain.</a:t>
            </a:r>
          </a:p>
          <a:p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hakekatnya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(</a:t>
            </a:r>
            <a:r>
              <a:rPr lang="en-US" i="1" dirty="0" smtClean="0"/>
              <a:t>universal</a:t>
            </a:r>
            <a:r>
              <a:rPr lang="en-US" dirty="0" smtClean="0"/>
              <a:t>),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kebudayaannya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budayanya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, </a:t>
            </a:r>
            <a:r>
              <a:rPr lang="en-US" dirty="0" err="1" smtClean="0"/>
              <a:t>kebutuhan</a:t>
            </a:r>
            <a:r>
              <a:rPr lang="en-US" dirty="0" smtClean="0"/>
              <a:t>, </a:t>
            </a:r>
            <a:r>
              <a:rPr lang="en-US" dirty="0" err="1" smtClean="0"/>
              <a:t>lingkungan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(</a:t>
            </a:r>
            <a:r>
              <a:rPr lang="en-US" dirty="0" err="1" smtClean="0"/>
              <a:t>bangsa</a:t>
            </a:r>
            <a:r>
              <a:rPr lang="en-US" dirty="0" smtClean="0"/>
              <a:t>) lain. </a:t>
            </a:r>
          </a:p>
          <a:p>
            <a:r>
              <a:rPr lang="en-US" dirty="0" err="1" smtClean="0"/>
              <a:t>Menilai</a:t>
            </a:r>
            <a:r>
              <a:rPr lang="en-US" dirty="0" smtClean="0"/>
              <a:t>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pertimbangan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berguna</a:t>
            </a:r>
            <a:r>
              <a:rPr lang="en-US" dirty="0" smtClean="0"/>
              <a:t>/</a:t>
            </a:r>
            <a:r>
              <a:rPr lang="en-US" dirty="0" err="1" smtClean="0"/>
              <a:t>bermanfaat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,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buruk</a:t>
            </a:r>
            <a:r>
              <a:rPr lang="en-US" dirty="0" smtClean="0"/>
              <a:t>,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.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(</a:t>
            </a:r>
            <a:r>
              <a:rPr lang="en-US" i="1" dirty="0" smtClean="0"/>
              <a:t>value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err="1" smtClean="0"/>
              <a:t>Unsur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kedua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adalah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kemanusiaan</a:t>
            </a:r>
            <a:r>
              <a:rPr lang="en-US" b="1" u="sng" dirty="0" smtClean="0"/>
              <a:t> (</a:t>
            </a:r>
            <a:r>
              <a:rPr lang="en-US" b="1" i="1" u="sng" dirty="0" err="1" smtClean="0"/>
              <a:t>humaniora</a:t>
            </a:r>
            <a:r>
              <a:rPr lang="en-US" dirty="0" smtClean="0"/>
              <a:t>),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unsur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meliputi</a:t>
            </a:r>
            <a:r>
              <a:rPr lang="en-US" dirty="0" smtClean="0"/>
              <a:t> </a:t>
            </a:r>
            <a:r>
              <a:rPr lang="en-US" dirty="0" err="1" smtClean="0"/>
              <a:t>tema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mahkluk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kemanusiaan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Unsur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melingkupi</a:t>
            </a:r>
            <a:r>
              <a:rPr lang="en-US" dirty="0" smtClean="0"/>
              <a:t> </a:t>
            </a:r>
            <a:r>
              <a:rPr lang="en-US" dirty="0" err="1" smtClean="0"/>
              <a:t>kajian-kajian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  a.  </a:t>
            </a:r>
            <a:r>
              <a:rPr lang="en-US" dirty="0" err="1" smtClean="0"/>
              <a:t>Hakekat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(</a:t>
            </a:r>
            <a:r>
              <a:rPr lang="en-US" i="1" dirty="0" smtClean="0"/>
              <a:t>universal</a:t>
            </a:r>
            <a:r>
              <a:rPr lang="en-US" dirty="0" smtClean="0"/>
              <a:t>).</a:t>
            </a:r>
          </a:p>
          <a:p>
            <a:pPr lvl="0">
              <a:buNone/>
            </a:pPr>
            <a:r>
              <a:rPr lang="en-US" dirty="0" smtClean="0"/>
              <a:t>      b. 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.</a:t>
            </a:r>
          </a:p>
          <a:p>
            <a:pPr lvl="0">
              <a:buNone/>
            </a:pPr>
            <a:r>
              <a:rPr lang="en-US" dirty="0" smtClean="0"/>
              <a:t>      c. </a:t>
            </a:r>
            <a:r>
              <a:rPr lang="en-US" dirty="0" err="1" smtClean="0"/>
              <a:t>Sikap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.</a:t>
            </a:r>
          </a:p>
          <a:p>
            <a:pPr lvl="0">
              <a:buNone/>
            </a:pPr>
            <a:r>
              <a:rPr lang="en-US" dirty="0" smtClean="0"/>
              <a:t>      d.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manusiawi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manusiawi</a:t>
            </a:r>
            <a:r>
              <a:rPr lang="en-US" dirty="0" smtClean="0"/>
              <a:t>.</a:t>
            </a:r>
          </a:p>
          <a:p>
            <a:pPr lvl="0">
              <a:buNone/>
            </a:pPr>
            <a:r>
              <a:rPr lang="en-US" dirty="0" smtClean="0"/>
              <a:t>      e. </a:t>
            </a:r>
            <a:r>
              <a:rPr lang="en-US" dirty="0" err="1" smtClean="0"/>
              <a:t>Upaya-upaya</a:t>
            </a:r>
            <a:r>
              <a:rPr lang="en-US" dirty="0" smtClean="0"/>
              <a:t> </a:t>
            </a:r>
            <a:r>
              <a:rPr lang="en-US" dirty="0" err="1" smtClean="0"/>
              <a:t>memanusiakan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5287963"/>
          </a:xfrm>
        </p:spPr>
        <p:txBody>
          <a:bodyPr>
            <a:normAutofit/>
          </a:bodyPr>
          <a:lstStyle/>
          <a:p>
            <a:r>
              <a:rPr lang="en-US" dirty="0" smtClean="0"/>
              <a:t>Benda-</a:t>
            </a:r>
            <a:r>
              <a:rPr lang="en-US" dirty="0" err="1" smtClean="0"/>
              <a:t>benda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(</a:t>
            </a:r>
            <a:r>
              <a:rPr lang="en-US" dirty="0" err="1" smtClean="0"/>
              <a:t>kebudayaan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 smtClean="0"/>
              <a:t>)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estetika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benda-benda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berguna</a:t>
            </a:r>
            <a:r>
              <a:rPr lang="en-US" dirty="0" smtClean="0"/>
              <a:t>/</a:t>
            </a:r>
            <a:r>
              <a:rPr lang="en-US" dirty="0" err="1" smtClean="0"/>
              <a:t>bermanfaat</a:t>
            </a:r>
            <a:r>
              <a:rPr lang="en-US" dirty="0" smtClean="0"/>
              <a:t>, </a:t>
            </a:r>
            <a:r>
              <a:rPr lang="en-US" dirty="0" err="1" smtClean="0"/>
              <a:t>menyenangkan</a:t>
            </a:r>
            <a:r>
              <a:rPr lang="en-US" dirty="0" smtClean="0"/>
              <a:t>, </a:t>
            </a:r>
            <a:r>
              <a:rPr lang="en-US" dirty="0" err="1" smtClean="0"/>
              <a:t>memberi</a:t>
            </a:r>
            <a:r>
              <a:rPr lang="en-US" dirty="0" smtClean="0"/>
              <a:t> rasa </a:t>
            </a:r>
            <a:r>
              <a:rPr lang="en-US" dirty="0" err="1" smtClean="0"/>
              <a:t>bahagia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yang </a:t>
            </a:r>
            <a:r>
              <a:rPr lang="en-US" dirty="0" err="1" smtClean="0"/>
              <a:t>melihat</a:t>
            </a:r>
            <a:r>
              <a:rPr lang="en-US" dirty="0" smtClean="0"/>
              <a:t>, </a:t>
            </a:r>
            <a:r>
              <a:rPr lang="en-US" dirty="0" err="1" smtClean="0"/>
              <a:t>memakai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memeliharanya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Adat</a:t>
            </a:r>
            <a:r>
              <a:rPr lang="en-US" dirty="0" smtClean="0"/>
              <a:t> </a:t>
            </a:r>
            <a:r>
              <a:rPr lang="en-US" dirty="0" err="1" smtClean="0"/>
              <a:t>istiadat</a:t>
            </a:r>
            <a:r>
              <a:rPr lang="en-US" dirty="0" smtClean="0"/>
              <a:t>/</a:t>
            </a:r>
            <a:r>
              <a:rPr lang="en-US" dirty="0" err="1" smtClean="0"/>
              <a:t>tata</a:t>
            </a:r>
            <a:r>
              <a:rPr lang="en-US" dirty="0" smtClean="0"/>
              <a:t> </a:t>
            </a:r>
            <a:r>
              <a:rPr lang="en-US" dirty="0" err="1" smtClean="0"/>
              <a:t>kelakuan</a:t>
            </a:r>
            <a:r>
              <a:rPr lang="en-US" dirty="0" smtClean="0"/>
              <a:t> (</a:t>
            </a:r>
            <a:r>
              <a:rPr lang="en-US" dirty="0" err="1" smtClean="0"/>
              <a:t>kebudayaan</a:t>
            </a:r>
            <a:r>
              <a:rPr lang="en-US" dirty="0" smtClean="0"/>
              <a:t> ideal),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(</a:t>
            </a:r>
            <a:r>
              <a:rPr lang="en-US" dirty="0" err="1" smtClean="0"/>
              <a:t>kebudayaan</a:t>
            </a:r>
            <a:r>
              <a:rPr lang="en-US" dirty="0" smtClean="0"/>
              <a:t> </a:t>
            </a:r>
            <a:r>
              <a:rPr lang="en-US" dirty="0" err="1" smtClean="0"/>
              <a:t>kelakuan</a:t>
            </a:r>
            <a:r>
              <a:rPr lang="en-US" dirty="0" smtClean="0"/>
              <a:t> </a:t>
            </a:r>
            <a:r>
              <a:rPr lang="en-US" dirty="0" err="1" smtClean="0"/>
              <a:t>berpola</a:t>
            </a:r>
            <a:r>
              <a:rPr lang="en-US" dirty="0" smtClean="0"/>
              <a:t>)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etika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berguna</a:t>
            </a:r>
            <a:r>
              <a:rPr lang="en-US" dirty="0" smtClean="0"/>
              <a:t>, </a:t>
            </a:r>
            <a:r>
              <a:rPr lang="en-US" dirty="0" err="1" smtClean="0"/>
              <a:t>berharga</a:t>
            </a:r>
            <a:r>
              <a:rPr lang="en-US" dirty="0" smtClean="0"/>
              <a:t>,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kebaikan</a:t>
            </a:r>
            <a:r>
              <a:rPr lang="en-US" dirty="0" smtClean="0"/>
              <a:t>, </a:t>
            </a:r>
            <a:r>
              <a:rPr lang="en-US" dirty="0" err="1" smtClean="0"/>
              <a:t>kebenaran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keadilan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pPr lvl="0"/>
            <a:r>
              <a:rPr lang="en-US" sz="3600" b="1" dirty="0" smtClean="0"/>
              <a:t>SISTEM NILAI BUDAYA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 1. </a:t>
            </a:r>
            <a:r>
              <a:rPr lang="en-US" b="1" dirty="0" err="1" smtClean="0"/>
              <a:t>Konsep</a:t>
            </a:r>
            <a:r>
              <a:rPr lang="en-US" b="1" dirty="0" smtClean="0"/>
              <a:t> </a:t>
            </a:r>
            <a:r>
              <a:rPr lang="en-US" b="1" dirty="0" err="1" smtClean="0"/>
              <a:t>Nilai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Nilai</a:t>
            </a:r>
            <a:r>
              <a:rPr lang="en-US" b="1" dirty="0" smtClean="0"/>
              <a:t> </a:t>
            </a:r>
            <a:r>
              <a:rPr lang="en-US" b="1" dirty="0" err="1" smtClean="0"/>
              <a:t>Budaya</a:t>
            </a:r>
            <a:endParaRPr lang="en-US" dirty="0" smtClean="0"/>
          </a:p>
          <a:p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menghendaki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kemanfaatan</a:t>
            </a:r>
            <a:r>
              <a:rPr lang="en-US" dirty="0" smtClean="0"/>
              <a:t>/</a:t>
            </a:r>
            <a:r>
              <a:rPr lang="en-US" dirty="0" err="1" smtClean="0"/>
              <a:t>kegunaan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</a:t>
            </a:r>
            <a:r>
              <a:rPr lang="en-US" dirty="0" err="1" smtClean="0"/>
              <a:t>kerugian</a:t>
            </a:r>
            <a:r>
              <a:rPr lang="en-US" dirty="0" smtClean="0"/>
              <a:t>,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kebaikan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</a:t>
            </a:r>
            <a:r>
              <a:rPr lang="en-US" dirty="0" err="1" smtClean="0"/>
              <a:t>keburukan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Alasannya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kerugian</a:t>
            </a:r>
            <a:r>
              <a:rPr lang="en-US" dirty="0" smtClean="0"/>
              <a:t>, </a:t>
            </a:r>
            <a:r>
              <a:rPr lang="en-US" dirty="0" err="1" smtClean="0"/>
              <a:t>keburukan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nol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apa-apa</a:t>
            </a:r>
            <a:r>
              <a:rPr lang="en-US" dirty="0" smtClean="0"/>
              <a:t>, </a:t>
            </a:r>
            <a:r>
              <a:rPr lang="en-US" dirty="0" err="1" smtClean="0"/>
              <a:t>bahkan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kehancuran</a:t>
            </a:r>
            <a:r>
              <a:rPr lang="en-US" dirty="0" smtClean="0"/>
              <a:t>, </a:t>
            </a:r>
            <a:r>
              <a:rPr lang="en-US" dirty="0" err="1" smtClean="0"/>
              <a:t>kemiskinan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kebodohan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beberapa</a:t>
            </a:r>
            <a:r>
              <a:rPr lang="en-US" sz="2800" dirty="0" smtClean="0"/>
              <a:t> </a:t>
            </a:r>
            <a:r>
              <a:rPr lang="en-US" sz="2800" dirty="0" err="1" smtClean="0"/>
              <a:t>pendapat</a:t>
            </a:r>
            <a:r>
              <a:rPr lang="en-US" sz="2800" dirty="0" smtClean="0"/>
              <a:t> </a:t>
            </a:r>
            <a:r>
              <a:rPr lang="en-US" sz="2800" dirty="0" err="1" smtClean="0"/>
              <a:t>tentang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. </a:t>
            </a:r>
            <a:r>
              <a:rPr lang="en-US" sz="2800" dirty="0" err="1" smtClean="0"/>
              <a:t>Menurut</a:t>
            </a:r>
            <a:r>
              <a:rPr lang="en-US" sz="2800" dirty="0" smtClean="0"/>
              <a:t> Perry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yang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subyek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Sedangkan</a:t>
            </a:r>
            <a:r>
              <a:rPr lang="en-US" dirty="0" smtClean="0"/>
              <a:t> Pepper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yang </a:t>
            </a:r>
            <a:r>
              <a:rPr lang="en-US" dirty="0" err="1" smtClean="0"/>
              <a:t>buruk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Alvin R. Bertrand </a:t>
            </a:r>
            <a:r>
              <a:rPr lang="en-US" dirty="0" err="1" smtClean="0"/>
              <a:t>mengartikan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perasaan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Dari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disimpulkan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</a:t>
            </a:r>
            <a:r>
              <a:rPr lang="en-US" dirty="0" err="1" smtClean="0"/>
              <a:t>dianggap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ditujukan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r>
              <a:rPr lang="en-US" dirty="0" smtClean="0"/>
              <a:t>, yang </a:t>
            </a:r>
            <a:r>
              <a:rPr lang="en-US" dirty="0" err="1" smtClean="0"/>
              <a:t>menarik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yang </a:t>
            </a:r>
            <a:r>
              <a:rPr lang="en-US" dirty="0" err="1" smtClean="0"/>
              <a:t>diperbolehkan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manfaatnya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diinginkan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172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Konsepsi-konsepsi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pikiran</a:t>
            </a:r>
            <a:r>
              <a:rPr lang="en-US" dirty="0" smtClean="0"/>
              <a:t> </a:t>
            </a: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warga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pedoman</a:t>
            </a:r>
            <a:r>
              <a:rPr lang="en-US" dirty="0" smtClean="0"/>
              <a:t> </a:t>
            </a:r>
            <a:r>
              <a:rPr lang="en-US" dirty="0" err="1" smtClean="0"/>
              <a:t>tertinggi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kelakuan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,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tingkatan</a:t>
            </a:r>
            <a:r>
              <a:rPr lang="en-US" dirty="0" smtClean="0"/>
              <a:t> yang paling </a:t>
            </a:r>
            <a:r>
              <a:rPr lang="en-US" dirty="0" err="1" smtClean="0"/>
              <a:t>abstrak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tata</a:t>
            </a:r>
            <a:r>
              <a:rPr lang="en-US" dirty="0" smtClean="0"/>
              <a:t> </a:t>
            </a:r>
            <a:r>
              <a:rPr lang="en-US" dirty="0" err="1" smtClean="0"/>
              <a:t>kelakuan</a:t>
            </a:r>
            <a:r>
              <a:rPr lang="en-US" dirty="0" smtClean="0"/>
              <a:t> lain yang </a:t>
            </a:r>
            <a:r>
              <a:rPr lang="en-US" dirty="0" err="1" smtClean="0"/>
              <a:t>tingkatnya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konkret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peraturan</a:t>
            </a:r>
            <a:r>
              <a:rPr lang="en-US" dirty="0" smtClean="0"/>
              <a:t>, </a:t>
            </a:r>
            <a:r>
              <a:rPr lang="en-US" dirty="0" err="1" smtClean="0"/>
              <a:t>hukum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norma-norma</a:t>
            </a:r>
            <a:r>
              <a:rPr lang="en-US" dirty="0" smtClean="0"/>
              <a:t> </a:t>
            </a:r>
            <a:r>
              <a:rPr lang="en-US" dirty="0" err="1" smtClean="0"/>
              <a:t>semuanya</a:t>
            </a:r>
            <a:r>
              <a:rPr lang="en-US" dirty="0" smtClean="0"/>
              <a:t> </a:t>
            </a:r>
            <a:r>
              <a:rPr lang="en-US" dirty="0" err="1" smtClean="0"/>
              <a:t>berpedoman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demikian</a:t>
            </a:r>
            <a:r>
              <a:rPr lang="en-US" dirty="0" smtClean="0"/>
              <a:t> </a:t>
            </a:r>
            <a:r>
              <a:rPr lang="en-US" dirty="0" err="1" smtClean="0"/>
              <a:t>kuat</a:t>
            </a:r>
            <a:r>
              <a:rPr lang="en-US" dirty="0" smtClean="0"/>
              <a:t> </a:t>
            </a:r>
            <a:r>
              <a:rPr lang="en-US" dirty="0" err="1" smtClean="0"/>
              <a:t>meresap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jiwa</a:t>
            </a:r>
            <a:r>
              <a:rPr lang="en-US" dirty="0" smtClean="0"/>
              <a:t> </a:t>
            </a:r>
            <a:r>
              <a:rPr lang="en-US" dirty="0" err="1" smtClean="0"/>
              <a:t>warga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sukar</a:t>
            </a:r>
            <a:r>
              <a:rPr lang="en-US" dirty="0" smtClean="0"/>
              <a:t> </a:t>
            </a:r>
            <a:r>
              <a:rPr lang="en-US" dirty="0" err="1" smtClean="0"/>
              <a:t>diganti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lain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2. </a:t>
            </a:r>
            <a:r>
              <a:rPr lang="en-US" b="1" dirty="0" err="1" smtClean="0"/>
              <a:t>Pengembangan</a:t>
            </a:r>
            <a:r>
              <a:rPr lang="en-US" b="1" dirty="0" smtClean="0"/>
              <a:t> </a:t>
            </a:r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Nilai</a:t>
            </a:r>
            <a:r>
              <a:rPr lang="en-US" b="1" dirty="0" smtClean="0"/>
              <a:t> </a:t>
            </a:r>
            <a:r>
              <a:rPr lang="en-US" b="1" dirty="0" err="1" smtClean="0"/>
              <a:t>Budaya</a:t>
            </a:r>
            <a:r>
              <a:rPr lang="en-US" b="1" dirty="0" smtClean="0"/>
              <a:t> 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yang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Kluckhohn</a:t>
            </a:r>
            <a:r>
              <a:rPr lang="en-US" dirty="0" smtClean="0"/>
              <a:t>,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ahli</a:t>
            </a:r>
            <a:r>
              <a:rPr lang="en-US" dirty="0" smtClean="0"/>
              <a:t> </a:t>
            </a:r>
            <a:r>
              <a:rPr lang="en-US" dirty="0" err="1" smtClean="0"/>
              <a:t>antropologi</a:t>
            </a:r>
            <a:r>
              <a:rPr lang="en-US" dirty="0" smtClean="0"/>
              <a:t>, </a:t>
            </a:r>
            <a:r>
              <a:rPr lang="en-US" dirty="0" err="1" smtClean="0"/>
              <a:t>berorientasi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5 (lima)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, </a:t>
            </a:r>
            <a:r>
              <a:rPr lang="en-US" dirty="0" err="1" smtClean="0"/>
              <a:t>disingkat</a:t>
            </a:r>
            <a:r>
              <a:rPr lang="en-US" dirty="0" smtClean="0"/>
              <a:t> MH;</a:t>
            </a:r>
          </a:p>
          <a:p>
            <a:pPr lvl="1"/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, </a:t>
            </a:r>
            <a:r>
              <a:rPr lang="en-US" dirty="0" err="1" smtClean="0"/>
              <a:t>disingkat</a:t>
            </a:r>
            <a:r>
              <a:rPr lang="en-US" dirty="0" smtClean="0"/>
              <a:t> MK;</a:t>
            </a:r>
          </a:p>
          <a:p>
            <a:pPr lvl="1"/>
            <a:r>
              <a:rPr lang="en-US" dirty="0" err="1" smtClean="0"/>
              <a:t>kedudukan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, </a:t>
            </a:r>
            <a:r>
              <a:rPr lang="en-US" dirty="0" err="1" smtClean="0"/>
              <a:t>disingkat</a:t>
            </a:r>
            <a:r>
              <a:rPr lang="en-US" dirty="0" smtClean="0"/>
              <a:t> MW;</a:t>
            </a:r>
          </a:p>
          <a:p>
            <a:pPr lvl="1"/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, </a:t>
            </a:r>
            <a:r>
              <a:rPr lang="en-US" dirty="0" err="1" smtClean="0"/>
              <a:t>disingkat</a:t>
            </a:r>
            <a:r>
              <a:rPr lang="en-US" dirty="0" smtClean="0"/>
              <a:t> MA; </a:t>
            </a:r>
            <a:r>
              <a:rPr lang="en-US" dirty="0" err="1" smtClean="0"/>
              <a:t>dan</a:t>
            </a:r>
            <a:endParaRPr lang="en-US" dirty="0" smtClean="0"/>
          </a:p>
          <a:p>
            <a:pPr lvl="1"/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sesamanya</a:t>
            </a:r>
            <a:r>
              <a:rPr lang="en-US" dirty="0" smtClean="0"/>
              <a:t>, </a:t>
            </a:r>
            <a:r>
              <a:rPr lang="en-US" dirty="0" err="1" smtClean="0"/>
              <a:t>disingkat</a:t>
            </a:r>
            <a:r>
              <a:rPr lang="en-US" dirty="0" smtClean="0"/>
              <a:t> MM.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MH,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3600" dirty="0" err="1" smtClean="0"/>
              <a:t>ada</a:t>
            </a:r>
            <a:r>
              <a:rPr lang="en-US" sz="3600" dirty="0" smtClean="0"/>
              <a:t> </a:t>
            </a:r>
            <a:r>
              <a:rPr lang="en-US" sz="3600" dirty="0" err="1" smtClean="0"/>
              <a:t>kebudayaan</a:t>
            </a:r>
            <a:r>
              <a:rPr lang="en-US" sz="3600" dirty="0" smtClean="0"/>
              <a:t> yang </a:t>
            </a:r>
            <a:r>
              <a:rPr lang="en-US" sz="3600" dirty="0" err="1" smtClean="0"/>
              <a:t>memandang</a:t>
            </a:r>
            <a:r>
              <a:rPr lang="en-US" sz="3600" dirty="0" smtClean="0"/>
              <a:t> </a:t>
            </a:r>
            <a:r>
              <a:rPr lang="en-US" sz="3600" dirty="0" err="1" smtClean="0"/>
              <a:t>hakekat</a:t>
            </a:r>
            <a:r>
              <a:rPr lang="en-US" sz="3600" dirty="0" smtClean="0"/>
              <a:t> </a:t>
            </a:r>
            <a:r>
              <a:rPr lang="en-US" sz="3600" dirty="0" err="1" smtClean="0"/>
              <a:t>hidup</a:t>
            </a:r>
            <a:r>
              <a:rPr lang="en-US" sz="3600" dirty="0" smtClean="0"/>
              <a:t> </a:t>
            </a:r>
            <a:r>
              <a:rPr lang="en-US" sz="3600" dirty="0" err="1" smtClean="0"/>
              <a:t>manusia</a:t>
            </a:r>
            <a:r>
              <a:rPr lang="en-US" sz="3600" dirty="0" smtClean="0"/>
              <a:t> </a:t>
            </a:r>
            <a:r>
              <a:rPr lang="en-US" sz="3600" dirty="0" err="1" smtClean="0"/>
              <a:t>adalah</a:t>
            </a:r>
            <a:r>
              <a:rPr lang="en-US" sz="3600" dirty="0" smtClean="0"/>
              <a:t> </a:t>
            </a:r>
            <a:r>
              <a:rPr lang="en-US" sz="3600" dirty="0" err="1" smtClean="0"/>
              <a:t>buruk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menyedihkan</a:t>
            </a:r>
            <a:r>
              <a:rPr lang="en-US" sz="3600" dirty="0" smtClean="0"/>
              <a:t>, </a:t>
            </a:r>
            <a:r>
              <a:rPr lang="en-US" sz="3600" dirty="0" err="1" smtClean="0"/>
              <a:t>karena</a:t>
            </a:r>
            <a:r>
              <a:rPr lang="en-US" sz="3600" dirty="0" smtClean="0"/>
              <a:t> </a:t>
            </a:r>
            <a:r>
              <a:rPr lang="en-US" sz="3600" dirty="0" err="1" smtClean="0"/>
              <a:t>itu</a:t>
            </a:r>
            <a:r>
              <a:rPr lang="en-US" sz="3600" dirty="0" smtClean="0"/>
              <a:t> </a:t>
            </a:r>
            <a:r>
              <a:rPr lang="en-US" sz="3600" dirty="0" err="1" smtClean="0"/>
              <a:t>harus</a:t>
            </a:r>
            <a:r>
              <a:rPr lang="en-US" sz="3600" dirty="0" smtClean="0"/>
              <a:t> </a:t>
            </a:r>
            <a:r>
              <a:rPr lang="en-US" sz="3600" dirty="0" err="1" smtClean="0"/>
              <a:t>dihindari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usaha</a:t>
            </a:r>
            <a:r>
              <a:rPr lang="en-US" sz="3600" dirty="0" smtClean="0"/>
              <a:t> agar </a:t>
            </a:r>
            <a:r>
              <a:rPr lang="en-US" sz="3600" dirty="0" err="1" smtClean="0"/>
              <a:t>hidup</a:t>
            </a:r>
            <a:r>
              <a:rPr lang="en-US" sz="3600" dirty="0" smtClean="0"/>
              <a:t> </a:t>
            </a:r>
            <a:r>
              <a:rPr lang="en-US" sz="3600" dirty="0" err="1" smtClean="0"/>
              <a:t>menjadi</a:t>
            </a:r>
            <a:r>
              <a:rPr lang="en-US" sz="3600" dirty="0" smtClean="0"/>
              <a:t> </a:t>
            </a:r>
            <a:r>
              <a:rPr lang="en-US" sz="3600" dirty="0" err="1" smtClean="0"/>
              <a:t>baik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menggembirakan</a:t>
            </a:r>
            <a:r>
              <a:rPr lang="en-US" sz="3600" dirty="0" smtClean="0"/>
              <a:t>. </a:t>
            </a:r>
          </a:p>
          <a:p>
            <a:r>
              <a:rPr lang="en-US" sz="3600" dirty="0" err="1" smtClean="0"/>
              <a:t>Adapula</a:t>
            </a:r>
            <a:r>
              <a:rPr lang="en-US" sz="3600" dirty="0" smtClean="0"/>
              <a:t> </a:t>
            </a:r>
            <a:r>
              <a:rPr lang="en-US" sz="3600" dirty="0" err="1" smtClean="0"/>
              <a:t>kebudayaan</a:t>
            </a:r>
            <a:r>
              <a:rPr lang="en-US" sz="3600" dirty="0" smtClean="0"/>
              <a:t> yang </a:t>
            </a:r>
            <a:r>
              <a:rPr lang="en-US" sz="3600" dirty="0" err="1" smtClean="0"/>
              <a:t>memandang</a:t>
            </a:r>
            <a:r>
              <a:rPr lang="en-US" sz="3600" dirty="0" smtClean="0"/>
              <a:t> </a:t>
            </a:r>
            <a:r>
              <a:rPr lang="en-US" sz="3600" dirty="0" err="1" smtClean="0"/>
              <a:t>hakekat</a:t>
            </a:r>
            <a:r>
              <a:rPr lang="en-US" sz="3600" dirty="0" smtClean="0"/>
              <a:t> </a:t>
            </a:r>
            <a:r>
              <a:rPr lang="en-US" sz="3600" dirty="0" err="1" smtClean="0"/>
              <a:t>hidup</a:t>
            </a:r>
            <a:r>
              <a:rPr lang="en-US" sz="3600" dirty="0" smtClean="0"/>
              <a:t> </a:t>
            </a:r>
            <a:r>
              <a:rPr lang="en-US" sz="3600" dirty="0" err="1" smtClean="0"/>
              <a:t>itu</a:t>
            </a:r>
            <a:r>
              <a:rPr lang="en-US" sz="3600" dirty="0" smtClean="0"/>
              <a:t> </a:t>
            </a:r>
            <a:r>
              <a:rPr lang="en-US" sz="3600" dirty="0" err="1" smtClean="0"/>
              <a:t>sebagai</a:t>
            </a:r>
            <a:r>
              <a:rPr lang="en-US" sz="3600" dirty="0" smtClean="0"/>
              <a:t> </a:t>
            </a:r>
            <a:r>
              <a:rPr lang="en-US" sz="3600" dirty="0" err="1" smtClean="0"/>
              <a:t>suatu</a:t>
            </a:r>
            <a:r>
              <a:rPr lang="en-US" sz="3600" dirty="0" smtClean="0"/>
              <a:t> </a:t>
            </a:r>
            <a:r>
              <a:rPr lang="en-US" sz="3600" dirty="0" err="1" smtClean="0"/>
              <a:t>hal</a:t>
            </a:r>
            <a:r>
              <a:rPr lang="en-US" sz="3600" dirty="0" smtClean="0"/>
              <a:t> yang </a:t>
            </a:r>
            <a:r>
              <a:rPr lang="en-US" sz="3600" dirty="0" err="1" smtClean="0"/>
              <a:t>baik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menggembirakan</a:t>
            </a:r>
            <a:r>
              <a:rPr lang="en-US" sz="3600" dirty="0" smtClean="0"/>
              <a:t>, </a:t>
            </a:r>
            <a:r>
              <a:rPr lang="en-US" sz="3600" dirty="0" err="1" smtClean="0"/>
              <a:t>karena</a:t>
            </a:r>
            <a:r>
              <a:rPr lang="en-US" sz="3600" dirty="0" smtClean="0"/>
              <a:t> </a:t>
            </a:r>
            <a:r>
              <a:rPr lang="en-US" sz="3600" dirty="0" err="1" smtClean="0"/>
              <a:t>itu</a:t>
            </a:r>
            <a:r>
              <a:rPr lang="en-US" sz="3600" dirty="0" smtClean="0"/>
              <a:t> </a:t>
            </a:r>
            <a:r>
              <a:rPr lang="en-US" sz="3600" dirty="0" err="1" smtClean="0"/>
              <a:t>harus</a:t>
            </a:r>
            <a:r>
              <a:rPr lang="en-US" sz="3600" dirty="0" smtClean="0"/>
              <a:t> </a:t>
            </a:r>
            <a:r>
              <a:rPr lang="en-US" sz="3600" dirty="0" err="1" smtClean="0"/>
              <a:t>diisi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MK,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kebudayaan</a:t>
            </a:r>
            <a:r>
              <a:rPr lang="en-US" dirty="0" smtClean="0"/>
              <a:t> yang </a:t>
            </a:r>
            <a:r>
              <a:rPr lang="en-US" dirty="0" err="1" smtClean="0"/>
              <a:t>memandang</a:t>
            </a:r>
            <a:r>
              <a:rPr lang="en-US" dirty="0" smtClean="0"/>
              <a:t> </a:t>
            </a:r>
            <a:r>
              <a:rPr lang="en-US" dirty="0" err="1" smtClean="0"/>
              <a:t>kakekat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dipandang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nafkah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Ada</a:t>
            </a:r>
            <a:r>
              <a:rPr lang="en-US" dirty="0" smtClean="0"/>
              <a:t> pula </a:t>
            </a:r>
            <a:r>
              <a:rPr lang="en-US" dirty="0" err="1" smtClean="0"/>
              <a:t>kebudayaan</a:t>
            </a:r>
            <a:r>
              <a:rPr lang="en-US" dirty="0" smtClean="0"/>
              <a:t> yang </a:t>
            </a:r>
            <a:r>
              <a:rPr lang="en-US" dirty="0" err="1" smtClean="0"/>
              <a:t>memandang</a:t>
            </a:r>
            <a:r>
              <a:rPr lang="en-US" dirty="0" smtClean="0"/>
              <a:t> </a:t>
            </a:r>
            <a:r>
              <a:rPr lang="en-US" dirty="0" err="1" smtClean="0"/>
              <a:t>hakekat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kedudukan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kehormatan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kedudukan</a:t>
            </a:r>
            <a:r>
              <a:rPr lang="en-US" dirty="0" smtClean="0"/>
              <a:t>, </a:t>
            </a:r>
            <a:r>
              <a:rPr lang="en-US" dirty="0" err="1" smtClean="0"/>
              <a:t>kehormatan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Ada</a:t>
            </a:r>
            <a:r>
              <a:rPr lang="en-US" dirty="0" smtClean="0"/>
              <a:t> pula </a:t>
            </a:r>
            <a:r>
              <a:rPr lang="en-US" dirty="0" err="1" smtClean="0"/>
              <a:t>kebudayaan</a:t>
            </a:r>
            <a:r>
              <a:rPr lang="en-US" dirty="0" smtClean="0"/>
              <a:t> yang </a:t>
            </a:r>
            <a:r>
              <a:rPr lang="en-US" dirty="0" err="1" smtClean="0"/>
              <a:t>memandang</a:t>
            </a:r>
            <a:r>
              <a:rPr lang="en-US" dirty="0" smtClean="0"/>
              <a:t> </a:t>
            </a:r>
            <a:r>
              <a:rPr lang="en-US" dirty="0" err="1" smtClean="0"/>
              <a:t>hakekat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gerak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pendorong</a:t>
            </a:r>
            <a:r>
              <a:rPr lang="en-US" dirty="0" smtClean="0"/>
              <a:t> agar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kreatif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 smtClean="0"/>
              <a:t>karyanya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MW,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kebudayaan</a:t>
            </a:r>
            <a:r>
              <a:rPr lang="en-US" dirty="0" smtClean="0"/>
              <a:t> yang </a:t>
            </a:r>
            <a:r>
              <a:rPr lang="en-US" dirty="0" err="1" smtClean="0"/>
              <a:t>memandang</a:t>
            </a:r>
            <a:r>
              <a:rPr lang="en-US" dirty="0" smtClean="0"/>
              <a:t> </a:t>
            </a:r>
            <a:r>
              <a:rPr lang="en-US" dirty="0" err="1" smtClean="0"/>
              <a:t>hakekat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mementingkan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lampau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berorientasi</a:t>
            </a:r>
            <a:r>
              <a:rPr lang="en-US" dirty="0" smtClean="0"/>
              <a:t> </a:t>
            </a:r>
            <a:r>
              <a:rPr lang="en-US" dirty="0" err="1" smtClean="0"/>
              <a:t>mementingkan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sekarang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ada</a:t>
            </a:r>
            <a:r>
              <a:rPr lang="en-US" dirty="0" smtClean="0"/>
              <a:t> pula yang </a:t>
            </a:r>
            <a:r>
              <a:rPr lang="en-US" dirty="0" err="1" smtClean="0"/>
              <a:t>berorientasi</a:t>
            </a:r>
            <a:r>
              <a:rPr lang="en-US" dirty="0" smtClean="0"/>
              <a:t> </a:t>
            </a:r>
            <a:r>
              <a:rPr lang="en-US" dirty="0" err="1" smtClean="0"/>
              <a:t>sejauh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datang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yang </a:t>
            </a:r>
            <a:r>
              <a:rPr lang="en-US" dirty="0" err="1" smtClean="0"/>
              <a:t>amat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kebudayaan</a:t>
            </a:r>
            <a:r>
              <a:rPr lang="en-US" dirty="0" smtClean="0"/>
              <a:t> yang </a:t>
            </a:r>
            <a:r>
              <a:rPr lang="en-US" dirty="0" err="1" smtClean="0"/>
              <a:t>memandang</a:t>
            </a:r>
            <a:r>
              <a:rPr lang="en-US" dirty="0" smtClean="0"/>
              <a:t> </a:t>
            </a:r>
            <a:r>
              <a:rPr lang="en-US" dirty="0" err="1" smtClean="0"/>
              <a:t>hakekat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begitu</a:t>
            </a:r>
            <a:r>
              <a:rPr lang="en-US" dirty="0" smtClean="0"/>
              <a:t> </a:t>
            </a:r>
            <a:r>
              <a:rPr lang="en-US" dirty="0" err="1" smtClean="0"/>
              <a:t>dahsyat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menyerah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Ada</a:t>
            </a:r>
            <a:r>
              <a:rPr lang="en-US" dirty="0" smtClean="0"/>
              <a:t> pula </a:t>
            </a:r>
            <a:r>
              <a:rPr lang="en-US" dirty="0" err="1" smtClean="0"/>
              <a:t>kebudayaan</a:t>
            </a:r>
            <a:r>
              <a:rPr lang="en-US" dirty="0" smtClean="0"/>
              <a:t> yang </a:t>
            </a:r>
            <a:r>
              <a:rPr lang="en-US" dirty="0" err="1" smtClean="0"/>
              <a:t>memandang</a:t>
            </a:r>
            <a:r>
              <a:rPr lang="en-US" dirty="0" smtClean="0"/>
              <a:t> </a:t>
            </a:r>
            <a:r>
              <a:rPr lang="en-US" dirty="0" err="1" smtClean="0"/>
              <a:t>hakekat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dilawan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menaklukkan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manfaatnya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kebudayaan</a:t>
            </a:r>
            <a:r>
              <a:rPr lang="en-US" dirty="0" smtClean="0"/>
              <a:t> yang </a:t>
            </a:r>
            <a:r>
              <a:rPr lang="en-US" dirty="0" err="1" smtClean="0"/>
              <a:t>memandang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indah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harmonis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memelihara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lingkungannya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kebudayaan</a:t>
            </a:r>
            <a:r>
              <a:rPr lang="en-US" dirty="0" smtClean="0"/>
              <a:t> yang </a:t>
            </a:r>
            <a:r>
              <a:rPr lang="en-US" dirty="0" err="1" smtClean="0"/>
              <a:t>memandang</a:t>
            </a:r>
            <a:r>
              <a:rPr lang="en-US" dirty="0" smtClean="0"/>
              <a:t> </a:t>
            </a:r>
            <a:r>
              <a:rPr lang="en-US" dirty="0" err="1" smtClean="0"/>
              <a:t>hakekat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sesama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mementingkan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horizontal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sesama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rasa </a:t>
            </a:r>
            <a:r>
              <a:rPr lang="en-US" dirty="0" err="1" smtClean="0"/>
              <a:t>kebergantungan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sesamanya</a:t>
            </a:r>
            <a:r>
              <a:rPr lang="en-US" dirty="0" smtClean="0"/>
              <a:t>,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lin</a:t>
            </a:r>
            <a:r>
              <a:rPr lang="en-US" dirty="0" smtClean="0"/>
              <a:t> </a:t>
            </a:r>
            <a:r>
              <a:rPr lang="en-US" dirty="0" err="1" smtClean="0"/>
              <a:t>jiwa</a:t>
            </a:r>
            <a:r>
              <a:rPr lang="en-US" dirty="0" smtClean="0"/>
              <a:t> </a:t>
            </a:r>
            <a:r>
              <a:rPr lang="en-US" dirty="0" err="1" smtClean="0"/>
              <a:t>gotong</a:t>
            </a:r>
            <a:r>
              <a:rPr lang="en-US" dirty="0" smtClean="0"/>
              <a:t> </a:t>
            </a:r>
            <a:r>
              <a:rPr lang="en-US" dirty="0" err="1" smtClean="0"/>
              <a:t>royong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tolong</a:t>
            </a:r>
            <a:r>
              <a:rPr lang="en-US" dirty="0" smtClean="0"/>
              <a:t> </a:t>
            </a:r>
            <a:r>
              <a:rPr lang="en-US" dirty="0" err="1" smtClean="0"/>
              <a:t>menolong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Ada</a:t>
            </a:r>
            <a:r>
              <a:rPr lang="en-US" dirty="0" smtClean="0"/>
              <a:t> pula </a:t>
            </a:r>
            <a:r>
              <a:rPr lang="en-US" dirty="0" err="1" smtClean="0"/>
              <a:t>kebudayaan</a:t>
            </a:r>
            <a:r>
              <a:rPr lang="en-US" dirty="0" smtClean="0"/>
              <a:t> yang </a:t>
            </a:r>
            <a:r>
              <a:rPr lang="en-US" dirty="0" err="1" smtClean="0"/>
              <a:t>memandang</a:t>
            </a:r>
            <a:r>
              <a:rPr lang="en-US" dirty="0" smtClean="0"/>
              <a:t> </a:t>
            </a:r>
            <a:r>
              <a:rPr lang="en-US" dirty="0" err="1" smtClean="0"/>
              <a:t>hakekat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mementingkan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vertikal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senior, </a:t>
            </a:r>
            <a:r>
              <a:rPr lang="en-US" dirty="0" err="1" smtClean="0"/>
              <a:t>tokoh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, </a:t>
            </a:r>
            <a:r>
              <a:rPr lang="en-US" dirty="0" err="1" smtClean="0"/>
              <a:t>pemimpin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atasan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rasa </a:t>
            </a:r>
            <a:r>
              <a:rPr lang="en-US" dirty="0" err="1" smtClean="0"/>
              <a:t>kebergantungan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tokoh</a:t>
            </a:r>
            <a:r>
              <a:rPr lang="en-US" dirty="0" smtClean="0"/>
              <a:t> –</a:t>
            </a:r>
            <a:r>
              <a:rPr lang="en-US" dirty="0" err="1" smtClean="0"/>
              <a:t>tokoh</a:t>
            </a:r>
            <a:r>
              <a:rPr lang="en-US" dirty="0" smtClean="0"/>
              <a:t> </a:t>
            </a:r>
            <a:r>
              <a:rPr lang="en-US" dirty="0" err="1" smtClean="0"/>
              <a:t>atasan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berpangkat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Ada</a:t>
            </a:r>
            <a:r>
              <a:rPr lang="en-US" dirty="0" smtClean="0"/>
              <a:t> pula </a:t>
            </a:r>
            <a:r>
              <a:rPr lang="en-US" dirty="0" err="1" smtClean="0"/>
              <a:t>kehidupan</a:t>
            </a:r>
            <a:r>
              <a:rPr lang="en-US" dirty="0" smtClean="0"/>
              <a:t> yang </a:t>
            </a:r>
            <a:r>
              <a:rPr lang="en-US" dirty="0" err="1" smtClean="0"/>
              <a:t>memandang</a:t>
            </a:r>
            <a:r>
              <a:rPr lang="en-US" dirty="0" smtClean="0"/>
              <a:t> </a:t>
            </a:r>
            <a:r>
              <a:rPr lang="en-US" dirty="0" err="1" smtClean="0"/>
              <a:t>hakekat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sesama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individualistis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kekuatan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memerlukan</a:t>
            </a:r>
            <a:r>
              <a:rPr lang="en-US" dirty="0" smtClean="0"/>
              <a:t> </a:t>
            </a:r>
            <a:r>
              <a:rPr lang="en-US" dirty="0" err="1" smtClean="0"/>
              <a:t>sedikit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bantuan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lain.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B.TUJUAN ILMU SOSIAL BUDAYA DASAR </a:t>
            </a:r>
            <a:r>
              <a:rPr lang="en-US" sz="3600" b="1" dirty="0" smtClean="0"/>
              <a:t>(ISBD).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4500" b="1" dirty="0" smtClean="0"/>
              <a:t>1.Tujuan </a:t>
            </a:r>
            <a:r>
              <a:rPr lang="en-US" sz="4500" b="1" dirty="0" err="1" smtClean="0"/>
              <a:t>Umum</a:t>
            </a:r>
            <a:endParaRPr lang="en-US" sz="4500" dirty="0" smtClean="0"/>
          </a:p>
          <a:p>
            <a:r>
              <a:rPr lang="en-US" b="1" dirty="0" smtClean="0"/>
              <a:t> </a:t>
            </a:r>
            <a:r>
              <a:rPr lang="en-US" b="1" i="1" u="sng" dirty="0" err="1" smtClean="0"/>
              <a:t>Secara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umum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Ilmu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Sosial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Budaya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Dasar</a:t>
            </a:r>
            <a:r>
              <a:rPr lang="en-US" b="1" i="1" u="sng" dirty="0" smtClean="0"/>
              <a:t> 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kepribadian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mahkluk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(</a:t>
            </a:r>
            <a:r>
              <a:rPr lang="en-US" i="1" dirty="0" smtClean="0"/>
              <a:t>zoon </a:t>
            </a:r>
            <a:r>
              <a:rPr lang="en-US" i="1" dirty="0" err="1" smtClean="0"/>
              <a:t>politicon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mahkluk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(</a:t>
            </a:r>
            <a:r>
              <a:rPr lang="en-US" i="1" dirty="0" smtClean="0"/>
              <a:t>homo </a:t>
            </a:r>
            <a:r>
              <a:rPr lang="en-US" i="1" dirty="0" err="1" smtClean="0"/>
              <a:t>homunus</a:t>
            </a:r>
            <a:r>
              <a:rPr lang="en-US" dirty="0" smtClean="0"/>
              <a:t>),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menanggapi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kritis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berwawasan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halus</a:t>
            </a:r>
            <a:r>
              <a:rPr lang="en-US" dirty="0" smtClean="0"/>
              <a:t> (</a:t>
            </a:r>
            <a:r>
              <a:rPr lang="en-US" i="1" dirty="0" smtClean="0"/>
              <a:t>refined</a:t>
            </a:r>
            <a:r>
              <a:rPr lang="en-US" dirty="0" smtClean="0"/>
              <a:t>), </a:t>
            </a:r>
            <a:r>
              <a:rPr lang="en-US" dirty="0" err="1" smtClean="0"/>
              <a:t>arif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manusiawi</a:t>
            </a:r>
            <a:r>
              <a:rPr lang="en-US" dirty="0" smtClean="0"/>
              <a:t> </a:t>
            </a:r>
            <a:r>
              <a:rPr lang="en-US" dirty="0" err="1" smtClean="0"/>
              <a:t>masalah-masalah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/>
              <a:t>BAB V. </a:t>
            </a:r>
            <a:br>
              <a:rPr lang="en-US" sz="2800" b="1" dirty="0" smtClean="0"/>
            </a:br>
            <a:r>
              <a:rPr lang="en-US" sz="2800" b="1" dirty="0" smtClean="0"/>
              <a:t>PERUBAHAN SISTEM NILAI BUDAYA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dirty="0" smtClean="0"/>
              <a:t>DAN MASALAH KEMANUSI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70000" lnSpcReduction="20000"/>
          </a:bodyPr>
          <a:lstStyle/>
          <a:p>
            <a:pPr marL="514350" lvl="0" indent="-514350">
              <a:buAutoNum type="alphaUcPeriod"/>
            </a:pPr>
            <a:r>
              <a:rPr lang="en-US" b="1" dirty="0" smtClean="0"/>
              <a:t>PERUBAHAN SISTEM NILAI BUDAYA</a:t>
            </a:r>
          </a:p>
          <a:p>
            <a:pPr marL="514350" lvl="0" indent="-514350">
              <a:buNone/>
            </a:pPr>
            <a:r>
              <a:rPr lang="en-US" b="1" dirty="0" smtClean="0"/>
              <a:t>          </a:t>
            </a:r>
            <a:r>
              <a:rPr lang="en-US" b="1" dirty="0" err="1" smtClean="0"/>
              <a:t>Konsep</a:t>
            </a:r>
            <a:r>
              <a:rPr lang="en-US" b="1" dirty="0" smtClean="0"/>
              <a:t> </a:t>
            </a:r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Nilai</a:t>
            </a:r>
            <a:r>
              <a:rPr lang="en-US" b="1" dirty="0" smtClean="0"/>
              <a:t> </a:t>
            </a:r>
            <a:r>
              <a:rPr lang="en-US" b="1" dirty="0" err="1" smtClean="0"/>
              <a:t>Budaya</a:t>
            </a:r>
            <a:endParaRPr lang="en-US" dirty="0" smtClean="0"/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konsepsi-konsepsi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pikiran</a:t>
            </a:r>
            <a:r>
              <a:rPr lang="en-US" dirty="0" smtClean="0"/>
              <a:t> </a:t>
            </a: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/</a:t>
            </a:r>
            <a:r>
              <a:rPr lang="en-US" dirty="0" err="1" smtClean="0"/>
              <a:t>warga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pedoman</a:t>
            </a:r>
            <a:r>
              <a:rPr lang="en-US" dirty="0" smtClean="0"/>
              <a:t> </a:t>
            </a:r>
            <a:r>
              <a:rPr lang="en-US" dirty="0" err="1" smtClean="0"/>
              <a:t>tertinggi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sikap</a:t>
            </a:r>
            <a:r>
              <a:rPr lang="en-US" dirty="0" smtClean="0"/>
              <a:t> mental,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berpikir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tingkah</a:t>
            </a:r>
            <a:r>
              <a:rPr lang="en-US" dirty="0" smtClean="0"/>
              <a:t> </a:t>
            </a:r>
            <a:r>
              <a:rPr lang="en-US" dirty="0" err="1" smtClean="0"/>
              <a:t>laku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pengalaman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yang </a:t>
            </a:r>
            <a:r>
              <a:rPr lang="en-US" dirty="0" err="1" smtClean="0"/>
              <a:t>berlangsung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kurun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lama,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kebiasaan</a:t>
            </a:r>
            <a:r>
              <a:rPr lang="en-US" dirty="0" smtClean="0"/>
              <a:t> yang </a:t>
            </a:r>
            <a:r>
              <a:rPr lang="en-US" dirty="0" err="1" smtClean="0"/>
              <a:t>berpola</a:t>
            </a:r>
            <a:r>
              <a:rPr lang="en-US" dirty="0" smtClean="0"/>
              <a:t>, </a:t>
            </a:r>
            <a:r>
              <a:rPr lang="en-US" dirty="0" err="1" smtClean="0"/>
              <a:t>meliputi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yang </a:t>
            </a:r>
            <a:r>
              <a:rPr lang="en-US" dirty="0" err="1" smtClean="0"/>
              <a:t>berkelompok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bentuk-bentuk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Ikatan</a:t>
            </a:r>
            <a:r>
              <a:rPr lang="en-US" dirty="0" smtClean="0"/>
              <a:t> </a:t>
            </a:r>
            <a:r>
              <a:rPr lang="en-US" dirty="0" err="1" smtClean="0"/>
              <a:t>perkawinan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keturunan</a:t>
            </a:r>
            <a:r>
              <a:rPr lang="en-US" dirty="0" smtClean="0"/>
              <a:t> </a:t>
            </a:r>
            <a:r>
              <a:rPr lang="en-US" dirty="0" err="1" smtClean="0"/>
              <a:t>darah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Kesatuan</a:t>
            </a:r>
            <a:r>
              <a:rPr lang="en-US" dirty="0" smtClean="0"/>
              <a:t> </a:t>
            </a:r>
            <a:r>
              <a:rPr lang="en-US" dirty="0" err="1" smtClean="0"/>
              <a:t>geografis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desa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marga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Kesamaan</a:t>
            </a:r>
            <a:r>
              <a:rPr lang="en-US" dirty="0" smtClean="0"/>
              <a:t> </a:t>
            </a:r>
            <a:r>
              <a:rPr lang="en-US" dirty="0" err="1" smtClean="0"/>
              <a:t>asal-usul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etnis</a:t>
            </a:r>
            <a:r>
              <a:rPr lang="en-US" dirty="0" smtClean="0"/>
              <a:t> </a:t>
            </a:r>
            <a:r>
              <a:rPr lang="en-US" dirty="0" err="1" smtClean="0"/>
              <a:t>Melayu</a:t>
            </a:r>
            <a:r>
              <a:rPr lang="en-US" dirty="0" smtClean="0"/>
              <a:t>, </a:t>
            </a:r>
            <a:r>
              <a:rPr lang="en-US" dirty="0" err="1" smtClean="0"/>
              <a:t>Cina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Sunda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Kesamaan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subak</a:t>
            </a:r>
            <a:r>
              <a:rPr lang="en-US" dirty="0" smtClean="0"/>
              <a:t>,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muda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LSM; </a:t>
            </a:r>
          </a:p>
          <a:p>
            <a:pPr lvl="1"/>
            <a:r>
              <a:rPr lang="en-US" dirty="0" err="1" smtClean="0"/>
              <a:t>Kesamaan</a:t>
            </a:r>
            <a:r>
              <a:rPr lang="en-US" dirty="0" smtClean="0"/>
              <a:t> </a:t>
            </a:r>
            <a:r>
              <a:rPr lang="en-US" dirty="0" err="1" smtClean="0"/>
              <a:t>keahlian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ketrampilan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profesi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endParaRPr lang="en-US" dirty="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err="1" smtClean="0"/>
              <a:t>Setiap</a:t>
            </a:r>
            <a:r>
              <a:rPr lang="en-US" sz="3400" dirty="0" smtClean="0"/>
              <a:t> </a:t>
            </a:r>
            <a:r>
              <a:rPr lang="en-US" sz="3400" dirty="0" err="1" smtClean="0"/>
              <a:t>anggota</a:t>
            </a:r>
            <a:r>
              <a:rPr lang="en-US" sz="3400" dirty="0" smtClean="0"/>
              <a:t>/</a:t>
            </a:r>
            <a:r>
              <a:rPr lang="en-US" sz="3400" dirty="0" err="1" smtClean="0"/>
              <a:t>warga</a:t>
            </a:r>
            <a:r>
              <a:rPr lang="en-US" sz="3400" dirty="0" smtClean="0"/>
              <a:t> </a:t>
            </a:r>
            <a:r>
              <a:rPr lang="en-US" sz="3400" dirty="0" err="1" smtClean="0"/>
              <a:t>masyarakat</a:t>
            </a:r>
            <a:r>
              <a:rPr lang="en-US" sz="3400" dirty="0" smtClean="0"/>
              <a:t> </a:t>
            </a:r>
            <a:r>
              <a:rPr lang="en-US" sz="3400" dirty="0" err="1" smtClean="0"/>
              <a:t>menyesuaikan</a:t>
            </a:r>
            <a:r>
              <a:rPr lang="en-US" sz="3400" dirty="0" smtClean="0"/>
              <a:t> </a:t>
            </a:r>
            <a:r>
              <a:rPr lang="en-US" sz="3400" dirty="0" err="1" smtClean="0"/>
              <a:t>diri</a:t>
            </a:r>
            <a:r>
              <a:rPr lang="en-US" sz="3400" dirty="0" smtClean="0"/>
              <a:t> </a:t>
            </a:r>
            <a:r>
              <a:rPr lang="en-US" sz="3400" dirty="0" err="1" smtClean="0"/>
              <a:t>dengan</a:t>
            </a:r>
            <a:r>
              <a:rPr lang="en-US" sz="3400" dirty="0" smtClean="0"/>
              <a:t> </a:t>
            </a:r>
            <a:r>
              <a:rPr lang="en-US" sz="3400" dirty="0" err="1" smtClean="0"/>
              <a:t>sistem</a:t>
            </a:r>
            <a:r>
              <a:rPr lang="en-US" sz="3400" dirty="0" smtClean="0"/>
              <a:t> </a:t>
            </a:r>
            <a:r>
              <a:rPr lang="en-US" sz="3400" dirty="0" err="1" smtClean="0"/>
              <a:t>nilai</a:t>
            </a:r>
            <a:r>
              <a:rPr lang="en-US" sz="3400" dirty="0" smtClean="0"/>
              <a:t> </a:t>
            </a:r>
            <a:r>
              <a:rPr lang="en-US" sz="3400" dirty="0" err="1" smtClean="0"/>
              <a:t>budaya</a:t>
            </a:r>
            <a:r>
              <a:rPr lang="en-US" sz="3400" dirty="0" smtClean="0"/>
              <a:t> </a:t>
            </a:r>
            <a:r>
              <a:rPr lang="en-US" sz="3400" dirty="0" err="1" smtClean="0"/>
              <a:t>mereka</a:t>
            </a:r>
            <a:r>
              <a:rPr lang="en-US" sz="3400" dirty="0" smtClean="0"/>
              <a:t> yang </a:t>
            </a:r>
            <a:r>
              <a:rPr lang="en-US" sz="3400" dirty="0" err="1" smtClean="0"/>
              <a:t>sudah</a:t>
            </a:r>
            <a:r>
              <a:rPr lang="en-US" sz="3400" dirty="0" smtClean="0"/>
              <a:t> </a:t>
            </a:r>
            <a:r>
              <a:rPr lang="en-US" sz="3400" dirty="0" err="1" smtClean="0"/>
              <a:t>berpola</a:t>
            </a:r>
            <a:r>
              <a:rPr lang="en-US" sz="3400" dirty="0" smtClean="0"/>
              <a:t>.</a:t>
            </a:r>
          </a:p>
          <a:p>
            <a:r>
              <a:rPr lang="en-US" sz="3400" dirty="0" err="1" smtClean="0"/>
              <a:t>Sistem</a:t>
            </a:r>
            <a:r>
              <a:rPr lang="en-US" sz="3400" dirty="0" smtClean="0"/>
              <a:t> </a:t>
            </a:r>
            <a:r>
              <a:rPr lang="en-US" sz="3400" dirty="0" err="1" smtClean="0"/>
              <a:t>nilai</a:t>
            </a:r>
            <a:r>
              <a:rPr lang="en-US" sz="3400" dirty="0" smtClean="0"/>
              <a:t> </a:t>
            </a:r>
            <a:r>
              <a:rPr lang="en-US" sz="3400" dirty="0" err="1" smtClean="0"/>
              <a:t>budaya</a:t>
            </a:r>
            <a:r>
              <a:rPr lang="en-US" sz="3400" dirty="0" smtClean="0"/>
              <a:t> </a:t>
            </a:r>
            <a:r>
              <a:rPr lang="en-US" sz="3400" dirty="0" err="1" smtClean="0"/>
              <a:t>tersebut</a:t>
            </a:r>
            <a:r>
              <a:rPr lang="en-US" sz="3400" dirty="0" smtClean="0"/>
              <a:t> </a:t>
            </a:r>
            <a:r>
              <a:rPr lang="en-US" sz="3400" dirty="0" err="1" smtClean="0"/>
              <a:t>adalah</a:t>
            </a:r>
            <a:r>
              <a:rPr lang="en-US" sz="3400" dirty="0" smtClean="0"/>
              <a:t> </a:t>
            </a:r>
            <a:r>
              <a:rPr lang="en-US" sz="3400" dirty="0" err="1" smtClean="0"/>
              <a:t>produk</a:t>
            </a:r>
            <a:r>
              <a:rPr lang="en-US" sz="3400" dirty="0" smtClean="0"/>
              <a:t> </a:t>
            </a:r>
            <a:r>
              <a:rPr lang="en-US" sz="3400" dirty="0" err="1" smtClean="0"/>
              <a:t>budaya</a:t>
            </a:r>
            <a:r>
              <a:rPr lang="en-US" sz="3400" dirty="0" smtClean="0"/>
              <a:t> </a:t>
            </a:r>
            <a:r>
              <a:rPr lang="en-US" sz="3400" dirty="0" err="1" smtClean="0"/>
              <a:t>hasil</a:t>
            </a:r>
            <a:r>
              <a:rPr lang="en-US" sz="3400" dirty="0" smtClean="0"/>
              <a:t> </a:t>
            </a:r>
            <a:r>
              <a:rPr lang="en-US" sz="3400" dirty="0" err="1" smtClean="0"/>
              <a:t>pengalaman</a:t>
            </a:r>
            <a:r>
              <a:rPr lang="en-US" sz="3400" dirty="0" smtClean="0"/>
              <a:t> </a:t>
            </a:r>
            <a:r>
              <a:rPr lang="en-US" sz="3400" dirty="0" err="1" smtClean="0"/>
              <a:t>hidup</a:t>
            </a:r>
            <a:r>
              <a:rPr lang="en-US" sz="3400" dirty="0" smtClean="0"/>
              <a:t> yang </a:t>
            </a:r>
            <a:r>
              <a:rPr lang="en-US" sz="3400" dirty="0" err="1" smtClean="0"/>
              <a:t>berlangsung</a:t>
            </a:r>
            <a:r>
              <a:rPr lang="en-US" sz="3400" dirty="0" smtClean="0"/>
              <a:t> </a:t>
            </a:r>
            <a:r>
              <a:rPr lang="en-US" sz="3400" dirty="0" err="1" smtClean="0"/>
              <a:t>terus</a:t>
            </a:r>
            <a:r>
              <a:rPr lang="en-US" sz="3400" dirty="0" smtClean="0"/>
              <a:t> </a:t>
            </a:r>
            <a:r>
              <a:rPr lang="en-US" sz="3400" dirty="0" err="1" smtClean="0"/>
              <a:t>menerus</a:t>
            </a:r>
            <a:r>
              <a:rPr lang="en-US" sz="3400" dirty="0" smtClean="0"/>
              <a:t>, </a:t>
            </a:r>
            <a:r>
              <a:rPr lang="en-US" sz="3400" dirty="0" err="1" smtClean="0"/>
              <a:t>terbiasa</a:t>
            </a:r>
            <a:r>
              <a:rPr lang="en-US" sz="3400" dirty="0" smtClean="0"/>
              <a:t> yang </a:t>
            </a:r>
            <a:r>
              <a:rPr lang="en-US" sz="3400" dirty="0" err="1" smtClean="0"/>
              <a:t>akhirnya</a:t>
            </a:r>
            <a:r>
              <a:rPr lang="en-US" sz="3400" dirty="0" smtClean="0"/>
              <a:t> </a:t>
            </a:r>
            <a:r>
              <a:rPr lang="en-US" sz="3400" dirty="0" err="1" smtClean="0"/>
              <a:t>disepakati</a:t>
            </a:r>
            <a:r>
              <a:rPr lang="en-US" sz="3400" dirty="0" smtClean="0"/>
              <a:t> </a:t>
            </a:r>
            <a:r>
              <a:rPr lang="en-US" sz="3400" dirty="0" err="1" smtClean="0"/>
              <a:t>bersama</a:t>
            </a:r>
            <a:r>
              <a:rPr lang="en-US" sz="3400" dirty="0" smtClean="0"/>
              <a:t> </a:t>
            </a:r>
            <a:r>
              <a:rPr lang="en-US" sz="3400" dirty="0" err="1" smtClean="0"/>
              <a:t>sebagai</a:t>
            </a:r>
            <a:r>
              <a:rPr lang="en-US" sz="3400" dirty="0" smtClean="0"/>
              <a:t> </a:t>
            </a:r>
            <a:r>
              <a:rPr lang="en-US" sz="3400" dirty="0" err="1" smtClean="0"/>
              <a:t>pedoman</a:t>
            </a:r>
            <a:r>
              <a:rPr lang="en-US" sz="3400" dirty="0" smtClean="0"/>
              <a:t> </a:t>
            </a:r>
            <a:r>
              <a:rPr lang="en-US" sz="3400" dirty="0" err="1" smtClean="0"/>
              <a:t>hidup</a:t>
            </a:r>
            <a:r>
              <a:rPr lang="en-US" sz="3400" dirty="0" smtClean="0"/>
              <a:t>, </a:t>
            </a:r>
            <a:r>
              <a:rPr lang="en-US" sz="3400" dirty="0" err="1" smtClean="0"/>
              <a:t>dan</a:t>
            </a:r>
            <a:r>
              <a:rPr lang="en-US" sz="3400" dirty="0" smtClean="0"/>
              <a:t> </a:t>
            </a:r>
            <a:r>
              <a:rPr lang="en-US" sz="3400" dirty="0" err="1" smtClean="0"/>
              <a:t>sebagai</a:t>
            </a:r>
            <a:r>
              <a:rPr lang="en-US" sz="3400" dirty="0" smtClean="0"/>
              <a:t> </a:t>
            </a:r>
            <a:r>
              <a:rPr lang="en-US" sz="3400" dirty="0" err="1" smtClean="0"/>
              <a:t>identitas</a:t>
            </a:r>
            <a:r>
              <a:rPr lang="en-US" sz="3400" dirty="0" smtClean="0"/>
              <a:t> </a:t>
            </a:r>
            <a:r>
              <a:rPr lang="en-US" sz="3400" dirty="0" err="1" smtClean="0"/>
              <a:t>kelompok</a:t>
            </a:r>
            <a:r>
              <a:rPr lang="en-US" sz="3400" dirty="0" smtClean="0"/>
              <a:t> </a:t>
            </a:r>
            <a:r>
              <a:rPr lang="en-US" sz="3400" dirty="0" err="1" smtClean="0"/>
              <a:t>masyarakat</a:t>
            </a:r>
            <a:r>
              <a:rPr lang="en-US" sz="3400" dirty="0" smtClean="0"/>
              <a:t>. </a:t>
            </a:r>
          </a:p>
          <a:p>
            <a:pPr>
              <a:buNone/>
            </a:pPr>
            <a:r>
              <a:rPr lang="en-US" sz="3400" dirty="0" err="1" smtClean="0"/>
              <a:t>Sistem</a:t>
            </a:r>
            <a:r>
              <a:rPr lang="en-US" sz="3400" dirty="0" smtClean="0"/>
              <a:t> </a:t>
            </a:r>
            <a:r>
              <a:rPr lang="en-US" sz="3400" dirty="0" err="1" smtClean="0"/>
              <a:t>nilai</a:t>
            </a:r>
            <a:r>
              <a:rPr lang="en-US" sz="3400" dirty="0" smtClean="0"/>
              <a:t> </a:t>
            </a:r>
            <a:r>
              <a:rPr lang="en-US" sz="3400" dirty="0" err="1" smtClean="0"/>
              <a:t>budaya</a:t>
            </a:r>
            <a:r>
              <a:rPr lang="en-US" sz="3400" dirty="0" smtClean="0"/>
              <a:t> yang </a:t>
            </a:r>
            <a:r>
              <a:rPr lang="en-US" sz="3400" dirty="0" err="1" smtClean="0"/>
              <a:t>sudah</a:t>
            </a:r>
            <a:r>
              <a:rPr lang="en-US" sz="3400" dirty="0" smtClean="0"/>
              <a:t> </a:t>
            </a:r>
            <a:r>
              <a:rPr lang="en-US" sz="3400" dirty="0" err="1" smtClean="0"/>
              <a:t>berpola</a:t>
            </a:r>
            <a:r>
              <a:rPr lang="en-US" sz="3400" dirty="0" smtClean="0"/>
              <a:t> </a:t>
            </a:r>
            <a:r>
              <a:rPr lang="en-US" sz="3400" dirty="0" err="1" smtClean="0"/>
              <a:t>itu</a:t>
            </a:r>
            <a:r>
              <a:rPr lang="en-US" sz="3400" dirty="0" smtClean="0"/>
              <a:t>, </a:t>
            </a:r>
            <a:r>
              <a:rPr lang="en-US" sz="3400" dirty="0" err="1" smtClean="0"/>
              <a:t>antara</a:t>
            </a:r>
            <a:r>
              <a:rPr lang="en-US" sz="3400" dirty="0" smtClean="0"/>
              <a:t> lain </a:t>
            </a:r>
            <a:r>
              <a:rPr lang="en-US" sz="3400" dirty="0" err="1" smtClean="0"/>
              <a:t>mengenai</a:t>
            </a:r>
            <a:r>
              <a:rPr lang="en-US" sz="3400" dirty="0" smtClean="0"/>
              <a:t>:</a:t>
            </a:r>
          </a:p>
          <a:p>
            <a:pPr lvl="0"/>
            <a:r>
              <a:rPr lang="en-US" sz="3400" dirty="0" err="1" smtClean="0"/>
              <a:t>struktur</a:t>
            </a:r>
            <a:r>
              <a:rPr lang="en-US" sz="3400" dirty="0" smtClean="0"/>
              <a:t> </a:t>
            </a:r>
            <a:r>
              <a:rPr lang="en-US" sz="3400" dirty="0" err="1" smtClean="0"/>
              <a:t>kelompok</a:t>
            </a:r>
            <a:r>
              <a:rPr lang="en-US" sz="3400" dirty="0" smtClean="0"/>
              <a:t> </a:t>
            </a:r>
            <a:r>
              <a:rPr lang="en-US" sz="3400" dirty="0" err="1" smtClean="0"/>
              <a:t>masyarakat</a:t>
            </a:r>
            <a:r>
              <a:rPr lang="en-US" sz="3400" dirty="0" smtClean="0"/>
              <a:t>;</a:t>
            </a:r>
          </a:p>
          <a:p>
            <a:pPr lvl="0"/>
            <a:r>
              <a:rPr lang="en-US" sz="3400" dirty="0" err="1" smtClean="0"/>
              <a:t>bentuk</a:t>
            </a:r>
            <a:r>
              <a:rPr lang="en-US" sz="3400" dirty="0" smtClean="0"/>
              <a:t> </a:t>
            </a:r>
            <a:r>
              <a:rPr lang="en-US" sz="3400" dirty="0" err="1" smtClean="0"/>
              <a:t>rumah</a:t>
            </a:r>
            <a:r>
              <a:rPr lang="en-US" sz="3400" dirty="0" smtClean="0"/>
              <a:t> </a:t>
            </a:r>
            <a:r>
              <a:rPr lang="en-US" sz="3400" dirty="0" err="1" smtClean="0"/>
              <a:t>dan</a:t>
            </a:r>
            <a:r>
              <a:rPr lang="en-US" sz="3400" dirty="0" smtClean="0"/>
              <a:t> </a:t>
            </a:r>
            <a:r>
              <a:rPr lang="en-US" sz="3400" dirty="0" err="1" smtClean="0"/>
              <a:t>anggota</a:t>
            </a:r>
            <a:r>
              <a:rPr lang="en-US" sz="3400" dirty="0" smtClean="0"/>
              <a:t> </a:t>
            </a:r>
            <a:r>
              <a:rPr lang="en-US" sz="3400" dirty="0" err="1" smtClean="0"/>
              <a:t>penghuninya</a:t>
            </a:r>
            <a:r>
              <a:rPr lang="en-US" sz="3400" dirty="0" smtClean="0"/>
              <a:t>;</a:t>
            </a:r>
          </a:p>
          <a:p>
            <a:pPr lvl="0"/>
            <a:r>
              <a:rPr lang="en-US" sz="3400" dirty="0" err="1" smtClean="0"/>
              <a:t>perkawinan</a:t>
            </a:r>
            <a:r>
              <a:rPr lang="en-US" sz="3400" dirty="0" smtClean="0"/>
              <a:t> </a:t>
            </a:r>
            <a:r>
              <a:rPr lang="en-US" sz="3400" dirty="0" err="1" smtClean="0"/>
              <a:t>dan</a:t>
            </a:r>
            <a:r>
              <a:rPr lang="en-US" sz="3400" dirty="0" smtClean="0"/>
              <a:t> </a:t>
            </a:r>
            <a:r>
              <a:rPr lang="en-US" sz="3400" dirty="0" err="1" smtClean="0"/>
              <a:t>proses</a:t>
            </a:r>
            <a:r>
              <a:rPr lang="en-US" sz="3400" dirty="0" smtClean="0"/>
              <a:t> </a:t>
            </a:r>
            <a:r>
              <a:rPr lang="en-US" sz="3400" dirty="0" err="1" smtClean="0"/>
              <a:t>perlangsungannya</a:t>
            </a:r>
            <a:r>
              <a:rPr lang="en-US" sz="3400" dirty="0" smtClean="0"/>
              <a:t>;</a:t>
            </a:r>
          </a:p>
          <a:p>
            <a:pPr lvl="0"/>
            <a:r>
              <a:rPr lang="en-US" sz="3400" dirty="0" err="1" smtClean="0"/>
              <a:t>etika</a:t>
            </a:r>
            <a:r>
              <a:rPr lang="en-US" sz="3400" dirty="0" smtClean="0"/>
              <a:t> </a:t>
            </a:r>
            <a:r>
              <a:rPr lang="en-US" sz="3400" dirty="0" err="1" smtClean="0"/>
              <a:t>dan</a:t>
            </a:r>
            <a:r>
              <a:rPr lang="en-US" sz="3400" dirty="0" smtClean="0"/>
              <a:t> </a:t>
            </a:r>
            <a:r>
              <a:rPr lang="en-US" sz="3400" dirty="0" err="1" smtClean="0"/>
              <a:t>tata</a:t>
            </a:r>
            <a:r>
              <a:rPr lang="en-US" sz="3400" dirty="0" smtClean="0"/>
              <a:t> </a:t>
            </a:r>
            <a:r>
              <a:rPr lang="en-US" sz="3400" dirty="0" err="1" smtClean="0"/>
              <a:t>krama</a:t>
            </a:r>
            <a:r>
              <a:rPr lang="en-US" sz="3400" dirty="0" smtClean="0"/>
              <a:t> </a:t>
            </a:r>
            <a:r>
              <a:rPr lang="en-US" sz="3400" dirty="0" err="1" smtClean="0"/>
              <a:t>dalam</a:t>
            </a:r>
            <a:r>
              <a:rPr lang="en-US" sz="3400" dirty="0" smtClean="0"/>
              <a:t> </a:t>
            </a:r>
            <a:r>
              <a:rPr lang="en-US" sz="3400" dirty="0" err="1" smtClean="0"/>
              <a:t>pergaulan</a:t>
            </a:r>
            <a:r>
              <a:rPr lang="en-US" sz="3400" dirty="0" smtClean="0"/>
              <a:t> </a:t>
            </a:r>
            <a:r>
              <a:rPr lang="en-US" sz="3400" dirty="0" err="1" smtClean="0"/>
              <a:t>hidup</a:t>
            </a:r>
            <a:r>
              <a:rPr lang="en-US" sz="3400" dirty="0" smtClean="0"/>
              <a:t>;</a:t>
            </a:r>
          </a:p>
          <a:p>
            <a:pPr lvl="0"/>
            <a:r>
              <a:rPr lang="en-US" sz="3400" dirty="0" err="1" smtClean="0"/>
              <a:t>bahasa</a:t>
            </a:r>
            <a:r>
              <a:rPr lang="en-US" sz="3400" dirty="0" smtClean="0"/>
              <a:t> </a:t>
            </a:r>
            <a:r>
              <a:rPr lang="en-US" sz="3400" dirty="0" err="1" smtClean="0"/>
              <a:t>dan</a:t>
            </a:r>
            <a:r>
              <a:rPr lang="en-US" sz="3400" dirty="0" smtClean="0"/>
              <a:t> </a:t>
            </a:r>
            <a:r>
              <a:rPr lang="en-US" sz="3400" dirty="0" err="1" smtClean="0"/>
              <a:t>tutur</a:t>
            </a:r>
            <a:r>
              <a:rPr lang="en-US" sz="3400" dirty="0" smtClean="0"/>
              <a:t>  </a:t>
            </a:r>
            <a:r>
              <a:rPr lang="en-US" sz="3400" dirty="0" err="1" smtClean="0"/>
              <a:t>kata</a:t>
            </a:r>
            <a:r>
              <a:rPr lang="en-US" sz="3400" dirty="0" smtClean="0"/>
              <a:t> </a:t>
            </a:r>
            <a:r>
              <a:rPr lang="en-US" sz="3400" dirty="0" err="1" smtClean="0"/>
              <a:t>dalam</a:t>
            </a:r>
            <a:r>
              <a:rPr lang="en-US" sz="3400" dirty="0" smtClean="0"/>
              <a:t> </a:t>
            </a:r>
            <a:r>
              <a:rPr lang="en-US" sz="3400" dirty="0" err="1" smtClean="0"/>
              <a:t>komunikasi</a:t>
            </a:r>
            <a:r>
              <a:rPr lang="en-US" sz="3400" dirty="0" smtClean="0"/>
              <a:t>;</a:t>
            </a:r>
          </a:p>
          <a:p>
            <a:pPr lvl="0"/>
            <a:r>
              <a:rPr lang="en-US" sz="3400" dirty="0" err="1" smtClean="0"/>
              <a:t>bentuk</a:t>
            </a:r>
            <a:r>
              <a:rPr lang="en-US" sz="3400" dirty="0" smtClean="0"/>
              <a:t> </a:t>
            </a:r>
            <a:r>
              <a:rPr lang="en-US" sz="3400" dirty="0" err="1" smtClean="0"/>
              <a:t>dan</a:t>
            </a:r>
            <a:r>
              <a:rPr lang="en-US" sz="3400" dirty="0" smtClean="0"/>
              <a:t> </a:t>
            </a:r>
            <a:r>
              <a:rPr lang="en-US" sz="3400" dirty="0" err="1" smtClean="0"/>
              <a:t>cara</a:t>
            </a:r>
            <a:r>
              <a:rPr lang="en-US" sz="3400" dirty="0" smtClean="0"/>
              <a:t> </a:t>
            </a:r>
            <a:r>
              <a:rPr lang="en-US" sz="3400" dirty="0" err="1" smtClean="0"/>
              <a:t>berpakaian</a:t>
            </a:r>
            <a:r>
              <a:rPr lang="en-US" sz="3400" dirty="0" smtClean="0"/>
              <a:t> </a:t>
            </a:r>
            <a:r>
              <a:rPr lang="en-US" sz="3400" dirty="0" err="1" smtClean="0"/>
              <a:t>serta</a:t>
            </a:r>
            <a:r>
              <a:rPr lang="en-US" sz="3400" dirty="0" smtClean="0"/>
              <a:t> </a:t>
            </a:r>
            <a:r>
              <a:rPr lang="en-US" sz="3400" dirty="0" err="1" smtClean="0"/>
              <a:t>penggunaannya</a:t>
            </a:r>
            <a:r>
              <a:rPr lang="en-US" sz="3400" dirty="0" smtClean="0"/>
              <a:t>; </a:t>
            </a:r>
            <a:r>
              <a:rPr lang="en-US" sz="3400" dirty="0" err="1" smtClean="0"/>
              <a:t>dan</a:t>
            </a:r>
            <a:endParaRPr lang="en-US" sz="3400" dirty="0" smtClean="0"/>
          </a:p>
          <a:p>
            <a:pPr lvl="0"/>
            <a:r>
              <a:rPr lang="en-US" sz="3400" dirty="0" err="1" smtClean="0"/>
              <a:t>tata</a:t>
            </a:r>
            <a:r>
              <a:rPr lang="en-US" sz="3400" dirty="0" smtClean="0"/>
              <a:t> </a:t>
            </a:r>
            <a:r>
              <a:rPr lang="en-US" sz="3400" dirty="0" err="1" smtClean="0"/>
              <a:t>tertib</a:t>
            </a:r>
            <a:r>
              <a:rPr lang="en-US" sz="3400" dirty="0" smtClean="0"/>
              <a:t> </a:t>
            </a:r>
            <a:r>
              <a:rPr lang="en-US" sz="3400" dirty="0" err="1" smtClean="0"/>
              <a:t>makan</a:t>
            </a:r>
            <a:r>
              <a:rPr lang="en-US" sz="3400" dirty="0" smtClean="0"/>
              <a:t> </a:t>
            </a:r>
            <a:r>
              <a:rPr lang="en-US" sz="3400" dirty="0" err="1" smtClean="0"/>
              <a:t>dan</a:t>
            </a:r>
            <a:r>
              <a:rPr lang="en-US" sz="3400" dirty="0" smtClean="0"/>
              <a:t> </a:t>
            </a:r>
            <a:r>
              <a:rPr lang="en-US" sz="3400" dirty="0" err="1" smtClean="0"/>
              <a:t>minum</a:t>
            </a:r>
            <a:r>
              <a:rPr lang="en-US" sz="3400" dirty="0" smtClean="0"/>
              <a:t> (</a:t>
            </a:r>
            <a:r>
              <a:rPr lang="en-US" sz="3400" dirty="0" err="1" smtClean="0"/>
              <a:t>jenis</a:t>
            </a:r>
            <a:r>
              <a:rPr lang="en-US" sz="3400" dirty="0" smtClean="0"/>
              <a:t>, </a:t>
            </a:r>
            <a:r>
              <a:rPr lang="en-US" sz="3400" dirty="0" err="1" smtClean="0"/>
              <a:t>cara</a:t>
            </a:r>
            <a:r>
              <a:rPr lang="en-US" sz="3400" dirty="0" smtClean="0"/>
              <a:t>, </a:t>
            </a:r>
            <a:r>
              <a:rPr lang="en-US" sz="3400" dirty="0" err="1" smtClean="0"/>
              <a:t>dan</a:t>
            </a:r>
            <a:r>
              <a:rPr lang="en-US" sz="3400" dirty="0" smtClean="0"/>
              <a:t> </a:t>
            </a:r>
            <a:r>
              <a:rPr lang="en-US" sz="3400" dirty="0" err="1" smtClean="0"/>
              <a:t>penyajiannya</a:t>
            </a:r>
            <a:r>
              <a:rPr lang="en-US" sz="3400" dirty="0" smtClean="0"/>
              <a:t>).</a:t>
            </a:r>
          </a:p>
          <a:p>
            <a:pPr marL="514350" lvl="0" indent="-51435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436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Pengalaman</a:t>
            </a:r>
            <a:r>
              <a:rPr lang="en-US" dirty="0" smtClean="0"/>
              <a:t> </a:t>
            </a:r>
            <a:r>
              <a:rPr lang="en-US" dirty="0" err="1" smtClean="0"/>
              <a:t>nyata</a:t>
            </a:r>
            <a:r>
              <a:rPr lang="en-US" dirty="0" smtClean="0"/>
              <a:t> yang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peroleh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interaksi</a:t>
            </a:r>
            <a:r>
              <a:rPr lang="en-US" dirty="0" smtClean="0"/>
              <a:t> </a:t>
            </a:r>
            <a:r>
              <a:rPr lang="en-US" dirty="0" err="1" smtClean="0"/>
              <a:t>sesama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nilai-nilai</a:t>
            </a:r>
            <a:r>
              <a:rPr lang="en-US" dirty="0" smtClean="0"/>
              <a:t> yang </a:t>
            </a:r>
            <a:r>
              <a:rPr lang="en-US" dirty="0" err="1" smtClean="0"/>
              <a:t>menyatukan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memperkuat</a:t>
            </a:r>
            <a:r>
              <a:rPr lang="en-US" dirty="0" smtClean="0"/>
              <a:t> </a:t>
            </a:r>
            <a:r>
              <a:rPr lang="en-US" dirty="0" err="1" smtClean="0"/>
              <a:t>kesatuan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 </a:t>
            </a:r>
            <a:r>
              <a:rPr lang="en-US" dirty="0" err="1" smtClean="0"/>
              <a:t>Nilai-nilai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kenangan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terlupakan</a:t>
            </a:r>
            <a:r>
              <a:rPr lang="en-US" dirty="0" smtClean="0"/>
              <a:t>, </a:t>
            </a:r>
            <a:r>
              <a:rPr lang="en-US" dirty="0" err="1" smtClean="0"/>
              <a:t>harapan</a:t>
            </a:r>
            <a:r>
              <a:rPr lang="en-US" dirty="0" smtClean="0"/>
              <a:t> </a:t>
            </a:r>
            <a:r>
              <a:rPr lang="en-US" dirty="0" err="1" smtClean="0"/>
              <a:t>menatap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cerah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pengalaman</a:t>
            </a:r>
            <a:r>
              <a:rPr lang="en-US" dirty="0" smtClean="0"/>
              <a:t> </a:t>
            </a:r>
            <a:r>
              <a:rPr lang="en-US" dirty="0" err="1" smtClean="0"/>
              <a:t>menempuh</a:t>
            </a:r>
            <a:r>
              <a:rPr lang="en-US" dirty="0" smtClean="0"/>
              <a:t> </a:t>
            </a:r>
            <a:r>
              <a:rPr lang="en-US" dirty="0" err="1" smtClean="0"/>
              <a:t>tahap-tahap</a:t>
            </a:r>
            <a:r>
              <a:rPr lang="en-US" dirty="0" smtClean="0"/>
              <a:t> </a:t>
            </a:r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konflik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dialami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diturunkan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leluhur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acuan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generasi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Paul </a:t>
            </a:r>
            <a:r>
              <a:rPr lang="en-US" dirty="0" err="1" smtClean="0"/>
              <a:t>Persall</a:t>
            </a:r>
            <a:r>
              <a:rPr lang="en-US" dirty="0" smtClean="0"/>
              <a:t> </a:t>
            </a:r>
            <a:r>
              <a:rPr lang="en-US" dirty="0" err="1" smtClean="0"/>
              <a:t>berpendapat</a:t>
            </a:r>
            <a:r>
              <a:rPr lang="en-US" dirty="0" smtClean="0"/>
              <a:t>,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bebarapa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pertumbuhan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 yang </a:t>
            </a:r>
            <a:r>
              <a:rPr lang="en-US" dirty="0" err="1" smtClean="0"/>
              <a:t>berkembang</a:t>
            </a:r>
            <a:r>
              <a:rPr lang="en-US" dirty="0" smtClean="0"/>
              <a:t>,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perspektif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kepedulian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pertumbuhan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,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menyadarkan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siapa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, </a:t>
            </a:r>
            <a:r>
              <a:rPr lang="en-US" dirty="0" err="1" smtClean="0"/>
              <a:t>sanggup</a:t>
            </a:r>
            <a:r>
              <a:rPr lang="en-US" dirty="0" smtClean="0"/>
              <a:t> </a:t>
            </a:r>
            <a:r>
              <a:rPr lang="en-US" dirty="0" err="1" smtClean="0"/>
              <a:t>mengatasi</a:t>
            </a:r>
            <a:r>
              <a:rPr lang="en-US" dirty="0" smtClean="0"/>
              <a:t> </a:t>
            </a:r>
            <a:r>
              <a:rPr lang="en-US" dirty="0" err="1" smtClean="0"/>
              <a:t>krisis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, </a:t>
            </a:r>
            <a:r>
              <a:rPr lang="en-US" dirty="0" err="1" smtClean="0"/>
              <a:t>tabah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mempertahankan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.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yang </a:t>
            </a:r>
            <a:r>
              <a:rPr lang="en-US" dirty="0" err="1" smtClean="0"/>
              <a:t>dimaksud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Alasan</a:t>
            </a:r>
            <a:r>
              <a:rPr lang="en-US" b="1" dirty="0" smtClean="0"/>
              <a:t> </a:t>
            </a:r>
            <a:r>
              <a:rPr lang="en-US" b="1" dirty="0" err="1" smtClean="0"/>
              <a:t>Perubahan</a:t>
            </a:r>
            <a:r>
              <a:rPr lang="en-US" dirty="0" smtClean="0"/>
              <a:t> </a:t>
            </a:r>
            <a:r>
              <a:rPr lang="en-US" b="1" dirty="0" err="1" smtClean="0"/>
              <a:t>Sisitem</a:t>
            </a:r>
            <a:r>
              <a:rPr lang="en-US" b="1" dirty="0" smtClean="0"/>
              <a:t> </a:t>
            </a:r>
            <a:r>
              <a:rPr lang="en-US" b="1" dirty="0" err="1" smtClean="0"/>
              <a:t>Nilai</a:t>
            </a:r>
            <a:r>
              <a:rPr lang="en-US" b="1" dirty="0" smtClean="0"/>
              <a:t> </a:t>
            </a:r>
            <a:r>
              <a:rPr lang="en-US" b="1" dirty="0" err="1" smtClean="0"/>
              <a:t>Budaya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Munandar</a:t>
            </a:r>
            <a:r>
              <a:rPr lang="en-US" dirty="0" smtClean="0"/>
              <a:t> </a:t>
            </a:r>
            <a:r>
              <a:rPr lang="en-US" dirty="0" err="1" smtClean="0"/>
              <a:t>Sulaiman</a:t>
            </a:r>
            <a:r>
              <a:rPr lang="en-US" dirty="0" smtClean="0"/>
              <a:t> </a:t>
            </a:r>
            <a:r>
              <a:rPr lang="en-US" dirty="0" err="1" smtClean="0"/>
              <a:t>mengemukakan</a:t>
            </a:r>
            <a:r>
              <a:rPr lang="en-US" dirty="0" smtClean="0"/>
              <a:t> 3 (</a:t>
            </a:r>
            <a:r>
              <a:rPr lang="en-US" dirty="0" err="1" smtClean="0"/>
              <a:t>tiga</a:t>
            </a:r>
            <a:r>
              <a:rPr lang="en-US" dirty="0" smtClean="0"/>
              <a:t>) </a:t>
            </a:r>
            <a:r>
              <a:rPr lang="en-US" dirty="0" err="1" smtClean="0"/>
              <a:t>alasan</a:t>
            </a:r>
            <a:r>
              <a:rPr lang="en-US" dirty="0" smtClean="0"/>
              <a:t> </a:t>
            </a:r>
            <a:r>
              <a:rPr lang="en-US" dirty="0" err="1" smtClean="0"/>
              <a:t>mendasar</a:t>
            </a:r>
            <a:r>
              <a:rPr lang="en-US" dirty="0" smtClean="0"/>
              <a:t> </a:t>
            </a:r>
            <a:r>
              <a:rPr lang="en-US" dirty="0" err="1" smtClean="0"/>
              <a:t>terjadinya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etnis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pelaksanaan</a:t>
            </a:r>
            <a:r>
              <a:rPr lang="en-US" dirty="0" smtClean="0"/>
              <a:t> </a:t>
            </a:r>
            <a:r>
              <a:rPr lang="en-US" dirty="0" err="1" smtClean="0"/>
              <a:t>pembangunan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kemajuan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err="1" smtClean="0"/>
              <a:t>Jarak</a:t>
            </a:r>
            <a:r>
              <a:rPr lang="en-US" sz="4000" dirty="0" smtClean="0"/>
              <a:t> </a:t>
            </a:r>
            <a:r>
              <a:rPr lang="en-US" sz="4000" dirty="0" err="1" smtClean="0"/>
              <a:t>Komunikasi</a:t>
            </a:r>
            <a:r>
              <a:rPr lang="en-US" sz="4000" dirty="0" smtClean="0"/>
              <a:t> </a:t>
            </a:r>
            <a:r>
              <a:rPr lang="en-US" sz="4000" dirty="0" err="1" smtClean="0"/>
              <a:t>antara</a:t>
            </a:r>
            <a:r>
              <a:rPr lang="en-US" sz="4000" dirty="0" smtClean="0"/>
              <a:t> </a:t>
            </a:r>
            <a:r>
              <a:rPr lang="en-US" sz="4000" dirty="0" err="1" smtClean="0"/>
              <a:t>Kelompok</a:t>
            </a:r>
            <a:r>
              <a:rPr lang="en-US" sz="4000" dirty="0" smtClean="0"/>
              <a:t> </a:t>
            </a:r>
            <a:r>
              <a:rPr lang="en-US" sz="4000" dirty="0" err="1" smtClean="0"/>
              <a:t>Etnis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9831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 </a:t>
            </a:r>
            <a:r>
              <a:rPr lang="en-US" dirty="0" err="1" smtClean="0"/>
              <a:t>Bangsa</a:t>
            </a:r>
            <a:r>
              <a:rPr lang="en-US" dirty="0" smtClean="0"/>
              <a:t> Indonesia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etnis</a:t>
            </a:r>
            <a:r>
              <a:rPr lang="en-US" dirty="0" smtClean="0"/>
              <a:t>/</a:t>
            </a:r>
            <a:r>
              <a:rPr lang="en-US" dirty="0" err="1" smtClean="0"/>
              <a:t>suku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keanekaragaman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yang </a:t>
            </a:r>
            <a:r>
              <a:rPr lang="en-US" dirty="0" err="1" smtClean="0"/>
              <a:t>tercermin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kehidupannya</a:t>
            </a:r>
            <a:r>
              <a:rPr lang="en-US" dirty="0" smtClean="0"/>
              <a:t>,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lepas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ikatan</a:t>
            </a:r>
            <a:r>
              <a:rPr lang="en-US" dirty="0" smtClean="0"/>
              <a:t> </a:t>
            </a:r>
            <a:r>
              <a:rPr lang="en-US" dirty="0" err="1" smtClean="0"/>
              <a:t>primodial</a:t>
            </a:r>
            <a:r>
              <a:rPr lang="en-US" dirty="0" smtClean="0"/>
              <a:t>, </a:t>
            </a:r>
            <a:r>
              <a:rPr lang="en-US" dirty="0" err="1" smtClean="0"/>
              <a:t>kesukuan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kedaerahan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etnis</a:t>
            </a:r>
            <a:r>
              <a:rPr lang="en-US" dirty="0" smtClean="0"/>
              <a:t> 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menimbulkan</a:t>
            </a:r>
            <a:r>
              <a:rPr lang="en-US" dirty="0" smtClean="0"/>
              <a:t> </a:t>
            </a:r>
            <a:r>
              <a:rPr lang="en-US" dirty="0" err="1" smtClean="0"/>
              <a:t>konflik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 yang </a:t>
            </a:r>
            <a:r>
              <a:rPr lang="en-US" dirty="0" err="1" smtClean="0"/>
              <a:t>bergerak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etnis</a:t>
            </a:r>
            <a:r>
              <a:rPr lang="en-US" dirty="0" smtClean="0"/>
              <a:t> lain.</a:t>
            </a:r>
          </a:p>
          <a:p>
            <a:r>
              <a:rPr lang="en-US" dirty="0" err="1" smtClean="0"/>
              <a:t>Contohnya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etnis</a:t>
            </a:r>
            <a:r>
              <a:rPr lang="en-US" dirty="0" smtClean="0"/>
              <a:t> yang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berpindah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nafkah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etnis</a:t>
            </a:r>
            <a:r>
              <a:rPr lang="en-US" dirty="0" smtClean="0"/>
              <a:t> lain (</a:t>
            </a:r>
            <a:r>
              <a:rPr lang="en-US" dirty="0" err="1" smtClean="0"/>
              <a:t>migrasi</a:t>
            </a:r>
            <a:r>
              <a:rPr lang="en-US" dirty="0" smtClean="0"/>
              <a:t>),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menimbulkan</a:t>
            </a:r>
            <a:r>
              <a:rPr lang="en-US" dirty="0" smtClean="0"/>
              <a:t> </a:t>
            </a:r>
            <a:r>
              <a:rPr lang="en-US" dirty="0" err="1" smtClean="0"/>
              <a:t>pergeseran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etnis</a:t>
            </a:r>
            <a:r>
              <a:rPr lang="en-US" dirty="0" smtClean="0"/>
              <a:t> </a:t>
            </a:r>
            <a:r>
              <a:rPr lang="en-US" dirty="0" err="1" smtClean="0"/>
              <a:t>penduduk</a:t>
            </a:r>
            <a:r>
              <a:rPr lang="en-US" dirty="0" smtClean="0"/>
              <a:t> </a:t>
            </a:r>
            <a:r>
              <a:rPr lang="en-US" dirty="0" err="1" smtClean="0"/>
              <a:t>asli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menganggap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 status </a:t>
            </a:r>
            <a:r>
              <a:rPr lang="en-US" dirty="0" err="1" smtClean="0"/>
              <a:t>etnis</a:t>
            </a:r>
            <a:r>
              <a:rPr lang="en-US" dirty="0" smtClean="0"/>
              <a:t> </a:t>
            </a:r>
            <a:r>
              <a:rPr lang="en-US" dirty="0" err="1" smtClean="0"/>
              <a:t>pendatang</a:t>
            </a:r>
            <a:r>
              <a:rPr lang="en-US" dirty="0" smtClean="0"/>
              <a:t> (</a:t>
            </a:r>
            <a:r>
              <a:rPr lang="en-US" dirty="0" err="1" smtClean="0"/>
              <a:t>negatif</a:t>
            </a:r>
            <a:r>
              <a:rPr lang="en-US" dirty="0" smtClean="0"/>
              <a:t>),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etnis</a:t>
            </a:r>
            <a:r>
              <a:rPr lang="en-US" dirty="0" smtClean="0"/>
              <a:t> </a:t>
            </a:r>
            <a:r>
              <a:rPr lang="en-US" dirty="0" err="1" smtClean="0"/>
              <a:t>pendatang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penggerak</a:t>
            </a:r>
            <a:r>
              <a:rPr lang="en-US" dirty="0" smtClean="0"/>
              <a:t> </a:t>
            </a:r>
            <a:r>
              <a:rPr lang="en-US" dirty="0" err="1" smtClean="0"/>
              <a:t>pembangunan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etnis</a:t>
            </a:r>
            <a:r>
              <a:rPr lang="en-US" dirty="0" smtClean="0"/>
              <a:t> </a:t>
            </a:r>
            <a:r>
              <a:rPr lang="en-US" dirty="0" err="1" smtClean="0"/>
              <a:t>penduduk</a:t>
            </a:r>
            <a:r>
              <a:rPr lang="en-US" dirty="0" smtClean="0"/>
              <a:t> </a:t>
            </a:r>
            <a:r>
              <a:rPr lang="en-US" dirty="0" err="1" smtClean="0"/>
              <a:t>asli</a:t>
            </a:r>
            <a:r>
              <a:rPr lang="en-US" dirty="0" smtClean="0"/>
              <a:t> (</a:t>
            </a:r>
            <a:r>
              <a:rPr lang="en-US" dirty="0" err="1" smtClean="0"/>
              <a:t>positif</a:t>
            </a:r>
            <a:r>
              <a:rPr lang="en-US" dirty="0" smtClean="0"/>
              <a:t>)..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9600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err="1" smtClean="0"/>
              <a:t>Peristiwa</a:t>
            </a:r>
            <a:r>
              <a:rPr lang="en-US" sz="3400" dirty="0" smtClean="0"/>
              <a:t> </a:t>
            </a:r>
            <a:r>
              <a:rPr lang="en-US" sz="3400" dirty="0" err="1" smtClean="0"/>
              <a:t>perkawinan</a:t>
            </a:r>
            <a:r>
              <a:rPr lang="en-US" sz="3400" dirty="0" smtClean="0"/>
              <a:t> </a:t>
            </a:r>
            <a:r>
              <a:rPr lang="en-US" sz="3400" dirty="0" err="1" smtClean="0"/>
              <a:t>antar</a:t>
            </a:r>
            <a:r>
              <a:rPr lang="en-US" sz="3400" dirty="0" smtClean="0"/>
              <a:t> </a:t>
            </a:r>
            <a:r>
              <a:rPr lang="en-US" sz="3400" dirty="0" err="1" smtClean="0"/>
              <a:t>etnis</a:t>
            </a:r>
            <a:r>
              <a:rPr lang="en-US" sz="3400" dirty="0" smtClean="0"/>
              <a:t> </a:t>
            </a:r>
            <a:r>
              <a:rPr lang="en-US" sz="3400" dirty="0" err="1" smtClean="0"/>
              <a:t>dapat</a:t>
            </a:r>
            <a:r>
              <a:rPr lang="en-US" sz="3400" dirty="0" smtClean="0"/>
              <a:t> </a:t>
            </a:r>
            <a:r>
              <a:rPr lang="en-US" sz="3400" dirty="0" err="1" smtClean="0"/>
              <a:t>menimbulkan</a:t>
            </a:r>
            <a:r>
              <a:rPr lang="en-US" sz="3400" dirty="0" smtClean="0"/>
              <a:t> </a:t>
            </a:r>
            <a:r>
              <a:rPr lang="en-US" sz="3400" dirty="0" err="1" smtClean="0"/>
              <a:t>pergeseran</a:t>
            </a:r>
            <a:r>
              <a:rPr lang="en-US" sz="3400" dirty="0" smtClean="0"/>
              <a:t> </a:t>
            </a:r>
            <a:r>
              <a:rPr lang="en-US" sz="3400" dirty="0" err="1" smtClean="0"/>
              <a:t>sistem</a:t>
            </a:r>
            <a:r>
              <a:rPr lang="en-US" sz="3400" dirty="0" smtClean="0"/>
              <a:t> </a:t>
            </a:r>
            <a:r>
              <a:rPr lang="en-US" sz="3400" dirty="0" err="1" smtClean="0"/>
              <a:t>nilai</a:t>
            </a:r>
            <a:r>
              <a:rPr lang="en-US" sz="3400" dirty="0" smtClean="0"/>
              <a:t> </a:t>
            </a:r>
            <a:r>
              <a:rPr lang="en-US" sz="3400" dirty="0" err="1" smtClean="0"/>
              <a:t>budaya</a:t>
            </a:r>
            <a:r>
              <a:rPr lang="en-US" sz="3400" dirty="0" smtClean="0"/>
              <a:t>.</a:t>
            </a:r>
          </a:p>
          <a:p>
            <a:r>
              <a:rPr lang="en-US" sz="3400" dirty="0" smtClean="0"/>
              <a:t> </a:t>
            </a:r>
            <a:r>
              <a:rPr lang="en-US" sz="3400" dirty="0" err="1" smtClean="0"/>
              <a:t>Pergeseran</a:t>
            </a:r>
            <a:r>
              <a:rPr lang="en-US" sz="3400" dirty="0" smtClean="0"/>
              <a:t> </a:t>
            </a:r>
            <a:r>
              <a:rPr lang="en-US" sz="3400" dirty="0" err="1" smtClean="0"/>
              <a:t>tersebut</a:t>
            </a:r>
            <a:r>
              <a:rPr lang="en-US" sz="3400" dirty="0" smtClean="0"/>
              <a:t> </a:t>
            </a:r>
            <a:r>
              <a:rPr lang="en-US" sz="3400" dirty="0" err="1" smtClean="0"/>
              <a:t>misalnya</a:t>
            </a:r>
            <a:r>
              <a:rPr lang="en-US" sz="3400" dirty="0" smtClean="0"/>
              <a:t> </a:t>
            </a:r>
            <a:r>
              <a:rPr lang="en-US" sz="3400" dirty="0" err="1" smtClean="0"/>
              <a:t>muncul</a:t>
            </a:r>
            <a:r>
              <a:rPr lang="en-US" sz="3400" dirty="0" smtClean="0"/>
              <a:t> </a:t>
            </a:r>
            <a:r>
              <a:rPr lang="en-US" sz="3400" dirty="0" err="1" smtClean="0"/>
              <a:t>sistem</a:t>
            </a:r>
            <a:r>
              <a:rPr lang="en-US" sz="3400" dirty="0" smtClean="0"/>
              <a:t> </a:t>
            </a:r>
            <a:r>
              <a:rPr lang="en-US" sz="3400" dirty="0" err="1" smtClean="0"/>
              <a:t>nilai</a:t>
            </a:r>
            <a:r>
              <a:rPr lang="en-US" sz="3400" dirty="0" smtClean="0"/>
              <a:t> </a:t>
            </a:r>
            <a:r>
              <a:rPr lang="en-US" sz="3400" dirty="0" err="1" smtClean="0"/>
              <a:t>baru</a:t>
            </a:r>
            <a:r>
              <a:rPr lang="en-US" sz="3400" dirty="0" smtClean="0"/>
              <a:t> yang </a:t>
            </a:r>
            <a:r>
              <a:rPr lang="en-US" sz="3400" dirty="0" err="1" smtClean="0"/>
              <a:t>berlainan</a:t>
            </a:r>
            <a:r>
              <a:rPr lang="en-US" sz="3400" dirty="0" smtClean="0"/>
              <a:t> </a:t>
            </a:r>
            <a:r>
              <a:rPr lang="en-US" sz="3400" dirty="0" err="1" smtClean="0"/>
              <a:t>dengan</a:t>
            </a:r>
            <a:r>
              <a:rPr lang="en-US" sz="3400" dirty="0" smtClean="0"/>
              <a:t> yang </a:t>
            </a:r>
            <a:r>
              <a:rPr lang="en-US" sz="3400" dirty="0" err="1" smtClean="0"/>
              <a:t>sudah</a:t>
            </a:r>
            <a:r>
              <a:rPr lang="en-US" sz="3400" dirty="0" smtClean="0"/>
              <a:t> </a:t>
            </a:r>
            <a:r>
              <a:rPr lang="en-US" sz="3400" dirty="0" err="1" smtClean="0"/>
              <a:t>ada</a:t>
            </a:r>
            <a:r>
              <a:rPr lang="en-US" sz="3400" dirty="0" smtClean="0"/>
              <a:t> </a:t>
            </a:r>
            <a:r>
              <a:rPr lang="en-US" sz="3400" dirty="0" err="1" smtClean="0"/>
              <a:t>pada</a:t>
            </a:r>
            <a:r>
              <a:rPr lang="en-US" sz="3400" dirty="0" smtClean="0"/>
              <a:t> </a:t>
            </a:r>
            <a:r>
              <a:rPr lang="en-US" sz="3400" dirty="0" err="1" smtClean="0"/>
              <a:t>pihak</a:t>
            </a:r>
            <a:r>
              <a:rPr lang="en-US" sz="3400" dirty="0" smtClean="0"/>
              <a:t> </a:t>
            </a:r>
            <a:r>
              <a:rPr lang="en-US" sz="3400" dirty="0" err="1" smtClean="0"/>
              <a:t>keluarga</a:t>
            </a:r>
            <a:r>
              <a:rPr lang="en-US" sz="3400" dirty="0" smtClean="0"/>
              <a:t> </a:t>
            </a:r>
            <a:r>
              <a:rPr lang="en-US" sz="3400" dirty="0" err="1" smtClean="0"/>
              <a:t>suamidan</a:t>
            </a:r>
            <a:r>
              <a:rPr lang="en-US" sz="3400" dirty="0" smtClean="0"/>
              <a:t> </a:t>
            </a:r>
            <a:r>
              <a:rPr lang="en-US" sz="3400" dirty="0" err="1" smtClean="0"/>
              <a:t>istri</a:t>
            </a:r>
            <a:r>
              <a:rPr lang="en-US" sz="3400" dirty="0" smtClean="0"/>
              <a:t>. </a:t>
            </a:r>
          </a:p>
          <a:p>
            <a:r>
              <a:rPr lang="en-US" sz="3400" dirty="0" err="1" smtClean="0"/>
              <a:t>Sistem</a:t>
            </a:r>
            <a:r>
              <a:rPr lang="en-US" sz="3400" dirty="0" smtClean="0"/>
              <a:t> </a:t>
            </a:r>
            <a:r>
              <a:rPr lang="en-US" sz="3400" dirty="0" err="1" smtClean="0"/>
              <a:t>nilai</a:t>
            </a:r>
            <a:r>
              <a:rPr lang="en-US" sz="3400" dirty="0" smtClean="0"/>
              <a:t> </a:t>
            </a:r>
            <a:r>
              <a:rPr lang="en-US" sz="3400" dirty="0" err="1" smtClean="0"/>
              <a:t>budaya</a:t>
            </a:r>
            <a:r>
              <a:rPr lang="en-US" sz="3400" dirty="0" smtClean="0"/>
              <a:t> yang </a:t>
            </a:r>
            <a:r>
              <a:rPr lang="en-US" sz="3400" dirty="0" err="1" smtClean="0"/>
              <a:t>baru</a:t>
            </a:r>
            <a:r>
              <a:rPr lang="en-US" sz="3400" dirty="0" smtClean="0"/>
              <a:t> </a:t>
            </a:r>
            <a:r>
              <a:rPr lang="en-US" sz="3400" dirty="0" err="1" smtClean="0"/>
              <a:t>berkembang</a:t>
            </a:r>
            <a:r>
              <a:rPr lang="en-US" sz="3400" dirty="0" smtClean="0"/>
              <a:t> </a:t>
            </a:r>
            <a:r>
              <a:rPr lang="en-US" sz="3400" dirty="0" err="1" smtClean="0"/>
              <a:t>di</a:t>
            </a:r>
            <a:r>
              <a:rPr lang="en-US" sz="3400" dirty="0" smtClean="0"/>
              <a:t> </a:t>
            </a:r>
            <a:r>
              <a:rPr lang="en-US" sz="3400" dirty="0" err="1" smtClean="0"/>
              <a:t>lingkungan</a:t>
            </a:r>
            <a:r>
              <a:rPr lang="en-US" sz="3400" dirty="0" smtClean="0"/>
              <a:t> </a:t>
            </a:r>
            <a:r>
              <a:rPr lang="en-US" sz="3400" dirty="0" err="1" smtClean="0"/>
              <a:t>keluarga</a:t>
            </a:r>
            <a:r>
              <a:rPr lang="en-US" sz="3400" dirty="0" smtClean="0"/>
              <a:t> </a:t>
            </a:r>
            <a:r>
              <a:rPr lang="en-US" sz="3400" dirty="0" err="1" smtClean="0"/>
              <a:t>hasil</a:t>
            </a:r>
            <a:r>
              <a:rPr lang="en-US" sz="3400" dirty="0" smtClean="0"/>
              <a:t> </a:t>
            </a:r>
            <a:r>
              <a:rPr lang="en-US" sz="3400" dirty="0" err="1" smtClean="0"/>
              <a:t>perkawinan</a:t>
            </a:r>
            <a:r>
              <a:rPr lang="en-US" sz="3400" dirty="0" smtClean="0"/>
              <a:t> </a:t>
            </a:r>
            <a:r>
              <a:rPr lang="en-US" sz="3400" dirty="0" err="1" smtClean="0"/>
              <a:t>etnis</a:t>
            </a:r>
            <a:r>
              <a:rPr lang="en-US" sz="3400" dirty="0" smtClean="0"/>
              <a:t> </a:t>
            </a:r>
            <a:r>
              <a:rPr lang="en-US" sz="3400" dirty="0" err="1" smtClean="0"/>
              <a:t>campuran</a:t>
            </a:r>
            <a:r>
              <a:rPr lang="en-US" sz="3400" dirty="0" smtClean="0"/>
              <a:t> </a:t>
            </a:r>
            <a:r>
              <a:rPr lang="en-US" sz="3400" dirty="0" err="1" smtClean="0"/>
              <a:t>dapat</a:t>
            </a:r>
            <a:r>
              <a:rPr lang="en-US" sz="3400" dirty="0" smtClean="0"/>
              <a:t> </a:t>
            </a:r>
            <a:r>
              <a:rPr lang="en-US" sz="3400" dirty="0" err="1" smtClean="0"/>
              <a:t>lebih</a:t>
            </a:r>
            <a:r>
              <a:rPr lang="en-US" sz="3400" dirty="0" smtClean="0"/>
              <a:t> </a:t>
            </a:r>
            <a:r>
              <a:rPr lang="en-US" sz="3400" dirty="0" err="1" smtClean="0"/>
              <a:t>kuat</a:t>
            </a:r>
            <a:r>
              <a:rPr lang="en-US" sz="3400" dirty="0" smtClean="0"/>
              <a:t> </a:t>
            </a:r>
            <a:r>
              <a:rPr lang="en-US" sz="3400" dirty="0" err="1" smtClean="0"/>
              <a:t>pengaruhnya</a:t>
            </a:r>
            <a:r>
              <a:rPr lang="en-US" sz="3400" dirty="0" smtClean="0"/>
              <a:t>, </a:t>
            </a:r>
            <a:r>
              <a:rPr lang="en-US" sz="3400" dirty="0" err="1" smtClean="0"/>
              <a:t>lebih</a:t>
            </a:r>
            <a:r>
              <a:rPr lang="en-US" sz="3400" dirty="0" smtClean="0"/>
              <a:t> </a:t>
            </a:r>
            <a:r>
              <a:rPr lang="en-US" sz="3400" dirty="0" err="1" smtClean="0"/>
              <a:t>maju</a:t>
            </a:r>
            <a:r>
              <a:rPr lang="en-US" sz="3400" dirty="0" smtClean="0"/>
              <a:t> </a:t>
            </a:r>
            <a:r>
              <a:rPr lang="en-US" sz="3400" dirty="0" err="1" smtClean="0"/>
              <a:t>pola</a:t>
            </a:r>
            <a:r>
              <a:rPr lang="en-US" sz="3400" dirty="0" smtClean="0"/>
              <a:t> </a:t>
            </a:r>
            <a:r>
              <a:rPr lang="en-US" sz="3400" dirty="0" err="1" smtClean="0"/>
              <a:t>kehidupannya</a:t>
            </a:r>
            <a:r>
              <a:rPr lang="en-US" sz="3400" dirty="0" smtClean="0"/>
              <a:t>, </a:t>
            </a:r>
            <a:r>
              <a:rPr lang="en-US" sz="3400" dirty="0" err="1" smtClean="0"/>
              <a:t>dan</a:t>
            </a:r>
            <a:r>
              <a:rPr lang="en-US" sz="3400" dirty="0" smtClean="0"/>
              <a:t> </a:t>
            </a:r>
            <a:r>
              <a:rPr lang="en-US" sz="3400" dirty="0" err="1" smtClean="0"/>
              <a:t>lebih</a:t>
            </a:r>
            <a:r>
              <a:rPr lang="en-US" sz="3400" dirty="0" smtClean="0"/>
              <a:t> </a:t>
            </a:r>
            <a:r>
              <a:rPr lang="en-US" sz="3400" dirty="0" err="1" smtClean="0"/>
              <a:t>banyak</a:t>
            </a:r>
            <a:r>
              <a:rPr lang="en-US" sz="3400" dirty="0" smtClean="0"/>
              <a:t> </a:t>
            </a:r>
            <a:r>
              <a:rPr lang="en-US" sz="3400" dirty="0" err="1" smtClean="0"/>
              <a:t>unsur</a:t>
            </a:r>
            <a:r>
              <a:rPr lang="en-US" sz="3400" dirty="0" smtClean="0"/>
              <a:t> </a:t>
            </a:r>
            <a:r>
              <a:rPr lang="en-US" sz="3400" dirty="0" err="1" smtClean="0"/>
              <a:t>poditif</a:t>
            </a:r>
            <a:r>
              <a:rPr lang="en-US" sz="3400" dirty="0" smtClean="0"/>
              <a:t> yang </a:t>
            </a:r>
            <a:r>
              <a:rPr lang="en-US" sz="3400" dirty="0" err="1" smtClean="0"/>
              <a:t>menjadi</a:t>
            </a:r>
            <a:r>
              <a:rPr lang="en-US" sz="3400" dirty="0" smtClean="0"/>
              <a:t> </a:t>
            </a:r>
            <a:r>
              <a:rPr lang="en-US" sz="3400" dirty="0" err="1" smtClean="0"/>
              <a:t>perekat</a:t>
            </a:r>
            <a:r>
              <a:rPr lang="en-US" sz="3400" dirty="0" smtClean="0"/>
              <a:t> </a:t>
            </a:r>
            <a:r>
              <a:rPr lang="en-US" sz="3400" dirty="0" err="1" smtClean="0"/>
              <a:t>persatuan</a:t>
            </a:r>
            <a:r>
              <a:rPr lang="en-US" sz="3400" dirty="0" smtClean="0"/>
              <a:t> </a:t>
            </a:r>
            <a:r>
              <a:rPr lang="en-US" sz="3400" dirty="0" err="1" smtClean="0"/>
              <a:t>dan</a:t>
            </a:r>
            <a:r>
              <a:rPr lang="en-US" sz="3400" dirty="0" smtClean="0"/>
              <a:t> </a:t>
            </a:r>
            <a:r>
              <a:rPr lang="en-US" sz="3400" dirty="0" err="1" smtClean="0"/>
              <a:t>kesatuan</a:t>
            </a:r>
            <a:r>
              <a:rPr lang="en-US" sz="3400" dirty="0" smtClean="0"/>
              <a:t> </a:t>
            </a:r>
            <a:r>
              <a:rPr lang="en-US" sz="3400" dirty="0" err="1" smtClean="0"/>
              <a:t>keluarga</a:t>
            </a:r>
            <a:r>
              <a:rPr lang="en-US" sz="3400" dirty="0" smtClean="0"/>
              <a:t> </a:t>
            </a:r>
            <a:r>
              <a:rPr lang="en-US" sz="3400" dirty="0" err="1" smtClean="0"/>
              <a:t>campuran</a:t>
            </a:r>
            <a:r>
              <a:rPr lang="en-US" sz="3400" dirty="0" smtClean="0"/>
              <a:t>. </a:t>
            </a:r>
          </a:p>
          <a:p>
            <a:r>
              <a:rPr lang="en-US" sz="3400" dirty="0" smtClean="0"/>
              <a:t>Di </a:t>
            </a:r>
            <a:r>
              <a:rPr lang="en-US" sz="3400" dirty="0" err="1" smtClean="0"/>
              <a:t>sisi</a:t>
            </a:r>
            <a:r>
              <a:rPr lang="en-US" sz="3400" dirty="0" smtClean="0"/>
              <a:t> lain </a:t>
            </a:r>
            <a:r>
              <a:rPr lang="en-US" sz="3400" dirty="0" err="1" smtClean="0"/>
              <a:t>dapat</a:t>
            </a:r>
            <a:r>
              <a:rPr lang="en-US" sz="3400" dirty="0" smtClean="0"/>
              <a:t> pula </a:t>
            </a:r>
            <a:r>
              <a:rPr lang="en-US" sz="3400" dirty="0" err="1" smtClean="0"/>
              <a:t>terjadi</a:t>
            </a:r>
            <a:r>
              <a:rPr lang="en-US" sz="3400" dirty="0" smtClean="0"/>
              <a:t> </a:t>
            </a:r>
            <a:r>
              <a:rPr lang="en-US" sz="3400" dirty="0" err="1" smtClean="0"/>
              <a:t>kemungkinan</a:t>
            </a:r>
            <a:r>
              <a:rPr lang="en-US" sz="3400" dirty="0" smtClean="0"/>
              <a:t> </a:t>
            </a:r>
            <a:r>
              <a:rPr lang="en-US" sz="3400" dirty="0" err="1" smtClean="0"/>
              <a:t>gagalnya</a:t>
            </a:r>
            <a:r>
              <a:rPr lang="en-US" sz="3400" dirty="0" smtClean="0"/>
              <a:t> </a:t>
            </a:r>
            <a:r>
              <a:rPr lang="en-US" sz="3400" dirty="0" err="1" smtClean="0"/>
              <a:t>keluarga</a:t>
            </a:r>
            <a:r>
              <a:rPr lang="en-US" sz="3400" dirty="0" smtClean="0"/>
              <a:t> </a:t>
            </a:r>
            <a:r>
              <a:rPr lang="en-US" sz="3400" dirty="0" err="1" smtClean="0"/>
              <a:t>baru</a:t>
            </a:r>
            <a:r>
              <a:rPr lang="en-US" sz="3400" dirty="0" smtClean="0"/>
              <a:t> </a:t>
            </a:r>
            <a:r>
              <a:rPr lang="en-US" sz="3400" dirty="0" err="1" smtClean="0"/>
              <a:t>tersebut</a:t>
            </a:r>
            <a:r>
              <a:rPr lang="en-US" sz="3400" dirty="0" smtClean="0"/>
              <a:t> </a:t>
            </a:r>
            <a:r>
              <a:rPr lang="en-US" sz="3400" dirty="0" err="1" smtClean="0"/>
              <a:t>karena</a:t>
            </a:r>
            <a:r>
              <a:rPr lang="en-US" sz="3400" dirty="0" smtClean="0"/>
              <a:t> </a:t>
            </a:r>
            <a:r>
              <a:rPr lang="en-US" sz="3400" dirty="0" err="1" smtClean="0"/>
              <a:t>terlalu</a:t>
            </a:r>
            <a:r>
              <a:rPr lang="en-US" sz="3400" dirty="0" smtClean="0"/>
              <a:t> </a:t>
            </a:r>
            <a:r>
              <a:rPr lang="en-US" sz="3400" dirty="0" err="1" smtClean="0"/>
              <a:t>kuat</a:t>
            </a:r>
            <a:r>
              <a:rPr lang="en-US" sz="3400" dirty="0" smtClean="0"/>
              <a:t> </a:t>
            </a:r>
            <a:r>
              <a:rPr lang="en-US" sz="3400" dirty="0" err="1" smtClean="0"/>
              <a:t>dipengaruhi</a:t>
            </a:r>
            <a:r>
              <a:rPr lang="en-US" sz="3400" dirty="0" smtClean="0"/>
              <a:t> </a:t>
            </a:r>
            <a:r>
              <a:rPr lang="en-US" sz="3400" dirty="0" err="1" smtClean="0"/>
              <a:t>oleh</a:t>
            </a:r>
            <a:r>
              <a:rPr lang="en-US" sz="3400" dirty="0" smtClean="0"/>
              <a:t> </a:t>
            </a:r>
            <a:r>
              <a:rPr lang="en-US" sz="3400" dirty="0" err="1" smtClean="0"/>
              <a:t>salah</a:t>
            </a:r>
            <a:r>
              <a:rPr lang="en-US" sz="3400" dirty="0" smtClean="0"/>
              <a:t> </a:t>
            </a:r>
            <a:r>
              <a:rPr lang="en-US" sz="3400" dirty="0" err="1" smtClean="0"/>
              <a:t>satu</a:t>
            </a:r>
            <a:r>
              <a:rPr lang="en-US" sz="3400" dirty="0" smtClean="0"/>
              <a:t> </a:t>
            </a:r>
            <a:r>
              <a:rPr lang="en-US" sz="3400" dirty="0" err="1" smtClean="0"/>
              <a:t>atau</a:t>
            </a:r>
            <a:r>
              <a:rPr lang="en-US" sz="3400" dirty="0" smtClean="0"/>
              <a:t> </a:t>
            </a:r>
            <a:r>
              <a:rPr lang="en-US" sz="3400" dirty="0" err="1" smtClean="0"/>
              <a:t>kedua</a:t>
            </a:r>
            <a:r>
              <a:rPr lang="en-US" sz="3400" dirty="0" smtClean="0"/>
              <a:t> </a:t>
            </a:r>
            <a:r>
              <a:rPr lang="en-US" sz="3400" dirty="0" err="1" smtClean="0"/>
              <a:t>pihak</a:t>
            </a:r>
            <a:r>
              <a:rPr lang="en-US" sz="3400" dirty="0" smtClean="0"/>
              <a:t> </a:t>
            </a:r>
            <a:r>
              <a:rPr lang="en-US" sz="3400" dirty="0" err="1" smtClean="0"/>
              <a:t>keluarga</a:t>
            </a:r>
            <a:r>
              <a:rPr lang="en-US" sz="3400" dirty="0" smtClean="0"/>
              <a:t> </a:t>
            </a:r>
            <a:r>
              <a:rPr lang="en-US" sz="3400" dirty="0" err="1" smtClean="0"/>
              <a:t>suami</a:t>
            </a:r>
            <a:r>
              <a:rPr lang="en-US" sz="3400" dirty="0" smtClean="0"/>
              <a:t> </a:t>
            </a:r>
            <a:r>
              <a:rPr lang="en-US" sz="3400" dirty="0" err="1" smtClean="0"/>
              <a:t>atau</a:t>
            </a:r>
            <a:r>
              <a:rPr lang="en-US" sz="3400" dirty="0" smtClean="0"/>
              <a:t> </a:t>
            </a:r>
            <a:r>
              <a:rPr lang="en-US" sz="3400" dirty="0" err="1" smtClean="0"/>
              <a:t>istri</a:t>
            </a:r>
            <a:r>
              <a:rPr lang="en-US" sz="3400" dirty="0" smtClean="0"/>
              <a:t>. Hal </a:t>
            </a:r>
            <a:r>
              <a:rPr lang="en-US" sz="3400" dirty="0" err="1" smtClean="0"/>
              <a:t>ini</a:t>
            </a:r>
            <a:r>
              <a:rPr lang="en-US" sz="3400" dirty="0" smtClean="0"/>
              <a:t> </a:t>
            </a:r>
            <a:r>
              <a:rPr lang="en-US" sz="3400" dirty="0" err="1" smtClean="0"/>
              <a:t>dapat</a:t>
            </a:r>
            <a:r>
              <a:rPr lang="en-US" sz="3400" dirty="0" smtClean="0"/>
              <a:t> </a:t>
            </a:r>
            <a:r>
              <a:rPr lang="en-US" sz="3400" dirty="0" err="1" smtClean="0"/>
              <a:t>menimbulkan</a:t>
            </a:r>
            <a:r>
              <a:rPr lang="en-US" sz="3400" dirty="0" smtClean="0"/>
              <a:t> </a:t>
            </a:r>
            <a:r>
              <a:rPr lang="en-US" sz="3400" dirty="0" err="1" smtClean="0"/>
              <a:t>konflik</a:t>
            </a:r>
            <a:r>
              <a:rPr lang="en-US" sz="3400" dirty="0" smtClean="0"/>
              <a:t>.</a:t>
            </a:r>
          </a:p>
          <a:p>
            <a:r>
              <a:rPr lang="en-US" sz="3400" dirty="0" err="1" smtClean="0"/>
              <a:t>Konflik</a:t>
            </a:r>
            <a:r>
              <a:rPr lang="en-US" sz="3400" dirty="0" smtClean="0"/>
              <a:t> </a:t>
            </a:r>
            <a:r>
              <a:rPr lang="en-US" sz="3400" dirty="0" err="1" smtClean="0"/>
              <a:t>budaya</a:t>
            </a:r>
            <a:r>
              <a:rPr lang="en-US" sz="3400" dirty="0" smtClean="0"/>
              <a:t> yang </a:t>
            </a:r>
            <a:r>
              <a:rPr lang="en-US" sz="3400" dirty="0" err="1" smtClean="0"/>
              <a:t>bersifat</a:t>
            </a:r>
            <a:r>
              <a:rPr lang="en-US" sz="3400" dirty="0" smtClean="0"/>
              <a:t> </a:t>
            </a:r>
            <a:r>
              <a:rPr lang="en-US" sz="3400" dirty="0" err="1" smtClean="0"/>
              <a:t>lokal</a:t>
            </a:r>
            <a:r>
              <a:rPr lang="en-US" sz="3400" dirty="0" smtClean="0"/>
              <a:t>  </a:t>
            </a:r>
            <a:r>
              <a:rPr lang="en-US" sz="3400" dirty="0" err="1" smtClean="0"/>
              <a:t>tidak</a:t>
            </a:r>
            <a:r>
              <a:rPr lang="en-US" sz="3400" dirty="0" smtClean="0"/>
              <a:t> </a:t>
            </a:r>
            <a:r>
              <a:rPr lang="en-US" sz="3400" dirty="0" err="1" smtClean="0"/>
              <a:t>begitu</a:t>
            </a:r>
            <a:r>
              <a:rPr lang="en-US" sz="3400" dirty="0" smtClean="0"/>
              <a:t> </a:t>
            </a:r>
            <a:r>
              <a:rPr lang="en-US" sz="3400" dirty="0" err="1" smtClean="0"/>
              <a:t>luas</a:t>
            </a:r>
            <a:r>
              <a:rPr lang="en-US" sz="3400" dirty="0" smtClean="0"/>
              <a:t> </a:t>
            </a:r>
            <a:r>
              <a:rPr lang="en-US" sz="3400" dirty="0" err="1" smtClean="0"/>
              <a:t>pengaruhnya</a:t>
            </a:r>
            <a:r>
              <a:rPr lang="en-US" sz="3400" dirty="0" smtClean="0"/>
              <a:t> </a:t>
            </a:r>
            <a:r>
              <a:rPr lang="en-US" sz="3400" dirty="0" err="1" smtClean="0"/>
              <a:t>dalam</a:t>
            </a:r>
            <a:r>
              <a:rPr lang="en-US" sz="3400" dirty="0" smtClean="0"/>
              <a:t> </a:t>
            </a:r>
            <a:r>
              <a:rPr lang="en-US" sz="3400" dirty="0" err="1" smtClean="0"/>
              <a:t>kehidupan</a:t>
            </a:r>
            <a:r>
              <a:rPr lang="en-US" sz="3400" dirty="0" smtClean="0"/>
              <a:t> </a:t>
            </a:r>
            <a:r>
              <a:rPr lang="en-US" sz="3400" dirty="0" err="1" smtClean="0"/>
              <a:t>masyarakat</a:t>
            </a:r>
            <a:r>
              <a:rPr lang="en-US" sz="3400" dirty="0" smtClean="0"/>
              <a:t>, </a:t>
            </a:r>
            <a:r>
              <a:rPr lang="en-US" sz="3400" dirty="0" err="1" smtClean="0"/>
              <a:t>hanya</a:t>
            </a:r>
            <a:r>
              <a:rPr lang="en-US" sz="3400" dirty="0" smtClean="0"/>
              <a:t> </a:t>
            </a:r>
            <a:r>
              <a:rPr lang="en-US" sz="3400" dirty="0" err="1" smtClean="0"/>
              <a:t>terjadi</a:t>
            </a:r>
            <a:r>
              <a:rPr lang="en-US" sz="3400" dirty="0" smtClean="0"/>
              <a:t> </a:t>
            </a:r>
            <a:r>
              <a:rPr lang="en-US" sz="3400" dirty="0" err="1" smtClean="0"/>
              <a:t>antar</a:t>
            </a:r>
            <a:r>
              <a:rPr lang="en-US" sz="3400" dirty="0" smtClean="0"/>
              <a:t> </a:t>
            </a:r>
            <a:r>
              <a:rPr lang="en-US" sz="3400" dirty="0" err="1" smtClean="0"/>
              <a:t>keluarga</a:t>
            </a:r>
            <a:r>
              <a:rPr lang="en-US" sz="3400" dirty="0" smtClean="0"/>
              <a:t> </a:t>
            </a:r>
            <a:r>
              <a:rPr lang="en-US" sz="3400" dirty="0" err="1" smtClean="0"/>
              <a:t>atau</a:t>
            </a:r>
            <a:r>
              <a:rPr lang="en-US" sz="3400" dirty="0" smtClean="0"/>
              <a:t> </a:t>
            </a:r>
            <a:r>
              <a:rPr lang="en-US" sz="3400" dirty="0" err="1" smtClean="0"/>
              <a:t>antar</a:t>
            </a:r>
            <a:r>
              <a:rPr lang="en-US" sz="3400" dirty="0" smtClean="0"/>
              <a:t> </a:t>
            </a:r>
            <a:r>
              <a:rPr lang="en-US" sz="3400" dirty="0" err="1" smtClean="0"/>
              <a:t>suku</a:t>
            </a:r>
            <a:r>
              <a:rPr lang="en-US" sz="3400" dirty="0" smtClean="0"/>
              <a:t> yang </a:t>
            </a:r>
            <a:r>
              <a:rPr lang="en-US" sz="3400" dirty="0" err="1" smtClean="0"/>
              <a:t>bersangkutan</a:t>
            </a:r>
            <a:r>
              <a:rPr lang="en-US" sz="3400" dirty="0" smtClean="0"/>
              <a:t>. </a:t>
            </a:r>
            <a:r>
              <a:rPr lang="en-US" sz="3400" dirty="0" err="1" smtClean="0"/>
              <a:t>Konflik</a:t>
            </a:r>
            <a:r>
              <a:rPr lang="en-US" sz="3400" dirty="0" smtClean="0"/>
              <a:t> </a:t>
            </a:r>
            <a:r>
              <a:rPr lang="en-US" sz="3400" dirty="0" err="1" smtClean="0"/>
              <a:t>ini</a:t>
            </a:r>
            <a:r>
              <a:rPr lang="en-US" sz="3400" dirty="0" smtClean="0"/>
              <a:t> </a:t>
            </a:r>
            <a:r>
              <a:rPr lang="en-US" sz="3400" dirty="0" err="1" smtClean="0"/>
              <a:t>dapat</a:t>
            </a:r>
            <a:r>
              <a:rPr lang="en-US" sz="3400" dirty="0" smtClean="0"/>
              <a:t> </a:t>
            </a:r>
            <a:r>
              <a:rPr lang="en-US" sz="3400" dirty="0" err="1" smtClean="0"/>
              <a:t>diselesaikan</a:t>
            </a:r>
            <a:r>
              <a:rPr lang="en-US" sz="3400" dirty="0" smtClean="0"/>
              <a:t> </a:t>
            </a:r>
            <a:r>
              <a:rPr lang="en-US" sz="3400" dirty="0" err="1" smtClean="0"/>
              <a:t>secara</a:t>
            </a:r>
            <a:r>
              <a:rPr lang="en-US" sz="3400" dirty="0" smtClean="0"/>
              <a:t> </a:t>
            </a:r>
            <a:r>
              <a:rPr lang="en-US" sz="3400" dirty="0" err="1" smtClean="0"/>
              <a:t>kekeluargaan</a:t>
            </a:r>
            <a:r>
              <a:rPr lang="en-US" sz="3400" dirty="0" smtClean="0"/>
              <a:t> </a:t>
            </a:r>
            <a:r>
              <a:rPr lang="en-US" sz="3400" dirty="0" err="1" smtClean="0"/>
              <a:t>menurut</a:t>
            </a:r>
            <a:r>
              <a:rPr lang="en-US" sz="3400" dirty="0" smtClean="0"/>
              <a:t> </a:t>
            </a:r>
            <a:r>
              <a:rPr lang="en-US" sz="3400" dirty="0" err="1" smtClean="0"/>
              <a:t>adat</a:t>
            </a:r>
            <a:r>
              <a:rPr lang="en-US" sz="3400" dirty="0" smtClean="0"/>
              <a:t> </a:t>
            </a:r>
            <a:r>
              <a:rPr lang="en-US" sz="3400" dirty="0" err="1" smtClean="0"/>
              <a:t>kebiasaan</a:t>
            </a:r>
            <a:r>
              <a:rPr lang="en-US" sz="3400" dirty="0" smtClean="0"/>
              <a:t> </a:t>
            </a:r>
            <a:r>
              <a:rPr lang="en-US" sz="3400" dirty="0" err="1" smtClean="0"/>
              <a:t>setempat</a:t>
            </a:r>
            <a:r>
              <a:rPr lang="en-US" sz="3400" dirty="0" smtClean="0"/>
              <a:t>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5287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konflik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meningkat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taraf</a:t>
            </a:r>
            <a:r>
              <a:rPr lang="en-US" dirty="0" smtClean="0"/>
              <a:t> </a:t>
            </a:r>
            <a:r>
              <a:rPr lang="en-US" dirty="0" err="1" smtClean="0"/>
              <a:t>nasional</a:t>
            </a:r>
            <a:r>
              <a:rPr lang="en-US" dirty="0" smtClean="0"/>
              <a:t>, </a:t>
            </a:r>
            <a:r>
              <a:rPr lang="en-US" dirty="0" err="1" smtClean="0"/>
              <a:t>akibat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rasa </a:t>
            </a:r>
            <a:r>
              <a:rPr lang="en-US" dirty="0" err="1" smtClean="0"/>
              <a:t>ketidakpedulian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sesama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</a:t>
            </a:r>
            <a:r>
              <a:rPr lang="en-US" dirty="0" err="1" smtClean="0"/>
              <a:t>makin</a:t>
            </a:r>
            <a:r>
              <a:rPr lang="en-US" dirty="0" smtClean="0"/>
              <a:t> </a:t>
            </a:r>
            <a:r>
              <a:rPr lang="en-US" dirty="0" err="1" smtClean="0"/>
              <a:t>berkembang</a:t>
            </a:r>
            <a:r>
              <a:rPr lang="en-US" dirty="0" smtClean="0"/>
              <a:t>, rasa </a:t>
            </a:r>
            <a:r>
              <a:rPr lang="en-US" dirty="0" err="1" smtClean="0"/>
              <a:t>persatuan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kesatuan</a:t>
            </a:r>
            <a:r>
              <a:rPr lang="en-US" dirty="0" smtClean="0"/>
              <a:t> </a:t>
            </a:r>
            <a:r>
              <a:rPr lang="en-US" dirty="0" err="1" smtClean="0"/>
              <a:t>makin</a:t>
            </a:r>
            <a:r>
              <a:rPr lang="en-US" dirty="0" smtClean="0"/>
              <a:t> </a:t>
            </a:r>
            <a:r>
              <a:rPr lang="en-US" dirty="0" err="1" smtClean="0"/>
              <a:t>mengendur</a:t>
            </a:r>
            <a:r>
              <a:rPr lang="en-US" dirty="0" smtClean="0"/>
              <a:t>, rasa </a:t>
            </a:r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nasional</a:t>
            </a:r>
            <a:r>
              <a:rPr lang="en-US" dirty="0" smtClean="0"/>
              <a:t> </a:t>
            </a:r>
            <a:r>
              <a:rPr lang="en-US" dirty="0" err="1" smtClean="0"/>
              <a:t>makin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kedaerahan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kesukuan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Semuanya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mengarah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keretakan</a:t>
            </a:r>
            <a:r>
              <a:rPr lang="en-US" dirty="0" smtClean="0"/>
              <a:t> </a:t>
            </a:r>
            <a:r>
              <a:rPr lang="en-US" dirty="0" err="1" smtClean="0"/>
              <a:t>persatuan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kesatuan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yang </a:t>
            </a:r>
            <a:r>
              <a:rPr lang="en-US" dirty="0" err="1" smtClean="0"/>
              <a:t>akhirnya</a:t>
            </a:r>
            <a:r>
              <a:rPr lang="en-US" dirty="0" smtClean="0"/>
              <a:t> </a:t>
            </a:r>
            <a:r>
              <a:rPr lang="en-US" dirty="0" err="1" smtClean="0"/>
              <a:t>berakibat</a:t>
            </a:r>
            <a:r>
              <a:rPr lang="en-US" dirty="0" smtClean="0"/>
              <a:t> </a:t>
            </a:r>
            <a:r>
              <a:rPr lang="en-US" dirty="0" err="1" smtClean="0"/>
              <a:t>perpecahan</a:t>
            </a:r>
            <a:r>
              <a:rPr lang="en-US" dirty="0" smtClean="0"/>
              <a:t>. </a:t>
            </a:r>
            <a:r>
              <a:rPr lang="en-US" dirty="0" err="1" smtClean="0"/>
              <a:t>Konflik</a:t>
            </a:r>
            <a:r>
              <a:rPr lang="en-US" dirty="0" smtClean="0"/>
              <a:t> </a:t>
            </a:r>
            <a:r>
              <a:rPr lang="en-US" dirty="0" err="1" smtClean="0"/>
              <a:t>semacam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pengaruhnya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berbahaya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memerlukan</a:t>
            </a:r>
            <a:r>
              <a:rPr lang="en-US" dirty="0" smtClean="0"/>
              <a:t> </a:t>
            </a:r>
            <a:r>
              <a:rPr lang="en-US" dirty="0" err="1" smtClean="0"/>
              <a:t>penanganan</a:t>
            </a:r>
            <a:r>
              <a:rPr lang="en-US" dirty="0" smtClean="0"/>
              <a:t> yang </a:t>
            </a:r>
            <a:r>
              <a:rPr lang="en-US" dirty="0" err="1" smtClean="0"/>
              <a:t>serius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bujaksana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528796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Konflik</a:t>
            </a:r>
            <a:r>
              <a:rPr lang="en-US" dirty="0" smtClean="0"/>
              <a:t> </a:t>
            </a:r>
            <a:r>
              <a:rPr lang="en-US" dirty="0" err="1" smtClean="0"/>
              <a:t>bertaraf</a:t>
            </a:r>
            <a:r>
              <a:rPr lang="en-US" dirty="0" smtClean="0"/>
              <a:t> </a:t>
            </a:r>
            <a:r>
              <a:rPr lang="en-US" dirty="0" err="1" smtClean="0"/>
              <a:t>nasional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, </a:t>
            </a:r>
            <a:r>
              <a:rPr lang="en-US" dirty="0" err="1" smtClean="0"/>
              <a:t>antara</a:t>
            </a:r>
            <a:r>
              <a:rPr lang="en-US" dirty="0" smtClean="0"/>
              <a:t> lain </a:t>
            </a:r>
            <a:r>
              <a:rPr lang="en-US" dirty="0" err="1" smtClean="0"/>
              <a:t>karena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Pelaksanaan</a:t>
            </a:r>
            <a:r>
              <a:rPr lang="en-US" dirty="0" smtClean="0"/>
              <a:t> </a:t>
            </a:r>
            <a:r>
              <a:rPr lang="en-US" dirty="0" err="1" smtClean="0"/>
              <a:t>pembangunan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merata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en-US" dirty="0" err="1" smtClean="0"/>
              <a:t>wilayah</a:t>
            </a:r>
            <a:r>
              <a:rPr lang="en-US" dirty="0" smtClean="0"/>
              <a:t> </a:t>
            </a:r>
            <a:r>
              <a:rPr lang="en-US" dirty="0" err="1" smtClean="0"/>
              <a:t>Indinesia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Pemimpin</a:t>
            </a:r>
            <a:r>
              <a:rPr lang="en-US" dirty="0" smtClean="0"/>
              <a:t> </a:t>
            </a:r>
            <a:r>
              <a:rPr lang="en-US" dirty="0" err="1" smtClean="0"/>
              <a:t>nasional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tanggap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aspirasi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 </a:t>
            </a:r>
            <a:r>
              <a:rPr lang="en-US" dirty="0" err="1" smtClean="0"/>
              <a:t>daerah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Penerapan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menjamin</a:t>
            </a:r>
            <a:r>
              <a:rPr lang="en-US" dirty="0" smtClean="0"/>
              <a:t> </a:t>
            </a:r>
            <a:r>
              <a:rPr lang="en-US" dirty="0" err="1" smtClean="0"/>
              <a:t>kepastian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yang </a:t>
            </a:r>
            <a:r>
              <a:rPr lang="en-US" dirty="0" err="1" smtClean="0"/>
              <a:t>adil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penegakan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berakar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yang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pengangkatan</a:t>
            </a:r>
            <a:r>
              <a:rPr lang="en-US" dirty="0" smtClean="0"/>
              <a:t> </a:t>
            </a:r>
            <a:r>
              <a:rPr lang="en-US" dirty="0" err="1" smtClean="0"/>
              <a:t>pemimpin</a:t>
            </a:r>
            <a:r>
              <a:rPr lang="en-US" dirty="0" smtClean="0"/>
              <a:t> </a:t>
            </a:r>
            <a:r>
              <a:rPr lang="en-US" dirty="0" err="1" smtClean="0"/>
              <a:t>nasional</a:t>
            </a:r>
            <a:r>
              <a:rPr lang="en-US" dirty="0" smtClean="0"/>
              <a:t> </a:t>
            </a:r>
            <a:r>
              <a:rPr lang="en-US" dirty="0" err="1" smtClean="0"/>
              <a:t>cenderung</a:t>
            </a:r>
            <a:r>
              <a:rPr lang="en-US" dirty="0" smtClean="0"/>
              <a:t> </a:t>
            </a:r>
            <a:r>
              <a:rPr lang="en-US" dirty="0" err="1" smtClean="0"/>
              <a:t>didominasi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etnis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jurang</a:t>
            </a:r>
            <a:r>
              <a:rPr lang="en-US" dirty="0" smtClean="0"/>
              <a:t> </a:t>
            </a:r>
            <a:r>
              <a:rPr lang="en-US" dirty="0" err="1" smtClean="0"/>
              <a:t>pemisah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kaya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miskin</a:t>
            </a:r>
            <a:r>
              <a:rPr lang="en-US" dirty="0" smtClean="0"/>
              <a:t>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lebar</a:t>
            </a:r>
            <a:r>
              <a:rPr lang="en-US" dirty="0" smtClean="0"/>
              <a:t>,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kaya</a:t>
            </a:r>
            <a:r>
              <a:rPr lang="en-US" dirty="0" smtClean="0"/>
              <a:t> </a:t>
            </a: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pejabat</a:t>
            </a:r>
            <a:r>
              <a:rPr lang="en-US" dirty="0" smtClean="0"/>
              <a:t> yang </a:t>
            </a:r>
            <a:r>
              <a:rPr lang="en-US" dirty="0" err="1" smtClean="0"/>
              <a:t>korup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b. </a:t>
            </a:r>
            <a:r>
              <a:rPr lang="en-US" dirty="0" err="1" smtClean="0"/>
              <a:t>Pelaksanaan</a:t>
            </a:r>
            <a:r>
              <a:rPr lang="en-US" dirty="0" smtClean="0"/>
              <a:t> Pembangunan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Pelaksanaan</a:t>
            </a:r>
            <a:r>
              <a:rPr lang="en-US" dirty="0" smtClean="0"/>
              <a:t> </a:t>
            </a:r>
            <a:r>
              <a:rPr lang="en-US" dirty="0" err="1" smtClean="0"/>
              <a:t>pembangunan</a:t>
            </a:r>
            <a:r>
              <a:rPr lang="en-US" dirty="0" smtClean="0"/>
              <a:t> yang </a:t>
            </a:r>
            <a:r>
              <a:rPr lang="en-US" dirty="0" err="1" smtClean="0"/>
              <a:t>berlangsung</a:t>
            </a:r>
            <a:r>
              <a:rPr lang="en-US" dirty="0" smtClean="0"/>
              <a:t> </a:t>
            </a:r>
            <a:r>
              <a:rPr lang="en-US" dirty="0" err="1" smtClean="0"/>
              <a:t>terus-menerus</a:t>
            </a:r>
            <a:r>
              <a:rPr lang="en-US" dirty="0" smtClean="0"/>
              <a:t> 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memperbaiki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/</a:t>
            </a:r>
            <a:r>
              <a:rPr lang="en-US" dirty="0" err="1" smtClean="0"/>
              <a:t>masyarakat</a:t>
            </a:r>
            <a:r>
              <a:rPr lang="en-US" dirty="0" smtClean="0"/>
              <a:t>/</a:t>
            </a:r>
            <a:r>
              <a:rPr lang="en-US" dirty="0" err="1" smtClean="0"/>
              <a:t>bangsa</a:t>
            </a:r>
            <a:r>
              <a:rPr lang="en-US" dirty="0" smtClean="0"/>
              <a:t> Indonesia.</a:t>
            </a:r>
          </a:p>
          <a:p>
            <a:r>
              <a:rPr lang="en-US" dirty="0" err="1" smtClean="0"/>
              <a:t>Pelaksanaan</a:t>
            </a:r>
            <a:r>
              <a:rPr lang="en-US" dirty="0" smtClean="0"/>
              <a:t> </a:t>
            </a:r>
            <a:r>
              <a:rPr lang="en-US" dirty="0" err="1" smtClean="0"/>
              <a:t>pembangunan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,</a:t>
            </a:r>
            <a:r>
              <a:rPr lang="en-US" dirty="0" err="1" smtClean="0"/>
              <a:t>menimbulkan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pergeseran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berpengaruh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sikap</a:t>
            </a:r>
            <a:r>
              <a:rPr lang="en-US" dirty="0" smtClean="0"/>
              <a:t> mental,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pikir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/</a:t>
            </a:r>
            <a:r>
              <a:rPr lang="en-US" dirty="0" err="1" smtClean="0"/>
              <a:t>masyarakat</a:t>
            </a:r>
            <a:r>
              <a:rPr lang="en-US" dirty="0" smtClean="0"/>
              <a:t>/</a:t>
            </a:r>
            <a:r>
              <a:rPr lang="en-US" dirty="0" err="1" smtClean="0"/>
              <a:t>bangsa</a:t>
            </a:r>
            <a:r>
              <a:rPr lang="en-US" dirty="0" smtClean="0"/>
              <a:t> Indonesia. </a:t>
            </a:r>
          </a:p>
          <a:p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pergeseran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pendorong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lain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bumerang</a:t>
            </a:r>
            <a:r>
              <a:rPr lang="en-US" dirty="0" smtClean="0"/>
              <a:t> yang </a:t>
            </a:r>
            <a:r>
              <a:rPr lang="en-US" dirty="0" err="1" smtClean="0"/>
              <a:t>memosisikan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yang </a:t>
            </a:r>
            <a:r>
              <a:rPr lang="en-US" dirty="0" err="1" smtClean="0"/>
              <a:t>kehilangan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kemanusiaannya</a:t>
            </a:r>
            <a:r>
              <a:rPr lang="en-US" dirty="0" smtClean="0"/>
              <a:t>, </a:t>
            </a:r>
            <a:r>
              <a:rPr lang="en-US" dirty="0" err="1" smtClean="0"/>
              <a:t>bahkan</a:t>
            </a:r>
            <a:r>
              <a:rPr lang="en-US" dirty="0" smtClean="0"/>
              <a:t> </a:t>
            </a:r>
            <a:r>
              <a:rPr lang="en-US" dirty="0" err="1" smtClean="0"/>
              <a:t>dilanggar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asasinya</a:t>
            </a:r>
            <a:r>
              <a:rPr lang="en-US" dirty="0" smtClean="0"/>
              <a:t>.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700" dirty="0" err="1" smtClean="0"/>
              <a:t>Perubahan</a:t>
            </a:r>
            <a:r>
              <a:rPr lang="en-US" sz="2700" dirty="0" smtClean="0"/>
              <a:t> </a:t>
            </a:r>
            <a:r>
              <a:rPr lang="en-US" sz="2700" dirty="0" err="1" smtClean="0"/>
              <a:t>dan</a:t>
            </a:r>
            <a:r>
              <a:rPr lang="en-US" sz="2700" dirty="0" smtClean="0"/>
              <a:t> </a:t>
            </a:r>
            <a:r>
              <a:rPr lang="en-US" sz="2700" dirty="0" err="1" smtClean="0"/>
              <a:t>pergeseran</a:t>
            </a:r>
            <a:r>
              <a:rPr lang="en-US" sz="2700" dirty="0" smtClean="0"/>
              <a:t> </a:t>
            </a:r>
            <a:r>
              <a:rPr lang="en-US" sz="2700" dirty="0" err="1" smtClean="0"/>
              <a:t>sistem</a:t>
            </a:r>
            <a:r>
              <a:rPr lang="en-US" sz="2700" dirty="0" smtClean="0"/>
              <a:t> </a:t>
            </a:r>
            <a:r>
              <a:rPr lang="en-US" sz="2700" dirty="0" err="1" smtClean="0"/>
              <a:t>nilai</a:t>
            </a:r>
            <a:r>
              <a:rPr lang="en-US" sz="2700" dirty="0" smtClean="0"/>
              <a:t> </a:t>
            </a:r>
            <a:r>
              <a:rPr lang="en-US" sz="2700" dirty="0" err="1" smtClean="0"/>
              <a:t>budaya</a:t>
            </a:r>
            <a:r>
              <a:rPr lang="en-US" sz="2700" dirty="0" smtClean="0"/>
              <a:t> </a:t>
            </a:r>
            <a:r>
              <a:rPr lang="en-US" sz="2700" dirty="0" err="1" smtClean="0"/>
              <a:t>dapat</a:t>
            </a:r>
            <a:r>
              <a:rPr lang="en-US" sz="2700" dirty="0" smtClean="0"/>
              <a:t> </a:t>
            </a:r>
            <a:r>
              <a:rPr lang="en-US" sz="2700" dirty="0" err="1" smtClean="0"/>
              <a:t>mendorong</a:t>
            </a:r>
            <a:r>
              <a:rPr lang="en-US" sz="2700" dirty="0" smtClean="0"/>
              <a:t> </a:t>
            </a:r>
            <a:r>
              <a:rPr lang="en-US" sz="2700" dirty="0" err="1" smtClean="0"/>
              <a:t>ke</a:t>
            </a:r>
            <a:r>
              <a:rPr lang="en-US" sz="2700" dirty="0" smtClean="0"/>
              <a:t> </a:t>
            </a:r>
            <a:r>
              <a:rPr lang="en-US" sz="2700" dirty="0" err="1" smtClean="0"/>
              <a:t>arah</a:t>
            </a:r>
            <a:r>
              <a:rPr lang="en-US" sz="2700" dirty="0" smtClean="0"/>
              <a:t> </a:t>
            </a:r>
            <a:r>
              <a:rPr lang="en-US" sz="2700" dirty="0" err="1" smtClean="0"/>
              <a:t>perbaikan</a:t>
            </a:r>
            <a:r>
              <a:rPr lang="en-US" sz="2700" dirty="0" smtClean="0"/>
              <a:t> </a:t>
            </a:r>
            <a:r>
              <a:rPr lang="en-US" sz="2700" dirty="0" err="1" smtClean="0"/>
              <a:t>dan</a:t>
            </a:r>
            <a:r>
              <a:rPr lang="en-US" sz="2700" dirty="0" smtClean="0"/>
              <a:t> </a:t>
            </a:r>
            <a:r>
              <a:rPr lang="en-US" sz="2700" dirty="0" err="1" smtClean="0"/>
              <a:t>peningkatan</a:t>
            </a:r>
            <a:r>
              <a:rPr lang="en-US" sz="2700" dirty="0" smtClean="0"/>
              <a:t> </a:t>
            </a:r>
            <a:r>
              <a:rPr lang="en-US" sz="2700" dirty="0" err="1" smtClean="0"/>
              <a:t>kualitas</a:t>
            </a:r>
            <a:r>
              <a:rPr lang="en-US" sz="2700" dirty="0" smtClean="0"/>
              <a:t> </a:t>
            </a:r>
            <a:r>
              <a:rPr lang="en-US" sz="2700" dirty="0" err="1" smtClean="0"/>
              <a:t>dari</a:t>
            </a:r>
            <a:r>
              <a:rPr lang="en-US" sz="2700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 fontScale="55000" lnSpcReduction="20000"/>
          </a:bodyPr>
          <a:lstStyle/>
          <a:p>
            <a:pPr lvl="1"/>
            <a:r>
              <a:rPr lang="en-US" sz="3800" dirty="0" err="1" smtClean="0"/>
              <a:t>Pola</a:t>
            </a:r>
            <a:r>
              <a:rPr lang="en-US" sz="3800" dirty="0" smtClean="0"/>
              <a:t> </a:t>
            </a:r>
            <a:r>
              <a:rPr lang="en-US" sz="3800" dirty="0" err="1" smtClean="0"/>
              <a:t>hidup</a:t>
            </a:r>
            <a:r>
              <a:rPr lang="en-US" sz="3800" dirty="0" smtClean="0"/>
              <a:t> </a:t>
            </a:r>
            <a:r>
              <a:rPr lang="en-US" sz="3800" dirty="0" err="1" smtClean="0"/>
              <a:t>tradisional</a:t>
            </a:r>
            <a:r>
              <a:rPr lang="en-US" sz="3800" dirty="0" smtClean="0"/>
              <a:t>, </a:t>
            </a:r>
            <a:r>
              <a:rPr lang="en-US" sz="3800" dirty="0" err="1" smtClean="0"/>
              <a:t>konvensional</a:t>
            </a:r>
            <a:r>
              <a:rPr lang="en-US" sz="3800" dirty="0" smtClean="0"/>
              <a:t>, </a:t>
            </a:r>
            <a:r>
              <a:rPr lang="en-US" sz="3800" dirty="0" err="1" smtClean="0"/>
              <a:t>dan</a:t>
            </a:r>
            <a:r>
              <a:rPr lang="en-US" sz="3800" dirty="0" smtClean="0"/>
              <a:t> </a:t>
            </a:r>
            <a:r>
              <a:rPr lang="en-US" sz="3800" dirty="0" err="1" smtClean="0"/>
              <a:t>bertaraf</a:t>
            </a:r>
            <a:r>
              <a:rPr lang="en-US" sz="3800" dirty="0" smtClean="0"/>
              <a:t> </a:t>
            </a:r>
            <a:r>
              <a:rPr lang="en-US" sz="3800" dirty="0" err="1" smtClean="0"/>
              <a:t>lokal</a:t>
            </a:r>
            <a:r>
              <a:rPr lang="en-US" sz="3800" dirty="0" smtClean="0"/>
              <a:t> yang </a:t>
            </a:r>
            <a:r>
              <a:rPr lang="en-US" sz="3800" dirty="0" err="1" smtClean="0"/>
              <a:t>berbau</a:t>
            </a:r>
            <a:r>
              <a:rPr lang="en-US" sz="3800" dirty="0" smtClean="0"/>
              <a:t> </a:t>
            </a:r>
            <a:r>
              <a:rPr lang="en-US" sz="3800" dirty="0" err="1" smtClean="0"/>
              <a:t>mistis</a:t>
            </a:r>
            <a:r>
              <a:rPr lang="en-US" sz="3800" dirty="0" smtClean="0"/>
              <a:t>, </a:t>
            </a:r>
            <a:r>
              <a:rPr lang="en-US" sz="3800" dirty="0" err="1" smtClean="0"/>
              <a:t>berubah</a:t>
            </a:r>
            <a:r>
              <a:rPr lang="en-US" sz="3800" dirty="0" smtClean="0"/>
              <a:t> </a:t>
            </a:r>
            <a:r>
              <a:rPr lang="en-US" sz="3800" dirty="0" err="1" smtClean="0"/>
              <a:t>menjadi</a:t>
            </a:r>
            <a:r>
              <a:rPr lang="en-US" sz="3800" dirty="0" smtClean="0"/>
              <a:t> </a:t>
            </a:r>
            <a:r>
              <a:rPr lang="en-US" sz="3800" dirty="0" err="1" smtClean="0"/>
              <a:t>pola</a:t>
            </a:r>
            <a:r>
              <a:rPr lang="en-US" sz="3800" dirty="0" smtClean="0"/>
              <a:t> </a:t>
            </a:r>
            <a:r>
              <a:rPr lang="en-US" sz="3800" dirty="0" err="1" smtClean="0"/>
              <a:t>hidup</a:t>
            </a:r>
            <a:r>
              <a:rPr lang="en-US" sz="3800" dirty="0" smtClean="0"/>
              <a:t> modern </a:t>
            </a:r>
            <a:r>
              <a:rPr lang="en-US" sz="3800" dirty="0" err="1" smtClean="0"/>
              <a:t>bertaraf</a:t>
            </a:r>
            <a:r>
              <a:rPr lang="en-US" sz="3800" dirty="0" smtClean="0"/>
              <a:t> </a:t>
            </a:r>
            <a:r>
              <a:rPr lang="en-US" sz="3800" dirty="0" err="1" smtClean="0"/>
              <a:t>nasional</a:t>
            </a:r>
            <a:r>
              <a:rPr lang="en-US" sz="3800" dirty="0" smtClean="0"/>
              <a:t>/</a:t>
            </a:r>
            <a:r>
              <a:rPr lang="en-US" sz="3800" dirty="0" err="1" smtClean="0"/>
              <a:t>internasional</a:t>
            </a:r>
            <a:r>
              <a:rPr lang="en-US" sz="3800" dirty="0" smtClean="0"/>
              <a:t> yang </a:t>
            </a:r>
            <a:r>
              <a:rPr lang="en-US" sz="3800" dirty="0" err="1" smtClean="0"/>
              <a:t>berbasis</a:t>
            </a:r>
            <a:r>
              <a:rPr lang="en-US" sz="3800" dirty="0" smtClean="0"/>
              <a:t> </a:t>
            </a:r>
            <a:r>
              <a:rPr lang="en-US" sz="3800" dirty="0" err="1" smtClean="0"/>
              <a:t>ilmu</a:t>
            </a:r>
            <a:r>
              <a:rPr lang="en-US" sz="3800" dirty="0" smtClean="0"/>
              <a:t> </a:t>
            </a:r>
            <a:r>
              <a:rPr lang="en-US" sz="3800" dirty="0" err="1" smtClean="0"/>
              <a:t>pengetahuan</a:t>
            </a:r>
            <a:r>
              <a:rPr lang="en-US" sz="3800" dirty="0" smtClean="0"/>
              <a:t> </a:t>
            </a:r>
            <a:r>
              <a:rPr lang="en-US" sz="3800" dirty="0" err="1" smtClean="0"/>
              <a:t>dan</a:t>
            </a:r>
            <a:r>
              <a:rPr lang="en-US" sz="3800" dirty="0" smtClean="0"/>
              <a:t> </a:t>
            </a:r>
            <a:r>
              <a:rPr lang="en-US" sz="3800" dirty="0" err="1" smtClean="0"/>
              <a:t>teknologi</a:t>
            </a:r>
            <a:r>
              <a:rPr lang="en-US" sz="3800" dirty="0" smtClean="0"/>
              <a:t>.</a:t>
            </a:r>
          </a:p>
          <a:p>
            <a:pPr lvl="1"/>
            <a:r>
              <a:rPr lang="en-US" sz="3800" dirty="0" err="1" smtClean="0"/>
              <a:t>Pola</a:t>
            </a:r>
            <a:r>
              <a:rPr lang="en-US" sz="3800" dirty="0" smtClean="0"/>
              <a:t> </a:t>
            </a:r>
            <a:r>
              <a:rPr lang="en-US" sz="3800" dirty="0" err="1" smtClean="0"/>
              <a:t>hidup</a:t>
            </a:r>
            <a:r>
              <a:rPr lang="en-US" sz="3800" dirty="0" smtClean="0"/>
              <a:t> </a:t>
            </a:r>
            <a:r>
              <a:rPr lang="en-US" sz="3800" dirty="0" err="1" smtClean="0"/>
              <a:t>sederhana</a:t>
            </a:r>
            <a:r>
              <a:rPr lang="en-US" sz="3800" dirty="0" smtClean="0"/>
              <a:t> yang </a:t>
            </a:r>
            <a:r>
              <a:rPr lang="en-US" sz="3800" dirty="0" err="1" smtClean="0"/>
              <a:t>hanya</a:t>
            </a:r>
            <a:r>
              <a:rPr lang="en-US" sz="3800" dirty="0" smtClean="0"/>
              <a:t> </a:t>
            </a:r>
            <a:r>
              <a:rPr lang="en-US" sz="3800" dirty="0" err="1" smtClean="0"/>
              <a:t>bergantung</a:t>
            </a:r>
            <a:r>
              <a:rPr lang="en-US" sz="3800" dirty="0" smtClean="0"/>
              <a:t> </a:t>
            </a:r>
            <a:r>
              <a:rPr lang="en-US" sz="3800" dirty="0" err="1" smtClean="0"/>
              <a:t>pada</a:t>
            </a:r>
            <a:r>
              <a:rPr lang="en-US" sz="3800" dirty="0" smtClean="0"/>
              <a:t> </a:t>
            </a:r>
            <a:r>
              <a:rPr lang="en-US" sz="3800" dirty="0" err="1" smtClean="0"/>
              <a:t>alam</a:t>
            </a:r>
            <a:r>
              <a:rPr lang="en-US" sz="3800" dirty="0" smtClean="0"/>
              <a:t> </a:t>
            </a:r>
            <a:r>
              <a:rPr lang="en-US" sz="3800" dirty="0" err="1" smtClean="0"/>
              <a:t>lingkungan</a:t>
            </a:r>
            <a:r>
              <a:rPr lang="en-US" sz="3800" dirty="0" smtClean="0"/>
              <a:t>, </a:t>
            </a:r>
            <a:r>
              <a:rPr lang="en-US" sz="3800" dirty="0" err="1" smtClean="0"/>
              <a:t>meningkat</a:t>
            </a:r>
            <a:r>
              <a:rPr lang="en-US" sz="3800" dirty="0" smtClean="0"/>
              <a:t> </a:t>
            </a:r>
            <a:r>
              <a:rPr lang="en-US" sz="3800" dirty="0" err="1" smtClean="0"/>
              <a:t>menjadi</a:t>
            </a:r>
            <a:r>
              <a:rPr lang="en-US" sz="3800" dirty="0" smtClean="0"/>
              <a:t> </a:t>
            </a:r>
            <a:r>
              <a:rPr lang="en-US" sz="3800" dirty="0" err="1" smtClean="0"/>
              <a:t>pola</a:t>
            </a:r>
            <a:r>
              <a:rPr lang="en-US" sz="3800" dirty="0" smtClean="0"/>
              <a:t> </a:t>
            </a:r>
            <a:r>
              <a:rPr lang="en-US" sz="3800" dirty="0" err="1" smtClean="0"/>
              <a:t>hidup</a:t>
            </a:r>
            <a:r>
              <a:rPr lang="en-US" sz="3800" dirty="0" smtClean="0"/>
              <a:t> modern yang </a:t>
            </a:r>
            <a:r>
              <a:rPr lang="en-US" sz="3800" dirty="0" err="1" smtClean="0"/>
              <a:t>mampu</a:t>
            </a:r>
            <a:r>
              <a:rPr lang="en-US" sz="3800" dirty="0" smtClean="0"/>
              <a:t> </a:t>
            </a:r>
            <a:r>
              <a:rPr lang="en-US" sz="3800" dirty="0" err="1" smtClean="0"/>
              <a:t>menguasai</a:t>
            </a:r>
            <a:r>
              <a:rPr lang="en-US" sz="3800" dirty="0" smtClean="0"/>
              <a:t> </a:t>
            </a:r>
            <a:r>
              <a:rPr lang="en-US" sz="3800" dirty="0" err="1" smtClean="0"/>
              <a:t>alam</a:t>
            </a:r>
            <a:r>
              <a:rPr lang="en-US" sz="3800" dirty="0" smtClean="0"/>
              <a:t> </a:t>
            </a:r>
            <a:r>
              <a:rPr lang="en-US" sz="3800" dirty="0" err="1" smtClean="0"/>
              <a:t>lingkungan</a:t>
            </a:r>
            <a:r>
              <a:rPr lang="en-US" sz="3800" dirty="0" smtClean="0"/>
              <a:t> </a:t>
            </a:r>
            <a:r>
              <a:rPr lang="en-US" sz="3800" dirty="0" err="1" smtClean="0"/>
              <a:t>dengan</a:t>
            </a:r>
            <a:r>
              <a:rPr lang="en-US" sz="3800" dirty="0" smtClean="0"/>
              <a:t> </a:t>
            </a:r>
            <a:r>
              <a:rPr lang="en-US" sz="3800" dirty="0" err="1" smtClean="0"/>
              <a:t>dukunganprasarana</a:t>
            </a:r>
            <a:r>
              <a:rPr lang="en-US" sz="3800" dirty="0" smtClean="0"/>
              <a:t> </a:t>
            </a:r>
            <a:r>
              <a:rPr lang="en-US" sz="3800" dirty="0" err="1" smtClean="0"/>
              <a:t>dan</a:t>
            </a:r>
            <a:r>
              <a:rPr lang="en-US" sz="3800" dirty="0" smtClean="0"/>
              <a:t> </a:t>
            </a:r>
            <a:r>
              <a:rPr lang="en-US" sz="3800" dirty="0" err="1" smtClean="0"/>
              <a:t>sarana</a:t>
            </a:r>
            <a:r>
              <a:rPr lang="en-US" sz="3800" dirty="0" smtClean="0"/>
              <a:t> </a:t>
            </a:r>
            <a:r>
              <a:rPr lang="en-US" sz="3800" dirty="0" err="1" smtClean="0"/>
              <a:t>serta</a:t>
            </a:r>
            <a:r>
              <a:rPr lang="en-US" sz="3800" dirty="0" smtClean="0"/>
              <a:t> </a:t>
            </a:r>
            <a:r>
              <a:rPr lang="en-US" sz="3800" dirty="0" err="1" smtClean="0"/>
              <a:t>teknologi</a:t>
            </a:r>
            <a:r>
              <a:rPr lang="en-US" sz="3800" dirty="0" smtClean="0"/>
              <a:t>.</a:t>
            </a:r>
          </a:p>
          <a:p>
            <a:pPr lvl="1"/>
            <a:r>
              <a:rPr lang="en-US" sz="3800" dirty="0" err="1" smtClean="0"/>
              <a:t>Pola</a:t>
            </a:r>
            <a:r>
              <a:rPr lang="en-US" sz="3800" dirty="0" smtClean="0"/>
              <a:t> </a:t>
            </a:r>
            <a:r>
              <a:rPr lang="en-US" sz="3800" dirty="0" err="1" smtClean="0"/>
              <a:t>hidup</a:t>
            </a:r>
            <a:r>
              <a:rPr lang="en-US" sz="3800" dirty="0" smtClean="0"/>
              <a:t> </a:t>
            </a:r>
            <a:r>
              <a:rPr lang="en-US" sz="3800" dirty="0" err="1" smtClean="0"/>
              <a:t>makmur</a:t>
            </a:r>
            <a:r>
              <a:rPr lang="en-US" sz="3800" dirty="0" smtClean="0"/>
              <a:t> yang </a:t>
            </a:r>
            <a:r>
              <a:rPr lang="en-US" sz="3800" dirty="0" err="1" smtClean="0"/>
              <a:t>hanya</a:t>
            </a:r>
            <a:r>
              <a:rPr lang="en-US" sz="3800" dirty="0" smtClean="0"/>
              <a:t> </a:t>
            </a:r>
            <a:r>
              <a:rPr lang="en-US" sz="3800" dirty="0" err="1" smtClean="0"/>
              <a:t>kecukupan</a:t>
            </a:r>
            <a:r>
              <a:rPr lang="en-US" sz="3800" dirty="0" smtClean="0"/>
              <a:t> </a:t>
            </a:r>
            <a:r>
              <a:rPr lang="en-US" sz="3800" dirty="0" err="1" smtClean="0"/>
              <a:t>sadang</a:t>
            </a:r>
            <a:r>
              <a:rPr lang="en-US" sz="3800" dirty="0" smtClean="0"/>
              <a:t>, </a:t>
            </a:r>
            <a:r>
              <a:rPr lang="en-US" sz="3800" dirty="0" err="1" smtClean="0"/>
              <a:t>pangan</a:t>
            </a:r>
            <a:r>
              <a:rPr lang="en-US" sz="3800" dirty="0" smtClean="0"/>
              <a:t>, </a:t>
            </a:r>
            <a:r>
              <a:rPr lang="en-US" sz="3800" dirty="0" err="1" smtClean="0"/>
              <a:t>dan</a:t>
            </a:r>
            <a:r>
              <a:rPr lang="en-US" sz="3800" dirty="0" smtClean="0"/>
              <a:t> </a:t>
            </a:r>
            <a:r>
              <a:rPr lang="en-US" sz="3800" dirty="0" err="1" smtClean="0"/>
              <a:t>perumahan</a:t>
            </a:r>
            <a:r>
              <a:rPr lang="en-US" sz="3800" dirty="0" smtClean="0"/>
              <a:t> </a:t>
            </a:r>
            <a:r>
              <a:rPr lang="en-US" sz="3800" dirty="0" err="1" smtClean="0"/>
              <a:t>meningkat</a:t>
            </a:r>
            <a:r>
              <a:rPr lang="en-US" sz="3800" dirty="0" smtClean="0"/>
              <a:t> </a:t>
            </a:r>
            <a:r>
              <a:rPr lang="en-US" sz="3800" dirty="0" err="1" smtClean="0"/>
              <a:t>menjadi</a:t>
            </a:r>
            <a:r>
              <a:rPr lang="en-US" sz="3800" dirty="0" smtClean="0"/>
              <a:t> </a:t>
            </a:r>
            <a:r>
              <a:rPr lang="en-US" sz="3800" dirty="0" err="1" smtClean="0"/>
              <a:t>pola</a:t>
            </a:r>
            <a:r>
              <a:rPr lang="en-US" sz="3800" dirty="0" smtClean="0"/>
              <a:t> </a:t>
            </a:r>
            <a:r>
              <a:rPr lang="en-US" sz="3800" dirty="0" err="1" smtClean="0"/>
              <a:t>hidup</a:t>
            </a:r>
            <a:r>
              <a:rPr lang="en-US" sz="3800" dirty="0" smtClean="0"/>
              <a:t> </a:t>
            </a:r>
            <a:r>
              <a:rPr lang="en-US" sz="3800" dirty="0" err="1" smtClean="0"/>
              <a:t>makmur</a:t>
            </a:r>
            <a:r>
              <a:rPr lang="en-US" sz="3800" dirty="0" smtClean="0"/>
              <a:t> </a:t>
            </a:r>
            <a:r>
              <a:rPr lang="en-US" sz="3800" dirty="0" err="1" smtClean="0"/>
              <a:t>dan</a:t>
            </a:r>
            <a:r>
              <a:rPr lang="en-US" sz="3800" dirty="0" smtClean="0"/>
              <a:t> </a:t>
            </a:r>
            <a:r>
              <a:rPr lang="en-US" sz="3800" dirty="0" err="1" smtClean="0"/>
              <a:t>juga</a:t>
            </a:r>
            <a:r>
              <a:rPr lang="en-US" sz="3800" dirty="0" smtClean="0"/>
              <a:t> </a:t>
            </a:r>
            <a:r>
              <a:rPr lang="en-US" sz="3800" dirty="0" err="1" smtClean="0"/>
              <a:t>sehat</a:t>
            </a:r>
            <a:r>
              <a:rPr lang="en-US" sz="3800" dirty="0" smtClean="0"/>
              <a:t>, </a:t>
            </a:r>
            <a:r>
              <a:rPr lang="en-US" sz="3800" dirty="0" err="1" smtClean="0"/>
              <a:t>teratur</a:t>
            </a:r>
            <a:r>
              <a:rPr lang="en-US" sz="3800" dirty="0" smtClean="0"/>
              <a:t>, </a:t>
            </a:r>
            <a:r>
              <a:rPr lang="en-US" sz="3800" dirty="0" err="1" smtClean="0"/>
              <a:t>bersih</a:t>
            </a:r>
            <a:r>
              <a:rPr lang="en-US" sz="3800" dirty="0" smtClean="0"/>
              <a:t>, </a:t>
            </a:r>
            <a:r>
              <a:rPr lang="en-US" sz="3800" dirty="0" err="1" smtClean="0"/>
              <a:t>dan</a:t>
            </a:r>
            <a:r>
              <a:rPr lang="en-US" sz="3800" dirty="0" smtClean="0"/>
              <a:t> </a:t>
            </a:r>
            <a:r>
              <a:rPr lang="en-US" sz="3800" dirty="0" err="1" smtClean="0"/>
              <a:t>senang</a:t>
            </a:r>
            <a:r>
              <a:rPr lang="en-US" sz="3800" dirty="0" smtClean="0"/>
              <a:t> </a:t>
            </a:r>
            <a:r>
              <a:rPr lang="en-US" sz="3800" dirty="0" err="1" smtClean="0"/>
              <a:t>serta</a:t>
            </a:r>
            <a:r>
              <a:rPr lang="en-US" sz="3800" dirty="0" smtClean="0"/>
              <a:t> </a:t>
            </a:r>
            <a:r>
              <a:rPr lang="en-US" sz="3800" dirty="0" err="1" smtClean="0"/>
              <a:t>aman</a:t>
            </a:r>
            <a:r>
              <a:rPr lang="en-US" sz="3800" dirty="0" smtClean="0"/>
              <a:t> </a:t>
            </a:r>
            <a:r>
              <a:rPr lang="en-US" sz="3800" dirty="0" err="1" smtClean="0"/>
              <a:t>sesuai</a:t>
            </a:r>
            <a:r>
              <a:rPr lang="en-US" sz="3800" dirty="0" smtClean="0"/>
              <a:t> </a:t>
            </a:r>
            <a:r>
              <a:rPr lang="en-US" sz="3800" dirty="0" err="1" smtClean="0"/>
              <a:t>dengan</a:t>
            </a:r>
            <a:r>
              <a:rPr lang="en-US" sz="3800" dirty="0" smtClean="0"/>
              <a:t> </a:t>
            </a:r>
            <a:r>
              <a:rPr lang="en-US" sz="3800" dirty="0" err="1" smtClean="0"/>
              <a:t>standar</a:t>
            </a:r>
            <a:r>
              <a:rPr lang="en-US" sz="3800" dirty="0" smtClean="0"/>
              <a:t> </a:t>
            </a:r>
            <a:r>
              <a:rPr lang="en-US" sz="3800" dirty="0" err="1" smtClean="0"/>
              <a:t>menurut</a:t>
            </a:r>
            <a:r>
              <a:rPr lang="en-US" sz="3800" dirty="0" smtClean="0"/>
              <a:t> </a:t>
            </a:r>
            <a:r>
              <a:rPr lang="en-US" sz="3800" dirty="0" err="1" smtClean="0"/>
              <a:t>ilmu</a:t>
            </a:r>
            <a:r>
              <a:rPr lang="en-US" sz="3800" dirty="0" smtClean="0"/>
              <a:t> </a:t>
            </a:r>
            <a:r>
              <a:rPr lang="en-US" sz="3800" dirty="0" err="1" smtClean="0"/>
              <a:t>pengetahuan</a:t>
            </a:r>
            <a:r>
              <a:rPr lang="en-US" sz="3800" dirty="0" smtClean="0"/>
              <a:t> </a:t>
            </a:r>
            <a:r>
              <a:rPr lang="en-US" sz="3800" dirty="0" err="1" smtClean="0"/>
              <a:t>dan</a:t>
            </a:r>
            <a:r>
              <a:rPr lang="en-US" sz="3800" dirty="0" smtClean="0"/>
              <a:t> </a:t>
            </a:r>
            <a:r>
              <a:rPr lang="en-US" sz="3800" dirty="0" err="1" smtClean="0"/>
              <a:t>teknologi</a:t>
            </a:r>
            <a:r>
              <a:rPr lang="en-US" sz="3800" dirty="0" smtClean="0"/>
              <a:t>.</a:t>
            </a:r>
          </a:p>
          <a:p>
            <a:pPr lvl="1"/>
            <a:r>
              <a:rPr lang="en-US" sz="3800" dirty="0" err="1" smtClean="0"/>
              <a:t>kemampuan</a:t>
            </a:r>
            <a:r>
              <a:rPr lang="en-US" sz="3800" dirty="0" smtClean="0"/>
              <a:t> </a:t>
            </a:r>
            <a:r>
              <a:rPr lang="en-US" sz="3800" dirty="0" err="1" smtClean="0"/>
              <a:t>kerja</a:t>
            </a:r>
            <a:r>
              <a:rPr lang="en-US" sz="3800" dirty="0" smtClean="0"/>
              <a:t> yang </a:t>
            </a:r>
            <a:r>
              <a:rPr lang="en-US" sz="3800" dirty="0" err="1" smtClean="0"/>
              <a:t>hanya</a:t>
            </a:r>
            <a:r>
              <a:rPr lang="en-US" sz="3800" dirty="0" smtClean="0"/>
              <a:t> </a:t>
            </a:r>
            <a:r>
              <a:rPr lang="en-US" sz="3800" dirty="0" err="1" smtClean="0"/>
              <a:t>berbasis</a:t>
            </a:r>
            <a:r>
              <a:rPr lang="en-US" sz="3800" dirty="0" smtClean="0"/>
              <a:t> </a:t>
            </a:r>
            <a:r>
              <a:rPr lang="en-US" sz="3800" dirty="0" err="1" smtClean="0"/>
              <a:t>kekuatan</a:t>
            </a:r>
            <a:r>
              <a:rPr lang="en-US" sz="3800" dirty="0" smtClean="0"/>
              <a:t> </a:t>
            </a:r>
            <a:r>
              <a:rPr lang="en-US" sz="3800" dirty="0" err="1" smtClean="0"/>
              <a:t>fisik</a:t>
            </a:r>
            <a:r>
              <a:rPr lang="en-US" sz="3800" dirty="0" smtClean="0"/>
              <a:t> </a:t>
            </a:r>
            <a:r>
              <a:rPr lang="en-US" sz="3800" dirty="0" err="1" smtClean="0"/>
              <a:t>dan</a:t>
            </a:r>
            <a:r>
              <a:rPr lang="en-US" sz="3800" dirty="0" smtClean="0"/>
              <a:t> </a:t>
            </a:r>
            <a:r>
              <a:rPr lang="en-US" sz="3800" dirty="0" err="1" smtClean="0"/>
              <a:t>pengalaman</a:t>
            </a:r>
            <a:r>
              <a:rPr lang="en-US" sz="3800" dirty="0" smtClean="0"/>
              <a:t>, </a:t>
            </a:r>
            <a:r>
              <a:rPr lang="en-US" sz="3800" dirty="0" err="1" smtClean="0"/>
              <a:t>meningkat</a:t>
            </a:r>
            <a:r>
              <a:rPr lang="en-US" sz="3800" dirty="0" smtClean="0"/>
              <a:t> </a:t>
            </a:r>
            <a:r>
              <a:rPr lang="en-US" sz="3800" dirty="0" err="1" smtClean="0"/>
              <a:t>menjadi</a:t>
            </a:r>
            <a:r>
              <a:rPr lang="en-US" sz="3800" dirty="0" smtClean="0"/>
              <a:t> </a:t>
            </a:r>
            <a:r>
              <a:rPr lang="en-US" sz="3800" dirty="0" err="1" smtClean="0"/>
              <a:t>kemampuan</a:t>
            </a:r>
            <a:r>
              <a:rPr lang="en-US" sz="3800" dirty="0" smtClean="0"/>
              <a:t> </a:t>
            </a:r>
            <a:r>
              <a:rPr lang="en-US" sz="3800" dirty="0" err="1" smtClean="0"/>
              <a:t>kerja</a:t>
            </a:r>
            <a:r>
              <a:rPr lang="en-US" sz="3800" dirty="0" smtClean="0"/>
              <a:t> </a:t>
            </a:r>
            <a:r>
              <a:rPr lang="en-US" sz="3800" dirty="0" err="1" smtClean="0"/>
              <a:t>berbasis</a:t>
            </a:r>
            <a:r>
              <a:rPr lang="en-US" sz="3800" dirty="0" smtClean="0"/>
              <a:t> </a:t>
            </a:r>
            <a:r>
              <a:rPr lang="en-US" sz="3800" dirty="0" err="1" smtClean="0"/>
              <a:t>keahlian</a:t>
            </a:r>
            <a:r>
              <a:rPr lang="en-US" sz="3800" dirty="0" smtClean="0"/>
              <a:t>, </a:t>
            </a:r>
            <a:r>
              <a:rPr lang="en-US" sz="3800" dirty="0" err="1" smtClean="0"/>
              <a:t>dan</a:t>
            </a:r>
            <a:r>
              <a:rPr lang="en-US" sz="3800" dirty="0" smtClean="0"/>
              <a:t> </a:t>
            </a:r>
            <a:r>
              <a:rPr lang="en-US" sz="3800" dirty="0" err="1" smtClean="0"/>
              <a:t>ketrampilan</a:t>
            </a:r>
            <a:r>
              <a:rPr lang="en-US" sz="3800" dirty="0" smtClean="0"/>
              <a:t> yang </a:t>
            </a:r>
            <a:r>
              <a:rPr lang="en-US" sz="3800" dirty="0" err="1" smtClean="0"/>
              <a:t>didukung</a:t>
            </a:r>
            <a:r>
              <a:rPr lang="en-US" sz="3800" dirty="0" smtClean="0"/>
              <a:t> </a:t>
            </a:r>
            <a:r>
              <a:rPr lang="en-US" sz="3800" dirty="0" err="1" smtClean="0"/>
              <a:t>teknologi</a:t>
            </a:r>
            <a:r>
              <a:rPr lang="en-US" sz="3800" dirty="0" smtClean="0"/>
              <a:t>.</a:t>
            </a:r>
          </a:p>
          <a:p>
            <a:pPr>
              <a:buNone/>
            </a:pPr>
            <a:r>
              <a:rPr lang="en-US" sz="3800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Tujuan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umum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Ilmu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Sosial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Budaya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Dasar</a:t>
            </a:r>
            <a:r>
              <a:rPr lang="en-US" sz="3200" b="1" dirty="0" smtClean="0"/>
              <a:t> (ISBD) </a:t>
            </a:r>
            <a:r>
              <a:rPr lang="en-US" sz="3200" b="1" dirty="0" err="1" smtClean="0"/>
              <a:t>mengandung</a:t>
            </a:r>
            <a:r>
              <a:rPr lang="en-US" sz="3200" b="1" dirty="0" smtClean="0"/>
              <a:t> 3 (</a:t>
            </a:r>
            <a:r>
              <a:rPr lang="en-US" sz="3200" b="1" dirty="0" err="1" smtClean="0"/>
              <a:t>tiga</a:t>
            </a:r>
            <a:r>
              <a:rPr lang="en-US" sz="3200" b="1" dirty="0" smtClean="0"/>
              <a:t>) </a:t>
            </a:r>
            <a:r>
              <a:rPr lang="en-US" sz="3200" b="1" dirty="0" err="1" smtClean="0"/>
              <a:t>rumusan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utama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yaitu</a:t>
            </a:r>
            <a:r>
              <a:rPr lang="en-US" sz="3200" b="1" dirty="0" smtClean="0"/>
              <a:t>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kepribadian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mahkluk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mahkluk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;</a:t>
            </a:r>
          </a:p>
          <a:p>
            <a:pPr lvl="0"/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menaggapi</a:t>
            </a:r>
            <a:r>
              <a:rPr lang="en-US" dirty="0" smtClean="0"/>
              <a:t> </a:t>
            </a:r>
            <a:r>
              <a:rPr lang="en-US" dirty="0" err="1" smtClean="0"/>
              <a:t>secarakritis</a:t>
            </a:r>
            <a:r>
              <a:rPr lang="en-US" dirty="0" smtClean="0"/>
              <a:t> 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reaksi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akal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yg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tinggi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apa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yg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dilihat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didengar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suatu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peristiwa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dlm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masyarakat</a:t>
            </a:r>
            <a:r>
              <a:rPr lang="en-US" sz="2400" i="1" dirty="0" smtClean="0"/>
              <a:t> ) </a:t>
            </a:r>
            <a:r>
              <a:rPr lang="en-US" sz="2400" i="1" dirty="0" err="1" smtClean="0"/>
              <a:t>membedakan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perbuatan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tdk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manusiawi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dan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bencana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alam</a:t>
            </a:r>
            <a:r>
              <a:rPr lang="en-US" sz="2400" i="1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berwawasan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tdk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dlm</a:t>
            </a:r>
            <a:r>
              <a:rPr lang="en-US" sz="2400" dirty="0" smtClean="0"/>
              <a:t> </a:t>
            </a:r>
            <a:r>
              <a:rPr lang="en-US" sz="2400" dirty="0" err="1" smtClean="0"/>
              <a:t>kelurga</a:t>
            </a:r>
            <a:r>
              <a:rPr lang="en-US" sz="2400" dirty="0" smtClean="0"/>
              <a:t> </a:t>
            </a:r>
            <a:r>
              <a:rPr lang="en-US" sz="2400" dirty="0" err="1" smtClean="0"/>
              <a:t>ttp</a:t>
            </a:r>
            <a:r>
              <a:rPr lang="en-US" sz="2400" dirty="0" smtClean="0"/>
              <a:t> 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dirty="0" err="1" smtClean="0"/>
              <a:t>nasional</a:t>
            </a:r>
            <a:r>
              <a:rPr lang="en-US" sz="2400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sz="2400" dirty="0" smtClean="0"/>
              <a:t>;(</a:t>
            </a:r>
            <a:r>
              <a:rPr lang="en-US" sz="2400" dirty="0" err="1" smtClean="0"/>
              <a:t>perbedaan</a:t>
            </a:r>
            <a:r>
              <a:rPr lang="en-US" sz="2400" dirty="0" smtClean="0"/>
              <a:t> </a:t>
            </a:r>
            <a:r>
              <a:rPr lang="en-US" sz="2400" dirty="0" err="1" smtClean="0"/>
              <a:t>sosial</a:t>
            </a:r>
            <a:r>
              <a:rPr lang="en-US" sz="2400" dirty="0" smtClean="0"/>
              <a:t> </a:t>
            </a:r>
            <a:r>
              <a:rPr lang="en-US" sz="2400" dirty="0" err="1" smtClean="0"/>
              <a:t>budaya</a:t>
            </a:r>
            <a:r>
              <a:rPr lang="en-US" sz="2400" dirty="0" smtClean="0"/>
              <a:t>, </a:t>
            </a:r>
            <a:r>
              <a:rPr lang="en-US" sz="2400" dirty="0" err="1" smtClean="0"/>
              <a:t>dukun</a:t>
            </a:r>
            <a:r>
              <a:rPr lang="en-US" sz="2400" dirty="0" smtClean="0"/>
              <a:t> </a:t>
            </a:r>
            <a:r>
              <a:rPr lang="en-US" sz="2400" dirty="0" err="1" smtClean="0"/>
              <a:t>santet</a:t>
            </a:r>
            <a:r>
              <a:rPr lang="en-US" sz="2400" dirty="0" smtClean="0"/>
              <a:t>) </a:t>
            </a:r>
          </a:p>
          <a:p>
            <a:pPr lvl="0"/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halus</a:t>
            </a:r>
            <a:r>
              <a:rPr lang="en-US" dirty="0" smtClean="0"/>
              <a:t>, </a:t>
            </a:r>
            <a:r>
              <a:rPr lang="en-US" dirty="0" err="1" smtClean="0"/>
              <a:t>arif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manusiawi</a:t>
            </a:r>
            <a:r>
              <a:rPr lang="en-US" dirty="0" smtClean="0"/>
              <a:t> </a:t>
            </a:r>
            <a:r>
              <a:rPr lang="en-US" dirty="0" err="1" smtClean="0"/>
              <a:t>masalah-masalah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700" b="1" dirty="0" err="1" smtClean="0"/>
              <a:t>Perubahan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dan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dan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pergeseran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sistem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nilai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budaya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dapat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mengurangi</a:t>
            </a:r>
            <a:r>
              <a:rPr lang="en-US" sz="2700" b="1" dirty="0" smtClean="0"/>
              <a:t>, </a:t>
            </a:r>
            <a:r>
              <a:rPr lang="en-US" sz="2700" b="1" dirty="0" err="1" smtClean="0"/>
              <a:t>menghapuskan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hak</a:t>
            </a:r>
            <a:r>
              <a:rPr lang="en-US" sz="2700" b="1" dirty="0" smtClean="0"/>
              <a:t>, </a:t>
            </a:r>
            <a:r>
              <a:rPr lang="en-US" sz="2700" b="1" dirty="0" err="1" smtClean="0"/>
              <a:t>dan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memosisikan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manusia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sebagai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obyek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bukan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subyek</a:t>
            </a:r>
            <a:r>
              <a:rPr lang="en-US" sz="2700" b="1" dirty="0" smtClean="0"/>
              <a:t>, </a:t>
            </a:r>
            <a:r>
              <a:rPr lang="en-US" sz="2700" b="1" dirty="0" err="1" smtClean="0"/>
              <a:t>antara</a:t>
            </a:r>
            <a:r>
              <a:rPr lang="en-US" sz="2700" b="1" dirty="0" smtClean="0"/>
              <a:t> lain </a:t>
            </a:r>
            <a:r>
              <a:rPr lang="en-US" sz="2700" b="1" dirty="0" err="1" smtClean="0"/>
              <a:t>seperti</a:t>
            </a:r>
            <a:r>
              <a:rPr lang="en-US" sz="2700" b="1" dirty="0" smtClean="0"/>
              <a:t> 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51816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 err="1" smtClean="0"/>
              <a:t>Penggusuran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milik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 </a:t>
            </a:r>
            <a:r>
              <a:rPr lang="en-US" dirty="0" err="1" smtClean="0"/>
              <a:t>pembangunan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yang </a:t>
            </a:r>
            <a:r>
              <a:rPr lang="en-US" dirty="0" err="1" smtClean="0"/>
              <a:t>pasti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ganti</a:t>
            </a:r>
            <a:r>
              <a:rPr lang="en-US" dirty="0" smtClean="0"/>
              <a:t> </a:t>
            </a:r>
            <a:r>
              <a:rPr lang="en-US" dirty="0" err="1" smtClean="0"/>
              <a:t>kerugian</a:t>
            </a:r>
            <a:r>
              <a:rPr lang="en-US" dirty="0" smtClean="0"/>
              <a:t> yang </a:t>
            </a:r>
            <a:r>
              <a:rPr lang="en-US" dirty="0" err="1" smtClean="0"/>
              <a:t>layak</a:t>
            </a:r>
            <a:r>
              <a:rPr lang="en-US" dirty="0" smtClean="0"/>
              <a:t>, </a:t>
            </a:r>
            <a:r>
              <a:rPr lang="en-US" dirty="0" err="1" smtClean="0"/>
              <a:t>bahkan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ganti</a:t>
            </a:r>
            <a:r>
              <a:rPr lang="en-US" dirty="0" smtClean="0"/>
              <a:t> </a:t>
            </a:r>
            <a:r>
              <a:rPr lang="en-US" dirty="0" err="1" smtClean="0"/>
              <a:t>kerugian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sekali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meniadakan</a:t>
            </a:r>
            <a:r>
              <a:rPr lang="en-US" dirty="0" smtClean="0"/>
              <a:t> </a:t>
            </a:r>
            <a:r>
              <a:rPr lang="en-US" dirty="0" err="1" smtClean="0"/>
              <a:t>arti</a:t>
            </a:r>
            <a:r>
              <a:rPr lang="en-US" dirty="0" smtClean="0"/>
              <a:t> </a:t>
            </a:r>
            <a:r>
              <a:rPr lang="en-US" dirty="0" err="1" smtClean="0"/>
              <a:t>kemanusiaan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, </a:t>
            </a:r>
            <a:r>
              <a:rPr lang="en-US" dirty="0" err="1" smtClean="0"/>
              <a:t>mamandang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oyek</a:t>
            </a:r>
            <a:r>
              <a:rPr lang="en-US" dirty="0" smtClean="0"/>
              <a:t> </a:t>
            </a:r>
            <a:r>
              <a:rPr lang="en-US" dirty="0" err="1" smtClean="0"/>
              <a:t>sasaran</a:t>
            </a:r>
            <a:r>
              <a:rPr lang="en-US" dirty="0" smtClean="0"/>
              <a:t> yang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dikenai</a:t>
            </a:r>
            <a:r>
              <a:rPr lang="en-US" dirty="0" smtClean="0"/>
              <a:t> </a:t>
            </a:r>
            <a:r>
              <a:rPr lang="en-US" dirty="0" err="1" smtClean="0"/>
              <a:t>penertiban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asasinya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dihargai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tindakan</a:t>
            </a:r>
            <a:r>
              <a:rPr lang="en-US" dirty="0" smtClean="0"/>
              <a:t> </a:t>
            </a:r>
            <a:r>
              <a:rPr lang="en-US" dirty="0" err="1" smtClean="0"/>
              <a:t>sewenang-wenang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kapastian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pengusa</a:t>
            </a:r>
            <a:r>
              <a:rPr lang="en-US" dirty="0" smtClean="0"/>
              <a:t>/</a:t>
            </a:r>
            <a:r>
              <a:rPr lang="en-US" dirty="0" err="1" smtClean="0"/>
              <a:t>pejabat</a:t>
            </a:r>
            <a:r>
              <a:rPr lang="en-US" dirty="0" smtClean="0"/>
              <a:t>/</a:t>
            </a:r>
            <a:r>
              <a:rPr lang="en-US" dirty="0" err="1" smtClean="0"/>
              <a:t>majikan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rakyat</a:t>
            </a:r>
            <a:r>
              <a:rPr lang="en-US" dirty="0" smtClean="0"/>
              <a:t>/</a:t>
            </a:r>
            <a:r>
              <a:rPr lang="en-US" dirty="0" err="1" smtClean="0"/>
              <a:t>bawahan</a:t>
            </a:r>
            <a:r>
              <a:rPr lang="en-US" dirty="0" smtClean="0"/>
              <a:t>/</a:t>
            </a:r>
            <a:r>
              <a:rPr lang="en-US" dirty="0" err="1" smtClean="0"/>
              <a:t>buruh</a:t>
            </a:r>
            <a:r>
              <a:rPr lang="en-US" dirty="0" smtClean="0"/>
              <a:t>. </a:t>
            </a:r>
          </a:p>
          <a:p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akhirnya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kemiskinan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kebodohan</a:t>
            </a:r>
            <a:r>
              <a:rPr lang="en-US" dirty="0" smtClean="0"/>
              <a:t> yang </a:t>
            </a:r>
            <a:r>
              <a:rPr lang="en-US" dirty="0" err="1" smtClean="0"/>
              <a:t>justru</a:t>
            </a:r>
            <a:r>
              <a:rPr lang="en-US" dirty="0" smtClean="0"/>
              <a:t> </a:t>
            </a:r>
            <a:r>
              <a:rPr lang="en-US" dirty="0" err="1" smtClean="0"/>
              <a:t>bertentangan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pembangunan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3. </a:t>
            </a:r>
            <a:r>
              <a:rPr lang="en-US" dirty="0" err="1" smtClean="0"/>
              <a:t>Kemajuan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Penetahuan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Kemajuan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menimbulkan</a:t>
            </a:r>
            <a:r>
              <a:rPr lang="en-US" dirty="0" smtClean="0"/>
              <a:t> </a:t>
            </a:r>
            <a:r>
              <a:rPr lang="en-US" dirty="0" err="1" smtClean="0"/>
              <a:t>konflik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tata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,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bingung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kemajuan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diciptakan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Hal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akibat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i="1" dirty="0" err="1" smtClean="0"/>
              <a:t>ambivalen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, yang </a:t>
            </a: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segi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,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segi</a:t>
            </a:r>
            <a:r>
              <a:rPr lang="en-US" dirty="0" smtClean="0"/>
              <a:t> </a:t>
            </a:r>
            <a:r>
              <a:rPr lang="en-US" dirty="0" err="1" smtClean="0"/>
              <a:t>negatif</a:t>
            </a:r>
            <a:r>
              <a:rPr lang="en-US" dirty="0" smtClean="0"/>
              <a:t>.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dampak</a:t>
            </a:r>
            <a:r>
              <a:rPr lang="en-US" dirty="0" smtClean="0"/>
              <a:t> </a:t>
            </a:r>
            <a:r>
              <a:rPr lang="en-US" dirty="0" err="1" smtClean="0"/>
              <a:t>negatif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,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resah</a:t>
            </a:r>
            <a:r>
              <a:rPr lang="en-US" dirty="0" smtClean="0"/>
              <a:t>. </a:t>
            </a:r>
            <a:r>
              <a:rPr lang="en-US" dirty="0" err="1" smtClean="0"/>
              <a:t>Keresahan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akibat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benturan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modern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nilai-nilai</a:t>
            </a:r>
            <a:r>
              <a:rPr lang="en-US" dirty="0" smtClean="0"/>
              <a:t> </a:t>
            </a:r>
            <a:r>
              <a:rPr lang="en-US" dirty="0" err="1" smtClean="0"/>
              <a:t>tradisional</a:t>
            </a:r>
            <a:r>
              <a:rPr lang="en-US" dirty="0" smtClean="0"/>
              <a:t> (</a:t>
            </a:r>
            <a:r>
              <a:rPr lang="en-US" dirty="0" err="1" smtClean="0"/>
              <a:t>konvensional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berpijak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kerangka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. </a:t>
            </a:r>
            <a:r>
              <a:rPr lang="en-US" dirty="0" err="1" smtClean="0"/>
              <a:t>Kontak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kontak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asing</a:t>
            </a:r>
            <a:r>
              <a:rPr lang="en-US" dirty="0" smtClean="0"/>
              <a:t> </a:t>
            </a:r>
            <a:r>
              <a:rPr lang="en-US" dirty="0" err="1" smtClean="0"/>
              <a:t>menimbulkan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orientasi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yang </a:t>
            </a:r>
            <a:r>
              <a:rPr lang="en-US" dirty="0" err="1" smtClean="0"/>
              <a:t>mengakibatkan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Kontak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akibat</a:t>
            </a:r>
            <a:r>
              <a:rPr lang="en-US" dirty="0" smtClean="0"/>
              <a:t> </a:t>
            </a:r>
            <a:r>
              <a:rPr lang="en-US" dirty="0" err="1" smtClean="0"/>
              <a:t>kemajuan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global, </a:t>
            </a:r>
            <a:r>
              <a:rPr lang="en-US" dirty="0" err="1" smtClean="0"/>
              <a:t>seperti</a:t>
            </a:r>
            <a:r>
              <a:rPr lang="en-US" dirty="0" smtClean="0"/>
              <a:t> media </a:t>
            </a:r>
            <a:r>
              <a:rPr lang="en-US" dirty="0" err="1" smtClean="0"/>
              <a:t>elektornik</a:t>
            </a:r>
            <a:r>
              <a:rPr lang="en-US" dirty="0" smtClean="0"/>
              <a:t> yang </a:t>
            </a:r>
            <a:r>
              <a:rPr lang="en-US" dirty="0" err="1" smtClean="0"/>
              <a:t>menyajikan</a:t>
            </a:r>
            <a:r>
              <a:rPr lang="en-US" dirty="0" smtClean="0"/>
              <a:t> </a:t>
            </a:r>
            <a:r>
              <a:rPr lang="en-US" dirty="0" err="1" smtClean="0"/>
              <a:t>bermacam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televisi</a:t>
            </a:r>
            <a:r>
              <a:rPr lang="en-US" dirty="0" smtClean="0"/>
              <a:t> yang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satelit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. </a:t>
            </a:r>
          </a:p>
          <a:p>
            <a:r>
              <a:rPr lang="en-US" dirty="0" smtClean="0"/>
              <a:t>Di </a:t>
            </a:r>
            <a:r>
              <a:rPr lang="en-US" dirty="0" err="1" smtClean="0"/>
              <a:t>samping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kontak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akibat</a:t>
            </a:r>
            <a:r>
              <a:rPr lang="en-US" dirty="0" smtClean="0"/>
              <a:t> </a:t>
            </a:r>
            <a:r>
              <a:rPr lang="en-US" dirty="0" err="1" smtClean="0"/>
              <a:t>kemajuan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grafika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media </a:t>
            </a:r>
            <a:r>
              <a:rPr lang="en-US" dirty="0" err="1" smtClean="0"/>
              <a:t>cetak</a:t>
            </a:r>
            <a:r>
              <a:rPr lang="en-US" dirty="0" smtClean="0"/>
              <a:t> yang </a:t>
            </a:r>
            <a:r>
              <a:rPr lang="en-US" dirty="0" err="1" smtClean="0"/>
              <a:t>menyajikan</a:t>
            </a:r>
            <a:r>
              <a:rPr lang="en-US" dirty="0" smtClean="0"/>
              <a:t> </a:t>
            </a:r>
            <a:r>
              <a:rPr lang="en-US" dirty="0" err="1" smtClean="0"/>
              <a:t>bermacam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terbuka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kabar</a:t>
            </a:r>
            <a:r>
              <a:rPr lang="en-US" dirty="0" smtClean="0"/>
              <a:t>, </a:t>
            </a:r>
            <a:r>
              <a:rPr lang="en-US" dirty="0" err="1" smtClean="0"/>
              <a:t>majalah</a:t>
            </a:r>
            <a:r>
              <a:rPr lang="en-US" dirty="0" smtClean="0"/>
              <a:t>,  </a:t>
            </a:r>
            <a:r>
              <a:rPr lang="en-US" dirty="0" err="1" smtClean="0"/>
              <a:t>jurnal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buku-buku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.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tontonan</a:t>
            </a:r>
            <a:r>
              <a:rPr lang="en-US" dirty="0" smtClean="0"/>
              <a:t> </a:t>
            </a:r>
            <a:r>
              <a:rPr lang="en-US" dirty="0" err="1" smtClean="0"/>
              <a:t>televisi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bacaan</a:t>
            </a:r>
            <a:r>
              <a:rPr lang="en-US" dirty="0" smtClean="0"/>
              <a:t> media </a:t>
            </a:r>
            <a:r>
              <a:rPr lang="en-US" dirty="0" err="1" smtClean="0"/>
              <a:t>cetak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, yang 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dikenal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kontrasepsi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mengarahkan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seksual</a:t>
            </a:r>
            <a:r>
              <a:rPr lang="en-US" dirty="0" smtClean="0"/>
              <a:t> (</a:t>
            </a:r>
            <a:r>
              <a:rPr lang="en-US" i="1" dirty="0" smtClean="0"/>
              <a:t>sexual </a:t>
            </a:r>
            <a:r>
              <a:rPr lang="en-US" i="1" dirty="0" err="1" smtClean="0"/>
              <a:t>behaviuor</a:t>
            </a:r>
            <a:r>
              <a:rPr lang="en-US" dirty="0" smtClean="0"/>
              <a:t>) </a:t>
            </a:r>
            <a:r>
              <a:rPr lang="en-US" dirty="0" err="1" smtClean="0"/>
              <a:t>kalangan</a:t>
            </a:r>
            <a:r>
              <a:rPr lang="en-US" dirty="0" smtClean="0"/>
              <a:t> </a:t>
            </a:r>
            <a:r>
              <a:rPr lang="en-US" dirty="0" err="1" smtClean="0"/>
              <a:t>remaja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dewasa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pergaulan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 </a:t>
            </a:r>
            <a:r>
              <a:rPr lang="en-US" dirty="0" err="1" smtClean="0"/>
              <a:t>kontrol</a:t>
            </a:r>
            <a:r>
              <a:rPr lang="en-US" dirty="0" smtClean="0"/>
              <a:t> (</a:t>
            </a:r>
            <a:r>
              <a:rPr lang="en-US" dirty="0" err="1" smtClean="0"/>
              <a:t>segi</a:t>
            </a:r>
            <a:r>
              <a:rPr lang="en-US" dirty="0" smtClean="0"/>
              <a:t> </a:t>
            </a:r>
            <a:r>
              <a:rPr lang="en-US" dirty="0" err="1" smtClean="0"/>
              <a:t>negatif</a:t>
            </a:r>
            <a:r>
              <a:rPr lang="en-US" dirty="0" smtClean="0"/>
              <a:t>)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kesejahteraan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berhasil</a:t>
            </a:r>
            <a:r>
              <a:rPr lang="en-US" dirty="0" smtClean="0"/>
              <a:t> </a:t>
            </a:r>
            <a:r>
              <a:rPr lang="en-US" dirty="0" err="1" smtClean="0"/>
              <a:t>melaksanakan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 </a:t>
            </a:r>
            <a:r>
              <a:rPr lang="en-US" dirty="0" err="1" smtClean="0"/>
              <a:t>berencana</a:t>
            </a:r>
            <a:r>
              <a:rPr lang="en-US" dirty="0" smtClean="0"/>
              <a:t> (</a:t>
            </a:r>
            <a:r>
              <a:rPr lang="en-US" dirty="0" err="1" smtClean="0"/>
              <a:t>segi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). </a:t>
            </a:r>
          </a:p>
          <a:p>
            <a:r>
              <a:rPr lang="en-US" dirty="0" err="1" smtClean="0"/>
              <a:t>Gencarnya</a:t>
            </a:r>
            <a:r>
              <a:rPr lang="en-US" dirty="0" smtClean="0"/>
              <a:t> </a:t>
            </a:r>
            <a:r>
              <a:rPr lang="en-US" dirty="0" err="1" smtClean="0"/>
              <a:t>promosi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media </a:t>
            </a:r>
            <a:r>
              <a:rPr lang="en-US" dirty="0" err="1" smtClean="0"/>
              <a:t>elektronik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produktif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konsumtif</a:t>
            </a:r>
            <a:r>
              <a:rPr lang="en-US" dirty="0" smtClean="0"/>
              <a:t>,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hemat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boros</a:t>
            </a:r>
            <a:r>
              <a:rPr lang="en-US" dirty="0" smtClean="0"/>
              <a:t> (</a:t>
            </a:r>
            <a:r>
              <a:rPr lang="en-US" dirty="0" err="1" smtClean="0"/>
              <a:t>segi</a:t>
            </a:r>
            <a:r>
              <a:rPr lang="en-US" dirty="0" smtClean="0"/>
              <a:t> </a:t>
            </a:r>
            <a:r>
              <a:rPr lang="en-US" dirty="0" err="1" smtClean="0"/>
              <a:t>negatif</a:t>
            </a:r>
            <a:r>
              <a:rPr lang="en-US" dirty="0" smtClean="0"/>
              <a:t>). </a:t>
            </a:r>
          </a:p>
          <a:p>
            <a:r>
              <a:rPr lang="en-US" dirty="0" err="1" smtClean="0"/>
              <a:t>Kemajuan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mendorong</a:t>
            </a:r>
            <a:r>
              <a:rPr lang="en-US" dirty="0" smtClean="0"/>
              <a:t> </a:t>
            </a:r>
            <a:r>
              <a:rPr lang="en-US" dirty="0" err="1" smtClean="0"/>
              <a:t>penciptaan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penemuan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kekayaan</a:t>
            </a:r>
            <a:r>
              <a:rPr lang="en-US" dirty="0" smtClean="0"/>
              <a:t> </a:t>
            </a:r>
            <a:r>
              <a:rPr lang="en-US" dirty="0" err="1" smtClean="0"/>
              <a:t>intelektual</a:t>
            </a:r>
            <a:r>
              <a:rPr lang="en-US" dirty="0" smtClean="0"/>
              <a:t> yang </a:t>
            </a:r>
            <a:r>
              <a:rPr lang="en-US" dirty="0" err="1" smtClean="0"/>
              <a:t>menjadi</a:t>
            </a:r>
            <a:r>
              <a:rPr lang="en-US" dirty="0" smtClean="0"/>
              <a:t> basis </a:t>
            </a:r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perindustrian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perdagangan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8674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Kemajuan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transportasi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macamproduk</a:t>
            </a:r>
            <a:r>
              <a:rPr lang="en-US" dirty="0" smtClean="0"/>
              <a:t> </a:t>
            </a:r>
            <a:r>
              <a:rPr lang="en-US" dirty="0" err="1" smtClean="0"/>
              <a:t>otomotif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pengangkut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perpindahan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lain </a:t>
            </a:r>
            <a:r>
              <a:rPr lang="en-US" dirty="0" err="1" smtClean="0"/>
              <a:t>guna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segalam</a:t>
            </a:r>
            <a:r>
              <a:rPr lang="en-US" dirty="0" smtClean="0"/>
              <a:t> </a:t>
            </a: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Kelancaran</a:t>
            </a:r>
            <a:r>
              <a:rPr lang="en-US" dirty="0" smtClean="0"/>
              <a:t> </a:t>
            </a:r>
            <a:r>
              <a:rPr lang="en-US" dirty="0" err="1" smtClean="0"/>
              <a:t>arus</a:t>
            </a:r>
            <a:r>
              <a:rPr lang="en-US" dirty="0" smtClean="0"/>
              <a:t>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lintas</a:t>
            </a:r>
            <a:r>
              <a:rPr lang="en-US" dirty="0" smtClean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mendekatkan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kota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desa</a:t>
            </a:r>
            <a:r>
              <a:rPr lang="en-US" dirty="0" smtClean="0"/>
              <a:t>, </a:t>
            </a:r>
            <a:r>
              <a:rPr lang="en-US" dirty="0" err="1" smtClean="0"/>
              <a:t>mencegah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arus</a:t>
            </a:r>
            <a:r>
              <a:rPr lang="en-US" dirty="0" smtClean="0"/>
              <a:t> </a:t>
            </a:r>
            <a:r>
              <a:rPr lang="en-US" dirty="0" err="1" smtClean="0"/>
              <a:t>urbanisasi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yang </a:t>
            </a:r>
            <a:r>
              <a:rPr lang="en-US" dirty="0" err="1" smtClean="0"/>
              <a:t>tinggal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desa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kota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pindah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kota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Di </a:t>
            </a:r>
            <a:r>
              <a:rPr lang="en-US" dirty="0" err="1" smtClean="0"/>
              <a:t>samping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kelancaran</a:t>
            </a:r>
            <a:r>
              <a:rPr lang="en-US" dirty="0" smtClean="0"/>
              <a:t> </a:t>
            </a:r>
            <a:r>
              <a:rPr lang="en-US" dirty="0" err="1" smtClean="0"/>
              <a:t>arus</a:t>
            </a:r>
            <a:r>
              <a:rPr lang="en-US" dirty="0" smtClean="0"/>
              <a:t>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lintas</a:t>
            </a:r>
            <a:r>
              <a:rPr lang="en-US" dirty="0" smtClean="0"/>
              <a:t> </a:t>
            </a:r>
            <a:r>
              <a:rPr lang="en-US" dirty="0" err="1" smtClean="0"/>
              <a:t>mempercepat</a:t>
            </a:r>
            <a:r>
              <a:rPr lang="en-US" dirty="0" smtClean="0"/>
              <a:t> pula </a:t>
            </a:r>
            <a:r>
              <a:rPr lang="en-US" dirty="0" err="1" smtClean="0"/>
              <a:t>arus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media </a:t>
            </a:r>
            <a:r>
              <a:rPr lang="en-US" dirty="0" err="1" smtClean="0"/>
              <a:t>massa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kota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desa</a:t>
            </a:r>
            <a:r>
              <a:rPr lang="en-US" dirty="0" smtClean="0"/>
              <a:t> yang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kesenjangan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kota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desa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Namun</a:t>
            </a:r>
            <a:r>
              <a:rPr lang="en-US" dirty="0" smtClean="0"/>
              <a:t>, </a:t>
            </a:r>
            <a:r>
              <a:rPr lang="en-US" dirty="0" err="1" smtClean="0"/>
              <a:t>diakui</a:t>
            </a:r>
            <a:r>
              <a:rPr lang="en-US" dirty="0" smtClean="0"/>
              <a:t> pula </a:t>
            </a:r>
            <a:r>
              <a:rPr lang="en-US" dirty="0" err="1" smtClean="0"/>
              <a:t>kekurangannya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meratnya</a:t>
            </a:r>
            <a:r>
              <a:rPr lang="en-US" dirty="0" smtClean="0"/>
              <a:t> </a:t>
            </a:r>
            <a:r>
              <a:rPr lang="en-US" dirty="0" err="1" smtClean="0"/>
              <a:t>prasarana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sarana</a:t>
            </a:r>
            <a:r>
              <a:rPr lang="en-US" dirty="0" smtClean="0"/>
              <a:t> </a:t>
            </a:r>
            <a:r>
              <a:rPr lang="en-US" dirty="0" err="1" smtClean="0"/>
              <a:t>pengangkutan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 yang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dijangkau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langkanya</a:t>
            </a:r>
            <a:r>
              <a:rPr lang="en-US" dirty="0" smtClean="0"/>
              <a:t> </a:t>
            </a:r>
            <a:r>
              <a:rPr lang="en-US" dirty="0" err="1" smtClean="0"/>
              <a:t>pengangkutan</a:t>
            </a:r>
            <a:r>
              <a:rPr lang="en-US" dirty="0" smtClean="0"/>
              <a:t>.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lintas</a:t>
            </a:r>
            <a:r>
              <a:rPr lang="en-US" dirty="0" smtClean="0"/>
              <a:t> yang </a:t>
            </a:r>
            <a:r>
              <a:rPr lang="en-US" dirty="0" err="1" smtClean="0"/>
              <a:t>semrawut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rendahnya</a:t>
            </a:r>
            <a:r>
              <a:rPr lang="en-US" dirty="0" smtClean="0"/>
              <a:t> </a:t>
            </a:r>
            <a:r>
              <a:rPr lang="en-US" dirty="0" err="1" smtClean="0"/>
              <a:t>disiplin</a:t>
            </a:r>
            <a:r>
              <a:rPr lang="en-US" dirty="0" smtClean="0"/>
              <a:t> </a:t>
            </a:r>
            <a:r>
              <a:rPr lang="en-US" dirty="0" err="1" smtClean="0"/>
              <a:t>pengemudi</a:t>
            </a:r>
            <a:r>
              <a:rPr lang="en-US" dirty="0" smtClean="0"/>
              <a:t> </a:t>
            </a:r>
            <a:r>
              <a:rPr lang="en-US" dirty="0" err="1" smtClean="0"/>
              <a:t>mengakibatkan</a:t>
            </a:r>
            <a:r>
              <a:rPr lang="en-US" dirty="0" smtClean="0"/>
              <a:t> </a:t>
            </a:r>
            <a:r>
              <a:rPr lang="en-US" dirty="0" err="1" smtClean="0"/>
              <a:t>tingginya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kecelakaan</a:t>
            </a:r>
            <a:r>
              <a:rPr lang="en-US" dirty="0" smtClean="0"/>
              <a:t> yang </a:t>
            </a:r>
            <a:r>
              <a:rPr lang="en-US" dirty="0" err="1" smtClean="0"/>
              <a:t>menimbulkan</a:t>
            </a:r>
            <a:r>
              <a:rPr lang="en-US" dirty="0" smtClean="0"/>
              <a:t> </a:t>
            </a:r>
            <a:r>
              <a:rPr lang="en-US" dirty="0" err="1" smtClean="0"/>
              <a:t>kerugian</a:t>
            </a:r>
            <a:r>
              <a:rPr lang="en-US" dirty="0" smtClean="0"/>
              <a:t> </a:t>
            </a:r>
            <a:r>
              <a:rPr lang="en-US" dirty="0" err="1" smtClean="0"/>
              <a:t>jiwa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harta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000" b="1" dirty="0" err="1" smtClean="0"/>
              <a:t>Dampak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Perubahan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sistem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Nilai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Budaya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505936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mengalami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pula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sikap</a:t>
            </a:r>
            <a:r>
              <a:rPr lang="en-US" dirty="0" smtClean="0"/>
              <a:t> mental,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pikir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tingkah</a:t>
            </a:r>
            <a:r>
              <a:rPr lang="en-US" dirty="0" smtClean="0"/>
              <a:t> </a:t>
            </a:r>
            <a:r>
              <a:rPr lang="en-US" dirty="0" err="1" smtClean="0"/>
              <a:t>laku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/</a:t>
            </a:r>
            <a:r>
              <a:rPr lang="en-US" dirty="0" err="1" smtClean="0"/>
              <a:t>warga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berakibat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memperkaya</a:t>
            </a:r>
            <a:r>
              <a:rPr lang="en-US" dirty="0" smtClean="0"/>
              <a:t> </a:t>
            </a:r>
            <a:r>
              <a:rPr lang="en-US" dirty="0" err="1" smtClean="0"/>
              <a:t>nilai-nilai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, </a:t>
            </a:r>
            <a:r>
              <a:rPr lang="en-US" dirty="0" err="1" smtClean="0"/>
              <a:t>mendorong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kemajuan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menyejahterakan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Di </a:t>
            </a:r>
            <a:r>
              <a:rPr lang="en-US" dirty="0" err="1" smtClean="0"/>
              <a:t>samping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pula </a:t>
            </a:r>
            <a:r>
              <a:rPr lang="en-US" dirty="0" err="1" smtClean="0"/>
              <a:t>berakibat</a:t>
            </a:r>
            <a:r>
              <a:rPr lang="en-US" dirty="0" smtClean="0"/>
              <a:t> </a:t>
            </a:r>
            <a:r>
              <a:rPr lang="en-US" dirty="0" err="1" smtClean="0"/>
              <a:t>negatif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merusak</a:t>
            </a:r>
            <a:r>
              <a:rPr lang="en-US" dirty="0" smtClean="0"/>
              <a:t> </a:t>
            </a:r>
            <a:r>
              <a:rPr lang="en-US" dirty="0" err="1" smtClean="0"/>
              <a:t>nilai-nilai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, </a:t>
            </a:r>
            <a:r>
              <a:rPr lang="en-US" dirty="0" err="1" smtClean="0"/>
              <a:t>menghambat</a:t>
            </a:r>
            <a:r>
              <a:rPr lang="en-US" dirty="0" smtClean="0"/>
              <a:t> </a:t>
            </a:r>
            <a:r>
              <a:rPr lang="en-US" dirty="0" err="1" smtClean="0"/>
              <a:t>kemajuan</a:t>
            </a:r>
            <a:r>
              <a:rPr lang="en-US" dirty="0" smtClean="0"/>
              <a:t>, </a:t>
            </a:r>
            <a:r>
              <a:rPr lang="en-US" dirty="0" err="1" smtClean="0"/>
              <a:t>memperburuk</a:t>
            </a:r>
            <a:r>
              <a:rPr lang="en-US" dirty="0" smtClean="0"/>
              <a:t> </a:t>
            </a:r>
            <a:r>
              <a:rPr lang="en-US" dirty="0" err="1" smtClean="0"/>
              <a:t>sendi-sendi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merugikan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krisis</a:t>
            </a:r>
            <a:r>
              <a:rPr lang="en-US" dirty="0" smtClean="0"/>
              <a:t> </a:t>
            </a:r>
            <a:r>
              <a:rPr lang="en-US" dirty="0" err="1" smtClean="0"/>
              <a:t>kemasyarakatan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0198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Krisis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bahkan</a:t>
            </a:r>
            <a:r>
              <a:rPr lang="en-US" dirty="0" smtClean="0"/>
              <a:t> </a:t>
            </a:r>
            <a:r>
              <a:rPr lang="en-US" dirty="0" err="1" smtClean="0"/>
              <a:t>menghapuskan</a:t>
            </a:r>
            <a:r>
              <a:rPr lang="en-US" dirty="0" smtClean="0"/>
              <a:t> </a:t>
            </a:r>
            <a:r>
              <a:rPr lang="en-US" dirty="0" err="1" smtClean="0"/>
              <a:t>arti</a:t>
            </a:r>
            <a:r>
              <a:rPr lang="en-US" dirty="0" smtClean="0"/>
              <a:t> </a:t>
            </a:r>
            <a:r>
              <a:rPr lang="en-US" dirty="0" err="1" smtClean="0"/>
              <a:t>kemanusiaan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. </a:t>
            </a:r>
            <a:r>
              <a:rPr lang="en-US" dirty="0" err="1" smtClean="0"/>
              <a:t>Akibat</a:t>
            </a:r>
            <a:r>
              <a:rPr lang="en-US" dirty="0" smtClean="0"/>
              <a:t> </a:t>
            </a:r>
            <a:r>
              <a:rPr lang="en-US" dirty="0" err="1" smtClean="0"/>
              <a:t>negatif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kemanusiaan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Jadi</a:t>
            </a:r>
            <a:r>
              <a:rPr lang="en-US" dirty="0" smtClean="0"/>
              <a:t>,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yang </a:t>
            </a:r>
            <a:r>
              <a:rPr lang="en-US" dirty="0" err="1" smtClean="0"/>
              <a:t>berkenaan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,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kemanusiaan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yang </a:t>
            </a:r>
            <a:r>
              <a:rPr lang="en-US" dirty="0" err="1" smtClean="0"/>
              <a:t>berkenaan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akibat</a:t>
            </a:r>
            <a:r>
              <a:rPr lang="en-US" dirty="0" smtClean="0"/>
              <a:t> </a:t>
            </a:r>
            <a:r>
              <a:rPr lang="en-US" dirty="0" err="1" smtClean="0"/>
              <a:t>negatif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lain,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kemanusiaan</a:t>
            </a:r>
            <a:r>
              <a:rPr lang="en-US" dirty="0" smtClean="0"/>
              <a:t> </a:t>
            </a:r>
            <a:r>
              <a:rPr lang="en-US" dirty="0" err="1" smtClean="0"/>
              <a:t>timbul</a:t>
            </a:r>
            <a:r>
              <a:rPr lang="en-US" dirty="0" smtClean="0"/>
              <a:t> </a:t>
            </a:r>
            <a:r>
              <a:rPr lang="en-US" dirty="0" err="1" smtClean="0"/>
              <a:t>akibat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timbul</a:t>
            </a:r>
            <a:r>
              <a:rPr lang="en-US" dirty="0" smtClean="0"/>
              <a:t> </a:t>
            </a:r>
            <a:r>
              <a:rPr lang="en-US" dirty="0" err="1" smtClean="0"/>
              <a:t>akibat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Ungkapan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kemanusiaan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meliputi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manusiawi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Keseluruhannya</a:t>
            </a:r>
            <a:r>
              <a:rPr lang="en-US" dirty="0" smtClean="0"/>
              <a:t> </a:t>
            </a:r>
            <a:r>
              <a:rPr lang="en-US" dirty="0" err="1" smtClean="0"/>
              <a:t>bermula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unit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terkecil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berkembang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manusiawi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gambaran</a:t>
            </a:r>
            <a:r>
              <a:rPr lang="en-US" dirty="0" smtClean="0"/>
              <a:t> </a:t>
            </a:r>
            <a:r>
              <a:rPr lang="en-US" dirty="0" err="1" smtClean="0"/>
              <a:t>krisis</a:t>
            </a:r>
            <a:r>
              <a:rPr lang="en-US" dirty="0" smtClean="0"/>
              <a:t> </a:t>
            </a:r>
            <a:r>
              <a:rPr lang="en-US" dirty="0" err="1" smtClean="0"/>
              <a:t>subyektif</a:t>
            </a:r>
            <a:r>
              <a:rPr lang="en-US" dirty="0" smtClean="0"/>
              <a:t> 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berkembang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pergaulan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diungkapkan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sikap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perbuatan</a:t>
            </a:r>
            <a:r>
              <a:rPr lang="en-US" dirty="0" smtClean="0"/>
              <a:t> yang </a:t>
            </a:r>
            <a:r>
              <a:rPr lang="en-US" dirty="0" err="1" smtClean="0"/>
              <a:t>merugikan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bahkan</a:t>
            </a:r>
            <a:r>
              <a:rPr lang="en-US" dirty="0" smtClean="0"/>
              <a:t> </a:t>
            </a:r>
            <a:r>
              <a:rPr lang="en-US" dirty="0" err="1" smtClean="0"/>
              <a:t>menghilangkan</a:t>
            </a:r>
            <a:r>
              <a:rPr lang="en-US" dirty="0" smtClean="0"/>
              <a:t> </a:t>
            </a:r>
            <a:r>
              <a:rPr lang="en-US" dirty="0" err="1" smtClean="0"/>
              <a:t>arti</a:t>
            </a:r>
            <a:r>
              <a:rPr lang="en-US" dirty="0" smtClean="0"/>
              <a:t> </a:t>
            </a:r>
            <a:r>
              <a:rPr lang="en-US" dirty="0" err="1" smtClean="0"/>
              <a:t>kemanusiaan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2700" dirty="0" err="1" smtClean="0"/>
              <a:t>Beberapa</a:t>
            </a:r>
            <a:r>
              <a:rPr lang="en-US" sz="2700" dirty="0" smtClean="0"/>
              <a:t> </a:t>
            </a:r>
            <a:r>
              <a:rPr lang="en-US" sz="2700" dirty="0" err="1" smtClean="0"/>
              <a:t>contoh</a:t>
            </a:r>
            <a:r>
              <a:rPr lang="en-US" sz="2700" dirty="0" smtClean="0"/>
              <a:t> </a:t>
            </a:r>
            <a:r>
              <a:rPr lang="en-US" sz="2700" dirty="0" err="1" smtClean="0"/>
              <a:t>kehidupan</a:t>
            </a:r>
            <a:r>
              <a:rPr lang="en-US" sz="2700" dirty="0" smtClean="0"/>
              <a:t> </a:t>
            </a:r>
            <a:r>
              <a:rPr lang="en-US" sz="2700" dirty="0" err="1" smtClean="0"/>
              <a:t>tidak</a:t>
            </a:r>
            <a:r>
              <a:rPr lang="en-US" sz="2700" dirty="0" smtClean="0"/>
              <a:t> </a:t>
            </a:r>
            <a:r>
              <a:rPr lang="en-US" sz="2700" dirty="0" err="1" smtClean="0"/>
              <a:t>manusiawi</a:t>
            </a:r>
            <a:r>
              <a:rPr lang="en-US" sz="2700" dirty="0" smtClean="0"/>
              <a:t> yang </a:t>
            </a:r>
            <a:r>
              <a:rPr lang="en-US" sz="2700" dirty="0" err="1" smtClean="0"/>
              <a:t>banyak</a:t>
            </a:r>
            <a:r>
              <a:rPr lang="en-US" sz="2700" dirty="0" smtClean="0"/>
              <a:t> </a:t>
            </a:r>
            <a:r>
              <a:rPr lang="en-US" sz="2700" dirty="0" err="1" smtClean="0"/>
              <a:t>terjadi</a:t>
            </a:r>
            <a:r>
              <a:rPr lang="en-US" sz="2700" dirty="0" smtClean="0"/>
              <a:t> </a:t>
            </a:r>
            <a:r>
              <a:rPr lang="en-US" sz="2700" dirty="0" err="1" smtClean="0"/>
              <a:t>dan</a:t>
            </a:r>
            <a:r>
              <a:rPr lang="en-US" sz="2700" dirty="0" smtClean="0"/>
              <a:t> </a:t>
            </a:r>
            <a:r>
              <a:rPr lang="en-US" sz="2700" dirty="0" err="1" smtClean="0"/>
              <a:t>di</a:t>
            </a:r>
            <a:r>
              <a:rPr lang="en-US" sz="2700" dirty="0" smtClean="0"/>
              <a:t> </a:t>
            </a:r>
            <a:r>
              <a:rPr lang="en-US" sz="2700" dirty="0" err="1" smtClean="0"/>
              <a:t>jumpai</a:t>
            </a:r>
            <a:r>
              <a:rPr lang="en-US" sz="2700" dirty="0" smtClean="0"/>
              <a:t> </a:t>
            </a:r>
            <a:r>
              <a:rPr lang="en-US" sz="2700" dirty="0" err="1" smtClean="0"/>
              <a:t>dalam</a:t>
            </a:r>
            <a:r>
              <a:rPr lang="en-US" sz="2700" dirty="0" smtClean="0"/>
              <a:t> </a:t>
            </a:r>
            <a:r>
              <a:rPr lang="en-US" sz="2700" dirty="0" err="1" smtClean="0"/>
              <a:t>masyarakat</a:t>
            </a:r>
            <a:r>
              <a:rPr lang="en-US" sz="2700" dirty="0" smtClean="0"/>
              <a:t>, </a:t>
            </a:r>
            <a:r>
              <a:rPr lang="en-US" sz="2700" dirty="0" err="1" smtClean="0"/>
              <a:t>antara</a:t>
            </a:r>
            <a:r>
              <a:rPr lang="en-US" sz="2700" dirty="0" smtClean="0"/>
              <a:t> lain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 lvl="2"/>
            <a:r>
              <a:rPr lang="en-US" sz="2800" dirty="0" err="1" smtClean="0"/>
              <a:t>Perjudian</a:t>
            </a:r>
            <a:r>
              <a:rPr lang="en-US" sz="2800" dirty="0" smtClean="0"/>
              <a:t>, </a:t>
            </a:r>
            <a:r>
              <a:rPr lang="en-US" sz="2800" dirty="0" err="1" smtClean="0"/>
              <a:t>ketagihan</a:t>
            </a:r>
            <a:r>
              <a:rPr lang="en-US" sz="2800" dirty="0" smtClean="0"/>
              <a:t> </a:t>
            </a:r>
            <a:r>
              <a:rPr lang="en-US" sz="2800" dirty="0" err="1" smtClean="0"/>
              <a:t>miras</a:t>
            </a:r>
            <a:r>
              <a:rPr lang="en-US" sz="2800" dirty="0" smtClean="0"/>
              <a:t>, </a:t>
            </a:r>
            <a:r>
              <a:rPr lang="en-US" sz="2800" dirty="0" err="1" smtClean="0"/>
              <a:t>kecanduan</a:t>
            </a:r>
            <a:r>
              <a:rPr lang="en-US" sz="2800" dirty="0" smtClean="0"/>
              <a:t> </a:t>
            </a:r>
            <a:r>
              <a:rPr lang="en-US" sz="2800" dirty="0" err="1" smtClean="0"/>
              <a:t>narkoba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perkosaan</a:t>
            </a:r>
            <a:r>
              <a:rPr lang="en-US" sz="2800" dirty="0" smtClean="0"/>
              <a:t> </a:t>
            </a:r>
            <a:r>
              <a:rPr lang="en-US" sz="2800" dirty="0" err="1" smtClean="0"/>
              <a:t>wanita</a:t>
            </a:r>
            <a:r>
              <a:rPr lang="en-US" sz="2800" dirty="0" smtClean="0"/>
              <a:t>;</a:t>
            </a:r>
          </a:p>
          <a:p>
            <a:pPr lvl="2"/>
            <a:r>
              <a:rPr lang="en-US" sz="2800" dirty="0" err="1" smtClean="0"/>
              <a:t>Perampasan</a:t>
            </a:r>
            <a:r>
              <a:rPr lang="en-US" sz="2800" dirty="0" smtClean="0"/>
              <a:t> </a:t>
            </a:r>
            <a:r>
              <a:rPr lang="en-US" sz="2800" dirty="0" err="1" smtClean="0"/>
              <a:t>hak</a:t>
            </a:r>
            <a:r>
              <a:rPr lang="en-US" sz="2800" dirty="0" smtClean="0"/>
              <a:t> </a:t>
            </a:r>
            <a:r>
              <a:rPr lang="en-US" sz="2800" dirty="0" err="1" smtClean="0"/>
              <a:t>orang</a:t>
            </a:r>
            <a:r>
              <a:rPr lang="en-US" sz="2800" dirty="0" smtClean="0"/>
              <a:t> lain, </a:t>
            </a:r>
            <a:r>
              <a:rPr lang="en-US" sz="2800" dirty="0" err="1" smtClean="0"/>
              <a:t>penyerobotan</a:t>
            </a:r>
            <a:r>
              <a:rPr lang="en-US" sz="2800" dirty="0" smtClean="0"/>
              <a:t> </a:t>
            </a:r>
            <a:r>
              <a:rPr lang="en-US" sz="2800" dirty="0" err="1" smtClean="0"/>
              <a:t>tanah</a:t>
            </a:r>
            <a:r>
              <a:rPr lang="en-US" sz="2800" dirty="0" smtClean="0"/>
              <a:t> </a:t>
            </a:r>
            <a:r>
              <a:rPr lang="en-US" sz="2800" dirty="0" err="1" smtClean="0"/>
              <a:t>seenaknya</a:t>
            </a:r>
            <a:r>
              <a:rPr lang="en-US" sz="2800" dirty="0" smtClean="0"/>
              <a:t>;</a:t>
            </a:r>
          </a:p>
          <a:p>
            <a:pPr lvl="2"/>
            <a:r>
              <a:rPr lang="en-US" sz="2800" dirty="0" err="1" smtClean="0"/>
              <a:t>Bertindak</a:t>
            </a:r>
            <a:r>
              <a:rPr lang="en-US" sz="2800" dirty="0" smtClean="0"/>
              <a:t> </a:t>
            </a:r>
            <a:r>
              <a:rPr lang="en-US" sz="2800" dirty="0" err="1" smtClean="0"/>
              <a:t>kejam</a:t>
            </a:r>
            <a:r>
              <a:rPr lang="en-US" sz="2800" dirty="0" smtClean="0"/>
              <a:t>,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menghargai</a:t>
            </a:r>
            <a:r>
              <a:rPr lang="en-US" sz="2800" dirty="0" smtClean="0"/>
              <a:t> </a:t>
            </a:r>
            <a:r>
              <a:rPr lang="en-US" sz="2800" dirty="0" err="1" smtClean="0"/>
              <a:t>orang</a:t>
            </a:r>
            <a:r>
              <a:rPr lang="en-US" sz="2800" dirty="0" smtClean="0"/>
              <a:t> lain;</a:t>
            </a:r>
          </a:p>
          <a:p>
            <a:pPr lvl="2"/>
            <a:r>
              <a:rPr lang="en-US" sz="2800" dirty="0" err="1" smtClean="0"/>
              <a:t>Berbuat</a:t>
            </a:r>
            <a:r>
              <a:rPr lang="en-US" sz="2800" dirty="0" smtClean="0"/>
              <a:t> </a:t>
            </a:r>
            <a:r>
              <a:rPr lang="en-US" sz="2800" dirty="0" err="1" smtClean="0"/>
              <a:t>onar</a:t>
            </a:r>
            <a:r>
              <a:rPr lang="en-US" sz="2800" dirty="0" smtClean="0"/>
              <a:t>, </a:t>
            </a:r>
            <a:r>
              <a:rPr lang="en-US" sz="2800" dirty="0" err="1" smtClean="0"/>
              <a:t>meresahkan</a:t>
            </a:r>
            <a:r>
              <a:rPr lang="en-US" sz="2800" dirty="0" smtClean="0"/>
              <a:t> </a:t>
            </a:r>
            <a:r>
              <a:rPr lang="en-US" sz="2800" dirty="0" err="1" smtClean="0"/>
              <a:t>masyarakat</a:t>
            </a:r>
            <a:r>
              <a:rPr lang="en-US" sz="2800" dirty="0" smtClean="0"/>
              <a:t>;</a:t>
            </a:r>
          </a:p>
          <a:p>
            <a:pPr lvl="2"/>
            <a:r>
              <a:rPr lang="en-US" sz="2800" dirty="0" err="1" smtClean="0"/>
              <a:t>Perlakuan</a:t>
            </a:r>
            <a:r>
              <a:rPr lang="en-US" sz="2800" dirty="0" smtClean="0"/>
              <a:t> </a:t>
            </a:r>
            <a:r>
              <a:rPr lang="en-US" sz="2800" dirty="0" err="1" smtClean="0"/>
              <a:t>buruk</a:t>
            </a:r>
            <a:r>
              <a:rPr lang="en-US" sz="2800" dirty="0" smtClean="0"/>
              <a:t> </a:t>
            </a:r>
            <a:r>
              <a:rPr lang="en-US" sz="2800" dirty="0" err="1" smtClean="0"/>
              <a:t>terhadap</a:t>
            </a:r>
            <a:r>
              <a:rPr lang="en-US" sz="2800" dirty="0" smtClean="0"/>
              <a:t> </a:t>
            </a:r>
            <a:r>
              <a:rPr lang="en-US" sz="2800" dirty="0" err="1" smtClean="0"/>
              <a:t>tenaga</a:t>
            </a:r>
            <a:r>
              <a:rPr lang="en-US" sz="2800" dirty="0" smtClean="0"/>
              <a:t> </a:t>
            </a:r>
            <a:r>
              <a:rPr lang="en-US" sz="2800" dirty="0" err="1" smtClean="0"/>
              <a:t>kerja</a:t>
            </a:r>
            <a:r>
              <a:rPr lang="en-US" sz="2800" dirty="0" smtClean="0"/>
              <a:t>, </a:t>
            </a:r>
            <a:r>
              <a:rPr lang="en-US" sz="2800" dirty="0" err="1" smtClean="0"/>
              <a:t>pelecehan</a:t>
            </a:r>
            <a:r>
              <a:rPr lang="en-US" sz="2800" dirty="0" smtClean="0"/>
              <a:t> </a:t>
            </a:r>
            <a:r>
              <a:rPr lang="en-US" sz="2800" dirty="0" err="1" smtClean="0"/>
              <a:t>seksual</a:t>
            </a:r>
            <a:r>
              <a:rPr lang="en-US" sz="2800" dirty="0" smtClean="0"/>
              <a:t>, </a:t>
            </a:r>
            <a:r>
              <a:rPr lang="en-US" sz="2800" dirty="0" err="1" smtClean="0"/>
              <a:t>serta</a:t>
            </a:r>
            <a:r>
              <a:rPr lang="en-US" sz="2800" dirty="0" smtClean="0"/>
              <a:t>;</a:t>
            </a:r>
          </a:p>
          <a:p>
            <a:pPr lvl="2"/>
            <a:r>
              <a:rPr lang="en-US" sz="2800" dirty="0" err="1" smtClean="0"/>
              <a:t>Perlakuan</a:t>
            </a:r>
            <a:r>
              <a:rPr lang="en-US" sz="2800" dirty="0" smtClean="0"/>
              <a:t> </a:t>
            </a:r>
            <a:r>
              <a:rPr lang="en-US" sz="2800" dirty="0" err="1" smtClean="0"/>
              <a:t>kejam</a:t>
            </a:r>
            <a:r>
              <a:rPr lang="en-US" sz="2800" dirty="0" smtClean="0"/>
              <a:t> </a:t>
            </a:r>
            <a:r>
              <a:rPr lang="en-US" sz="2800" dirty="0" err="1" smtClean="0"/>
              <a:t>terhadap</a:t>
            </a:r>
            <a:r>
              <a:rPr lang="en-US" sz="2800" dirty="0" smtClean="0"/>
              <a:t> </a:t>
            </a:r>
            <a:r>
              <a:rPr lang="en-US" sz="2800" dirty="0" err="1" smtClean="0"/>
              <a:t>istri</a:t>
            </a:r>
            <a:r>
              <a:rPr lang="en-US" sz="2800" dirty="0" smtClean="0"/>
              <a:t>, </a:t>
            </a:r>
            <a:r>
              <a:rPr lang="en-US" sz="2800" dirty="0" err="1" smtClean="0"/>
              <a:t>anak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orang</a:t>
            </a:r>
            <a:r>
              <a:rPr lang="en-US" sz="2800" dirty="0" smtClean="0"/>
              <a:t> </a:t>
            </a:r>
            <a:r>
              <a:rPr lang="en-US" sz="2800" dirty="0" err="1" smtClean="0"/>
              <a:t>tua</a:t>
            </a:r>
            <a:r>
              <a:rPr lang="en-US" sz="2800" dirty="0" smtClean="0"/>
              <a:t>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 fontScale="90000"/>
          </a:bodyPr>
          <a:lstStyle/>
          <a:p>
            <a:r>
              <a:rPr lang="en-US" sz="2700" dirty="0" err="1" smtClean="0"/>
              <a:t>Berbagai</a:t>
            </a:r>
            <a:r>
              <a:rPr lang="en-US" sz="2700" dirty="0" smtClean="0"/>
              <a:t> </a:t>
            </a:r>
            <a:r>
              <a:rPr lang="en-US" sz="2700" dirty="0" err="1" smtClean="0"/>
              <a:t>aspek</a:t>
            </a:r>
            <a:r>
              <a:rPr lang="en-US" sz="2700" dirty="0" smtClean="0"/>
              <a:t> </a:t>
            </a:r>
            <a:r>
              <a:rPr lang="en-US" sz="2700" dirty="0" err="1" smtClean="0"/>
              <a:t>kehidupan</a:t>
            </a:r>
            <a:r>
              <a:rPr lang="en-US" sz="2700" dirty="0" smtClean="0"/>
              <a:t> </a:t>
            </a:r>
            <a:r>
              <a:rPr lang="en-US" sz="2700" dirty="0" err="1" smtClean="0"/>
              <a:t>manusia</a:t>
            </a:r>
            <a:r>
              <a:rPr lang="en-US" sz="2700" dirty="0" smtClean="0"/>
              <a:t> </a:t>
            </a:r>
            <a:r>
              <a:rPr lang="en-US" sz="2700" dirty="0" err="1" smtClean="0"/>
              <a:t>dapat</a:t>
            </a:r>
            <a:r>
              <a:rPr lang="en-US" sz="2700" dirty="0" smtClean="0"/>
              <a:t> </a:t>
            </a:r>
            <a:r>
              <a:rPr lang="en-US" sz="2700" dirty="0" err="1" smtClean="0"/>
              <a:t>dikategorikan</a:t>
            </a:r>
            <a:r>
              <a:rPr lang="en-US" sz="2700" dirty="0" smtClean="0"/>
              <a:t> </a:t>
            </a:r>
            <a:r>
              <a:rPr lang="en-US" sz="2700" dirty="0" err="1" smtClean="0"/>
              <a:t>menjadi</a:t>
            </a:r>
            <a:r>
              <a:rPr lang="en-US" sz="2700" dirty="0" smtClean="0"/>
              <a:t> 2 (</a:t>
            </a:r>
            <a:r>
              <a:rPr lang="en-US" sz="2700" dirty="0" err="1" smtClean="0"/>
              <a:t>dua</a:t>
            </a:r>
            <a:r>
              <a:rPr lang="en-US" sz="2700" dirty="0" smtClean="0"/>
              <a:t>) </a:t>
            </a:r>
            <a:r>
              <a:rPr lang="en-US" sz="2700" dirty="0" err="1" smtClean="0"/>
              <a:t>ungkapan</a:t>
            </a:r>
            <a:r>
              <a:rPr lang="en-US" sz="2700" dirty="0" smtClean="0"/>
              <a:t>, </a:t>
            </a:r>
            <a:r>
              <a:rPr lang="en-US" sz="2700" dirty="0" err="1" smtClean="0"/>
              <a:t>yaitu</a:t>
            </a:r>
            <a:r>
              <a:rPr lang="en-US" sz="2700" dirty="0" smtClean="0"/>
              <a:t> </a:t>
            </a:r>
            <a:r>
              <a:rPr lang="en-US" sz="2700" dirty="0" err="1" smtClean="0"/>
              <a:t>ungkapan</a:t>
            </a:r>
            <a:r>
              <a:rPr lang="en-US" sz="2700" dirty="0" smtClean="0"/>
              <a:t> </a:t>
            </a:r>
            <a:r>
              <a:rPr lang="en-US" sz="2700" dirty="0" err="1" smtClean="0"/>
              <a:t>aspek</a:t>
            </a:r>
            <a:r>
              <a:rPr lang="en-US" sz="2700" dirty="0" smtClean="0"/>
              <a:t> </a:t>
            </a:r>
            <a:r>
              <a:rPr lang="en-US" sz="2700" dirty="0" err="1" smtClean="0"/>
              <a:t>kehidupan</a:t>
            </a:r>
            <a:r>
              <a:rPr lang="en-US" sz="2700" dirty="0" smtClean="0"/>
              <a:t> </a:t>
            </a:r>
            <a:r>
              <a:rPr lang="en-US" sz="2700" dirty="0" err="1" smtClean="0"/>
              <a:t>manusiaw</a:t>
            </a:r>
            <a:r>
              <a:rPr lang="en-US" sz="2700" dirty="0" smtClean="0"/>
              <a:t> </a:t>
            </a:r>
            <a:r>
              <a:rPr lang="en-US" sz="2700" dirty="0" err="1" smtClean="0"/>
              <a:t>dan</a:t>
            </a:r>
            <a:r>
              <a:rPr lang="en-US" sz="2700" dirty="0" smtClean="0"/>
              <a:t> </a:t>
            </a:r>
            <a:r>
              <a:rPr lang="en-US" sz="2700" dirty="0" err="1" smtClean="0"/>
              <a:t>ungkapan</a:t>
            </a:r>
            <a:r>
              <a:rPr lang="en-US" sz="2700" dirty="0" smtClean="0"/>
              <a:t> </a:t>
            </a:r>
            <a:r>
              <a:rPr lang="en-US" sz="2700" dirty="0" err="1" smtClean="0"/>
              <a:t>aspek</a:t>
            </a:r>
            <a:r>
              <a:rPr lang="en-US" sz="2700" dirty="0" smtClean="0"/>
              <a:t> </a:t>
            </a:r>
            <a:r>
              <a:rPr lang="en-US" sz="2700" dirty="0" err="1" smtClean="0"/>
              <a:t>kehidupan</a:t>
            </a:r>
            <a:r>
              <a:rPr lang="en-US" sz="2700" dirty="0" smtClean="0"/>
              <a:t> </a:t>
            </a:r>
            <a:r>
              <a:rPr lang="en-US" sz="2700" dirty="0" err="1" smtClean="0"/>
              <a:t>tidak</a:t>
            </a:r>
            <a:r>
              <a:rPr lang="en-US" sz="2700" dirty="0" smtClean="0"/>
              <a:t> </a:t>
            </a:r>
            <a:r>
              <a:rPr lang="en-US" sz="2700" dirty="0" err="1" smtClean="0"/>
              <a:t>manusiawi</a:t>
            </a:r>
            <a:r>
              <a:rPr lang="en-US" dirty="0" smtClean="0"/>
              <a:t>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i="1" dirty="0" err="1" smtClean="0"/>
              <a:t>Aspek</a:t>
            </a:r>
            <a:r>
              <a:rPr lang="en-US" b="1" i="1" dirty="0" smtClean="0"/>
              <a:t> </a:t>
            </a:r>
            <a:r>
              <a:rPr lang="en-US" b="1" i="1" dirty="0" err="1" smtClean="0"/>
              <a:t>kehidupan</a:t>
            </a:r>
            <a:r>
              <a:rPr lang="en-US" b="1" i="1" dirty="0" smtClean="0"/>
              <a:t> </a:t>
            </a:r>
            <a:r>
              <a:rPr lang="en-US" b="1" i="1" dirty="0" err="1" smtClean="0"/>
              <a:t>manusiawi</a:t>
            </a:r>
            <a:r>
              <a:rPr lang="en-US" b="1" i="1" dirty="0" smtClean="0"/>
              <a:t> </a:t>
            </a:r>
            <a:r>
              <a:rPr lang="en-US" dirty="0" err="1" smtClean="0"/>
              <a:t>diungkapkan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,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sikap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pebuatan</a:t>
            </a:r>
            <a:r>
              <a:rPr lang="en-US" dirty="0" smtClean="0"/>
              <a:t> yang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menyayangi</a:t>
            </a:r>
            <a:r>
              <a:rPr lang="en-US" dirty="0" smtClean="0"/>
              <a:t>, </a:t>
            </a:r>
            <a:r>
              <a:rPr lang="en-US" dirty="0" err="1" smtClean="0"/>
              <a:t>melindungi</a:t>
            </a:r>
            <a:r>
              <a:rPr lang="en-US" dirty="0" smtClean="0"/>
              <a:t>, </a:t>
            </a:r>
            <a:r>
              <a:rPr lang="en-US" dirty="0" err="1" smtClean="0"/>
              <a:t>menghargai</a:t>
            </a:r>
            <a:r>
              <a:rPr lang="en-US" dirty="0" smtClean="0"/>
              <a:t>, </a:t>
            </a:r>
            <a:r>
              <a:rPr lang="en-US" dirty="0" err="1" smtClean="0"/>
              <a:t>menguntungkan</a:t>
            </a:r>
            <a:r>
              <a:rPr lang="en-US" dirty="0" smtClean="0"/>
              <a:t>, </a:t>
            </a:r>
            <a:r>
              <a:rPr lang="en-US" dirty="0" err="1" smtClean="0"/>
              <a:t>menyenangkan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membahagiakan</a:t>
            </a:r>
            <a:r>
              <a:rPr lang="en-US" dirty="0" smtClean="0"/>
              <a:t>, yang </a:t>
            </a:r>
            <a:r>
              <a:rPr lang="en-US" dirty="0" err="1" smtClean="0"/>
              <a:t>dirasakan</a:t>
            </a:r>
            <a:r>
              <a:rPr lang="en-US" dirty="0" smtClean="0"/>
              <a:t> </a:t>
            </a:r>
            <a:r>
              <a:rPr lang="en-US" dirty="0" err="1" smtClean="0"/>
              <a:t>sebahai</a:t>
            </a:r>
            <a:r>
              <a:rPr lang="en-US" dirty="0" smtClean="0"/>
              <a:t> </a:t>
            </a:r>
            <a:r>
              <a:rPr lang="en-US" dirty="0" err="1" smtClean="0"/>
              <a:t>keindahan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. </a:t>
            </a:r>
          </a:p>
          <a:p>
            <a:r>
              <a:rPr lang="en-US" b="1" i="1" dirty="0" err="1" smtClean="0"/>
              <a:t>Aspek</a:t>
            </a:r>
            <a:r>
              <a:rPr lang="en-US" b="1" i="1" dirty="0" smtClean="0"/>
              <a:t> </a:t>
            </a:r>
            <a:r>
              <a:rPr lang="en-US" b="1" i="1" dirty="0" err="1" smtClean="0"/>
              <a:t>kehidupan</a:t>
            </a:r>
            <a:r>
              <a:rPr lang="en-US" b="1" i="1" dirty="0" smtClean="0"/>
              <a:t> </a:t>
            </a:r>
            <a:r>
              <a:rPr lang="en-US" b="1" i="1" dirty="0" err="1" smtClean="0"/>
              <a:t>tidak</a:t>
            </a:r>
            <a:r>
              <a:rPr lang="en-US" b="1" i="1" dirty="0" smtClean="0"/>
              <a:t> </a:t>
            </a:r>
            <a:r>
              <a:rPr lang="en-US" b="1" i="1" dirty="0" err="1" smtClean="0"/>
              <a:t>manusiawi</a:t>
            </a:r>
            <a:r>
              <a:rPr lang="en-US" b="1" i="1" dirty="0" smtClean="0"/>
              <a:t> </a:t>
            </a:r>
            <a:r>
              <a:rPr lang="en-US" dirty="0" err="1" smtClean="0"/>
              <a:t>diungkapkan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sikap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perbuatan</a:t>
            </a:r>
            <a:r>
              <a:rPr lang="en-US" dirty="0" smtClean="0"/>
              <a:t> yang </a:t>
            </a:r>
            <a:r>
              <a:rPr lang="en-US" dirty="0" err="1" smtClean="0"/>
              <a:t>merugikan</a:t>
            </a:r>
            <a:r>
              <a:rPr lang="en-US" dirty="0" smtClean="0"/>
              <a:t>, </a:t>
            </a:r>
            <a:r>
              <a:rPr lang="en-US" dirty="0" err="1" smtClean="0"/>
              <a:t>menggelisahkan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menjadikan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menderita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dirasakan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adil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bertanggungjawab</a:t>
            </a:r>
            <a:r>
              <a:rPr lang="en-US" dirty="0" smtClean="0"/>
              <a:t>, </a:t>
            </a:r>
            <a:r>
              <a:rPr lang="en-US" dirty="0" err="1" smtClean="0"/>
              <a:t>jelek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jahat</a:t>
            </a:r>
            <a:r>
              <a:rPr lang="en-US" dirty="0" smtClean="0"/>
              <a:t>. </a:t>
            </a:r>
            <a:r>
              <a:rPr lang="en-US" dirty="0" err="1" smtClean="0"/>
              <a:t>Ungkapan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dijabarkan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tema</a:t>
            </a:r>
            <a:r>
              <a:rPr lang="en-US" dirty="0" smtClean="0"/>
              <a:t> </a:t>
            </a:r>
            <a:r>
              <a:rPr lang="en-US" dirty="0" err="1" smtClean="0"/>
              <a:t>pengkajian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B. MASALAH KEMANUSIAAN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2117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 1. </a:t>
            </a:r>
            <a:r>
              <a:rPr lang="en-US" b="1" dirty="0" err="1" smtClean="0"/>
              <a:t>Hakikat</a:t>
            </a:r>
            <a:r>
              <a:rPr lang="en-US" b="1" dirty="0" smtClean="0"/>
              <a:t> </a:t>
            </a:r>
            <a:r>
              <a:rPr lang="en-US" b="1" dirty="0" err="1" smtClean="0"/>
              <a:t>Manusia</a:t>
            </a:r>
            <a:r>
              <a:rPr lang="en-US" b="1" dirty="0" smtClean="0"/>
              <a:t> </a:t>
            </a:r>
            <a:r>
              <a:rPr lang="en-US" b="1" dirty="0" err="1" smtClean="0"/>
              <a:t>Sama</a:t>
            </a:r>
            <a:endParaRPr lang="en-US" dirty="0" smtClean="0"/>
          </a:p>
          <a:p>
            <a:r>
              <a:rPr lang="en-US" dirty="0" err="1" smtClean="0"/>
              <a:t>Hakikat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Sang </a:t>
            </a:r>
            <a:r>
              <a:rPr lang="en-US" dirty="0" err="1" smtClean="0"/>
              <a:t>pencipta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mahkluk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semesta</a:t>
            </a:r>
            <a:r>
              <a:rPr lang="en-US" dirty="0" smtClean="0"/>
              <a:t>.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mahkluk</a:t>
            </a:r>
            <a:r>
              <a:rPr lang="en-US" dirty="0" smtClean="0"/>
              <a:t> </a:t>
            </a:r>
            <a:r>
              <a:rPr lang="en-US" dirty="0" err="1" smtClean="0"/>
              <a:t>ciptaan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,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akal</a:t>
            </a:r>
            <a:r>
              <a:rPr lang="en-US" dirty="0" smtClean="0"/>
              <a:t>, </a:t>
            </a:r>
            <a:r>
              <a:rPr lang="en-US" dirty="0" err="1" smtClean="0"/>
              <a:t>perasaan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kehendak</a:t>
            </a:r>
            <a:r>
              <a:rPr lang="en-US" dirty="0" smtClean="0"/>
              <a:t> yang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kesempurnaannya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mahkluk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Mahkluk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sifatnya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menginginkan</a:t>
            </a:r>
            <a:r>
              <a:rPr lang="en-US" dirty="0" smtClean="0"/>
              <a:t> yang </a:t>
            </a:r>
            <a:r>
              <a:rPr lang="en-US" dirty="0" err="1" smtClean="0"/>
              <a:t>benar</a:t>
            </a:r>
            <a:r>
              <a:rPr lang="en-US" dirty="0" smtClean="0"/>
              <a:t>, </a:t>
            </a:r>
            <a:r>
              <a:rPr lang="en-US" dirty="0" err="1" smtClean="0"/>
              <a:t>baik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bermanfaat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kemampuannya</a:t>
            </a:r>
            <a:r>
              <a:rPr lang="en-US" dirty="0" smtClean="0"/>
              <a:t>.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manusiawi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muka</a:t>
            </a:r>
            <a:r>
              <a:rPr lang="en-US" dirty="0" smtClean="0"/>
              <a:t> </a:t>
            </a:r>
            <a:r>
              <a:rPr lang="en-US" dirty="0" err="1" smtClean="0"/>
              <a:t>bumi</a:t>
            </a:r>
            <a:r>
              <a:rPr lang="en-US" dirty="0" smtClean="0"/>
              <a:t> </a:t>
            </a:r>
            <a:r>
              <a:rPr lang="en-US" dirty="0" err="1" smtClean="0"/>
              <a:t>diciptakan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(</a:t>
            </a:r>
            <a:r>
              <a:rPr lang="en-US" i="1" dirty="0" smtClean="0"/>
              <a:t>all human beings are created equal</a:t>
            </a:r>
            <a:r>
              <a:rPr lang="en-US" dirty="0" smtClean="0"/>
              <a:t>), </a:t>
            </a:r>
            <a:r>
              <a:rPr lang="en-US" dirty="0" err="1" smtClean="0"/>
              <a:t>semuanya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kesamaan</a:t>
            </a:r>
            <a:r>
              <a:rPr lang="en-US" dirty="0" smtClean="0"/>
              <a:t> </a:t>
            </a:r>
            <a:r>
              <a:rPr lang="en-US" dirty="0" err="1" smtClean="0"/>
              <a:t>kodrati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akal</a:t>
            </a:r>
            <a:r>
              <a:rPr lang="en-US" dirty="0" smtClean="0"/>
              <a:t>, </a:t>
            </a:r>
            <a:r>
              <a:rPr lang="en-US" dirty="0" err="1" smtClean="0"/>
              <a:t>perasaan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kehendak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ciri</a:t>
            </a:r>
            <a:r>
              <a:rPr lang="en-US" dirty="0" smtClean="0"/>
              <a:t> </a:t>
            </a:r>
            <a:r>
              <a:rPr lang="en-US" dirty="0" err="1" smtClean="0"/>
              <a:t>mahkluk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manusiawi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Kesamaan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b="1" dirty="0" smtClean="0"/>
              <a:t> 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eksistensi</a:t>
            </a:r>
            <a:r>
              <a:rPr lang="en-US" dirty="0" smtClean="0"/>
              <a:t> universal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TUJUAN KHUSUS.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59436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000" dirty="0" smtClean="0"/>
              <a:t> </a:t>
            </a:r>
            <a:r>
              <a:rPr lang="en-US" sz="3600" b="1" dirty="0" smtClean="0"/>
              <a:t>2. </a:t>
            </a:r>
            <a:r>
              <a:rPr lang="en-US" sz="3600" b="1" dirty="0" err="1" smtClean="0"/>
              <a:t>Tujuan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Khusus</a:t>
            </a:r>
            <a:r>
              <a:rPr lang="en-US" sz="3600" b="1" dirty="0" smtClean="0"/>
              <a:t>.</a:t>
            </a:r>
            <a:endParaRPr lang="en-US" sz="3600" dirty="0" smtClean="0"/>
          </a:p>
          <a:p>
            <a:pPr algn="just">
              <a:buNone/>
            </a:pPr>
            <a:r>
              <a:rPr lang="en-US" sz="3600" dirty="0" err="1" smtClean="0"/>
              <a:t>a.Mempertajam</a:t>
            </a:r>
            <a:r>
              <a:rPr lang="en-US" sz="3600" dirty="0" smtClean="0"/>
              <a:t> </a:t>
            </a:r>
            <a:r>
              <a:rPr lang="en-US" sz="3600" dirty="0" err="1" smtClean="0"/>
              <a:t>kepekaan</a:t>
            </a:r>
            <a:r>
              <a:rPr lang="en-US" sz="3600" dirty="0" smtClean="0"/>
              <a:t> </a:t>
            </a:r>
            <a:r>
              <a:rPr lang="en-US" sz="3600" dirty="0" err="1" smtClean="0"/>
              <a:t>terhadap</a:t>
            </a:r>
            <a:r>
              <a:rPr lang="en-US" sz="3600" dirty="0" smtClean="0"/>
              <a:t> social </a:t>
            </a:r>
            <a:r>
              <a:rPr lang="en-US" sz="3600" dirty="0" err="1" smtClean="0"/>
              <a:t>budaya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lingkungan</a:t>
            </a:r>
            <a:r>
              <a:rPr lang="en-US" sz="3600" dirty="0" smtClean="0"/>
              <a:t>    </a:t>
            </a:r>
            <a:r>
              <a:rPr lang="en-US" sz="3600" dirty="0" err="1" smtClean="0"/>
              <a:t>sosial</a:t>
            </a:r>
            <a:r>
              <a:rPr lang="en-US" sz="3600" dirty="0" smtClean="0"/>
              <a:t>    </a:t>
            </a:r>
            <a:r>
              <a:rPr lang="en-US" sz="3600" dirty="0" err="1" smtClean="0"/>
              <a:t>budaya</a:t>
            </a:r>
            <a:r>
              <a:rPr lang="en-US" sz="3600" dirty="0" smtClean="0"/>
              <a:t> </a:t>
            </a:r>
            <a:r>
              <a:rPr lang="en-US" sz="3600" dirty="0" err="1" smtClean="0"/>
              <a:t>terutama</a:t>
            </a:r>
            <a:r>
              <a:rPr lang="en-US" sz="3600" dirty="0" smtClean="0"/>
              <a:t> </a:t>
            </a:r>
            <a:r>
              <a:rPr lang="en-US" sz="3600" dirty="0" err="1" smtClean="0"/>
              <a:t>untuk</a:t>
            </a:r>
            <a:r>
              <a:rPr lang="en-US" sz="3600" dirty="0" smtClean="0"/>
              <a:t> </a:t>
            </a:r>
            <a:r>
              <a:rPr lang="en-US" sz="3600" dirty="0" err="1" smtClean="0"/>
              <a:t>kepentingan</a:t>
            </a:r>
            <a:r>
              <a:rPr lang="en-US" sz="3600" dirty="0" smtClean="0"/>
              <a:t> </a:t>
            </a:r>
            <a:r>
              <a:rPr lang="en-US" sz="3600" dirty="0" err="1" smtClean="0"/>
              <a:t>profesi</a:t>
            </a:r>
            <a:r>
              <a:rPr lang="en-US" sz="2400" dirty="0" err="1" smtClean="0"/>
              <a:t>.-peka</a:t>
            </a:r>
            <a:r>
              <a:rPr lang="en-US" sz="2400" dirty="0" smtClean="0"/>
              <a:t> </a:t>
            </a:r>
            <a:r>
              <a:rPr lang="en-US" sz="2400" dirty="0" err="1" smtClean="0"/>
              <a:t>artinya</a:t>
            </a:r>
            <a:r>
              <a:rPr lang="en-US" sz="2400" dirty="0" smtClean="0"/>
              <a:t> </a:t>
            </a:r>
            <a:r>
              <a:rPr lang="en-US" sz="2400" dirty="0" err="1" smtClean="0"/>
              <a:t>cepat</a:t>
            </a:r>
            <a:r>
              <a:rPr lang="en-US" sz="2400" dirty="0" smtClean="0"/>
              <a:t> </a:t>
            </a:r>
            <a:r>
              <a:rPr lang="en-US" sz="2400" dirty="0" err="1" smtClean="0"/>
              <a:t>tanggap,kepedulian</a:t>
            </a:r>
            <a:r>
              <a:rPr lang="en-US" sz="2400" dirty="0" smtClean="0"/>
              <a:t>, </a:t>
            </a:r>
            <a:r>
              <a:rPr lang="en-US" sz="2400" dirty="0" err="1" smtClean="0"/>
              <a:t>korupsi</a:t>
            </a:r>
            <a:r>
              <a:rPr lang="en-US" sz="2400" dirty="0" smtClean="0"/>
              <a:t> </a:t>
            </a:r>
            <a:r>
              <a:rPr lang="en-US" sz="2400" dirty="0" err="1" smtClean="0"/>
              <a:t>dll,kepentingan</a:t>
            </a:r>
            <a:r>
              <a:rPr lang="en-US" sz="2400" dirty="0" smtClean="0"/>
              <a:t> </a:t>
            </a:r>
            <a:r>
              <a:rPr lang="en-US" sz="2400" dirty="0" err="1" smtClean="0"/>
              <a:t>profesi</a:t>
            </a:r>
            <a:r>
              <a:rPr lang="en-US" sz="2400" dirty="0" smtClean="0"/>
              <a:t>-LSM (</a:t>
            </a:r>
            <a:r>
              <a:rPr lang="en-US" sz="2400" dirty="0" err="1" smtClean="0"/>
              <a:t>icw,lbh,mkk,komnas</a:t>
            </a:r>
            <a:r>
              <a:rPr lang="en-US" sz="2400" dirty="0" smtClean="0"/>
              <a:t> ham)</a:t>
            </a:r>
          </a:p>
          <a:p>
            <a:pPr lvl="0" algn="just">
              <a:buNone/>
            </a:pPr>
            <a:r>
              <a:rPr lang="en-US" dirty="0" err="1" smtClean="0"/>
              <a:t>b.Memperluas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kemanusaan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kritis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r>
              <a:rPr lang="en-US" sz="2400" dirty="0" smtClean="0"/>
              <a:t>-  </a:t>
            </a:r>
            <a:r>
              <a:rPr lang="en-US" sz="2400" dirty="0" err="1" smtClean="0"/>
              <a:t>perbedaan</a:t>
            </a:r>
            <a:r>
              <a:rPr lang="en-US" sz="2400" dirty="0" smtClean="0"/>
              <a:t> </a:t>
            </a:r>
            <a:r>
              <a:rPr lang="en-US" sz="2400" dirty="0" err="1" smtClean="0"/>
              <a:t>sosial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perbuatan</a:t>
            </a:r>
            <a:r>
              <a:rPr lang="en-US" sz="2400" dirty="0" smtClean="0"/>
              <a:t> </a:t>
            </a:r>
            <a:r>
              <a:rPr lang="en-US" sz="2400" dirty="0" err="1" smtClean="0"/>
              <a:t>tdk</a:t>
            </a:r>
            <a:r>
              <a:rPr lang="en-US" sz="2400" dirty="0" smtClean="0"/>
              <a:t> </a:t>
            </a:r>
            <a:r>
              <a:rPr lang="en-US" sz="2400" dirty="0" err="1" smtClean="0"/>
              <a:t>manusiawi</a:t>
            </a:r>
            <a:r>
              <a:rPr lang="en-US" sz="2400" dirty="0" smtClean="0"/>
              <a:t>, </a:t>
            </a:r>
            <a:r>
              <a:rPr lang="en-US" sz="2400" dirty="0" err="1" smtClean="0"/>
              <a:t>tki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dukun</a:t>
            </a:r>
            <a:r>
              <a:rPr lang="en-US" sz="2400" dirty="0" smtClean="0"/>
              <a:t> </a:t>
            </a:r>
            <a:r>
              <a:rPr lang="en-US" sz="2400" dirty="0" err="1" smtClean="0"/>
              <a:t>santet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528796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menghadapi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,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mewujudkan</a:t>
            </a:r>
            <a:r>
              <a:rPr lang="en-US" dirty="0" smtClean="0"/>
              <a:t> </a:t>
            </a:r>
            <a:r>
              <a:rPr lang="en-US" dirty="0" err="1" smtClean="0"/>
              <a:t>kesamaan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ketidaksamaan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ketidakseragaman</a:t>
            </a:r>
            <a:r>
              <a:rPr lang="en-US" dirty="0" smtClean="0"/>
              <a:t>, yang </a:t>
            </a:r>
            <a:r>
              <a:rPr lang="en-US" dirty="0" err="1" smtClean="0"/>
              <a:t>diungkapkan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corak</a:t>
            </a:r>
            <a:r>
              <a:rPr lang="en-US" dirty="0" smtClean="0"/>
              <a:t> </a:t>
            </a:r>
            <a:r>
              <a:rPr lang="en-US" dirty="0" err="1" smtClean="0"/>
              <a:t>pikiran</a:t>
            </a:r>
            <a:r>
              <a:rPr lang="en-US" dirty="0" smtClean="0"/>
              <a:t>, </a:t>
            </a:r>
            <a:r>
              <a:rPr lang="en-US" dirty="0" err="1" smtClean="0"/>
              <a:t>perasaan</a:t>
            </a:r>
            <a:r>
              <a:rPr lang="en-US" dirty="0" smtClean="0"/>
              <a:t>, </a:t>
            </a:r>
            <a:r>
              <a:rPr lang="en-US" dirty="0" err="1" smtClean="0"/>
              <a:t>perbuatan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pikiran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perbuatannya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Karena</a:t>
            </a:r>
            <a:r>
              <a:rPr lang="en-US" dirty="0" smtClean="0"/>
              <a:t> 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mahkluk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corak</a:t>
            </a:r>
            <a:r>
              <a:rPr lang="en-US" dirty="0" smtClean="0"/>
              <a:t> </a:t>
            </a:r>
            <a:r>
              <a:rPr lang="en-US" dirty="0" err="1" smtClean="0"/>
              <a:t>pikiran</a:t>
            </a:r>
            <a:r>
              <a:rPr lang="en-US" dirty="0" smtClean="0"/>
              <a:t>, </a:t>
            </a:r>
            <a:r>
              <a:rPr lang="en-US" dirty="0" err="1" smtClean="0"/>
              <a:t>perasaan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perbuatan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seragam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nilai-nilai</a:t>
            </a:r>
            <a:r>
              <a:rPr lang="en-US" dirty="0" smtClean="0"/>
              <a:t> yang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bermanfaat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menguntungkan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lain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bermanfaat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merugikan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Corak</a:t>
            </a:r>
            <a:r>
              <a:rPr lang="en-US" dirty="0" smtClean="0"/>
              <a:t> </a:t>
            </a:r>
            <a:r>
              <a:rPr lang="en-US" dirty="0" err="1" smtClean="0"/>
              <a:t>pikiran</a:t>
            </a:r>
            <a:r>
              <a:rPr lang="en-US" dirty="0" smtClean="0"/>
              <a:t>, </a:t>
            </a:r>
            <a:r>
              <a:rPr lang="en-US" dirty="0" err="1" smtClean="0"/>
              <a:t>perasaan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perbuatan</a:t>
            </a:r>
            <a:r>
              <a:rPr lang="en-US" dirty="0" smtClean="0"/>
              <a:t> yang </a:t>
            </a:r>
            <a:r>
              <a:rPr lang="en-US" dirty="0" err="1" smtClean="0"/>
              <a:t>bermanfaat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menguntungkan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, </a:t>
            </a:r>
            <a:r>
              <a:rPr lang="en-US" dirty="0" err="1" smtClean="0"/>
              <a:t>sifatnya</a:t>
            </a:r>
            <a:r>
              <a:rPr lang="en-US" dirty="0" smtClean="0"/>
              <a:t> </a:t>
            </a:r>
            <a:r>
              <a:rPr lang="en-US" dirty="0" err="1" smtClean="0"/>
              <a:t>manusiawi</a:t>
            </a:r>
            <a:r>
              <a:rPr lang="en-US" dirty="0" smtClean="0"/>
              <a:t>, </a:t>
            </a:r>
            <a:r>
              <a:rPr lang="en-US" dirty="0" err="1" smtClean="0"/>
              <a:t>sedangkan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bermanfaat</a:t>
            </a:r>
            <a:r>
              <a:rPr lang="en-US" dirty="0" smtClean="0"/>
              <a:t>, </a:t>
            </a:r>
            <a:r>
              <a:rPr lang="en-US" dirty="0" err="1" smtClean="0"/>
              <a:t>merugikan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, </a:t>
            </a:r>
            <a:r>
              <a:rPr lang="en-US" dirty="0" err="1" smtClean="0"/>
              <a:t>sifatnya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manusiawi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52879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mengontrol</a:t>
            </a:r>
            <a:r>
              <a:rPr lang="en-US" dirty="0" smtClean="0"/>
              <a:t> </a:t>
            </a:r>
            <a:r>
              <a:rPr lang="en-US" dirty="0" err="1" smtClean="0"/>
              <a:t>corak</a:t>
            </a:r>
            <a:r>
              <a:rPr lang="en-US" dirty="0" smtClean="0"/>
              <a:t> </a:t>
            </a:r>
            <a:r>
              <a:rPr lang="en-US" dirty="0" err="1" smtClean="0"/>
              <a:t>pikiran</a:t>
            </a:r>
            <a:r>
              <a:rPr lang="en-US" dirty="0" smtClean="0"/>
              <a:t>, </a:t>
            </a:r>
            <a:r>
              <a:rPr lang="en-US" dirty="0" err="1" smtClean="0"/>
              <a:t>perasaan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perbuatan</a:t>
            </a:r>
            <a:r>
              <a:rPr lang="en-US" dirty="0" smtClean="0"/>
              <a:t> yang </a:t>
            </a:r>
            <a:r>
              <a:rPr lang="en-US" dirty="0" err="1" smtClean="0"/>
              <a:t>manusiawi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manusiawi</a:t>
            </a:r>
            <a:r>
              <a:rPr lang="en-US" dirty="0" smtClean="0"/>
              <a:t>,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mahkluk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berupaya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kesatuan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guna</a:t>
            </a:r>
            <a:r>
              <a:rPr lang="en-US" dirty="0" smtClean="0"/>
              <a:t> </a:t>
            </a:r>
            <a:r>
              <a:rPr lang="en-US" dirty="0" err="1" smtClean="0"/>
              <a:t>mencegah</a:t>
            </a:r>
            <a:r>
              <a:rPr lang="en-US" dirty="0" smtClean="0"/>
              <a:t> </a:t>
            </a:r>
            <a:r>
              <a:rPr lang="en-US" dirty="0" err="1" smtClean="0"/>
              <a:t>terjadinya</a:t>
            </a:r>
            <a:r>
              <a:rPr lang="en-US" dirty="0" smtClean="0"/>
              <a:t> </a:t>
            </a:r>
            <a:r>
              <a:rPr lang="en-US" dirty="0" err="1" smtClean="0"/>
              <a:t>hal-hal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manusiawi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Kesatuan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kesepakatan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diakui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nilai-nilai</a:t>
            </a:r>
            <a:r>
              <a:rPr lang="en-US" dirty="0" smtClean="0"/>
              <a:t> </a:t>
            </a:r>
            <a:r>
              <a:rPr lang="en-US" dirty="0" err="1" smtClean="0"/>
              <a:t>kemanusiaan</a:t>
            </a:r>
            <a:r>
              <a:rPr lang="en-US" dirty="0" smtClean="0"/>
              <a:t> yang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pedoman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bermasyarakat</a:t>
            </a:r>
            <a:r>
              <a:rPr lang="en-US" dirty="0" smtClean="0"/>
              <a:t> </a:t>
            </a:r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2.Manusia </a:t>
            </a:r>
            <a:r>
              <a:rPr lang="en-US" b="1" dirty="0" err="1" smtClean="0"/>
              <a:t>Sebagai</a:t>
            </a:r>
            <a:r>
              <a:rPr lang="en-US" b="1" dirty="0" smtClean="0"/>
              <a:t> </a:t>
            </a:r>
            <a:r>
              <a:rPr lang="en-US" b="1" dirty="0" err="1" smtClean="0"/>
              <a:t>Subyek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Obyek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pengkajian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kemanusiaan</a:t>
            </a:r>
            <a:r>
              <a:rPr lang="en-US" dirty="0" smtClean="0"/>
              <a:t>,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menempati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ganda</a:t>
            </a:r>
            <a:r>
              <a:rPr lang="en-US" dirty="0" smtClean="0"/>
              <a:t>,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subyek</a:t>
            </a:r>
            <a:r>
              <a:rPr lang="en-US" dirty="0" smtClean="0"/>
              <a:t> (</a:t>
            </a:r>
            <a:r>
              <a:rPr lang="en-US" dirty="0" err="1" smtClean="0"/>
              <a:t>pelaku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(</a:t>
            </a:r>
            <a:r>
              <a:rPr lang="en-US" dirty="0" err="1" smtClean="0"/>
              <a:t>sasaran</a:t>
            </a:r>
            <a:r>
              <a:rPr lang="en-US" dirty="0" smtClean="0"/>
              <a:t>). </a:t>
            </a:r>
            <a:r>
              <a:rPr lang="en-US" dirty="0" err="1" smtClean="0"/>
              <a:t>Tema</a:t>
            </a:r>
            <a:r>
              <a:rPr lang="en-US" dirty="0" smtClean="0"/>
              <a:t> </a:t>
            </a:r>
            <a:r>
              <a:rPr lang="en-US" dirty="0" err="1" smtClean="0"/>
              <a:t>pengkajian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kemanusiaan</a:t>
            </a:r>
            <a:r>
              <a:rPr lang="en-US" dirty="0" smtClean="0"/>
              <a:t> </a:t>
            </a:r>
            <a:r>
              <a:rPr lang="en-US" dirty="0" err="1" smtClean="0"/>
              <a:t>diarahkan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nilai-nilai</a:t>
            </a:r>
            <a:r>
              <a:rPr lang="en-US" dirty="0" smtClean="0"/>
              <a:t> </a:t>
            </a:r>
            <a:r>
              <a:rPr lang="en-US" dirty="0" err="1" smtClean="0"/>
              <a:t>kemanusiaan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, </a:t>
            </a:r>
            <a:r>
              <a:rPr lang="en-US" dirty="0" err="1" smtClean="0"/>
              <a:t>huungan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pengkajian</a:t>
            </a:r>
            <a:r>
              <a:rPr lang="en-US" dirty="0" smtClean="0"/>
              <a:t> </a:t>
            </a:r>
            <a:r>
              <a:rPr lang="en-US" dirty="0" err="1" smtClean="0"/>
              <a:t>tema-tema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dipahami</a:t>
            </a:r>
            <a:r>
              <a:rPr lang="en-US" dirty="0" smtClean="0"/>
              <a:t> </a:t>
            </a:r>
            <a:r>
              <a:rPr lang="en-US" dirty="0" err="1" smtClean="0"/>
              <a:t>sikap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perbuatan</a:t>
            </a:r>
            <a:r>
              <a:rPr lang="en-US" dirty="0" smtClean="0"/>
              <a:t> </a:t>
            </a:r>
            <a:r>
              <a:rPr lang="en-US" dirty="0" err="1" smtClean="0"/>
              <a:t>manusiawi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manusiawi</a:t>
            </a:r>
            <a:r>
              <a:rPr lang="en-US" dirty="0" smtClean="0"/>
              <a:t>,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etika</a:t>
            </a:r>
            <a:r>
              <a:rPr lang="en-US" dirty="0" smtClean="0"/>
              <a:t> </a:t>
            </a:r>
            <a:r>
              <a:rPr lang="en-US" dirty="0" err="1" smtClean="0"/>
              <a:t>pergaulan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melanggar</a:t>
            </a:r>
            <a:r>
              <a:rPr lang="en-US" dirty="0" smtClean="0"/>
              <a:t> </a:t>
            </a:r>
            <a:r>
              <a:rPr lang="en-US" dirty="0" err="1" smtClean="0"/>
              <a:t>etika</a:t>
            </a:r>
            <a:r>
              <a:rPr lang="en-US" dirty="0" smtClean="0"/>
              <a:t> </a:t>
            </a:r>
            <a:r>
              <a:rPr lang="en-US" dirty="0" err="1" smtClean="0"/>
              <a:t>pergaulan</a:t>
            </a:r>
            <a:r>
              <a:rPr lang="en-US" dirty="0" smtClean="0"/>
              <a:t>,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dirty="0" err="1" smtClean="0"/>
              <a:t>kebiasaan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melanggar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dirty="0" err="1" smtClean="0"/>
              <a:t>kebiasaan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 </a:t>
            </a:r>
            <a:r>
              <a:rPr lang="en-US" dirty="0" err="1" smtClean="0"/>
              <a:t>Beranjak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tema</a:t>
            </a:r>
            <a:r>
              <a:rPr lang="en-US" dirty="0" smtClean="0"/>
              <a:t> </a:t>
            </a:r>
            <a:r>
              <a:rPr lang="en-US" dirty="0" err="1" smtClean="0"/>
              <a:t>pengkajian</a:t>
            </a:r>
            <a:r>
              <a:rPr lang="en-US" dirty="0" smtClean="0"/>
              <a:t> “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”,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terungkap</a:t>
            </a:r>
            <a:r>
              <a:rPr lang="en-US" dirty="0" smtClean="0"/>
              <a:t> </a:t>
            </a:r>
            <a:r>
              <a:rPr lang="en-US" dirty="0" err="1" smtClean="0"/>
              <a:t>gambaran</a:t>
            </a:r>
            <a:r>
              <a:rPr lang="en-US" dirty="0" smtClean="0"/>
              <a:t> </a:t>
            </a:r>
            <a:r>
              <a:rPr lang="en-US" dirty="0" err="1" smtClean="0"/>
              <a:t>krisis</a:t>
            </a:r>
            <a:r>
              <a:rPr lang="en-US" dirty="0" smtClean="0"/>
              <a:t> </a:t>
            </a:r>
            <a:r>
              <a:rPr lang="en-US" dirty="0" err="1" smtClean="0"/>
              <a:t>subyektif</a:t>
            </a:r>
            <a:r>
              <a:rPr lang="en-US" dirty="0" smtClean="0"/>
              <a:t>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manusiawi</a:t>
            </a:r>
            <a:r>
              <a:rPr lang="en-US" dirty="0" smtClean="0"/>
              <a:t>, yang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dipahami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sikap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perbuatan</a:t>
            </a:r>
            <a:r>
              <a:rPr lang="en-US" dirty="0" smtClean="0"/>
              <a:t> </a:t>
            </a:r>
            <a:r>
              <a:rPr lang="en-US" dirty="0" err="1" smtClean="0"/>
              <a:t>nyata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sesama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Sikap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perbuatan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perusakan</a:t>
            </a:r>
            <a:r>
              <a:rPr lang="en-US" dirty="0" smtClean="0"/>
              <a:t>/</a:t>
            </a:r>
            <a:r>
              <a:rPr lang="en-US" dirty="0" err="1" smtClean="0"/>
              <a:t>pencemaran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yang </a:t>
            </a:r>
            <a:r>
              <a:rPr lang="en-US" dirty="0" err="1" smtClean="0"/>
              <a:t>merugikan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mahkluk</a:t>
            </a:r>
            <a:r>
              <a:rPr lang="en-US" dirty="0" smtClean="0"/>
              <a:t> lain. </a:t>
            </a:r>
          </a:p>
          <a:p>
            <a:r>
              <a:rPr lang="en-US" dirty="0" err="1" smtClean="0"/>
              <a:t>Sikap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perbuatan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kebencian</a:t>
            </a:r>
            <a:r>
              <a:rPr lang="en-US" dirty="0" smtClean="0"/>
              <a:t>, </a:t>
            </a:r>
            <a:r>
              <a:rPr lang="en-US" dirty="0" err="1" smtClean="0"/>
              <a:t>kekejaman</a:t>
            </a:r>
            <a:r>
              <a:rPr lang="en-US" dirty="0" smtClean="0"/>
              <a:t>, </a:t>
            </a:r>
            <a:r>
              <a:rPr lang="en-US" dirty="0" err="1" smtClean="0"/>
              <a:t>penyiksaan</a:t>
            </a:r>
            <a:r>
              <a:rPr lang="en-US" dirty="0" smtClean="0"/>
              <a:t>, </a:t>
            </a:r>
            <a:r>
              <a:rPr lang="en-US" dirty="0" err="1" smtClean="0"/>
              <a:t>ketidakadilan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ketidakbertanggungjawaban</a:t>
            </a:r>
            <a:r>
              <a:rPr lang="en-US" dirty="0" smtClean="0"/>
              <a:t> yang </a:t>
            </a:r>
            <a:r>
              <a:rPr lang="en-US" dirty="0" err="1" smtClean="0"/>
              <a:t>merugikan</a:t>
            </a:r>
            <a:r>
              <a:rPr lang="en-US" dirty="0" smtClean="0"/>
              <a:t>, </a:t>
            </a:r>
            <a:r>
              <a:rPr lang="en-US" dirty="0" err="1" smtClean="0"/>
              <a:t>menggelisahkan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menjadikan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menderia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sesama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gambaran</a:t>
            </a:r>
            <a:r>
              <a:rPr lang="en-US" dirty="0" smtClean="0"/>
              <a:t> </a:t>
            </a:r>
            <a:r>
              <a:rPr lang="en-US" dirty="0" err="1" smtClean="0"/>
              <a:t>krisis</a:t>
            </a:r>
            <a:r>
              <a:rPr lang="en-US" dirty="0" smtClean="0"/>
              <a:t> </a:t>
            </a:r>
            <a:r>
              <a:rPr lang="en-US" dirty="0" err="1" smtClean="0"/>
              <a:t>subyektif</a:t>
            </a:r>
            <a:r>
              <a:rPr lang="en-US" dirty="0" smtClean="0"/>
              <a:t>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idak</a:t>
            </a:r>
            <a:r>
              <a:rPr lang="en-US" dirty="0" smtClean="0"/>
              <a:t> </a:t>
            </a:r>
            <a:r>
              <a:rPr lang="en-US" dirty="0" err="1" smtClean="0"/>
              <a:t>manusiwi</a:t>
            </a:r>
            <a:r>
              <a:rPr lang="en-US" dirty="0" smtClean="0"/>
              <a:t>,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menempati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perbuatan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sasaran</a:t>
            </a:r>
            <a:r>
              <a:rPr lang="en-US" dirty="0" smtClean="0"/>
              <a:t> yang </a:t>
            </a:r>
            <a:r>
              <a:rPr lang="en-US" dirty="0" err="1" smtClean="0"/>
              <a:t>dirugikan</a:t>
            </a:r>
            <a:r>
              <a:rPr lang="en-US" dirty="0" smtClean="0"/>
              <a:t>, </a:t>
            </a:r>
            <a:r>
              <a:rPr lang="en-US" dirty="0" err="1" smtClean="0"/>
              <a:t>teraniaya</a:t>
            </a:r>
            <a:r>
              <a:rPr lang="en-US" dirty="0" smtClean="0"/>
              <a:t>, </a:t>
            </a:r>
            <a:r>
              <a:rPr lang="en-US" dirty="0" err="1" smtClean="0"/>
              <a:t>tertindas</a:t>
            </a:r>
            <a:r>
              <a:rPr lang="en-US" dirty="0" smtClean="0"/>
              <a:t>, </a:t>
            </a:r>
            <a:r>
              <a:rPr lang="en-US" dirty="0" err="1" smtClean="0"/>
              <a:t>tersiksa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adil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Pengkajian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mengungkapkan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manusiawi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manusiawi</a:t>
            </a:r>
            <a:r>
              <a:rPr lang="en-US" dirty="0" smtClean="0"/>
              <a:t> </a:t>
            </a:r>
            <a:r>
              <a:rPr lang="en-US" dirty="0" err="1" smtClean="0"/>
              <a:t>diungkapkan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sikap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perbuatan</a:t>
            </a:r>
            <a:r>
              <a:rPr lang="en-US" dirty="0" smtClean="0"/>
              <a:t> yang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pedoman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menyayani</a:t>
            </a:r>
            <a:r>
              <a:rPr lang="en-US" dirty="0" smtClean="0"/>
              <a:t>, </a:t>
            </a:r>
            <a:r>
              <a:rPr lang="en-US" dirty="0" err="1" smtClean="0"/>
              <a:t>melindungi</a:t>
            </a:r>
            <a:r>
              <a:rPr lang="en-US" dirty="0" smtClean="0"/>
              <a:t>, </a:t>
            </a:r>
            <a:r>
              <a:rPr lang="en-US" dirty="0" err="1" smtClean="0"/>
              <a:t>mengahrgai</a:t>
            </a:r>
            <a:r>
              <a:rPr lang="en-US" dirty="0" smtClean="0"/>
              <a:t>, </a:t>
            </a:r>
            <a:r>
              <a:rPr lang="en-US" dirty="0" err="1" smtClean="0"/>
              <a:t>menguntungkan</a:t>
            </a:r>
            <a:r>
              <a:rPr lang="en-US" dirty="0" smtClean="0"/>
              <a:t>, </a:t>
            </a:r>
            <a:r>
              <a:rPr lang="en-US" dirty="0" err="1" smtClean="0"/>
              <a:t>menyenangkan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membahagiakan</a:t>
            </a:r>
            <a:r>
              <a:rPr lang="en-US" dirty="0" smtClean="0"/>
              <a:t> yang </a:t>
            </a:r>
            <a:r>
              <a:rPr lang="en-US" dirty="0" err="1" smtClean="0"/>
              <a:t>dirasakan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keindahan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gambaran</a:t>
            </a:r>
            <a:r>
              <a:rPr lang="en-US" dirty="0" smtClean="0"/>
              <a:t> </a:t>
            </a:r>
            <a:r>
              <a:rPr lang="en-US" dirty="0" err="1" smtClean="0"/>
              <a:t>obyektif</a:t>
            </a:r>
            <a:r>
              <a:rPr lang="en-US" dirty="0" smtClean="0"/>
              <a:t>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manusiawi</a:t>
            </a:r>
            <a:r>
              <a:rPr lang="en-US" dirty="0" smtClean="0"/>
              <a:t>,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menempati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subyek</a:t>
            </a:r>
            <a:r>
              <a:rPr lang="en-US" dirty="0" smtClean="0"/>
              <a:t> </a:t>
            </a:r>
            <a:r>
              <a:rPr lang="en-US" dirty="0" err="1" smtClean="0"/>
              <a:t>perbuatan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pelaku</a:t>
            </a:r>
            <a:r>
              <a:rPr lang="en-US" dirty="0" smtClean="0"/>
              <a:t> </a:t>
            </a:r>
            <a:r>
              <a:rPr lang="en-US" dirty="0" err="1" smtClean="0"/>
              <a:t>terhormat</a:t>
            </a:r>
            <a:r>
              <a:rPr lang="en-US" dirty="0" smtClean="0"/>
              <a:t>, </a:t>
            </a:r>
            <a:r>
              <a:rPr lang="en-US" dirty="0" err="1" smtClean="0"/>
              <a:t>adil</a:t>
            </a:r>
            <a:r>
              <a:rPr lang="en-US" dirty="0" smtClean="0"/>
              <a:t>, </a:t>
            </a:r>
            <a:r>
              <a:rPr lang="en-US" dirty="0" err="1" smtClean="0"/>
              <a:t>menguntungkan</a:t>
            </a:r>
            <a:r>
              <a:rPr lang="en-US" dirty="0" smtClean="0"/>
              <a:t>, </a:t>
            </a:r>
            <a:r>
              <a:rPr lang="en-US" dirty="0" err="1" smtClean="0"/>
              <a:t>menyenangkan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membahagiakan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3.Tema </a:t>
            </a:r>
            <a:r>
              <a:rPr lang="en-US" b="1" dirty="0" err="1" smtClean="0"/>
              <a:t>Kajian</a:t>
            </a:r>
            <a:r>
              <a:rPr lang="en-US" b="1" dirty="0" smtClean="0"/>
              <a:t> </a:t>
            </a:r>
            <a:r>
              <a:rPr lang="en-US" b="1" dirty="0" err="1" smtClean="0"/>
              <a:t>Masalah</a:t>
            </a:r>
            <a:r>
              <a:rPr lang="en-US" b="1" dirty="0" smtClean="0"/>
              <a:t> </a:t>
            </a:r>
            <a:r>
              <a:rPr lang="en-US" b="1" dirty="0" err="1" smtClean="0"/>
              <a:t>Kemanusiaan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51355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ungkapan</a:t>
            </a:r>
            <a:r>
              <a:rPr lang="en-US" dirty="0" smtClean="0"/>
              <a:t>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manusiawi</a:t>
            </a:r>
            <a:r>
              <a:rPr lang="en-US" dirty="0" smtClean="0"/>
              <a:t> </a:t>
            </a:r>
            <a:r>
              <a:rPr lang="en-US" dirty="0" err="1" smtClean="0"/>
              <a:t>digabungkan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manusiawi</a:t>
            </a:r>
            <a:r>
              <a:rPr lang="en-US" dirty="0" smtClean="0"/>
              <a:t>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tema</a:t>
            </a:r>
            <a:r>
              <a:rPr lang="en-US" dirty="0" smtClean="0"/>
              <a:t> </a:t>
            </a:r>
            <a:r>
              <a:rPr lang="en-US" dirty="0" err="1" smtClean="0"/>
              <a:t>kajian</a:t>
            </a:r>
            <a:r>
              <a:rPr lang="en-US" dirty="0" smtClean="0"/>
              <a:t> yang </a:t>
            </a:r>
            <a:r>
              <a:rPr lang="en-US" dirty="0" err="1" smtClean="0"/>
              <a:t>mempunyai</a:t>
            </a:r>
            <a:r>
              <a:rPr lang="en-US" dirty="0" smtClean="0"/>
              <a:t> 2 (</a:t>
            </a:r>
            <a:r>
              <a:rPr lang="en-US" dirty="0" err="1" smtClean="0"/>
              <a:t>dua</a:t>
            </a:r>
            <a:r>
              <a:rPr lang="en-US" dirty="0" smtClean="0"/>
              <a:t>) </a:t>
            </a:r>
            <a:r>
              <a:rPr lang="en-US" dirty="0" err="1" smtClean="0"/>
              <a:t>ciri</a:t>
            </a:r>
            <a:r>
              <a:rPr lang="en-US" dirty="0" smtClean="0"/>
              <a:t> yang </a:t>
            </a:r>
            <a:r>
              <a:rPr lang="en-US" dirty="0" err="1" smtClean="0"/>
              <a:t>berlawanan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Tema</a:t>
            </a:r>
            <a:r>
              <a:rPr lang="en-US" dirty="0" smtClean="0"/>
              <a:t> </a:t>
            </a:r>
            <a:r>
              <a:rPr lang="en-US" dirty="0" err="1" smtClean="0"/>
              <a:t>kajian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, </a:t>
            </a:r>
            <a:r>
              <a:rPr lang="en-US" dirty="0" err="1" smtClean="0"/>
              <a:t>antara</a:t>
            </a:r>
            <a:r>
              <a:rPr lang="en-US" dirty="0" smtClean="0"/>
              <a:t> lain:</a:t>
            </a:r>
          </a:p>
          <a:p>
            <a:pPr lvl="1"/>
            <a:r>
              <a:rPr lang="en-US" dirty="0" err="1" smtClean="0"/>
              <a:t>Keindahan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keburukan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Kasih</a:t>
            </a:r>
            <a:r>
              <a:rPr lang="en-US" dirty="0" smtClean="0"/>
              <a:t> </a:t>
            </a:r>
            <a:r>
              <a:rPr lang="en-US" dirty="0" err="1" smtClean="0"/>
              <a:t>sayang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kebencian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ketidakpedulian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Keadilan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kesewenang-wenangan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Kegelisahan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ketentraman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Penderitaan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kebahagian</a:t>
            </a:r>
            <a:r>
              <a:rPr lang="en-US" dirty="0" smtClean="0"/>
              <a:t>; </a:t>
            </a:r>
            <a:r>
              <a:rPr lang="en-US" dirty="0" err="1" smtClean="0"/>
              <a:t>serta</a:t>
            </a:r>
            <a:endParaRPr lang="en-US" dirty="0" smtClean="0"/>
          </a:p>
          <a:p>
            <a:pPr lvl="1"/>
            <a:r>
              <a:rPr lang="en-US" dirty="0" err="1" smtClean="0"/>
              <a:t>Harapan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keberhasilan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b="1" dirty="0" err="1" smtClean="0"/>
              <a:t>Tema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kajian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masalah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kemanusiaan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selain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dapat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dipahami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melalui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fakta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dan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pengalaman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nyata</a:t>
            </a:r>
            <a:r>
              <a:rPr lang="en-US" sz="2700" b="1" dirty="0" smtClean="0"/>
              <a:t>, </a:t>
            </a:r>
            <a:r>
              <a:rPr lang="en-US" sz="2700" b="1" dirty="0" err="1" smtClean="0"/>
              <a:t>dapat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juga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dipahami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melalui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naskah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karya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budaya</a:t>
            </a:r>
            <a:r>
              <a:rPr lang="en-US" sz="2700" b="1" dirty="0" smtClean="0"/>
              <a:t>, yang </a:t>
            </a:r>
            <a:r>
              <a:rPr lang="en-US" sz="2700" b="1" dirty="0" err="1" smtClean="0"/>
              <a:t>banyak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mengungkapkan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peristiwa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dan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pernyataan</a:t>
            </a:r>
            <a:r>
              <a:rPr lang="en-US" sz="2700" b="1" dirty="0" smtClean="0"/>
              <a:t> yang </a:t>
            </a:r>
            <a:r>
              <a:rPr lang="en-US" sz="2700" b="1" dirty="0" err="1" smtClean="0"/>
              <a:t>dianggap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unik</a:t>
            </a:r>
            <a:r>
              <a:rPr lang="en-US" sz="2700" b="1" dirty="0" smtClean="0"/>
              <a:t>, </a:t>
            </a:r>
            <a:r>
              <a:rPr lang="en-US" sz="2700" b="1" dirty="0" err="1" smtClean="0"/>
              <a:t>antara</a:t>
            </a:r>
            <a:r>
              <a:rPr lang="en-US" sz="2700" b="1" dirty="0" smtClean="0"/>
              <a:t> lain: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sastra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novel, </a:t>
            </a:r>
            <a:r>
              <a:rPr lang="en-US" dirty="0" err="1" smtClean="0"/>
              <a:t>cerita</a:t>
            </a:r>
            <a:r>
              <a:rPr lang="en-US" dirty="0" smtClean="0"/>
              <a:t> </a:t>
            </a:r>
            <a:r>
              <a:rPr lang="en-US" dirty="0" err="1" smtClean="0"/>
              <a:t>pendek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puisi</a:t>
            </a:r>
            <a:r>
              <a:rPr lang="en-US" dirty="0" smtClean="0"/>
              <a:t> yang </a:t>
            </a:r>
            <a:r>
              <a:rPr lang="en-US" dirty="0" err="1" smtClean="0"/>
              <a:t>mengungkapkan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r>
              <a:rPr lang="en-US" dirty="0" smtClean="0"/>
              <a:t> </a:t>
            </a:r>
            <a:r>
              <a:rPr lang="en-US" dirty="0" err="1" smtClean="0"/>
              <a:t>sayang</a:t>
            </a:r>
            <a:r>
              <a:rPr lang="en-US" dirty="0" smtClean="0"/>
              <a:t>, </a:t>
            </a:r>
            <a:r>
              <a:rPr lang="en-US" dirty="0" err="1" smtClean="0"/>
              <a:t>penderitaan</a:t>
            </a:r>
            <a:r>
              <a:rPr lang="en-US" dirty="0" smtClean="0"/>
              <a:t>, </a:t>
            </a:r>
            <a:r>
              <a:rPr lang="en-US" dirty="0" err="1" smtClean="0"/>
              <a:t>kegelisahan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harapan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Media </a:t>
            </a:r>
            <a:r>
              <a:rPr lang="en-US" dirty="0" err="1" smtClean="0"/>
              <a:t>massa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koran</a:t>
            </a:r>
            <a:r>
              <a:rPr lang="en-US" dirty="0" smtClean="0"/>
              <a:t>, </a:t>
            </a:r>
            <a:r>
              <a:rPr lang="en-US" dirty="0" err="1" smtClean="0"/>
              <a:t>majalah</a:t>
            </a:r>
            <a:r>
              <a:rPr lang="en-US" dirty="0" smtClean="0"/>
              <a:t>, </a:t>
            </a:r>
            <a:r>
              <a:rPr lang="en-US" dirty="0" err="1" smtClean="0"/>
              <a:t>buku</a:t>
            </a:r>
            <a:r>
              <a:rPr lang="en-US" dirty="0" smtClean="0"/>
              <a:t>, </a:t>
            </a:r>
            <a:r>
              <a:rPr lang="en-US" dirty="0" err="1" smtClean="0"/>
              <a:t>televisi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radio yang </a:t>
            </a:r>
            <a:r>
              <a:rPr lang="en-US" dirty="0" err="1" smtClean="0"/>
              <a:t>mengungkapkan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korban</a:t>
            </a:r>
            <a:r>
              <a:rPr lang="en-US" dirty="0" smtClean="0"/>
              <a:t> </a:t>
            </a:r>
            <a:r>
              <a:rPr lang="en-US" dirty="0" err="1" smtClean="0"/>
              <a:t>perang</a:t>
            </a:r>
            <a:r>
              <a:rPr lang="en-US" dirty="0" smtClean="0"/>
              <a:t>, </a:t>
            </a:r>
            <a:r>
              <a:rPr lang="en-US" dirty="0" err="1" smtClean="0"/>
              <a:t>korban</a:t>
            </a:r>
            <a:r>
              <a:rPr lang="en-US" dirty="0" smtClean="0"/>
              <a:t> </a:t>
            </a:r>
            <a:r>
              <a:rPr lang="en-US" dirty="0" err="1" smtClean="0"/>
              <a:t>banjir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manusiawi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manusiawi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Kitab</a:t>
            </a:r>
            <a:r>
              <a:rPr lang="en-US" dirty="0" smtClean="0"/>
              <a:t> </a:t>
            </a:r>
            <a:r>
              <a:rPr lang="en-US" dirty="0" err="1" smtClean="0"/>
              <a:t>suci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buku-buku</a:t>
            </a:r>
            <a:r>
              <a:rPr lang="en-US" dirty="0" smtClean="0"/>
              <a:t> agama, </a:t>
            </a:r>
            <a:r>
              <a:rPr lang="en-US" dirty="0" err="1" smtClean="0"/>
              <a:t>sperti</a:t>
            </a:r>
            <a:r>
              <a:rPr lang="en-US" dirty="0" smtClean="0"/>
              <a:t> Al Quran, </a:t>
            </a:r>
            <a:r>
              <a:rPr lang="en-US" dirty="0" err="1" smtClean="0"/>
              <a:t>Injil</a:t>
            </a:r>
            <a:r>
              <a:rPr lang="en-US" dirty="0" smtClean="0"/>
              <a:t>, </a:t>
            </a:r>
            <a:r>
              <a:rPr lang="en-US" dirty="0" err="1" smtClean="0"/>
              <a:t>Wedha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Fiqih</a:t>
            </a:r>
            <a:r>
              <a:rPr lang="en-US" dirty="0" smtClean="0"/>
              <a:t>  yang </a:t>
            </a:r>
            <a:r>
              <a:rPr lang="en-US" dirty="0" err="1" smtClean="0"/>
              <a:t>mengungkapkan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keadilan</a:t>
            </a:r>
            <a:r>
              <a:rPr lang="en-US" dirty="0" smtClean="0"/>
              <a:t>, </a:t>
            </a:r>
            <a:r>
              <a:rPr lang="en-US" dirty="0" err="1" smtClean="0"/>
              <a:t>azab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tuntunan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Yang </a:t>
            </a:r>
            <a:r>
              <a:rPr lang="en-US" dirty="0" err="1" smtClean="0"/>
              <a:t>Maha</a:t>
            </a:r>
            <a:r>
              <a:rPr lang="en-US" dirty="0" smtClean="0"/>
              <a:t> </a:t>
            </a:r>
            <a:r>
              <a:rPr lang="en-US" dirty="0" err="1" smtClean="0"/>
              <a:t>Kuasa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Karya-karya</a:t>
            </a:r>
            <a:r>
              <a:rPr lang="en-US" dirty="0" smtClean="0"/>
              <a:t> </a:t>
            </a:r>
            <a:r>
              <a:rPr lang="en-US" dirty="0" err="1" smtClean="0"/>
              <a:t>fisafat</a:t>
            </a:r>
            <a:r>
              <a:rPr lang="en-US" dirty="0" smtClean="0"/>
              <a:t>, yang </a:t>
            </a:r>
            <a:r>
              <a:rPr lang="en-US" dirty="0" err="1" smtClean="0"/>
              <a:t>mengungkapkan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, </a:t>
            </a: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keadilan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harapan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optimisme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seni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kaligrafi</a:t>
            </a:r>
            <a:r>
              <a:rPr lang="en-US" dirty="0" smtClean="0"/>
              <a:t>, </a:t>
            </a:r>
            <a:r>
              <a:rPr lang="en-US" dirty="0" err="1" smtClean="0"/>
              <a:t>lukisan</a:t>
            </a:r>
            <a:r>
              <a:rPr lang="en-US" dirty="0" smtClean="0"/>
              <a:t>, </a:t>
            </a:r>
            <a:r>
              <a:rPr lang="en-US" dirty="0" err="1" smtClean="0"/>
              <a:t>pahatan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lirik</a:t>
            </a:r>
            <a:r>
              <a:rPr lang="en-US" dirty="0" smtClean="0"/>
              <a:t> </a:t>
            </a:r>
            <a:r>
              <a:rPr lang="en-US" dirty="0" err="1" smtClean="0"/>
              <a:t>lagu</a:t>
            </a:r>
            <a:r>
              <a:rPr lang="en-US" dirty="0" smtClean="0"/>
              <a:t>, yang </a:t>
            </a:r>
            <a:r>
              <a:rPr lang="en-US" dirty="0" err="1" smtClean="0"/>
              <a:t>mengungkapkan</a:t>
            </a:r>
            <a:r>
              <a:rPr lang="en-US" dirty="0" smtClean="0"/>
              <a:t> </a:t>
            </a:r>
            <a:r>
              <a:rPr lang="en-US" dirty="0" err="1" smtClean="0"/>
              <a:t>keindahan</a:t>
            </a:r>
            <a:r>
              <a:rPr lang="en-US" dirty="0" smtClean="0"/>
              <a:t>, </a:t>
            </a:r>
            <a:r>
              <a:rPr lang="en-US" dirty="0" err="1" smtClean="0"/>
              <a:t>kasih</a:t>
            </a:r>
            <a:r>
              <a:rPr lang="en-US" dirty="0" smtClean="0"/>
              <a:t> </a:t>
            </a:r>
            <a:r>
              <a:rPr lang="en-US" dirty="0" err="1" smtClean="0"/>
              <a:t>sayang</a:t>
            </a:r>
            <a:r>
              <a:rPr lang="en-US" dirty="0" smtClean="0"/>
              <a:t>, </a:t>
            </a:r>
            <a:r>
              <a:rPr lang="en-US" dirty="0" err="1" smtClean="0"/>
              <a:t>kebahagian</a:t>
            </a:r>
            <a:r>
              <a:rPr lang="en-US" dirty="0" smtClean="0"/>
              <a:t>, </a:t>
            </a:r>
            <a:r>
              <a:rPr lang="en-US" dirty="0" err="1" smtClean="0"/>
              <a:t>kegelisahan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penderitaan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Putusan</a:t>
            </a:r>
            <a:r>
              <a:rPr lang="en-US" dirty="0" smtClean="0"/>
              <a:t> hakim (</a:t>
            </a:r>
            <a:r>
              <a:rPr lang="en-US" dirty="0" err="1" smtClean="0"/>
              <a:t>yurisprudensi</a:t>
            </a:r>
            <a:r>
              <a:rPr lang="en-US" dirty="0" smtClean="0"/>
              <a:t>), yang </a:t>
            </a:r>
            <a:r>
              <a:rPr lang="en-US" dirty="0" err="1" smtClean="0"/>
              <a:t>mengungkapkan</a:t>
            </a:r>
            <a:r>
              <a:rPr lang="en-US" dirty="0" smtClean="0"/>
              <a:t> </a:t>
            </a:r>
            <a:r>
              <a:rPr lang="en-US" dirty="0" err="1" smtClean="0"/>
              <a:t>perbuatan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yang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, </a:t>
            </a:r>
            <a:r>
              <a:rPr lang="en-US" dirty="0" err="1" smtClean="0"/>
              <a:t>adil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zalim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manusiawi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manusiawi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en-US" sz="3100" b="1" dirty="0" smtClean="0"/>
              <a:t>BAB VI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b="1" dirty="0" smtClean="0"/>
              <a:t>MASYARAKAT DAN PANDANGAN HIDUP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85000" lnSpcReduction="20000"/>
          </a:bodyPr>
          <a:lstStyle/>
          <a:p>
            <a:pPr lvl="0">
              <a:buNone/>
            </a:pPr>
            <a:r>
              <a:rPr lang="en-US" b="1" dirty="0" smtClean="0"/>
              <a:t>TIPE PANDANGAN HIDUP</a:t>
            </a:r>
            <a:endParaRPr lang="en-US" dirty="0" smtClean="0"/>
          </a:p>
          <a:p>
            <a:pPr lvl="0"/>
            <a:r>
              <a:rPr lang="en-US" b="1" dirty="0" err="1" smtClean="0"/>
              <a:t>Konsep</a:t>
            </a:r>
            <a:r>
              <a:rPr lang="en-US" b="1" dirty="0" smtClean="0"/>
              <a:t> </a:t>
            </a:r>
            <a:r>
              <a:rPr lang="en-US" b="1" dirty="0" err="1" smtClean="0"/>
              <a:t>Pandangan</a:t>
            </a:r>
            <a:r>
              <a:rPr lang="en-US" b="1" dirty="0" smtClean="0"/>
              <a:t> </a:t>
            </a:r>
            <a:r>
              <a:rPr lang="en-US" b="1" dirty="0" err="1" smtClean="0"/>
              <a:t>Hidup</a:t>
            </a:r>
            <a:endParaRPr lang="en-US" dirty="0" smtClean="0"/>
          </a:p>
          <a:p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pemikiran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pengalaman</a:t>
            </a:r>
            <a:r>
              <a:rPr lang="en-US" dirty="0" smtClean="0"/>
              <a:t> yang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nilai-nilai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yang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manfaat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dijadikan</a:t>
            </a:r>
            <a:r>
              <a:rPr lang="en-US" dirty="0" smtClean="0"/>
              <a:t> </a:t>
            </a:r>
            <a:r>
              <a:rPr lang="en-US" dirty="0" err="1" smtClean="0"/>
              <a:t>pegangan</a:t>
            </a:r>
            <a:r>
              <a:rPr lang="en-US" dirty="0" smtClean="0"/>
              <a:t>, </a:t>
            </a:r>
            <a:r>
              <a:rPr lang="en-US" dirty="0" err="1" smtClean="0"/>
              <a:t>pedoman</a:t>
            </a:r>
            <a:r>
              <a:rPr lang="en-US" dirty="0" smtClean="0"/>
              <a:t>, </a:t>
            </a:r>
            <a:r>
              <a:rPr lang="en-US" dirty="0" err="1" smtClean="0"/>
              <a:t>pengarahan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petunjuk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.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timbul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pengalaman</a:t>
            </a:r>
            <a:r>
              <a:rPr lang="en-US" dirty="0" smtClean="0"/>
              <a:t> yang </a:t>
            </a:r>
            <a:r>
              <a:rPr lang="en-US" dirty="0" err="1" smtClean="0"/>
              <a:t>terus-menerus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lama,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nilai-nilai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teruji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penerapannya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akal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diakui</a:t>
            </a:r>
            <a:r>
              <a:rPr lang="en-US" dirty="0" smtClean="0"/>
              <a:t> </a:t>
            </a:r>
            <a:r>
              <a:rPr lang="en-US" dirty="0" err="1" smtClean="0"/>
              <a:t>kebenarannya</a:t>
            </a:r>
            <a:r>
              <a:rPr lang="en-US" dirty="0" smtClean="0"/>
              <a:t>.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segi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,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digolongkan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2 (</a:t>
            </a:r>
            <a:r>
              <a:rPr lang="en-US" dirty="0" err="1" smtClean="0"/>
              <a:t>dua</a:t>
            </a:r>
            <a:r>
              <a:rPr lang="en-US" dirty="0" smtClean="0"/>
              <a:t>),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tradisional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modern.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a. </a:t>
            </a:r>
            <a:r>
              <a:rPr lang="en-US" b="1" dirty="0" err="1" smtClean="0"/>
              <a:t>Pandangan</a:t>
            </a:r>
            <a:r>
              <a:rPr lang="en-US" b="1" dirty="0" smtClean="0"/>
              <a:t> </a:t>
            </a:r>
            <a:r>
              <a:rPr lang="en-US" b="1" dirty="0" err="1" smtClean="0"/>
              <a:t>hidup</a:t>
            </a:r>
            <a:r>
              <a:rPr lang="en-US" b="1" dirty="0" smtClean="0"/>
              <a:t> </a:t>
            </a:r>
            <a:r>
              <a:rPr lang="en-US" b="1" dirty="0" err="1" smtClean="0"/>
              <a:t>tradisional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90696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wajar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bermasyarakat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Manusia</a:t>
            </a:r>
            <a:r>
              <a:rPr lang="en-US" dirty="0" smtClean="0"/>
              <a:t> yang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menyendiri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memfungsikan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wajar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hidupnya</a:t>
            </a:r>
            <a:r>
              <a:rPr lang="en-US" dirty="0" smtClean="0"/>
              <a:t>, </a:t>
            </a:r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budayanya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ditirunya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lain.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,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bermasyarakat</a:t>
            </a:r>
            <a:r>
              <a:rPr lang="en-US" dirty="0" smtClean="0"/>
              <a:t>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interaksi</a:t>
            </a:r>
            <a:r>
              <a:rPr lang="en-US" dirty="0" smtClean="0"/>
              <a:t> yang </a:t>
            </a:r>
            <a:r>
              <a:rPr lang="en-US" dirty="0" err="1" smtClean="0"/>
              <a:t>teratur</a:t>
            </a:r>
            <a:r>
              <a:rPr lang="en-US" dirty="0" smtClean="0"/>
              <a:t> </a:t>
            </a:r>
            <a:r>
              <a:rPr lang="en-US" dirty="0" err="1" smtClean="0"/>
              <a:t>guna</a:t>
            </a:r>
            <a:r>
              <a:rPr lang="en-US" dirty="0" smtClean="0"/>
              <a:t> </a:t>
            </a:r>
            <a:r>
              <a:rPr lang="en-US" dirty="0" err="1" smtClean="0"/>
              <a:t>mewujudkan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Keteraturan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dipatuhi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dipandang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, </a:t>
            </a:r>
            <a:r>
              <a:rPr lang="en-US" dirty="0" err="1" smtClean="0"/>
              <a:t>benar</a:t>
            </a:r>
            <a:r>
              <a:rPr lang="en-US" dirty="0" smtClean="0"/>
              <a:t>, </a:t>
            </a:r>
            <a:r>
              <a:rPr lang="en-US" dirty="0" err="1" smtClean="0"/>
              <a:t>bermanfaat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menguntungkan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528796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Keteraturan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dijadikan</a:t>
            </a:r>
            <a:r>
              <a:rPr lang="en-US" dirty="0" smtClean="0"/>
              <a:t> </a:t>
            </a:r>
            <a:r>
              <a:rPr lang="en-US" dirty="0" err="1" smtClean="0"/>
              <a:t>pedoman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berlangsung</a:t>
            </a:r>
            <a:r>
              <a:rPr lang="en-US" dirty="0" smtClean="0"/>
              <a:t> </a:t>
            </a:r>
            <a:r>
              <a:rPr lang="en-US" dirty="0" err="1" smtClean="0"/>
              <a:t>terus-menerus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kebiasaan</a:t>
            </a:r>
            <a:r>
              <a:rPr lang="en-US" dirty="0" smtClean="0"/>
              <a:t> yang </a:t>
            </a:r>
            <a:r>
              <a:rPr lang="en-US" dirty="0" err="1" smtClean="0"/>
              <a:t>membudaya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yang </a:t>
            </a:r>
            <a:r>
              <a:rPr lang="en-US" dirty="0" err="1" smtClean="0"/>
              <a:t>mengingkari</a:t>
            </a:r>
            <a:r>
              <a:rPr lang="en-US" dirty="0" smtClean="0"/>
              <a:t> </a:t>
            </a:r>
            <a:r>
              <a:rPr lang="en-US" dirty="0" err="1" smtClean="0"/>
              <a:t>keteraturan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arahan</a:t>
            </a:r>
            <a:r>
              <a:rPr lang="en-US" dirty="0" smtClean="0"/>
              <a:t> agar </a:t>
            </a:r>
            <a:r>
              <a:rPr lang="en-US" dirty="0" err="1" smtClean="0"/>
              <a:t>mematuhi</a:t>
            </a:r>
            <a:r>
              <a:rPr lang="en-US" dirty="0" smtClean="0"/>
              <a:t> </a:t>
            </a:r>
            <a:r>
              <a:rPr lang="en-US" dirty="0" err="1" smtClean="0"/>
              <a:t>keteraturan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membangkang</a:t>
            </a:r>
            <a:r>
              <a:rPr lang="en-US" dirty="0" smtClean="0"/>
              <a:t>,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mengucilkannya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, yang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mempersulit</a:t>
            </a:r>
            <a:r>
              <a:rPr lang="en-US" dirty="0" smtClean="0"/>
              <a:t> </a:t>
            </a:r>
            <a:r>
              <a:rPr lang="en-US" dirty="0" err="1" smtClean="0"/>
              <a:t>kehidupannya</a:t>
            </a:r>
            <a:r>
              <a:rPr lang="en-US" dirty="0" smtClean="0"/>
              <a:t> </a:t>
            </a:r>
            <a:r>
              <a:rPr lang="en-US" dirty="0" err="1" smtClean="0"/>
              <a:t>semdiri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pembangkang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menyadari</a:t>
            </a:r>
            <a:r>
              <a:rPr lang="en-US" dirty="0" smtClean="0"/>
              <a:t> </a:t>
            </a:r>
            <a:r>
              <a:rPr lang="en-US" dirty="0" err="1" smtClean="0"/>
              <a:t>kekeliruannya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bermanfaat</a:t>
            </a:r>
            <a:r>
              <a:rPr lang="en-US" dirty="0" smtClean="0"/>
              <a:t> </a:t>
            </a:r>
            <a:r>
              <a:rPr lang="en-US" dirty="0" err="1" smtClean="0"/>
              <a:t>baginya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,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.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berkembang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turun-menurun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tradisi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tradisional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44762"/>
          </a:xfrm>
        </p:spPr>
        <p:txBody>
          <a:bodyPr>
            <a:normAutofit fontScale="90000"/>
          </a:bodyPr>
          <a:lstStyle/>
          <a:p>
            <a:pPr lvl="0" algn="l"/>
            <a:r>
              <a:rPr lang="en-US" sz="3600" dirty="0" smtClean="0"/>
              <a:t>c. </a:t>
            </a:r>
            <a:r>
              <a:rPr lang="en-US" sz="3600" dirty="0" err="1" smtClean="0"/>
              <a:t>Menghasilkan</a:t>
            </a:r>
            <a:r>
              <a:rPr lang="en-US" sz="3600" dirty="0" smtClean="0"/>
              <a:t> </a:t>
            </a:r>
            <a:r>
              <a:rPr lang="en-US" sz="3600" dirty="0" err="1" smtClean="0"/>
              <a:t>calon</a:t>
            </a:r>
            <a:r>
              <a:rPr lang="en-US" sz="3600" dirty="0" smtClean="0"/>
              <a:t> </a:t>
            </a:r>
            <a:r>
              <a:rPr lang="en-US" sz="3600" dirty="0" err="1" smtClean="0"/>
              <a:t>pemimpin</a:t>
            </a:r>
            <a:r>
              <a:rPr lang="en-US" sz="3600" dirty="0" smtClean="0"/>
              <a:t> </a:t>
            </a:r>
            <a:r>
              <a:rPr lang="en-US" sz="3600" dirty="0" err="1" smtClean="0"/>
              <a:t>bangsa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Negara yang </a:t>
            </a:r>
            <a:r>
              <a:rPr lang="en-US" sz="3600" dirty="0" err="1" smtClean="0"/>
              <a:t>tidak</a:t>
            </a:r>
            <a:r>
              <a:rPr lang="en-US" sz="3600" dirty="0" smtClean="0"/>
              <a:t> </a:t>
            </a:r>
            <a:r>
              <a:rPr lang="en-US" sz="3600" dirty="0" err="1" smtClean="0"/>
              <a:t>bersifat</a:t>
            </a:r>
            <a:r>
              <a:rPr lang="en-US" sz="3600" dirty="0" smtClean="0"/>
              <a:t> </a:t>
            </a:r>
            <a:r>
              <a:rPr lang="en-US" sz="3600" dirty="0" err="1" smtClean="0"/>
              <a:t>kedaerahan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tidak</a:t>
            </a:r>
            <a:r>
              <a:rPr lang="en-US" sz="3600" dirty="0" smtClean="0"/>
              <a:t> </a:t>
            </a:r>
            <a:r>
              <a:rPr lang="en-US" sz="3600" dirty="0" err="1" smtClean="0"/>
              <a:t>terkotak-kotak</a:t>
            </a:r>
            <a:r>
              <a:rPr lang="en-US" sz="3600" dirty="0" smtClean="0"/>
              <a:t> </a:t>
            </a:r>
            <a:r>
              <a:rPr lang="en-US" sz="3600" dirty="0" err="1" smtClean="0"/>
              <a:t>oleh</a:t>
            </a:r>
            <a:r>
              <a:rPr lang="en-US" sz="3600" dirty="0" smtClean="0"/>
              <a:t> </a:t>
            </a:r>
            <a:r>
              <a:rPr lang="en-US" sz="3600" dirty="0" err="1" smtClean="0"/>
              <a:t>disiplin</a:t>
            </a:r>
            <a:r>
              <a:rPr lang="en-US" sz="3600" dirty="0" smtClean="0"/>
              <a:t> </a:t>
            </a:r>
            <a:r>
              <a:rPr lang="en-US" sz="3600" dirty="0" err="1" smtClean="0"/>
              <a:t>ilmu</a:t>
            </a:r>
            <a:r>
              <a:rPr lang="en-US" sz="3600" dirty="0" smtClean="0"/>
              <a:t> yang </a:t>
            </a:r>
            <a:r>
              <a:rPr lang="en-US" sz="3600" dirty="0" err="1" smtClean="0"/>
              <a:t>ketat</a:t>
            </a:r>
            <a:r>
              <a:rPr lang="en-US" sz="3600" dirty="0" smtClean="0"/>
              <a:t> </a:t>
            </a:r>
            <a:r>
              <a:rPr lang="en-US" sz="3600" dirty="0" err="1" smtClean="0"/>
              <a:t>dalam</a:t>
            </a:r>
            <a:r>
              <a:rPr lang="en-US" sz="3600" dirty="0" smtClean="0"/>
              <a:t> </a:t>
            </a:r>
            <a:r>
              <a:rPr lang="en-US" sz="3600" dirty="0" err="1" smtClean="0"/>
              <a:t>menaggapi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menangani</a:t>
            </a:r>
            <a:r>
              <a:rPr lang="en-US" sz="3600" dirty="0" smtClean="0"/>
              <a:t> </a:t>
            </a:r>
            <a:r>
              <a:rPr lang="en-US" sz="3600" dirty="0" err="1" smtClean="0"/>
              <a:t>masalah</a:t>
            </a:r>
            <a:r>
              <a:rPr lang="en-US" sz="3600" dirty="0" smtClean="0"/>
              <a:t> .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nilai-nilai</a:t>
            </a:r>
            <a:r>
              <a:rPr lang="en-US" sz="3600" dirty="0" smtClean="0"/>
              <a:t> </a:t>
            </a:r>
            <a:r>
              <a:rPr lang="en-US" sz="3600" dirty="0" err="1" smtClean="0"/>
              <a:t>dalam</a:t>
            </a:r>
            <a:r>
              <a:rPr lang="en-US" sz="3600" dirty="0" smtClean="0"/>
              <a:t> </a:t>
            </a:r>
            <a:r>
              <a:rPr lang="en-US" sz="3600" dirty="0" err="1" smtClean="0"/>
              <a:t>lingkungan</a:t>
            </a:r>
            <a:r>
              <a:rPr lang="en-US" sz="3600" dirty="0" smtClean="0"/>
              <a:t> </a:t>
            </a:r>
            <a:r>
              <a:rPr lang="en-US" sz="3600" dirty="0" err="1" smtClean="0"/>
              <a:t>sosial</a:t>
            </a:r>
            <a:r>
              <a:rPr lang="en-US" sz="3600" dirty="0" smtClean="0"/>
              <a:t> </a:t>
            </a:r>
            <a:r>
              <a:rPr lang="en-US" sz="3600" dirty="0" err="1" smtClean="0"/>
              <a:t>budaya</a:t>
            </a:r>
            <a:r>
              <a:rPr lang="en-US" sz="3600" dirty="0" smtClean="0"/>
              <a:t>.- </a:t>
            </a:r>
            <a:r>
              <a:rPr lang="en-US" sz="2400" dirty="0" err="1" smtClean="0"/>
              <a:t>memelihara</a:t>
            </a:r>
            <a:r>
              <a:rPr lang="en-US" sz="2400" dirty="0" smtClean="0"/>
              <a:t> </a:t>
            </a:r>
            <a:r>
              <a:rPr lang="en-US" sz="2400" dirty="0" err="1" smtClean="0"/>
              <a:t>perdamaian</a:t>
            </a:r>
            <a:r>
              <a:rPr lang="en-US" sz="2400" dirty="0" smtClean="0"/>
              <a:t>, </a:t>
            </a:r>
            <a:r>
              <a:rPr lang="en-US" sz="2400" dirty="0" err="1" smtClean="0"/>
              <a:t>kesejahteran</a:t>
            </a:r>
            <a:r>
              <a:rPr lang="en-US" sz="2400" dirty="0" smtClean="0"/>
              <a:t> </a:t>
            </a:r>
            <a:r>
              <a:rPr lang="en-US" sz="2400" dirty="0" err="1" smtClean="0"/>
              <a:t>sosial,mencerdaskan</a:t>
            </a:r>
            <a:r>
              <a:rPr lang="en-US" sz="2400" dirty="0" smtClean="0"/>
              <a:t> </a:t>
            </a:r>
            <a:r>
              <a:rPr lang="en-US" sz="2400" dirty="0" err="1" smtClean="0"/>
              <a:t>bangsa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1"/>
            <a:ext cx="8229600" cy="3306763"/>
          </a:xfrm>
        </p:spPr>
        <p:txBody>
          <a:bodyPr>
            <a:normAutofit lnSpcReduction="10000"/>
          </a:bodyPr>
          <a:lstStyle/>
          <a:p>
            <a:pPr lvl="0" algn="just">
              <a:buNone/>
            </a:pPr>
            <a:r>
              <a:rPr lang="en-US" dirty="0" err="1" smtClean="0"/>
              <a:t>d.Meningkatkan</a:t>
            </a:r>
            <a:r>
              <a:rPr lang="en-US" dirty="0" smtClean="0"/>
              <a:t> </a:t>
            </a:r>
            <a:r>
              <a:rPr lang="en-US" dirty="0" err="1" smtClean="0"/>
              <a:t>kesadaran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- </a:t>
            </a:r>
            <a:r>
              <a:rPr lang="en-US" sz="2400" dirty="0" err="1" smtClean="0"/>
              <a:t>manusia</a:t>
            </a:r>
            <a:r>
              <a:rPr lang="en-US" sz="2400" dirty="0" smtClean="0"/>
              <a:t> </a:t>
            </a:r>
            <a:r>
              <a:rPr lang="en-US" sz="2400" dirty="0" err="1" smtClean="0"/>
              <a:t>punya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yg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dimana</a:t>
            </a:r>
            <a:r>
              <a:rPr lang="en-US" sz="2400" dirty="0" smtClean="0"/>
              <a:t> </a:t>
            </a:r>
            <a:r>
              <a:rPr lang="en-US" sz="2400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manusiawi</a:t>
            </a:r>
            <a:r>
              <a:rPr lang="en-US" dirty="0" smtClean="0"/>
              <a:t>.-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manusiawi</a:t>
            </a:r>
            <a:endParaRPr lang="en-US" sz="2400" dirty="0" smtClean="0"/>
          </a:p>
          <a:p>
            <a:pPr lvl="0" algn="just">
              <a:buNone/>
            </a:pPr>
            <a:r>
              <a:rPr lang="en-US" dirty="0" smtClean="0"/>
              <a:t>e. </a:t>
            </a:r>
            <a:r>
              <a:rPr lang="en-US" dirty="0" err="1" smtClean="0"/>
              <a:t>Membina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berpikir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bertindak</a:t>
            </a:r>
            <a:r>
              <a:rPr lang="en-US" dirty="0" smtClean="0"/>
              <a:t> </a:t>
            </a:r>
            <a:r>
              <a:rPr lang="en-US" dirty="0" err="1" smtClean="0"/>
              <a:t>obyektif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menangkal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negatif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merusak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.-</a:t>
            </a:r>
            <a:r>
              <a:rPr lang="en-US" sz="2400" dirty="0" smtClean="0"/>
              <a:t>DAS Lampung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b="1" dirty="0" err="1" smtClean="0"/>
              <a:t>Pandangan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hidup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tradisional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merupakan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gambaran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pola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hidup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berdasarkan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berbagai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macam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norma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kehidupan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tradisional</a:t>
            </a:r>
            <a:r>
              <a:rPr lang="en-US" sz="3600" b="1" dirty="0" smtClean="0"/>
              <a:t>, </a:t>
            </a:r>
            <a:r>
              <a:rPr lang="en-US" sz="3600" b="1" dirty="0" err="1" smtClean="0"/>
              <a:t>seperti</a:t>
            </a:r>
            <a:r>
              <a:rPr lang="en-US" sz="3600" b="1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Norma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keagamaan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tradisional</a:t>
            </a:r>
            <a:r>
              <a:rPr lang="en-US" dirty="0" smtClean="0"/>
              <a:t> </a:t>
            </a:r>
            <a:r>
              <a:rPr lang="en-US" dirty="0" err="1" smtClean="0"/>
              <a:t>religius</a:t>
            </a:r>
            <a:r>
              <a:rPr lang="en-US" dirty="0" smtClean="0"/>
              <a:t>;</a:t>
            </a:r>
          </a:p>
          <a:p>
            <a:r>
              <a:rPr lang="en-US" dirty="0" smtClean="0"/>
              <a:t>2. Norma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kekeluargaan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tradisional</a:t>
            </a:r>
            <a:r>
              <a:rPr lang="en-US" dirty="0" smtClean="0"/>
              <a:t>   </a:t>
            </a:r>
            <a:r>
              <a:rPr lang="en-US" dirty="0" err="1" smtClean="0"/>
              <a:t>kekeluargaan</a:t>
            </a:r>
            <a:r>
              <a:rPr lang="en-US" dirty="0" smtClean="0"/>
              <a:t>;</a:t>
            </a:r>
          </a:p>
          <a:p>
            <a:r>
              <a:rPr lang="en-US" dirty="0" smtClean="0"/>
              <a:t>3.Norma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gotong-royong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tradisional</a:t>
            </a:r>
            <a:r>
              <a:rPr lang="en-US" dirty="0" smtClean="0"/>
              <a:t> </a:t>
            </a:r>
            <a:r>
              <a:rPr lang="en-US" dirty="0" err="1" smtClean="0"/>
              <a:t>gotong-royong</a:t>
            </a:r>
            <a:r>
              <a:rPr lang="en-US" dirty="0" smtClean="0"/>
              <a:t>.;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282883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/>
          <a:lstStyle/>
          <a:p>
            <a:r>
              <a:rPr lang="en-US" dirty="0" smtClean="0"/>
              <a:t>Dan lain-lain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tradisi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yang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pedoman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setempat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Jadi</a:t>
            </a:r>
            <a:r>
              <a:rPr lang="en-US" dirty="0" smtClean="0"/>
              <a:t>,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tradisional</a:t>
            </a:r>
            <a:r>
              <a:rPr lang="en-US" dirty="0" smtClean="0"/>
              <a:t> </a:t>
            </a:r>
            <a:r>
              <a:rPr lang="en-US" dirty="0" err="1" smtClean="0"/>
              <a:t>didasarkan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nilai-nilai</a:t>
            </a:r>
            <a:r>
              <a:rPr lang="en-US" dirty="0" smtClean="0"/>
              <a:t> </a:t>
            </a:r>
            <a:r>
              <a:rPr lang="en-US" dirty="0" err="1" smtClean="0"/>
              <a:t>tradisi</a:t>
            </a:r>
            <a:r>
              <a:rPr lang="en-US" dirty="0" smtClean="0"/>
              <a:t> yang </a:t>
            </a:r>
            <a:r>
              <a:rPr lang="en-US" dirty="0" err="1" smtClean="0"/>
              <a:t>berkembang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turun-temurun</a:t>
            </a:r>
            <a:r>
              <a:rPr lang="en-US" dirty="0" smtClean="0"/>
              <a:t> yang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dianggap</a:t>
            </a:r>
            <a:r>
              <a:rPr lang="en-US" dirty="0" smtClean="0"/>
              <a:t> </a:t>
            </a:r>
            <a:r>
              <a:rPr lang="en-US" dirty="0" err="1" smtClean="0"/>
              <a:t>bermanfaat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dijadikan</a:t>
            </a:r>
            <a:r>
              <a:rPr lang="en-US" dirty="0" smtClean="0"/>
              <a:t> </a:t>
            </a:r>
            <a:r>
              <a:rPr lang="en-US" dirty="0" err="1" smtClean="0"/>
              <a:t>pedoman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b.  </a:t>
            </a:r>
            <a:r>
              <a:rPr lang="en-US" b="1" dirty="0" err="1" smtClean="0"/>
              <a:t>Pandangan</a:t>
            </a:r>
            <a:r>
              <a:rPr lang="en-US" b="1" dirty="0" smtClean="0"/>
              <a:t> </a:t>
            </a:r>
            <a:r>
              <a:rPr lang="en-US" b="1" dirty="0" err="1" smtClean="0"/>
              <a:t>hidup</a:t>
            </a:r>
            <a:r>
              <a:rPr lang="en-US" b="1" dirty="0" smtClean="0"/>
              <a:t> modern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modern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dikaitkan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modern yang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politik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sekelompok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pendukung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,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ideologi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politik</a:t>
            </a:r>
            <a:r>
              <a:rPr lang="en-US" dirty="0" smtClean="0"/>
              <a:t>,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hidupnya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ideologi</a:t>
            </a:r>
            <a:r>
              <a:rPr lang="en-US" dirty="0" smtClean="0"/>
              <a:t> </a:t>
            </a:r>
            <a:r>
              <a:rPr lang="en-US" dirty="0" err="1" smtClean="0"/>
              <a:t>politik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,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hidupnya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ideologi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tradisional</a:t>
            </a:r>
            <a:r>
              <a:rPr lang="en-US" dirty="0" smtClean="0"/>
              <a:t> yang </a:t>
            </a:r>
            <a:r>
              <a:rPr lang="en-US" dirty="0" err="1" smtClean="0"/>
              <a:t>didasarkan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keteraturan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kesadaran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modern </a:t>
            </a:r>
            <a:r>
              <a:rPr lang="en-US" dirty="0" err="1" smtClean="0"/>
              <a:t>didasarkan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kekuasaan</a:t>
            </a:r>
            <a:r>
              <a:rPr lang="en-US" dirty="0" smtClean="0"/>
              <a:t> yang </a:t>
            </a:r>
            <a:r>
              <a:rPr lang="en-US" dirty="0" err="1" smtClean="0"/>
              <a:t>intinya</a:t>
            </a:r>
            <a:r>
              <a:rPr lang="en-US" dirty="0" smtClean="0"/>
              <a:t> </a:t>
            </a:r>
            <a:r>
              <a:rPr lang="en-US" dirty="0" err="1" smtClean="0"/>
              <a:t>kekuatan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paksaan</a:t>
            </a:r>
            <a:r>
              <a:rPr lang="en-US" dirty="0" smtClean="0"/>
              <a:t> (</a:t>
            </a:r>
            <a:r>
              <a:rPr lang="en-US" i="1" dirty="0" smtClean="0"/>
              <a:t>political authority based on power</a:t>
            </a:r>
            <a:r>
              <a:rPr lang="en-US" dirty="0" smtClean="0"/>
              <a:t> </a:t>
            </a:r>
            <a:r>
              <a:rPr lang="en-US" i="1" dirty="0" smtClean="0"/>
              <a:t>and force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066800"/>
          </a:xfrm>
        </p:spPr>
        <p:txBody>
          <a:bodyPr>
            <a:normAutofit fontScale="90000"/>
          </a:bodyPr>
          <a:lstStyle/>
          <a:p>
            <a:pPr lvl="0"/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2. </a:t>
            </a:r>
            <a:r>
              <a:rPr lang="en-US" b="1" dirty="0" err="1" smtClean="0"/>
              <a:t>Bermacam</a:t>
            </a:r>
            <a:r>
              <a:rPr lang="en-US" b="1" dirty="0" smtClean="0"/>
              <a:t> </a:t>
            </a:r>
            <a:r>
              <a:rPr lang="en-US" b="1" dirty="0" err="1" smtClean="0"/>
              <a:t>Tipe</a:t>
            </a:r>
            <a:r>
              <a:rPr lang="en-US" b="1" dirty="0" smtClean="0"/>
              <a:t> </a:t>
            </a:r>
            <a:r>
              <a:rPr lang="en-US" b="1" dirty="0" err="1" smtClean="0"/>
              <a:t>Pandangan</a:t>
            </a:r>
            <a:r>
              <a:rPr lang="en-US" b="1" dirty="0" smtClean="0"/>
              <a:t> </a:t>
            </a:r>
            <a:r>
              <a:rPr lang="en-US" b="1" dirty="0" err="1" smtClean="0"/>
              <a:t>Hidup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562600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Terdapat bermacam-macam pandangan hidup modern yang dianut kelompok manusia, yang umumnya terhimpun dalam organisasi negara. </a:t>
            </a:r>
          </a:p>
          <a:p>
            <a:r>
              <a:rPr lang="en-US" smtClean="0"/>
              <a:t>Pandangan hidup tersebut dapat digolongkan menjadi 5 (lima) macam, yaitu sebagai berikut:</a:t>
            </a:r>
            <a:r>
              <a:rPr lang="en-US" b="1" smtClean="0"/>
              <a:t> </a:t>
            </a:r>
            <a:endParaRPr lang="en-US" smtClean="0"/>
          </a:p>
          <a:p>
            <a:pPr>
              <a:buNone/>
            </a:pPr>
            <a:r>
              <a:rPr lang="en-US" b="1" smtClean="0"/>
              <a:t>a.   Pandangan hidup liberalisme</a:t>
            </a:r>
            <a:endParaRPr lang="en-US" smtClean="0"/>
          </a:p>
          <a:p>
            <a:r>
              <a:rPr lang="en-US" smtClean="0"/>
              <a:t>Menurut ajaran pandangan hidup ini, setiap anggota organisasi atau warga negara bebas berusaha guna mewujudkan kesejahteraan berdasarkan nilai-nilai kehidupan liberal yang dianutnya. </a:t>
            </a:r>
          </a:p>
          <a:p>
            <a:r>
              <a:rPr lang="en-US" smtClean="0"/>
              <a:t>Sifat yang menonjol adalah kebebasan bersaing antara individu yang satu dan individu yang lain. </a:t>
            </a:r>
          </a:p>
          <a:p>
            <a:r>
              <a:rPr lang="en-US" smtClean="0"/>
              <a:t>Hak asasi manusia dihargai dan dijunjung tinggi. </a:t>
            </a:r>
          </a:p>
          <a:p>
            <a:r>
              <a:rPr lang="en-US" smtClean="0"/>
              <a:t>Pandangan hidup liberalisme dianut oleh orang Barat, antara lain Amerika Serikat, Inggris, Perancis, Jerman, dan Belanda.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b.   </a:t>
            </a:r>
            <a:r>
              <a:rPr lang="en-US" b="1" dirty="0" err="1" smtClean="0"/>
              <a:t>Pandangan</a:t>
            </a:r>
            <a:r>
              <a:rPr lang="en-US" b="1" dirty="0" smtClean="0"/>
              <a:t> </a:t>
            </a:r>
            <a:r>
              <a:rPr lang="en-US" b="1" dirty="0" err="1" smtClean="0"/>
              <a:t>hidup</a:t>
            </a:r>
            <a:r>
              <a:rPr lang="en-US" b="1" dirty="0" smtClean="0"/>
              <a:t> </a:t>
            </a:r>
            <a:r>
              <a:rPr lang="en-US" b="1" dirty="0" err="1" smtClean="0"/>
              <a:t>sosialisme</a:t>
            </a:r>
            <a:r>
              <a:rPr lang="en-US" b="1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ajaran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warga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berusaha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mewujudkan</a:t>
            </a:r>
            <a:r>
              <a:rPr lang="en-US" dirty="0" smtClean="0"/>
              <a:t> </a:t>
            </a:r>
            <a:r>
              <a:rPr lang="en-US" dirty="0" err="1" smtClean="0"/>
              <a:t>kesejahteraan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kebersamaan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kolektif</a:t>
            </a:r>
            <a:r>
              <a:rPr lang="en-US" dirty="0" smtClean="0"/>
              <a:t>, </a:t>
            </a:r>
            <a:r>
              <a:rPr lang="en-US" dirty="0" err="1" smtClean="0"/>
              <a:t>kesejahteraan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prinsip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ditetapkan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Warga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kekayaan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batas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yang </a:t>
            </a:r>
            <a:r>
              <a:rPr lang="en-US" dirty="0" err="1" smtClean="0"/>
              <a:t>ditetapkan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asasi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diakui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asas</a:t>
            </a:r>
            <a:r>
              <a:rPr lang="en-US" dirty="0" smtClean="0"/>
              <a:t> </a:t>
            </a:r>
            <a:r>
              <a:rPr lang="en-US" dirty="0" err="1" smtClean="0"/>
              <a:t>kebersamaan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sosialisme</a:t>
            </a:r>
            <a:r>
              <a:rPr lang="en-US" dirty="0" smtClean="0"/>
              <a:t> </a:t>
            </a:r>
            <a:r>
              <a:rPr lang="en-US" dirty="0" err="1" smtClean="0"/>
              <a:t>dianut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Barat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Timur</a:t>
            </a:r>
            <a:r>
              <a:rPr lang="en-US" dirty="0" smtClean="0"/>
              <a:t>, </a:t>
            </a:r>
            <a:r>
              <a:rPr lang="en-US" dirty="0" err="1" smtClean="0"/>
              <a:t>antara</a:t>
            </a:r>
            <a:r>
              <a:rPr lang="en-US" dirty="0" smtClean="0"/>
              <a:t> lain </a:t>
            </a:r>
            <a:r>
              <a:rPr lang="en-US" dirty="0" err="1" smtClean="0"/>
              <a:t>Rusia</a:t>
            </a:r>
            <a:r>
              <a:rPr lang="en-US" dirty="0" smtClean="0"/>
              <a:t>, Yugoslavia, </a:t>
            </a:r>
            <a:r>
              <a:rPr lang="en-US" dirty="0" err="1" smtClean="0"/>
              <a:t>Hongaria</a:t>
            </a:r>
            <a:r>
              <a:rPr lang="en-US" dirty="0" smtClean="0"/>
              <a:t>, Ethiopia, Uganda, Zimbabwe, Laos,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Kamboja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c. </a:t>
            </a:r>
            <a:r>
              <a:rPr lang="en-US" b="1" dirty="0" err="1" smtClean="0"/>
              <a:t>Pandangan</a:t>
            </a:r>
            <a:r>
              <a:rPr lang="en-US" b="1" dirty="0" smtClean="0"/>
              <a:t> </a:t>
            </a:r>
            <a:r>
              <a:rPr lang="en-US" b="1" dirty="0" err="1" smtClean="0"/>
              <a:t>hidup</a:t>
            </a:r>
            <a:r>
              <a:rPr lang="en-US" b="1" dirty="0" smtClean="0"/>
              <a:t> </a:t>
            </a:r>
            <a:r>
              <a:rPr lang="en-US" b="1" dirty="0" err="1" smtClean="0"/>
              <a:t>komunisme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ajaran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berperan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 </a:t>
            </a:r>
            <a:r>
              <a:rPr lang="en-US" dirty="0" err="1" smtClean="0"/>
              <a:t>usaha</a:t>
            </a:r>
            <a:r>
              <a:rPr lang="en-US" dirty="0" smtClean="0"/>
              <a:t>/</a:t>
            </a:r>
            <a:r>
              <a:rPr lang="en-US" dirty="0" err="1" smtClean="0"/>
              <a:t>perjuangan</a:t>
            </a:r>
            <a:r>
              <a:rPr lang="en-US" dirty="0" smtClean="0"/>
              <a:t> </a:t>
            </a:r>
            <a:r>
              <a:rPr lang="en-US" dirty="0" err="1" smtClean="0"/>
              <a:t>warga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mewujudkan</a:t>
            </a:r>
            <a:r>
              <a:rPr lang="en-US" dirty="0" smtClean="0"/>
              <a:t> </a:t>
            </a:r>
            <a:r>
              <a:rPr lang="en-US" dirty="0" err="1" smtClean="0"/>
              <a:t>kesejahteraan</a:t>
            </a:r>
            <a:r>
              <a:rPr lang="en-US" dirty="0" smtClean="0"/>
              <a:t> </a:t>
            </a:r>
            <a:r>
              <a:rPr lang="en-US" dirty="0" err="1" smtClean="0"/>
              <a:t>kolektif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warga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tunduk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patuh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prinsip</a:t>
            </a:r>
            <a:r>
              <a:rPr lang="en-US" dirty="0" smtClean="0"/>
              <a:t> yang </a:t>
            </a:r>
            <a:r>
              <a:rPr lang="en-US" dirty="0" err="1" smtClean="0"/>
              <a:t>ditetapkan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Asas</a:t>
            </a:r>
            <a:r>
              <a:rPr lang="en-US" dirty="0" smtClean="0"/>
              <a:t> </a:t>
            </a:r>
            <a:r>
              <a:rPr lang="en-US" dirty="0" err="1" smtClean="0"/>
              <a:t>kebersamaan</a:t>
            </a:r>
            <a:r>
              <a:rPr lang="en-US" dirty="0" smtClean="0"/>
              <a:t>, </a:t>
            </a:r>
            <a:r>
              <a:rPr lang="en-US" dirty="0" err="1" smtClean="0"/>
              <a:t>pemerataan</a:t>
            </a:r>
            <a:r>
              <a:rPr lang="en-US" dirty="0" smtClean="0"/>
              <a:t>, </a:t>
            </a:r>
            <a:r>
              <a:rPr lang="en-US" dirty="0" err="1" smtClean="0"/>
              <a:t>sama</a:t>
            </a:r>
            <a:r>
              <a:rPr lang="en-US" dirty="0" smtClean="0"/>
              <a:t> rata </a:t>
            </a:r>
            <a:r>
              <a:rPr lang="en-US" dirty="0" err="1" smtClean="0"/>
              <a:t>sama</a:t>
            </a:r>
            <a:r>
              <a:rPr lang="en-US" dirty="0" smtClean="0"/>
              <a:t> rasa </a:t>
            </a:r>
            <a:r>
              <a:rPr lang="en-US" dirty="0" err="1" smtClean="0"/>
              <a:t>diterapkan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ketat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 </a:t>
            </a:r>
            <a:r>
              <a:rPr lang="en-US" dirty="0" err="1" smtClean="0"/>
              <a:t>dimiliki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diatur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kekayaan</a:t>
            </a:r>
            <a:r>
              <a:rPr lang="en-US" dirty="0" smtClean="0"/>
              <a:t> </a:t>
            </a:r>
            <a:r>
              <a:rPr lang="en-US" dirty="0" err="1" smtClean="0"/>
              <a:t>melebihi</a:t>
            </a:r>
            <a:r>
              <a:rPr lang="en-US" dirty="0" smtClean="0"/>
              <a:t> </a:t>
            </a:r>
            <a:r>
              <a:rPr lang="en-US" dirty="0" err="1" smtClean="0"/>
              <a:t>batas</a:t>
            </a:r>
            <a:r>
              <a:rPr lang="en-US" dirty="0" smtClean="0"/>
              <a:t> yang </a:t>
            </a:r>
            <a:r>
              <a:rPr lang="en-US" dirty="0" err="1" smtClean="0"/>
              <a:t>ditetapkan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jaminan</a:t>
            </a:r>
            <a:r>
              <a:rPr lang="en-US" dirty="0" smtClean="0"/>
              <a:t> </a:t>
            </a:r>
            <a:r>
              <a:rPr lang="en-US" dirty="0" err="1" smtClean="0"/>
              <a:t>kebebasan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asasi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Cara </a:t>
            </a:r>
            <a:r>
              <a:rPr lang="en-US" dirty="0" err="1" smtClean="0"/>
              <a:t>mewujudkan</a:t>
            </a:r>
            <a:r>
              <a:rPr lang="en-US" dirty="0" smtClean="0"/>
              <a:t> </a:t>
            </a:r>
            <a:r>
              <a:rPr lang="en-US" dirty="0" err="1" smtClean="0"/>
              <a:t>kesejahteraan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harkat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martabat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komunisme</a:t>
            </a:r>
            <a:r>
              <a:rPr lang="en-US" dirty="0" smtClean="0"/>
              <a:t> </a:t>
            </a:r>
            <a:r>
              <a:rPr lang="en-US" dirty="0" err="1" smtClean="0"/>
              <a:t>dianut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Barat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Timur</a:t>
            </a:r>
            <a:r>
              <a:rPr lang="en-US" dirty="0" smtClean="0"/>
              <a:t>, </a:t>
            </a:r>
            <a:r>
              <a:rPr lang="en-US" dirty="0" err="1" smtClean="0"/>
              <a:t>antara</a:t>
            </a:r>
            <a:r>
              <a:rPr lang="en-US" dirty="0" smtClean="0"/>
              <a:t> lain </a:t>
            </a:r>
            <a:r>
              <a:rPr lang="en-US" dirty="0" err="1" smtClean="0"/>
              <a:t>Kuba</a:t>
            </a:r>
            <a:r>
              <a:rPr lang="en-US" dirty="0" smtClean="0"/>
              <a:t>, </a:t>
            </a:r>
            <a:r>
              <a:rPr lang="en-US" dirty="0" err="1" smtClean="0"/>
              <a:t>Cina</a:t>
            </a:r>
            <a:r>
              <a:rPr lang="en-US" dirty="0" smtClean="0"/>
              <a:t>, Vietnam, </a:t>
            </a:r>
            <a:r>
              <a:rPr lang="en-US" dirty="0" err="1" smtClean="0"/>
              <a:t>dan</a:t>
            </a:r>
            <a:r>
              <a:rPr lang="en-US" dirty="0" smtClean="0"/>
              <a:t> Korea Utara.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d.   </a:t>
            </a:r>
            <a:r>
              <a:rPr lang="en-US" b="1" dirty="0" err="1" smtClean="0"/>
              <a:t>Pandangan</a:t>
            </a:r>
            <a:r>
              <a:rPr lang="en-US" b="1" dirty="0" smtClean="0"/>
              <a:t> </a:t>
            </a:r>
            <a:r>
              <a:rPr lang="en-US" b="1" dirty="0" err="1" smtClean="0"/>
              <a:t>hidup</a:t>
            </a:r>
            <a:r>
              <a:rPr lang="en-US" b="1" dirty="0" smtClean="0"/>
              <a:t> </a:t>
            </a:r>
            <a:r>
              <a:rPr lang="en-US" b="1" dirty="0" err="1" smtClean="0"/>
              <a:t>religius</a:t>
            </a:r>
            <a:r>
              <a:rPr lang="en-US" b="1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5059363"/>
          </a:xfrm>
        </p:spPr>
        <p:txBody>
          <a:bodyPr>
            <a:normAutofit/>
          </a:bodyPr>
          <a:lstStyle/>
          <a:p>
            <a:r>
              <a:rPr lang="en-US" b="1" dirty="0" smtClean="0"/>
              <a:t> 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ajaran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warga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berusaha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mewujudkan</a:t>
            </a:r>
            <a:r>
              <a:rPr lang="en-US" dirty="0" smtClean="0"/>
              <a:t> </a:t>
            </a:r>
            <a:r>
              <a:rPr lang="en-US" dirty="0" err="1" smtClean="0"/>
              <a:t>kesejahteraan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prinsip</a:t>
            </a:r>
            <a:r>
              <a:rPr lang="en-US" dirty="0" smtClean="0"/>
              <a:t> yang </a:t>
            </a:r>
            <a:r>
              <a:rPr lang="en-US" dirty="0" err="1" smtClean="0"/>
              <a:t>diajarkan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agama yang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anut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dianut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Barat,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Timur</a:t>
            </a:r>
            <a:r>
              <a:rPr lang="en-US" dirty="0" smtClean="0"/>
              <a:t> </a:t>
            </a:r>
            <a:r>
              <a:rPr lang="en-US" dirty="0" err="1" smtClean="0"/>
              <a:t>tengah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Timur</a:t>
            </a:r>
            <a:r>
              <a:rPr lang="en-US" dirty="0" smtClean="0"/>
              <a:t>, </a:t>
            </a:r>
            <a:r>
              <a:rPr lang="en-US" dirty="0" err="1" smtClean="0"/>
              <a:t>antara</a:t>
            </a:r>
            <a:r>
              <a:rPr lang="en-US" dirty="0" smtClean="0"/>
              <a:t> lain </a:t>
            </a:r>
            <a:r>
              <a:rPr lang="en-US" dirty="0" err="1" smtClean="0"/>
              <a:t>Vatikan</a:t>
            </a:r>
            <a:r>
              <a:rPr lang="en-US" dirty="0" smtClean="0"/>
              <a:t>, Arab Saudi, Iran, Pakistan, </a:t>
            </a:r>
            <a:r>
              <a:rPr lang="en-US" dirty="0" err="1" smtClean="0"/>
              <a:t>dan</a:t>
            </a:r>
            <a:r>
              <a:rPr lang="en-US" dirty="0" smtClean="0"/>
              <a:t> Brunei Darussalam.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e.Pandangan</a:t>
            </a:r>
            <a:r>
              <a:rPr lang="en-US" b="1" dirty="0" smtClean="0"/>
              <a:t> </a:t>
            </a:r>
            <a:r>
              <a:rPr lang="en-US" b="1" dirty="0" err="1" smtClean="0"/>
              <a:t>hidup</a:t>
            </a:r>
            <a:r>
              <a:rPr lang="en-US" b="1" dirty="0" smtClean="0"/>
              <a:t> </a:t>
            </a:r>
            <a:r>
              <a:rPr lang="en-US" b="1" dirty="0" err="1" smtClean="0"/>
              <a:t>sosialisme</a:t>
            </a:r>
            <a:r>
              <a:rPr lang="en-US" b="1" dirty="0" smtClean="0"/>
              <a:t> </a:t>
            </a:r>
            <a:r>
              <a:rPr lang="en-US" b="1" dirty="0" err="1" smtClean="0"/>
              <a:t>religius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5059363"/>
          </a:xfrm>
        </p:spPr>
        <p:txBody>
          <a:bodyPr>
            <a:normAutofit/>
          </a:bodyPr>
          <a:lstStyle/>
          <a:p>
            <a:r>
              <a:rPr lang="en-US" b="1" dirty="0" smtClean="0"/>
              <a:t> 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jaran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warga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berusaha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mewujudkan</a:t>
            </a:r>
            <a:r>
              <a:rPr lang="en-US" dirty="0" smtClean="0"/>
              <a:t> </a:t>
            </a:r>
            <a:r>
              <a:rPr lang="en-US" dirty="0" err="1" smtClean="0"/>
              <a:t>kesejahteraan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kolektif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kebersamaan</a:t>
            </a:r>
            <a:r>
              <a:rPr lang="en-US" dirty="0" smtClean="0"/>
              <a:t> yang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ajaran</a:t>
            </a:r>
            <a:r>
              <a:rPr lang="en-US" dirty="0" smtClean="0"/>
              <a:t> </a:t>
            </a:r>
            <a:r>
              <a:rPr lang="en-US" dirty="0" err="1" smtClean="0"/>
              <a:t>agam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diridoi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Pandang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dianut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Timur</a:t>
            </a:r>
            <a:r>
              <a:rPr lang="en-US" dirty="0" smtClean="0"/>
              <a:t> Tengah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Timur</a:t>
            </a:r>
            <a:r>
              <a:rPr lang="en-US" dirty="0" smtClean="0"/>
              <a:t>, </a:t>
            </a:r>
            <a:r>
              <a:rPr lang="en-US" dirty="0" err="1" smtClean="0"/>
              <a:t>antara</a:t>
            </a:r>
            <a:r>
              <a:rPr lang="en-US" dirty="0" smtClean="0"/>
              <a:t> lain </a:t>
            </a:r>
            <a:r>
              <a:rPr lang="en-US" dirty="0" err="1" smtClean="0"/>
              <a:t>Mesir</a:t>
            </a:r>
            <a:r>
              <a:rPr lang="en-US" dirty="0" smtClean="0"/>
              <a:t>, </a:t>
            </a:r>
            <a:r>
              <a:rPr lang="en-US" dirty="0" err="1" smtClean="0"/>
              <a:t>Siria</a:t>
            </a:r>
            <a:r>
              <a:rPr lang="en-US" dirty="0" smtClean="0"/>
              <a:t>, Libya, </a:t>
            </a:r>
            <a:r>
              <a:rPr lang="en-US" dirty="0" err="1" smtClean="0"/>
              <a:t>Irak</a:t>
            </a:r>
            <a:r>
              <a:rPr lang="en-US" dirty="0" smtClean="0"/>
              <a:t>, Indonesia, </a:t>
            </a:r>
            <a:r>
              <a:rPr lang="en-US" dirty="0" err="1" smtClean="0"/>
              <a:t>muang</a:t>
            </a:r>
            <a:r>
              <a:rPr lang="en-US" dirty="0" smtClean="0"/>
              <a:t> Thai, Bangladesh, </a:t>
            </a:r>
            <a:r>
              <a:rPr lang="en-US" dirty="0" err="1" smtClean="0"/>
              <a:t>dan</a:t>
            </a:r>
            <a:r>
              <a:rPr lang="en-US" dirty="0" smtClean="0"/>
              <a:t> Malaysia.</a:t>
            </a:r>
            <a:endParaRPr lang="en-US" dirty="0"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B.UNSUR-UNSUR PANDANGAN HIDUP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meliputi</a:t>
            </a:r>
            <a:r>
              <a:rPr lang="en-US" dirty="0" smtClean="0"/>
              <a:t> </a:t>
            </a:r>
            <a:r>
              <a:rPr lang="en-US" dirty="0" err="1" smtClean="0"/>
              <a:t>unsur-unsur</a:t>
            </a:r>
            <a:r>
              <a:rPr lang="en-US" dirty="0" smtClean="0"/>
              <a:t>, </a:t>
            </a:r>
            <a:r>
              <a:rPr lang="en-US" dirty="0" err="1" smtClean="0"/>
              <a:t>cita-cita</a:t>
            </a:r>
            <a:r>
              <a:rPr lang="en-US" dirty="0" smtClean="0"/>
              <a:t>, </a:t>
            </a:r>
            <a:r>
              <a:rPr lang="en-US" dirty="0" err="1" smtClean="0"/>
              <a:t>kebajikan</a:t>
            </a:r>
            <a:r>
              <a:rPr lang="en-US" dirty="0" smtClean="0"/>
              <a:t>, </a:t>
            </a:r>
            <a:r>
              <a:rPr lang="en-US" dirty="0" err="1" smtClean="0"/>
              <a:t>usaha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keyakinan</a:t>
            </a:r>
            <a:r>
              <a:rPr lang="en-US" dirty="0" smtClean="0"/>
              <a:t>/</a:t>
            </a:r>
            <a:r>
              <a:rPr lang="en-US" dirty="0" err="1" smtClean="0"/>
              <a:t>kepercayaan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Keempat</a:t>
            </a:r>
            <a:r>
              <a:rPr lang="en-US" dirty="0" smtClean="0"/>
              <a:t> </a:t>
            </a:r>
            <a:r>
              <a:rPr lang="en-US" dirty="0" err="1" smtClean="0"/>
              <a:t>unsur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kesatuan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terpisah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Cita-cita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diinginkan</a:t>
            </a:r>
            <a:r>
              <a:rPr lang="en-US" dirty="0" smtClean="0"/>
              <a:t>, yang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dicapai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perjuangan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Tujuan</a:t>
            </a:r>
            <a:r>
              <a:rPr lang="en-US" dirty="0" smtClean="0"/>
              <a:t> yang </a:t>
            </a:r>
            <a:r>
              <a:rPr lang="en-US" dirty="0" err="1" smtClean="0"/>
              <a:t>hendak</a:t>
            </a:r>
            <a:r>
              <a:rPr lang="en-US" dirty="0" smtClean="0"/>
              <a:t> </a:t>
            </a:r>
            <a:r>
              <a:rPr lang="en-US" dirty="0" err="1" smtClean="0"/>
              <a:t>dicapai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kebajikan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bermanfaat</a:t>
            </a:r>
            <a:r>
              <a:rPr lang="en-US" dirty="0" smtClean="0"/>
              <a:t> yang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manusi</a:t>
            </a:r>
            <a:r>
              <a:rPr lang="en-US" dirty="0" smtClean="0"/>
              <a:t> </a:t>
            </a:r>
            <a:r>
              <a:rPr lang="en-US" dirty="0" err="1" smtClean="0"/>
              <a:t>tertib</a:t>
            </a:r>
            <a:r>
              <a:rPr lang="en-US" dirty="0" smtClean="0"/>
              <a:t>, </a:t>
            </a:r>
            <a:r>
              <a:rPr lang="en-US" dirty="0" err="1" smtClean="0"/>
              <a:t>damai</a:t>
            </a:r>
            <a:r>
              <a:rPr lang="en-US" dirty="0" smtClean="0"/>
              <a:t>, </a:t>
            </a:r>
            <a:r>
              <a:rPr lang="en-US" dirty="0" err="1" smtClean="0"/>
              <a:t>tenteram</a:t>
            </a:r>
            <a:r>
              <a:rPr lang="en-US" dirty="0" smtClean="0"/>
              <a:t>, </a:t>
            </a:r>
            <a:r>
              <a:rPr lang="en-US" dirty="0" err="1" smtClean="0"/>
              <a:t>sejahtera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bahagia</a:t>
            </a:r>
            <a:r>
              <a:rPr lang="en-US" dirty="0" smtClean="0"/>
              <a:t>. </a:t>
            </a:r>
          </a:p>
          <a:p>
            <a:r>
              <a:rPr lang="en-US" dirty="0" smtClean="0"/>
              <a:t>Usaha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perjuangan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, yang </a:t>
            </a:r>
            <a:r>
              <a:rPr lang="en-US" dirty="0" err="1" smtClean="0"/>
              <a:t>dilandasi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keyakinan</a:t>
            </a:r>
            <a:r>
              <a:rPr lang="en-US" dirty="0" smtClean="0"/>
              <a:t>/</a:t>
            </a:r>
            <a:r>
              <a:rPr lang="en-US" dirty="0" err="1" smtClean="0"/>
              <a:t>percaya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. </a:t>
            </a:r>
            <a:r>
              <a:rPr lang="en-US" dirty="0" err="1" smtClean="0"/>
              <a:t>Keyakinan</a:t>
            </a:r>
            <a:r>
              <a:rPr lang="en-US" dirty="0" smtClean="0"/>
              <a:t>/</a:t>
            </a:r>
            <a:r>
              <a:rPr lang="en-US" dirty="0" err="1" smtClean="0"/>
              <a:t>percaya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diukur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akal</a:t>
            </a:r>
            <a:r>
              <a:rPr lang="en-US" dirty="0" smtClean="0"/>
              <a:t>, </a:t>
            </a:r>
            <a:r>
              <a:rPr lang="en-US" dirty="0" err="1" smtClean="0"/>
              <a:t>jasmani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iman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Yang </a:t>
            </a:r>
            <a:r>
              <a:rPr lang="en-US" dirty="0" err="1" smtClean="0"/>
              <a:t>Maha</a:t>
            </a:r>
            <a:r>
              <a:rPr lang="en-US" dirty="0" smtClean="0"/>
              <a:t> </a:t>
            </a:r>
            <a:r>
              <a:rPr lang="en-US" dirty="0" err="1" smtClean="0"/>
              <a:t>Kuasa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  </a:t>
            </a:r>
            <a:r>
              <a:rPr lang="en-US" b="1" dirty="0" err="1" smtClean="0"/>
              <a:t>Cita-cita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Cita-cita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keinginan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pikiran</a:t>
            </a:r>
            <a:r>
              <a:rPr lang="en-US" dirty="0" smtClean="0"/>
              <a:t>/</a:t>
            </a:r>
            <a:r>
              <a:rPr lang="en-US" dirty="0" err="1" smtClean="0"/>
              <a:t>hati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. </a:t>
            </a:r>
            <a:r>
              <a:rPr lang="en-US" dirty="0" err="1" smtClean="0"/>
              <a:t>Keinginan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didasari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nafsu</a:t>
            </a:r>
            <a:r>
              <a:rPr lang="en-US" dirty="0" smtClean="0"/>
              <a:t> yang </a:t>
            </a:r>
            <a:r>
              <a:rPr lang="en-US" dirty="0" err="1" smtClean="0"/>
              <a:t>timbul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Cita-cita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diwujudkan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dicapai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perjuangan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Dikatakan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persyaratan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dipenuhi</a:t>
            </a:r>
            <a:r>
              <a:rPr lang="en-US" dirty="0" smtClean="0"/>
              <a:t>. </a:t>
            </a:r>
            <a:r>
              <a:rPr lang="en-US" dirty="0" err="1" smtClean="0"/>
              <a:t>Misalnya</a:t>
            </a:r>
            <a:r>
              <a:rPr lang="en-US" dirty="0" smtClean="0"/>
              <a:t>, </a:t>
            </a:r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 err="1" smtClean="0"/>
              <a:t>bercita-cita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pemimpin</a:t>
            </a:r>
            <a:r>
              <a:rPr lang="en-US" dirty="0" smtClean="0"/>
              <a:t>, </a:t>
            </a:r>
            <a:r>
              <a:rPr lang="en-US" dirty="0" err="1" smtClean="0"/>
              <a:t>persayratan</a:t>
            </a:r>
            <a:r>
              <a:rPr lang="en-US" dirty="0" smtClean="0"/>
              <a:t> yang </a:t>
            </a:r>
            <a:r>
              <a:rPr lang="en-US" dirty="0" err="1" smtClean="0"/>
              <a:t>dipenuhi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memperoleh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yang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, </a:t>
            </a:r>
            <a:r>
              <a:rPr lang="en-US" dirty="0" err="1" smtClean="0"/>
              <a:t>penampilan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supel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pergaulan</a:t>
            </a:r>
            <a:r>
              <a:rPr lang="en-US" dirty="0" smtClean="0"/>
              <a:t>, </a:t>
            </a:r>
            <a:r>
              <a:rPr lang="en-US" dirty="0" err="1" smtClean="0"/>
              <a:t>kesadaran</a:t>
            </a:r>
            <a:r>
              <a:rPr lang="en-US" dirty="0" smtClean="0"/>
              <a:t> </a:t>
            </a:r>
            <a:r>
              <a:rPr lang="en-US" dirty="0" err="1" smtClean="0"/>
              <a:t>pengabdian</a:t>
            </a:r>
            <a:r>
              <a:rPr lang="en-US" dirty="0" smtClean="0"/>
              <a:t>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kepemimpinan</a:t>
            </a:r>
            <a:r>
              <a:rPr lang="en-US" dirty="0" smtClean="0"/>
              <a:t>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bertindak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pemimpin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BAB II TIPE-TIPE KELOMPOK SOSIAL BUDAYA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983163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b="1" dirty="0" smtClean="0"/>
              <a:t> KONSEP KELOMPOK SOSIAL BUDAYA</a:t>
            </a:r>
            <a:endParaRPr lang="en-US" dirty="0" smtClean="0"/>
          </a:p>
          <a:p>
            <a:pPr algn="just"/>
            <a:r>
              <a:rPr lang="en-US" b="1" u="sng" dirty="0" err="1" smtClean="0"/>
              <a:t>Kelompok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sosial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budaya</a:t>
            </a:r>
            <a:r>
              <a:rPr lang="en-US" b="1" u="sng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,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4 (</a:t>
            </a:r>
            <a:r>
              <a:rPr lang="en-US" dirty="0" err="1" smtClean="0"/>
              <a:t>empat</a:t>
            </a:r>
            <a:r>
              <a:rPr lang="en-US" dirty="0" smtClean="0"/>
              <a:t>) </a:t>
            </a:r>
            <a:r>
              <a:rPr lang="en-US" dirty="0" err="1" smtClean="0"/>
              <a:t>unsur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bermacam</a:t>
            </a:r>
            <a:r>
              <a:rPr lang="en-US" dirty="0" smtClean="0"/>
              <a:t> </a:t>
            </a:r>
            <a:r>
              <a:rPr lang="en-US" dirty="0" err="1" smtClean="0"/>
              <a:t>ragam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. </a:t>
            </a:r>
            <a:r>
              <a:rPr lang="en-US" dirty="0" err="1" smtClean="0"/>
              <a:t>adalah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;</a:t>
            </a:r>
          </a:p>
          <a:p>
            <a:pPr lvl="1" algn="just"/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;</a:t>
            </a:r>
          </a:p>
          <a:p>
            <a:pPr lvl="1" algn="just"/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endParaRPr lang="en-US" dirty="0" smtClean="0"/>
          </a:p>
          <a:p>
            <a:pPr lvl="1" algn="just"/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cita-cita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terpenuhi</a:t>
            </a:r>
            <a:r>
              <a:rPr lang="en-US" dirty="0" smtClean="0"/>
              <a:t>, </a:t>
            </a:r>
            <a:r>
              <a:rPr lang="en-US" dirty="0" err="1" smtClean="0"/>
              <a:t>cita-cita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angan-angan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Di </a:t>
            </a:r>
            <a:r>
              <a:rPr lang="en-US" dirty="0" err="1" smtClean="0"/>
              <a:t>sini</a:t>
            </a:r>
            <a:r>
              <a:rPr lang="en-US" dirty="0" smtClean="0"/>
              <a:t> </a:t>
            </a:r>
            <a:r>
              <a:rPr lang="en-US" dirty="0" err="1" smtClean="0"/>
              <a:t>persyaratan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/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dipenuhi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mewujudkan</a:t>
            </a:r>
            <a:r>
              <a:rPr lang="en-US" dirty="0" smtClean="0"/>
              <a:t> </a:t>
            </a:r>
            <a:r>
              <a:rPr lang="en-US" dirty="0" err="1" smtClean="0"/>
              <a:t>cita-cita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Misalnya</a:t>
            </a:r>
            <a:r>
              <a:rPr lang="en-US" dirty="0" smtClean="0"/>
              <a:t>,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bercita-cita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dokter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beleum</a:t>
            </a:r>
            <a:r>
              <a:rPr lang="en-US" dirty="0" smtClean="0"/>
              <a:t> </a:t>
            </a:r>
            <a:r>
              <a:rPr lang="en-US" dirty="0" err="1" smtClean="0"/>
              <a:t>sekolah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berpikir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berusaha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cita-cita</a:t>
            </a:r>
            <a:r>
              <a:rPr lang="en-US" dirty="0" smtClean="0"/>
              <a:t>.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angan-angan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Angan-angan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cita-cita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persyaratan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dipenuhi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Cita-cita</a:t>
            </a:r>
            <a:r>
              <a:rPr lang="en-US" dirty="0" smtClean="0"/>
              <a:t> yang </a:t>
            </a:r>
            <a:r>
              <a:rPr lang="en-US" dirty="0" err="1" smtClean="0"/>
              <a:t>bertaraf</a:t>
            </a:r>
            <a:r>
              <a:rPr lang="en-US" dirty="0" smtClean="0"/>
              <a:t> </a:t>
            </a:r>
            <a:r>
              <a:rPr lang="en-US" dirty="0" err="1" smtClean="0"/>
              <a:t>angan-angan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tergolong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unsur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amsuk</a:t>
            </a:r>
            <a:r>
              <a:rPr lang="en-US" dirty="0" smtClean="0"/>
              <a:t> </a:t>
            </a:r>
            <a:r>
              <a:rPr lang="en-US" dirty="0" err="1" smtClean="0"/>
              <a:t>akal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membuahkan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justru</a:t>
            </a:r>
            <a:r>
              <a:rPr lang="en-US" dirty="0" smtClean="0"/>
              <a:t> </a:t>
            </a:r>
            <a:r>
              <a:rPr lang="en-US" dirty="0" err="1" smtClean="0"/>
              <a:t>menuntun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keberhasilan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cita-cita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diwujudkan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dicapai</a:t>
            </a:r>
            <a:r>
              <a:rPr lang="en-US" dirty="0" smtClean="0"/>
              <a:t> </a:t>
            </a:r>
            <a:r>
              <a:rPr lang="en-US" dirty="0" err="1" smtClean="0"/>
              <a:t>berhubung</a:t>
            </a:r>
            <a:r>
              <a:rPr lang="en-US" dirty="0" smtClean="0"/>
              <a:t> </a:t>
            </a:r>
            <a:r>
              <a:rPr lang="en-US" dirty="0" err="1" smtClean="0"/>
              <a:t>persayratan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dipenuhi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dilaksanakan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mengalami</a:t>
            </a:r>
            <a:r>
              <a:rPr lang="en-US" dirty="0" smtClean="0"/>
              <a:t> </a:t>
            </a:r>
            <a:r>
              <a:rPr lang="en-US" dirty="0" err="1" smtClean="0"/>
              <a:t>hambatan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maksimum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cita-cita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harapan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Cita-cita</a:t>
            </a:r>
            <a:r>
              <a:rPr lang="en-US" dirty="0" smtClean="0"/>
              <a:t> yang </a:t>
            </a:r>
            <a:r>
              <a:rPr lang="en-US" dirty="0" err="1" smtClean="0"/>
              <a:t>bertaraf</a:t>
            </a:r>
            <a:r>
              <a:rPr lang="en-US" dirty="0" smtClean="0"/>
              <a:t> </a:t>
            </a:r>
            <a:r>
              <a:rPr lang="en-US" dirty="0" err="1" smtClean="0"/>
              <a:t>harapan</a:t>
            </a:r>
            <a:r>
              <a:rPr lang="en-US" dirty="0" smtClean="0"/>
              <a:t>,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berusaha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lain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Cita-cita</a:t>
            </a:r>
            <a:r>
              <a:rPr lang="en-US" dirty="0" smtClean="0"/>
              <a:t> yang </a:t>
            </a:r>
            <a:r>
              <a:rPr lang="en-US" dirty="0" err="1" smtClean="0"/>
              <a:t>bertaraf</a:t>
            </a:r>
            <a:r>
              <a:rPr lang="en-US" dirty="0" smtClean="0"/>
              <a:t> </a:t>
            </a:r>
            <a:r>
              <a:rPr lang="en-US" dirty="0" err="1" smtClean="0"/>
              <a:t>harapan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unsur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keberhasilan</a:t>
            </a:r>
            <a:r>
              <a:rPr lang="en-US" dirty="0" smtClean="0"/>
              <a:t>. </a:t>
            </a:r>
            <a:r>
              <a:rPr lang="en-US" dirty="0" err="1" smtClean="0"/>
              <a:t>Harapan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membangkitkan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kreativitas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2.   </a:t>
            </a:r>
            <a:r>
              <a:rPr lang="en-US" b="1" dirty="0" err="1" smtClean="0"/>
              <a:t>Kebajikan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Kebajikan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diartikan</a:t>
            </a:r>
            <a:r>
              <a:rPr lang="en-US" dirty="0" smtClean="0"/>
              <a:t> </a:t>
            </a:r>
            <a:r>
              <a:rPr lang="en-US" dirty="0" err="1" smtClean="0"/>
              <a:t>kebaikan</a:t>
            </a:r>
            <a:r>
              <a:rPr lang="en-US" dirty="0" smtClean="0"/>
              <a:t>, </a:t>
            </a:r>
            <a:r>
              <a:rPr lang="en-US" dirty="0" err="1" smtClean="0"/>
              <a:t>sesuatu</a:t>
            </a:r>
            <a:r>
              <a:rPr lang="en-US" dirty="0" smtClean="0"/>
              <a:t> yang </a:t>
            </a:r>
            <a:r>
              <a:rPr lang="en-US" dirty="0" err="1" smtClean="0"/>
              <a:t>mendatangkan</a:t>
            </a:r>
            <a:r>
              <a:rPr lang="en-US" dirty="0" smtClean="0"/>
              <a:t> </a:t>
            </a:r>
            <a:r>
              <a:rPr lang="en-US" dirty="0" err="1" smtClean="0"/>
              <a:t>kebaikan</a:t>
            </a:r>
            <a:r>
              <a:rPr lang="en-US" dirty="0" smtClean="0"/>
              <a:t>, </a:t>
            </a:r>
            <a:r>
              <a:rPr lang="en-US" dirty="0" err="1" smtClean="0"/>
              <a:t>keselamatan</a:t>
            </a:r>
            <a:r>
              <a:rPr lang="en-US" dirty="0" smtClean="0"/>
              <a:t>, </a:t>
            </a:r>
            <a:r>
              <a:rPr lang="en-US" dirty="0" err="1" smtClean="0"/>
              <a:t>keberuntungan</a:t>
            </a:r>
            <a:r>
              <a:rPr lang="en-US" dirty="0" smtClean="0"/>
              <a:t>, </a:t>
            </a:r>
            <a:r>
              <a:rPr lang="en-US" dirty="0" err="1" smtClean="0"/>
              <a:t>kesejahteraan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kebahagiaan</a:t>
            </a:r>
            <a:r>
              <a:rPr lang="en-US" dirty="0" smtClean="0"/>
              <a:t>. </a:t>
            </a:r>
            <a:r>
              <a:rPr lang="en-US" dirty="0" err="1" smtClean="0"/>
              <a:t>Kebajikan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yang </a:t>
            </a:r>
            <a:r>
              <a:rPr lang="en-US" dirty="0" err="1" smtClean="0"/>
              <a:t>hidup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Kebajikan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realisasi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cita-cita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dicita-citakan</a:t>
            </a:r>
            <a:r>
              <a:rPr lang="en-US" dirty="0" smtClean="0"/>
              <a:t>. </a:t>
            </a:r>
            <a:r>
              <a:rPr lang="en-US" dirty="0" err="1" smtClean="0"/>
              <a:t>Kebajikan</a:t>
            </a:r>
            <a:r>
              <a:rPr lang="en-US" dirty="0" smtClean="0"/>
              <a:t> </a:t>
            </a:r>
            <a:r>
              <a:rPr lang="en-US" dirty="0" err="1" smtClean="0"/>
              <a:t>bersumber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unsur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karsa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unsur</a:t>
            </a:r>
            <a:r>
              <a:rPr lang="en-US" dirty="0" smtClean="0"/>
              <a:t> </a:t>
            </a:r>
            <a:r>
              <a:rPr lang="en-US" dirty="0" err="1" smtClean="0"/>
              <a:t>karsa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berkehendak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berbuat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buruk</a:t>
            </a:r>
            <a:r>
              <a:rPr lang="en-US" dirty="0" smtClean="0"/>
              <a:t>. </a:t>
            </a:r>
            <a:r>
              <a:rPr lang="en-US" dirty="0" err="1" smtClean="0"/>
              <a:t>Berbuat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kebajikan</a:t>
            </a:r>
            <a:r>
              <a:rPr lang="en-US" dirty="0" smtClean="0"/>
              <a:t>, </a:t>
            </a:r>
            <a:r>
              <a:rPr lang="en-US" dirty="0" err="1" smtClean="0"/>
              <a:t>berbuat</a:t>
            </a:r>
            <a:r>
              <a:rPr lang="en-US" dirty="0" smtClean="0"/>
              <a:t> </a:t>
            </a:r>
            <a:r>
              <a:rPr lang="en-US" dirty="0" err="1" smtClean="0"/>
              <a:t>buruk</a:t>
            </a:r>
            <a:r>
              <a:rPr lang="en-US" dirty="0" smtClean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kesengsaraan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Kebajikan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2 (</a:t>
            </a:r>
            <a:r>
              <a:rPr lang="en-US" dirty="0" err="1" smtClean="0"/>
              <a:t>dua</a:t>
            </a:r>
            <a:r>
              <a:rPr lang="en-US" dirty="0" smtClean="0"/>
              <a:t>) </a:t>
            </a:r>
            <a:r>
              <a:rPr lang="en-US" dirty="0" err="1" smtClean="0"/>
              <a:t>sumbernya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kebajikan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kebajikan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Kebajikan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kebajikan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perjuangan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,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individu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bersama-sama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gotong-royong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Kebajikan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karunia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err="1" smtClean="0"/>
              <a:t>Apabila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kebajikan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dihubungkan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dengan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pandangan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hidup</a:t>
            </a:r>
            <a:r>
              <a:rPr lang="en-US" sz="3200" b="1" dirty="0" smtClean="0"/>
              <a:t> yang </a:t>
            </a:r>
            <a:r>
              <a:rPr lang="en-US" sz="3200" b="1" dirty="0" err="1" smtClean="0"/>
              <a:t>dianut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manusia</a:t>
            </a:r>
            <a:r>
              <a:rPr lang="en-US" sz="3200" b="1" dirty="0" smtClean="0"/>
              <a:t>, </a:t>
            </a:r>
            <a:r>
              <a:rPr lang="en-US" sz="3200" b="1" dirty="0" err="1" smtClean="0"/>
              <a:t>dapat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dinyatakan</a:t>
            </a:r>
            <a:r>
              <a:rPr lang="en-US" sz="3200" b="1" dirty="0" smtClean="0"/>
              <a:t>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kebajikan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perjuangan</a:t>
            </a:r>
            <a:r>
              <a:rPr lang="en-US" dirty="0" smtClean="0"/>
              <a:t> </a:t>
            </a:r>
            <a:r>
              <a:rPr lang="en-US" dirty="0" err="1" smtClean="0"/>
              <a:t>sendiri-sendir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individu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liberalisme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Kebajikan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perjuangan</a:t>
            </a:r>
            <a:r>
              <a:rPr lang="en-US" dirty="0" smtClean="0"/>
              <a:t> </a:t>
            </a:r>
            <a:r>
              <a:rPr lang="en-US" dirty="0" err="1" smtClean="0"/>
              <a:t>bersama-sama</a:t>
            </a:r>
            <a:r>
              <a:rPr lang="en-US" dirty="0" smtClean="0"/>
              <a:t> (</a:t>
            </a:r>
            <a:r>
              <a:rPr lang="en-US" dirty="0" err="1" smtClean="0"/>
              <a:t>kolektif</a:t>
            </a:r>
            <a:r>
              <a:rPr lang="en-US" dirty="0" smtClean="0"/>
              <a:t>)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gotong-royong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sosialisme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Kebajikan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karunia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religius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Kebajikan</a:t>
            </a:r>
            <a:r>
              <a:rPr lang="en-US" dirty="0" smtClean="0"/>
              <a:t> </a:t>
            </a:r>
            <a:r>
              <a:rPr lang="en-US" dirty="0" err="1" smtClean="0"/>
              <a:t>manusi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gejala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(</a:t>
            </a:r>
            <a:r>
              <a:rPr lang="en-US" dirty="0" err="1" smtClean="0"/>
              <a:t>kekuatan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alamiah</a:t>
            </a:r>
            <a:r>
              <a:rPr lang="en-US" dirty="0" smtClean="0"/>
              <a:t>)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komunisme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Kebajikan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perjuangan</a:t>
            </a:r>
            <a:r>
              <a:rPr lang="en-US" dirty="0" smtClean="0"/>
              <a:t> yang </a:t>
            </a:r>
            <a:r>
              <a:rPr lang="en-US" dirty="0" err="1" smtClean="0"/>
              <a:t>diberkahi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sosialisme</a:t>
            </a:r>
            <a:r>
              <a:rPr lang="en-US" dirty="0" smtClean="0"/>
              <a:t> </a:t>
            </a:r>
            <a:r>
              <a:rPr lang="en-US" dirty="0" err="1" smtClean="0"/>
              <a:t>religius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b="1" dirty="0" err="1" smtClean="0"/>
              <a:t>Kebajikan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itu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dapat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berupa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tingkah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laku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dan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perbuatan</a:t>
            </a:r>
            <a:r>
              <a:rPr lang="en-US" sz="3100" b="1" dirty="0" smtClean="0"/>
              <a:t>, </a:t>
            </a:r>
            <a:r>
              <a:rPr lang="en-US" sz="3100" b="1" dirty="0" err="1" smtClean="0"/>
              <a:t>dapat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berupa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benda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berwujud</a:t>
            </a:r>
            <a:r>
              <a:rPr lang="en-US" sz="3100" b="1" dirty="0" smtClean="0"/>
              <a:t>, </a:t>
            </a:r>
            <a:r>
              <a:rPr lang="en-US" sz="3100" b="1" dirty="0" err="1" smtClean="0"/>
              <a:t>atau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benda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tidak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berwujud</a:t>
            </a:r>
            <a:r>
              <a:rPr lang="en-US" sz="3100" b="1" dirty="0" smtClean="0"/>
              <a:t> 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Kebajikan</a:t>
            </a:r>
            <a:r>
              <a:rPr lang="en-US" b="1" dirty="0" smtClean="0"/>
              <a:t> yang </a:t>
            </a:r>
            <a:r>
              <a:rPr lang="en-US" b="1" dirty="0" err="1" smtClean="0"/>
              <a:t>berupa</a:t>
            </a:r>
            <a:r>
              <a:rPr lang="en-US" b="1" dirty="0" smtClean="0"/>
              <a:t> </a:t>
            </a:r>
            <a:r>
              <a:rPr lang="en-US" b="1" dirty="0" err="1" smtClean="0"/>
              <a:t>tingkah</a:t>
            </a:r>
            <a:r>
              <a:rPr lang="en-US" b="1" dirty="0" smtClean="0"/>
              <a:t> </a:t>
            </a:r>
            <a:r>
              <a:rPr lang="en-US" b="1" dirty="0" err="1" smtClean="0"/>
              <a:t>laku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perbuatan</a:t>
            </a:r>
            <a:r>
              <a:rPr lang="en-US" b="1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berpakaian</a:t>
            </a:r>
            <a:r>
              <a:rPr lang="en-US" dirty="0" smtClean="0"/>
              <a:t> yang </a:t>
            </a:r>
            <a:r>
              <a:rPr lang="en-US" dirty="0" err="1" smtClean="0"/>
              <a:t>rapi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sopan</a:t>
            </a:r>
            <a:r>
              <a:rPr lang="en-US" dirty="0" smtClean="0"/>
              <a:t>, </a:t>
            </a:r>
            <a:r>
              <a:rPr lang="en-US" dirty="0" err="1" smtClean="0"/>
              <a:t>pergaulan</a:t>
            </a:r>
            <a:r>
              <a:rPr lang="en-US" dirty="0" smtClean="0"/>
              <a:t> yang </a:t>
            </a:r>
            <a:r>
              <a:rPr lang="en-US" dirty="0" err="1" smtClean="0"/>
              <a:t>ramah</a:t>
            </a:r>
            <a:r>
              <a:rPr lang="en-US" dirty="0" smtClean="0"/>
              <a:t>, </a:t>
            </a:r>
            <a:r>
              <a:rPr lang="en-US" dirty="0" err="1" smtClean="0"/>
              <a:t>supel</a:t>
            </a:r>
            <a:r>
              <a:rPr lang="en-US" dirty="0" smtClean="0"/>
              <a:t>, </a:t>
            </a:r>
            <a:r>
              <a:rPr lang="en-US" dirty="0" err="1" smtClean="0"/>
              <a:t>lincah</a:t>
            </a:r>
            <a:r>
              <a:rPr lang="en-US" dirty="0" smtClean="0"/>
              <a:t>, </a:t>
            </a:r>
            <a:r>
              <a:rPr lang="en-US" dirty="0" err="1" smtClean="0"/>
              <a:t>sopan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berbuat</a:t>
            </a:r>
            <a:r>
              <a:rPr lang="en-US" dirty="0" smtClean="0"/>
              <a:t> </a:t>
            </a:r>
            <a:r>
              <a:rPr lang="en-US" dirty="0" err="1" smtClean="0"/>
              <a:t>menyenangkan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lain. </a:t>
            </a:r>
          </a:p>
          <a:p>
            <a:r>
              <a:rPr lang="en-US" b="1" dirty="0" err="1" smtClean="0"/>
              <a:t>Kebajikan</a:t>
            </a:r>
            <a:r>
              <a:rPr lang="en-US" b="1" dirty="0" smtClean="0"/>
              <a:t> yang </a:t>
            </a:r>
            <a:r>
              <a:rPr lang="en-US" b="1" dirty="0" err="1" smtClean="0"/>
              <a:t>berwujud</a:t>
            </a:r>
            <a:r>
              <a:rPr lang="en-US" b="1" dirty="0" smtClean="0"/>
              <a:t> </a:t>
            </a:r>
            <a:r>
              <a:rPr lang="en-US" b="1" dirty="0" err="1" smtClean="0"/>
              <a:t>benda</a:t>
            </a:r>
            <a:r>
              <a:rPr lang="en-US" b="1" dirty="0" smtClean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pakaian</a:t>
            </a:r>
            <a:r>
              <a:rPr lang="en-US" dirty="0" smtClean="0"/>
              <a:t>, </a:t>
            </a:r>
            <a:r>
              <a:rPr lang="en-US" dirty="0" err="1" smtClean="0"/>
              <a:t>makanan</a:t>
            </a:r>
            <a:r>
              <a:rPr lang="en-US" dirty="0" smtClean="0"/>
              <a:t>, </a:t>
            </a:r>
            <a:r>
              <a:rPr lang="en-US" dirty="0" err="1" smtClean="0"/>
              <a:t>perumahan</a:t>
            </a:r>
            <a:r>
              <a:rPr lang="en-US" dirty="0" smtClean="0"/>
              <a:t>, </a:t>
            </a:r>
            <a:r>
              <a:rPr lang="en-US" dirty="0" err="1" smtClean="0"/>
              <a:t>kendaraan</a:t>
            </a:r>
            <a:r>
              <a:rPr lang="en-US" dirty="0" smtClean="0"/>
              <a:t>. </a:t>
            </a:r>
          </a:p>
          <a:p>
            <a:r>
              <a:rPr lang="en-US" b="1" dirty="0" err="1" smtClean="0"/>
              <a:t>Kebajikan</a:t>
            </a:r>
            <a:r>
              <a:rPr lang="en-US" b="1" dirty="0" smtClean="0"/>
              <a:t> yang </a:t>
            </a:r>
            <a:r>
              <a:rPr lang="en-US" b="1" dirty="0" err="1" smtClean="0"/>
              <a:t>berupa</a:t>
            </a:r>
            <a:r>
              <a:rPr lang="en-US" b="1" dirty="0" smtClean="0"/>
              <a:t> </a:t>
            </a:r>
            <a:r>
              <a:rPr lang="en-US" b="1" dirty="0" err="1" smtClean="0"/>
              <a:t>benda</a:t>
            </a:r>
            <a:r>
              <a:rPr lang="en-US" b="1" dirty="0" smtClean="0"/>
              <a:t> </a:t>
            </a:r>
            <a:r>
              <a:rPr lang="en-US" b="1" dirty="0" err="1" smtClean="0"/>
              <a:t>tidak</a:t>
            </a:r>
            <a:r>
              <a:rPr lang="en-US" b="1" dirty="0" smtClean="0"/>
              <a:t> </a:t>
            </a:r>
            <a:r>
              <a:rPr lang="en-US" b="1" dirty="0" err="1" smtClean="0"/>
              <a:t>berwujud</a:t>
            </a:r>
            <a:r>
              <a:rPr lang="en-US" b="1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, </a:t>
            </a:r>
            <a:r>
              <a:rPr lang="en-US" dirty="0" err="1" smtClean="0"/>
              <a:t>keahlian</a:t>
            </a:r>
            <a:r>
              <a:rPr lang="en-US" dirty="0" smtClean="0"/>
              <a:t>/</a:t>
            </a:r>
            <a:r>
              <a:rPr lang="en-US" dirty="0" err="1" smtClean="0"/>
              <a:t>ketrampilan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(</a:t>
            </a:r>
            <a:r>
              <a:rPr lang="en-US" dirty="0" err="1" smtClean="0"/>
              <a:t>ciptaan</a:t>
            </a:r>
            <a:r>
              <a:rPr lang="en-US" dirty="0" smtClean="0"/>
              <a:t>). </a:t>
            </a:r>
          </a:p>
          <a:p>
            <a:r>
              <a:rPr lang="en-US" dirty="0" err="1" smtClean="0"/>
              <a:t>Kebajikan</a:t>
            </a:r>
            <a:r>
              <a:rPr lang="en-US" dirty="0" smtClean="0"/>
              <a:t> </a:t>
            </a:r>
            <a:r>
              <a:rPr lang="en-US" dirty="0" err="1" smtClean="0"/>
              <a:t>membangkitkan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kreatif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mencipta</a:t>
            </a:r>
            <a:r>
              <a:rPr lang="en-US" dirty="0" smtClean="0"/>
              <a:t>,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nyata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seni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3. Usaha/</a:t>
            </a:r>
            <a:r>
              <a:rPr lang="en-US" b="1" dirty="0" err="1" smtClean="0"/>
              <a:t>Perjuangan</a:t>
            </a:r>
            <a:r>
              <a:rPr lang="en-US" b="1" dirty="0" smtClean="0"/>
              <a:t> 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 Usaha/</a:t>
            </a:r>
            <a:r>
              <a:rPr lang="en-US" dirty="0" err="1" smtClean="0"/>
              <a:t>perjuangan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mewujudkan</a:t>
            </a:r>
            <a:r>
              <a:rPr lang="en-US" dirty="0" smtClean="0"/>
              <a:t> </a:t>
            </a:r>
            <a:r>
              <a:rPr lang="en-US" dirty="0" err="1" smtClean="0"/>
              <a:t>cita-cita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sejahtera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arti</a:t>
            </a:r>
            <a:r>
              <a:rPr lang="en-US" dirty="0" smtClean="0"/>
              <a:t> yang </a:t>
            </a:r>
            <a:r>
              <a:rPr lang="en-US" dirty="0" err="1" smtClean="0"/>
              <a:t>wajar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otak</a:t>
            </a:r>
            <a:r>
              <a:rPr lang="en-US" dirty="0" smtClean="0"/>
              <a:t>/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/</a:t>
            </a:r>
            <a:r>
              <a:rPr lang="en-US" dirty="0" err="1" smtClean="0"/>
              <a:t>jasmani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kedua-duanya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dasarnya</a:t>
            </a:r>
            <a:r>
              <a:rPr lang="en-US" dirty="0" smtClean="0"/>
              <a:t> </a:t>
            </a:r>
            <a:r>
              <a:rPr lang="en-US" dirty="0" err="1" smtClean="0"/>
              <a:t>menghargai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harkat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martabat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Sebaliknya</a:t>
            </a:r>
            <a:r>
              <a:rPr lang="en-US" dirty="0" smtClean="0"/>
              <a:t> </a:t>
            </a:r>
            <a:r>
              <a:rPr lang="en-US" dirty="0" err="1" smtClean="0"/>
              <a:t>pemalas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 </a:t>
            </a:r>
            <a:r>
              <a:rPr lang="en-US" dirty="0" err="1" smtClean="0"/>
              <a:t>miskin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melarat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menjatuhkan</a:t>
            </a:r>
            <a:r>
              <a:rPr lang="en-US" dirty="0" smtClean="0"/>
              <a:t> </a:t>
            </a:r>
            <a:r>
              <a:rPr lang="en-US" dirty="0" err="1" smtClean="0"/>
              <a:t>harkat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martabatnya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,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dibatasi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terbatas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timbul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kesejahteraan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yang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yang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terbatas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 smtClean="0"/>
              <a:t>/</a:t>
            </a:r>
            <a:r>
              <a:rPr lang="en-US" dirty="0" err="1" smtClean="0"/>
              <a:t>jasmani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keahlian</a:t>
            </a:r>
            <a:r>
              <a:rPr lang="en-US" dirty="0" smtClean="0"/>
              <a:t>/</a:t>
            </a:r>
            <a:r>
              <a:rPr lang="en-US" dirty="0" err="1" smtClean="0"/>
              <a:t>ketrampilan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rasa </a:t>
            </a:r>
            <a:r>
              <a:rPr lang="en-US" dirty="0" err="1" smtClean="0"/>
              <a:t>kebersamaan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belas</a:t>
            </a:r>
            <a:r>
              <a:rPr lang="en-US" dirty="0" smtClean="0"/>
              <a:t> </a:t>
            </a:r>
            <a:r>
              <a:rPr lang="en-US" dirty="0" err="1" smtClean="0"/>
              <a:t>kasihan</a:t>
            </a:r>
            <a:r>
              <a:rPr lang="en-US" dirty="0" smtClean="0"/>
              <a:t> (</a:t>
            </a:r>
            <a:r>
              <a:rPr lang="en-US" dirty="0" err="1" smtClean="0"/>
              <a:t>kasih</a:t>
            </a:r>
            <a:r>
              <a:rPr lang="en-US" dirty="0" smtClean="0"/>
              <a:t> </a:t>
            </a:r>
            <a:r>
              <a:rPr lang="en-US" dirty="0" err="1" smtClean="0"/>
              <a:t>sayang</a:t>
            </a:r>
            <a:r>
              <a:rPr lang="en-US" dirty="0" smtClean="0"/>
              <a:t>)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sesama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ketidakmampuan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terbatas</a:t>
            </a:r>
            <a:r>
              <a:rPr lang="en-US" dirty="0" smtClean="0"/>
              <a:t> yang </a:t>
            </a:r>
            <a:r>
              <a:rPr lang="en-US" dirty="0" err="1" smtClean="0"/>
              <a:t>menimbulkan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kesejahteraan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diatasi</a:t>
            </a:r>
            <a:r>
              <a:rPr lang="en-US" dirty="0" smtClean="0"/>
              <a:t> </a:t>
            </a:r>
            <a:r>
              <a:rPr lang="en-US" dirty="0" err="1" smtClean="0"/>
              <a:t>bersama-sama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tolong-menolong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bergotong-royong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diangkat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,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/</a:t>
            </a:r>
            <a:r>
              <a:rPr lang="en-US" dirty="0" err="1" smtClean="0"/>
              <a:t>perjuangan</a:t>
            </a:r>
            <a:r>
              <a:rPr lang="en-US" dirty="0" smtClean="0"/>
              <a:t> </a:t>
            </a:r>
            <a:r>
              <a:rPr lang="en-US" dirty="0" err="1" smtClean="0"/>
              <a:t>warga</a:t>
            </a:r>
            <a:r>
              <a:rPr lang="en-US" dirty="0" smtClean="0"/>
              <a:t> </a:t>
            </a:r>
            <a:r>
              <a:rPr lang="en-US" dirty="0" err="1" smtClean="0"/>
              <a:t>negaranya</a:t>
            </a:r>
            <a:r>
              <a:rPr lang="en-US" dirty="0" smtClean="0"/>
              <a:t> </a:t>
            </a:r>
            <a:r>
              <a:rPr lang="en-US" dirty="0" err="1" smtClean="0"/>
              <a:t>sedemikian</a:t>
            </a:r>
            <a:r>
              <a:rPr lang="en-US" dirty="0" smtClean="0"/>
              <a:t> </a:t>
            </a:r>
            <a:r>
              <a:rPr lang="en-US" dirty="0" err="1" smtClean="0"/>
              <a:t>rupa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kesejahteraan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sesama</a:t>
            </a:r>
            <a:r>
              <a:rPr lang="en-US" dirty="0" smtClean="0"/>
              <a:t> </a:t>
            </a:r>
            <a:r>
              <a:rPr lang="en-US" dirty="0" err="1" smtClean="0"/>
              <a:t>warga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dihilangkan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dikurangi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mencolok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</a:t>
            </a:r>
            <a:r>
              <a:rPr lang="en-US" b="1" dirty="0" err="1" smtClean="0"/>
              <a:t>Keyakinan</a:t>
            </a:r>
            <a:r>
              <a:rPr lang="en-US" b="1" dirty="0" smtClean="0"/>
              <a:t>/</a:t>
            </a:r>
            <a:r>
              <a:rPr lang="en-US" b="1" dirty="0" err="1" smtClean="0"/>
              <a:t>Kepercayaan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Keyakinan</a:t>
            </a:r>
            <a:r>
              <a:rPr lang="en-US" sz="3600" dirty="0" smtClean="0"/>
              <a:t>/</a:t>
            </a:r>
            <a:r>
              <a:rPr lang="en-US" sz="3600" dirty="0" err="1" smtClean="0"/>
              <a:t>kepercayaan</a:t>
            </a:r>
            <a:r>
              <a:rPr lang="en-US" sz="3600" dirty="0" smtClean="0"/>
              <a:t> yang </a:t>
            </a:r>
            <a:r>
              <a:rPr lang="en-US" sz="3600" dirty="0" err="1" smtClean="0"/>
              <a:t>menjadi</a:t>
            </a:r>
            <a:r>
              <a:rPr lang="en-US" sz="3600" dirty="0" smtClean="0"/>
              <a:t> </a:t>
            </a:r>
            <a:r>
              <a:rPr lang="en-US" sz="3600" dirty="0" err="1" smtClean="0"/>
              <a:t>dasar</a:t>
            </a:r>
            <a:r>
              <a:rPr lang="en-US" sz="3600" dirty="0" smtClean="0"/>
              <a:t> </a:t>
            </a:r>
            <a:r>
              <a:rPr lang="en-US" sz="3600" dirty="0" err="1" smtClean="0"/>
              <a:t>pandangan</a:t>
            </a:r>
            <a:r>
              <a:rPr lang="en-US" sz="3600" dirty="0" smtClean="0"/>
              <a:t> </a:t>
            </a:r>
            <a:r>
              <a:rPr lang="en-US" sz="3600" dirty="0" err="1" smtClean="0"/>
              <a:t>hidup</a:t>
            </a:r>
            <a:r>
              <a:rPr lang="en-US" sz="3600" dirty="0" smtClean="0"/>
              <a:t> </a:t>
            </a:r>
            <a:r>
              <a:rPr lang="en-US" sz="3600" dirty="0" err="1" smtClean="0"/>
              <a:t>berasal</a:t>
            </a:r>
            <a:r>
              <a:rPr lang="en-US" sz="3600" dirty="0" smtClean="0"/>
              <a:t> </a:t>
            </a:r>
            <a:r>
              <a:rPr lang="en-US" sz="3600" dirty="0" err="1" smtClean="0"/>
              <a:t>dari</a:t>
            </a:r>
            <a:r>
              <a:rPr lang="en-US" sz="3600" dirty="0" smtClean="0"/>
              <a:t> </a:t>
            </a:r>
            <a:r>
              <a:rPr lang="en-US" sz="3600" dirty="0" err="1" smtClean="0"/>
              <a:t>akal</a:t>
            </a:r>
            <a:r>
              <a:rPr lang="en-US" sz="3600" dirty="0" smtClean="0"/>
              <a:t> </a:t>
            </a:r>
            <a:r>
              <a:rPr lang="en-US" sz="3600" dirty="0" err="1" smtClean="0"/>
              <a:t>atau</a:t>
            </a:r>
            <a:r>
              <a:rPr lang="en-US" sz="3600" dirty="0" smtClean="0"/>
              <a:t> </a:t>
            </a:r>
            <a:r>
              <a:rPr lang="en-US" sz="3600" dirty="0" err="1" smtClean="0"/>
              <a:t>kekuasaan</a:t>
            </a:r>
            <a:r>
              <a:rPr lang="en-US" sz="3600" dirty="0" smtClean="0"/>
              <a:t> </a:t>
            </a:r>
            <a:r>
              <a:rPr lang="en-US" sz="3600" dirty="0" err="1" smtClean="0"/>
              <a:t>Tuhan</a:t>
            </a:r>
            <a:r>
              <a:rPr lang="en-US" sz="3600" dirty="0" smtClean="0"/>
              <a:t>. </a:t>
            </a:r>
          </a:p>
          <a:p>
            <a:r>
              <a:rPr lang="en-US" sz="3600" dirty="0" err="1" smtClean="0"/>
              <a:t>Untuk</a:t>
            </a:r>
            <a:r>
              <a:rPr lang="en-US" sz="3600" dirty="0" smtClean="0"/>
              <a:t> </a:t>
            </a:r>
            <a:r>
              <a:rPr lang="en-US" sz="3600" dirty="0" err="1" smtClean="0"/>
              <a:t>mengetahui</a:t>
            </a:r>
            <a:r>
              <a:rPr lang="en-US" sz="3600" dirty="0" smtClean="0"/>
              <a:t> </a:t>
            </a:r>
            <a:r>
              <a:rPr lang="en-US" sz="3600" dirty="0" err="1" smtClean="0"/>
              <a:t>hal</a:t>
            </a:r>
            <a:r>
              <a:rPr lang="en-US" sz="3600" dirty="0" smtClean="0"/>
              <a:t> </a:t>
            </a:r>
            <a:r>
              <a:rPr lang="en-US" sz="3600" dirty="0" err="1" smtClean="0"/>
              <a:t>ini</a:t>
            </a:r>
            <a:r>
              <a:rPr lang="en-US" sz="3600" dirty="0" smtClean="0"/>
              <a:t> </a:t>
            </a:r>
            <a:r>
              <a:rPr lang="en-US" sz="3600" dirty="0" err="1" smtClean="0"/>
              <a:t>dapat</a:t>
            </a:r>
            <a:r>
              <a:rPr lang="en-US" sz="3600" dirty="0" smtClean="0"/>
              <a:t> </a:t>
            </a:r>
            <a:r>
              <a:rPr lang="en-US" sz="3600" dirty="0" err="1" smtClean="0"/>
              <a:t>dilihat</a:t>
            </a:r>
            <a:r>
              <a:rPr lang="en-US" sz="3600" dirty="0" smtClean="0"/>
              <a:t> </a:t>
            </a:r>
            <a:r>
              <a:rPr lang="en-US" sz="3600" dirty="0" err="1" smtClean="0"/>
              <a:t>uraian</a:t>
            </a:r>
            <a:r>
              <a:rPr lang="en-US" sz="3600" dirty="0" smtClean="0"/>
              <a:t> </a:t>
            </a:r>
            <a:r>
              <a:rPr lang="en-US" sz="3600" dirty="0" err="1" smtClean="0"/>
              <a:t>lairan-aliran</a:t>
            </a:r>
            <a:r>
              <a:rPr lang="en-US" sz="3600" dirty="0" smtClean="0"/>
              <a:t> </a:t>
            </a:r>
            <a:r>
              <a:rPr lang="en-US" sz="3600" dirty="0" err="1" smtClean="0"/>
              <a:t>filsafat</a:t>
            </a:r>
            <a:r>
              <a:rPr lang="en-US" sz="3600" dirty="0" smtClean="0"/>
              <a:t> </a:t>
            </a:r>
            <a:r>
              <a:rPr lang="en-US" sz="3600" dirty="0" err="1" smtClean="0"/>
              <a:t>menurut</a:t>
            </a:r>
            <a:r>
              <a:rPr lang="en-US" sz="3600" dirty="0" smtClean="0"/>
              <a:t> Prof. Dr. </a:t>
            </a:r>
            <a:r>
              <a:rPr lang="en-US" sz="3600" dirty="0" err="1" smtClean="0"/>
              <a:t>Harun</a:t>
            </a:r>
            <a:r>
              <a:rPr lang="en-US" sz="3600" dirty="0" smtClean="0"/>
              <a:t> </a:t>
            </a:r>
            <a:r>
              <a:rPr lang="en-US" sz="3600" dirty="0" err="1" smtClean="0"/>
              <a:t>Nasution</a:t>
            </a:r>
            <a:r>
              <a:rPr lang="en-US" sz="3600" dirty="0" smtClean="0"/>
              <a:t>, </a:t>
            </a:r>
            <a:r>
              <a:rPr lang="en-US" sz="3600" dirty="0" err="1" smtClean="0"/>
              <a:t>yaitu</a:t>
            </a:r>
            <a:r>
              <a:rPr lang="en-US" sz="3600" dirty="0" smtClean="0"/>
              <a:t> </a:t>
            </a:r>
            <a:r>
              <a:rPr lang="en-US" sz="3600" dirty="0" err="1" smtClean="0"/>
              <a:t>aliran</a:t>
            </a:r>
            <a:r>
              <a:rPr lang="en-US" sz="3600" dirty="0" smtClean="0"/>
              <a:t> </a:t>
            </a:r>
            <a:r>
              <a:rPr lang="en-US" sz="3600" dirty="0" err="1" smtClean="0"/>
              <a:t>naturalisme</a:t>
            </a:r>
            <a:r>
              <a:rPr lang="en-US" sz="3600" dirty="0" smtClean="0"/>
              <a:t>, </a:t>
            </a:r>
            <a:r>
              <a:rPr lang="en-US" sz="3600" dirty="0" err="1" smtClean="0"/>
              <a:t>aliran</a:t>
            </a:r>
            <a:r>
              <a:rPr lang="en-US" sz="3600" dirty="0" smtClean="0"/>
              <a:t> </a:t>
            </a:r>
            <a:r>
              <a:rPr lang="en-US" sz="3600" dirty="0" err="1" smtClean="0"/>
              <a:t>intelektualisme</a:t>
            </a:r>
            <a:r>
              <a:rPr lang="en-US" sz="3600" dirty="0" smtClean="0"/>
              <a:t>,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aliran</a:t>
            </a:r>
            <a:r>
              <a:rPr lang="en-US" sz="3600" dirty="0" smtClean="0"/>
              <a:t> </a:t>
            </a:r>
            <a:r>
              <a:rPr lang="en-US" sz="3600" dirty="0" err="1" smtClean="0"/>
              <a:t>gabungan</a:t>
            </a:r>
            <a:r>
              <a:rPr lang="en-US" sz="3600" dirty="0" smtClean="0"/>
              <a:t>.</a:t>
            </a:r>
          </a:p>
          <a:p>
            <a:pPr>
              <a:buNone/>
            </a:pPr>
            <a:r>
              <a:rPr lang="en-US" sz="3600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sz="2700" b="1" dirty="0" smtClean="0"/>
              <a:t/>
            </a:r>
            <a:br>
              <a:rPr lang="en-US" sz="2700" b="1" dirty="0" smtClean="0"/>
            </a:br>
            <a:r>
              <a:rPr lang="en-US" sz="2700" b="1" dirty="0" smtClean="0"/>
              <a:t>a. </a:t>
            </a:r>
            <a:r>
              <a:rPr lang="en-US" sz="2700" b="1" dirty="0" err="1" smtClean="0"/>
              <a:t>Aliran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naturalisme</a:t>
            </a:r>
            <a:r>
              <a:rPr lang="en-US" sz="27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505936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aliran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dihubungkan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kekuatan</a:t>
            </a:r>
            <a:r>
              <a:rPr lang="en-US" dirty="0" smtClean="0"/>
              <a:t> </a:t>
            </a:r>
            <a:r>
              <a:rPr lang="en-US" dirty="0" err="1" smtClean="0"/>
              <a:t>gaib</a:t>
            </a:r>
            <a:r>
              <a:rPr lang="en-US" dirty="0" smtClean="0"/>
              <a:t> yang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kekuatan</a:t>
            </a:r>
            <a:r>
              <a:rPr lang="en-US" dirty="0" smtClean="0"/>
              <a:t> </a:t>
            </a:r>
            <a:r>
              <a:rPr lang="en-US" dirty="0" err="1" smtClean="0"/>
              <a:t>tertinggi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Kekuatan</a:t>
            </a:r>
            <a:r>
              <a:rPr lang="en-US" dirty="0" smtClean="0"/>
              <a:t> </a:t>
            </a:r>
            <a:r>
              <a:rPr lang="en-US" dirty="0" err="1" smtClean="0"/>
              <a:t>gaib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natur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natur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.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, </a:t>
            </a:r>
            <a:r>
              <a:rPr lang="en-US" dirty="0" err="1" smtClean="0"/>
              <a:t>bagi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percaya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, </a:t>
            </a:r>
            <a:r>
              <a:rPr lang="en-US" dirty="0" err="1" smtClean="0"/>
              <a:t>natur</a:t>
            </a:r>
            <a:r>
              <a:rPr lang="en-US" dirty="0" smtClean="0"/>
              <a:t> </a:t>
            </a:r>
            <a:r>
              <a:rPr lang="en-US" dirty="0" err="1" smtClean="0"/>
              <a:t>itulah</a:t>
            </a:r>
            <a:r>
              <a:rPr lang="en-US" dirty="0" smtClean="0"/>
              <a:t> yang </a:t>
            </a:r>
            <a:r>
              <a:rPr lang="en-US" dirty="0" err="1" smtClean="0"/>
              <a:t>tertinggi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Aliran</a:t>
            </a:r>
            <a:r>
              <a:rPr lang="en-US" dirty="0" smtClean="0"/>
              <a:t> </a:t>
            </a:r>
            <a:r>
              <a:rPr lang="en-US" dirty="0" err="1" smtClean="0"/>
              <a:t>naturalisme</a:t>
            </a:r>
            <a:r>
              <a:rPr lang="en-US" dirty="0" smtClean="0"/>
              <a:t> </a:t>
            </a:r>
            <a:r>
              <a:rPr lang="en-US" dirty="0" err="1" smtClean="0"/>
              <a:t>berintikan</a:t>
            </a:r>
            <a:r>
              <a:rPr lang="en-US" dirty="0" smtClean="0"/>
              <a:t> </a:t>
            </a:r>
            <a:r>
              <a:rPr lang="en-US" dirty="0" err="1" smtClean="0"/>
              <a:t>spekulasi</a:t>
            </a:r>
            <a:r>
              <a:rPr lang="en-US" dirty="0" smtClean="0"/>
              <a:t>,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yang </a:t>
            </a:r>
            <a:r>
              <a:rPr lang="en-US" dirty="0" err="1" smtClean="0"/>
              <a:t>benar</a:t>
            </a:r>
            <a:r>
              <a:rPr lang="en-US" dirty="0" smtClean="0"/>
              <a:t>? Hal yang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keyakinan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yakin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katakan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. </a:t>
            </a:r>
            <a:r>
              <a:rPr lang="en-US" dirty="0" err="1" smtClean="0"/>
              <a:t>Bagi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yakin</a:t>
            </a:r>
            <a:r>
              <a:rPr lang="en-US" dirty="0" smtClean="0"/>
              <a:t>, </a:t>
            </a:r>
            <a:r>
              <a:rPr lang="en-US" dirty="0" err="1" smtClean="0"/>
              <a:t>dikatakan</a:t>
            </a:r>
            <a:r>
              <a:rPr lang="en-US" dirty="0" smtClean="0"/>
              <a:t>  </a:t>
            </a:r>
            <a:r>
              <a:rPr lang="en-US" dirty="0" err="1" smtClean="0"/>
              <a:t>Tuhan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err="1" smtClean="0"/>
              <a:t>Manusia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adalah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mahkluk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ciptaan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Tuhan</a:t>
            </a:r>
            <a:r>
              <a:rPr lang="en-US" sz="2400" b="1" dirty="0" smtClean="0"/>
              <a:t>. </a:t>
            </a:r>
            <a:r>
              <a:rPr lang="en-US" sz="2400" b="1" dirty="0" err="1" smtClean="0"/>
              <a:t>Oleh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karena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itu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manusia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mengabdi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kepada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Tuhan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berdasarkan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ajaran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Tuhan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yaitu</a:t>
            </a:r>
            <a:r>
              <a:rPr lang="en-US" sz="2400" b="1" dirty="0" smtClean="0"/>
              <a:t> agama. </a:t>
            </a:r>
            <a:r>
              <a:rPr lang="en-US" sz="2400" b="1" dirty="0" err="1" smtClean="0"/>
              <a:t>Ajaran</a:t>
            </a:r>
            <a:r>
              <a:rPr lang="en-US" sz="2400" b="1" dirty="0" smtClean="0"/>
              <a:t> agama </a:t>
            </a:r>
            <a:r>
              <a:rPr lang="en-US" sz="2400" b="1" dirty="0" err="1" smtClean="0"/>
              <a:t>ada</a:t>
            </a:r>
            <a:r>
              <a:rPr lang="en-US" sz="2400" b="1" dirty="0" smtClean="0"/>
              <a:t> 2 (</a:t>
            </a:r>
            <a:r>
              <a:rPr lang="en-US" sz="2400" b="1" dirty="0" err="1" smtClean="0"/>
              <a:t>dua</a:t>
            </a:r>
            <a:r>
              <a:rPr lang="en-US" sz="2400" b="1" dirty="0" smtClean="0"/>
              <a:t>) </a:t>
            </a:r>
            <a:r>
              <a:rPr lang="en-US" sz="2400" b="1" dirty="0" err="1" smtClean="0"/>
              <a:t>macam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yaitu</a:t>
            </a:r>
            <a:r>
              <a:rPr lang="en-US" sz="2400" b="1" dirty="0" smtClean="0"/>
              <a:t>: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 1. </a:t>
            </a:r>
            <a:r>
              <a:rPr lang="en-US" dirty="0" err="1" smtClean="0"/>
              <a:t>Ajaran</a:t>
            </a:r>
            <a:r>
              <a:rPr lang="en-US" dirty="0" smtClean="0"/>
              <a:t> agama yang </a:t>
            </a:r>
            <a:r>
              <a:rPr lang="en-US" dirty="0" err="1" smtClean="0"/>
              <a:t>dogmatik</a:t>
            </a:r>
            <a:r>
              <a:rPr lang="en-US" dirty="0" smtClean="0"/>
              <a:t>, yang </a:t>
            </a:r>
            <a:r>
              <a:rPr lang="en-US" dirty="0" err="1" smtClean="0"/>
              <a:t>disampaikan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. </a:t>
            </a:r>
            <a:r>
              <a:rPr lang="en-US" dirty="0" err="1" smtClean="0"/>
              <a:t>Ajaran</a:t>
            </a:r>
            <a:r>
              <a:rPr lang="en-US" dirty="0" smtClean="0"/>
              <a:t> agama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mutlak</a:t>
            </a:r>
            <a:r>
              <a:rPr lang="en-US" dirty="0" smtClean="0"/>
              <a:t> (</a:t>
            </a:r>
            <a:r>
              <a:rPr lang="en-US" dirty="0" err="1" smtClean="0"/>
              <a:t>absolut</a:t>
            </a:r>
            <a:r>
              <a:rPr lang="en-US" dirty="0" smtClean="0"/>
              <a:t>),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Kitab</a:t>
            </a:r>
            <a:r>
              <a:rPr lang="en-US" dirty="0" smtClean="0"/>
              <a:t> </a:t>
            </a:r>
            <a:r>
              <a:rPr lang="en-US" dirty="0" err="1" smtClean="0"/>
              <a:t>Suci</a:t>
            </a:r>
            <a:r>
              <a:rPr lang="en-US" dirty="0" smtClean="0"/>
              <a:t> </a:t>
            </a:r>
            <a:r>
              <a:rPr lang="en-US" dirty="0" err="1" smtClean="0"/>
              <a:t>Alquran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hadis</a:t>
            </a:r>
            <a:r>
              <a:rPr lang="en-US" dirty="0" smtClean="0"/>
              <a:t>. </a:t>
            </a:r>
            <a:r>
              <a:rPr lang="en-US" dirty="0" err="1" smtClean="0"/>
              <a:t>Sifatnya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berubah-ubah</a:t>
            </a:r>
            <a:r>
              <a:rPr lang="en-US" dirty="0" smtClean="0"/>
              <a:t>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. </a:t>
            </a:r>
          </a:p>
          <a:p>
            <a:pPr>
              <a:buNone/>
            </a:pPr>
            <a:r>
              <a:rPr lang="en-US" dirty="0" smtClean="0"/>
              <a:t>2. </a:t>
            </a:r>
            <a:r>
              <a:rPr lang="en-US" dirty="0" err="1" smtClean="0"/>
              <a:t>Ajaran</a:t>
            </a:r>
            <a:r>
              <a:rPr lang="en-US" dirty="0" smtClean="0"/>
              <a:t> agama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pemuka-pemuka</a:t>
            </a:r>
            <a:r>
              <a:rPr lang="en-US" dirty="0" smtClean="0"/>
              <a:t> agama,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pemikiran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, </a:t>
            </a:r>
            <a:r>
              <a:rPr lang="en-US" dirty="0" err="1" smtClean="0"/>
              <a:t>sifatnya</a:t>
            </a:r>
            <a:r>
              <a:rPr lang="en-US" dirty="0" smtClean="0"/>
              <a:t> </a:t>
            </a:r>
            <a:r>
              <a:rPr lang="en-US" dirty="0" err="1" smtClean="0"/>
              <a:t>relatif</a:t>
            </a:r>
            <a:r>
              <a:rPr lang="en-US" dirty="0" smtClean="0"/>
              <a:t> (</a:t>
            </a:r>
            <a:r>
              <a:rPr lang="en-US" dirty="0" err="1" smtClean="0"/>
              <a:t>terbatas</a:t>
            </a:r>
            <a:r>
              <a:rPr lang="en-US" dirty="0" smtClean="0"/>
              <a:t>). </a:t>
            </a:r>
            <a:r>
              <a:rPr lang="en-US" dirty="0" err="1" smtClean="0"/>
              <a:t>Ajaran</a:t>
            </a:r>
            <a:r>
              <a:rPr lang="en-US" dirty="0" smtClean="0"/>
              <a:t> agama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kebudayaan</a:t>
            </a:r>
            <a:r>
              <a:rPr lang="en-US" dirty="0" smtClean="0"/>
              <a:t>,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buku-buku</a:t>
            </a:r>
            <a:r>
              <a:rPr lang="en-US" dirty="0" smtClean="0"/>
              <a:t> agama yang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pemuka-pemuka</a:t>
            </a:r>
            <a:r>
              <a:rPr lang="en-US" dirty="0" smtClean="0"/>
              <a:t> agama. </a:t>
            </a:r>
            <a:r>
              <a:rPr lang="en-US" dirty="0" err="1" smtClean="0"/>
              <a:t>Sifatnya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berubah-ubah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 err="1" smtClean="0"/>
              <a:t>zaman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1. LINGKUNGAN SOSIAL BUDAYA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019800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 smtClean="0"/>
              <a:t>Lingkungan</a:t>
            </a:r>
            <a:r>
              <a:rPr lang="en-US" b="1" dirty="0" smtClean="0"/>
              <a:t> </a:t>
            </a:r>
            <a:r>
              <a:rPr lang="en-US" b="1" dirty="0" err="1" smtClean="0"/>
              <a:t>sosial</a:t>
            </a:r>
            <a:r>
              <a:rPr lang="en-US" b="1" dirty="0" smtClean="0"/>
              <a:t> </a:t>
            </a:r>
            <a:r>
              <a:rPr lang="en-US" b="1" dirty="0" err="1" smtClean="0"/>
              <a:t>budaya</a:t>
            </a:r>
            <a:r>
              <a:rPr lang="en-US" b="1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yang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berkelompok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berinteraksi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teratur</a:t>
            </a:r>
            <a:r>
              <a:rPr lang="en-US" dirty="0" smtClean="0"/>
              <a:t> </a:t>
            </a:r>
            <a:r>
              <a:rPr lang="en-US" dirty="0" err="1" smtClean="0"/>
              <a:t>guna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. </a:t>
            </a:r>
          </a:p>
          <a:p>
            <a:pPr algn="just"/>
            <a:r>
              <a:rPr lang="en-US" b="1" dirty="0" err="1" smtClean="0"/>
              <a:t>Manusia</a:t>
            </a:r>
            <a:r>
              <a:rPr lang="en-US" b="1" dirty="0" smtClean="0"/>
              <a:t> </a:t>
            </a:r>
            <a:r>
              <a:rPr lang="en-US" b="1" dirty="0" err="1" smtClean="0"/>
              <a:t>sebagai</a:t>
            </a:r>
            <a:r>
              <a:rPr lang="en-US" b="1" dirty="0" smtClean="0"/>
              <a:t> </a:t>
            </a:r>
            <a:r>
              <a:rPr lang="en-US" b="1" dirty="0" err="1" smtClean="0"/>
              <a:t>mahkluk</a:t>
            </a:r>
            <a:r>
              <a:rPr lang="en-US" b="1" dirty="0" smtClean="0"/>
              <a:t> yang </a:t>
            </a:r>
            <a:r>
              <a:rPr lang="en-US" b="1" dirty="0" err="1" smtClean="0"/>
              <a:t>sempurna</a:t>
            </a:r>
            <a:r>
              <a:rPr lang="en-US" b="1" dirty="0" smtClean="0"/>
              <a:t> </a:t>
            </a:r>
            <a:r>
              <a:rPr lang="en-US" b="1" dirty="0" err="1" smtClean="0"/>
              <a:t>dibekali</a:t>
            </a:r>
            <a:r>
              <a:rPr lang="en-US" b="1" dirty="0" smtClean="0"/>
              <a:t> </a:t>
            </a:r>
            <a:r>
              <a:rPr lang="en-US" b="1" dirty="0" err="1" smtClean="0"/>
              <a:t>oleh</a:t>
            </a:r>
            <a:r>
              <a:rPr lang="en-US" b="1" dirty="0" smtClean="0"/>
              <a:t> </a:t>
            </a:r>
            <a:r>
              <a:rPr lang="en-US" b="1" dirty="0" err="1" smtClean="0"/>
              <a:t>penciptanya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budaya</a:t>
            </a:r>
            <a:r>
              <a:rPr lang="en-US" b="1" dirty="0" smtClean="0"/>
              <a:t>. </a:t>
            </a:r>
            <a:r>
              <a:rPr lang="en-US" dirty="0" smtClean="0"/>
              <a:t>Agar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budayanya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berkembang</a:t>
            </a:r>
            <a:r>
              <a:rPr lang="en-US" dirty="0" smtClean="0"/>
              <a:t> </a:t>
            </a:r>
            <a:r>
              <a:rPr lang="en-US" dirty="0" err="1" smtClean="0"/>
              <a:t>sempurna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lain yang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bermasyarakat</a:t>
            </a:r>
            <a:r>
              <a:rPr lang="en-US" dirty="0" smtClean="0"/>
              <a:t> (</a:t>
            </a:r>
            <a:r>
              <a:rPr lang="en-US" dirty="0" err="1" smtClean="0"/>
              <a:t>mahkluk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).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 err="1" smtClean="0"/>
              <a:t>Pandangan</a:t>
            </a:r>
            <a:r>
              <a:rPr lang="en-US" dirty="0" smtClean="0"/>
              <a:t>  </a:t>
            </a:r>
            <a:r>
              <a:rPr lang="en-US" dirty="0" err="1" smtClean="0"/>
              <a:t>hidup</a:t>
            </a:r>
            <a:r>
              <a:rPr lang="en-US" dirty="0" smtClean="0"/>
              <a:t> yang </a:t>
            </a:r>
            <a:r>
              <a:rPr lang="en-US" dirty="0" err="1" smtClean="0"/>
              <a:t>dilandasi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keyakinan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Tuhanlah</a:t>
            </a:r>
            <a:r>
              <a:rPr lang="en-US" dirty="0" smtClean="0"/>
              <a:t> </a:t>
            </a:r>
            <a:r>
              <a:rPr lang="en-US" dirty="0" err="1" smtClean="0"/>
              <a:t>kekuasaan</a:t>
            </a:r>
            <a:r>
              <a:rPr lang="en-US" dirty="0" smtClean="0"/>
              <a:t> </a:t>
            </a:r>
            <a:r>
              <a:rPr lang="en-US" dirty="0" err="1" smtClean="0"/>
              <a:t>tertinggi</a:t>
            </a:r>
            <a:r>
              <a:rPr lang="en-US" dirty="0" smtClean="0"/>
              <a:t>, yang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segal-galanya</a:t>
            </a:r>
            <a:r>
              <a:rPr lang="en-US" dirty="0" smtClean="0"/>
              <a:t>,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religius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Sedangkan</a:t>
            </a:r>
            <a:r>
              <a:rPr lang="en-US" dirty="0" smtClean="0"/>
              <a:t>,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yang </a:t>
            </a:r>
            <a:r>
              <a:rPr lang="en-US" dirty="0" err="1" smtClean="0"/>
              <a:t>dilandasi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kekuatan</a:t>
            </a:r>
            <a:r>
              <a:rPr lang="en-US" dirty="0" smtClean="0"/>
              <a:t> </a:t>
            </a:r>
            <a:r>
              <a:rPr lang="en-US" dirty="0" err="1" smtClean="0"/>
              <a:t>natur</a:t>
            </a:r>
            <a:r>
              <a:rPr lang="en-US" dirty="0" smtClean="0"/>
              <a:t>,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yakin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kebajikan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kebajikan</a:t>
            </a:r>
            <a:r>
              <a:rPr lang="en-US" dirty="0" smtClean="0"/>
              <a:t> </a:t>
            </a:r>
            <a:r>
              <a:rPr lang="en-US" dirty="0" err="1" smtClean="0"/>
              <a:t>natur</a:t>
            </a:r>
            <a:r>
              <a:rPr lang="en-US" dirty="0" smtClean="0"/>
              <a:t>.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komunisme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b. </a:t>
            </a:r>
            <a:r>
              <a:rPr lang="en-US" b="1" dirty="0" err="1" smtClean="0"/>
              <a:t>Aliran</a:t>
            </a:r>
            <a:r>
              <a:rPr lang="en-US" b="1" dirty="0" smtClean="0"/>
              <a:t> </a:t>
            </a:r>
            <a:r>
              <a:rPr lang="en-US" b="1" dirty="0" err="1" smtClean="0"/>
              <a:t>intelektualisme</a:t>
            </a:r>
            <a:r>
              <a:rPr lang="en-US" b="1" dirty="0" smtClean="0"/>
              <a:t>                     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51355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aliran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/</a:t>
            </a:r>
            <a:r>
              <a:rPr lang="en-US" dirty="0" err="1" smtClean="0"/>
              <a:t>akal</a:t>
            </a:r>
            <a:r>
              <a:rPr lang="en-US" dirty="0" smtClean="0"/>
              <a:t>.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mengutamakan</a:t>
            </a:r>
            <a:r>
              <a:rPr lang="en-US" dirty="0" smtClean="0"/>
              <a:t> </a:t>
            </a:r>
            <a:r>
              <a:rPr lang="en-US" dirty="0" err="1" smtClean="0"/>
              <a:t>akal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akal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berpikir</a:t>
            </a:r>
            <a:r>
              <a:rPr lang="en-US" dirty="0" smtClean="0"/>
              <a:t>. </a:t>
            </a:r>
            <a:r>
              <a:rPr lang="en-US" dirty="0" err="1" smtClean="0"/>
              <a:t>Mana</a:t>
            </a:r>
            <a:r>
              <a:rPr lang="en-US" dirty="0" smtClean="0"/>
              <a:t> yang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akal</a:t>
            </a:r>
            <a:r>
              <a:rPr lang="en-US" dirty="0" smtClean="0"/>
              <a:t>, </a:t>
            </a:r>
            <a:r>
              <a:rPr lang="en-US" dirty="0" err="1" smtClean="0"/>
              <a:t>itulah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walaupun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bertentangan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hati</a:t>
            </a:r>
            <a:r>
              <a:rPr lang="en-US" dirty="0" smtClean="0"/>
              <a:t> </a:t>
            </a:r>
            <a:r>
              <a:rPr lang="en-US" dirty="0" err="1" smtClean="0"/>
              <a:t>nurani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yakin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kekuatan</a:t>
            </a:r>
            <a:r>
              <a:rPr lang="en-US" dirty="0" smtClean="0"/>
              <a:t> </a:t>
            </a:r>
            <a:r>
              <a:rPr lang="en-US" dirty="0" err="1" smtClean="0"/>
              <a:t>berpikir</a:t>
            </a:r>
            <a:r>
              <a:rPr lang="en-US" dirty="0" smtClean="0"/>
              <a:t> (</a:t>
            </a:r>
            <a:r>
              <a:rPr lang="en-US" dirty="0" err="1" smtClean="0"/>
              <a:t>akal</a:t>
            </a:r>
            <a:r>
              <a:rPr lang="en-US" dirty="0" smtClean="0"/>
              <a:t>) </a:t>
            </a:r>
            <a:r>
              <a:rPr lang="en-US" dirty="0" err="1" smtClean="0"/>
              <a:t>kebajikan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dicapai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sukses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akal</a:t>
            </a:r>
            <a:r>
              <a:rPr lang="en-US" dirty="0" smtClean="0"/>
              <a:t> </a:t>
            </a:r>
            <a:r>
              <a:rPr lang="en-US" dirty="0" err="1" smtClean="0"/>
              <a:t>diciptakan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bantu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kebajikan</a:t>
            </a:r>
            <a:r>
              <a:rPr lang="en-US" dirty="0" smtClean="0"/>
              <a:t> yang </a:t>
            </a:r>
            <a:r>
              <a:rPr lang="en-US" dirty="0" err="1" smtClean="0"/>
              <a:t>maksimal</a:t>
            </a:r>
            <a:r>
              <a:rPr lang="en-US" dirty="0" smtClean="0"/>
              <a:t>, </a:t>
            </a:r>
            <a:r>
              <a:rPr lang="en-US" dirty="0" err="1" smtClean="0"/>
              <a:t>walaupun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menimbulkan</a:t>
            </a:r>
            <a:r>
              <a:rPr lang="en-US" dirty="0" smtClean="0"/>
              <a:t> </a:t>
            </a:r>
            <a:r>
              <a:rPr lang="en-US" dirty="0" err="1" smtClean="0"/>
              <a:t>akibat</a:t>
            </a:r>
            <a:r>
              <a:rPr lang="en-US" dirty="0" smtClean="0"/>
              <a:t> yang </a:t>
            </a:r>
            <a:r>
              <a:rPr lang="en-US" dirty="0" err="1" smtClean="0"/>
              <a:t>bertentangan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hati</a:t>
            </a:r>
            <a:r>
              <a:rPr lang="en-US" dirty="0" smtClean="0"/>
              <a:t> </a:t>
            </a:r>
            <a:r>
              <a:rPr lang="en-US" dirty="0" err="1" smtClean="0"/>
              <a:t>nurani</a:t>
            </a:r>
            <a:endParaRPr lang="en-US" dirty="0"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5287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Akal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Arab,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kalbu</a:t>
            </a:r>
            <a:r>
              <a:rPr lang="en-US" dirty="0" smtClean="0"/>
              <a:t> yang </a:t>
            </a:r>
            <a:r>
              <a:rPr lang="en-US" dirty="0" err="1" smtClean="0"/>
              <a:t>berpusat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hati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timbul</a:t>
            </a:r>
            <a:r>
              <a:rPr lang="en-US" dirty="0" smtClean="0"/>
              <a:t> </a:t>
            </a:r>
            <a:r>
              <a:rPr lang="en-US" dirty="0" err="1" smtClean="0"/>
              <a:t>istilah</a:t>
            </a:r>
            <a:r>
              <a:rPr lang="en-US" dirty="0" smtClean="0"/>
              <a:t> </a:t>
            </a:r>
            <a:r>
              <a:rPr lang="en-US" dirty="0" err="1" smtClean="0"/>
              <a:t>hati</a:t>
            </a:r>
            <a:r>
              <a:rPr lang="en-US" dirty="0" smtClean="0"/>
              <a:t> </a:t>
            </a:r>
            <a:r>
              <a:rPr lang="en-US" dirty="0" err="1" smtClean="0"/>
              <a:t>nurani</a:t>
            </a:r>
            <a:r>
              <a:rPr lang="en-US" dirty="0" smtClean="0"/>
              <a:t>,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rasa. </a:t>
            </a:r>
          </a:p>
          <a:p>
            <a:r>
              <a:rPr lang="en-US" dirty="0" smtClean="0"/>
              <a:t>Di </a:t>
            </a:r>
            <a:r>
              <a:rPr lang="en-US" dirty="0" err="1" smtClean="0"/>
              <a:t>masyarakat</a:t>
            </a:r>
            <a:r>
              <a:rPr lang="en-US" dirty="0" smtClean="0"/>
              <a:t> Barat </a:t>
            </a:r>
            <a:r>
              <a:rPr lang="en-US" dirty="0" err="1" smtClean="0"/>
              <a:t>hati</a:t>
            </a:r>
            <a:r>
              <a:rPr lang="en-US" dirty="0" smtClean="0"/>
              <a:t> </a:t>
            </a:r>
            <a:r>
              <a:rPr lang="en-US" dirty="0" err="1" smtClean="0"/>
              <a:t>nurani</a:t>
            </a:r>
            <a:r>
              <a:rPr lang="en-US" dirty="0" smtClean="0"/>
              <a:t> </a:t>
            </a:r>
            <a:r>
              <a:rPr lang="en-US" dirty="0" err="1" smtClean="0"/>
              <a:t>menipis</a:t>
            </a:r>
            <a:r>
              <a:rPr lang="en-US" dirty="0" smtClean="0"/>
              <a:t>, yang </a:t>
            </a:r>
            <a:r>
              <a:rPr lang="en-US" dirty="0" err="1" smtClean="0"/>
              <a:t>menonjol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akal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berpikir</a:t>
            </a:r>
            <a:r>
              <a:rPr lang="en-US" dirty="0" smtClean="0"/>
              <a:t>.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aliran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dianut</a:t>
            </a:r>
            <a:r>
              <a:rPr lang="en-US" dirty="0" smtClean="0"/>
              <a:t> </a:t>
            </a:r>
            <a:r>
              <a:rPr lang="en-US" dirty="0" err="1" smtClean="0"/>
              <a:t>kalangan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Barat. Di </a:t>
            </a:r>
            <a:r>
              <a:rPr lang="en-US" dirty="0" err="1" smtClean="0"/>
              <a:t>Timur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mengutamakan</a:t>
            </a:r>
            <a:r>
              <a:rPr lang="en-US" dirty="0" smtClean="0"/>
              <a:t> </a:t>
            </a:r>
            <a:r>
              <a:rPr lang="en-US" dirty="0" err="1" smtClean="0"/>
              <a:t>hati</a:t>
            </a:r>
            <a:r>
              <a:rPr lang="en-US" dirty="0" smtClean="0"/>
              <a:t> </a:t>
            </a:r>
            <a:r>
              <a:rPr lang="en-US" dirty="0" err="1" smtClean="0"/>
              <a:t>nurani</a:t>
            </a:r>
            <a:r>
              <a:rPr lang="en-US" dirty="0" smtClean="0"/>
              <a:t>, yang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akal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tentu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hati</a:t>
            </a:r>
            <a:r>
              <a:rPr lang="en-US" dirty="0" smtClean="0"/>
              <a:t> </a:t>
            </a:r>
            <a:r>
              <a:rPr lang="en-US" dirty="0" err="1" smtClean="0"/>
              <a:t>nurani</a:t>
            </a:r>
            <a:r>
              <a:rPr lang="en-US" dirty="0" smtClean="0"/>
              <a:t>.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aliran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dihubungkan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liberalisme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C. </a:t>
            </a:r>
            <a:r>
              <a:rPr lang="en-US" b="1" dirty="0" err="1" smtClean="0"/>
              <a:t>Aliran</a:t>
            </a:r>
            <a:r>
              <a:rPr lang="en-US" b="1" dirty="0" smtClean="0"/>
              <a:t> </a:t>
            </a:r>
            <a:r>
              <a:rPr lang="en-US" b="1" dirty="0" err="1" smtClean="0"/>
              <a:t>gabungan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aliran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kekuatan</a:t>
            </a:r>
            <a:r>
              <a:rPr lang="en-US" dirty="0" smtClean="0"/>
              <a:t> </a:t>
            </a:r>
            <a:r>
              <a:rPr lang="en-US" dirty="0" err="1" smtClean="0"/>
              <a:t>gaib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akal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Kekuatan</a:t>
            </a:r>
            <a:r>
              <a:rPr lang="en-US" dirty="0" smtClean="0"/>
              <a:t> </a:t>
            </a:r>
            <a:r>
              <a:rPr lang="en-US" dirty="0" err="1" smtClean="0"/>
              <a:t>gaib</a:t>
            </a:r>
            <a:r>
              <a:rPr lang="en-US" dirty="0" smtClean="0"/>
              <a:t>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kekuatan</a:t>
            </a:r>
            <a:r>
              <a:rPr lang="en-US" dirty="0" smtClean="0"/>
              <a:t> yang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, </a:t>
            </a:r>
            <a:r>
              <a:rPr lang="en-US" dirty="0" err="1" smtClean="0"/>
              <a:t>percaya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keyakinan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Akal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kebudayaan</a:t>
            </a:r>
            <a:r>
              <a:rPr lang="en-US" dirty="0" smtClean="0"/>
              <a:t> yang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tidaknya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</a:t>
            </a:r>
            <a:r>
              <a:rPr lang="en-US" dirty="0" err="1" smtClean="0"/>
              <a:t>dinilai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akal</a:t>
            </a:r>
            <a:r>
              <a:rPr lang="en-US" dirty="0" smtClean="0"/>
              <a:t>,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berpikir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rasa (</a:t>
            </a:r>
            <a:r>
              <a:rPr lang="en-US" dirty="0" err="1" smtClean="0"/>
              <a:t>hati</a:t>
            </a:r>
            <a:r>
              <a:rPr lang="en-US" dirty="0" smtClean="0"/>
              <a:t> </a:t>
            </a:r>
            <a:r>
              <a:rPr lang="en-US" dirty="0" err="1" smtClean="0"/>
              <a:t>nurani</a:t>
            </a:r>
            <a:r>
              <a:rPr lang="en-US" dirty="0" smtClean="0"/>
              <a:t>). </a:t>
            </a:r>
          </a:p>
          <a:p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aliran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dihubungkan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, </a:t>
            </a:r>
            <a:r>
              <a:rPr lang="en-US" dirty="0" err="1" smtClean="0"/>
              <a:t>timbul</a:t>
            </a:r>
            <a:r>
              <a:rPr lang="en-US" dirty="0" smtClean="0"/>
              <a:t> 2 (</a:t>
            </a:r>
            <a:r>
              <a:rPr lang="en-US" dirty="0" err="1" smtClean="0"/>
              <a:t>dua</a:t>
            </a:r>
            <a:r>
              <a:rPr lang="en-US" dirty="0" smtClean="0"/>
              <a:t>)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sosialisme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sosialisme</a:t>
            </a:r>
            <a:r>
              <a:rPr lang="en-US" dirty="0" smtClean="0"/>
              <a:t> </a:t>
            </a:r>
            <a:r>
              <a:rPr lang="en-US" dirty="0" err="1" smtClean="0"/>
              <a:t>religius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sosialisme</a:t>
            </a:r>
            <a:r>
              <a:rPr lang="en-US" dirty="0" smtClean="0"/>
              <a:t>,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keyakinan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berat</a:t>
            </a:r>
            <a:r>
              <a:rPr lang="en-US" dirty="0" smtClean="0"/>
              <a:t> </a:t>
            </a:r>
            <a:r>
              <a:rPr lang="en-US" dirty="0" err="1" smtClean="0"/>
              <a:t>didasarkan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berpikir</a:t>
            </a:r>
            <a:r>
              <a:rPr lang="en-US" dirty="0" smtClean="0"/>
              <a:t>,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hati</a:t>
            </a:r>
            <a:r>
              <a:rPr lang="en-US" dirty="0" smtClean="0"/>
              <a:t> </a:t>
            </a:r>
            <a:r>
              <a:rPr lang="en-US" dirty="0" err="1" smtClean="0"/>
              <a:t>nurani</a:t>
            </a:r>
            <a:r>
              <a:rPr lang="en-US" dirty="0" smtClean="0"/>
              <a:t> </a:t>
            </a:r>
            <a:r>
              <a:rPr lang="en-US" dirty="0" err="1" smtClean="0"/>
              <a:t>dinomorduakan</a:t>
            </a:r>
            <a:r>
              <a:rPr lang="en-US" dirty="0" smtClean="0"/>
              <a:t>, </a:t>
            </a:r>
            <a:r>
              <a:rPr lang="en-US" dirty="0" err="1" smtClean="0"/>
              <a:t>kekuatan</a:t>
            </a:r>
            <a:r>
              <a:rPr lang="en-US" dirty="0" smtClean="0"/>
              <a:t> </a:t>
            </a:r>
            <a:r>
              <a:rPr lang="en-US" dirty="0" err="1" smtClean="0"/>
              <a:t>gaib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</a:t>
            </a:r>
            <a:r>
              <a:rPr lang="en-US" dirty="0" err="1" smtClean="0"/>
              <a:t>diakui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berpikir</a:t>
            </a:r>
            <a:r>
              <a:rPr lang="en-US" dirty="0" smtClean="0"/>
              <a:t> </a:t>
            </a:r>
            <a:r>
              <a:rPr lang="en-US" dirty="0" err="1" smtClean="0"/>
              <a:t>ditekankan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berpikir</a:t>
            </a:r>
            <a:r>
              <a:rPr lang="en-US" dirty="0" smtClean="0"/>
              <a:t> </a:t>
            </a:r>
            <a:r>
              <a:rPr lang="en-US" dirty="0" err="1" smtClean="0"/>
              <a:t>kolektif</a:t>
            </a:r>
            <a:r>
              <a:rPr lang="en-US" dirty="0" smtClean="0"/>
              <a:t> (</a:t>
            </a:r>
            <a:r>
              <a:rPr lang="en-US" dirty="0" err="1" smtClean="0"/>
              <a:t>masyarakat</a:t>
            </a:r>
            <a:r>
              <a:rPr lang="en-US" dirty="0" smtClean="0"/>
              <a:t>). </a:t>
            </a:r>
          </a:p>
          <a:p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sosialisme</a:t>
            </a:r>
            <a:r>
              <a:rPr lang="en-US" dirty="0" smtClean="0"/>
              <a:t> </a:t>
            </a:r>
            <a:r>
              <a:rPr lang="en-US" dirty="0" err="1" smtClean="0"/>
              <a:t>religius</a:t>
            </a:r>
            <a:r>
              <a:rPr lang="en-US" dirty="0" smtClean="0"/>
              <a:t>,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keyakinan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kekuatan</a:t>
            </a:r>
            <a:r>
              <a:rPr lang="en-US" dirty="0" smtClean="0"/>
              <a:t> </a:t>
            </a:r>
            <a:r>
              <a:rPr lang="en-US" dirty="0" err="1" smtClean="0"/>
              <a:t>gaib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akal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yang </a:t>
            </a:r>
            <a:r>
              <a:rPr lang="en-US" dirty="0" err="1" smtClean="0"/>
              <a:t>mendasari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seimbang</a:t>
            </a:r>
            <a:r>
              <a:rPr lang="en-US" dirty="0" smtClean="0"/>
              <a:t>, </a:t>
            </a:r>
            <a:r>
              <a:rPr lang="en-US" dirty="0" err="1" smtClean="0"/>
              <a:t>akal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arti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berpikir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rasa,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berpikir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individual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kolektif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Kebajikan</a:t>
            </a:r>
            <a:r>
              <a:rPr lang="en-US" dirty="0" smtClean="0"/>
              <a:t> yang </a:t>
            </a:r>
            <a:r>
              <a:rPr lang="en-US" dirty="0" err="1" smtClean="0"/>
              <a:t>dikendaki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kebajikan</a:t>
            </a:r>
            <a:r>
              <a:rPr lang="en-US" dirty="0" smtClean="0"/>
              <a:t> yang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berpikir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hati</a:t>
            </a:r>
            <a:r>
              <a:rPr lang="en-US" dirty="0" smtClean="0"/>
              <a:t> </a:t>
            </a:r>
            <a:r>
              <a:rPr lang="en-US" dirty="0" err="1" smtClean="0"/>
              <a:t>nurani</a:t>
            </a:r>
            <a:r>
              <a:rPr lang="en-US" dirty="0" smtClean="0"/>
              <a:t>, </a:t>
            </a:r>
            <a:r>
              <a:rPr lang="en-US" dirty="0" err="1" smtClean="0"/>
              <a:t>semuanya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karunia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, </a:t>
            </a:r>
            <a:r>
              <a:rPr lang="en-US" dirty="0" err="1" smtClean="0"/>
              <a:t>bahwa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pandangan</a:t>
            </a:r>
            <a:r>
              <a:rPr lang="en-US" b="1" dirty="0" smtClean="0"/>
              <a:t> </a:t>
            </a:r>
            <a:r>
              <a:rPr lang="en-US" b="1" dirty="0" err="1" smtClean="0"/>
              <a:t>hidup</a:t>
            </a:r>
            <a:r>
              <a:rPr lang="en-US" b="1" dirty="0" smtClean="0"/>
              <a:t> </a:t>
            </a:r>
            <a:r>
              <a:rPr lang="en-US" b="1" dirty="0" err="1" smtClean="0"/>
              <a:t>sosialisme</a:t>
            </a:r>
            <a:r>
              <a:rPr lang="en-US" b="1" dirty="0" smtClean="0"/>
              <a:t> </a:t>
            </a:r>
            <a:r>
              <a:rPr lang="en-US" dirty="0" err="1" smtClean="0"/>
              <a:t>menekankan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kolektif</a:t>
            </a:r>
            <a:r>
              <a:rPr lang="en-US" dirty="0" smtClean="0"/>
              <a:t>,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mengutamakan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berpikir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</a:t>
            </a:r>
            <a:r>
              <a:rPr lang="en-US" dirty="0" err="1" smtClean="0"/>
              <a:t>hati</a:t>
            </a:r>
            <a:r>
              <a:rPr lang="en-US" dirty="0" smtClean="0"/>
              <a:t> </a:t>
            </a:r>
            <a:r>
              <a:rPr lang="en-US" dirty="0" err="1" smtClean="0"/>
              <a:t>nurani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begitu</a:t>
            </a:r>
            <a:r>
              <a:rPr lang="en-US" dirty="0" smtClean="0"/>
              <a:t> </a:t>
            </a:r>
            <a:r>
              <a:rPr lang="en-US" dirty="0" err="1" smtClean="0"/>
              <a:t>menghiraukan</a:t>
            </a:r>
            <a:r>
              <a:rPr lang="en-US" dirty="0" smtClean="0"/>
              <a:t> </a:t>
            </a:r>
            <a:r>
              <a:rPr lang="en-US" dirty="0" err="1" smtClean="0"/>
              <a:t>kekuasaan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. </a:t>
            </a:r>
          </a:p>
          <a:p>
            <a:r>
              <a:rPr lang="en-US" b="1" dirty="0" err="1" smtClean="0"/>
              <a:t>Sedangkan</a:t>
            </a:r>
            <a:r>
              <a:rPr lang="en-US" b="1" dirty="0" smtClean="0"/>
              <a:t> </a:t>
            </a:r>
            <a:r>
              <a:rPr lang="en-US" b="1" dirty="0" err="1" smtClean="0"/>
              <a:t>pandangan</a:t>
            </a:r>
            <a:r>
              <a:rPr lang="en-US" b="1" dirty="0" smtClean="0"/>
              <a:t> </a:t>
            </a:r>
            <a:r>
              <a:rPr lang="en-US" b="1" dirty="0" err="1" smtClean="0"/>
              <a:t>hidup</a:t>
            </a:r>
            <a:r>
              <a:rPr lang="en-US" b="1" dirty="0" smtClean="0"/>
              <a:t> </a:t>
            </a:r>
            <a:r>
              <a:rPr lang="en-US" b="1" dirty="0" err="1" smtClean="0"/>
              <a:t>sosialisme</a:t>
            </a:r>
            <a:r>
              <a:rPr lang="en-US" b="1" dirty="0" smtClean="0"/>
              <a:t> </a:t>
            </a:r>
            <a:r>
              <a:rPr lang="en-US" b="1" dirty="0" err="1" smtClean="0"/>
              <a:t>religius</a:t>
            </a:r>
            <a:r>
              <a:rPr lang="en-US" b="1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menekankan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berpikir</a:t>
            </a:r>
            <a:r>
              <a:rPr lang="en-US" dirty="0" smtClean="0"/>
              <a:t> </a:t>
            </a:r>
            <a:r>
              <a:rPr lang="en-US" dirty="0" err="1" smtClean="0"/>
              <a:t>kolektif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individual, </a:t>
            </a:r>
            <a:r>
              <a:rPr lang="en-US" dirty="0" err="1" smtClean="0"/>
              <a:t>mengutamakan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berpikir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hati</a:t>
            </a:r>
            <a:r>
              <a:rPr lang="en-US" dirty="0" smtClean="0"/>
              <a:t> </a:t>
            </a:r>
            <a:r>
              <a:rPr lang="en-US" dirty="0" err="1" smtClean="0"/>
              <a:t>nurani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mengakui</a:t>
            </a:r>
            <a:r>
              <a:rPr lang="en-US" dirty="0" smtClean="0"/>
              <a:t> </a:t>
            </a:r>
            <a:r>
              <a:rPr lang="en-US" dirty="0" err="1" smtClean="0"/>
              <a:t>kekuasaan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</a:t>
            </a:r>
            <a:r>
              <a:rPr lang="en-US" dirty="0" err="1" smtClean="0"/>
              <a:t>justru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BAB VII 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b="1" dirty="0" smtClean="0"/>
              <a:t>KEINDAHAN DAN KEBURUKAN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 A. KEINDAHAN DAN ESTETIKA </a:t>
            </a:r>
            <a:endParaRPr lang="en-US" dirty="0" smtClean="0"/>
          </a:p>
          <a:p>
            <a:pPr lvl="0">
              <a:buNone/>
            </a:pPr>
            <a:r>
              <a:rPr lang="en-US" b="1" dirty="0" smtClean="0"/>
              <a:t>1. </a:t>
            </a:r>
            <a:r>
              <a:rPr lang="en-US" b="1" dirty="0" err="1" smtClean="0"/>
              <a:t>Konsep</a:t>
            </a:r>
            <a:r>
              <a:rPr lang="en-US" b="1" dirty="0" smtClean="0"/>
              <a:t> </a:t>
            </a:r>
            <a:r>
              <a:rPr lang="en-US" b="1" dirty="0" err="1" smtClean="0"/>
              <a:t>Keindahan</a:t>
            </a:r>
            <a:endParaRPr lang="en-US" dirty="0" smtClean="0"/>
          </a:p>
          <a:p>
            <a:r>
              <a:rPr lang="en-US" dirty="0" err="1" smtClean="0"/>
              <a:t>Keindahan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indah</a:t>
            </a:r>
            <a:r>
              <a:rPr lang="en-US" dirty="0" smtClean="0"/>
              <a:t>,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diartikan</a:t>
            </a:r>
            <a:r>
              <a:rPr lang="en-US" dirty="0" smtClean="0"/>
              <a:t> </a:t>
            </a:r>
            <a:r>
              <a:rPr lang="en-US" dirty="0" err="1" smtClean="0"/>
              <a:t>bagus</a:t>
            </a:r>
            <a:r>
              <a:rPr lang="en-US" dirty="0" smtClean="0"/>
              <a:t>, </a:t>
            </a:r>
            <a:r>
              <a:rPr lang="en-US" dirty="0" err="1" smtClean="0"/>
              <a:t>cantik</a:t>
            </a:r>
            <a:r>
              <a:rPr lang="en-US" dirty="0" smtClean="0"/>
              <a:t>, </a:t>
            </a:r>
            <a:r>
              <a:rPr lang="en-US" dirty="0" err="1" smtClean="0"/>
              <a:t>molek</a:t>
            </a:r>
            <a:r>
              <a:rPr lang="en-US" dirty="0" smtClean="0"/>
              <a:t>, </a:t>
            </a:r>
            <a:r>
              <a:rPr lang="en-US" dirty="0" err="1" smtClean="0"/>
              <a:t>elok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permai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yang </a:t>
            </a:r>
            <a:r>
              <a:rPr lang="en-US" dirty="0" err="1" smtClean="0"/>
              <a:t>menyenangkan</a:t>
            </a:r>
            <a:r>
              <a:rPr lang="en-US" dirty="0" smtClean="0"/>
              <a:t>, </a:t>
            </a:r>
            <a:r>
              <a:rPr lang="en-US" dirty="0" err="1" smtClean="0"/>
              <a:t>menggembirakan</a:t>
            </a:r>
            <a:r>
              <a:rPr lang="en-US" dirty="0" smtClean="0"/>
              <a:t>,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perhatian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membosankan</a:t>
            </a:r>
            <a:r>
              <a:rPr lang="en-US" dirty="0" smtClean="0"/>
              <a:t> yang </a:t>
            </a:r>
            <a:r>
              <a:rPr lang="en-US" dirty="0" err="1" smtClean="0"/>
              <a:t>melekat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berbentuk</a:t>
            </a:r>
            <a:r>
              <a:rPr lang="en-US" dirty="0" smtClean="0"/>
              <a:t> </a:t>
            </a:r>
            <a:r>
              <a:rPr lang="en-US" dirty="0" err="1" smtClean="0"/>
              <a:t>konkret</a:t>
            </a:r>
            <a:r>
              <a:rPr lang="en-US" dirty="0" smtClean="0"/>
              <a:t>,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benda</a:t>
            </a:r>
            <a:r>
              <a:rPr lang="en-US" dirty="0" smtClean="0"/>
              <a:t>, </a:t>
            </a:r>
            <a:r>
              <a:rPr lang="en-US" dirty="0" err="1" smtClean="0"/>
              <a:t>ciptaan</a:t>
            </a:r>
            <a:r>
              <a:rPr lang="en-US" dirty="0" smtClean="0"/>
              <a:t>, </a:t>
            </a:r>
            <a:r>
              <a:rPr lang="en-US" dirty="0" err="1" smtClean="0"/>
              <a:t>perbuatan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yang </a:t>
            </a:r>
            <a:r>
              <a:rPr lang="en-US" dirty="0" err="1" smtClean="0"/>
              <a:t>indah</a:t>
            </a:r>
            <a:r>
              <a:rPr lang="en-US" dirty="0" smtClean="0"/>
              <a:t> </a:t>
            </a:r>
            <a:r>
              <a:rPr lang="en-US" dirty="0" err="1" smtClean="0"/>
              <a:t>pasti</a:t>
            </a:r>
            <a:r>
              <a:rPr lang="en-US" dirty="0" smtClean="0"/>
              <a:t> </a:t>
            </a:r>
            <a:r>
              <a:rPr lang="en-US" dirty="0" err="1" smtClean="0"/>
              <a:t>menyenangkan</a:t>
            </a:r>
            <a:r>
              <a:rPr lang="en-US" dirty="0" smtClean="0"/>
              <a:t>, </a:t>
            </a:r>
            <a:r>
              <a:rPr lang="en-US" dirty="0" err="1" smtClean="0"/>
              <a:t>menggembirakan</a:t>
            </a:r>
            <a:r>
              <a:rPr lang="en-US" dirty="0" smtClean="0"/>
              <a:t>,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perhatian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membosankan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keindahan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dihubungkan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keindahan</a:t>
            </a:r>
            <a:r>
              <a:rPr lang="en-US" dirty="0" smtClean="0"/>
              <a:t> </a:t>
            </a:r>
            <a:r>
              <a:rPr lang="en-US" dirty="0" err="1" smtClean="0"/>
              <a:t>Candi</a:t>
            </a:r>
            <a:r>
              <a:rPr lang="en-US" dirty="0" smtClean="0"/>
              <a:t> Borobudur, </a:t>
            </a:r>
            <a:r>
              <a:rPr lang="en-US" dirty="0" err="1" smtClean="0"/>
              <a:t>keindahan</a:t>
            </a:r>
            <a:r>
              <a:rPr lang="en-US" dirty="0" smtClean="0"/>
              <a:t> </a:t>
            </a:r>
            <a:r>
              <a:rPr lang="en-US" dirty="0" err="1" smtClean="0"/>
              <a:t>Pulau</a:t>
            </a:r>
            <a:r>
              <a:rPr lang="en-US" dirty="0" smtClean="0"/>
              <a:t> Bali,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keindahan</a:t>
            </a:r>
            <a:r>
              <a:rPr lang="en-US" dirty="0" smtClean="0"/>
              <a:t> </a:t>
            </a:r>
            <a:r>
              <a:rPr lang="en-US" dirty="0" err="1" smtClean="0"/>
              <a:t>Danau</a:t>
            </a:r>
            <a:r>
              <a:rPr lang="en-US" dirty="0" smtClean="0"/>
              <a:t> </a:t>
            </a:r>
            <a:r>
              <a:rPr lang="en-US" dirty="0" err="1" smtClean="0"/>
              <a:t>Maninjau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Indah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yang </a:t>
            </a:r>
            <a:r>
              <a:rPr lang="en-US" dirty="0" err="1" smtClean="0"/>
              <a:t>kualitasnya</a:t>
            </a:r>
            <a:r>
              <a:rPr lang="en-US" dirty="0" smtClean="0"/>
              <a:t> </a:t>
            </a:r>
            <a:r>
              <a:rPr lang="en-US" dirty="0" err="1" smtClean="0"/>
              <a:t>menyenangkan</a:t>
            </a:r>
            <a:r>
              <a:rPr lang="en-US" dirty="0" smtClean="0"/>
              <a:t>, </a:t>
            </a:r>
            <a:r>
              <a:rPr lang="en-US" dirty="0" err="1" smtClean="0"/>
              <a:t>menggembirakan</a:t>
            </a:r>
            <a:r>
              <a:rPr lang="en-US" dirty="0" smtClean="0"/>
              <a:t>,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perhatian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membosankan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Indah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Yunani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i="1" dirty="0" err="1" smtClean="0"/>
              <a:t>aisthesis</a:t>
            </a:r>
            <a:r>
              <a:rPr lang="en-US" i="1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diserap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Indonesia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estetis</a:t>
            </a:r>
            <a:r>
              <a:rPr lang="en-US" dirty="0" smtClean="0"/>
              <a:t>,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indah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dikatakan</a:t>
            </a:r>
            <a:r>
              <a:rPr lang="en-US" dirty="0" smtClean="0"/>
              <a:t> </a:t>
            </a:r>
            <a:r>
              <a:rPr lang="en-US" dirty="0" err="1" smtClean="0"/>
              <a:t>indah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menyenangkan</a:t>
            </a:r>
            <a:r>
              <a:rPr lang="en-US" dirty="0" smtClean="0"/>
              <a:t>, </a:t>
            </a:r>
            <a:r>
              <a:rPr lang="en-US" dirty="0" err="1" smtClean="0"/>
              <a:t>menggembirakan</a:t>
            </a:r>
            <a:r>
              <a:rPr lang="en-US" dirty="0" smtClean="0"/>
              <a:t>,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perhatian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membosankan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yang </a:t>
            </a:r>
            <a:r>
              <a:rPr lang="en-US" dirty="0" err="1" smtClean="0"/>
              <a:t>melihat</a:t>
            </a:r>
            <a:r>
              <a:rPr lang="en-US" dirty="0" smtClean="0"/>
              <a:t>, </a:t>
            </a:r>
            <a:r>
              <a:rPr lang="en-US" dirty="0" err="1" smtClean="0"/>
              <a:t>mendengar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mengalaminya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2. </a:t>
            </a:r>
            <a:r>
              <a:rPr lang="en-US" b="1" dirty="0" err="1" smtClean="0"/>
              <a:t>Estetis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Estetika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513556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Ilmu</a:t>
            </a:r>
            <a:r>
              <a:rPr lang="en-US" dirty="0" smtClean="0"/>
              <a:t> yang </a:t>
            </a:r>
            <a:r>
              <a:rPr lang="en-US" dirty="0" err="1" smtClean="0"/>
              <a:t>mengkaji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estetis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Estetika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Estetika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kajian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filsafat</a:t>
            </a:r>
            <a:r>
              <a:rPr lang="en-US" dirty="0" smtClean="0"/>
              <a:t> yang </a:t>
            </a:r>
            <a:r>
              <a:rPr lang="en-US" dirty="0" err="1" smtClean="0"/>
              <a:t>menelaah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membahas</a:t>
            </a:r>
            <a:r>
              <a:rPr lang="en-US" dirty="0" smtClean="0"/>
              <a:t> </a:t>
            </a:r>
            <a:r>
              <a:rPr lang="en-US" dirty="0" err="1" smtClean="0"/>
              <a:t>aspek-espek</a:t>
            </a:r>
            <a:r>
              <a:rPr lang="en-US" dirty="0" smtClean="0"/>
              <a:t> </a:t>
            </a:r>
            <a:r>
              <a:rPr lang="en-US" dirty="0" err="1" smtClean="0"/>
              <a:t>keindahan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rasa, </a:t>
            </a:r>
            <a:r>
              <a:rPr lang="en-US" dirty="0" err="1" smtClean="0"/>
              <a:t>sifat</a:t>
            </a:r>
            <a:r>
              <a:rPr lang="en-US" dirty="0" smtClean="0"/>
              <a:t>, </a:t>
            </a:r>
            <a:r>
              <a:rPr lang="en-US" dirty="0" err="1" smtClean="0"/>
              <a:t>norma</a:t>
            </a:r>
            <a:r>
              <a:rPr lang="en-US" dirty="0" smtClean="0"/>
              <a:t>,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menanggapi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memperbandingkannya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perasaan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telaah</a:t>
            </a:r>
            <a:r>
              <a:rPr lang="en-US" dirty="0" smtClean="0"/>
              <a:t> </a:t>
            </a:r>
            <a:r>
              <a:rPr lang="en-US" dirty="0" err="1" smtClean="0"/>
              <a:t>Estetika</a:t>
            </a:r>
            <a:r>
              <a:rPr lang="en-US" dirty="0" smtClean="0"/>
              <a:t> </a:t>
            </a:r>
            <a:r>
              <a:rPr lang="en-US" dirty="0" err="1" smtClean="0"/>
              <a:t>meliputi</a:t>
            </a:r>
            <a:r>
              <a:rPr lang="en-US" dirty="0" smtClean="0"/>
              <a:t>:</a:t>
            </a:r>
          </a:p>
          <a:p>
            <a:r>
              <a:rPr lang="en-US" dirty="0" smtClean="0"/>
              <a:t>a. rasa </a:t>
            </a:r>
            <a:r>
              <a:rPr lang="en-US" dirty="0" err="1" smtClean="0"/>
              <a:t>keindahan</a:t>
            </a:r>
            <a:r>
              <a:rPr lang="en-US" dirty="0" smtClean="0"/>
              <a:t> (</a:t>
            </a:r>
            <a:r>
              <a:rPr lang="en-US" i="1" dirty="0" smtClean="0"/>
              <a:t>sense of beauty</a:t>
            </a:r>
            <a:r>
              <a:rPr lang="en-US" dirty="0" smtClean="0"/>
              <a:t>);</a:t>
            </a:r>
          </a:p>
          <a:p>
            <a:r>
              <a:rPr lang="en-US" dirty="0" smtClean="0"/>
              <a:t>b.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keindahan</a:t>
            </a:r>
            <a:r>
              <a:rPr lang="en-US" dirty="0" smtClean="0"/>
              <a:t> (</a:t>
            </a:r>
            <a:r>
              <a:rPr lang="en-US" i="1" dirty="0" smtClean="0"/>
              <a:t>nature of beauty</a:t>
            </a:r>
            <a:r>
              <a:rPr lang="en-US" dirty="0" smtClean="0"/>
              <a:t>);</a:t>
            </a:r>
          </a:p>
          <a:p>
            <a:r>
              <a:rPr lang="en-US" dirty="0" smtClean="0"/>
              <a:t>c.  </a:t>
            </a:r>
            <a:r>
              <a:rPr lang="en-US" dirty="0" err="1" smtClean="0"/>
              <a:t>norma</a:t>
            </a:r>
            <a:r>
              <a:rPr lang="en-US" dirty="0" smtClean="0"/>
              <a:t> </a:t>
            </a:r>
            <a:r>
              <a:rPr lang="en-US" dirty="0" err="1" smtClean="0"/>
              <a:t>keindahan</a:t>
            </a:r>
            <a:r>
              <a:rPr lang="en-US" dirty="0" smtClean="0"/>
              <a:t> (</a:t>
            </a:r>
            <a:r>
              <a:rPr lang="en-US" i="1" dirty="0" smtClean="0"/>
              <a:t>norms of beauty</a:t>
            </a:r>
            <a:r>
              <a:rPr lang="en-US" dirty="0" smtClean="0"/>
              <a:t>);</a:t>
            </a:r>
          </a:p>
          <a:p>
            <a:r>
              <a:rPr lang="en-US" dirty="0" smtClean="0"/>
              <a:t>d.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menanggapi</a:t>
            </a:r>
            <a:r>
              <a:rPr lang="en-US" dirty="0" smtClean="0"/>
              <a:t> </a:t>
            </a:r>
            <a:r>
              <a:rPr lang="en-US" dirty="0" err="1" smtClean="0"/>
              <a:t>keindahan</a:t>
            </a:r>
            <a:r>
              <a:rPr lang="en-US" dirty="0" smtClean="0"/>
              <a:t> ( </a:t>
            </a:r>
            <a:r>
              <a:rPr lang="en-US" i="1" dirty="0" smtClean="0"/>
              <a:t>way of sensing beauty</a:t>
            </a:r>
            <a:r>
              <a:rPr lang="en-US" dirty="0" smtClean="0"/>
              <a:t>);</a:t>
            </a:r>
          </a:p>
          <a:p>
            <a:r>
              <a:rPr lang="en-US" dirty="0" smtClean="0"/>
              <a:t>e.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memperbandingkannya</a:t>
            </a:r>
            <a:r>
              <a:rPr lang="en-US" dirty="0" smtClean="0"/>
              <a:t> (</a:t>
            </a:r>
            <a:r>
              <a:rPr lang="en-US" i="1" dirty="0" smtClean="0"/>
              <a:t>way of comparing beauty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6858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5059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Rasa </a:t>
            </a:r>
            <a:r>
              <a:rPr lang="en-US" dirty="0" err="1" smtClean="0"/>
              <a:t>keindahan</a:t>
            </a:r>
            <a:r>
              <a:rPr lang="en-US" dirty="0" smtClean="0"/>
              <a:t> (</a:t>
            </a:r>
            <a:r>
              <a:rPr lang="en-US" i="1" dirty="0" smtClean="0"/>
              <a:t>sense of beauty</a:t>
            </a:r>
            <a:r>
              <a:rPr lang="en-US" dirty="0" smtClean="0"/>
              <a:t>) </a:t>
            </a:r>
            <a:r>
              <a:rPr lang="en-US" dirty="0" err="1" smtClean="0"/>
              <a:t>adalah</a:t>
            </a:r>
            <a:r>
              <a:rPr lang="en-US" dirty="0" smtClean="0"/>
              <a:t> rasa yang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hati</a:t>
            </a:r>
            <a:r>
              <a:rPr lang="en-US" dirty="0" smtClean="0"/>
              <a:t> </a:t>
            </a:r>
            <a:r>
              <a:rPr lang="en-US" dirty="0" err="1" smtClean="0"/>
              <a:t>nurani</a:t>
            </a:r>
            <a:r>
              <a:rPr lang="en-US" dirty="0" smtClean="0"/>
              <a:t> 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yang </a:t>
            </a:r>
            <a:r>
              <a:rPr lang="en-US" dirty="0" err="1" smtClean="0"/>
              <a:t>menyenangkan</a:t>
            </a:r>
            <a:r>
              <a:rPr lang="en-US" dirty="0" smtClean="0"/>
              <a:t>, </a:t>
            </a:r>
            <a:r>
              <a:rPr lang="en-US" dirty="0" err="1" smtClean="0"/>
              <a:t>menggembirakan</a:t>
            </a:r>
            <a:r>
              <a:rPr lang="en-US" dirty="0" smtClean="0"/>
              <a:t>,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perhatian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membosankan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Sesuatu</a:t>
            </a:r>
            <a:r>
              <a:rPr lang="en-US" dirty="0" smtClean="0"/>
              <a:t> </a:t>
            </a:r>
            <a:r>
              <a:rPr lang="en-US" dirty="0" err="1" smtClean="0"/>
              <a:t>dikatakan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rasa </a:t>
            </a:r>
            <a:r>
              <a:rPr lang="en-US" dirty="0" err="1" smtClean="0"/>
              <a:t>keindahan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menyenangkan</a:t>
            </a:r>
            <a:r>
              <a:rPr lang="en-US" dirty="0" smtClean="0"/>
              <a:t> (</a:t>
            </a:r>
            <a:r>
              <a:rPr lang="en-US" i="1" dirty="0" smtClean="0"/>
              <a:t>happy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menggembirakan</a:t>
            </a:r>
            <a:r>
              <a:rPr lang="en-US" dirty="0" smtClean="0"/>
              <a:t> (</a:t>
            </a:r>
            <a:r>
              <a:rPr lang="en-US" i="1" dirty="0" smtClean="0"/>
              <a:t>cheerful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perhatian</a:t>
            </a:r>
            <a:r>
              <a:rPr lang="en-US" dirty="0" smtClean="0"/>
              <a:t> (</a:t>
            </a:r>
            <a:r>
              <a:rPr lang="en-US" i="1" dirty="0" smtClean="0"/>
              <a:t>attractive</a:t>
            </a:r>
            <a:r>
              <a:rPr lang="en-US" dirty="0" smtClean="0"/>
              <a:t>); </a:t>
            </a:r>
            <a:r>
              <a:rPr lang="en-US" dirty="0" err="1" smtClean="0"/>
              <a:t>dan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membosankan</a:t>
            </a:r>
            <a:r>
              <a:rPr lang="en-US" dirty="0" smtClean="0"/>
              <a:t> (</a:t>
            </a:r>
            <a:r>
              <a:rPr lang="en-US" i="1" dirty="0" err="1" smtClean="0"/>
              <a:t>unboring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err="1" smtClean="0"/>
              <a:t>Hidup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bermasyarakat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merupakan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cara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memfungsikan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budaya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dengan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cara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berinteraksi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secara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teratur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antara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sesamanya</a:t>
            </a:r>
            <a:r>
              <a:rPr lang="en-US" sz="3200" dirty="0" smtClean="0"/>
              <a:t>,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terpenuhi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wajar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sempurna</a:t>
            </a:r>
            <a:r>
              <a:rPr lang="en-US" dirty="0" smtClean="0"/>
              <a:t>. </a:t>
            </a:r>
            <a:r>
              <a:rPr lang="en-US" dirty="0" err="1" smtClean="0"/>
              <a:t>Keteraturan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tercipta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persepsi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yang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kehendaki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demikian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kemanusiaan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menghargai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dijadikan</a:t>
            </a:r>
            <a:r>
              <a:rPr lang="en-US" dirty="0" smtClean="0"/>
              <a:t> </a:t>
            </a:r>
            <a:r>
              <a:rPr lang="en-US" dirty="0" err="1" smtClean="0"/>
              <a:t>norma</a:t>
            </a:r>
            <a:r>
              <a:rPr lang="en-US" dirty="0" smtClean="0"/>
              <a:t> yang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menanggapi</a:t>
            </a:r>
            <a:r>
              <a:rPr lang="en-US" dirty="0" smtClean="0"/>
              <a:t> (</a:t>
            </a:r>
            <a:r>
              <a:rPr lang="en-US" dirty="0" err="1" smtClean="0"/>
              <a:t>mengapresiasi</a:t>
            </a:r>
            <a:r>
              <a:rPr lang="en-US" dirty="0" smtClean="0"/>
              <a:t>) </a:t>
            </a:r>
            <a:r>
              <a:rPr lang="en-US" dirty="0" err="1" smtClean="0"/>
              <a:t>obyek</a:t>
            </a:r>
            <a:r>
              <a:rPr lang="en-US" dirty="0" smtClean="0"/>
              <a:t> yang </a:t>
            </a:r>
            <a:r>
              <a:rPr lang="en-US" dirty="0" err="1" smtClean="0"/>
              <a:t>melekat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(</a:t>
            </a:r>
            <a:r>
              <a:rPr lang="en-US" i="1" dirty="0" smtClean="0"/>
              <a:t>internal objects</a:t>
            </a:r>
            <a:r>
              <a:rPr lang="en-US" dirty="0" smtClean="0"/>
              <a:t>)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yang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(</a:t>
            </a:r>
            <a:r>
              <a:rPr lang="en-US" i="1" dirty="0" smtClean="0"/>
              <a:t>external objects</a:t>
            </a:r>
            <a:r>
              <a:rPr lang="en-US" dirty="0" smtClean="0"/>
              <a:t>). </a:t>
            </a:r>
          </a:p>
          <a:p>
            <a:r>
              <a:rPr lang="en-US" dirty="0" err="1" smtClean="0"/>
              <a:t>Obyek</a:t>
            </a:r>
            <a:r>
              <a:rPr lang="en-US" dirty="0" smtClean="0"/>
              <a:t> yang </a:t>
            </a:r>
            <a:r>
              <a:rPr lang="en-US" dirty="0" err="1" smtClean="0"/>
              <a:t>melekat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, </a:t>
            </a:r>
            <a:r>
              <a:rPr lang="en-US" dirty="0" err="1" smtClean="0"/>
              <a:t>antara</a:t>
            </a:r>
            <a:r>
              <a:rPr lang="en-US" dirty="0" smtClean="0"/>
              <a:t> lain </a:t>
            </a:r>
            <a:r>
              <a:rPr lang="en-US" dirty="0" err="1" smtClean="0"/>
              <a:t>sikap</a:t>
            </a:r>
            <a:r>
              <a:rPr lang="en-US" dirty="0" smtClean="0"/>
              <a:t>, </a:t>
            </a:r>
            <a:r>
              <a:rPr lang="en-US" dirty="0" err="1" smtClean="0"/>
              <a:t>perilaku</a:t>
            </a:r>
            <a:r>
              <a:rPr lang="en-US" dirty="0" smtClean="0"/>
              <a:t>, </a:t>
            </a:r>
            <a:r>
              <a:rPr lang="en-US" dirty="0" err="1" smtClean="0"/>
              <a:t>tutur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berbusana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yang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ciptaan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ciptaan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. </a:t>
            </a:r>
          </a:p>
          <a:p>
            <a:r>
              <a:rPr lang="en-US" i="1" dirty="0" err="1" smtClean="0"/>
              <a:t>Ciptaan</a:t>
            </a:r>
            <a:r>
              <a:rPr lang="en-US" i="1" dirty="0" smtClean="0"/>
              <a:t> </a:t>
            </a:r>
            <a:r>
              <a:rPr lang="en-US" i="1" dirty="0" err="1" smtClean="0"/>
              <a:t>manusia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pantulan</a:t>
            </a:r>
            <a:r>
              <a:rPr lang="en-US" dirty="0" smtClean="0"/>
              <a:t> rasa </a:t>
            </a:r>
            <a:r>
              <a:rPr lang="en-US" dirty="0" err="1" smtClean="0"/>
              <a:t>keindahan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, yang </a:t>
            </a:r>
            <a:r>
              <a:rPr lang="en-US" dirty="0" err="1" smtClean="0"/>
              <a:t>sifatnya</a:t>
            </a:r>
            <a:r>
              <a:rPr lang="en-US" dirty="0" smtClean="0"/>
              <a:t> </a:t>
            </a:r>
            <a:r>
              <a:rPr lang="en-US" dirty="0" err="1" smtClean="0"/>
              <a:t>relatif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terbatas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. </a:t>
            </a:r>
            <a:r>
              <a:rPr lang="en-US" dirty="0" err="1" smtClean="0"/>
              <a:t>Misalnya</a:t>
            </a:r>
            <a:r>
              <a:rPr lang="en-US" dirty="0" smtClean="0"/>
              <a:t> mode </a:t>
            </a:r>
            <a:r>
              <a:rPr lang="en-US" dirty="0" err="1" smtClean="0"/>
              <a:t>pakaian</a:t>
            </a:r>
            <a:r>
              <a:rPr lang="en-US" dirty="0" smtClean="0"/>
              <a:t>, </a:t>
            </a:r>
            <a:r>
              <a:rPr lang="en-US" dirty="0" err="1" smtClean="0"/>
              <a:t>dekorasi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, </a:t>
            </a:r>
            <a:r>
              <a:rPr lang="en-US" dirty="0" err="1" smtClean="0"/>
              <a:t>lukisan</a:t>
            </a:r>
            <a:r>
              <a:rPr lang="en-US" dirty="0" smtClean="0"/>
              <a:t>, </a:t>
            </a:r>
            <a:r>
              <a:rPr lang="en-US" dirty="0" err="1" smtClean="0"/>
              <a:t>tata</a:t>
            </a:r>
            <a:r>
              <a:rPr lang="en-US" dirty="0" smtClean="0"/>
              <a:t> </a:t>
            </a:r>
            <a:r>
              <a:rPr lang="en-US" dirty="0" err="1" smtClean="0"/>
              <a:t>rias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5287963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 err="1" smtClean="0"/>
              <a:t>Ciptaan</a:t>
            </a:r>
            <a:r>
              <a:rPr lang="en-US" i="1" dirty="0" smtClean="0"/>
              <a:t> </a:t>
            </a:r>
            <a:r>
              <a:rPr lang="en-US" i="1" dirty="0" err="1" smtClean="0"/>
              <a:t>Tuhan</a:t>
            </a:r>
            <a:r>
              <a:rPr lang="en-US" i="1" dirty="0" smtClean="0"/>
              <a:t> Yang </a:t>
            </a:r>
            <a:r>
              <a:rPr lang="en-US" i="1" dirty="0" err="1" smtClean="0"/>
              <a:t>Maha</a:t>
            </a:r>
            <a:r>
              <a:rPr lang="en-US" i="1" dirty="0" smtClean="0"/>
              <a:t> </a:t>
            </a:r>
            <a:r>
              <a:rPr lang="en-US" i="1" dirty="0" err="1" smtClean="0"/>
              <a:t>Kuasa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kekuasaan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yang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mutlak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diakui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pemandangan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(</a:t>
            </a:r>
            <a:r>
              <a:rPr lang="en-US" i="1" dirty="0" smtClean="0"/>
              <a:t>landscape</a:t>
            </a:r>
            <a:r>
              <a:rPr lang="en-US" dirty="0" smtClean="0"/>
              <a:t>). </a:t>
            </a:r>
            <a:r>
              <a:rPr lang="en-US" dirty="0" err="1" smtClean="0"/>
              <a:t>Kecantikan</a:t>
            </a:r>
            <a:r>
              <a:rPr lang="en-US" dirty="0" smtClean="0"/>
              <a:t> </a:t>
            </a:r>
            <a:r>
              <a:rPr lang="en-US" dirty="0" err="1" smtClean="0"/>
              <a:t>wanita</a:t>
            </a:r>
            <a:r>
              <a:rPr lang="en-US" dirty="0" smtClean="0"/>
              <a:t> (</a:t>
            </a:r>
            <a:r>
              <a:rPr lang="en-US" i="1" dirty="0" smtClean="0"/>
              <a:t>beautiful woman</a:t>
            </a:r>
            <a:r>
              <a:rPr lang="en-US" dirty="0" smtClean="0"/>
              <a:t>).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Orang</a:t>
            </a:r>
            <a:r>
              <a:rPr lang="en-US" dirty="0" smtClean="0"/>
              <a:t> yang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mengalami</a:t>
            </a:r>
            <a:r>
              <a:rPr lang="en-US" dirty="0" smtClean="0"/>
              <a:t> </a:t>
            </a:r>
            <a:r>
              <a:rPr lang="en-US" dirty="0" err="1" smtClean="0"/>
              <a:t>ciptaan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ciptaan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</a:t>
            </a:r>
            <a:r>
              <a:rPr lang="en-US" dirty="0" err="1" smtClean="0"/>
              <a:t>menaggapi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mengapresiasi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ciptaan-ciptaan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keindahan</a:t>
            </a:r>
            <a:r>
              <a:rPr lang="en-US" dirty="0" smtClean="0"/>
              <a:t>.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kualitasnya</a:t>
            </a:r>
            <a:r>
              <a:rPr lang="en-US" dirty="0" smtClean="0"/>
              <a:t> </a:t>
            </a:r>
            <a:r>
              <a:rPr lang="en-US" dirty="0" err="1" smtClean="0"/>
              <a:t>menyenangkan</a:t>
            </a:r>
            <a:r>
              <a:rPr lang="en-US" dirty="0" smtClean="0"/>
              <a:t>, </a:t>
            </a:r>
            <a:r>
              <a:rPr lang="en-US" dirty="0" err="1" smtClean="0"/>
              <a:t>menggembirakan</a:t>
            </a:r>
            <a:r>
              <a:rPr lang="en-US" dirty="0" smtClean="0"/>
              <a:t>,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perhatian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membosankan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yang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mengalaminya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3. </a:t>
            </a:r>
            <a:r>
              <a:rPr lang="en-US" b="1" dirty="0" err="1" smtClean="0"/>
              <a:t>Sifat</a:t>
            </a:r>
            <a:r>
              <a:rPr lang="en-US" b="1" dirty="0" smtClean="0"/>
              <a:t> </a:t>
            </a:r>
            <a:r>
              <a:rPr lang="en-US" b="1" dirty="0" err="1" smtClean="0"/>
              <a:t>Keindahan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77500" lnSpcReduction="20000"/>
          </a:bodyPr>
          <a:lstStyle/>
          <a:p>
            <a:pPr lvl="0">
              <a:buNone/>
            </a:pPr>
            <a:r>
              <a:rPr lang="en-US" b="1" dirty="0" smtClean="0"/>
              <a:t>  a. </a:t>
            </a:r>
            <a:r>
              <a:rPr lang="en-US" b="1" dirty="0" err="1" smtClean="0"/>
              <a:t>Keindahan</a:t>
            </a:r>
            <a:r>
              <a:rPr lang="en-US" b="1" dirty="0" smtClean="0"/>
              <a:t> </a:t>
            </a:r>
            <a:r>
              <a:rPr lang="en-US" b="1" dirty="0" err="1" smtClean="0"/>
              <a:t>itu</a:t>
            </a:r>
            <a:r>
              <a:rPr lang="en-US" b="1" dirty="0" smtClean="0"/>
              <a:t> </a:t>
            </a:r>
            <a:r>
              <a:rPr lang="en-US" b="1" dirty="0" err="1" smtClean="0"/>
              <a:t>kebaikan</a:t>
            </a:r>
            <a:endParaRPr lang="en-US" dirty="0" smtClean="0"/>
          </a:p>
          <a:p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keindahan</a:t>
            </a:r>
            <a:r>
              <a:rPr lang="en-US" dirty="0" smtClean="0"/>
              <a:t> (</a:t>
            </a:r>
            <a:r>
              <a:rPr lang="en-US" i="1" dirty="0" err="1" smtClean="0"/>
              <a:t>natur</a:t>
            </a:r>
            <a:r>
              <a:rPr lang="en-US" i="1" dirty="0" smtClean="0"/>
              <a:t> of beauty</a:t>
            </a:r>
            <a:r>
              <a:rPr lang="en-US" dirty="0" smtClean="0"/>
              <a:t>) </a:t>
            </a:r>
            <a:r>
              <a:rPr lang="en-US" dirty="0" err="1" smtClean="0"/>
              <a:t>bersumber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unsur</a:t>
            </a:r>
            <a:r>
              <a:rPr lang="en-US" dirty="0" smtClean="0"/>
              <a:t> rasa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dibenarkan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akal</a:t>
            </a:r>
            <a:r>
              <a:rPr lang="en-US" dirty="0" smtClean="0"/>
              <a:t>.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keindahan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kebiakan</a:t>
            </a:r>
            <a:r>
              <a:rPr lang="en-US" dirty="0" smtClean="0"/>
              <a:t> (</a:t>
            </a:r>
            <a:r>
              <a:rPr lang="en-US" i="1" dirty="0" smtClean="0"/>
              <a:t>goodness</a:t>
            </a:r>
            <a:r>
              <a:rPr lang="en-US" dirty="0" smtClean="0"/>
              <a:t>),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yang </a:t>
            </a:r>
            <a:r>
              <a:rPr lang="en-US" dirty="0" err="1" smtClean="0"/>
              <a:t>indah</a:t>
            </a:r>
            <a:r>
              <a:rPr lang="en-US" dirty="0" smtClean="0"/>
              <a:t> </a:t>
            </a:r>
            <a:r>
              <a:rPr lang="en-US" dirty="0" err="1" smtClean="0"/>
              <a:t>pasti</a:t>
            </a:r>
            <a:r>
              <a:rPr lang="en-US" dirty="0" smtClean="0"/>
              <a:t> </a:t>
            </a:r>
            <a:r>
              <a:rPr lang="en-US" dirty="0" err="1" smtClean="0"/>
              <a:t>menyenangkan</a:t>
            </a:r>
            <a:r>
              <a:rPr lang="en-US" dirty="0" smtClean="0"/>
              <a:t>, </a:t>
            </a:r>
            <a:r>
              <a:rPr lang="en-US" dirty="0" err="1" smtClean="0"/>
              <a:t>menggembirakan</a:t>
            </a:r>
            <a:r>
              <a:rPr lang="en-US" dirty="0" smtClean="0"/>
              <a:t>,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perhatian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membosankan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keindahan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dijadikan</a:t>
            </a:r>
            <a:r>
              <a:rPr lang="en-US" dirty="0" smtClean="0"/>
              <a:t> </a:t>
            </a:r>
            <a:r>
              <a:rPr lang="en-US" dirty="0" err="1" smtClean="0"/>
              <a:t>norma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menanggapi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yang </a:t>
            </a:r>
            <a:r>
              <a:rPr lang="en-US" dirty="0" err="1" smtClean="0"/>
              <a:t>melekat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, yang </a:t>
            </a:r>
            <a:r>
              <a:rPr lang="en-US" dirty="0" err="1" smtClean="0"/>
              <a:t>dirasakan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sikap</a:t>
            </a:r>
            <a:r>
              <a:rPr lang="en-US" dirty="0" smtClean="0"/>
              <a:t>, </a:t>
            </a:r>
            <a:r>
              <a:rPr lang="en-US" dirty="0" err="1" smtClean="0"/>
              <a:t>perilaku</a:t>
            </a:r>
            <a:r>
              <a:rPr lang="en-US" dirty="0" smtClean="0"/>
              <a:t>,  </a:t>
            </a:r>
            <a:r>
              <a:rPr lang="en-US" dirty="0" err="1" smtClean="0"/>
              <a:t>tutur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berbusana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menyenangkan</a:t>
            </a:r>
            <a:r>
              <a:rPr lang="en-US" dirty="0" smtClean="0"/>
              <a:t>, </a:t>
            </a:r>
            <a:r>
              <a:rPr lang="en-US" dirty="0" err="1" smtClean="0"/>
              <a:t>menggembirakan</a:t>
            </a:r>
            <a:r>
              <a:rPr lang="en-US" dirty="0" smtClean="0"/>
              <a:t>,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perhatian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membosankan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yang </a:t>
            </a:r>
            <a:r>
              <a:rPr lang="en-US" dirty="0" err="1" smtClean="0"/>
              <a:t>melihat</a:t>
            </a:r>
            <a:r>
              <a:rPr lang="en-US" dirty="0" smtClean="0"/>
              <a:t>, </a:t>
            </a:r>
            <a:r>
              <a:rPr lang="en-US" dirty="0" err="1" smtClean="0"/>
              <a:t>mendengar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bergaul</a:t>
            </a:r>
            <a:r>
              <a:rPr lang="en-US" dirty="0" smtClean="0"/>
              <a:t> </a:t>
            </a:r>
            <a:r>
              <a:rPr lang="en-US" dirty="0" err="1" smtClean="0"/>
              <a:t>dengannya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penanggap</a:t>
            </a:r>
            <a:r>
              <a:rPr lang="en-US" dirty="0" smtClean="0"/>
              <a:t>/</a:t>
            </a:r>
            <a:r>
              <a:rPr lang="en-US" dirty="0" err="1" smtClean="0"/>
              <a:t>pengapresiasi</a:t>
            </a:r>
            <a:r>
              <a:rPr lang="en-US" dirty="0" smtClean="0"/>
              <a:t> </a:t>
            </a:r>
            <a:r>
              <a:rPr lang="en-US" dirty="0" err="1" smtClean="0"/>
              <a:t>mengatakan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norma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keindahan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rasa </a:t>
            </a:r>
            <a:r>
              <a:rPr lang="en-US" dirty="0" err="1" smtClean="0"/>
              <a:t>nurani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dirinya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dibenarkan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akalnya</a:t>
            </a:r>
            <a:r>
              <a:rPr lang="en-US" dirty="0" smtClean="0"/>
              <a:t> (</a:t>
            </a:r>
            <a:r>
              <a:rPr lang="en-US" dirty="0" err="1" smtClean="0"/>
              <a:t>pikirannya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b. </a:t>
            </a:r>
            <a:r>
              <a:rPr lang="en-US" b="1" dirty="0" err="1" smtClean="0"/>
              <a:t>Keindahan</a:t>
            </a:r>
            <a:r>
              <a:rPr lang="en-US" b="1" dirty="0" smtClean="0"/>
              <a:t> </a:t>
            </a:r>
            <a:r>
              <a:rPr lang="en-US" b="1" dirty="0" err="1" smtClean="0"/>
              <a:t>itu</a:t>
            </a:r>
            <a:r>
              <a:rPr lang="en-US" b="1" dirty="0" smtClean="0"/>
              <a:t> </a:t>
            </a:r>
            <a:r>
              <a:rPr lang="en-US" b="1" dirty="0" err="1" smtClean="0"/>
              <a:t>keaslian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 </a:t>
            </a: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keindahan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disebutkan</a:t>
            </a:r>
            <a:r>
              <a:rPr lang="en-US" dirty="0" smtClean="0"/>
              <a:t> </a:t>
            </a:r>
            <a:r>
              <a:rPr lang="en-US" dirty="0" err="1" smtClean="0"/>
              <a:t>tadi</a:t>
            </a:r>
            <a:r>
              <a:rPr lang="en-US" dirty="0" smtClean="0"/>
              <a:t>, </a:t>
            </a:r>
            <a:r>
              <a:rPr lang="en-US" dirty="0" err="1" smtClean="0"/>
              <a:t>ada</a:t>
            </a:r>
            <a:r>
              <a:rPr lang="en-US" dirty="0" smtClean="0"/>
              <a:t> pula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keaslian</a:t>
            </a:r>
            <a:r>
              <a:rPr lang="en-US" dirty="0" smtClean="0"/>
              <a:t> </a:t>
            </a:r>
            <a:r>
              <a:rPr lang="en-US" i="1" dirty="0" smtClean="0"/>
              <a:t>(originality),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asli</a:t>
            </a:r>
            <a:r>
              <a:rPr lang="en-US" dirty="0" smtClean="0"/>
              <a:t>,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tiruan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yang </a:t>
            </a:r>
            <a:r>
              <a:rPr lang="en-US" dirty="0" err="1" smtClean="0"/>
              <a:t>asli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keindahan</a:t>
            </a:r>
            <a:r>
              <a:rPr lang="en-US" dirty="0" smtClean="0"/>
              <a:t>,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menyenangkan</a:t>
            </a:r>
            <a:r>
              <a:rPr lang="en-US" dirty="0" smtClean="0"/>
              <a:t>, </a:t>
            </a:r>
            <a:r>
              <a:rPr lang="en-US" dirty="0" err="1" smtClean="0"/>
              <a:t>menggembirakan</a:t>
            </a:r>
            <a:r>
              <a:rPr lang="en-US" dirty="0" smtClean="0"/>
              <a:t>,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perhatian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membosankan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yang </a:t>
            </a:r>
            <a:r>
              <a:rPr lang="en-US" dirty="0" err="1" smtClean="0"/>
              <a:t>melihatnya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lukisan</a:t>
            </a:r>
            <a:r>
              <a:rPr lang="en-US" dirty="0" smtClean="0"/>
              <a:t> </a:t>
            </a:r>
            <a:r>
              <a:rPr lang="en-US" dirty="0" err="1" smtClean="0"/>
              <a:t>Monalisa</a:t>
            </a:r>
            <a:r>
              <a:rPr lang="en-US" dirty="0" smtClean="0"/>
              <a:t> yang </a:t>
            </a:r>
            <a:r>
              <a:rPr lang="en-US" dirty="0" err="1" smtClean="0"/>
              <a:t>asli</a:t>
            </a:r>
            <a:r>
              <a:rPr lang="en-US" dirty="0" smtClean="0"/>
              <a:t>,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tiruan</a:t>
            </a:r>
            <a:r>
              <a:rPr lang="en-US" dirty="0" smtClean="0"/>
              <a:t>,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keindahan</a:t>
            </a:r>
            <a:r>
              <a:rPr lang="en-US" dirty="0" smtClean="0"/>
              <a:t>. </a:t>
            </a:r>
            <a:r>
              <a:rPr lang="en-US" dirty="0" err="1" smtClean="0"/>
              <a:t>Sebaliknya</a:t>
            </a:r>
            <a:r>
              <a:rPr lang="en-US" dirty="0" smtClean="0"/>
              <a:t>, </a:t>
            </a:r>
            <a:r>
              <a:rPr lang="en-US" dirty="0" err="1" smtClean="0"/>
              <a:t>tiruan</a:t>
            </a:r>
            <a:r>
              <a:rPr lang="en-US" dirty="0" smtClean="0"/>
              <a:t> </a:t>
            </a:r>
            <a:r>
              <a:rPr lang="en-US" dirty="0" err="1" smtClean="0"/>
              <a:t>lukisan</a:t>
            </a:r>
            <a:r>
              <a:rPr lang="en-US" dirty="0" smtClean="0"/>
              <a:t> </a:t>
            </a:r>
            <a:r>
              <a:rPr lang="en-US" dirty="0" err="1" smtClean="0"/>
              <a:t>Monalisa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keindahan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asli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Gadis</a:t>
            </a:r>
            <a:r>
              <a:rPr lang="en-US" dirty="0" smtClean="0"/>
              <a:t> </a:t>
            </a:r>
            <a:r>
              <a:rPr lang="en-US" dirty="0" err="1" smtClean="0"/>
              <a:t>cantik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keindahan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asli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lukisan</a:t>
            </a:r>
            <a:r>
              <a:rPr lang="en-US" dirty="0" smtClean="0"/>
              <a:t> </a:t>
            </a:r>
            <a:r>
              <a:rPr lang="en-US" dirty="0" err="1" smtClean="0"/>
              <a:t>gadis</a:t>
            </a:r>
            <a:r>
              <a:rPr lang="en-US" dirty="0" smtClean="0"/>
              <a:t> </a:t>
            </a:r>
            <a:r>
              <a:rPr lang="en-US" dirty="0" err="1" smtClean="0"/>
              <a:t>cantik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keburukan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tiruan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yang </a:t>
            </a:r>
            <a:r>
              <a:rPr lang="en-US" dirty="0" err="1" smtClean="0"/>
              <a:t>asli</a:t>
            </a:r>
            <a:r>
              <a:rPr lang="en-US" dirty="0" smtClean="0"/>
              <a:t>. </a:t>
            </a:r>
            <a:r>
              <a:rPr lang="en-US" dirty="0" err="1" smtClean="0"/>
              <a:t>Semua</a:t>
            </a:r>
            <a:r>
              <a:rPr lang="en-US" dirty="0" smtClean="0"/>
              <a:t> yang </a:t>
            </a:r>
            <a:r>
              <a:rPr lang="en-US" dirty="0" err="1" smtClean="0"/>
              <a:t>tiruan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buruk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c. </a:t>
            </a:r>
            <a:r>
              <a:rPr lang="en-US" b="1" dirty="0" err="1" smtClean="0"/>
              <a:t>Keindahan</a:t>
            </a:r>
            <a:r>
              <a:rPr lang="en-US" b="1" dirty="0" smtClean="0"/>
              <a:t> </a:t>
            </a:r>
            <a:r>
              <a:rPr lang="en-US" b="1" dirty="0" err="1" smtClean="0"/>
              <a:t>itu</a:t>
            </a:r>
            <a:r>
              <a:rPr lang="en-US" b="1" dirty="0" smtClean="0"/>
              <a:t> </a:t>
            </a:r>
            <a:r>
              <a:rPr lang="en-US" b="1" dirty="0" err="1" smtClean="0"/>
              <a:t>keabadian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keindahan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keabadian</a:t>
            </a:r>
            <a:r>
              <a:rPr lang="en-US" dirty="0" smtClean="0"/>
              <a:t> </a:t>
            </a:r>
            <a:r>
              <a:rPr lang="en-US" i="1" dirty="0" smtClean="0"/>
              <a:t>(durability),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pernah</a:t>
            </a:r>
            <a:r>
              <a:rPr lang="en-US" dirty="0" smtClean="0"/>
              <a:t> </a:t>
            </a:r>
            <a:r>
              <a:rPr lang="en-US" dirty="0" err="1" smtClean="0"/>
              <a:t>dilupakan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pernah</a:t>
            </a:r>
            <a:r>
              <a:rPr lang="en-US" dirty="0" smtClean="0"/>
              <a:t> </a:t>
            </a:r>
            <a:r>
              <a:rPr lang="en-US" dirty="0" err="1" smtClean="0"/>
              <a:t>hilang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susut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musik</a:t>
            </a:r>
            <a:r>
              <a:rPr lang="en-US" dirty="0" smtClean="0"/>
              <a:t> </a:t>
            </a:r>
            <a:r>
              <a:rPr lang="en-US" b="1" dirty="0" smtClean="0"/>
              <a:t>Beethoven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pernah</a:t>
            </a:r>
            <a:r>
              <a:rPr lang="en-US" dirty="0" smtClean="0"/>
              <a:t> </a:t>
            </a:r>
            <a:r>
              <a:rPr lang="en-US" dirty="0" err="1" smtClean="0"/>
              <a:t>dilupakan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keindahannya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abadi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keindahan</a:t>
            </a:r>
            <a:r>
              <a:rPr lang="en-US" dirty="0" smtClean="0"/>
              <a:t> yang </a:t>
            </a:r>
            <a:r>
              <a:rPr lang="en-US" dirty="0" err="1" smtClean="0"/>
              <a:t>abadi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pernah</a:t>
            </a:r>
            <a:r>
              <a:rPr lang="en-US" dirty="0" smtClean="0"/>
              <a:t> </a:t>
            </a:r>
            <a:r>
              <a:rPr lang="en-US" dirty="0" err="1" smtClean="0"/>
              <a:t>dilupakan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,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menyenangkan</a:t>
            </a:r>
            <a:r>
              <a:rPr lang="en-US" dirty="0" smtClean="0"/>
              <a:t>, </a:t>
            </a:r>
            <a:r>
              <a:rPr lang="en-US" dirty="0" err="1" smtClean="0"/>
              <a:t>menggembirakan</a:t>
            </a:r>
            <a:r>
              <a:rPr lang="en-US" dirty="0" smtClean="0"/>
              <a:t>,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perhatian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membosankan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hilang</a:t>
            </a:r>
            <a:r>
              <a:rPr lang="en-US" dirty="0" smtClean="0"/>
              <a:t> </a:t>
            </a:r>
            <a:r>
              <a:rPr lang="en-US" dirty="0" err="1" smtClean="0"/>
              <a:t>ataupun</a:t>
            </a:r>
            <a:r>
              <a:rPr lang="en-US" dirty="0" smtClean="0"/>
              <a:t> </a:t>
            </a:r>
            <a:r>
              <a:rPr lang="en-US" dirty="0" err="1" smtClean="0"/>
              <a:t>susut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dilupakan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,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keindahan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keburukan</a:t>
            </a:r>
            <a:r>
              <a:rPr lang="en-US" dirty="0" smtClean="0"/>
              <a:t>. </a:t>
            </a:r>
            <a:r>
              <a:rPr lang="en-US" dirty="0" err="1" smtClean="0"/>
              <a:t>Keburukan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menyenangkan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menggembirakan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menarik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membosankan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d. </a:t>
            </a:r>
            <a:r>
              <a:rPr lang="en-US" b="1" dirty="0" err="1" smtClean="0"/>
              <a:t>Keindahan</a:t>
            </a:r>
            <a:r>
              <a:rPr lang="en-US" b="1" dirty="0" smtClean="0"/>
              <a:t> </a:t>
            </a:r>
            <a:r>
              <a:rPr lang="en-US" b="1" dirty="0" err="1" smtClean="0"/>
              <a:t>itu</a:t>
            </a:r>
            <a:r>
              <a:rPr lang="en-US" b="1" dirty="0" smtClean="0"/>
              <a:t> </a:t>
            </a:r>
            <a:r>
              <a:rPr lang="en-US" b="1" dirty="0" err="1" smtClean="0"/>
              <a:t>kewajaran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211763"/>
          </a:xfrm>
        </p:spPr>
        <p:txBody>
          <a:bodyPr>
            <a:normAutofit/>
          </a:bodyPr>
          <a:lstStyle/>
          <a:p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keindahan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kewajaran</a:t>
            </a:r>
            <a:r>
              <a:rPr lang="en-US" dirty="0" smtClean="0"/>
              <a:t> </a:t>
            </a:r>
            <a:r>
              <a:rPr lang="en-US" i="1" dirty="0" smtClean="0"/>
              <a:t>(</a:t>
            </a:r>
            <a:r>
              <a:rPr lang="en-US" i="1" dirty="0" err="1" smtClean="0"/>
              <a:t>properliness</a:t>
            </a:r>
            <a:r>
              <a:rPr lang="en-US" i="1" dirty="0" smtClean="0"/>
              <a:t>),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berlebihan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pula </a:t>
            </a:r>
            <a:r>
              <a:rPr lang="en-US" dirty="0" err="1" smtClean="0"/>
              <a:t>kekurangan</a:t>
            </a:r>
            <a:r>
              <a:rPr lang="en-US" dirty="0" smtClean="0"/>
              <a:t>,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foto</a:t>
            </a:r>
            <a:r>
              <a:rPr lang="en-US" dirty="0" smtClean="0"/>
              <a:t> </a:t>
            </a:r>
            <a:r>
              <a:rPr lang="en-US" dirty="0" err="1" smtClean="0"/>
              <a:t>berwarna</a:t>
            </a:r>
            <a:r>
              <a:rPr lang="en-US" dirty="0" smtClean="0"/>
              <a:t> </a:t>
            </a:r>
            <a:r>
              <a:rPr lang="en-US" dirty="0" err="1" smtClean="0"/>
              <a:t>dicetak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indah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aslinya</a:t>
            </a:r>
            <a:r>
              <a:rPr lang="en-US" dirty="0" smtClean="0"/>
              <a:t> </a:t>
            </a:r>
            <a:r>
              <a:rPr lang="en-US" dirty="0" err="1" smtClean="0"/>
              <a:t>justru</a:t>
            </a:r>
            <a:r>
              <a:rPr lang="en-US" dirty="0" smtClean="0"/>
              <a:t> </a:t>
            </a:r>
            <a:r>
              <a:rPr lang="en-US" dirty="0" err="1" smtClean="0"/>
              <a:t>keburukan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berlebihan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Penyanyi</a:t>
            </a:r>
            <a:r>
              <a:rPr lang="en-US" dirty="0" smtClean="0"/>
              <a:t> yang </a:t>
            </a:r>
            <a:r>
              <a:rPr lang="en-US" dirty="0" err="1" smtClean="0"/>
              <a:t>membawakan</a:t>
            </a:r>
            <a:r>
              <a:rPr lang="en-US" dirty="0" smtClean="0"/>
              <a:t> </a:t>
            </a:r>
            <a:r>
              <a:rPr lang="en-US" dirty="0" err="1" smtClean="0"/>
              <a:t>lagunya</a:t>
            </a:r>
            <a:r>
              <a:rPr lang="en-US" dirty="0" smtClean="0"/>
              <a:t> </a:t>
            </a:r>
            <a:r>
              <a:rPr lang="en-US" dirty="0" err="1" smtClean="0"/>
              <a:t>sambil</a:t>
            </a:r>
            <a:r>
              <a:rPr lang="en-US" dirty="0" smtClean="0"/>
              <a:t> </a:t>
            </a:r>
            <a:r>
              <a:rPr lang="en-US" dirty="0" err="1" smtClean="0"/>
              <a:t>berteriak-teriak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berjingkrak-jingkrak</a:t>
            </a:r>
            <a:r>
              <a:rPr lang="en-US" dirty="0" smtClean="0"/>
              <a:t> </a:t>
            </a:r>
            <a:r>
              <a:rPr lang="en-US" dirty="0" err="1" smtClean="0"/>
              <a:t>justru</a:t>
            </a:r>
            <a:r>
              <a:rPr lang="en-US" dirty="0" smtClean="0"/>
              <a:t> </a:t>
            </a:r>
            <a:r>
              <a:rPr lang="en-US" dirty="0" err="1" smtClean="0"/>
              <a:t>keburukan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melebihi</a:t>
            </a:r>
            <a:r>
              <a:rPr lang="en-US" dirty="0" smtClean="0"/>
              <a:t> </a:t>
            </a:r>
            <a:r>
              <a:rPr lang="en-US" dirty="0" err="1" smtClean="0"/>
              <a:t>batas</a:t>
            </a:r>
            <a:r>
              <a:rPr lang="en-US" dirty="0" smtClean="0"/>
              <a:t> </a:t>
            </a:r>
            <a:r>
              <a:rPr lang="en-US" dirty="0" err="1" smtClean="0"/>
              <a:t>kewajaran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e. </a:t>
            </a:r>
            <a:r>
              <a:rPr lang="en-US" b="1" dirty="0" err="1" smtClean="0"/>
              <a:t>Keindahan</a:t>
            </a:r>
            <a:r>
              <a:rPr lang="en-US" b="1" dirty="0" smtClean="0"/>
              <a:t> </a:t>
            </a:r>
            <a:r>
              <a:rPr lang="en-US" b="1" dirty="0" err="1" smtClean="0"/>
              <a:t>itu</a:t>
            </a:r>
            <a:r>
              <a:rPr lang="en-US" b="1" dirty="0" smtClean="0"/>
              <a:t> </a:t>
            </a:r>
            <a:r>
              <a:rPr lang="en-US" b="1" dirty="0" err="1" smtClean="0"/>
              <a:t>kenikmatan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keindahan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kenikmatan</a:t>
            </a:r>
            <a:r>
              <a:rPr lang="en-US" dirty="0" smtClean="0"/>
              <a:t> </a:t>
            </a:r>
            <a:r>
              <a:rPr lang="en-US" i="1" dirty="0" smtClean="0"/>
              <a:t>(pleasure),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kesenangan</a:t>
            </a:r>
            <a:r>
              <a:rPr lang="en-US" dirty="0" smtClean="0"/>
              <a:t> yang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kepuasan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Menonton</a:t>
            </a:r>
            <a:r>
              <a:rPr lang="en-US" dirty="0" smtClean="0"/>
              <a:t> </a:t>
            </a:r>
            <a:r>
              <a:rPr lang="en-US" dirty="0" err="1" smtClean="0"/>
              <a:t>pertunjukan</a:t>
            </a:r>
            <a:r>
              <a:rPr lang="en-US" dirty="0" smtClean="0"/>
              <a:t> </a:t>
            </a:r>
            <a:r>
              <a:rPr lang="en-US" dirty="0" err="1" smtClean="0"/>
              <a:t>tari-tarian</a:t>
            </a:r>
            <a:r>
              <a:rPr lang="en-US" dirty="0" smtClean="0"/>
              <a:t> yang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kesenangan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kepuasan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keindahan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Sebaliknya</a:t>
            </a:r>
            <a:r>
              <a:rPr lang="en-US" dirty="0" smtClean="0"/>
              <a:t>, </a:t>
            </a:r>
            <a:r>
              <a:rPr lang="en-US" dirty="0" err="1" smtClean="0"/>
              <a:t>menonton</a:t>
            </a:r>
            <a:r>
              <a:rPr lang="en-US" dirty="0" smtClean="0"/>
              <a:t> </a:t>
            </a:r>
            <a:r>
              <a:rPr lang="en-US" dirty="0" err="1" smtClean="0"/>
              <a:t>pertunjukan</a:t>
            </a:r>
            <a:r>
              <a:rPr lang="en-US" dirty="0" smtClean="0"/>
              <a:t> </a:t>
            </a:r>
            <a:r>
              <a:rPr lang="en-US" dirty="0" err="1" smtClean="0"/>
              <a:t>tari-tarian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menyenangkan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memuaskan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keburukan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lain </a:t>
            </a:r>
            <a:r>
              <a:rPr lang="en-US" dirty="0" err="1" smtClean="0"/>
              <a:t>lagi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penonton</a:t>
            </a:r>
            <a:r>
              <a:rPr lang="en-US" dirty="0" smtClean="0"/>
              <a:t> yang </a:t>
            </a:r>
            <a:r>
              <a:rPr lang="en-US" dirty="0" err="1" smtClean="0"/>
              <a:t>menonton</a:t>
            </a:r>
            <a:r>
              <a:rPr lang="en-US" dirty="0" smtClean="0"/>
              <a:t> film yang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angkat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novel </a:t>
            </a:r>
            <a:r>
              <a:rPr lang="en-US" i="1" dirty="0" err="1" smtClean="0"/>
              <a:t>Cintaku</a:t>
            </a:r>
            <a:r>
              <a:rPr lang="en-US" i="1" dirty="0" smtClean="0"/>
              <a:t> </a:t>
            </a:r>
            <a:r>
              <a:rPr lang="en-US" i="1" dirty="0" err="1" smtClean="0"/>
              <a:t>di</a:t>
            </a:r>
            <a:r>
              <a:rPr lang="en-US" i="1" dirty="0" smtClean="0"/>
              <a:t> </a:t>
            </a:r>
            <a:r>
              <a:rPr lang="en-US" i="1" dirty="0" err="1" smtClean="0"/>
              <a:t>Kampus</a:t>
            </a:r>
            <a:r>
              <a:rPr lang="en-US" i="1" dirty="0" smtClean="0"/>
              <a:t> </a:t>
            </a:r>
            <a:r>
              <a:rPr lang="en-US" i="1" dirty="0" err="1" smtClean="0"/>
              <a:t>Biru</a:t>
            </a:r>
            <a:r>
              <a:rPr lang="en-US" i="1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b="1" dirty="0" err="1" smtClean="0"/>
              <a:t>Ashadi</a:t>
            </a:r>
            <a:r>
              <a:rPr lang="en-US" b="1" dirty="0" smtClean="0"/>
              <a:t> </a:t>
            </a:r>
            <a:r>
              <a:rPr lang="en-US" b="1" dirty="0" err="1" smtClean="0"/>
              <a:t>Siregar</a:t>
            </a:r>
            <a:r>
              <a:rPr lang="en-US" b="1" dirty="0" smtClean="0"/>
              <a:t>, </a:t>
            </a:r>
            <a:r>
              <a:rPr lang="en-US" dirty="0" err="1" smtClean="0"/>
              <a:t>pengarangnya</a:t>
            </a:r>
            <a:r>
              <a:rPr lang="en-US" dirty="0" smtClean="0"/>
              <a:t> </a:t>
            </a:r>
            <a:r>
              <a:rPr lang="en-US" dirty="0" err="1" smtClean="0"/>
              <a:t>merasa</a:t>
            </a:r>
            <a:r>
              <a:rPr lang="en-US" dirty="0" smtClean="0"/>
              <a:t> </a:t>
            </a:r>
            <a:r>
              <a:rPr lang="en-US" dirty="0" err="1" smtClean="0"/>
              <a:t>senang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puas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indah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f. </a:t>
            </a:r>
            <a:r>
              <a:rPr lang="en-US" b="1" dirty="0" err="1" smtClean="0"/>
              <a:t>Keindahan</a:t>
            </a:r>
            <a:r>
              <a:rPr lang="en-US" b="1" dirty="0" smtClean="0"/>
              <a:t> </a:t>
            </a:r>
            <a:r>
              <a:rPr lang="en-US" b="1" dirty="0" err="1" smtClean="0"/>
              <a:t>itu</a:t>
            </a:r>
            <a:r>
              <a:rPr lang="en-US" b="1" dirty="0" smtClean="0"/>
              <a:t> </a:t>
            </a:r>
            <a:r>
              <a:rPr lang="en-US" b="1" dirty="0" err="1" smtClean="0"/>
              <a:t>kebiasaan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keindahan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kebiasaan</a:t>
            </a:r>
            <a:r>
              <a:rPr lang="en-US" dirty="0" smtClean="0"/>
              <a:t> </a:t>
            </a:r>
            <a:r>
              <a:rPr lang="en-US" i="1" dirty="0" smtClean="0"/>
              <a:t>(habit),</a:t>
            </a:r>
            <a:r>
              <a:rPr lang="en-US" dirty="0" smtClean="0"/>
              <a:t>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berulang-ulang</a:t>
            </a:r>
            <a:r>
              <a:rPr lang="en-US" dirty="0" smtClean="0"/>
              <a:t>. Hal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kebiasaan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berulang-ulang</a:t>
            </a:r>
            <a:r>
              <a:rPr lang="en-US" dirty="0" smtClean="0"/>
              <a:t>. Hal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buruk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berulang-ulang</a:t>
            </a:r>
            <a:r>
              <a:rPr lang="en-US" dirty="0" smtClean="0"/>
              <a:t>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kebiasaan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kebiasaan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keindahan</a:t>
            </a:r>
            <a:r>
              <a:rPr lang="en-US" dirty="0" smtClean="0"/>
              <a:t>,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menyenangkan</a:t>
            </a:r>
            <a:r>
              <a:rPr lang="en-US" dirty="0" smtClean="0"/>
              <a:t>, </a:t>
            </a:r>
            <a:r>
              <a:rPr lang="en-US" dirty="0" err="1" smtClean="0"/>
              <a:t>menggembirakan</a:t>
            </a:r>
            <a:r>
              <a:rPr lang="en-US" dirty="0" smtClean="0"/>
              <a:t>,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perhatian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membosankan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Kebiasaan</a:t>
            </a:r>
            <a:r>
              <a:rPr lang="en-US" dirty="0" smtClean="0"/>
              <a:t> </a:t>
            </a:r>
            <a:r>
              <a:rPr lang="en-US" dirty="0" err="1" smtClean="0"/>
              <a:t>memakai</a:t>
            </a:r>
            <a:r>
              <a:rPr lang="en-US" dirty="0" smtClean="0"/>
              <a:t> </a:t>
            </a:r>
            <a:r>
              <a:rPr lang="en-US" dirty="0" err="1" smtClean="0"/>
              <a:t>setelan</a:t>
            </a:r>
            <a:r>
              <a:rPr lang="en-US" dirty="0" smtClean="0"/>
              <a:t> </a:t>
            </a:r>
            <a:r>
              <a:rPr lang="en-US" dirty="0" err="1" smtClean="0"/>
              <a:t>jas</a:t>
            </a:r>
            <a:r>
              <a:rPr lang="en-US" dirty="0" smtClean="0"/>
              <a:t>, </a:t>
            </a:r>
            <a:r>
              <a:rPr lang="en-US" dirty="0" err="1" smtClean="0"/>
              <a:t>inilah</a:t>
            </a:r>
            <a:r>
              <a:rPr lang="en-US" dirty="0" smtClean="0"/>
              <a:t> yang </a:t>
            </a:r>
            <a:r>
              <a:rPr lang="en-US" dirty="0" err="1" smtClean="0"/>
              <a:t>indah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memakai</a:t>
            </a:r>
            <a:r>
              <a:rPr lang="en-US" dirty="0" smtClean="0"/>
              <a:t> </a:t>
            </a:r>
            <a:r>
              <a:rPr lang="en-US" dirty="0" err="1" smtClean="0"/>
              <a:t>sarung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pakaian</a:t>
            </a:r>
            <a:r>
              <a:rPr lang="en-US" dirty="0" smtClean="0"/>
              <a:t> </a:t>
            </a:r>
            <a:r>
              <a:rPr lang="en-US" dirty="0" err="1" smtClean="0"/>
              <a:t>adat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buruk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biasa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Contohnya</a:t>
            </a:r>
            <a:r>
              <a:rPr lang="en-US" dirty="0" smtClean="0"/>
              <a:t> </a:t>
            </a:r>
            <a:r>
              <a:rPr lang="en-US" dirty="0" err="1" smtClean="0"/>
              <a:t>Hanafi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upacara</a:t>
            </a:r>
            <a:r>
              <a:rPr lang="en-US" dirty="0" smtClean="0"/>
              <a:t> </a:t>
            </a:r>
            <a:r>
              <a:rPr lang="en-US" dirty="0" err="1" smtClean="0"/>
              <a:t>perkawinan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Rafiah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mau</a:t>
            </a:r>
            <a:r>
              <a:rPr lang="en-US" dirty="0" smtClean="0"/>
              <a:t> </a:t>
            </a:r>
            <a:r>
              <a:rPr lang="en-US" dirty="0" err="1" smtClean="0"/>
              <a:t>memakai</a:t>
            </a:r>
            <a:r>
              <a:rPr lang="en-US" dirty="0" smtClean="0"/>
              <a:t> </a:t>
            </a:r>
            <a:r>
              <a:rPr lang="en-US" dirty="0" err="1" smtClean="0"/>
              <a:t>pakaian</a:t>
            </a:r>
            <a:r>
              <a:rPr lang="en-US" dirty="0" smtClean="0"/>
              <a:t> </a:t>
            </a:r>
            <a:r>
              <a:rPr lang="en-US" dirty="0" err="1" smtClean="0"/>
              <a:t>adat</a:t>
            </a:r>
            <a:r>
              <a:rPr lang="en-US" dirty="0" smtClean="0"/>
              <a:t> </a:t>
            </a:r>
            <a:r>
              <a:rPr lang="en-US" dirty="0" err="1" smtClean="0"/>
              <a:t>Minangkabau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terbiasa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berpakaian</a:t>
            </a:r>
            <a:r>
              <a:rPr lang="en-US" dirty="0" smtClean="0"/>
              <a:t> ala Barat. </a:t>
            </a:r>
            <a:r>
              <a:rPr lang="en-US" dirty="0" err="1" smtClean="0"/>
              <a:t>Kebiasaan</a:t>
            </a:r>
            <a:r>
              <a:rPr lang="en-US" dirty="0" smtClean="0"/>
              <a:t> </a:t>
            </a:r>
            <a:r>
              <a:rPr lang="en-US" dirty="0" err="1" smtClean="0"/>
              <a:t>berpakaian</a:t>
            </a:r>
            <a:r>
              <a:rPr lang="en-US" dirty="0" smtClean="0"/>
              <a:t> ala </a:t>
            </a:r>
            <a:r>
              <a:rPr lang="en-US" dirty="0" err="1" smtClean="0"/>
              <a:t>barat</a:t>
            </a:r>
            <a:r>
              <a:rPr lang="en-US" dirty="0" smtClean="0"/>
              <a:t> </a:t>
            </a:r>
            <a:r>
              <a:rPr lang="en-US" dirty="0" err="1" smtClean="0"/>
              <a:t>inilah</a:t>
            </a:r>
            <a:r>
              <a:rPr lang="en-US" dirty="0" smtClean="0"/>
              <a:t> yang </a:t>
            </a:r>
            <a:r>
              <a:rPr lang="en-US" dirty="0" err="1" smtClean="0"/>
              <a:t>indah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menyenangkan</a:t>
            </a:r>
            <a:r>
              <a:rPr lang="en-US" dirty="0" smtClean="0"/>
              <a:t>, </a:t>
            </a:r>
            <a:r>
              <a:rPr lang="en-US" dirty="0" err="1" smtClean="0"/>
              <a:t>menggembirakan</a:t>
            </a:r>
            <a:r>
              <a:rPr lang="en-US" dirty="0" smtClean="0"/>
              <a:t>,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perhatian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membosankan</a:t>
            </a:r>
            <a:r>
              <a:rPr lang="en-US" dirty="0" smtClean="0"/>
              <a:t> (</a:t>
            </a:r>
            <a:r>
              <a:rPr lang="en-US" dirty="0" err="1" smtClean="0"/>
              <a:t>baca</a:t>
            </a:r>
            <a:r>
              <a:rPr lang="en-US" dirty="0" smtClean="0"/>
              <a:t>: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Asuhan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b="1" dirty="0" smtClean="0"/>
              <a:t>Abdul </a:t>
            </a:r>
            <a:r>
              <a:rPr lang="en-US" b="1" dirty="0" err="1" smtClean="0"/>
              <a:t>Muis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Menurut</a:t>
            </a:r>
            <a:r>
              <a:rPr lang="en-US" dirty="0" smtClean="0"/>
              <a:t> Coleridge (1772-1834)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penyair</a:t>
            </a:r>
            <a:r>
              <a:rPr lang="en-US" dirty="0" smtClean="0"/>
              <a:t> </a:t>
            </a:r>
            <a:r>
              <a:rPr lang="en-US" dirty="0" err="1" smtClean="0"/>
              <a:t>romantik</a:t>
            </a:r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keindahan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dipengaruhi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kebiasaan</a:t>
            </a:r>
            <a:r>
              <a:rPr lang="en-US" dirty="0" smtClean="0"/>
              <a:t>. </a:t>
            </a:r>
            <a:r>
              <a:rPr lang="en-US" dirty="0" err="1" smtClean="0"/>
              <a:t>Kebiasaan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akibat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tangkap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kebiasaan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merokok</a:t>
            </a:r>
            <a:r>
              <a:rPr lang="en-US" dirty="0" smtClean="0"/>
              <a:t>.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 smtClean="0"/>
              <a:t>buruk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indah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kebiasaan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, </a:t>
            </a:r>
            <a:r>
              <a:rPr lang="en-US" dirty="0" err="1" smtClean="0"/>
              <a:t>kebiasaan</a:t>
            </a:r>
            <a:r>
              <a:rPr lang="en-US" dirty="0" smtClean="0"/>
              <a:t> </a:t>
            </a:r>
            <a:r>
              <a:rPr lang="en-US" dirty="0" err="1" smtClean="0"/>
              <a:t>jangan</a:t>
            </a:r>
            <a:r>
              <a:rPr lang="en-US" dirty="0" smtClean="0"/>
              <a:t> pula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keindahan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g. </a:t>
            </a:r>
            <a:r>
              <a:rPr lang="en-US" b="1" dirty="0" err="1" smtClean="0"/>
              <a:t>Keindahan</a:t>
            </a:r>
            <a:r>
              <a:rPr lang="en-US" b="1" dirty="0" smtClean="0"/>
              <a:t> </a:t>
            </a:r>
            <a:r>
              <a:rPr lang="en-US" b="1" dirty="0" err="1" smtClean="0"/>
              <a:t>itu</a:t>
            </a:r>
            <a:r>
              <a:rPr lang="en-US" b="1" dirty="0" smtClean="0"/>
              <a:t> </a:t>
            </a:r>
            <a:r>
              <a:rPr lang="en-US" b="1" dirty="0" err="1" smtClean="0"/>
              <a:t>relatif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keindahan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relatif</a:t>
            </a:r>
            <a:r>
              <a:rPr lang="en-US" dirty="0" smtClean="0"/>
              <a:t> </a:t>
            </a:r>
            <a:r>
              <a:rPr lang="en-US" i="1" dirty="0" smtClean="0"/>
              <a:t>(relative),</a:t>
            </a:r>
            <a:r>
              <a:rPr lang="en-US" dirty="0" smtClean="0"/>
              <a:t>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terikat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selera</a:t>
            </a:r>
            <a:r>
              <a:rPr lang="en-US" dirty="0" smtClean="0"/>
              <a:t> </a:t>
            </a:r>
            <a:r>
              <a:rPr lang="en-US" dirty="0" err="1" smtClean="0"/>
              <a:t>perseorangan</a:t>
            </a:r>
            <a:r>
              <a:rPr lang="en-US" dirty="0" smtClean="0"/>
              <a:t>, </a:t>
            </a:r>
            <a:r>
              <a:rPr lang="en-US" dirty="0" err="1" smtClean="0"/>
              <a:t>waktu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Mode </a:t>
            </a:r>
            <a:r>
              <a:rPr lang="en-US" dirty="0" err="1" smtClean="0"/>
              <a:t>busana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keindahan</a:t>
            </a:r>
            <a:r>
              <a:rPr lang="en-US" dirty="0" smtClean="0"/>
              <a:t> yang </a:t>
            </a:r>
            <a:r>
              <a:rPr lang="en-US" dirty="0" err="1" smtClean="0"/>
              <a:t>relatif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terikat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selera</a:t>
            </a:r>
            <a:r>
              <a:rPr lang="en-US" dirty="0" smtClean="0"/>
              <a:t> </a:t>
            </a:r>
            <a:r>
              <a:rPr lang="en-US" dirty="0" err="1" smtClean="0"/>
              <a:t>perseorangan</a:t>
            </a:r>
            <a:r>
              <a:rPr lang="en-US" dirty="0" smtClean="0"/>
              <a:t>,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kurun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ditempat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pula. </a:t>
            </a:r>
          </a:p>
          <a:p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selera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lampau</a:t>
            </a:r>
            <a:r>
              <a:rPr lang="en-US" dirty="0" smtClean="0"/>
              <a:t> </a:t>
            </a:r>
            <a:r>
              <a:rPr lang="en-US" dirty="0" err="1" smtClean="0"/>
              <a:t>kurun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pemakaiannya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, mode </a:t>
            </a:r>
            <a:r>
              <a:rPr lang="en-US" dirty="0" err="1" smtClean="0"/>
              <a:t>busana</a:t>
            </a:r>
            <a:r>
              <a:rPr lang="en-US" dirty="0" smtClean="0"/>
              <a:t> </a:t>
            </a:r>
            <a:r>
              <a:rPr lang="en-US" dirty="0" err="1" smtClean="0"/>
              <a:t>hilang</a:t>
            </a:r>
            <a:r>
              <a:rPr lang="en-US" dirty="0" smtClean="0"/>
              <a:t> </a:t>
            </a:r>
            <a:r>
              <a:rPr lang="en-US" dirty="0" err="1" smtClean="0"/>
              <a:t>keindahannya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keburukan</a:t>
            </a:r>
            <a:r>
              <a:rPr lang="en-US" dirty="0" smtClean="0"/>
              <a:t>,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menyenangkan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menggembirakan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menarik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membosankan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 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kebaikan</a:t>
            </a:r>
            <a:r>
              <a:rPr lang="en-US" dirty="0" smtClean="0"/>
              <a:t>, </a:t>
            </a:r>
            <a:r>
              <a:rPr lang="en-US" dirty="0" err="1" smtClean="0"/>
              <a:t>keaslian</a:t>
            </a:r>
            <a:r>
              <a:rPr lang="en-US" dirty="0" smtClean="0"/>
              <a:t>, </a:t>
            </a:r>
            <a:r>
              <a:rPr lang="en-US" dirty="0" err="1" smtClean="0"/>
              <a:t>keabadian</a:t>
            </a:r>
            <a:r>
              <a:rPr lang="en-US" dirty="0" smtClean="0"/>
              <a:t>, </a:t>
            </a:r>
            <a:r>
              <a:rPr lang="en-US" dirty="0" err="1" smtClean="0"/>
              <a:t>kewajaran</a:t>
            </a:r>
            <a:r>
              <a:rPr lang="en-US" dirty="0" smtClean="0"/>
              <a:t>, </a:t>
            </a:r>
            <a:r>
              <a:rPr lang="en-US" dirty="0" err="1" smtClean="0"/>
              <a:t>kenikmatan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kebiasaan</a:t>
            </a:r>
            <a:r>
              <a:rPr lang="en-US" dirty="0" smtClean="0"/>
              <a:t>,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keindahan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keindahan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menyenangkan</a:t>
            </a:r>
            <a:r>
              <a:rPr lang="en-US" dirty="0" smtClean="0"/>
              <a:t>, </a:t>
            </a:r>
            <a:r>
              <a:rPr lang="en-US" dirty="0" err="1" smtClean="0"/>
              <a:t>menggembirakan</a:t>
            </a:r>
            <a:r>
              <a:rPr lang="en-US" dirty="0" smtClean="0"/>
              <a:t>,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perhatian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membosankan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keindahan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dibatasi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selera</a:t>
            </a:r>
            <a:r>
              <a:rPr lang="en-US" dirty="0" smtClean="0"/>
              <a:t> </a:t>
            </a:r>
            <a:r>
              <a:rPr lang="en-US" dirty="0" err="1" smtClean="0"/>
              <a:t>perseorangan</a:t>
            </a:r>
            <a:r>
              <a:rPr lang="en-US" dirty="0" smtClean="0"/>
              <a:t>, </a:t>
            </a:r>
            <a:r>
              <a:rPr lang="en-US" dirty="0" err="1" smtClean="0"/>
              <a:t>waktu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5240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BAB I</a:t>
            </a:r>
            <a:br>
              <a:rPr lang="en-US" sz="3200" b="1" dirty="0" smtClean="0"/>
            </a:br>
            <a:r>
              <a:rPr lang="en-US" sz="3200" b="1" dirty="0" smtClean="0"/>
              <a:t>A.LINGKUP KAJIAN ILMU SOSIAL BUDAYA DASAR (ISBD)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1.Kelompok </a:t>
            </a:r>
            <a:r>
              <a:rPr lang="en-US" b="1" dirty="0" err="1" smtClean="0"/>
              <a:t>Ilmu</a:t>
            </a:r>
            <a:r>
              <a:rPr lang="en-US" b="1" dirty="0" smtClean="0"/>
              <a:t> </a:t>
            </a:r>
            <a:r>
              <a:rPr lang="en-US" b="1" dirty="0" err="1" smtClean="0"/>
              <a:t>Pengetahuan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Menurut</a:t>
            </a:r>
            <a:r>
              <a:rPr lang="en-US" dirty="0" smtClean="0"/>
              <a:t> Prof. </a:t>
            </a:r>
            <a:r>
              <a:rPr lang="en-US" dirty="0" err="1" smtClean="0"/>
              <a:t>Harsya</a:t>
            </a:r>
            <a:r>
              <a:rPr lang="en-US" dirty="0" smtClean="0"/>
              <a:t> </a:t>
            </a:r>
            <a:r>
              <a:rPr lang="en-US" dirty="0" err="1" smtClean="0"/>
              <a:t>Bachtiar</a:t>
            </a:r>
            <a:r>
              <a:rPr lang="en-US" dirty="0" smtClean="0"/>
              <a:t> (1981), </a:t>
            </a:r>
          </a:p>
          <a:p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dikelompokkan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3 (</a:t>
            </a:r>
            <a:r>
              <a:rPr lang="en-US" dirty="0" err="1" smtClean="0"/>
              <a:t>tiga</a:t>
            </a:r>
            <a:r>
              <a:rPr lang="en-US" dirty="0" smtClean="0"/>
              <a:t>)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i="1" dirty="0" smtClean="0"/>
              <a:t>    1. </a:t>
            </a:r>
            <a:r>
              <a:rPr lang="en-US" b="1" i="1" u="sng" dirty="0" err="1" smtClean="0"/>
              <a:t>kelompok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ilmu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alamiah</a:t>
            </a:r>
            <a:r>
              <a:rPr lang="en-US" b="1" i="1" u="sng" dirty="0" smtClean="0"/>
              <a:t> </a:t>
            </a:r>
            <a:r>
              <a:rPr lang="en-US" b="1" i="1" dirty="0" smtClean="0"/>
              <a:t>(natural sciences), 2.</a:t>
            </a:r>
            <a:r>
              <a:rPr lang="en-US" b="1" i="1" u="sng" dirty="0" smtClean="0"/>
              <a:t>kelompok </a:t>
            </a:r>
            <a:r>
              <a:rPr lang="en-US" b="1" i="1" u="sng" dirty="0" err="1" smtClean="0"/>
              <a:t>ilmu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sosial</a:t>
            </a:r>
            <a:r>
              <a:rPr lang="en-US" b="1" i="1" u="sng" dirty="0" smtClean="0"/>
              <a:t> </a:t>
            </a:r>
            <a:r>
              <a:rPr lang="en-US" b="1" i="1" dirty="0" smtClean="0"/>
              <a:t>(social sciences), </a:t>
            </a:r>
            <a:r>
              <a:rPr lang="en-US" b="1" i="1" dirty="0" err="1" smtClean="0"/>
              <a:t>dan</a:t>
            </a:r>
            <a:r>
              <a:rPr lang="en-US" b="1" i="1" dirty="0" smtClean="0"/>
              <a:t> 3.</a:t>
            </a:r>
            <a:r>
              <a:rPr lang="en-US" b="1" i="1" u="sng" dirty="0" smtClean="0"/>
              <a:t>kelompok </a:t>
            </a:r>
            <a:r>
              <a:rPr lang="en-US" b="1" i="1" u="sng" dirty="0" err="1" smtClean="0"/>
              <a:t>pengetahuan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budaya</a:t>
            </a:r>
            <a:r>
              <a:rPr lang="en-US" b="1" i="1" u="sng" dirty="0" smtClean="0"/>
              <a:t> </a:t>
            </a:r>
            <a:r>
              <a:rPr lang="en-US" b="1" i="1" dirty="0" smtClean="0"/>
              <a:t>(the humanities).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6096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2. </a:t>
            </a:r>
            <a:r>
              <a:rPr lang="en-US" b="1" dirty="0" err="1" smtClean="0"/>
              <a:t>Bentuk</a:t>
            </a:r>
            <a:r>
              <a:rPr lang="en-US" b="1" dirty="0" smtClean="0"/>
              <a:t> </a:t>
            </a:r>
            <a:r>
              <a:rPr lang="en-US" b="1" dirty="0" err="1" smtClean="0"/>
              <a:t>Sosial</a:t>
            </a:r>
            <a:r>
              <a:rPr lang="en-US" b="1" dirty="0" smtClean="0"/>
              <a:t> </a:t>
            </a:r>
            <a:r>
              <a:rPr lang="en-US" b="1" dirty="0" err="1" smtClean="0"/>
              <a:t>Budaya</a:t>
            </a:r>
            <a:r>
              <a:rPr lang="en-US" b="1" dirty="0" smtClean="0"/>
              <a:t>    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Autofit/>
          </a:bodyPr>
          <a:lstStyle/>
          <a:p>
            <a:pPr algn="just"/>
            <a:r>
              <a:rPr lang="en-US" sz="4400" b="1" dirty="0" err="1" smtClean="0"/>
              <a:t>Bentuk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sosial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budaya</a:t>
            </a:r>
            <a:r>
              <a:rPr lang="en-US" sz="4400" b="1" dirty="0" smtClean="0"/>
              <a:t> </a:t>
            </a:r>
          </a:p>
          <a:p>
            <a:pPr algn="just">
              <a:buNone/>
            </a:pPr>
            <a:r>
              <a:rPr lang="en-US" sz="4400" b="1" dirty="0" smtClean="0"/>
              <a:t>   </a:t>
            </a:r>
            <a:r>
              <a:rPr lang="en-US" sz="4400" b="1" dirty="0" err="1" smtClean="0"/>
              <a:t>artinya</a:t>
            </a:r>
            <a:r>
              <a:rPr lang="en-US" sz="4400" b="1" dirty="0" smtClean="0"/>
              <a:t> </a:t>
            </a:r>
            <a:r>
              <a:rPr lang="en-US" sz="4400" dirty="0" err="1" smtClean="0"/>
              <a:t>setiap</a:t>
            </a:r>
            <a:r>
              <a:rPr lang="en-US" sz="4400" dirty="0" smtClean="0"/>
              <a:t> </a:t>
            </a:r>
            <a:r>
              <a:rPr lang="en-US" sz="4400" dirty="0" err="1" smtClean="0"/>
              <a:t>kelompok</a:t>
            </a:r>
            <a:r>
              <a:rPr lang="en-US" sz="4400" dirty="0" smtClean="0"/>
              <a:t> </a:t>
            </a:r>
            <a:r>
              <a:rPr lang="en-US" sz="4400" dirty="0" err="1" smtClean="0"/>
              <a:t>sosial</a:t>
            </a:r>
            <a:r>
              <a:rPr lang="en-US" sz="4400" dirty="0" smtClean="0"/>
              <a:t> </a:t>
            </a:r>
            <a:r>
              <a:rPr lang="en-US" sz="4400" dirty="0" err="1" smtClean="0"/>
              <a:t>budaya</a:t>
            </a:r>
            <a:r>
              <a:rPr lang="en-US" sz="4400" dirty="0" smtClean="0"/>
              <a:t> </a:t>
            </a:r>
            <a:r>
              <a:rPr lang="en-US" sz="4400" dirty="0" err="1" smtClean="0"/>
              <a:t>mempunyai</a:t>
            </a:r>
            <a:r>
              <a:rPr lang="en-US" sz="4400" dirty="0" smtClean="0"/>
              <a:t> </a:t>
            </a:r>
            <a:r>
              <a:rPr lang="en-US" sz="4400" dirty="0" err="1" smtClean="0"/>
              <a:t>batas-batas</a:t>
            </a:r>
            <a:r>
              <a:rPr lang="en-US" sz="4400" dirty="0" smtClean="0"/>
              <a:t>  yang </a:t>
            </a:r>
            <a:r>
              <a:rPr lang="en-US" sz="4400" dirty="0" err="1" smtClean="0"/>
              <a:t>telah</a:t>
            </a:r>
            <a:r>
              <a:rPr lang="en-US" sz="4400" dirty="0" smtClean="0"/>
              <a:t> </a:t>
            </a:r>
            <a:r>
              <a:rPr lang="en-US" sz="4400" dirty="0" err="1" smtClean="0"/>
              <a:t>ditentukan</a:t>
            </a:r>
            <a:r>
              <a:rPr lang="en-US" sz="4400" dirty="0" smtClean="0"/>
              <a:t> </a:t>
            </a:r>
            <a:r>
              <a:rPr lang="en-US" sz="4400" dirty="0" err="1" smtClean="0"/>
              <a:t>berdasarkan</a:t>
            </a:r>
            <a:r>
              <a:rPr lang="en-US" sz="4400" dirty="0" smtClean="0"/>
              <a:t> </a:t>
            </a:r>
            <a:r>
              <a:rPr lang="en-US" sz="4400" dirty="0" err="1" smtClean="0"/>
              <a:t>tipe</a:t>
            </a:r>
            <a:r>
              <a:rPr lang="en-US" sz="4400" dirty="0" smtClean="0"/>
              <a:t> </a:t>
            </a:r>
            <a:r>
              <a:rPr lang="en-US" sz="4400" dirty="0" err="1" smtClean="0"/>
              <a:t>kelompok</a:t>
            </a:r>
            <a:r>
              <a:rPr lang="en-US" sz="4400" dirty="0" smtClean="0"/>
              <a:t> yang </a:t>
            </a:r>
            <a:r>
              <a:rPr lang="en-US" sz="4400" dirty="0" err="1" smtClean="0"/>
              <a:t>membedakannya</a:t>
            </a:r>
            <a:r>
              <a:rPr lang="en-US" sz="4400" dirty="0" smtClean="0"/>
              <a:t> </a:t>
            </a:r>
            <a:r>
              <a:rPr lang="en-US" sz="4400" dirty="0" err="1" smtClean="0"/>
              <a:t>dengan</a:t>
            </a:r>
            <a:r>
              <a:rPr lang="en-US" sz="4400" dirty="0" smtClean="0"/>
              <a:t> </a:t>
            </a:r>
            <a:r>
              <a:rPr lang="en-US" sz="4400" dirty="0" err="1" smtClean="0"/>
              <a:t>kelompok</a:t>
            </a:r>
            <a:r>
              <a:rPr lang="en-US" sz="4400" dirty="0" smtClean="0"/>
              <a:t> yang lain. </a:t>
            </a: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C. KEINDAHAN DAN KARYA CIPTA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 1. </a:t>
            </a:r>
            <a:r>
              <a:rPr lang="en-US" b="1" dirty="0" err="1" smtClean="0"/>
              <a:t>Kontemplasi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Ekstasi</a:t>
            </a:r>
            <a:endParaRPr lang="en-US" dirty="0" smtClean="0"/>
          </a:p>
          <a:p>
            <a:r>
              <a:rPr lang="en-US" dirty="0" err="1" smtClean="0"/>
              <a:t>Keindahan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dinikmati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selera</a:t>
            </a:r>
            <a:r>
              <a:rPr lang="en-US" dirty="0" smtClean="0"/>
              <a:t> </a:t>
            </a:r>
            <a:r>
              <a:rPr lang="en-US" dirty="0" err="1" smtClean="0"/>
              <a:t>seni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selera</a:t>
            </a:r>
            <a:r>
              <a:rPr lang="en-US" dirty="0" smtClean="0"/>
              <a:t> </a:t>
            </a:r>
            <a:r>
              <a:rPr lang="en-US" dirty="0" err="1" smtClean="0"/>
              <a:t>biasa</a:t>
            </a:r>
            <a:r>
              <a:rPr lang="en-US" dirty="0" smtClean="0"/>
              <a:t>. </a:t>
            </a:r>
            <a:r>
              <a:rPr lang="en-US" dirty="0" err="1" smtClean="0"/>
              <a:t>Keindahan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selera</a:t>
            </a:r>
            <a:r>
              <a:rPr lang="en-US" dirty="0" smtClean="0"/>
              <a:t> </a:t>
            </a:r>
            <a:r>
              <a:rPr lang="en-US" dirty="0" err="1" smtClean="0"/>
              <a:t>seni</a:t>
            </a:r>
            <a:r>
              <a:rPr lang="en-US" dirty="0" smtClean="0"/>
              <a:t> </a:t>
            </a:r>
            <a:r>
              <a:rPr lang="en-US" dirty="0" err="1" smtClean="0"/>
              <a:t>didasari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kontemplasi</a:t>
            </a:r>
            <a:r>
              <a:rPr lang="en-US" dirty="0" smtClean="0"/>
              <a:t> </a:t>
            </a:r>
            <a:r>
              <a:rPr lang="en-US" i="1" dirty="0" smtClean="0"/>
              <a:t>(</a:t>
            </a:r>
            <a:r>
              <a:rPr lang="en-US" i="1" dirty="0" err="1" smtClean="0"/>
              <a:t>cotemplation</a:t>
            </a:r>
            <a:r>
              <a:rPr lang="en-US" i="1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ekstasi</a:t>
            </a:r>
            <a:r>
              <a:rPr lang="en-US" dirty="0" smtClean="0"/>
              <a:t> </a:t>
            </a:r>
            <a:r>
              <a:rPr lang="en-US" i="1" dirty="0" smtClean="0"/>
              <a:t>(ecstasy)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i="1" dirty="0" err="1" smtClean="0"/>
              <a:t>Kamus</a:t>
            </a:r>
            <a:r>
              <a:rPr lang="en-US" i="1" dirty="0" smtClean="0"/>
              <a:t> </a:t>
            </a:r>
            <a:r>
              <a:rPr lang="en-US" i="1" dirty="0" err="1" smtClean="0"/>
              <a:t>Inggris</a:t>
            </a:r>
            <a:r>
              <a:rPr lang="en-US" i="1" dirty="0" smtClean="0"/>
              <a:t>-Indonesia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b="1" dirty="0" err="1" smtClean="0"/>
              <a:t>Jonh</a:t>
            </a:r>
            <a:r>
              <a:rPr lang="en-US" b="1" dirty="0" smtClean="0"/>
              <a:t> M. Echols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smtClean="0"/>
              <a:t>Hassan Shadily </a:t>
            </a:r>
            <a:r>
              <a:rPr lang="en-US" dirty="0" smtClean="0"/>
              <a:t>(1995), </a:t>
            </a:r>
            <a:r>
              <a:rPr lang="en-US" dirty="0" err="1" smtClean="0"/>
              <a:t>kontemplasi</a:t>
            </a:r>
            <a:r>
              <a:rPr lang="en-US" dirty="0" smtClean="0"/>
              <a:t>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arti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perenungan</a:t>
            </a:r>
            <a:r>
              <a:rPr lang="en-US" dirty="0" smtClean="0"/>
              <a:t>, </a:t>
            </a:r>
            <a:r>
              <a:rPr lang="en-US" dirty="0" err="1" smtClean="0"/>
              <a:t>pemikiran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penatapan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.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konteksnya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keindahan</a:t>
            </a:r>
            <a:r>
              <a:rPr lang="en-US" dirty="0" smtClean="0"/>
              <a:t>, </a:t>
            </a:r>
            <a:r>
              <a:rPr lang="en-US" dirty="0" err="1" smtClean="0"/>
              <a:t>kontemplasi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perenungan</a:t>
            </a:r>
            <a:r>
              <a:rPr lang="en-US" dirty="0" smtClean="0"/>
              <a:t>, </a:t>
            </a:r>
            <a:r>
              <a:rPr lang="en-US" dirty="0" err="1" smtClean="0"/>
              <a:t>pemikiran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penatapan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yang </a:t>
            </a:r>
            <a:r>
              <a:rPr lang="en-US" dirty="0" err="1" smtClean="0"/>
              <a:t>indah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mengisi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menyenangkan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lain, </a:t>
            </a:r>
            <a:r>
              <a:rPr lang="en-US" dirty="0" err="1" smtClean="0"/>
              <a:t>kontemplasi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yang </a:t>
            </a:r>
            <a:r>
              <a:rPr lang="en-US" dirty="0" err="1" smtClean="0"/>
              <a:t>indah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kamus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, </a:t>
            </a:r>
            <a:r>
              <a:rPr lang="en-US" dirty="0" err="1" smtClean="0"/>
              <a:t>ekstasi</a:t>
            </a:r>
            <a:r>
              <a:rPr lang="en-US" dirty="0" smtClean="0"/>
              <a:t>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arti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kegembiraan</a:t>
            </a:r>
            <a:r>
              <a:rPr lang="en-US" dirty="0" smtClean="0"/>
              <a:t>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konteksnya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keindahan</a:t>
            </a:r>
            <a:r>
              <a:rPr lang="en-US" dirty="0" smtClean="0"/>
              <a:t>, </a:t>
            </a:r>
            <a:r>
              <a:rPr lang="en-US" dirty="0" err="1" smtClean="0"/>
              <a:t>ekstasi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perasaan</a:t>
            </a:r>
            <a:r>
              <a:rPr lang="en-US" dirty="0" smtClean="0"/>
              <a:t> </a:t>
            </a:r>
            <a:r>
              <a:rPr lang="en-US" dirty="0" err="1" smtClean="0"/>
              <a:t>gembira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senang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mengalami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yang </a:t>
            </a:r>
            <a:r>
              <a:rPr lang="en-US" dirty="0" err="1" smtClean="0"/>
              <a:t>indah</a:t>
            </a:r>
            <a:r>
              <a:rPr lang="en-US" dirty="0" smtClean="0"/>
              <a:t>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lain, </a:t>
            </a:r>
            <a:r>
              <a:rPr lang="en-US" dirty="0" err="1" smtClean="0"/>
              <a:t>ekstasi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merasakan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menikmati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yang </a:t>
            </a:r>
            <a:r>
              <a:rPr lang="en-US" dirty="0" err="1" smtClean="0"/>
              <a:t>indah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528796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dihubungkan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indah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 smtClean="0"/>
              <a:t>indah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menyenangkan</a:t>
            </a:r>
            <a:r>
              <a:rPr lang="en-US" dirty="0" smtClean="0"/>
              <a:t>, </a:t>
            </a:r>
            <a:r>
              <a:rPr lang="en-US" dirty="0" err="1" smtClean="0"/>
              <a:t>menggembirakan</a:t>
            </a:r>
            <a:r>
              <a:rPr lang="en-US" dirty="0" smtClean="0"/>
              <a:t>,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perhatian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membosankan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, </a:t>
            </a:r>
            <a:r>
              <a:rPr lang="en-US" dirty="0" err="1" smtClean="0"/>
              <a:t>mendengar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mengalaminya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ciptaan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, </a:t>
            </a:r>
            <a:r>
              <a:rPr lang="en-US" dirty="0" err="1" smtClean="0"/>
              <a:t>antara</a:t>
            </a:r>
            <a:r>
              <a:rPr lang="en-US" dirty="0" smtClean="0"/>
              <a:t> lain </a:t>
            </a:r>
            <a:r>
              <a:rPr lang="en-US" dirty="0" err="1" smtClean="0"/>
              <a:t>lukisan</a:t>
            </a:r>
            <a:r>
              <a:rPr lang="en-US" dirty="0" smtClean="0"/>
              <a:t>, </a:t>
            </a:r>
            <a:r>
              <a:rPr lang="en-US" dirty="0" err="1" smtClean="0"/>
              <a:t>tarian</a:t>
            </a:r>
            <a:r>
              <a:rPr lang="en-US" dirty="0" smtClean="0"/>
              <a:t>, </a:t>
            </a:r>
            <a:r>
              <a:rPr lang="en-US" dirty="0" err="1" smtClean="0"/>
              <a:t>nyanyian</a:t>
            </a:r>
            <a:r>
              <a:rPr lang="en-US" dirty="0" smtClean="0"/>
              <a:t>, </a:t>
            </a:r>
            <a:r>
              <a:rPr lang="en-US" dirty="0" err="1" smtClean="0"/>
              <a:t>sinetron</a:t>
            </a:r>
            <a:r>
              <a:rPr lang="en-US" dirty="0" smtClean="0"/>
              <a:t> (</a:t>
            </a:r>
            <a:r>
              <a:rPr lang="en-US" dirty="0" err="1" smtClean="0"/>
              <a:t>sinema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r>
              <a:rPr lang="en-US" dirty="0" smtClean="0"/>
              <a:t>), mode </a:t>
            </a:r>
            <a:r>
              <a:rPr lang="en-US" dirty="0" err="1" smtClean="0"/>
              <a:t>busana</a:t>
            </a:r>
            <a:r>
              <a:rPr lang="en-US" dirty="0" smtClean="0"/>
              <a:t>, </a:t>
            </a:r>
            <a:r>
              <a:rPr lang="en-US" dirty="0" err="1" smtClean="0"/>
              <a:t>tata</a:t>
            </a:r>
            <a:r>
              <a:rPr lang="en-US" dirty="0" smtClean="0"/>
              <a:t> </a:t>
            </a:r>
            <a:r>
              <a:rPr lang="en-US" dirty="0" err="1" smtClean="0"/>
              <a:t>letak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;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ciptaan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, </a:t>
            </a:r>
            <a:r>
              <a:rPr lang="en-US" dirty="0" err="1" smtClean="0"/>
              <a:t>antara</a:t>
            </a:r>
            <a:r>
              <a:rPr lang="en-US" dirty="0" smtClean="0"/>
              <a:t> lain </a:t>
            </a:r>
            <a:r>
              <a:rPr lang="en-US" dirty="0" err="1" smtClean="0"/>
              <a:t>pemandangan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, </a:t>
            </a:r>
            <a:r>
              <a:rPr lang="en-US" dirty="0" err="1" smtClean="0"/>
              <a:t>bunga</a:t>
            </a:r>
            <a:r>
              <a:rPr lang="en-US" dirty="0" smtClean="0"/>
              <a:t> </a:t>
            </a:r>
            <a:r>
              <a:rPr lang="en-US" dirty="0" err="1" smtClean="0"/>
              <a:t>warna-warni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wanita</a:t>
            </a:r>
            <a:r>
              <a:rPr lang="en-US" dirty="0" smtClean="0"/>
              <a:t> </a:t>
            </a:r>
            <a:r>
              <a:rPr lang="en-US" dirty="0" err="1" smtClean="0"/>
              <a:t>cantik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dihubungkan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kreativitas</a:t>
            </a:r>
            <a:r>
              <a:rPr lang="en-US" dirty="0" smtClean="0"/>
              <a:t>, </a:t>
            </a:r>
            <a:r>
              <a:rPr lang="en-US" dirty="0" err="1" smtClean="0"/>
              <a:t>kontemplasi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pendorong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yang </a:t>
            </a:r>
            <a:r>
              <a:rPr lang="en-US" dirty="0" err="1" smtClean="0"/>
              <a:t>indah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ekstasi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pendorong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merasakan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menikmati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yang </a:t>
            </a:r>
            <a:r>
              <a:rPr lang="en-US" dirty="0" err="1" smtClean="0"/>
              <a:t>indah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derajat</a:t>
            </a:r>
            <a:r>
              <a:rPr lang="en-US" dirty="0" smtClean="0"/>
              <a:t> </a:t>
            </a:r>
            <a:r>
              <a:rPr lang="en-US" dirty="0" err="1" smtClean="0"/>
              <a:t>kontemplasi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ekstasi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berbeda-beda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yang lain,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tanggapan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apresiasi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keindahan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berbeda-beda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yang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mengatakan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indah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lain </a:t>
            </a:r>
            <a:r>
              <a:rPr lang="en-US" dirty="0" err="1" smtClean="0"/>
              <a:t>mengatakan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buruk</a:t>
            </a:r>
            <a:r>
              <a:rPr lang="en-US" dirty="0" smtClean="0"/>
              <a:t>/</a:t>
            </a:r>
            <a:r>
              <a:rPr lang="en-US" dirty="0" err="1" smtClean="0"/>
              <a:t>jelek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seniman</a:t>
            </a:r>
            <a:r>
              <a:rPr lang="en-US" dirty="0" smtClean="0"/>
              <a:t>, </a:t>
            </a:r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kontemplasi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dominan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yang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seniman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seniman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ekstasi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dominan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lain,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seniman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keindahan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sekaligus</a:t>
            </a:r>
            <a:r>
              <a:rPr lang="en-US" dirty="0" smtClean="0"/>
              <a:t> </a:t>
            </a:r>
            <a:r>
              <a:rPr lang="en-US" dirty="0" err="1" smtClean="0"/>
              <a:t>menikmatinya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seniman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menikmati</a:t>
            </a:r>
            <a:r>
              <a:rPr lang="en-US" dirty="0" smtClean="0"/>
              <a:t> </a:t>
            </a:r>
            <a:r>
              <a:rPr lang="en-US" dirty="0" err="1" smtClean="0"/>
              <a:t>keindahan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keindahan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selera</a:t>
            </a:r>
            <a:r>
              <a:rPr lang="en-US" dirty="0" smtClean="0"/>
              <a:t> </a:t>
            </a:r>
            <a:r>
              <a:rPr lang="en-US" dirty="0" err="1" smtClean="0"/>
              <a:t>seninya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000" b="1" dirty="0" smtClean="0"/>
              <a:t>2. </a:t>
            </a:r>
            <a:r>
              <a:rPr lang="en-US" sz="4000" b="1" dirty="0" err="1" smtClean="0"/>
              <a:t>Keindahan</a:t>
            </a:r>
            <a:r>
              <a:rPr lang="en-US" sz="4000" b="1" dirty="0" smtClean="0"/>
              <a:t>, </a:t>
            </a:r>
            <a:r>
              <a:rPr lang="en-US" sz="4000" b="1" dirty="0" err="1" smtClean="0"/>
              <a:t>Keserasian</a:t>
            </a:r>
            <a:r>
              <a:rPr lang="en-US" sz="4000" b="1" dirty="0" smtClean="0"/>
              <a:t>, </a:t>
            </a:r>
            <a:r>
              <a:rPr lang="en-US" sz="4000" b="1" dirty="0" err="1" smtClean="0"/>
              <a:t>Kehalusan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 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kontemplasi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ekstasi</a:t>
            </a:r>
            <a:r>
              <a:rPr lang="en-US" dirty="0" smtClean="0"/>
              <a:t>,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keindahan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dipisahkan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.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keindahan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keindahan</a:t>
            </a:r>
            <a:r>
              <a:rPr lang="en-US" dirty="0" smtClean="0"/>
              <a:t> </a:t>
            </a:r>
            <a:r>
              <a:rPr lang="en-US" dirty="0" err="1" smtClean="0"/>
              <a:t>tercermin</a:t>
            </a:r>
            <a:r>
              <a:rPr lang="en-US" dirty="0" smtClean="0"/>
              <a:t> </a:t>
            </a:r>
            <a:r>
              <a:rPr lang="en-US" dirty="0" err="1" smtClean="0"/>
              <a:t>unsur</a:t>
            </a:r>
            <a:r>
              <a:rPr lang="en-US" dirty="0" smtClean="0"/>
              <a:t> </a:t>
            </a:r>
            <a:r>
              <a:rPr lang="en-US" dirty="0" err="1" smtClean="0"/>
              <a:t>keserasian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kehalusan</a:t>
            </a:r>
            <a:r>
              <a:rPr lang="en-US" dirty="0" smtClean="0"/>
              <a:t>. </a:t>
            </a:r>
            <a:r>
              <a:rPr lang="en-US" dirty="0" err="1" smtClean="0"/>
              <a:t>Keserasian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menata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dinikmati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lain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indah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Keserasian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dikatakan</a:t>
            </a:r>
            <a:r>
              <a:rPr lang="en-US" dirty="0" smtClean="0"/>
              <a:t> </a:t>
            </a:r>
            <a:r>
              <a:rPr lang="en-US" dirty="0" err="1" smtClean="0"/>
              <a:t>indah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cocok</a:t>
            </a:r>
            <a:r>
              <a:rPr lang="en-US" dirty="0" smtClean="0"/>
              <a:t>, </a:t>
            </a:r>
            <a:r>
              <a:rPr lang="en-US" dirty="0" err="1" smtClean="0"/>
              <a:t>sesuai</a:t>
            </a:r>
            <a:r>
              <a:rPr lang="en-US" dirty="0" smtClean="0"/>
              <a:t>, </a:t>
            </a:r>
            <a:r>
              <a:rPr lang="en-US" dirty="0" err="1" smtClean="0"/>
              <a:t>pantas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keterpaduan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Contohnya</a:t>
            </a:r>
            <a:r>
              <a:rPr lang="en-US" dirty="0" smtClean="0"/>
              <a:t>,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menata</a:t>
            </a:r>
            <a:r>
              <a:rPr lang="en-US" dirty="0" smtClean="0"/>
              <a:t> </a:t>
            </a:r>
            <a:r>
              <a:rPr lang="en-US" dirty="0" err="1" smtClean="0"/>
              <a:t>dekorasi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, </a:t>
            </a:r>
            <a:r>
              <a:rPr lang="en-US" dirty="0" err="1" smtClean="0"/>
              <a:t>rias</a:t>
            </a:r>
            <a:r>
              <a:rPr lang="en-US" dirty="0" smtClean="0"/>
              <a:t> </a:t>
            </a:r>
            <a:r>
              <a:rPr lang="en-US" dirty="0" err="1" smtClean="0"/>
              <a:t>pengantin</a:t>
            </a:r>
            <a:r>
              <a:rPr lang="en-US" dirty="0" smtClean="0"/>
              <a:t>,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berpakaian</a:t>
            </a:r>
            <a:r>
              <a:rPr lang="en-US" dirty="0" smtClean="0"/>
              <a:t>, </a:t>
            </a:r>
            <a:r>
              <a:rPr lang="en-US" dirty="0" err="1" smtClean="0"/>
              <a:t>ataupun</a:t>
            </a:r>
            <a:r>
              <a:rPr lang="en-US" dirty="0" smtClean="0"/>
              <a:t> </a:t>
            </a:r>
            <a:r>
              <a:rPr lang="en-US" dirty="0" err="1" smtClean="0"/>
              <a:t>taman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aneka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bunga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penataan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keterpaduan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, </a:t>
            </a:r>
            <a:r>
              <a:rPr lang="en-US" dirty="0" err="1" smtClean="0"/>
              <a:t>warna</a:t>
            </a:r>
            <a:r>
              <a:rPr lang="en-US" dirty="0" smtClean="0"/>
              <a:t>, </a:t>
            </a:r>
            <a:r>
              <a:rPr lang="en-US" dirty="0" err="1" smtClean="0"/>
              <a:t>tata</a:t>
            </a:r>
            <a:r>
              <a:rPr lang="en-US" dirty="0" smtClean="0"/>
              <a:t> </a:t>
            </a:r>
            <a:r>
              <a:rPr lang="en-US" dirty="0" err="1" smtClean="0"/>
              <a:t>letak</a:t>
            </a:r>
            <a:r>
              <a:rPr lang="en-US" dirty="0" smtClean="0"/>
              <a:t>, </a:t>
            </a:r>
            <a:r>
              <a:rPr lang="en-US" dirty="0" err="1" smtClean="0"/>
              <a:t>susunan</a:t>
            </a:r>
            <a:r>
              <a:rPr lang="en-US" dirty="0" smtClean="0"/>
              <a:t>, </a:t>
            </a: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1(</a:t>
            </a:r>
            <a:r>
              <a:rPr lang="en-US" dirty="0" err="1" smtClean="0"/>
              <a:t>satu</a:t>
            </a:r>
            <a:r>
              <a:rPr lang="en-US" dirty="0" smtClean="0"/>
              <a:t>) </a:t>
            </a:r>
            <a:r>
              <a:rPr lang="en-US" dirty="0" err="1" smtClean="0"/>
              <a:t>komposisi</a:t>
            </a:r>
            <a:r>
              <a:rPr lang="en-US" dirty="0" smtClean="0"/>
              <a:t> yang </a:t>
            </a:r>
            <a:r>
              <a:rPr lang="en-US" dirty="0" err="1" smtClean="0"/>
              <a:t>cocok</a:t>
            </a:r>
            <a:r>
              <a:rPr lang="en-US" dirty="0" smtClean="0"/>
              <a:t>, </a:t>
            </a:r>
            <a:r>
              <a:rPr lang="en-US" dirty="0" err="1" smtClean="0"/>
              <a:t>sesuai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pantas</a:t>
            </a:r>
            <a:r>
              <a:rPr lang="en-US" dirty="0" smtClean="0"/>
              <a:t>.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dinyatakan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keserasian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dasarnya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penataan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Kehalusan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sikap</a:t>
            </a:r>
            <a:r>
              <a:rPr lang="en-US" dirty="0" smtClean="0"/>
              <a:t>, </a:t>
            </a:r>
            <a:r>
              <a:rPr lang="en-US" dirty="0" err="1" smtClean="0"/>
              <a:t>perilaku</a:t>
            </a:r>
            <a:r>
              <a:rPr lang="en-US" dirty="0" smtClean="0"/>
              <a:t>, </a:t>
            </a:r>
            <a:r>
              <a:rPr lang="en-US" dirty="0" err="1" smtClean="0"/>
              <a:t>perbuatan</a:t>
            </a:r>
            <a:r>
              <a:rPr lang="en-US" dirty="0" smtClean="0"/>
              <a:t>, </a:t>
            </a:r>
            <a:r>
              <a:rPr lang="en-US" dirty="0" err="1" smtClean="0"/>
              <a:t>tutur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, </a:t>
            </a:r>
            <a:r>
              <a:rPr lang="en-US" dirty="0" err="1" smtClean="0"/>
              <a:t>ataupun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berbusana</a:t>
            </a:r>
            <a:r>
              <a:rPr lang="en-US" dirty="0" smtClean="0"/>
              <a:t> yang </a:t>
            </a:r>
            <a:r>
              <a:rPr lang="en-US" dirty="0" err="1" smtClean="0"/>
              <a:t>menyenangkan</a:t>
            </a:r>
            <a:r>
              <a:rPr lang="en-US" dirty="0" smtClean="0"/>
              <a:t>,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perhatian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menggembirakan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lain.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Kehalusan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dikatakan</a:t>
            </a:r>
            <a:r>
              <a:rPr lang="en-US" dirty="0" smtClean="0"/>
              <a:t> </a:t>
            </a:r>
            <a:r>
              <a:rPr lang="en-US" dirty="0" err="1" smtClean="0"/>
              <a:t>indah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lemah</a:t>
            </a:r>
            <a:r>
              <a:rPr lang="en-US" dirty="0" smtClean="0"/>
              <a:t> </a:t>
            </a:r>
            <a:r>
              <a:rPr lang="en-US" dirty="0" err="1" smtClean="0"/>
              <a:t>lembut</a:t>
            </a:r>
            <a:r>
              <a:rPr lang="en-US" dirty="0" smtClean="0"/>
              <a:t>, </a:t>
            </a:r>
            <a:r>
              <a:rPr lang="en-US" dirty="0" err="1" smtClean="0"/>
              <a:t>rendah</a:t>
            </a:r>
            <a:r>
              <a:rPr lang="en-US" dirty="0" smtClean="0"/>
              <a:t> </a:t>
            </a:r>
            <a:r>
              <a:rPr lang="en-US" dirty="0" err="1" smtClean="0"/>
              <a:t>hati</a:t>
            </a:r>
            <a:r>
              <a:rPr lang="en-US" dirty="0" smtClean="0"/>
              <a:t>, </a:t>
            </a:r>
            <a:r>
              <a:rPr lang="en-US" dirty="0" err="1" smtClean="0"/>
              <a:t>sopan</a:t>
            </a:r>
            <a:r>
              <a:rPr lang="en-US" dirty="0" smtClean="0"/>
              <a:t> </a:t>
            </a:r>
            <a:r>
              <a:rPr lang="en-US" dirty="0" err="1" smtClean="0"/>
              <a:t>santun</a:t>
            </a:r>
            <a:r>
              <a:rPr lang="en-US" dirty="0" smtClean="0"/>
              <a:t>,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budi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, </a:t>
            </a:r>
            <a:r>
              <a:rPr lang="en-US" dirty="0" err="1" smtClean="0"/>
              <a:t>beradab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bermoral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pergaulan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bermasyarakat</a:t>
            </a:r>
            <a:r>
              <a:rPr lang="en-US" dirty="0" smtClean="0"/>
              <a:t>: </a:t>
            </a:r>
            <a:r>
              <a:rPr lang="en-US" dirty="0" err="1" smtClean="0"/>
              <a:t>tidak</a:t>
            </a:r>
            <a:r>
              <a:rPr lang="en-US" dirty="0" smtClean="0"/>
              <a:t>  </a:t>
            </a:r>
            <a:r>
              <a:rPr lang="en-US" dirty="0" err="1" smtClean="0"/>
              <a:t>bersikap</a:t>
            </a:r>
            <a:r>
              <a:rPr lang="en-US" dirty="0" smtClean="0"/>
              <a:t> </a:t>
            </a:r>
            <a:r>
              <a:rPr lang="en-US" dirty="0" err="1" smtClean="0"/>
              <a:t>sombong</a:t>
            </a:r>
            <a:r>
              <a:rPr lang="en-US" dirty="0" smtClean="0"/>
              <a:t>, </a:t>
            </a:r>
            <a:r>
              <a:rPr lang="en-US" dirty="0" err="1" smtClean="0"/>
              <a:t>menanggapi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sabar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emosi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suka</a:t>
            </a:r>
            <a:r>
              <a:rPr lang="en-US" dirty="0" smtClean="0"/>
              <a:t> </a:t>
            </a:r>
            <a:r>
              <a:rPr lang="en-US" dirty="0" err="1" smtClean="0"/>
              <a:t>menolong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lain. </a:t>
            </a:r>
          </a:p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kehalusan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keterpaduan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penampilan</a:t>
            </a:r>
            <a:r>
              <a:rPr lang="en-US" dirty="0" smtClean="0"/>
              <a:t> yang </a:t>
            </a:r>
            <a:r>
              <a:rPr lang="en-US" dirty="0" err="1" smtClean="0"/>
              <a:t>menyenangkan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lain. </a:t>
            </a:r>
          </a:p>
          <a:p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dinyatakan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kehalusan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dasarnya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moral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estetis</a:t>
            </a:r>
            <a:r>
              <a:rPr lang="en-US" dirty="0" smtClean="0"/>
              <a:t> 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. </a:t>
            </a:r>
            <a:r>
              <a:rPr lang="en-US" dirty="0" err="1" smtClean="0"/>
              <a:t>Nilai</a:t>
            </a:r>
            <a:r>
              <a:rPr lang="en-US" dirty="0" smtClean="0"/>
              <a:t> moral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estetis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kebaikan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kebaikan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keindahan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3.Kreativitas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Karya</a:t>
            </a:r>
            <a:r>
              <a:rPr lang="en-US" b="1" dirty="0" smtClean="0"/>
              <a:t> </a:t>
            </a:r>
            <a:r>
              <a:rPr lang="en-US" b="1" dirty="0" err="1" smtClean="0"/>
              <a:t>Cipta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Keindahan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bagaian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yang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kodrati</a:t>
            </a:r>
            <a:r>
              <a:rPr lang="en-US" dirty="0" smtClean="0"/>
              <a:t>.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berusaha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keindahan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keindahan</a:t>
            </a:r>
            <a:r>
              <a:rPr lang="en-US" dirty="0" smtClean="0"/>
              <a:t>,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berkreativitas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cipta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cipta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didasari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dipengaruhi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pengalaman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kenyataan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Pengalaman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kenyataan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renungan</a:t>
            </a:r>
            <a:r>
              <a:rPr lang="en-US" dirty="0" smtClean="0"/>
              <a:t>, </a:t>
            </a:r>
            <a:r>
              <a:rPr lang="en-US" dirty="0" err="1" smtClean="0"/>
              <a:t>pertimbangan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yang </a:t>
            </a:r>
            <a:r>
              <a:rPr lang="en-US" dirty="0" err="1" smtClean="0"/>
              <a:t>indah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buruk</a:t>
            </a:r>
            <a:r>
              <a:rPr lang="en-US" dirty="0" smtClean="0"/>
              <a:t>/</a:t>
            </a:r>
            <a:r>
              <a:rPr lang="en-US" dirty="0" err="1" smtClean="0"/>
              <a:t>jelek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ungkapkan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cipta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 fontScale="85000" lnSpcReduction="20000"/>
          </a:bodyPr>
          <a:lstStyle/>
          <a:p>
            <a:r>
              <a:rPr lang="en-US" sz="3300" dirty="0" err="1" smtClean="0"/>
              <a:t>Pengungkapan</a:t>
            </a:r>
            <a:r>
              <a:rPr lang="en-US" sz="3300" dirty="0" smtClean="0"/>
              <a:t> </a:t>
            </a:r>
            <a:r>
              <a:rPr lang="en-US" sz="3300" dirty="0" err="1" smtClean="0"/>
              <a:t>keindahan</a:t>
            </a:r>
            <a:r>
              <a:rPr lang="en-US" sz="3300" dirty="0" smtClean="0"/>
              <a:t> </a:t>
            </a:r>
            <a:r>
              <a:rPr lang="en-US" sz="3300" dirty="0" err="1" smtClean="0"/>
              <a:t>dan</a:t>
            </a:r>
            <a:r>
              <a:rPr lang="en-US" sz="3300" dirty="0" smtClean="0"/>
              <a:t> </a:t>
            </a:r>
            <a:r>
              <a:rPr lang="en-US" sz="3300" dirty="0" err="1" smtClean="0"/>
              <a:t>keburukan</a:t>
            </a:r>
            <a:r>
              <a:rPr lang="en-US" sz="3300" dirty="0" smtClean="0"/>
              <a:t> </a:t>
            </a:r>
            <a:r>
              <a:rPr lang="en-US" sz="3300" dirty="0" err="1" smtClean="0"/>
              <a:t>dalam</a:t>
            </a:r>
            <a:r>
              <a:rPr lang="en-US" sz="3300" dirty="0" smtClean="0"/>
              <a:t> </a:t>
            </a:r>
            <a:r>
              <a:rPr lang="en-US" sz="3300" dirty="0" err="1" smtClean="0"/>
              <a:t>karya</a:t>
            </a:r>
            <a:r>
              <a:rPr lang="en-US" sz="3300" dirty="0" smtClean="0"/>
              <a:t> </a:t>
            </a:r>
            <a:r>
              <a:rPr lang="en-US" sz="3300" dirty="0" err="1" smtClean="0"/>
              <a:t>cipta</a:t>
            </a:r>
            <a:r>
              <a:rPr lang="en-US" sz="3300" dirty="0" smtClean="0"/>
              <a:t> </a:t>
            </a:r>
            <a:r>
              <a:rPr lang="en-US" sz="3300" dirty="0" err="1" smtClean="0"/>
              <a:t>didasari</a:t>
            </a:r>
            <a:r>
              <a:rPr lang="en-US" sz="3300" dirty="0" smtClean="0"/>
              <a:t> </a:t>
            </a:r>
            <a:r>
              <a:rPr lang="en-US" sz="3300" dirty="0" err="1" smtClean="0"/>
              <a:t>oleh</a:t>
            </a:r>
            <a:r>
              <a:rPr lang="en-US" sz="3300" dirty="0" smtClean="0"/>
              <a:t> </a:t>
            </a:r>
            <a:r>
              <a:rPr lang="en-US" sz="3300" dirty="0" err="1" smtClean="0"/>
              <a:t>motivasi</a:t>
            </a:r>
            <a:r>
              <a:rPr lang="en-US" sz="3300" dirty="0" smtClean="0"/>
              <a:t> </a:t>
            </a:r>
            <a:r>
              <a:rPr lang="en-US" sz="3300" dirty="0" err="1" smtClean="0"/>
              <a:t>tertentu</a:t>
            </a:r>
            <a:r>
              <a:rPr lang="en-US" sz="3300" dirty="0" smtClean="0"/>
              <a:t> </a:t>
            </a:r>
            <a:r>
              <a:rPr lang="en-US" sz="3300" dirty="0" err="1" smtClean="0"/>
              <a:t>dan</a:t>
            </a:r>
            <a:r>
              <a:rPr lang="en-US" sz="3300" dirty="0" smtClean="0"/>
              <a:t> </a:t>
            </a:r>
            <a:r>
              <a:rPr lang="en-US" sz="3300" dirty="0" err="1" smtClean="0"/>
              <a:t>dengan</a:t>
            </a:r>
            <a:r>
              <a:rPr lang="en-US" sz="3300" dirty="0" smtClean="0"/>
              <a:t> </a:t>
            </a:r>
            <a:r>
              <a:rPr lang="en-US" sz="3300" dirty="0" err="1" smtClean="0"/>
              <a:t>tujuan</a:t>
            </a:r>
            <a:r>
              <a:rPr lang="en-US" sz="3300" dirty="0" smtClean="0"/>
              <a:t> </a:t>
            </a:r>
            <a:r>
              <a:rPr lang="en-US" sz="3300" dirty="0" err="1" smtClean="0"/>
              <a:t>tertentu</a:t>
            </a:r>
            <a:r>
              <a:rPr lang="en-US" sz="3300" dirty="0" smtClean="0"/>
              <a:t> pula.</a:t>
            </a:r>
          </a:p>
          <a:p>
            <a:r>
              <a:rPr lang="en-US" sz="3300" dirty="0" smtClean="0"/>
              <a:t> </a:t>
            </a:r>
            <a:r>
              <a:rPr lang="en-US" sz="3300" dirty="0" err="1" smtClean="0"/>
              <a:t>Motivasi</a:t>
            </a:r>
            <a:r>
              <a:rPr lang="en-US" sz="3300" dirty="0" smtClean="0"/>
              <a:t> </a:t>
            </a:r>
            <a:r>
              <a:rPr lang="en-US" sz="3300" dirty="0" err="1" smtClean="0"/>
              <a:t>itu</a:t>
            </a:r>
            <a:r>
              <a:rPr lang="en-US" sz="3300" dirty="0" smtClean="0"/>
              <a:t> </a:t>
            </a:r>
            <a:r>
              <a:rPr lang="en-US" sz="3300" dirty="0" err="1" smtClean="0"/>
              <a:t>dapat</a:t>
            </a:r>
            <a:r>
              <a:rPr lang="en-US" sz="3300" dirty="0" smtClean="0"/>
              <a:t> </a:t>
            </a:r>
            <a:r>
              <a:rPr lang="en-US" sz="3300" dirty="0" err="1" smtClean="0"/>
              <a:t>berupa</a:t>
            </a:r>
            <a:r>
              <a:rPr lang="en-US" sz="3300" dirty="0" smtClean="0"/>
              <a:t> </a:t>
            </a:r>
            <a:r>
              <a:rPr lang="en-US" sz="3300" dirty="0" err="1" smtClean="0"/>
              <a:t>pengalaman</a:t>
            </a:r>
            <a:r>
              <a:rPr lang="en-US" sz="3300" dirty="0" smtClean="0"/>
              <a:t> </a:t>
            </a:r>
            <a:r>
              <a:rPr lang="en-US" sz="3300" dirty="0" err="1" smtClean="0"/>
              <a:t>atau</a:t>
            </a:r>
            <a:r>
              <a:rPr lang="en-US" sz="3300" dirty="0" smtClean="0"/>
              <a:t> </a:t>
            </a:r>
            <a:r>
              <a:rPr lang="en-US" sz="3300" dirty="0" err="1" smtClean="0"/>
              <a:t>kenyataan</a:t>
            </a:r>
            <a:r>
              <a:rPr lang="en-US" sz="3300" dirty="0" smtClean="0"/>
              <a:t> </a:t>
            </a:r>
            <a:r>
              <a:rPr lang="en-US" sz="3300" dirty="0" err="1" smtClean="0"/>
              <a:t>mengenai</a:t>
            </a:r>
            <a:r>
              <a:rPr lang="en-US" sz="3300" dirty="0" smtClean="0"/>
              <a:t> </a:t>
            </a:r>
            <a:r>
              <a:rPr lang="en-US" sz="3300" dirty="0" err="1" smtClean="0"/>
              <a:t>perubahan</a:t>
            </a:r>
            <a:r>
              <a:rPr lang="en-US" sz="3300" dirty="0" smtClean="0"/>
              <a:t> </a:t>
            </a:r>
            <a:r>
              <a:rPr lang="en-US" sz="3300" dirty="0" err="1" smtClean="0"/>
              <a:t>nilai</a:t>
            </a:r>
            <a:r>
              <a:rPr lang="en-US" sz="3300" dirty="0" smtClean="0"/>
              <a:t> </a:t>
            </a:r>
            <a:r>
              <a:rPr lang="en-US" sz="3300" dirty="0" err="1" smtClean="0"/>
              <a:t>dan</a:t>
            </a:r>
            <a:r>
              <a:rPr lang="en-US" sz="3300" dirty="0" smtClean="0"/>
              <a:t> </a:t>
            </a:r>
            <a:r>
              <a:rPr lang="en-US" sz="3300" dirty="0" err="1" smtClean="0"/>
              <a:t>sistem</a:t>
            </a:r>
            <a:r>
              <a:rPr lang="en-US" sz="3300" dirty="0" smtClean="0"/>
              <a:t> </a:t>
            </a:r>
            <a:r>
              <a:rPr lang="en-US" sz="3300" dirty="0" err="1" smtClean="0"/>
              <a:t>nilai</a:t>
            </a:r>
            <a:r>
              <a:rPr lang="en-US" sz="3300" dirty="0" smtClean="0"/>
              <a:t> </a:t>
            </a:r>
            <a:r>
              <a:rPr lang="en-US" sz="3300" dirty="0" err="1" smtClean="0"/>
              <a:t>dalam</a:t>
            </a:r>
            <a:r>
              <a:rPr lang="en-US" sz="3300" dirty="0" smtClean="0"/>
              <a:t> </a:t>
            </a:r>
            <a:r>
              <a:rPr lang="en-US" sz="3300" dirty="0" err="1" smtClean="0"/>
              <a:t>masyarakat</a:t>
            </a:r>
            <a:r>
              <a:rPr lang="en-US" sz="3300" dirty="0" smtClean="0"/>
              <a:t>, </a:t>
            </a:r>
            <a:r>
              <a:rPr lang="en-US" sz="3300" dirty="0" err="1" smtClean="0"/>
              <a:t>penderitaan</a:t>
            </a:r>
            <a:r>
              <a:rPr lang="en-US" sz="3300" dirty="0" smtClean="0"/>
              <a:t> </a:t>
            </a:r>
            <a:r>
              <a:rPr lang="en-US" sz="3300" dirty="0" err="1" smtClean="0"/>
              <a:t>hidup</a:t>
            </a:r>
            <a:r>
              <a:rPr lang="en-US" sz="3300" dirty="0" smtClean="0"/>
              <a:t> </a:t>
            </a:r>
            <a:r>
              <a:rPr lang="en-US" sz="3300" dirty="0" err="1" smtClean="0"/>
              <a:t>manusia</a:t>
            </a:r>
            <a:r>
              <a:rPr lang="en-US" sz="3300" dirty="0" smtClean="0"/>
              <a:t>, </a:t>
            </a:r>
            <a:r>
              <a:rPr lang="en-US" sz="3300" dirty="0" err="1" smtClean="0"/>
              <a:t>kemerosotan</a:t>
            </a:r>
            <a:r>
              <a:rPr lang="en-US" sz="3300" dirty="0" smtClean="0"/>
              <a:t> moral, </a:t>
            </a:r>
            <a:r>
              <a:rPr lang="en-US" sz="3300" dirty="0" err="1" smtClean="0"/>
              <a:t>keagungan</a:t>
            </a:r>
            <a:r>
              <a:rPr lang="en-US" sz="3300" dirty="0" smtClean="0"/>
              <a:t> </a:t>
            </a:r>
            <a:r>
              <a:rPr lang="en-US" sz="3300" dirty="0" err="1" smtClean="0"/>
              <a:t>Tuhan</a:t>
            </a:r>
            <a:r>
              <a:rPr lang="en-US" sz="3300" dirty="0" smtClean="0"/>
              <a:t>, </a:t>
            </a:r>
            <a:r>
              <a:rPr lang="en-US" sz="3300" dirty="0" err="1" smtClean="0"/>
              <a:t>dan</a:t>
            </a:r>
            <a:r>
              <a:rPr lang="en-US" sz="3300" dirty="0" smtClean="0"/>
              <a:t> </a:t>
            </a:r>
            <a:r>
              <a:rPr lang="en-US" sz="3300" dirty="0" err="1" smtClean="0"/>
              <a:t>banyak</a:t>
            </a:r>
            <a:r>
              <a:rPr lang="en-US" sz="3300" dirty="0" smtClean="0"/>
              <a:t> </a:t>
            </a:r>
            <a:r>
              <a:rPr lang="en-US" sz="3300" dirty="0" err="1" smtClean="0"/>
              <a:t>lagi</a:t>
            </a:r>
            <a:r>
              <a:rPr lang="en-US" sz="3300" dirty="0" smtClean="0"/>
              <a:t> yang </a:t>
            </a:r>
            <a:r>
              <a:rPr lang="en-US" sz="3300" dirty="0" err="1" smtClean="0"/>
              <a:t>lainnya</a:t>
            </a:r>
            <a:r>
              <a:rPr lang="en-US" sz="3300" dirty="0" smtClean="0"/>
              <a:t>. </a:t>
            </a:r>
            <a:r>
              <a:rPr lang="en-US" sz="3300" dirty="0" err="1" smtClean="0"/>
              <a:t>Tujuannya</a:t>
            </a:r>
            <a:r>
              <a:rPr lang="en-US" sz="3300" dirty="0" smtClean="0"/>
              <a:t> </a:t>
            </a:r>
            <a:r>
              <a:rPr lang="en-US" sz="3300" dirty="0" err="1" smtClean="0"/>
              <a:t>dapat</a:t>
            </a:r>
            <a:r>
              <a:rPr lang="en-US" sz="3300" dirty="0" smtClean="0"/>
              <a:t> </a:t>
            </a:r>
            <a:r>
              <a:rPr lang="en-US" sz="3300" dirty="0" err="1" smtClean="0"/>
              <a:t>dilihat</a:t>
            </a:r>
            <a:r>
              <a:rPr lang="en-US" sz="3300" dirty="0" smtClean="0"/>
              <a:t> </a:t>
            </a:r>
            <a:r>
              <a:rPr lang="en-US" sz="3300" dirty="0" err="1" smtClean="0"/>
              <a:t>dari</a:t>
            </a:r>
            <a:r>
              <a:rPr lang="en-US" sz="3300" dirty="0" smtClean="0"/>
              <a:t> </a:t>
            </a:r>
            <a:r>
              <a:rPr lang="en-US" sz="3300" dirty="0" err="1" smtClean="0"/>
              <a:t>segi</a:t>
            </a:r>
            <a:r>
              <a:rPr lang="en-US" sz="3300" dirty="0" smtClean="0"/>
              <a:t> </a:t>
            </a:r>
            <a:r>
              <a:rPr lang="en-US" sz="3300" dirty="0" err="1" smtClean="0"/>
              <a:t>nilai</a:t>
            </a:r>
            <a:r>
              <a:rPr lang="en-US" sz="3300" dirty="0" smtClean="0"/>
              <a:t> </a:t>
            </a:r>
            <a:r>
              <a:rPr lang="en-US" sz="3300" dirty="0" err="1" smtClean="0"/>
              <a:t>kehidupan</a:t>
            </a:r>
            <a:r>
              <a:rPr lang="en-US" sz="3300" dirty="0" smtClean="0"/>
              <a:t> </a:t>
            </a:r>
            <a:r>
              <a:rPr lang="en-US" sz="3300" dirty="0" err="1" smtClean="0"/>
              <a:t>manusia</a:t>
            </a:r>
            <a:r>
              <a:rPr lang="en-US" sz="3300" dirty="0" smtClean="0"/>
              <a:t>, </a:t>
            </a:r>
            <a:r>
              <a:rPr lang="en-US" sz="3300" dirty="0" err="1" smtClean="0"/>
              <a:t>martabat</a:t>
            </a:r>
            <a:r>
              <a:rPr lang="en-US" sz="3300" dirty="0" smtClean="0"/>
              <a:t> </a:t>
            </a:r>
            <a:r>
              <a:rPr lang="en-US" sz="3300" dirty="0" err="1" smtClean="0"/>
              <a:t>manusia</a:t>
            </a:r>
            <a:r>
              <a:rPr lang="en-US" sz="3300" dirty="0" smtClean="0"/>
              <a:t>, </a:t>
            </a:r>
            <a:r>
              <a:rPr lang="en-US" sz="3300" dirty="0" err="1" smtClean="0"/>
              <a:t>dan</a:t>
            </a:r>
            <a:r>
              <a:rPr lang="en-US" sz="3300" dirty="0" smtClean="0"/>
              <a:t> </a:t>
            </a:r>
            <a:r>
              <a:rPr lang="en-US" sz="3300" dirty="0" err="1" smtClean="0"/>
              <a:t>manfaat</a:t>
            </a:r>
            <a:r>
              <a:rPr lang="en-US" sz="3300" dirty="0" smtClean="0"/>
              <a:t> </a:t>
            </a:r>
            <a:r>
              <a:rPr lang="en-US" sz="3300" dirty="0" err="1" smtClean="0"/>
              <a:t>bagi</a:t>
            </a:r>
            <a:r>
              <a:rPr lang="en-US" sz="3300" dirty="0" smtClean="0"/>
              <a:t> </a:t>
            </a:r>
            <a:r>
              <a:rPr lang="en-US" sz="3300" dirty="0" err="1" smtClean="0"/>
              <a:t>manusia</a:t>
            </a:r>
            <a:r>
              <a:rPr lang="en-US" sz="3300" dirty="0" smtClean="0"/>
              <a:t> </a:t>
            </a:r>
            <a:r>
              <a:rPr lang="en-US" sz="3300" dirty="0" err="1" smtClean="0"/>
              <a:t>secara</a:t>
            </a:r>
            <a:r>
              <a:rPr lang="en-US" sz="3300" dirty="0" smtClean="0"/>
              <a:t> </a:t>
            </a:r>
            <a:r>
              <a:rPr lang="en-US" sz="3300" dirty="0" err="1" smtClean="0"/>
              <a:t>kodrati</a:t>
            </a:r>
            <a:r>
              <a:rPr lang="en-US" sz="3300" dirty="0" smtClean="0"/>
              <a:t>. </a:t>
            </a:r>
          </a:p>
          <a:p>
            <a:r>
              <a:rPr lang="en-US" sz="3300" dirty="0" err="1" smtClean="0"/>
              <a:t>Berikut</a:t>
            </a:r>
            <a:r>
              <a:rPr lang="en-US" sz="3300" dirty="0" smtClean="0"/>
              <a:t> </a:t>
            </a:r>
            <a:r>
              <a:rPr lang="en-US" sz="3300" dirty="0" err="1" smtClean="0"/>
              <a:t>ini</a:t>
            </a:r>
            <a:r>
              <a:rPr lang="en-US" sz="3300" dirty="0" smtClean="0"/>
              <a:t> </a:t>
            </a:r>
            <a:r>
              <a:rPr lang="en-US" sz="3300" dirty="0" err="1" smtClean="0"/>
              <a:t>disajikan</a:t>
            </a:r>
            <a:r>
              <a:rPr lang="en-US" sz="3300" dirty="0" smtClean="0"/>
              <a:t> </a:t>
            </a:r>
            <a:r>
              <a:rPr lang="en-US" sz="3300" dirty="0" err="1" smtClean="0"/>
              <a:t>uraian</a:t>
            </a:r>
            <a:r>
              <a:rPr lang="en-US" sz="3300" dirty="0" smtClean="0"/>
              <a:t> </a:t>
            </a:r>
            <a:r>
              <a:rPr lang="en-US" sz="3300" dirty="0" err="1" smtClean="0"/>
              <a:t>mengenai</a:t>
            </a:r>
            <a:r>
              <a:rPr lang="en-US" sz="3300" dirty="0" smtClean="0"/>
              <a:t> </a:t>
            </a:r>
            <a:r>
              <a:rPr lang="en-US" sz="3300" dirty="0" err="1" smtClean="0"/>
              <a:t>alasan</a:t>
            </a:r>
            <a:r>
              <a:rPr lang="en-US" sz="3300" dirty="0" smtClean="0"/>
              <a:t>/</a:t>
            </a:r>
            <a:r>
              <a:rPr lang="en-US" sz="3300" dirty="0" err="1" smtClean="0"/>
              <a:t>motivasi</a:t>
            </a:r>
            <a:r>
              <a:rPr lang="en-US" sz="3300" dirty="0" smtClean="0"/>
              <a:t> </a:t>
            </a:r>
            <a:r>
              <a:rPr lang="en-US" sz="3300" dirty="0" err="1" smtClean="0"/>
              <a:t>dan</a:t>
            </a:r>
            <a:r>
              <a:rPr lang="en-US" sz="3300" dirty="0" smtClean="0"/>
              <a:t> </a:t>
            </a:r>
            <a:r>
              <a:rPr lang="en-US" sz="3300" dirty="0" err="1" smtClean="0"/>
              <a:t>tujuan</a:t>
            </a:r>
            <a:r>
              <a:rPr lang="en-US" sz="3300" dirty="0" smtClean="0"/>
              <a:t> </a:t>
            </a:r>
            <a:r>
              <a:rPr lang="en-US" sz="3300" dirty="0" err="1" smtClean="0"/>
              <a:t>para</a:t>
            </a:r>
            <a:r>
              <a:rPr lang="en-US" sz="3300" dirty="0" smtClean="0"/>
              <a:t> </a:t>
            </a:r>
            <a:r>
              <a:rPr lang="en-US" sz="3300" dirty="0" err="1" smtClean="0"/>
              <a:t>penulis</a:t>
            </a:r>
            <a:r>
              <a:rPr lang="en-US" sz="3300" dirty="0" smtClean="0"/>
              <a:t> (</a:t>
            </a:r>
            <a:r>
              <a:rPr lang="en-US" sz="3300" dirty="0" err="1" smtClean="0"/>
              <a:t>sastrawan</a:t>
            </a:r>
            <a:r>
              <a:rPr lang="en-US" sz="3300" dirty="0" smtClean="0"/>
              <a:t>) </a:t>
            </a:r>
            <a:r>
              <a:rPr lang="en-US" sz="3300" dirty="0" err="1" smtClean="0"/>
              <a:t>menciptakan</a:t>
            </a:r>
            <a:r>
              <a:rPr lang="en-US" sz="3300" dirty="0" smtClean="0"/>
              <a:t> </a:t>
            </a:r>
            <a:r>
              <a:rPr lang="en-US" sz="3300" dirty="0" err="1" smtClean="0"/>
              <a:t>keindahan</a:t>
            </a:r>
            <a:r>
              <a:rPr lang="en-US" sz="3300" dirty="0" smtClean="0"/>
              <a:t> </a:t>
            </a:r>
            <a:r>
              <a:rPr lang="en-US" sz="3300" dirty="0" err="1" smtClean="0"/>
              <a:t>dan</a:t>
            </a:r>
            <a:r>
              <a:rPr lang="en-US" sz="3300" dirty="0" smtClean="0"/>
              <a:t> </a:t>
            </a:r>
            <a:r>
              <a:rPr lang="en-US" sz="3300" dirty="0" err="1" smtClean="0"/>
              <a:t>sekaligus</a:t>
            </a:r>
            <a:r>
              <a:rPr lang="en-US" sz="3300" dirty="0" smtClean="0"/>
              <a:t> </a:t>
            </a:r>
            <a:r>
              <a:rPr lang="en-US" sz="3300" dirty="0" err="1" smtClean="0"/>
              <a:t>mengungkapkan</a:t>
            </a:r>
            <a:r>
              <a:rPr lang="en-US" sz="3300" dirty="0" smtClean="0"/>
              <a:t> </a:t>
            </a:r>
            <a:r>
              <a:rPr lang="en-US" sz="3300" dirty="0" err="1" smtClean="0"/>
              <a:t>keburukan</a:t>
            </a:r>
            <a:r>
              <a:rPr lang="en-US" sz="3300" dirty="0" smtClean="0"/>
              <a:t> </a:t>
            </a:r>
            <a:r>
              <a:rPr lang="en-US" sz="3300" dirty="0" err="1" smtClean="0"/>
              <a:t>melalui</a:t>
            </a:r>
            <a:r>
              <a:rPr lang="en-US" sz="3300" dirty="0" smtClean="0"/>
              <a:t> </a:t>
            </a:r>
            <a:r>
              <a:rPr lang="en-US" sz="3300" dirty="0" err="1" smtClean="0"/>
              <a:t>karya</a:t>
            </a:r>
            <a:r>
              <a:rPr lang="en-US" sz="3300" dirty="0" smtClean="0"/>
              <a:t> </a:t>
            </a:r>
            <a:r>
              <a:rPr lang="en-US" sz="3300" dirty="0" err="1" smtClean="0"/>
              <a:t>cipta</a:t>
            </a:r>
            <a:r>
              <a:rPr lang="en-US" sz="3300" dirty="0" smtClean="0"/>
              <a:t> </a:t>
            </a:r>
            <a:r>
              <a:rPr lang="en-US" sz="3300" dirty="0" err="1" smtClean="0"/>
              <a:t>mereka</a:t>
            </a:r>
            <a:r>
              <a:rPr lang="en-US" sz="3300" dirty="0" smtClean="0"/>
              <a:t>.</a:t>
            </a:r>
          </a:p>
          <a:p>
            <a:pPr>
              <a:buNone/>
            </a:pPr>
            <a:r>
              <a:rPr lang="en-US" sz="3300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b="1" dirty="0" smtClean="0"/>
              <a:t>a.	</a:t>
            </a:r>
            <a:r>
              <a:rPr lang="en-US" sz="3600" b="1" dirty="0" err="1" smtClean="0"/>
              <a:t>Nilai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sistem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nilai</a:t>
            </a:r>
            <a:r>
              <a:rPr lang="en-US" sz="3600" b="1" dirty="0" smtClean="0"/>
              <a:t> yang </a:t>
            </a:r>
            <a:r>
              <a:rPr lang="en-US" sz="3600" b="1" dirty="0" err="1" smtClean="0"/>
              <a:t>sudah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usang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yang </a:t>
            </a:r>
            <a:r>
              <a:rPr lang="en-US" dirty="0" err="1" smtClean="0"/>
              <a:t>terjelma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adat</a:t>
            </a:r>
            <a:r>
              <a:rPr lang="en-US" dirty="0" smtClean="0"/>
              <a:t> </a:t>
            </a:r>
            <a:r>
              <a:rPr lang="en-US" dirty="0" err="1" smtClean="0"/>
              <a:t>istiadat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dirasakan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hambatan</a:t>
            </a:r>
            <a:r>
              <a:rPr lang="en-US" dirty="0" smtClean="0"/>
              <a:t> </a:t>
            </a:r>
            <a:r>
              <a:rPr lang="en-US" dirty="0" err="1" smtClean="0"/>
              <a:t>kemajuan</a:t>
            </a:r>
            <a:r>
              <a:rPr lang="en-US" dirty="0" smtClean="0"/>
              <a:t> yang </a:t>
            </a:r>
            <a:r>
              <a:rPr lang="en-US" dirty="0" err="1" smtClean="0"/>
              <a:t>merugikan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mengorbankan</a:t>
            </a:r>
            <a:r>
              <a:rPr lang="en-US" dirty="0" smtClean="0"/>
              <a:t> </a:t>
            </a:r>
            <a:r>
              <a:rPr lang="en-US" dirty="0" err="1" smtClean="0"/>
              <a:t>nilai-nilai</a:t>
            </a:r>
            <a:r>
              <a:rPr lang="en-US" dirty="0" smtClean="0"/>
              <a:t> </a:t>
            </a:r>
            <a:r>
              <a:rPr lang="en-US" dirty="0" err="1" smtClean="0"/>
              <a:t>kemanusiaan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pingitan</a:t>
            </a:r>
            <a:r>
              <a:rPr lang="en-US" dirty="0" smtClean="0"/>
              <a:t>, </a:t>
            </a:r>
            <a:r>
              <a:rPr lang="en-US" dirty="0" err="1" smtClean="0"/>
              <a:t>kawin</a:t>
            </a:r>
            <a:r>
              <a:rPr lang="en-US" dirty="0" smtClean="0"/>
              <a:t> </a:t>
            </a:r>
            <a:r>
              <a:rPr lang="en-US" dirty="0" err="1" smtClean="0"/>
              <a:t>paksa</a:t>
            </a:r>
            <a:r>
              <a:rPr lang="en-US" dirty="0" smtClean="0"/>
              <a:t>, </a:t>
            </a:r>
            <a:r>
              <a:rPr lang="en-US" dirty="0" err="1" smtClean="0"/>
              <a:t>derajat</a:t>
            </a:r>
            <a:r>
              <a:rPr lang="en-US" dirty="0" smtClean="0"/>
              <a:t> </a:t>
            </a:r>
            <a:r>
              <a:rPr lang="en-US" dirty="0" err="1" smtClean="0"/>
              <a:t>wanita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</a:t>
            </a:r>
            <a:r>
              <a:rPr lang="en-US" dirty="0" err="1" smtClean="0"/>
              <a:t>pria</a:t>
            </a:r>
            <a:r>
              <a:rPr lang="en-US" dirty="0" smtClean="0"/>
              <a:t>,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perlakuan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pria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wanita</a:t>
            </a:r>
            <a:r>
              <a:rPr lang="en-US" dirty="0" smtClean="0"/>
              <a:t>, </a:t>
            </a:r>
            <a:r>
              <a:rPr lang="en-US" dirty="0" err="1" smtClean="0"/>
              <a:t>etnis</a:t>
            </a:r>
            <a:r>
              <a:rPr lang="en-US" dirty="0" smtClean="0"/>
              <a:t> yang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unggul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</a:t>
            </a:r>
            <a:r>
              <a:rPr lang="en-US" dirty="0" err="1" smtClean="0"/>
              <a:t>etnis</a:t>
            </a:r>
            <a:r>
              <a:rPr lang="en-US" dirty="0" smtClean="0"/>
              <a:t> yang lain,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pembatasan</a:t>
            </a:r>
            <a:r>
              <a:rPr lang="en-US" dirty="0" smtClean="0"/>
              <a:t> </a:t>
            </a:r>
            <a:r>
              <a:rPr lang="en-US" dirty="0" err="1" smtClean="0"/>
              <a:t>hak-hak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Tata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demikian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dipandang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pengurangan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moral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bahkan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asasi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dipandang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keburukan</a:t>
            </a:r>
            <a:r>
              <a:rPr lang="en-US" dirty="0" smtClean="0"/>
              <a:t>, yang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disesuaikan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diubah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keindahan</a:t>
            </a:r>
            <a:r>
              <a:rPr lang="en-US" dirty="0" smtClean="0"/>
              <a:t>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 err="1" smtClean="0"/>
              <a:t>kini</a:t>
            </a:r>
            <a:r>
              <a:rPr lang="en-US" dirty="0" smtClean="0"/>
              <a:t>. </a:t>
            </a:r>
            <a:r>
              <a:rPr lang="en-US" dirty="0" err="1" smtClean="0"/>
              <a:t>Keburukan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disingkirkan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diganti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keindahan</a:t>
            </a:r>
            <a:r>
              <a:rPr lang="en-US" dirty="0" smtClean="0"/>
              <a:t>. </a:t>
            </a:r>
            <a:r>
              <a:rPr lang="en-US" dirty="0" err="1" smtClean="0"/>
              <a:t>Keindahan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menghargai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menghormati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mengangkat</a:t>
            </a:r>
            <a:r>
              <a:rPr lang="en-US" dirty="0" smtClean="0"/>
              <a:t> </a:t>
            </a:r>
            <a:r>
              <a:rPr lang="en-US" dirty="0" err="1" smtClean="0"/>
              <a:t>martabat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b. </a:t>
            </a:r>
            <a:r>
              <a:rPr lang="en-US" b="1" dirty="0" err="1" smtClean="0"/>
              <a:t>Kemerosotan</a:t>
            </a:r>
            <a:r>
              <a:rPr lang="en-US" b="1" dirty="0" smtClean="0"/>
              <a:t> moral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Keadaan</a:t>
            </a:r>
            <a:r>
              <a:rPr lang="en-US" dirty="0" smtClean="0"/>
              <a:t> yang </a:t>
            </a:r>
            <a:r>
              <a:rPr lang="en-US" dirty="0" err="1" smtClean="0"/>
              <a:t>merendahkan</a:t>
            </a:r>
            <a:r>
              <a:rPr lang="en-US" dirty="0" smtClean="0"/>
              <a:t> </a:t>
            </a:r>
            <a:r>
              <a:rPr lang="en-US" dirty="0" err="1" smtClean="0"/>
              <a:t>derajat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kemanusiaan</a:t>
            </a:r>
            <a:r>
              <a:rPr lang="en-US" dirty="0" smtClean="0"/>
              <a:t> </a:t>
            </a:r>
            <a:r>
              <a:rPr lang="en-US" dirty="0" err="1" smtClean="0"/>
              <a:t>ditandai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kemerosotan</a:t>
            </a:r>
            <a:r>
              <a:rPr lang="en-US" dirty="0" smtClean="0"/>
              <a:t> moral. </a:t>
            </a:r>
          </a:p>
          <a:p>
            <a:r>
              <a:rPr lang="en-US" dirty="0" smtClean="0"/>
              <a:t>Hal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tingkah</a:t>
            </a:r>
            <a:r>
              <a:rPr lang="en-US" dirty="0" smtClean="0"/>
              <a:t> </a:t>
            </a:r>
            <a:r>
              <a:rPr lang="en-US" dirty="0" err="1" smtClean="0"/>
              <a:t>laku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perbuatan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bejat</a:t>
            </a:r>
            <a:r>
              <a:rPr lang="en-US" dirty="0" smtClean="0"/>
              <a:t> </a:t>
            </a:r>
            <a:r>
              <a:rPr lang="en-US" dirty="0" err="1" smtClean="0"/>
              <a:t>terutama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segi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seksual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seksual</a:t>
            </a:r>
            <a:r>
              <a:rPr lang="en-US" dirty="0" smtClean="0"/>
              <a:t> </a:t>
            </a:r>
            <a:r>
              <a:rPr lang="en-US" dirty="0" err="1" smtClean="0"/>
              <a:t>dipenuhi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menghiraukan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agama </a:t>
            </a:r>
            <a:r>
              <a:rPr lang="en-US" dirty="0" err="1" smtClean="0"/>
              <a:t>serta</a:t>
            </a:r>
            <a:r>
              <a:rPr lang="en-US" dirty="0" smtClean="0"/>
              <a:t> moral </a:t>
            </a:r>
            <a:r>
              <a:rPr lang="en-US" dirty="0" err="1" smtClean="0"/>
              <a:t>masyarakat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Hal yang </a:t>
            </a:r>
            <a:r>
              <a:rPr lang="en-US" dirty="0" err="1" smtClean="0"/>
              <a:t>demikian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keburukan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disingkirkan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dirty="0" err="1" smtClean="0"/>
              <a:t>Tipe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kelompok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dibedakan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antara</a:t>
            </a:r>
            <a:r>
              <a:rPr lang="en-US" sz="3200" b="1" dirty="0" smtClean="0"/>
              <a:t> </a:t>
            </a:r>
            <a:r>
              <a:rPr lang="en-US" sz="3200" b="1" u="sng" dirty="0" err="1" smtClean="0"/>
              <a:t>kelompok</a:t>
            </a:r>
            <a:r>
              <a:rPr lang="en-US" sz="3200" b="1" u="sng" dirty="0" smtClean="0"/>
              <a:t> yang </a:t>
            </a:r>
            <a:r>
              <a:rPr lang="en-US" sz="3200" b="1" u="sng" dirty="0" err="1" smtClean="0"/>
              <a:t>tradisional</a:t>
            </a:r>
            <a:r>
              <a:rPr lang="en-US" sz="3200" b="1" u="sng" dirty="0" smtClean="0"/>
              <a:t> </a:t>
            </a:r>
            <a:r>
              <a:rPr lang="en-US" sz="3200" b="1" u="sng" dirty="0" err="1" smtClean="0"/>
              <a:t>dengan</a:t>
            </a:r>
            <a:r>
              <a:rPr lang="en-US" sz="3200" b="1" u="sng" dirty="0" smtClean="0"/>
              <a:t> </a:t>
            </a:r>
            <a:r>
              <a:rPr lang="en-US" sz="3200" b="1" u="sng" dirty="0" err="1" smtClean="0"/>
              <a:t>kelompok</a:t>
            </a:r>
            <a:r>
              <a:rPr lang="en-US" sz="3200" b="1" u="sng" dirty="0" smtClean="0"/>
              <a:t> yang modern</a:t>
            </a:r>
            <a:r>
              <a:rPr lang="en-US" sz="3200" b="1" dirty="0" smtClean="0"/>
              <a:t>.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tradisional</a:t>
            </a:r>
            <a:r>
              <a:rPr lang="en-US" dirty="0" smtClean="0"/>
              <a:t> </a:t>
            </a:r>
            <a:r>
              <a:rPr lang="en-US" dirty="0" err="1" smtClean="0"/>
              <a:t>alamiah</a:t>
            </a:r>
            <a:r>
              <a:rPr lang="en-US" dirty="0" smtClean="0"/>
              <a:t> </a:t>
            </a:r>
            <a:r>
              <a:rPr lang="en-US" dirty="0" err="1" smtClean="0"/>
              <a:t>didasarkan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kesatuan</a:t>
            </a:r>
            <a:r>
              <a:rPr lang="en-US" dirty="0" smtClean="0"/>
              <a:t> </a:t>
            </a:r>
            <a:r>
              <a:rPr lang="en-US" dirty="0" err="1" smtClean="0"/>
              <a:t>geografis</a:t>
            </a:r>
            <a:r>
              <a:rPr lang="en-US" dirty="0" smtClean="0"/>
              <a:t>, </a:t>
            </a:r>
            <a:r>
              <a:rPr lang="en-US" dirty="0" err="1" smtClean="0"/>
              <a:t>ikatan</a:t>
            </a:r>
            <a:r>
              <a:rPr lang="en-US" dirty="0" smtClean="0"/>
              <a:t> </a:t>
            </a:r>
            <a:r>
              <a:rPr lang="en-US" dirty="0" err="1" smtClean="0"/>
              <a:t>perkawinan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darah</a:t>
            </a:r>
            <a:r>
              <a:rPr lang="en-US" dirty="0" smtClean="0"/>
              <a:t>., </a:t>
            </a:r>
          </a:p>
          <a:p>
            <a:pPr algn="just"/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modern </a:t>
            </a:r>
            <a:r>
              <a:rPr lang="en-US" dirty="0" err="1" smtClean="0"/>
              <a:t>didasarkan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keahlian</a:t>
            </a:r>
            <a:r>
              <a:rPr lang="en-US" dirty="0" smtClean="0"/>
              <a:t> </a:t>
            </a:r>
            <a:r>
              <a:rPr lang="en-US" dirty="0" err="1" smtClean="0"/>
              <a:t>profesioanal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modern </a:t>
            </a:r>
            <a:r>
              <a:rPr lang="en-US" dirty="0" err="1" smtClean="0"/>
              <a:t>berhimpun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kemasyarakatan</a:t>
            </a:r>
            <a:r>
              <a:rPr lang="en-US" dirty="0" smtClean="0"/>
              <a:t> </a:t>
            </a:r>
            <a:r>
              <a:rPr lang="en-US" dirty="0" err="1" smtClean="0"/>
              <a:t>dibentuk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Anggaran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,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/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diakui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pemerintah</a:t>
            </a:r>
            <a:r>
              <a:rPr lang="en-US" dirty="0" smtClean="0"/>
              <a:t>. </a:t>
            </a:r>
          </a:p>
          <a:p>
            <a:pPr algn="just"/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Anggaran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ditetapkan</a:t>
            </a:r>
            <a:r>
              <a:rPr lang="en-US" dirty="0" smtClean="0"/>
              <a:t> </a:t>
            </a:r>
            <a:r>
              <a:rPr lang="en-US" dirty="0" err="1" smtClean="0"/>
              <a:t>asas</a:t>
            </a:r>
            <a:r>
              <a:rPr lang="en-US" dirty="0" smtClean="0"/>
              <a:t>, </a:t>
            </a:r>
            <a:r>
              <a:rPr lang="en-US" dirty="0" err="1" smtClean="0"/>
              <a:t>tujuan</a:t>
            </a:r>
            <a:r>
              <a:rPr lang="en-US" dirty="0" smtClean="0"/>
              <a:t>, </a:t>
            </a:r>
            <a:r>
              <a:rPr lang="en-US" dirty="0" err="1" smtClean="0"/>
              <a:t>fungsi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C. </a:t>
            </a:r>
            <a:r>
              <a:rPr lang="en-US" b="1" dirty="0" err="1" smtClean="0"/>
              <a:t>Penderitaan</a:t>
            </a:r>
            <a:r>
              <a:rPr lang="en-US" b="1" dirty="0" smtClean="0"/>
              <a:t> </a:t>
            </a:r>
            <a:r>
              <a:rPr lang="en-US" b="1" dirty="0" err="1" smtClean="0"/>
              <a:t>manusia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 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yang </a:t>
            </a:r>
            <a:r>
              <a:rPr lang="en-US" dirty="0" err="1" smtClean="0"/>
              <a:t>menyebabkan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menderita</a:t>
            </a:r>
            <a:r>
              <a:rPr lang="en-US" dirty="0" smtClean="0"/>
              <a:t>.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, yang paling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Manusialah</a:t>
            </a:r>
            <a:r>
              <a:rPr lang="en-US" dirty="0" smtClean="0"/>
              <a:t> yang </a:t>
            </a:r>
            <a:r>
              <a:rPr lang="en-US" dirty="0" err="1" smtClean="0"/>
              <a:t>menyebabkan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lain </a:t>
            </a:r>
            <a:r>
              <a:rPr lang="en-US" dirty="0" err="1" smtClean="0"/>
              <a:t>menderita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nafsu</a:t>
            </a:r>
            <a:r>
              <a:rPr lang="en-US" dirty="0" smtClean="0"/>
              <a:t> </a:t>
            </a:r>
            <a:r>
              <a:rPr lang="en-US" dirty="0" err="1" smtClean="0"/>
              <a:t>kekuasaan</a:t>
            </a:r>
            <a:r>
              <a:rPr lang="en-US" dirty="0" smtClean="0"/>
              <a:t>, </a:t>
            </a:r>
            <a:r>
              <a:rPr lang="en-US" dirty="0" err="1" smtClean="0"/>
              <a:t>keserakahan</a:t>
            </a:r>
            <a:r>
              <a:rPr lang="en-US" dirty="0" smtClean="0"/>
              <a:t>, </a:t>
            </a:r>
            <a:r>
              <a:rPr lang="en-US" dirty="0" err="1" smtClean="0"/>
              <a:t>ketidakhati-hatian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sebagainya</a:t>
            </a:r>
            <a:r>
              <a:rPr lang="en-US" dirty="0" smtClean="0"/>
              <a:t>. </a:t>
            </a:r>
          </a:p>
          <a:p>
            <a:r>
              <a:rPr lang="en-US" dirty="0" smtClean="0"/>
              <a:t>Di </a:t>
            </a:r>
            <a:r>
              <a:rPr lang="en-US" dirty="0" err="1" smtClean="0"/>
              <a:t>mana-mana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pemberontakan</a:t>
            </a:r>
            <a:r>
              <a:rPr lang="en-US" dirty="0" smtClean="0"/>
              <a:t>, </a:t>
            </a:r>
            <a:r>
              <a:rPr lang="en-US" dirty="0" err="1" smtClean="0"/>
              <a:t>perang</a:t>
            </a:r>
            <a:r>
              <a:rPr lang="en-US" dirty="0" smtClean="0"/>
              <a:t>, </a:t>
            </a:r>
            <a:r>
              <a:rPr lang="en-US" dirty="0" err="1" smtClean="0"/>
              <a:t>kecelakaan</a:t>
            </a:r>
            <a:r>
              <a:rPr lang="en-US" dirty="0" smtClean="0"/>
              <a:t>, </a:t>
            </a:r>
            <a:r>
              <a:rPr lang="en-US" dirty="0" err="1" smtClean="0"/>
              <a:t>kelaparan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keracunan</a:t>
            </a:r>
            <a:r>
              <a:rPr lang="en-US" dirty="0" smtClean="0"/>
              <a:t> yang </a:t>
            </a:r>
            <a:r>
              <a:rPr lang="en-US" dirty="0" err="1" smtClean="0"/>
              <a:t>menimbulkan</a:t>
            </a:r>
            <a:r>
              <a:rPr lang="en-US" dirty="0" smtClean="0"/>
              <a:t> </a:t>
            </a:r>
            <a:r>
              <a:rPr lang="en-US" dirty="0" err="1" smtClean="0"/>
              <a:t>kebencian</a:t>
            </a:r>
            <a:r>
              <a:rPr lang="en-US" dirty="0" smtClean="0"/>
              <a:t>, </a:t>
            </a:r>
            <a:r>
              <a:rPr lang="en-US" dirty="0" err="1" smtClean="0"/>
              <a:t>pengumpatan</a:t>
            </a:r>
            <a:r>
              <a:rPr lang="en-US" dirty="0" smtClean="0"/>
              <a:t>, </a:t>
            </a:r>
            <a:r>
              <a:rPr lang="en-US" dirty="0" err="1" smtClean="0"/>
              <a:t>kebosanan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penderitaan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Keburukan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dilenyapkan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bermanfaat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kemanusiaan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diganti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kebaikan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kebaikan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keindahan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d.Diskriminasi</a:t>
            </a:r>
            <a:r>
              <a:rPr lang="en-US" b="1" dirty="0" smtClean="0"/>
              <a:t> </a:t>
            </a:r>
            <a:r>
              <a:rPr lang="en-US" b="1" dirty="0" err="1" smtClean="0"/>
              <a:t>etnis</a:t>
            </a:r>
            <a:r>
              <a:rPr lang="en-US" b="1" dirty="0" smtClean="0"/>
              <a:t> </a:t>
            </a:r>
            <a:r>
              <a:rPr lang="en-US" b="1" dirty="0" err="1" smtClean="0"/>
              <a:t>atau</a:t>
            </a:r>
            <a:r>
              <a:rPr lang="en-US" b="1" dirty="0" smtClean="0"/>
              <a:t> </a:t>
            </a:r>
            <a:r>
              <a:rPr lang="en-US" b="1" dirty="0" err="1" smtClean="0"/>
              <a:t>asal</a:t>
            </a:r>
            <a:r>
              <a:rPr lang="en-US" b="1" dirty="0" smtClean="0"/>
              <a:t> </a:t>
            </a:r>
            <a:r>
              <a:rPr lang="en-US" b="1" dirty="0" err="1" smtClean="0"/>
              <a:t>usul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diciptakan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dibekali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Penciptanya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hak-hak</a:t>
            </a:r>
            <a:r>
              <a:rPr lang="en-US" dirty="0" smtClean="0"/>
              <a:t> </a:t>
            </a:r>
            <a:r>
              <a:rPr lang="en-US" dirty="0" err="1" smtClean="0"/>
              <a:t>asasi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pula. </a:t>
            </a:r>
          </a:p>
          <a:p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,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bernegara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berpolitik</a:t>
            </a:r>
            <a:r>
              <a:rPr lang="en-US" dirty="0" smtClean="0"/>
              <a:t>,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memperoleh</a:t>
            </a:r>
            <a:r>
              <a:rPr lang="en-US" dirty="0" smtClean="0"/>
              <a:t> </a:t>
            </a:r>
            <a:r>
              <a:rPr lang="en-US" dirty="0" err="1" smtClean="0"/>
              <a:t>perlakuan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asal</a:t>
            </a:r>
            <a:r>
              <a:rPr lang="en-US" dirty="0" smtClean="0"/>
              <a:t> </a:t>
            </a:r>
            <a:r>
              <a:rPr lang="en-US" dirty="0" err="1" smtClean="0"/>
              <a:t>usul</a:t>
            </a:r>
            <a:r>
              <a:rPr lang="en-US" dirty="0" smtClean="0"/>
              <a:t> </a:t>
            </a:r>
            <a:r>
              <a:rPr lang="en-US" dirty="0" err="1" smtClean="0"/>
              <a:t>etnisnya</a:t>
            </a:r>
            <a:r>
              <a:rPr lang="en-US" dirty="0" smtClean="0"/>
              <a:t> </a:t>
            </a:r>
            <a:r>
              <a:rPr lang="en-US" dirty="0" err="1" smtClean="0"/>
              <a:t>berlainan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Contohnya</a:t>
            </a:r>
            <a:r>
              <a:rPr lang="en-US" dirty="0" smtClean="0"/>
              <a:t>,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pasal</a:t>
            </a:r>
            <a:r>
              <a:rPr lang="en-US" dirty="0" smtClean="0"/>
              <a:t> </a:t>
            </a:r>
            <a:r>
              <a:rPr lang="en-US" dirty="0" err="1" smtClean="0"/>
              <a:t>Undang-Undang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1945, </a:t>
            </a:r>
            <a:r>
              <a:rPr lang="en-US" dirty="0" err="1" smtClean="0"/>
              <a:t>orang</a:t>
            </a:r>
            <a:r>
              <a:rPr lang="en-US" dirty="0" smtClean="0"/>
              <a:t> yang </a:t>
            </a:r>
            <a:r>
              <a:rPr lang="en-US" dirty="0" err="1" smtClean="0"/>
              <a:t>berhak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Presiden</a:t>
            </a:r>
            <a:r>
              <a:rPr lang="en-US" dirty="0" smtClean="0"/>
              <a:t> </a:t>
            </a:r>
            <a:r>
              <a:rPr lang="en-US" dirty="0" err="1" smtClean="0"/>
              <a:t>Republik</a:t>
            </a:r>
            <a:r>
              <a:rPr lang="en-US" dirty="0" smtClean="0"/>
              <a:t> Indonesia </a:t>
            </a:r>
            <a:r>
              <a:rPr lang="en-US" dirty="0" err="1" smtClean="0"/>
              <a:t>hanyalah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Indonesia </a:t>
            </a:r>
            <a:r>
              <a:rPr lang="en-US" dirty="0" err="1" smtClean="0"/>
              <a:t>asli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Lalu</a:t>
            </a:r>
            <a:r>
              <a:rPr lang="en-US" dirty="0" smtClean="0"/>
              <a:t>,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Indonesia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asli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keturunan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asal</a:t>
            </a:r>
            <a:r>
              <a:rPr lang="en-US" dirty="0" smtClean="0"/>
              <a:t> </a:t>
            </a:r>
            <a:r>
              <a:rPr lang="en-US" dirty="0" err="1" smtClean="0"/>
              <a:t>usul</a:t>
            </a:r>
            <a:r>
              <a:rPr lang="en-US" dirty="0" smtClean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keturunan</a:t>
            </a:r>
            <a:r>
              <a:rPr lang="en-US" dirty="0" smtClean="0"/>
              <a:t> </a:t>
            </a:r>
            <a:r>
              <a:rPr lang="en-US" dirty="0" err="1" smtClean="0"/>
              <a:t>Cina</a:t>
            </a:r>
            <a:r>
              <a:rPr lang="en-US" dirty="0" smtClean="0"/>
              <a:t>, </a:t>
            </a:r>
            <a:r>
              <a:rPr lang="en-US" dirty="0" err="1" smtClean="0"/>
              <a:t>keturunan</a:t>
            </a:r>
            <a:r>
              <a:rPr lang="en-US" dirty="0" smtClean="0"/>
              <a:t> Arab,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keturunan</a:t>
            </a:r>
            <a:r>
              <a:rPr lang="en-US" dirty="0" smtClean="0"/>
              <a:t> </a:t>
            </a:r>
            <a:r>
              <a:rPr lang="en-US" dirty="0" err="1" smtClean="0"/>
              <a:t>Eropa</a:t>
            </a:r>
            <a:r>
              <a:rPr lang="en-US" dirty="0" smtClean="0"/>
              <a:t>.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berhak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Presiden</a:t>
            </a:r>
            <a:r>
              <a:rPr lang="en-US" dirty="0" smtClean="0"/>
              <a:t> </a:t>
            </a:r>
            <a:r>
              <a:rPr lang="en-US" dirty="0" err="1" smtClean="0"/>
              <a:t>Republik</a:t>
            </a:r>
            <a:r>
              <a:rPr lang="en-US" dirty="0" smtClean="0"/>
              <a:t> Indonesia?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Ketentuan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diskriminasi</a:t>
            </a:r>
            <a:r>
              <a:rPr lang="en-US" dirty="0" smtClean="0"/>
              <a:t>,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yang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keburukan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diubah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diganti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keindahan</a:t>
            </a:r>
            <a:r>
              <a:rPr lang="en-US" dirty="0" smtClean="0"/>
              <a:t>.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revisi</a:t>
            </a:r>
            <a:r>
              <a:rPr lang="en-US" dirty="0" smtClean="0"/>
              <a:t> </a:t>
            </a:r>
            <a:r>
              <a:rPr lang="en-US" dirty="0" err="1" smtClean="0"/>
              <a:t>Undang-Undang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1945 </a:t>
            </a:r>
            <a:r>
              <a:rPr lang="en-US" dirty="0" err="1" smtClean="0"/>
              <a:t>pasal</a:t>
            </a:r>
            <a:r>
              <a:rPr lang="en-US" dirty="0" smtClean="0"/>
              <a:t> yang </a:t>
            </a:r>
            <a:r>
              <a:rPr lang="en-US" dirty="0" err="1" smtClean="0"/>
              <a:t>bersangkutan</a:t>
            </a:r>
            <a:r>
              <a:rPr lang="en-US" dirty="0" smtClean="0"/>
              <a:t> </a:t>
            </a:r>
            <a:r>
              <a:rPr lang="en-US" dirty="0" err="1" smtClean="0"/>
              <a:t>diubah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rumusan</a:t>
            </a:r>
            <a:r>
              <a:rPr lang="en-US" dirty="0" smtClean="0"/>
              <a:t> lain, </a:t>
            </a:r>
            <a:r>
              <a:rPr lang="en-US" dirty="0" err="1" smtClean="0"/>
              <a:t>yaitu</a:t>
            </a:r>
            <a:r>
              <a:rPr lang="en-US" dirty="0" smtClean="0"/>
              <a:t> “</a:t>
            </a:r>
            <a:r>
              <a:rPr lang="en-US" dirty="0" err="1" smtClean="0"/>
              <a:t>warga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Indonesia”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“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indonesia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e. </a:t>
            </a:r>
            <a:r>
              <a:rPr lang="en-US" b="1" dirty="0" err="1" smtClean="0"/>
              <a:t>Keagungan</a:t>
            </a:r>
            <a:r>
              <a:rPr lang="en-US" b="1" dirty="0" smtClean="0"/>
              <a:t> </a:t>
            </a:r>
            <a:r>
              <a:rPr lang="en-US" b="1" dirty="0" err="1" smtClean="0"/>
              <a:t>Tuhan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Keagungan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dibuktikan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keindahan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keteraturan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semesta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kejadian-kejadian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Keindahan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keindahan</a:t>
            </a:r>
            <a:r>
              <a:rPr lang="en-US" dirty="0" smtClean="0"/>
              <a:t> </a:t>
            </a:r>
            <a:r>
              <a:rPr lang="en-US" dirty="0" err="1" smtClean="0"/>
              <a:t>mutlak</a:t>
            </a:r>
            <a:r>
              <a:rPr lang="en-US" dirty="0" smtClean="0"/>
              <a:t> </a:t>
            </a:r>
            <a:r>
              <a:rPr lang="en-US" dirty="0" err="1" smtClean="0"/>
              <a:t>ciptaan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.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meniru</a:t>
            </a:r>
            <a:r>
              <a:rPr lang="en-US" dirty="0" smtClean="0"/>
              <a:t> </a:t>
            </a:r>
            <a:r>
              <a:rPr lang="en-US" dirty="0" err="1" smtClean="0"/>
              <a:t>keindahan</a:t>
            </a:r>
            <a:r>
              <a:rPr lang="en-US" dirty="0" smtClean="0"/>
              <a:t> </a:t>
            </a:r>
            <a:r>
              <a:rPr lang="en-US" dirty="0" err="1" smtClean="0"/>
              <a:t>ciptaan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seindah-indahnya</a:t>
            </a:r>
            <a:r>
              <a:rPr lang="en-US" dirty="0" smtClean="0"/>
              <a:t> </a:t>
            </a:r>
            <a:r>
              <a:rPr lang="en-US" dirty="0" err="1" smtClean="0"/>
              <a:t>tiruan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ciptaan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seindah</a:t>
            </a:r>
            <a:r>
              <a:rPr lang="en-US" dirty="0" smtClean="0"/>
              <a:t> </a:t>
            </a:r>
            <a:r>
              <a:rPr lang="en-US" dirty="0" err="1" smtClean="0"/>
              <a:t>ciptaan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Kecantikan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wanita</a:t>
            </a:r>
            <a:r>
              <a:rPr lang="en-US" dirty="0" smtClean="0"/>
              <a:t> </a:t>
            </a:r>
            <a:r>
              <a:rPr lang="en-US" dirty="0" err="1" smtClean="0"/>
              <a:t>ciptaan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kagum</a:t>
            </a:r>
            <a:r>
              <a:rPr lang="en-US" dirty="0" smtClean="0"/>
              <a:t> </a:t>
            </a:r>
            <a:r>
              <a:rPr lang="en-US" dirty="0" err="1" smtClean="0"/>
              <a:t>seniman</a:t>
            </a:r>
            <a:r>
              <a:rPr lang="en-US" dirty="0" smtClean="0"/>
              <a:t> </a:t>
            </a:r>
            <a:r>
              <a:rPr lang="en-US" b="1" dirty="0" smtClean="0"/>
              <a:t>Leonardo </a:t>
            </a:r>
            <a:r>
              <a:rPr lang="en-US" b="1" dirty="0" err="1" smtClean="0"/>
              <a:t>da</a:t>
            </a:r>
            <a:r>
              <a:rPr lang="en-US" b="1" dirty="0" smtClean="0"/>
              <a:t> Vinci.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berusaha</a:t>
            </a:r>
            <a:r>
              <a:rPr lang="en-US" dirty="0" smtClean="0"/>
              <a:t> </a:t>
            </a:r>
            <a:r>
              <a:rPr lang="en-US" dirty="0" err="1" smtClean="0"/>
              <a:t>meniru</a:t>
            </a:r>
            <a:r>
              <a:rPr lang="en-US" dirty="0" smtClean="0"/>
              <a:t> </a:t>
            </a:r>
            <a:r>
              <a:rPr lang="en-US" dirty="0" err="1" smtClean="0"/>
              <a:t>ciptaan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melukis</a:t>
            </a:r>
            <a:r>
              <a:rPr lang="en-US" dirty="0" smtClean="0"/>
              <a:t> </a:t>
            </a:r>
            <a:r>
              <a:rPr lang="en-US" b="1" dirty="0" err="1" smtClean="0"/>
              <a:t>Monalisa</a:t>
            </a:r>
            <a:r>
              <a:rPr lang="en-US" b="1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wanita</a:t>
            </a:r>
            <a:r>
              <a:rPr lang="en-US" dirty="0" smtClean="0"/>
              <a:t> </a:t>
            </a:r>
            <a:r>
              <a:rPr lang="en-US" dirty="0" err="1" smtClean="0"/>
              <a:t>cantik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Lukisan</a:t>
            </a:r>
            <a:r>
              <a:rPr lang="en-US" dirty="0" smtClean="0"/>
              <a:t> </a:t>
            </a:r>
            <a:r>
              <a:rPr lang="en-US" b="1" dirty="0" err="1" smtClean="0"/>
              <a:t>Monalisa</a:t>
            </a:r>
            <a:r>
              <a:rPr lang="en-US" b="1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terkenal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menarik</a:t>
            </a:r>
            <a:r>
              <a:rPr lang="en-US" dirty="0" smtClean="0"/>
              <a:t>, </a:t>
            </a:r>
            <a:r>
              <a:rPr lang="en-US" dirty="0" err="1" smtClean="0"/>
              <a:t>menyenangkan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membosankan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BAB  VIII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TANGGUNG JAWAB DAN  KESADARAN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>
              <a:buNone/>
            </a:pPr>
            <a:r>
              <a:rPr lang="en-US" b="1" dirty="0" smtClean="0"/>
              <a:t>TANGGUNG JAWAB DAN ALASANNYA </a:t>
            </a:r>
            <a:endParaRPr lang="en-US" dirty="0" smtClean="0"/>
          </a:p>
          <a:p>
            <a:pPr lvl="0"/>
            <a:r>
              <a:rPr lang="en-US" b="1" dirty="0" err="1" smtClean="0"/>
              <a:t>Konsep</a:t>
            </a:r>
            <a:r>
              <a:rPr lang="en-US" b="1" dirty="0" smtClean="0"/>
              <a:t>  </a:t>
            </a:r>
            <a:r>
              <a:rPr lang="en-US" b="1" dirty="0" err="1" smtClean="0"/>
              <a:t>Tanggung</a:t>
            </a:r>
            <a:r>
              <a:rPr lang="en-US" b="1" dirty="0" smtClean="0"/>
              <a:t> </a:t>
            </a:r>
            <a:r>
              <a:rPr lang="en-US" b="1" dirty="0" err="1" smtClean="0"/>
              <a:t>jawab</a:t>
            </a:r>
            <a:endParaRPr lang="en-US" dirty="0" smtClean="0"/>
          </a:p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berkenaan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pemenuhan</a:t>
            </a:r>
            <a:r>
              <a:rPr lang="en-US" dirty="0" smtClean="0"/>
              <a:t> </a:t>
            </a:r>
            <a:r>
              <a:rPr lang="en-US" dirty="0" err="1" smtClean="0"/>
              <a:t>kewajiban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 </a:t>
            </a:r>
            <a:r>
              <a:rPr lang="en-US" dirty="0" err="1" smtClean="0"/>
              <a:t>mengenai</a:t>
            </a:r>
            <a:r>
              <a:rPr lang="en-US" dirty="0" smtClean="0"/>
              <a:t>  </a:t>
            </a:r>
            <a:r>
              <a:rPr lang="en-US" dirty="0" err="1" smtClean="0"/>
              <a:t>pemenuhan</a:t>
            </a:r>
            <a:r>
              <a:rPr lang="en-US" dirty="0" smtClean="0"/>
              <a:t> </a:t>
            </a:r>
            <a:r>
              <a:rPr lang="en-US" dirty="0" err="1" smtClean="0"/>
              <a:t>kewajiban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b="1" i="1" dirty="0" err="1" smtClean="0"/>
              <a:t>pertama</a:t>
            </a:r>
            <a:r>
              <a:rPr lang="en-US" b="1" dirty="0" smtClean="0"/>
              <a:t> </a:t>
            </a:r>
            <a:r>
              <a:rPr lang="en-US" dirty="0" smtClean="0"/>
              <a:t>, </a:t>
            </a:r>
            <a:r>
              <a:rPr lang="en-US" dirty="0" err="1" smtClean="0"/>
              <a:t>pemenuhan</a:t>
            </a:r>
            <a:r>
              <a:rPr lang="en-US" dirty="0" smtClean="0"/>
              <a:t> </a:t>
            </a:r>
            <a:r>
              <a:rPr lang="en-US" dirty="0" err="1" smtClean="0"/>
              <a:t>kewajiban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 </a:t>
            </a:r>
            <a:r>
              <a:rPr lang="en-US" dirty="0" err="1" smtClean="0"/>
              <a:t>wajar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keharusan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 </a:t>
            </a:r>
            <a:r>
              <a:rPr lang="en-US" dirty="0" err="1" smtClean="0"/>
              <a:t>dengan</a:t>
            </a:r>
            <a:r>
              <a:rPr lang="en-US" dirty="0" smtClean="0"/>
              <a:t>  </a:t>
            </a:r>
            <a:r>
              <a:rPr lang="en-US" dirty="0" err="1" smtClean="0"/>
              <a:t>norma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,  </a:t>
            </a:r>
            <a:r>
              <a:rPr lang="en-US" dirty="0" err="1" smtClean="0"/>
              <a:t>disebut</a:t>
            </a:r>
            <a:r>
              <a:rPr lang="en-US" dirty="0" smtClean="0"/>
              <a:t>  </a:t>
            </a:r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positf</a:t>
            </a:r>
            <a:r>
              <a:rPr lang="en-US" dirty="0" smtClean="0"/>
              <a:t>   yang </a:t>
            </a:r>
            <a:r>
              <a:rPr lang="en-US" dirty="0" err="1" smtClean="0"/>
              <a:t>bersifat</a:t>
            </a:r>
            <a:r>
              <a:rPr lang="en-US" dirty="0" smtClean="0"/>
              <a:t>  ideal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sempurna</a:t>
            </a:r>
            <a:r>
              <a:rPr lang="en-US" dirty="0" smtClean="0"/>
              <a:t>.  </a:t>
            </a:r>
            <a:r>
              <a:rPr lang="en-US" b="1" i="1" dirty="0" err="1" smtClean="0"/>
              <a:t>Kedua</a:t>
            </a:r>
            <a:r>
              <a:rPr lang="en-US" b="1" dirty="0" smtClean="0"/>
              <a:t>,</a:t>
            </a:r>
            <a:r>
              <a:rPr lang="en-US" dirty="0" smtClean="0"/>
              <a:t>  </a:t>
            </a:r>
            <a:r>
              <a:rPr lang="en-US" dirty="0" err="1" smtClean="0"/>
              <a:t>pemenuhan</a:t>
            </a:r>
            <a:r>
              <a:rPr lang="en-US" dirty="0" smtClean="0"/>
              <a:t> </a:t>
            </a:r>
            <a:r>
              <a:rPr lang="en-US" dirty="0" err="1" smtClean="0"/>
              <a:t>kewajiban</a:t>
            </a:r>
            <a:r>
              <a:rPr lang="en-US" dirty="0" smtClean="0"/>
              <a:t>  </a:t>
            </a:r>
            <a:r>
              <a:rPr lang="en-US" dirty="0" err="1" smtClean="0"/>
              <a:t>tidak</a:t>
            </a:r>
            <a:r>
              <a:rPr lang="en-US" dirty="0" smtClean="0"/>
              <a:t>  </a:t>
            </a:r>
            <a:r>
              <a:rPr lang="en-US" dirty="0" err="1" smtClean="0"/>
              <a:t>wajar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norma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,  </a:t>
            </a:r>
            <a:r>
              <a:rPr lang="en-US" dirty="0" err="1" smtClean="0"/>
              <a:t>norma</a:t>
            </a:r>
            <a:r>
              <a:rPr lang="en-US" dirty="0" smtClean="0"/>
              <a:t>  </a:t>
            </a:r>
            <a:r>
              <a:rPr lang="en-US" dirty="0" err="1" smtClean="0"/>
              <a:t>kehidupan</a:t>
            </a:r>
            <a:r>
              <a:rPr lang="en-US" dirty="0" smtClean="0"/>
              <a:t>,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 </a:t>
            </a:r>
            <a:r>
              <a:rPr lang="en-US" dirty="0" err="1" smtClean="0"/>
              <a:t>negatif</a:t>
            </a:r>
            <a:r>
              <a:rPr lang="en-US" dirty="0" smtClean="0"/>
              <a:t>. </a:t>
            </a:r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lazim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bertanggung</a:t>
            </a:r>
            <a:r>
              <a:rPr lang="en-US" dirty="0" smtClean="0"/>
              <a:t>  </a:t>
            </a:r>
            <a:r>
              <a:rPr lang="en-US" dirty="0" err="1" smtClean="0"/>
              <a:t>jawab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b="1" dirty="0" smtClean="0"/>
              <a:t>a.   </a:t>
            </a:r>
            <a:r>
              <a:rPr lang="en-US" sz="3600" b="1" dirty="0" err="1" smtClean="0"/>
              <a:t>Perjanjian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Sumber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keawajiban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Hak</a:t>
            </a:r>
            <a:r>
              <a:rPr lang="en-US" sz="3600" b="1" dirty="0" smtClean="0"/>
              <a:t>  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51355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yang </a:t>
            </a:r>
            <a:r>
              <a:rPr lang="en-US" dirty="0" err="1" smtClean="0"/>
              <a:t>menimbulkan</a:t>
            </a:r>
            <a:r>
              <a:rPr lang="en-US" dirty="0" smtClean="0"/>
              <a:t> </a:t>
            </a:r>
            <a:r>
              <a:rPr lang="en-US" dirty="0" err="1" smtClean="0"/>
              <a:t>kewajiban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 </a:t>
            </a:r>
            <a:r>
              <a:rPr lang="en-US" dirty="0" err="1" smtClean="0"/>
              <a:t>perjanjian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pemenuhan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.  </a:t>
            </a:r>
          </a:p>
          <a:p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yang </a:t>
            </a:r>
            <a:r>
              <a:rPr lang="en-US" dirty="0" err="1" smtClean="0"/>
              <a:t>menimbulkan</a:t>
            </a:r>
            <a:r>
              <a:rPr lang="en-US" dirty="0" smtClean="0"/>
              <a:t> </a:t>
            </a:r>
            <a:r>
              <a:rPr lang="en-US" dirty="0" err="1" smtClean="0"/>
              <a:t>kewajiban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yang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yang </a:t>
            </a:r>
            <a:r>
              <a:rPr lang="en-US" dirty="0" err="1" smtClean="0"/>
              <a:t>lainnya</a:t>
            </a:r>
            <a:r>
              <a:rPr lang="en-US" dirty="0" smtClean="0"/>
              <a:t> yang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dewasa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pengawasan</a:t>
            </a:r>
            <a:r>
              <a:rPr lang="en-US" dirty="0" smtClean="0"/>
              <a:t>  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yang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dewasa</a:t>
            </a:r>
            <a:r>
              <a:rPr lang="en-US" dirty="0" smtClean="0"/>
              <a:t> </a:t>
            </a:r>
            <a:r>
              <a:rPr lang="en-US" dirty="0" err="1" smtClean="0"/>
              <a:t>diwakili</a:t>
            </a:r>
            <a:r>
              <a:rPr lang="en-US" dirty="0" smtClean="0"/>
              <a:t> 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tuanya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yang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pengawasan</a:t>
            </a:r>
            <a:r>
              <a:rPr lang="en-US" dirty="0" smtClean="0"/>
              <a:t> </a:t>
            </a:r>
            <a:r>
              <a:rPr lang="en-US" dirty="0" err="1" smtClean="0"/>
              <a:t>diwakili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pengawasnya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5287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kewajiban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kesepakatan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perjanjian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bertanggung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norma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.  </a:t>
            </a:r>
          </a:p>
          <a:p>
            <a:r>
              <a:rPr lang="en-US" dirty="0" err="1" smtClean="0"/>
              <a:t>Jadi</a:t>
            </a:r>
            <a:r>
              <a:rPr lang="en-US" dirty="0" smtClean="0"/>
              <a:t>, </a:t>
            </a:r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kewajiban</a:t>
            </a:r>
            <a:r>
              <a:rPr lang="en-US" dirty="0" smtClean="0"/>
              <a:t>, </a:t>
            </a:r>
            <a:r>
              <a:rPr lang="en-US" dirty="0" err="1" smtClean="0"/>
              <a:t>memikul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beban</a:t>
            </a:r>
            <a:r>
              <a:rPr lang="en-US" dirty="0" smtClean="0"/>
              <a:t> , </a:t>
            </a:r>
            <a:r>
              <a:rPr lang="en-US" dirty="0" err="1" smtClean="0"/>
              <a:t>ataupun</a:t>
            </a:r>
            <a:r>
              <a:rPr lang="en-US" dirty="0" smtClean="0"/>
              <a:t> </a:t>
            </a:r>
            <a:r>
              <a:rPr lang="en-US" dirty="0" err="1" smtClean="0"/>
              <a:t>menanggung</a:t>
            </a:r>
            <a:r>
              <a:rPr lang="en-US" dirty="0" smtClean="0"/>
              <a:t> 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akibat</a:t>
            </a:r>
            <a:r>
              <a:rPr lang="en-US" dirty="0" smtClean="0"/>
              <a:t>, </a:t>
            </a:r>
            <a:r>
              <a:rPr lang="en-US" dirty="0" err="1" smtClean="0"/>
              <a:t>baik</a:t>
            </a:r>
            <a:r>
              <a:rPr lang="en-US" dirty="0" smtClean="0"/>
              <a:t>  </a:t>
            </a:r>
            <a:r>
              <a:rPr lang="en-US" dirty="0" err="1" smtClean="0"/>
              <a:t>yag</a:t>
            </a:r>
            <a:r>
              <a:rPr lang="en-US" dirty="0" smtClean="0"/>
              <a:t> </a:t>
            </a:r>
            <a:r>
              <a:rPr lang="en-US" dirty="0" err="1" smtClean="0"/>
              <a:t>timbul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perbuatan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perbuatan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lain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norma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b="1" dirty="0" smtClean="0"/>
              <a:t>b.   </a:t>
            </a:r>
            <a:r>
              <a:rPr lang="en-US" sz="3600" b="1" dirty="0" err="1" smtClean="0"/>
              <a:t>Moralitas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Sumber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Kewajiban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Hak</a:t>
            </a:r>
            <a:r>
              <a:rPr lang="en-US" sz="3600" b="1" dirty="0" smtClean="0"/>
              <a:t>   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Hubungan</a:t>
            </a:r>
            <a:r>
              <a:rPr lang="en-US" dirty="0" smtClean="0"/>
              <a:t> yang </a:t>
            </a:r>
            <a:r>
              <a:rPr lang="en-US" dirty="0" err="1" smtClean="0"/>
              <a:t>menimbulkan</a:t>
            </a:r>
            <a:r>
              <a:rPr lang="en-US" dirty="0" smtClean="0"/>
              <a:t> </a:t>
            </a:r>
            <a:r>
              <a:rPr lang="en-US" dirty="0" err="1" smtClean="0"/>
              <a:t>kewajiban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moralitas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(</a:t>
            </a:r>
            <a:r>
              <a:rPr lang="en-US" i="1" dirty="0" smtClean="0"/>
              <a:t>human morality</a:t>
            </a:r>
            <a:r>
              <a:rPr lang="en-US" dirty="0" smtClean="0"/>
              <a:t>)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Moralitas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 </a:t>
            </a:r>
            <a:r>
              <a:rPr lang="en-US" dirty="0" err="1" smtClean="0"/>
              <a:t>bersumber</a:t>
            </a:r>
            <a:r>
              <a:rPr lang="en-US" dirty="0" smtClean="0"/>
              <a:t>  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unsur</a:t>
            </a:r>
            <a:r>
              <a:rPr lang="en-US" dirty="0" smtClean="0"/>
              <a:t> rasa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yang </a:t>
            </a:r>
            <a:r>
              <a:rPr lang="en-US" dirty="0" err="1" smtClean="0"/>
              <a:t>dibenarkan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akal</a:t>
            </a:r>
            <a:r>
              <a:rPr lang="en-US" dirty="0" smtClean="0"/>
              <a:t> </a:t>
            </a:r>
            <a:r>
              <a:rPr lang="en-US" dirty="0" err="1" smtClean="0"/>
              <a:t>sehat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Moralitas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 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makna</a:t>
            </a:r>
            <a:r>
              <a:rPr lang="en-US" dirty="0" smtClean="0"/>
              <a:t> </a:t>
            </a:r>
            <a:r>
              <a:rPr lang="en-US" dirty="0" err="1" smtClean="0"/>
              <a:t>kebaikan</a:t>
            </a:r>
            <a:r>
              <a:rPr lang="en-US" dirty="0" smtClean="0"/>
              <a:t> </a:t>
            </a:r>
            <a:r>
              <a:rPr lang="en-US" dirty="0" err="1" smtClean="0"/>
              <a:t>timbal</a:t>
            </a:r>
            <a:r>
              <a:rPr lang="en-US" dirty="0" smtClean="0"/>
              <a:t> </a:t>
            </a:r>
            <a:r>
              <a:rPr lang="en-US" dirty="0" err="1" smtClean="0"/>
              <a:t>balik</a:t>
            </a:r>
            <a:r>
              <a:rPr lang="en-US" dirty="0" smtClean="0"/>
              <a:t>, 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merasa</a:t>
            </a:r>
            <a:r>
              <a:rPr lang="en-US" dirty="0" smtClean="0"/>
              <a:t> </a:t>
            </a:r>
            <a:r>
              <a:rPr lang="en-US" dirty="0" err="1" smtClean="0"/>
              <a:t>sayang</a:t>
            </a:r>
            <a:r>
              <a:rPr lang="en-US" dirty="0" smtClean="0"/>
              <a:t>, </a:t>
            </a:r>
            <a:r>
              <a:rPr lang="en-US" dirty="0" err="1" smtClean="0"/>
              <a:t>merasa</a:t>
            </a:r>
            <a:r>
              <a:rPr lang="en-US" dirty="0" smtClean="0"/>
              <a:t> </a:t>
            </a:r>
            <a:r>
              <a:rPr lang="en-US" dirty="0" err="1" smtClean="0"/>
              <a:t>senang</a:t>
            </a:r>
            <a:r>
              <a:rPr lang="en-US" dirty="0" smtClean="0"/>
              <a:t>, </a:t>
            </a:r>
            <a:r>
              <a:rPr lang="en-US" dirty="0" err="1" smtClean="0"/>
              <a:t>ataupun</a:t>
            </a:r>
            <a:r>
              <a:rPr lang="en-US" dirty="0" smtClean="0"/>
              <a:t>  </a:t>
            </a:r>
            <a:r>
              <a:rPr lang="en-US" dirty="0" err="1" smtClean="0"/>
              <a:t>merasa</a:t>
            </a:r>
            <a:r>
              <a:rPr lang="en-US" dirty="0" smtClean="0"/>
              <a:t>  </a:t>
            </a:r>
            <a:r>
              <a:rPr lang="en-US" dirty="0" err="1" smtClean="0"/>
              <a:t>belas</a:t>
            </a:r>
            <a:r>
              <a:rPr lang="en-US" dirty="0" smtClean="0"/>
              <a:t>  </a:t>
            </a:r>
            <a:r>
              <a:rPr lang="en-US" dirty="0" err="1" smtClean="0"/>
              <a:t>kasihan</a:t>
            </a:r>
            <a:r>
              <a:rPr lang="en-US" dirty="0" smtClean="0"/>
              <a:t> 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ditata</a:t>
            </a:r>
            <a:r>
              <a:rPr lang="en-US" dirty="0" smtClean="0"/>
              <a:t> 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dipelihara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rapi</a:t>
            </a:r>
            <a:r>
              <a:rPr lang="en-US" dirty="0" smtClean="0"/>
              <a:t> 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menyenangkan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lain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memperoleh</a:t>
            </a:r>
            <a:r>
              <a:rPr lang="en-US" dirty="0" smtClean="0"/>
              <a:t> </a:t>
            </a:r>
            <a:r>
              <a:rPr lang="en-US" dirty="0" err="1" smtClean="0"/>
              <a:t>manfaat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kenikmatan</a:t>
            </a:r>
            <a:r>
              <a:rPr lang="en-US" dirty="0" smtClean="0"/>
              <a:t> 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,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manfaat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 </a:t>
            </a:r>
            <a:r>
              <a:rPr lang="en-US" dirty="0" err="1" smtClean="0"/>
              <a:t>penghasilan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manfaat</a:t>
            </a:r>
            <a:r>
              <a:rPr lang="en-US" dirty="0" smtClean="0"/>
              <a:t> </a:t>
            </a:r>
            <a:r>
              <a:rPr lang="en-US" dirty="0" err="1" smtClean="0"/>
              <a:t>kejiwaan</a:t>
            </a:r>
            <a:r>
              <a:rPr lang="en-US" dirty="0" smtClean="0"/>
              <a:t> 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rekreasi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hiburan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moralitas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timbullah</a:t>
            </a:r>
            <a:r>
              <a:rPr lang="en-US" dirty="0" smtClean="0"/>
              <a:t> </a:t>
            </a:r>
            <a:r>
              <a:rPr lang="en-US" dirty="0" err="1" smtClean="0"/>
              <a:t>kewajiban</a:t>
            </a:r>
            <a:r>
              <a:rPr lang="en-US" dirty="0" smtClean="0"/>
              <a:t> moral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menata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memelihara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guna</a:t>
            </a:r>
            <a:r>
              <a:rPr lang="en-US" dirty="0" smtClean="0"/>
              <a:t> </a:t>
            </a:r>
            <a:r>
              <a:rPr lang="en-US" dirty="0" err="1" smtClean="0"/>
              <a:t>menjaga</a:t>
            </a:r>
            <a:r>
              <a:rPr lang="en-US" dirty="0" smtClean="0"/>
              <a:t> </a:t>
            </a:r>
            <a:r>
              <a:rPr lang="en-US" dirty="0" err="1" smtClean="0"/>
              <a:t>kelestariannya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moral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memetik</a:t>
            </a:r>
            <a:r>
              <a:rPr lang="en-US" dirty="0" smtClean="0"/>
              <a:t>  </a:t>
            </a:r>
            <a:r>
              <a:rPr lang="en-US" dirty="0" err="1" smtClean="0"/>
              <a:t>manfaat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kenikmatan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kewajibannya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moralitasnya</a:t>
            </a:r>
            <a:r>
              <a:rPr lang="en-US" dirty="0" smtClean="0"/>
              <a:t>,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bertanggung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norma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 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rela</a:t>
            </a:r>
            <a:r>
              <a:rPr lang="en-US" dirty="0" smtClean="0"/>
              <a:t> </a:t>
            </a:r>
            <a:r>
              <a:rPr lang="en-US" dirty="0" err="1" smtClean="0"/>
              <a:t>mengabdi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 </a:t>
            </a:r>
            <a:r>
              <a:rPr lang="en-US" dirty="0" err="1" smtClean="0"/>
              <a:t>berkorban</a:t>
            </a:r>
            <a:r>
              <a:rPr lang="en-US" dirty="0" smtClean="0"/>
              <a:t> 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r>
              <a:rPr lang="en-US" dirty="0" smtClean="0"/>
              <a:t> </a:t>
            </a:r>
            <a:r>
              <a:rPr lang="en-US" dirty="0" err="1" smtClean="0"/>
              <a:t>sayang</a:t>
            </a:r>
            <a:r>
              <a:rPr lang="en-US" dirty="0" smtClean="0"/>
              <a:t> , </a:t>
            </a:r>
            <a:r>
              <a:rPr lang="en-US" dirty="0" err="1" smtClean="0"/>
              <a:t>senang</a:t>
            </a:r>
            <a:r>
              <a:rPr lang="en-US" dirty="0" smtClean="0"/>
              <a:t>, 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belas</a:t>
            </a:r>
            <a:r>
              <a:rPr lang="en-US" dirty="0" smtClean="0"/>
              <a:t> </a:t>
            </a:r>
            <a:r>
              <a:rPr lang="en-US" dirty="0" err="1" smtClean="0"/>
              <a:t>kasihan</a:t>
            </a:r>
            <a:r>
              <a:rPr lang="en-US" dirty="0" smtClean="0"/>
              <a:t>  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kelestariannya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dipelihara</a:t>
            </a:r>
            <a:r>
              <a:rPr lang="en-US" dirty="0" smtClean="0"/>
              <a:t> 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norma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.  </a:t>
            </a:r>
          </a:p>
          <a:p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tolok</a:t>
            </a:r>
            <a:r>
              <a:rPr lang="en-US" dirty="0" smtClean="0"/>
              <a:t> </a:t>
            </a:r>
            <a:r>
              <a:rPr lang="en-US" dirty="0" err="1" smtClean="0"/>
              <a:t>ukur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berbudaya</a:t>
            </a:r>
            <a:r>
              <a:rPr lang="en-US" dirty="0" smtClean="0"/>
              <a:t> (</a:t>
            </a:r>
            <a:r>
              <a:rPr lang="en-US" dirty="0" err="1" smtClean="0"/>
              <a:t>beradab</a:t>
            </a:r>
            <a:r>
              <a:rPr lang="en-US" dirty="0" smtClean="0"/>
              <a:t>) 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memelihara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menjaga</a:t>
            </a:r>
            <a:r>
              <a:rPr lang="en-US" dirty="0" smtClean="0"/>
              <a:t> </a:t>
            </a:r>
            <a:r>
              <a:rPr lang="en-US" dirty="0" err="1" smtClean="0"/>
              <a:t>kelestarian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b="1" dirty="0" smtClean="0"/>
              <a:t>c</a:t>
            </a:r>
            <a:r>
              <a:rPr lang="en-US" sz="3600" b="1" dirty="0" smtClean="0"/>
              <a:t>. </a:t>
            </a:r>
            <a:r>
              <a:rPr lang="en-US" sz="3600" b="1" dirty="0" err="1" smtClean="0"/>
              <a:t>Ciptaan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Tuhan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Sumber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Kewajiban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Hak</a:t>
            </a:r>
            <a:r>
              <a:rPr lang="en-US" sz="3600" b="1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Hubungan</a:t>
            </a:r>
            <a:r>
              <a:rPr lang="en-US" dirty="0" smtClean="0"/>
              <a:t> yang </a:t>
            </a:r>
            <a:r>
              <a:rPr lang="en-US" dirty="0" err="1" smtClean="0"/>
              <a:t>menimbulkan</a:t>
            </a:r>
            <a:r>
              <a:rPr lang="en-US" dirty="0" smtClean="0"/>
              <a:t> </a:t>
            </a:r>
            <a:r>
              <a:rPr lang="en-US" dirty="0" err="1" smtClean="0"/>
              <a:t>kewajiban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    </a:t>
            </a:r>
            <a:r>
              <a:rPr lang="en-US" dirty="0" err="1" smtClean="0"/>
              <a:t>ciptaan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diciptakan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mengabdi</a:t>
            </a:r>
            <a:r>
              <a:rPr lang="en-US" dirty="0" smtClean="0"/>
              <a:t>, </a:t>
            </a:r>
            <a:r>
              <a:rPr lang="en-US" dirty="0" err="1" smtClean="0"/>
              <a:t>menyembah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memuja</a:t>
            </a:r>
            <a:r>
              <a:rPr lang="en-US" dirty="0" smtClean="0"/>
              <a:t> </a:t>
            </a:r>
            <a:r>
              <a:rPr lang="en-US" dirty="0" err="1" smtClean="0"/>
              <a:t>keda-Nya</a:t>
            </a:r>
            <a:r>
              <a:rPr lang="en-US" dirty="0" smtClean="0"/>
              <a:t>.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menyiapkan</a:t>
            </a:r>
            <a:r>
              <a:rPr lang="en-US" dirty="0" smtClean="0"/>
              <a:t> </a:t>
            </a:r>
            <a:r>
              <a:rPr lang="en-US" dirty="0" err="1" smtClean="0"/>
              <a:t>rezeki</a:t>
            </a:r>
            <a:r>
              <a:rPr lang="en-US" dirty="0" smtClean="0"/>
              <a:t> 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muka</a:t>
            </a:r>
            <a:r>
              <a:rPr lang="en-US" dirty="0" smtClean="0"/>
              <a:t> </a:t>
            </a:r>
            <a:r>
              <a:rPr lang="en-US" dirty="0" err="1" smtClean="0"/>
              <a:t>bumi</a:t>
            </a:r>
            <a:r>
              <a:rPr lang="en-US" dirty="0" smtClean="0"/>
              <a:t> 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. </a:t>
            </a:r>
            <a:r>
              <a:rPr lang="en-US" dirty="0" err="1" smtClean="0"/>
              <a:t>Sebagai</a:t>
            </a:r>
            <a:r>
              <a:rPr lang="en-US" dirty="0" smtClean="0"/>
              <a:t>  rasa </a:t>
            </a:r>
            <a:r>
              <a:rPr lang="en-US" dirty="0" err="1" smtClean="0"/>
              <a:t>syukur</a:t>
            </a:r>
            <a:r>
              <a:rPr lang="en-US" dirty="0" smtClean="0"/>
              <a:t> ,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wajib</a:t>
            </a:r>
            <a:r>
              <a:rPr lang="en-US" dirty="0" smtClean="0"/>
              <a:t>  </a:t>
            </a:r>
            <a:r>
              <a:rPr lang="en-US" dirty="0" err="1" smtClean="0"/>
              <a:t>bertakwa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b="1" dirty="0" smtClean="0"/>
              <a:t>   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kewajibannya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norma</a:t>
            </a:r>
            <a:r>
              <a:rPr lang="en-US" dirty="0" smtClean="0"/>
              <a:t>      </a:t>
            </a:r>
            <a:r>
              <a:rPr lang="en-US" dirty="0" err="1" smtClean="0"/>
              <a:t>ciptaan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,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bertanggung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beragama</a:t>
            </a:r>
            <a:r>
              <a:rPr lang="en-US" dirty="0" smtClean="0"/>
              <a:t>.  </a:t>
            </a:r>
          </a:p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kesadaran</a:t>
            </a:r>
            <a:r>
              <a:rPr lang="en-US" dirty="0" smtClean="0"/>
              <a:t> </a:t>
            </a:r>
            <a:r>
              <a:rPr lang="en-US" dirty="0" err="1" smtClean="0"/>
              <a:t>mengabdi</a:t>
            </a:r>
            <a:r>
              <a:rPr lang="en-US" dirty="0" smtClean="0"/>
              <a:t>, </a:t>
            </a:r>
            <a:r>
              <a:rPr lang="en-US" dirty="0" err="1" smtClean="0"/>
              <a:t>menyembah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memuja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norma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beragama</a:t>
            </a:r>
            <a:r>
              <a:rPr lang="en-US" dirty="0" smtClean="0"/>
              <a:t>. </a:t>
            </a:r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religius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tolok</a:t>
            </a:r>
            <a:r>
              <a:rPr lang="en-US" dirty="0" smtClean="0"/>
              <a:t> </a:t>
            </a:r>
            <a:r>
              <a:rPr lang="en-US" dirty="0" err="1" smtClean="0"/>
              <a:t>ukur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yang </a:t>
            </a:r>
            <a:r>
              <a:rPr lang="en-US" dirty="0" err="1" smtClean="0"/>
              <a:t>saleh</a:t>
            </a:r>
            <a:r>
              <a:rPr lang="en-US" dirty="0" smtClean="0"/>
              <a:t> 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mewujudkan</a:t>
            </a:r>
            <a:r>
              <a:rPr lang="en-US" dirty="0" smtClean="0"/>
              <a:t>, </a:t>
            </a:r>
            <a:r>
              <a:rPr lang="en-US" dirty="0" err="1" smtClean="0"/>
              <a:t>memelihara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beragama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Berdasakan</a:t>
            </a:r>
            <a:r>
              <a:rPr lang="en-US" dirty="0" smtClean="0"/>
              <a:t> </a:t>
            </a:r>
            <a:r>
              <a:rPr lang="en-US" dirty="0" err="1" smtClean="0"/>
              <a:t>pembahasan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, </a:t>
            </a:r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: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kewajiban</a:t>
            </a:r>
            <a:r>
              <a:rPr lang="en-US" dirty="0" smtClean="0"/>
              <a:t>, </a:t>
            </a:r>
            <a:r>
              <a:rPr lang="en-US" dirty="0" err="1" smtClean="0"/>
              <a:t>memikul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beban</a:t>
            </a:r>
            <a:r>
              <a:rPr lang="en-US" dirty="0" smtClean="0"/>
              <a:t>, </a:t>
            </a:r>
            <a:r>
              <a:rPr lang="en-US" dirty="0" err="1" smtClean="0"/>
              <a:t>menanggung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akibat</a:t>
            </a:r>
            <a:r>
              <a:rPr lang="en-US" dirty="0" smtClean="0"/>
              <a:t> yang </a:t>
            </a:r>
            <a:r>
              <a:rPr lang="en-US" dirty="0" err="1" smtClean="0"/>
              <a:t>timbul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perbuatan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ataupun</a:t>
            </a:r>
            <a:r>
              <a:rPr lang="en-US" dirty="0" smtClean="0"/>
              <a:t> </a:t>
            </a:r>
            <a:r>
              <a:rPr lang="en-US" dirty="0" err="1" smtClean="0"/>
              <a:t>perbuatan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lain,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norma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;</a:t>
            </a:r>
            <a:endParaRPr lang="en-US" sz="1800" dirty="0" smtClean="0"/>
          </a:p>
          <a:p>
            <a:pPr lvl="1"/>
            <a:r>
              <a:rPr lang="en-US" dirty="0" err="1" smtClean="0"/>
              <a:t>rela</a:t>
            </a:r>
            <a:r>
              <a:rPr lang="en-US" dirty="0" smtClean="0"/>
              <a:t> </a:t>
            </a:r>
            <a:r>
              <a:rPr lang="en-US" dirty="0" err="1" smtClean="0"/>
              <a:t>mengabdi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berkorban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sayang</a:t>
            </a:r>
            <a:r>
              <a:rPr lang="en-US" dirty="0" smtClean="0"/>
              <a:t>, </a:t>
            </a:r>
            <a:r>
              <a:rPr lang="en-US" dirty="0" err="1" smtClean="0"/>
              <a:t>senang</a:t>
            </a:r>
            <a:r>
              <a:rPr lang="en-US" dirty="0" smtClean="0"/>
              <a:t>, 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belas</a:t>
            </a:r>
            <a:r>
              <a:rPr lang="en-US" dirty="0" smtClean="0"/>
              <a:t> </a:t>
            </a:r>
            <a:r>
              <a:rPr lang="en-US" dirty="0" err="1" smtClean="0"/>
              <a:t>kasihan</a:t>
            </a:r>
            <a:r>
              <a:rPr lang="en-US" dirty="0" smtClean="0"/>
              <a:t> 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kelestariannya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dipelihara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norma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;</a:t>
            </a:r>
            <a:endParaRPr lang="en-US" sz="1800" dirty="0" smtClean="0"/>
          </a:p>
          <a:p>
            <a:pPr lvl="1"/>
            <a:r>
              <a:rPr lang="en-US" dirty="0" err="1" smtClean="0"/>
              <a:t>pasrah</a:t>
            </a:r>
            <a:r>
              <a:rPr lang="en-US" dirty="0" smtClean="0"/>
              <a:t> </a:t>
            </a:r>
            <a:r>
              <a:rPr lang="en-US" dirty="0" err="1" smtClean="0"/>
              <a:t>mengabdi</a:t>
            </a:r>
            <a:r>
              <a:rPr lang="en-US" dirty="0" smtClean="0"/>
              <a:t>, </a:t>
            </a:r>
            <a:r>
              <a:rPr lang="en-US" dirty="0" err="1" smtClean="0"/>
              <a:t>menyembah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memuja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norma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beragama</a:t>
            </a:r>
            <a:r>
              <a:rPr lang="en-US" dirty="0" smtClean="0"/>
              <a:t>.</a:t>
            </a:r>
            <a:endParaRPr lang="en-US" sz="1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ADA 4 (EMPAT) MACAM </a:t>
            </a:r>
            <a:br>
              <a:rPr lang="en-US" sz="2000" b="1" dirty="0" smtClean="0"/>
            </a:br>
            <a:r>
              <a:rPr lang="en-US" sz="2000" b="1" dirty="0" smtClean="0"/>
              <a:t>TIPE KELOMPOK SOSIAL BUDAYA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Autofit/>
          </a:bodyPr>
          <a:lstStyle/>
          <a:p>
            <a:pPr algn="just"/>
            <a:r>
              <a:rPr lang="en-US" sz="4000" dirty="0" err="1" smtClean="0"/>
              <a:t>Sedangkan</a:t>
            </a:r>
            <a:r>
              <a:rPr lang="en-US" sz="4000" dirty="0" smtClean="0"/>
              <a:t> </a:t>
            </a:r>
            <a:r>
              <a:rPr lang="en-US" sz="4000" dirty="0" err="1" smtClean="0"/>
              <a:t>dalam</a:t>
            </a:r>
            <a:r>
              <a:rPr lang="en-US" sz="4000" dirty="0" smtClean="0"/>
              <a:t> </a:t>
            </a:r>
            <a:r>
              <a:rPr lang="en-US" sz="4000" dirty="0" err="1" smtClean="0"/>
              <a:t>tipe</a:t>
            </a:r>
            <a:r>
              <a:rPr lang="en-US" sz="4000" dirty="0" smtClean="0"/>
              <a:t> </a:t>
            </a:r>
            <a:r>
              <a:rPr lang="en-US" sz="4000" dirty="0" err="1" smtClean="0"/>
              <a:t>kelompok</a:t>
            </a:r>
            <a:r>
              <a:rPr lang="en-US" sz="4000" dirty="0" smtClean="0"/>
              <a:t> </a:t>
            </a:r>
            <a:r>
              <a:rPr lang="en-US" sz="4000" dirty="0" err="1" smtClean="0"/>
              <a:t>sosial</a:t>
            </a:r>
            <a:r>
              <a:rPr lang="en-US" sz="4000" dirty="0" smtClean="0"/>
              <a:t> </a:t>
            </a:r>
            <a:r>
              <a:rPr lang="en-US" sz="4000" dirty="0" err="1" smtClean="0"/>
              <a:t>budaya</a:t>
            </a:r>
            <a:r>
              <a:rPr lang="en-US" sz="4000" dirty="0" smtClean="0"/>
              <a:t> </a:t>
            </a:r>
            <a:r>
              <a:rPr lang="en-US" sz="4000" dirty="0" err="1" smtClean="0"/>
              <a:t>tradisional</a:t>
            </a:r>
            <a:r>
              <a:rPr lang="en-US" sz="4000" dirty="0" smtClean="0"/>
              <a:t> </a:t>
            </a:r>
            <a:r>
              <a:rPr lang="en-US" sz="4000" dirty="0" err="1" smtClean="0"/>
              <a:t>alamiah</a:t>
            </a:r>
            <a:r>
              <a:rPr lang="en-US" sz="4000" dirty="0" smtClean="0"/>
              <a:t> </a:t>
            </a:r>
            <a:r>
              <a:rPr lang="en-US" sz="4000" dirty="0" err="1" smtClean="0"/>
              <a:t>tidak</a:t>
            </a:r>
            <a:r>
              <a:rPr lang="en-US" sz="4000" dirty="0" smtClean="0"/>
              <a:t> </a:t>
            </a:r>
            <a:r>
              <a:rPr lang="en-US" sz="4000" dirty="0" err="1" smtClean="0"/>
              <a:t>memerlukan</a:t>
            </a:r>
            <a:r>
              <a:rPr lang="en-US" sz="4000" dirty="0" smtClean="0"/>
              <a:t> </a:t>
            </a:r>
            <a:r>
              <a:rPr lang="en-US" sz="4000" dirty="0" err="1" smtClean="0"/>
              <a:t>Anggaran</a:t>
            </a:r>
            <a:r>
              <a:rPr lang="en-US" sz="4000" dirty="0" smtClean="0"/>
              <a:t> </a:t>
            </a:r>
            <a:r>
              <a:rPr lang="en-US" sz="4000" dirty="0" err="1" smtClean="0"/>
              <a:t>dasar</a:t>
            </a:r>
            <a:r>
              <a:rPr lang="en-US" sz="4000" dirty="0" smtClean="0"/>
              <a:t> </a:t>
            </a:r>
            <a:r>
              <a:rPr lang="en-US" sz="4000" dirty="0" err="1" smtClean="0"/>
              <a:t>karena</a:t>
            </a:r>
            <a:r>
              <a:rPr lang="en-US" sz="4000" dirty="0" smtClean="0"/>
              <a:t> </a:t>
            </a:r>
            <a:r>
              <a:rPr lang="en-US" sz="4000" dirty="0" err="1" smtClean="0"/>
              <a:t>tipe</a:t>
            </a:r>
            <a:r>
              <a:rPr lang="en-US" sz="4000" dirty="0" smtClean="0"/>
              <a:t> </a:t>
            </a:r>
            <a:r>
              <a:rPr lang="en-US" sz="4000" dirty="0" err="1" smtClean="0"/>
              <a:t>kelompok</a:t>
            </a:r>
            <a:r>
              <a:rPr lang="en-US" sz="4000" dirty="0" smtClean="0"/>
              <a:t> </a:t>
            </a:r>
            <a:r>
              <a:rPr lang="en-US" sz="4000" dirty="0" err="1" smtClean="0"/>
              <a:t>sosial</a:t>
            </a:r>
            <a:r>
              <a:rPr lang="en-US" sz="4000" dirty="0" smtClean="0"/>
              <a:t> </a:t>
            </a:r>
            <a:r>
              <a:rPr lang="en-US" sz="4000" dirty="0" err="1" smtClean="0"/>
              <a:t>budaya</a:t>
            </a:r>
            <a:r>
              <a:rPr lang="en-US" sz="4000" dirty="0" smtClean="0"/>
              <a:t> </a:t>
            </a:r>
            <a:r>
              <a:rPr lang="en-US" sz="4000" dirty="0" err="1" smtClean="0"/>
              <a:t>ini</a:t>
            </a:r>
            <a:r>
              <a:rPr lang="en-US" sz="4000" dirty="0" smtClean="0"/>
              <a:t> </a:t>
            </a:r>
            <a:r>
              <a:rPr lang="en-US" sz="4000" dirty="0" err="1" smtClean="0"/>
              <a:t>lebih</a:t>
            </a:r>
            <a:r>
              <a:rPr lang="en-US" sz="4000" dirty="0" smtClean="0"/>
              <a:t> </a:t>
            </a:r>
            <a:r>
              <a:rPr lang="en-US" sz="4000" dirty="0" err="1" smtClean="0"/>
              <a:t>mementingkan</a:t>
            </a:r>
            <a:r>
              <a:rPr lang="en-US" sz="4000" dirty="0" smtClean="0"/>
              <a:t> </a:t>
            </a:r>
            <a:r>
              <a:rPr lang="en-US" sz="4000" dirty="0" err="1" smtClean="0"/>
              <a:t>kehidupan</a:t>
            </a:r>
            <a:r>
              <a:rPr lang="en-US" sz="4000" dirty="0" smtClean="0"/>
              <a:t> </a:t>
            </a:r>
            <a:r>
              <a:rPr lang="en-US" sz="4000" dirty="0" err="1" smtClean="0"/>
              <a:t>atas</a:t>
            </a:r>
            <a:r>
              <a:rPr lang="en-US" sz="4000" dirty="0" smtClean="0"/>
              <a:t> </a:t>
            </a:r>
            <a:r>
              <a:rPr lang="en-US" sz="4000" dirty="0" err="1" smtClean="0"/>
              <a:t>dasar</a:t>
            </a:r>
            <a:r>
              <a:rPr lang="en-US" sz="4000" dirty="0" smtClean="0"/>
              <a:t> </a:t>
            </a:r>
            <a:r>
              <a:rPr lang="en-US" sz="4000" dirty="0" err="1" smtClean="0"/>
              <a:t>kesatuan</a:t>
            </a:r>
            <a:r>
              <a:rPr lang="en-US" sz="4000" dirty="0" smtClean="0"/>
              <a:t> </a:t>
            </a:r>
            <a:r>
              <a:rPr lang="en-US" sz="4000" dirty="0" err="1" smtClean="0"/>
              <a:t>tempat</a:t>
            </a:r>
            <a:r>
              <a:rPr lang="en-US" sz="4000" dirty="0" smtClean="0"/>
              <a:t> </a:t>
            </a:r>
            <a:r>
              <a:rPr lang="en-US" sz="4000" dirty="0" err="1" smtClean="0"/>
              <a:t>dan</a:t>
            </a:r>
            <a:r>
              <a:rPr lang="en-US" sz="4000" dirty="0" smtClean="0"/>
              <a:t> </a:t>
            </a:r>
            <a:r>
              <a:rPr lang="en-US" sz="4000" dirty="0" err="1" smtClean="0"/>
              <a:t>ikatan</a:t>
            </a:r>
            <a:r>
              <a:rPr lang="en-US" sz="4000" dirty="0" smtClean="0"/>
              <a:t> </a:t>
            </a:r>
            <a:r>
              <a:rPr lang="en-US" sz="4000" dirty="0" err="1" smtClean="0"/>
              <a:t>alamiah</a:t>
            </a:r>
            <a:r>
              <a:rPr lang="en-US" sz="4000" dirty="0" smtClean="0"/>
              <a:t>.</a:t>
            </a:r>
          </a:p>
          <a:p>
            <a:pPr algn="just"/>
            <a:endParaRPr lang="en-US" dirty="0" smtClean="0"/>
          </a:p>
          <a:p>
            <a:pPr algn="just">
              <a:buNone/>
            </a:pPr>
            <a:r>
              <a:rPr lang="en-US" sz="1800" dirty="0" smtClean="0"/>
              <a:t>    	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2.Kesadaran </a:t>
            </a:r>
            <a:r>
              <a:rPr lang="en-US" b="1" dirty="0" err="1" smtClean="0"/>
              <a:t>Bertanggung</a:t>
            </a:r>
            <a:r>
              <a:rPr lang="en-US" b="1" dirty="0" smtClean="0"/>
              <a:t> </a:t>
            </a:r>
            <a:r>
              <a:rPr lang="en-US" b="1" dirty="0" err="1" smtClean="0"/>
              <a:t>Jawab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 err="1" smtClean="0"/>
              <a:t>mau</a:t>
            </a:r>
            <a:r>
              <a:rPr lang="en-US" dirty="0" smtClean="0"/>
              <a:t> </a:t>
            </a:r>
            <a:r>
              <a:rPr lang="en-US" dirty="0" err="1" smtClean="0"/>
              <a:t>bertanggung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kesadaran</a:t>
            </a:r>
            <a:r>
              <a:rPr lang="en-US" dirty="0" smtClean="0"/>
              <a:t> 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perbuatan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akibatnya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lain, </a:t>
            </a:r>
            <a:r>
              <a:rPr lang="en-US" dirty="0" err="1" smtClean="0"/>
              <a:t>atau</a:t>
            </a:r>
            <a:r>
              <a:rPr lang="en-US" dirty="0" smtClean="0"/>
              <a:t> 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, </a:t>
            </a:r>
            <a:r>
              <a:rPr lang="en-US" dirty="0" err="1" smtClean="0"/>
              <a:t>atau</a:t>
            </a:r>
            <a:r>
              <a:rPr lang="en-US" dirty="0" smtClean="0"/>
              <a:t> 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Kesadaran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bersumber</a:t>
            </a:r>
            <a:r>
              <a:rPr lang="en-US" dirty="0" smtClean="0"/>
              <a:t> 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unsur-unsur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endParaRPr lang="en-US" dirty="0" smtClean="0"/>
          </a:p>
          <a:p>
            <a:r>
              <a:rPr lang="en-US" dirty="0" err="1" smtClean="0"/>
              <a:t>Timbulnya</a:t>
            </a:r>
            <a:r>
              <a:rPr lang="en-US" dirty="0" smtClean="0"/>
              <a:t> </a:t>
            </a:r>
            <a:r>
              <a:rPr lang="en-US" dirty="0" err="1" smtClean="0"/>
              <a:t>kesadaran</a:t>
            </a:r>
            <a:r>
              <a:rPr lang="en-US" dirty="0" smtClean="0"/>
              <a:t> </a:t>
            </a:r>
            <a:r>
              <a:rPr lang="en-US" dirty="0" err="1" smtClean="0"/>
              <a:t>bertanggung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bermasyarakat</a:t>
            </a:r>
            <a:r>
              <a:rPr lang="en-US" dirty="0" smtClean="0"/>
              <a:t> 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.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berbuat</a:t>
            </a:r>
            <a:r>
              <a:rPr lang="en-US" dirty="0" smtClean="0"/>
              <a:t> </a:t>
            </a:r>
            <a:r>
              <a:rPr lang="en-US" dirty="0" err="1" smtClean="0"/>
              <a:t>semaunya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 </a:t>
            </a:r>
            <a:r>
              <a:rPr lang="en-US" dirty="0" err="1" smtClean="0"/>
              <a:t>sesama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lingkungannya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bertindak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norma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yang </a:t>
            </a:r>
            <a:r>
              <a:rPr lang="en-US" dirty="0" err="1" smtClean="0"/>
              <a:t>tercermin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system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tercipta</a:t>
            </a:r>
            <a:r>
              <a:rPr lang="en-US" dirty="0" smtClean="0"/>
              <a:t> </a:t>
            </a:r>
            <a:r>
              <a:rPr lang="en-US" dirty="0" err="1" smtClean="0"/>
              <a:t>keseimbangan</a:t>
            </a:r>
            <a:r>
              <a:rPr lang="en-US" dirty="0" smtClean="0"/>
              <a:t>, </a:t>
            </a:r>
            <a:r>
              <a:rPr lang="en-US" dirty="0" err="1" smtClean="0"/>
              <a:t>keserasian</a:t>
            </a:r>
            <a:r>
              <a:rPr lang="en-US" dirty="0" smtClean="0"/>
              <a:t>, </a:t>
            </a:r>
            <a:r>
              <a:rPr lang="en-US" dirty="0" err="1" smtClean="0"/>
              <a:t>keselarasan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sesama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kodrati</a:t>
            </a:r>
            <a:r>
              <a:rPr lang="en-US" dirty="0" smtClean="0"/>
              <a:t>,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berbudaya</a:t>
            </a:r>
            <a:r>
              <a:rPr lang="en-US" dirty="0" smtClean="0"/>
              <a:t> 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, </a:t>
            </a:r>
            <a:r>
              <a:rPr lang="en-US" dirty="0" err="1" smtClean="0"/>
              <a:t>manusia</a:t>
            </a:r>
            <a:r>
              <a:rPr lang="en-US" dirty="0" smtClean="0"/>
              <a:t>  </a:t>
            </a:r>
            <a:r>
              <a:rPr lang="en-US" dirty="0" err="1" smtClean="0"/>
              <a:t>pasti</a:t>
            </a:r>
            <a:r>
              <a:rPr lang="en-US" dirty="0" smtClean="0"/>
              <a:t> </a:t>
            </a:r>
            <a:r>
              <a:rPr lang="en-US" dirty="0" err="1" smtClean="0"/>
              <a:t>dibebani</a:t>
            </a:r>
            <a:r>
              <a:rPr lang="en-US" dirty="0" smtClean="0"/>
              <a:t> </a:t>
            </a:r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mau</a:t>
            </a:r>
            <a:r>
              <a:rPr lang="en-US" dirty="0" smtClean="0"/>
              <a:t> </a:t>
            </a:r>
            <a:r>
              <a:rPr lang="en-US" dirty="0" err="1" smtClean="0"/>
              <a:t>bertanggung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lain yang </a:t>
            </a:r>
            <a:r>
              <a:rPr lang="en-US" dirty="0" err="1" smtClean="0"/>
              <a:t>memaksakan</a:t>
            </a:r>
            <a:r>
              <a:rPr lang="en-US" dirty="0" smtClean="0"/>
              <a:t> </a:t>
            </a:r>
            <a:r>
              <a:rPr lang="en-US" dirty="0" err="1" smtClean="0"/>
              <a:t>tanggung</a:t>
            </a:r>
            <a:r>
              <a:rPr lang="en-US" dirty="0" smtClean="0"/>
              <a:t>  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 </a:t>
            </a:r>
            <a:r>
              <a:rPr lang="en-US" dirty="0" err="1" smtClean="0"/>
              <a:t>pihak</a:t>
            </a:r>
            <a:r>
              <a:rPr lang="en-US" dirty="0" smtClean="0"/>
              <a:t> yang </a:t>
            </a:r>
            <a:r>
              <a:rPr lang="en-US" dirty="0" err="1" smtClean="0"/>
              <a:t>berbuat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lain.</a:t>
            </a:r>
          </a:p>
          <a:p>
            <a:pPr>
              <a:buNone/>
            </a:pPr>
            <a:r>
              <a:rPr lang="en-US" dirty="0" smtClean="0"/>
              <a:t>           </a:t>
            </a:r>
          </a:p>
          <a:p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ciri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beradab</a:t>
            </a:r>
            <a:r>
              <a:rPr lang="en-US" dirty="0" smtClean="0"/>
              <a:t>.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merasa</a:t>
            </a:r>
            <a:r>
              <a:rPr lang="en-US" dirty="0" smtClean="0"/>
              <a:t> </a:t>
            </a:r>
            <a:r>
              <a:rPr lang="en-US" dirty="0" err="1" smtClean="0"/>
              <a:t>dirinya</a:t>
            </a:r>
            <a:r>
              <a:rPr lang="en-US" dirty="0" smtClean="0"/>
              <a:t> </a:t>
            </a:r>
            <a:r>
              <a:rPr lang="en-US" dirty="0" err="1" smtClean="0"/>
              <a:t>bertanggung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menyadari</a:t>
            </a:r>
            <a:r>
              <a:rPr lang="en-US" dirty="0" smtClean="0"/>
              <a:t> </a:t>
            </a:r>
            <a:r>
              <a:rPr lang="en-US" dirty="0" err="1" smtClean="0"/>
              <a:t>akibat</a:t>
            </a:r>
            <a:r>
              <a:rPr lang="en-US" dirty="0" smtClean="0"/>
              <a:t> </a:t>
            </a:r>
            <a:r>
              <a:rPr lang="en-US" dirty="0" err="1" smtClean="0"/>
              <a:t>perbuatannya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 </a:t>
            </a:r>
            <a:r>
              <a:rPr lang="en-US" dirty="0" err="1" smtClean="0"/>
              <a:t>salah</a:t>
            </a:r>
            <a:r>
              <a:rPr lang="en-US" dirty="0" smtClean="0"/>
              <a:t>,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buruk</a:t>
            </a:r>
            <a:r>
              <a:rPr lang="en-US" dirty="0" smtClean="0"/>
              <a:t>, </a:t>
            </a:r>
            <a:r>
              <a:rPr lang="en-US" dirty="0" err="1" smtClean="0"/>
              <a:t>patut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patut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bermanfaat</a:t>
            </a:r>
            <a:r>
              <a:rPr lang="en-US" dirty="0" smtClean="0"/>
              <a:t> 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merugikan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lain.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b="1" dirty="0" smtClean="0"/>
              <a:t>B. KEWAJIBAN DAN TANGGUNG JAWAB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9831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 1.  </a:t>
            </a:r>
            <a:r>
              <a:rPr lang="en-US" b="1" dirty="0" err="1" smtClean="0"/>
              <a:t>Kebutuhan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kewajiban</a:t>
            </a:r>
            <a:r>
              <a:rPr lang="en-US" dirty="0" smtClean="0"/>
              <a:t>   </a:t>
            </a:r>
          </a:p>
          <a:p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muka</a:t>
            </a:r>
            <a:r>
              <a:rPr lang="en-US" dirty="0" smtClean="0"/>
              <a:t> </a:t>
            </a:r>
            <a:r>
              <a:rPr lang="en-US" dirty="0" err="1" smtClean="0"/>
              <a:t>bumi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ragam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bertahan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,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biologis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kelangsungan</a:t>
            </a:r>
            <a:r>
              <a:rPr lang="en-US" dirty="0" smtClean="0"/>
              <a:t> </a:t>
            </a:r>
            <a:r>
              <a:rPr lang="en-US" dirty="0" err="1" smtClean="0"/>
              <a:t>generasi</a:t>
            </a:r>
            <a:r>
              <a:rPr lang="en-US" dirty="0" smtClean="0"/>
              <a:t>, 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jiwa</a:t>
            </a:r>
            <a:r>
              <a:rPr lang="en-US" dirty="0" smtClean="0"/>
              <a:t>,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hiburan</a:t>
            </a:r>
            <a:r>
              <a:rPr lang="en-US" dirty="0" smtClean="0"/>
              <a:t>/</a:t>
            </a:r>
            <a:r>
              <a:rPr lang="en-US" dirty="0" err="1" smtClean="0"/>
              <a:t>rekreasi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kesenangan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kesegaran</a:t>
            </a:r>
            <a:r>
              <a:rPr lang="en-US" dirty="0" smtClean="0"/>
              <a:t>,  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perjuangan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berhadapan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lain, </a:t>
            </a:r>
            <a:r>
              <a:rPr lang="en-US" dirty="0" err="1" smtClean="0"/>
              <a:t>alam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, yang </a:t>
            </a:r>
            <a:r>
              <a:rPr lang="en-US" dirty="0" err="1" smtClean="0"/>
              <a:t>penuh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nilai-nilai</a:t>
            </a:r>
            <a:r>
              <a:rPr lang="en-US" dirty="0" smtClean="0"/>
              <a:t> </a:t>
            </a:r>
            <a:r>
              <a:rPr lang="en-US" dirty="0" err="1" smtClean="0"/>
              <a:t>kemanusiaan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keterbatasan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usahanya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berhasil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berhasil</a:t>
            </a:r>
            <a:r>
              <a:rPr lang="en-US" dirty="0" smtClean="0"/>
              <a:t> </a:t>
            </a:r>
            <a:r>
              <a:rPr lang="en-US" dirty="0" err="1" smtClean="0"/>
              <a:t>maksimal</a:t>
            </a:r>
            <a:r>
              <a:rPr lang="en-US" dirty="0" smtClean="0"/>
              <a:t> 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bantuan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lain.</a:t>
            </a:r>
            <a:endParaRPr lang="en-US" dirty="0"/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528796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dihadapkan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kewajiban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. </a:t>
            </a:r>
            <a:r>
              <a:rPr lang="en-US" dirty="0" err="1" smtClean="0"/>
              <a:t>Manusia</a:t>
            </a:r>
            <a:r>
              <a:rPr lang="en-US" dirty="0" smtClean="0"/>
              <a:t> yang </a:t>
            </a:r>
            <a:r>
              <a:rPr lang="en-US" dirty="0" err="1" smtClean="0"/>
              <a:t>bertanggung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yang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sadar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kewajibannya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penentu</a:t>
            </a:r>
            <a:r>
              <a:rPr lang="en-US" dirty="0" smtClean="0"/>
              <a:t> </a:t>
            </a:r>
            <a:r>
              <a:rPr lang="en-US" dirty="0" err="1" smtClean="0"/>
              <a:t>keberhasilan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wujudnya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dinyatakan</a:t>
            </a:r>
            <a:r>
              <a:rPr lang="en-US" dirty="0" smtClean="0"/>
              <a:t> </a:t>
            </a:r>
            <a:r>
              <a:rPr lang="en-US" dirty="0" err="1" smtClean="0"/>
              <a:t>perbuatan</a:t>
            </a:r>
            <a:r>
              <a:rPr lang="en-US" dirty="0" smtClean="0"/>
              <a:t> yang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kematangan</a:t>
            </a:r>
            <a:r>
              <a:rPr lang="en-US" dirty="0" smtClean="0"/>
              <a:t> </a:t>
            </a:r>
            <a:r>
              <a:rPr lang="en-US" dirty="0" err="1" smtClean="0"/>
              <a:t>pribadi</a:t>
            </a:r>
            <a:r>
              <a:rPr lang="en-US" dirty="0" smtClean="0"/>
              <a:t>, </a:t>
            </a:r>
            <a:r>
              <a:rPr lang="en-US" dirty="0" err="1" smtClean="0"/>
              <a:t>suasana</a:t>
            </a:r>
            <a:r>
              <a:rPr lang="en-US" dirty="0" smtClean="0"/>
              <a:t> </a:t>
            </a:r>
            <a:r>
              <a:rPr lang="en-US" dirty="0" err="1" smtClean="0"/>
              <a:t>seimbang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selaras</a:t>
            </a:r>
            <a:r>
              <a:rPr lang="en-US" dirty="0" smtClean="0"/>
              <a:t> 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sesama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.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,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pemenuhan</a:t>
            </a:r>
            <a:r>
              <a:rPr lang="en-US" dirty="0" smtClean="0"/>
              <a:t> </a:t>
            </a:r>
            <a:r>
              <a:rPr lang="en-US" dirty="0" err="1" smtClean="0"/>
              <a:t>kewajiban</a:t>
            </a:r>
            <a:r>
              <a:rPr lang="en-US" dirty="0" smtClean="0"/>
              <a:t>, </a:t>
            </a:r>
            <a:r>
              <a:rPr lang="en-US" dirty="0" err="1" smtClean="0"/>
              <a:t>pengabdian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pengorbanan</a:t>
            </a:r>
            <a:r>
              <a:rPr lang="en-US" dirty="0" smtClean="0"/>
              <a:t>,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kematangan</a:t>
            </a:r>
            <a:r>
              <a:rPr lang="en-US" dirty="0" smtClean="0"/>
              <a:t> </a:t>
            </a:r>
            <a:r>
              <a:rPr lang="en-US" dirty="0" err="1" smtClean="0"/>
              <a:t>pribadi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keseimbangan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keselarasan</a:t>
            </a:r>
            <a:r>
              <a:rPr lang="en-US" dirty="0" smtClean="0"/>
              <a:t>, </a:t>
            </a:r>
            <a:r>
              <a:rPr lang="en-US" dirty="0" err="1" smtClean="0"/>
              <a:t>di</a:t>
            </a:r>
            <a:r>
              <a:rPr lang="en-US" dirty="0" smtClean="0"/>
              <a:t> situ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2.  </a:t>
            </a:r>
            <a:r>
              <a:rPr lang="en-US" b="1" dirty="0" err="1" smtClean="0"/>
              <a:t>Tipe</a:t>
            </a:r>
            <a:r>
              <a:rPr lang="en-US" b="1" dirty="0" smtClean="0"/>
              <a:t> </a:t>
            </a:r>
            <a:r>
              <a:rPr lang="en-US" b="1" dirty="0" err="1" smtClean="0"/>
              <a:t>Tanggung</a:t>
            </a:r>
            <a:r>
              <a:rPr lang="en-US" b="1" dirty="0" smtClean="0"/>
              <a:t> </a:t>
            </a:r>
            <a:r>
              <a:rPr lang="en-US" b="1" dirty="0" err="1" smtClean="0"/>
              <a:t>Jawab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endParaRPr lang="en-US" dirty="0" smtClean="0"/>
          </a:p>
          <a:p>
            <a:pPr>
              <a:buNone/>
            </a:pPr>
            <a:r>
              <a:rPr lang="en-US" b="1" i="1" dirty="0" smtClean="0"/>
              <a:t>a. </a:t>
            </a:r>
            <a:r>
              <a:rPr lang="en-US" b="1" i="1" dirty="0" err="1" smtClean="0"/>
              <a:t>Tanggung</a:t>
            </a:r>
            <a:r>
              <a:rPr lang="en-US" b="1" i="1" dirty="0" smtClean="0"/>
              <a:t> </a:t>
            </a:r>
            <a:r>
              <a:rPr lang="en-US" b="1" i="1" dirty="0" err="1" smtClean="0"/>
              <a:t>jawab</a:t>
            </a:r>
            <a:r>
              <a:rPr lang="en-US" b="1" i="1" dirty="0" smtClean="0"/>
              <a:t> </a:t>
            </a:r>
            <a:r>
              <a:rPr lang="en-US" b="1" i="1" dirty="0" err="1" smtClean="0"/>
              <a:t>kepada</a:t>
            </a:r>
            <a:r>
              <a:rPr lang="en-US" b="1" i="1" dirty="0" smtClean="0"/>
              <a:t> </a:t>
            </a:r>
            <a:r>
              <a:rPr lang="en-US" b="1" i="1" dirty="0" err="1" smtClean="0"/>
              <a:t>diri</a:t>
            </a:r>
            <a:r>
              <a:rPr lang="en-US" b="1" i="1" dirty="0" smtClean="0"/>
              <a:t> </a:t>
            </a:r>
            <a:r>
              <a:rPr lang="en-US" b="1" i="1" dirty="0" err="1" smtClean="0"/>
              <a:t>sendiri</a:t>
            </a:r>
            <a:endParaRPr lang="en-US" b="1" dirty="0" smtClean="0"/>
          </a:p>
          <a:p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menuntut</a:t>
            </a:r>
            <a:r>
              <a:rPr lang="en-US" dirty="0" smtClean="0"/>
              <a:t> </a:t>
            </a:r>
            <a:r>
              <a:rPr lang="en-US" dirty="0" err="1" smtClean="0"/>
              <a:t>kesadaran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kewajiban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dirinya</a:t>
            </a:r>
            <a:r>
              <a:rPr lang="en-US" dirty="0" smtClean="0"/>
              <a:t> 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kemandirian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pribadi</a:t>
            </a:r>
            <a:r>
              <a:rPr lang="en-US" dirty="0" smtClean="0"/>
              <a:t>.  </a:t>
            </a:r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demikian</a:t>
            </a:r>
            <a:r>
              <a:rPr lang="en-US" dirty="0" smtClean="0"/>
              <a:t>,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pribadi</a:t>
            </a:r>
            <a:r>
              <a:rPr lang="en-US" dirty="0" smtClean="0"/>
              <a:t> 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memecahkan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kemanusiaan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dirinya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b.Tanggung</a:t>
            </a:r>
            <a:r>
              <a:rPr lang="en-US" i="1" dirty="0" smtClean="0"/>
              <a:t> </a:t>
            </a:r>
            <a:r>
              <a:rPr lang="en-US" i="1" dirty="0" err="1" smtClean="0"/>
              <a:t>jawab</a:t>
            </a:r>
            <a:r>
              <a:rPr lang="en-US" i="1" dirty="0" smtClean="0"/>
              <a:t> </a:t>
            </a:r>
            <a:r>
              <a:rPr lang="en-US" i="1" dirty="0" err="1" smtClean="0"/>
              <a:t>kepada</a:t>
            </a:r>
            <a:r>
              <a:rPr lang="en-US" i="1" dirty="0" smtClean="0"/>
              <a:t> </a:t>
            </a:r>
            <a:r>
              <a:rPr lang="en-US" i="1" dirty="0" err="1" smtClean="0"/>
              <a:t>keluarga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 </a:t>
            </a:r>
            <a:r>
              <a:rPr lang="en-US" dirty="0" err="1" smtClean="0"/>
              <a:t>menuntut</a:t>
            </a:r>
            <a:r>
              <a:rPr lang="en-US" dirty="0" smtClean="0"/>
              <a:t>  </a:t>
            </a:r>
            <a:r>
              <a:rPr lang="en-US" dirty="0" err="1" smtClean="0"/>
              <a:t>kesadaran</a:t>
            </a:r>
            <a:r>
              <a:rPr lang="en-US" dirty="0" smtClean="0"/>
              <a:t> </a:t>
            </a:r>
            <a:r>
              <a:rPr lang="en-US" dirty="0" err="1" smtClean="0"/>
              <a:t>kepala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kewajibannya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, </a:t>
            </a:r>
            <a:r>
              <a:rPr lang="en-US" dirty="0" err="1" smtClean="0"/>
              <a:t>dituntut</a:t>
            </a:r>
            <a:r>
              <a:rPr lang="en-US" dirty="0" smtClean="0"/>
              <a:t>   </a:t>
            </a:r>
            <a:r>
              <a:rPr lang="en-US" dirty="0" err="1" smtClean="0"/>
              <a:t>keseimbangan</a:t>
            </a:r>
            <a:r>
              <a:rPr lang="en-US" dirty="0" smtClean="0"/>
              <a:t>  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kewajiban</a:t>
            </a:r>
            <a:r>
              <a:rPr lang="en-US" dirty="0" smtClean="0"/>
              <a:t> yang </a:t>
            </a:r>
            <a:r>
              <a:rPr lang="en-US" dirty="0" err="1" smtClean="0"/>
              <a:t>dipenuhi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yang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dituntut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pengabdian</a:t>
            </a:r>
            <a:r>
              <a:rPr lang="en-US" dirty="0" smtClean="0"/>
              <a:t> 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pengorbanan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 </a:t>
            </a:r>
            <a:r>
              <a:rPr lang="en-US" dirty="0" err="1" smtClean="0"/>
              <a:t>demi</a:t>
            </a:r>
            <a:r>
              <a:rPr lang="en-US" dirty="0" smtClean="0"/>
              <a:t> </a:t>
            </a:r>
            <a:r>
              <a:rPr lang="en-US" dirty="0" err="1" smtClean="0"/>
              <a:t>tercipta</a:t>
            </a:r>
            <a:r>
              <a:rPr lang="en-US" dirty="0" smtClean="0"/>
              <a:t> </a:t>
            </a:r>
            <a:r>
              <a:rPr lang="en-US" dirty="0" err="1" smtClean="0"/>
              <a:t>keseimbangan</a:t>
            </a:r>
            <a:r>
              <a:rPr lang="en-US" dirty="0" smtClean="0"/>
              <a:t>, </a:t>
            </a:r>
            <a:r>
              <a:rPr lang="en-US" dirty="0" err="1" smtClean="0"/>
              <a:t>keselarasan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keserasian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sesama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demikian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kesadaran</a:t>
            </a:r>
            <a:r>
              <a:rPr lang="en-US" dirty="0" smtClean="0"/>
              <a:t> </a:t>
            </a:r>
            <a:r>
              <a:rPr lang="en-US" dirty="0" err="1" smtClean="0"/>
              <a:t>kepala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memecahkan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kemanusiaan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perlakuan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adil</a:t>
            </a:r>
            <a:r>
              <a:rPr lang="en-US" dirty="0" smtClean="0"/>
              <a:t> 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, </a:t>
            </a:r>
            <a:r>
              <a:rPr lang="en-US" dirty="0" err="1" smtClean="0"/>
              <a:t>bertindak</a:t>
            </a:r>
            <a:r>
              <a:rPr lang="en-US" dirty="0" smtClean="0"/>
              <a:t> </a:t>
            </a:r>
            <a:r>
              <a:rPr lang="en-US" dirty="0" err="1" smtClean="0"/>
              <a:t>kejam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mendidik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, </a:t>
            </a:r>
            <a:r>
              <a:rPr lang="en-US" dirty="0" err="1" smtClean="0"/>
              <a:t>kekerasan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istri</a:t>
            </a:r>
            <a:r>
              <a:rPr lang="en-US" dirty="0" smtClean="0"/>
              <a:t> 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nafkah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Pemenuhan</a:t>
            </a:r>
            <a:r>
              <a:rPr lang="en-US" dirty="0" smtClean="0"/>
              <a:t> </a:t>
            </a:r>
            <a:r>
              <a:rPr lang="en-US" dirty="0" err="1" smtClean="0"/>
              <a:t>kewajiban</a:t>
            </a:r>
            <a:r>
              <a:rPr lang="en-US" dirty="0" smtClean="0"/>
              <a:t> </a:t>
            </a:r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kewajiban</a:t>
            </a:r>
            <a:r>
              <a:rPr lang="en-US" dirty="0" smtClean="0"/>
              <a:t> </a:t>
            </a:r>
            <a:r>
              <a:rPr lang="en-US" dirty="0" err="1" smtClean="0"/>
              <a:t>suami</a:t>
            </a:r>
            <a:r>
              <a:rPr lang="en-US" dirty="0" smtClean="0"/>
              <a:t> </a:t>
            </a:r>
            <a:r>
              <a:rPr lang="en-US" dirty="0" err="1" smtClean="0"/>
              <a:t>dibantu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istri</a:t>
            </a:r>
            <a:r>
              <a:rPr lang="en-US" dirty="0" smtClean="0"/>
              <a:t> </a:t>
            </a:r>
            <a:r>
              <a:rPr lang="en-US" dirty="0" err="1" smtClean="0"/>
              <a:t>guna</a:t>
            </a:r>
            <a:r>
              <a:rPr lang="en-US" dirty="0" smtClean="0"/>
              <a:t> </a:t>
            </a:r>
            <a:r>
              <a:rPr lang="en-US" dirty="0" err="1" smtClean="0"/>
              <a:t>menyelamatkan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mempertahankan</a:t>
            </a:r>
            <a:r>
              <a:rPr lang="en-US" dirty="0" smtClean="0"/>
              <a:t> </a:t>
            </a:r>
            <a:r>
              <a:rPr lang="en-US" dirty="0" err="1" smtClean="0"/>
              <a:t>keutuhan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tangga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mengemban</a:t>
            </a:r>
            <a:r>
              <a:rPr lang="en-US" dirty="0" smtClean="0"/>
              <a:t> </a:t>
            </a:r>
            <a:r>
              <a:rPr lang="en-US" dirty="0" err="1" smtClean="0"/>
              <a:t>kewajiban</a:t>
            </a:r>
            <a:r>
              <a:rPr lang="en-US" dirty="0" smtClean="0"/>
              <a:t> </a:t>
            </a:r>
            <a:r>
              <a:rPr lang="en-US" dirty="0" err="1" smtClean="0"/>
              <a:t>pokok</a:t>
            </a:r>
            <a:r>
              <a:rPr lang="en-US" dirty="0" smtClean="0"/>
              <a:t>, </a:t>
            </a:r>
            <a:r>
              <a:rPr lang="en-US" dirty="0" err="1" smtClean="0"/>
              <a:t>suami</a:t>
            </a:r>
            <a:r>
              <a:rPr lang="en-US" dirty="0" smtClean="0"/>
              <a:t> 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istri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pengertian</a:t>
            </a:r>
            <a:r>
              <a:rPr lang="en-US" dirty="0" smtClean="0"/>
              <a:t>, </a:t>
            </a:r>
            <a:r>
              <a:rPr lang="en-US" dirty="0" err="1" smtClean="0"/>
              <a:t>kesamaan</a:t>
            </a:r>
            <a:r>
              <a:rPr lang="en-US" dirty="0" smtClean="0"/>
              <a:t> </a:t>
            </a:r>
            <a:r>
              <a:rPr lang="en-US" dirty="0" err="1" smtClean="0"/>
              <a:t>paham</a:t>
            </a:r>
            <a:r>
              <a:rPr lang="en-US" dirty="0" smtClean="0"/>
              <a:t>, </a:t>
            </a:r>
            <a:r>
              <a:rPr lang="en-US" dirty="0" err="1" smtClean="0"/>
              <a:t>keseimbangan</a:t>
            </a:r>
            <a:r>
              <a:rPr lang="en-US" dirty="0" smtClean="0"/>
              <a:t> status,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menghargai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menonjolkan</a:t>
            </a:r>
            <a:r>
              <a:rPr lang="en-US" dirty="0" smtClean="0"/>
              <a:t> </a:t>
            </a:r>
            <a:r>
              <a:rPr lang="en-US" dirty="0" err="1" smtClean="0"/>
              <a:t>egoisme</a:t>
            </a:r>
            <a:r>
              <a:rPr lang="en-US" dirty="0" smtClean="0"/>
              <a:t> </a:t>
            </a:r>
            <a:r>
              <a:rPr lang="en-US" dirty="0" err="1" smtClean="0"/>
              <a:t>pribadi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suasana</a:t>
            </a:r>
            <a:r>
              <a:rPr lang="en-US" dirty="0" smtClean="0"/>
              <a:t> </a:t>
            </a:r>
            <a:r>
              <a:rPr lang="en-US" dirty="0" err="1" smtClean="0"/>
              <a:t>harmonis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.  </a:t>
            </a:r>
            <a:r>
              <a:rPr lang="en-US" dirty="0" err="1" smtClean="0"/>
              <a:t>Menjunjung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 </a:t>
            </a:r>
            <a:r>
              <a:rPr lang="en-US" dirty="0" err="1" smtClean="0"/>
              <a:t>kewajiban</a:t>
            </a:r>
            <a:r>
              <a:rPr lang="en-US" dirty="0" smtClean="0"/>
              <a:t> </a:t>
            </a:r>
            <a:r>
              <a:rPr lang="en-US" dirty="0" err="1" smtClean="0"/>
              <a:t>suami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istri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3600" i="1" dirty="0" smtClean="0"/>
              <a:t>c. </a:t>
            </a:r>
            <a:r>
              <a:rPr lang="en-US" sz="3600" i="1" dirty="0" err="1" smtClean="0"/>
              <a:t>Tanggung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jawab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kepada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sesama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manusia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505936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sesama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menuntut</a:t>
            </a:r>
            <a:r>
              <a:rPr lang="en-US" dirty="0" smtClean="0"/>
              <a:t> </a:t>
            </a:r>
            <a:r>
              <a:rPr lang="en-US" dirty="0" err="1" smtClean="0"/>
              <a:t>kesadaran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kewjibannya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bermasyarakat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Kewajiban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meliputi</a:t>
            </a:r>
            <a:r>
              <a:rPr lang="en-US" dirty="0" smtClean="0"/>
              <a:t> </a:t>
            </a:r>
            <a:r>
              <a:rPr lang="en-US" dirty="0" err="1" smtClean="0"/>
              <a:t>kewajiban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individu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indiviu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individu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.  </a:t>
            </a:r>
          </a:p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individu</a:t>
            </a:r>
            <a:r>
              <a:rPr lang="en-US" dirty="0" smtClean="0"/>
              <a:t>,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dituntut</a:t>
            </a:r>
            <a:r>
              <a:rPr lang="en-US" dirty="0" smtClean="0"/>
              <a:t> </a:t>
            </a:r>
            <a:r>
              <a:rPr lang="en-US" dirty="0" err="1" smtClean="0"/>
              <a:t>keseimbangan</a:t>
            </a:r>
            <a:r>
              <a:rPr lang="en-US" dirty="0" smtClean="0"/>
              <a:t> </a:t>
            </a:r>
            <a:r>
              <a:rPr lang="en-US" dirty="0" err="1" smtClean="0"/>
              <a:t>kewajiban</a:t>
            </a:r>
            <a:r>
              <a:rPr lang="en-US" dirty="0" smtClean="0"/>
              <a:t> yang </a:t>
            </a:r>
            <a:r>
              <a:rPr lang="en-US" dirty="0" err="1" smtClean="0"/>
              <a:t>dipenuhi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yang </a:t>
            </a:r>
            <a:r>
              <a:rPr lang="en-US" dirty="0" err="1" smtClean="0"/>
              <a:t>diperoleh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individu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keseimbangan</a:t>
            </a:r>
            <a:r>
              <a:rPr lang="en-US" dirty="0" smtClean="0"/>
              <a:t>  </a:t>
            </a:r>
            <a:r>
              <a:rPr lang="en-US" dirty="0" err="1" smtClean="0"/>
              <a:t>kewajiban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dituntut</a:t>
            </a:r>
            <a:r>
              <a:rPr lang="en-US" dirty="0" smtClean="0"/>
              <a:t> </a:t>
            </a:r>
            <a:r>
              <a:rPr lang="en-US" dirty="0" err="1" smtClean="0"/>
              <a:t>pengabdian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pengorbanan</a:t>
            </a:r>
            <a:r>
              <a:rPr lang="en-US" dirty="0" smtClean="0"/>
              <a:t> </a:t>
            </a:r>
            <a:r>
              <a:rPr lang="en-US" dirty="0" err="1" smtClean="0"/>
              <a:t>demi</a:t>
            </a:r>
            <a:r>
              <a:rPr lang="en-US" dirty="0" smtClean="0"/>
              <a:t> </a:t>
            </a:r>
            <a:r>
              <a:rPr lang="en-US" dirty="0" err="1" smtClean="0"/>
              <a:t>tercipta</a:t>
            </a:r>
            <a:r>
              <a:rPr lang="en-US" dirty="0" smtClean="0"/>
              <a:t> </a:t>
            </a:r>
            <a:r>
              <a:rPr lang="en-US" dirty="0" err="1" smtClean="0"/>
              <a:t>keseimbangan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keselarasan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individu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i="1" dirty="0" smtClean="0"/>
              <a:t>d. </a:t>
            </a:r>
            <a:r>
              <a:rPr lang="en-US" sz="3200" i="1" dirty="0" err="1" smtClean="0"/>
              <a:t>Tanggung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jawab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kepada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alam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lingkungan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51355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menuntut</a:t>
            </a:r>
            <a:r>
              <a:rPr lang="en-US" dirty="0" smtClean="0"/>
              <a:t> </a:t>
            </a:r>
            <a:r>
              <a:rPr lang="en-US" dirty="0" err="1" smtClean="0"/>
              <a:t>kesadaran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kewajibannya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pengabdian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pengorbannya</a:t>
            </a:r>
            <a:r>
              <a:rPr lang="en-US" dirty="0" smtClean="0"/>
              <a:t> 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menata</a:t>
            </a:r>
            <a:r>
              <a:rPr lang="en-US" dirty="0" smtClean="0"/>
              <a:t>, </a:t>
            </a:r>
            <a:r>
              <a:rPr lang="en-US" dirty="0" err="1" smtClean="0"/>
              <a:t>memelihara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melestarikan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, </a:t>
            </a:r>
            <a:r>
              <a:rPr lang="en-US" dirty="0" err="1" smtClean="0"/>
              <a:t>teratur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sehat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demikian</a:t>
            </a:r>
            <a:r>
              <a:rPr lang="en-US" dirty="0" smtClean="0"/>
              <a:t>,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memecahkan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yang </a:t>
            </a:r>
            <a:r>
              <a:rPr lang="en-US" dirty="0" err="1" smtClean="0"/>
              <a:t>berpengaruh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kemanusiaan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Misalnya</a:t>
            </a:r>
            <a:r>
              <a:rPr lang="en-US" dirty="0" smtClean="0"/>
              <a:t>, </a:t>
            </a:r>
            <a:r>
              <a:rPr lang="en-US" dirty="0" err="1" smtClean="0"/>
              <a:t>kesadaran</a:t>
            </a:r>
            <a:r>
              <a:rPr lang="en-US" dirty="0" smtClean="0"/>
              <a:t> </a:t>
            </a:r>
            <a:r>
              <a:rPr lang="en-US" dirty="0" err="1" smtClean="0"/>
              <a:t>mengatasi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sampah</a:t>
            </a:r>
            <a:r>
              <a:rPr lang="en-US" dirty="0" smtClean="0"/>
              <a:t>, </a:t>
            </a:r>
            <a:r>
              <a:rPr lang="en-US" dirty="0" err="1" smtClean="0"/>
              <a:t>saluran</a:t>
            </a:r>
            <a:r>
              <a:rPr lang="en-US" dirty="0" smtClean="0"/>
              <a:t> air, </a:t>
            </a:r>
            <a:r>
              <a:rPr lang="en-US" dirty="0" err="1" smtClean="0"/>
              <a:t>pemeliharaan</a:t>
            </a:r>
            <a:r>
              <a:rPr lang="en-US" dirty="0" smtClean="0"/>
              <a:t> </a:t>
            </a:r>
            <a:r>
              <a:rPr lang="en-US" dirty="0" err="1" smtClean="0"/>
              <a:t>taman</a:t>
            </a:r>
            <a:r>
              <a:rPr lang="en-US" dirty="0" smtClean="0"/>
              <a:t>, </a:t>
            </a:r>
            <a:r>
              <a:rPr lang="en-US" dirty="0" err="1" smtClean="0"/>
              <a:t>pencemaran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 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perusakan</a:t>
            </a:r>
            <a:r>
              <a:rPr lang="en-US" dirty="0" smtClean="0"/>
              <a:t> </a:t>
            </a:r>
            <a:r>
              <a:rPr lang="en-US" dirty="0" err="1" smtClean="0"/>
              <a:t>hutan</a:t>
            </a:r>
            <a:r>
              <a:rPr lang="en-US" dirty="0" smtClean="0"/>
              <a:t> </a:t>
            </a:r>
            <a:r>
              <a:rPr lang="en-US" dirty="0" err="1" smtClean="0"/>
              <a:t>lindung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suaka</a:t>
            </a:r>
            <a:r>
              <a:rPr lang="en-US" dirty="0" smtClean="0"/>
              <a:t>  </a:t>
            </a:r>
            <a:r>
              <a:rPr lang="en-US" dirty="0" err="1" smtClean="0"/>
              <a:t>alam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lvl="0"/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err="1" smtClean="0"/>
              <a:t>e.Tanggung</a:t>
            </a:r>
            <a:r>
              <a:rPr lang="en-US" i="1" dirty="0" smtClean="0"/>
              <a:t> </a:t>
            </a:r>
            <a:r>
              <a:rPr lang="en-US" i="1" dirty="0" err="1" smtClean="0"/>
              <a:t>jawab</a:t>
            </a:r>
            <a:r>
              <a:rPr lang="en-US" i="1" dirty="0" smtClean="0"/>
              <a:t> </a:t>
            </a:r>
            <a:r>
              <a:rPr lang="en-US" i="1" dirty="0" err="1" smtClean="0"/>
              <a:t>kepada</a:t>
            </a:r>
            <a:r>
              <a:rPr lang="en-US" i="1" dirty="0" smtClean="0"/>
              <a:t> </a:t>
            </a:r>
            <a:r>
              <a:rPr lang="en-US" i="1" dirty="0" err="1" smtClean="0"/>
              <a:t>Tuhan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5059363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</a:t>
            </a:r>
            <a:r>
              <a:rPr lang="en-US" dirty="0" err="1" smtClean="0"/>
              <a:t>menuntut</a:t>
            </a:r>
            <a:r>
              <a:rPr lang="en-US" dirty="0" smtClean="0"/>
              <a:t> </a:t>
            </a:r>
            <a:r>
              <a:rPr lang="en-US" dirty="0" err="1" smtClean="0"/>
              <a:t>kesadaran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kewajiban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kepribadiannya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.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mahkluk</a:t>
            </a:r>
            <a:r>
              <a:rPr lang="en-US" dirty="0" smtClean="0"/>
              <a:t> </a:t>
            </a:r>
            <a:r>
              <a:rPr lang="en-US" dirty="0" err="1" smtClean="0"/>
              <a:t>ciptaan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,</a:t>
            </a:r>
          </a:p>
          <a:p>
            <a:pPr lvl="0"/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bersyukur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karunia-Nya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rezeki</a:t>
            </a:r>
            <a:r>
              <a:rPr lang="en-US" dirty="0" smtClean="0"/>
              <a:t> </a:t>
            </a:r>
            <a:r>
              <a:rPr lang="en-US" dirty="0" err="1" smtClean="0"/>
              <a:t>kepadanya</a:t>
            </a:r>
            <a:r>
              <a:rPr lang="en-US" dirty="0" smtClean="0"/>
              <a:t>. </a:t>
            </a:r>
          </a:p>
          <a:p>
            <a:pPr lvl="0"/>
            <a:r>
              <a:rPr lang="en-US" dirty="0" err="1" smtClean="0"/>
              <a:t>Pengabdian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penyerahan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sepenuhnya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perwujudan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r>
              <a:rPr lang="en-US" dirty="0" smtClean="0"/>
              <a:t> </a:t>
            </a:r>
            <a:r>
              <a:rPr lang="en-US" dirty="0" err="1" smtClean="0"/>
              <a:t>sayang</a:t>
            </a:r>
            <a:r>
              <a:rPr lang="en-US" dirty="0" smtClean="0"/>
              <a:t>   </a:t>
            </a:r>
            <a:r>
              <a:rPr lang="en-US" dirty="0" err="1" smtClean="0"/>
              <a:t>dan</a:t>
            </a:r>
            <a:r>
              <a:rPr lang="en-US" dirty="0" smtClean="0"/>
              <a:t> rasa </a:t>
            </a:r>
            <a:r>
              <a:rPr lang="en-US" dirty="0" err="1" smtClean="0"/>
              <a:t>syukur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.      </a:t>
            </a:r>
            <a:r>
              <a:rPr lang="en-US" i="1" dirty="0" smtClean="0"/>
              <a:t>         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Warga</a:t>
            </a:r>
            <a:r>
              <a:rPr lang="en-US" sz="3200" dirty="0" smtClean="0"/>
              <a:t> </a:t>
            </a:r>
            <a:r>
              <a:rPr lang="en-US" sz="3200" dirty="0" err="1" smtClean="0"/>
              <a:t>masyarakat</a:t>
            </a:r>
            <a:r>
              <a:rPr lang="en-US" sz="3200" dirty="0" smtClean="0"/>
              <a:t> </a:t>
            </a:r>
            <a:r>
              <a:rPr lang="en-US" sz="3200" dirty="0" err="1" smtClean="0"/>
              <a:t>menyatukan</a:t>
            </a:r>
            <a:r>
              <a:rPr lang="en-US" sz="3200" dirty="0" smtClean="0"/>
              <a:t> </a:t>
            </a:r>
            <a:r>
              <a:rPr lang="en-US" sz="3200" dirty="0" err="1" smtClean="0"/>
              <a:t>diri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tipe</a:t>
            </a:r>
            <a:r>
              <a:rPr lang="en-US" sz="3200" dirty="0" smtClean="0"/>
              <a:t> </a:t>
            </a:r>
            <a:r>
              <a:rPr lang="en-US" sz="3200" dirty="0" err="1" smtClean="0"/>
              <a:t>kelompok</a:t>
            </a:r>
            <a:r>
              <a:rPr lang="en-US" sz="3200" dirty="0" smtClean="0"/>
              <a:t> </a:t>
            </a:r>
            <a:r>
              <a:rPr lang="en-US" sz="3200" dirty="0" err="1" smtClean="0"/>
              <a:t>sosial</a:t>
            </a:r>
            <a:r>
              <a:rPr lang="en-US" sz="3200" dirty="0" smtClean="0"/>
              <a:t> </a:t>
            </a:r>
            <a:r>
              <a:rPr lang="en-US" sz="3200" dirty="0" err="1" smtClean="0"/>
              <a:t>budaya</a:t>
            </a:r>
            <a:r>
              <a:rPr lang="en-US" sz="3200" dirty="0" smtClean="0"/>
              <a:t> </a:t>
            </a:r>
            <a:r>
              <a:rPr lang="en-US" sz="3200" dirty="0" err="1" smtClean="0"/>
              <a:t>berdasarkan</a:t>
            </a:r>
            <a:r>
              <a:rPr lang="en-US" sz="3200" dirty="0" smtClean="0"/>
              <a:t> </a:t>
            </a:r>
            <a:r>
              <a:rPr lang="en-US" sz="3200" dirty="0" err="1" smtClean="0"/>
              <a:t>kesatuan</a:t>
            </a:r>
            <a:r>
              <a:rPr lang="en-US" sz="3200" dirty="0" smtClean="0"/>
              <a:t> </a:t>
            </a:r>
            <a:r>
              <a:rPr lang="en-US" sz="3200" dirty="0" err="1" smtClean="0"/>
              <a:t>tempat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ikatan</a:t>
            </a:r>
            <a:r>
              <a:rPr lang="en-US" sz="3200" dirty="0" smtClean="0"/>
              <a:t> </a:t>
            </a:r>
            <a:r>
              <a:rPr lang="en-US" sz="3200" dirty="0" err="1" smtClean="0"/>
              <a:t>alamiah</a:t>
            </a:r>
            <a:r>
              <a:rPr lang="en-US" sz="3200" dirty="0" smtClean="0"/>
              <a:t> </a:t>
            </a:r>
            <a:r>
              <a:rPr lang="en-US" sz="3200" dirty="0" err="1" smtClean="0"/>
              <a:t>berdasarkan</a:t>
            </a:r>
            <a:r>
              <a:rPr lang="en-US" sz="3200" dirty="0" smtClean="0"/>
              <a:t> </a:t>
            </a:r>
            <a:r>
              <a:rPr lang="en-US" sz="3200" dirty="0" err="1" smtClean="0"/>
              <a:t>beberapa</a:t>
            </a:r>
            <a:r>
              <a:rPr lang="en-US" sz="3200" dirty="0" smtClean="0"/>
              <a:t> </a:t>
            </a:r>
            <a:r>
              <a:rPr lang="en-US" sz="3200" dirty="0" err="1" smtClean="0"/>
              <a:t>alasan</a:t>
            </a:r>
            <a:r>
              <a:rPr lang="en-US" sz="3200" dirty="0" smtClean="0"/>
              <a:t>, </a:t>
            </a:r>
            <a:r>
              <a:rPr lang="en-US" sz="3200" dirty="0" err="1" smtClean="0"/>
              <a:t>antara</a:t>
            </a:r>
            <a:r>
              <a:rPr lang="en-US" sz="3200" dirty="0" smtClean="0"/>
              <a:t> lain: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648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 smtClean="0"/>
              <a:t>Warga</a:t>
            </a:r>
            <a:r>
              <a:rPr lang="en-US" sz="2400" dirty="0" smtClean="0"/>
              <a:t> </a:t>
            </a:r>
            <a:r>
              <a:rPr lang="en-US" sz="2400" dirty="0" err="1" smtClean="0"/>
              <a:t>masyarakat</a:t>
            </a:r>
            <a:r>
              <a:rPr lang="en-US" sz="2400" dirty="0" smtClean="0"/>
              <a:t> </a:t>
            </a:r>
            <a:r>
              <a:rPr lang="en-US" sz="2400" dirty="0" err="1" smtClean="0"/>
              <a:t>menyatukan</a:t>
            </a:r>
            <a:r>
              <a:rPr lang="en-US" sz="2400" dirty="0" smtClean="0"/>
              <a:t> </a:t>
            </a:r>
            <a:r>
              <a:rPr lang="en-US" sz="2400" dirty="0" err="1" smtClean="0"/>
              <a:t>diri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tipe</a:t>
            </a:r>
            <a:r>
              <a:rPr lang="en-US" sz="2400" dirty="0" smtClean="0"/>
              <a:t> </a:t>
            </a:r>
            <a:r>
              <a:rPr lang="en-US" sz="2400" dirty="0" err="1" smtClean="0"/>
              <a:t>kelompok</a:t>
            </a:r>
            <a:r>
              <a:rPr lang="en-US" sz="2400" dirty="0" smtClean="0"/>
              <a:t> </a:t>
            </a:r>
            <a:r>
              <a:rPr lang="en-US" sz="2400" dirty="0" err="1" smtClean="0"/>
              <a:t>sosial</a:t>
            </a:r>
            <a:r>
              <a:rPr lang="en-US" sz="2400" dirty="0" smtClean="0"/>
              <a:t> </a:t>
            </a:r>
            <a:r>
              <a:rPr lang="en-US" sz="2400" dirty="0" err="1" smtClean="0"/>
              <a:t>budaya</a:t>
            </a:r>
            <a:r>
              <a:rPr lang="en-US" sz="2400" dirty="0" smtClean="0"/>
              <a:t>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kesatuan</a:t>
            </a:r>
            <a:r>
              <a:rPr lang="en-US" sz="2400" dirty="0" smtClean="0"/>
              <a:t> </a:t>
            </a:r>
            <a:r>
              <a:rPr lang="en-US" sz="2400" dirty="0" err="1" smtClean="0"/>
              <a:t>tempat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ikatan</a:t>
            </a:r>
            <a:r>
              <a:rPr lang="en-US" sz="2400" dirty="0" smtClean="0"/>
              <a:t> </a:t>
            </a:r>
            <a:r>
              <a:rPr lang="en-US" sz="2400" dirty="0" err="1" smtClean="0"/>
              <a:t>alamiah</a:t>
            </a:r>
            <a:r>
              <a:rPr lang="en-US" sz="2400" dirty="0" smtClean="0"/>
              <a:t>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alas an,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lain:</a:t>
            </a:r>
          </a:p>
          <a:p>
            <a:pPr lvl="2" algn="just"/>
            <a:r>
              <a:rPr lang="en-US" dirty="0" smtClean="0"/>
              <a:t>Mata </a:t>
            </a:r>
            <a:r>
              <a:rPr lang="en-US" dirty="0" err="1" smtClean="0"/>
              <a:t>pencaharian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penerapan</a:t>
            </a:r>
            <a:r>
              <a:rPr lang="en-US" dirty="0" smtClean="0"/>
              <a:t> </a:t>
            </a:r>
            <a:r>
              <a:rPr lang="en-US" dirty="0" err="1" smtClean="0"/>
              <a:t>asas</a:t>
            </a:r>
            <a:r>
              <a:rPr lang="en-US" dirty="0" smtClean="0"/>
              <a:t> </a:t>
            </a:r>
            <a:r>
              <a:rPr lang="en-US" dirty="0" err="1" smtClean="0"/>
              <a:t>gotong</a:t>
            </a:r>
            <a:r>
              <a:rPr lang="en-US" dirty="0" smtClean="0"/>
              <a:t> </a:t>
            </a:r>
            <a:r>
              <a:rPr lang="en-US" dirty="0" err="1" smtClean="0"/>
              <a:t>royong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tolong</a:t>
            </a:r>
            <a:r>
              <a:rPr lang="en-US" dirty="0" smtClean="0"/>
              <a:t> – </a:t>
            </a:r>
            <a:r>
              <a:rPr lang="en-US" dirty="0" err="1" smtClean="0"/>
              <a:t>menolong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.</a:t>
            </a:r>
          </a:p>
          <a:p>
            <a:pPr lvl="2" algn="just"/>
            <a:r>
              <a:rPr lang="en-US" dirty="0" err="1" smtClean="0"/>
              <a:t>Keturunan</a:t>
            </a:r>
            <a:r>
              <a:rPr lang="en-US" dirty="0" smtClean="0"/>
              <a:t> (</a:t>
            </a:r>
            <a:r>
              <a:rPr lang="en-US" dirty="0" err="1" smtClean="0"/>
              <a:t>etnis</a:t>
            </a:r>
            <a:r>
              <a:rPr lang="en-US" dirty="0" smtClean="0"/>
              <a:t>)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yang </a:t>
            </a:r>
            <a:r>
              <a:rPr lang="en-US" dirty="0" err="1" smtClean="0"/>
              <a:t>mengikat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berkembang</a:t>
            </a:r>
            <a:r>
              <a:rPr lang="en-US" dirty="0" smtClean="0"/>
              <a:t> rasa </a:t>
            </a:r>
            <a:r>
              <a:rPr lang="en-US" dirty="0" err="1" smtClean="0"/>
              <a:t>solidaritas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melindungi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err="1" smtClean="0"/>
              <a:t>Ada</a:t>
            </a:r>
            <a:r>
              <a:rPr lang="en-US" sz="3200" b="1" dirty="0" smtClean="0"/>
              <a:t> 4 (</a:t>
            </a:r>
            <a:r>
              <a:rPr lang="en-US" sz="3200" b="1" dirty="0" err="1" smtClean="0"/>
              <a:t>empat</a:t>
            </a:r>
            <a:r>
              <a:rPr lang="en-US" sz="3200" b="1" dirty="0" smtClean="0"/>
              <a:t>) </a:t>
            </a:r>
            <a:r>
              <a:rPr lang="en-US" sz="3200" b="1" dirty="0" err="1" smtClean="0"/>
              <a:t>macam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tipe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kelompok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sosial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budaya</a:t>
            </a:r>
            <a:r>
              <a:rPr lang="en-US" sz="3200" b="1" dirty="0" smtClean="0"/>
              <a:t>, </a:t>
            </a:r>
            <a:r>
              <a:rPr lang="en-US" sz="3200" b="1" dirty="0" err="1" smtClean="0"/>
              <a:t>yaitu</a:t>
            </a:r>
            <a:r>
              <a:rPr lang="en-US" sz="3200" b="1" dirty="0" smtClean="0"/>
              <a:t>:</a:t>
            </a:r>
            <a:br>
              <a:rPr lang="en-US" sz="3200" b="1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 lnSpcReduction="20000"/>
          </a:bodyPr>
          <a:lstStyle/>
          <a:p>
            <a:pPr lvl="0" algn="just"/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kesatuan</a:t>
            </a:r>
            <a:r>
              <a:rPr lang="en-US" dirty="0" smtClean="0"/>
              <a:t> </a:t>
            </a:r>
            <a:r>
              <a:rPr lang="en-US" dirty="0" err="1" smtClean="0"/>
              <a:t>geografis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desa</a:t>
            </a:r>
            <a:r>
              <a:rPr lang="en-US" dirty="0" smtClean="0"/>
              <a:t>, </a:t>
            </a:r>
            <a:r>
              <a:rPr lang="en-US" dirty="0" err="1" smtClean="0"/>
              <a:t>kota</a:t>
            </a:r>
            <a:r>
              <a:rPr lang="en-US" dirty="0" smtClean="0"/>
              <a:t>,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en-US" dirty="0" err="1" smtClean="0"/>
              <a:t>aliran</a:t>
            </a:r>
            <a:r>
              <a:rPr lang="en-US" dirty="0" smtClean="0"/>
              <a:t> </a:t>
            </a:r>
            <a:r>
              <a:rPr lang="en-US" dirty="0" err="1" smtClean="0"/>
              <a:t>sungai</a:t>
            </a:r>
            <a:r>
              <a:rPr lang="en-US" dirty="0" smtClean="0"/>
              <a:t>,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en-US" dirty="0" err="1" smtClean="0"/>
              <a:t>pantai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en-US" dirty="0" err="1" smtClean="0"/>
              <a:t>pegunungan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ikatan</a:t>
            </a:r>
            <a:r>
              <a:rPr lang="en-US" dirty="0" smtClean="0"/>
              <a:t> </a:t>
            </a:r>
            <a:r>
              <a:rPr lang="en-US" dirty="0" err="1" smtClean="0"/>
              <a:t>perkawinan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darah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Koperasi</a:t>
            </a:r>
            <a:r>
              <a:rPr lang="en-US" dirty="0" smtClean="0"/>
              <a:t>, </a:t>
            </a:r>
            <a:r>
              <a:rPr lang="en-US" dirty="0" err="1" smtClean="0"/>
              <a:t>Lembaga</a:t>
            </a:r>
            <a:r>
              <a:rPr lang="en-US" dirty="0" smtClean="0"/>
              <a:t> </a:t>
            </a:r>
            <a:r>
              <a:rPr lang="en-US" dirty="0" err="1" smtClean="0"/>
              <a:t>Swadaya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Yayasan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keahlian</a:t>
            </a:r>
            <a:r>
              <a:rPr lang="en-US" dirty="0" smtClean="0"/>
              <a:t> </a:t>
            </a:r>
            <a:r>
              <a:rPr lang="en-US" dirty="0" err="1" smtClean="0"/>
              <a:t>profesional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profesi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pengusaha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lvl="0"/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3. Cara </a:t>
            </a:r>
            <a:r>
              <a:rPr lang="en-US" sz="4000" b="1" dirty="0" err="1" smtClean="0"/>
              <a:t>Hidup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Sosial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Budaya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pPr algn="just"/>
            <a:r>
              <a:rPr lang="en-US" b="1" i="1" dirty="0" smtClean="0"/>
              <a:t>Cara </a:t>
            </a:r>
            <a:r>
              <a:rPr lang="en-US" b="1" i="1" dirty="0" err="1" smtClean="0"/>
              <a:t>hidup</a:t>
            </a:r>
            <a:r>
              <a:rPr lang="en-US" b="1" i="1" dirty="0" smtClean="0"/>
              <a:t> </a:t>
            </a:r>
            <a:r>
              <a:rPr lang="en-US" b="1" i="1" dirty="0" err="1" smtClean="0"/>
              <a:t>sosial</a:t>
            </a:r>
            <a:r>
              <a:rPr lang="en-US" b="1" i="1" dirty="0" smtClean="0"/>
              <a:t> </a:t>
            </a:r>
            <a:r>
              <a:rPr lang="en-US" b="1" i="1" dirty="0" err="1" smtClean="0"/>
              <a:t>budaya</a:t>
            </a:r>
            <a:r>
              <a:rPr lang="en-US" b="1" i="1" dirty="0" smtClean="0"/>
              <a:t> </a:t>
            </a:r>
            <a:r>
              <a:rPr lang="en-US" b="1" dirty="0" err="1" smtClean="0"/>
              <a:t>artinya</a:t>
            </a:r>
            <a:r>
              <a:rPr lang="en-US" b="1" dirty="0" smtClean="0"/>
              <a:t> </a:t>
            </a:r>
            <a:r>
              <a:rPr lang="en-US" dirty="0" err="1" smtClean="0"/>
              <a:t>sikap</a:t>
            </a:r>
            <a:r>
              <a:rPr lang="en-US" dirty="0" smtClean="0"/>
              <a:t>, </a:t>
            </a:r>
            <a:r>
              <a:rPr lang="en-US" dirty="0" err="1" smtClean="0"/>
              <a:t>perbuatan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pencapaiannya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dipolakan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seperangkat</a:t>
            </a:r>
            <a:r>
              <a:rPr lang="en-US" dirty="0" smtClean="0"/>
              <a:t> </a:t>
            </a:r>
            <a:r>
              <a:rPr lang="en-US" dirty="0" err="1" smtClean="0"/>
              <a:t>tuntunan</a:t>
            </a:r>
            <a:r>
              <a:rPr lang="en-US" dirty="0" smtClean="0"/>
              <a:t>/</a:t>
            </a:r>
            <a:r>
              <a:rPr lang="en-US" dirty="0" err="1" smtClean="0"/>
              <a:t>pedoman</a:t>
            </a:r>
            <a:r>
              <a:rPr lang="en-US" dirty="0" smtClean="0"/>
              <a:t> </a:t>
            </a:r>
            <a:r>
              <a:rPr lang="en-US" dirty="0" err="1" smtClean="0"/>
              <a:t>tertulis</a:t>
            </a:r>
            <a:r>
              <a:rPr lang="en-US" dirty="0" smtClean="0"/>
              <a:t> yang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Anggaran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Etik</a:t>
            </a:r>
            <a:r>
              <a:rPr lang="en-US" dirty="0" smtClean="0"/>
              <a:t>. </a:t>
            </a:r>
          </a:p>
          <a:p>
            <a:pPr algn="just"/>
            <a:r>
              <a:rPr lang="en-US" dirty="0" err="1" smtClean="0"/>
              <a:t>Syarat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wajib</a:t>
            </a:r>
            <a:r>
              <a:rPr lang="en-US" dirty="0" smtClean="0"/>
              <a:t> </a:t>
            </a:r>
            <a:r>
              <a:rPr lang="en-US" dirty="0" err="1" smtClean="0"/>
              <a:t>dipatuhi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disesuaikan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Anggaran</a:t>
            </a:r>
            <a:r>
              <a:rPr lang="en-US" dirty="0" smtClean="0"/>
              <a:t> </a:t>
            </a:r>
            <a:r>
              <a:rPr lang="en-US" dirty="0" err="1" smtClean="0"/>
              <a:t>Dasardan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Etik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399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 </a:t>
            </a:r>
            <a:br>
              <a:rPr lang="en-US" sz="3200" dirty="0" smtClean="0"/>
            </a:br>
            <a:r>
              <a:rPr lang="en-US" sz="3200" dirty="0" smtClean="0"/>
              <a:t>. </a:t>
            </a:r>
            <a:r>
              <a:rPr lang="en-US" sz="3200" dirty="0" err="1" smtClean="0"/>
              <a:t>Semua</a:t>
            </a:r>
            <a:r>
              <a:rPr lang="en-US" sz="3200" dirty="0" smtClean="0"/>
              <a:t> </a:t>
            </a:r>
            <a:r>
              <a:rPr lang="en-US" sz="3200" dirty="0" err="1" smtClean="0"/>
              <a:t>anggota</a:t>
            </a:r>
            <a:r>
              <a:rPr lang="en-US" sz="3200" dirty="0" smtClean="0"/>
              <a:t> yang </a:t>
            </a:r>
            <a:r>
              <a:rPr lang="en-US" sz="3600" dirty="0" err="1" smtClean="0"/>
              <a:t>terikat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organisasi</a:t>
            </a:r>
            <a:r>
              <a:rPr lang="en-US" sz="3200" dirty="0" smtClean="0"/>
              <a:t> </a:t>
            </a:r>
            <a:r>
              <a:rPr lang="en-US" sz="3200" dirty="0" err="1" smtClean="0"/>
              <a:t>wajib</a:t>
            </a:r>
            <a:r>
              <a:rPr lang="en-US" sz="3200" dirty="0" smtClean="0"/>
              <a:t> </a:t>
            </a:r>
            <a:r>
              <a:rPr lang="en-US" sz="3200" dirty="0" err="1" smtClean="0"/>
              <a:t>mematuhi</a:t>
            </a:r>
            <a:r>
              <a:rPr lang="en-US" sz="3200" dirty="0" smtClean="0"/>
              <a:t> </a:t>
            </a:r>
            <a:r>
              <a:rPr lang="en-US" sz="3200" dirty="0" err="1" smtClean="0"/>
              <a:t>Anggaran</a:t>
            </a:r>
            <a:r>
              <a:rPr lang="en-US" sz="3200" dirty="0" smtClean="0"/>
              <a:t> </a:t>
            </a:r>
            <a:r>
              <a:rPr lang="en-US" sz="3200" dirty="0" err="1" smtClean="0"/>
              <a:t>Dasar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Kode</a:t>
            </a:r>
            <a:r>
              <a:rPr lang="en-US" sz="3200" dirty="0" smtClean="0"/>
              <a:t> </a:t>
            </a:r>
            <a:r>
              <a:rPr lang="en-US" sz="3200" dirty="0" err="1" smtClean="0"/>
              <a:t>Etik</a:t>
            </a:r>
            <a:r>
              <a:rPr lang="en-US" sz="3200" dirty="0" smtClean="0"/>
              <a:t>.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Ilmu</a:t>
            </a:r>
            <a:r>
              <a:rPr lang="en-US" sz="3200" dirty="0" smtClean="0"/>
              <a:t> </a:t>
            </a:r>
            <a:r>
              <a:rPr lang="en-US" sz="3200" dirty="0" err="1" smtClean="0"/>
              <a:t>Sosial</a:t>
            </a:r>
            <a:r>
              <a:rPr lang="en-US" sz="3200" dirty="0" smtClean="0"/>
              <a:t> </a:t>
            </a:r>
            <a:r>
              <a:rPr lang="en-US" sz="3200" dirty="0" err="1" smtClean="0"/>
              <a:t>Budaya</a:t>
            </a:r>
            <a:r>
              <a:rPr lang="en-US" sz="3200" dirty="0" smtClean="0"/>
              <a:t> </a:t>
            </a:r>
            <a:r>
              <a:rPr lang="en-US" sz="3200" dirty="0" err="1" smtClean="0"/>
              <a:t>dasar</a:t>
            </a:r>
            <a:r>
              <a:rPr lang="en-US" sz="3200" dirty="0" smtClean="0"/>
              <a:t>, </a:t>
            </a:r>
            <a:r>
              <a:rPr lang="en-US" sz="3200" dirty="0" err="1" smtClean="0"/>
              <a:t>Kode</a:t>
            </a:r>
            <a:r>
              <a:rPr lang="en-US" sz="3200" dirty="0" smtClean="0"/>
              <a:t> </a:t>
            </a:r>
            <a:r>
              <a:rPr lang="en-US" sz="3200" dirty="0" err="1" smtClean="0"/>
              <a:t>Etik</a:t>
            </a:r>
            <a:r>
              <a:rPr lang="en-US" sz="3200" dirty="0" smtClean="0"/>
              <a:t> </a:t>
            </a:r>
            <a:r>
              <a:rPr lang="en-US" sz="3200" dirty="0" err="1" smtClean="0"/>
              <a:t>merupakan</a:t>
            </a:r>
            <a:r>
              <a:rPr lang="en-US" sz="3200" dirty="0" smtClean="0"/>
              <a:t> </a:t>
            </a:r>
            <a:r>
              <a:rPr lang="en-US" sz="3200" dirty="0" err="1" smtClean="0"/>
              <a:t>pandangan</a:t>
            </a:r>
            <a:r>
              <a:rPr lang="en-US" sz="3200" dirty="0" smtClean="0"/>
              <a:t> </a:t>
            </a:r>
            <a:r>
              <a:rPr lang="en-US" sz="3200" dirty="0" err="1" smtClean="0"/>
              <a:t>hidup</a:t>
            </a:r>
            <a:r>
              <a:rPr lang="en-US" sz="3200" dirty="0" smtClean="0"/>
              <a:t> </a:t>
            </a:r>
            <a:r>
              <a:rPr lang="en-US" sz="3200" dirty="0" err="1" smtClean="0"/>
              <a:t>kelompok</a:t>
            </a:r>
            <a:r>
              <a:rPr lang="en-US" sz="3200" dirty="0" smtClean="0"/>
              <a:t> social yang </a:t>
            </a:r>
            <a:r>
              <a:rPr lang="en-US" sz="3200" dirty="0" err="1" smtClean="0"/>
              <a:t>bersangkutan</a:t>
            </a:r>
            <a:r>
              <a:rPr lang="en-US" sz="3200" dirty="0" smtClean="0"/>
              <a:t>. 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1"/>
            <a:ext cx="8229600" cy="3306763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social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tradisional</a:t>
            </a:r>
            <a:r>
              <a:rPr lang="en-US" dirty="0" smtClean="0"/>
              <a:t> </a:t>
            </a:r>
            <a:r>
              <a:rPr lang="en-US" dirty="0" err="1" smtClean="0"/>
              <a:t>alamiah</a:t>
            </a:r>
            <a:r>
              <a:rPr lang="en-US" dirty="0" smtClean="0"/>
              <a:t>,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tertulis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Etik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berkembang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alamiah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pikiran</a:t>
            </a:r>
            <a:r>
              <a:rPr lang="en-US" dirty="0" smtClean="0"/>
              <a:t> yang </a:t>
            </a:r>
            <a:r>
              <a:rPr lang="en-US" dirty="0" err="1" smtClean="0"/>
              <a:t>disebut</a:t>
            </a:r>
            <a:r>
              <a:rPr lang="en-US" dirty="0" smtClean="0"/>
              <a:t>  “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Misalnya</a:t>
            </a:r>
            <a:r>
              <a:rPr lang="en-US" sz="3200" b="1" dirty="0" smtClean="0"/>
              <a:t> 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social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dicapai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anggaran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Etik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yang </a:t>
            </a:r>
            <a:r>
              <a:rPr lang="en-US" dirty="0" err="1" smtClean="0"/>
              <a:t>bersangkutan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Etik</a:t>
            </a:r>
            <a:r>
              <a:rPr lang="en-US" dirty="0" smtClean="0"/>
              <a:t> </a:t>
            </a:r>
            <a:r>
              <a:rPr lang="en-US" dirty="0" err="1" smtClean="0"/>
              <a:t>ditetapkan</a:t>
            </a:r>
            <a:r>
              <a:rPr lang="en-US" dirty="0" smtClean="0"/>
              <a:t> </a:t>
            </a:r>
            <a:r>
              <a:rPr lang="en-US" dirty="0" err="1" smtClean="0"/>
              <a:t>pedoman</a:t>
            </a:r>
            <a:r>
              <a:rPr lang="en-US" dirty="0" smtClean="0"/>
              <a:t> </a:t>
            </a:r>
            <a:r>
              <a:rPr lang="en-US" dirty="0" err="1" smtClean="0"/>
              <a:t>tindakan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perbuatan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. </a:t>
            </a:r>
            <a:r>
              <a:rPr lang="en-US" dirty="0" err="1" smtClean="0"/>
              <a:t>Tindakan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perbuatan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kepedulian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(</a:t>
            </a:r>
            <a:r>
              <a:rPr lang="en-US" i="1" dirty="0" smtClean="0"/>
              <a:t>public</a:t>
            </a:r>
            <a:r>
              <a:rPr lang="en-US" dirty="0" smtClean="0"/>
              <a:t>)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perlindungan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 agar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dirugikan</a:t>
            </a:r>
            <a:r>
              <a:rPr lang="en-US" dirty="0" smtClean="0"/>
              <a:t>,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misalnya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misalnya</a:t>
            </a:r>
            <a:r>
              <a:rPr lang="en-US" dirty="0" smtClean="0"/>
              <a:t> :</a:t>
            </a:r>
          </a:p>
          <a:p>
            <a:pPr lvl="0"/>
            <a:r>
              <a:rPr lang="en-US" dirty="0" err="1" smtClean="0"/>
              <a:t>Pembelian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yang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cacat</a:t>
            </a:r>
            <a:r>
              <a:rPr lang="en-US" dirty="0" smtClean="0"/>
              <a:t> </a:t>
            </a:r>
            <a:r>
              <a:rPr lang="en-US" dirty="0" err="1" smtClean="0"/>
              <a:t>tersembunyi</a:t>
            </a:r>
            <a:r>
              <a:rPr lang="en-US" dirty="0" smtClean="0"/>
              <a:t>,  (</a:t>
            </a:r>
            <a:r>
              <a:rPr lang="en-US" dirty="0" err="1" smtClean="0"/>
              <a:t>perlindungan</a:t>
            </a:r>
            <a:r>
              <a:rPr lang="en-US" dirty="0" smtClean="0"/>
              <a:t> </a:t>
            </a:r>
            <a:r>
              <a:rPr lang="en-US" dirty="0" err="1" smtClean="0"/>
              <a:t>konsumen</a:t>
            </a:r>
            <a:r>
              <a:rPr lang="en-US" dirty="0" smtClean="0"/>
              <a:t>);</a:t>
            </a:r>
          </a:p>
          <a:p>
            <a:pPr lvl="0"/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bakar</a:t>
            </a:r>
            <a:r>
              <a:rPr lang="en-US" dirty="0" smtClean="0"/>
              <a:t> </a:t>
            </a:r>
            <a:r>
              <a:rPr lang="en-US" dirty="0" err="1" smtClean="0"/>
              <a:t>minyak</a:t>
            </a:r>
            <a:r>
              <a:rPr lang="en-US" dirty="0" smtClean="0"/>
              <a:t> (BBM) yang </a:t>
            </a:r>
            <a:r>
              <a:rPr lang="en-US" dirty="0" err="1" smtClean="0"/>
              <a:t>ternyata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oplosan</a:t>
            </a:r>
            <a:r>
              <a:rPr lang="en-US" dirty="0" smtClean="0"/>
              <a:t> (</a:t>
            </a:r>
            <a:r>
              <a:rPr lang="en-US" dirty="0" err="1" smtClean="0"/>
              <a:t>perlindungan</a:t>
            </a:r>
            <a:r>
              <a:rPr lang="en-US" dirty="0" smtClean="0"/>
              <a:t> </a:t>
            </a:r>
            <a:r>
              <a:rPr lang="en-US" dirty="0" err="1" smtClean="0"/>
              <a:t>konsumen</a:t>
            </a:r>
            <a:r>
              <a:rPr lang="en-US" dirty="0" smtClean="0"/>
              <a:t>);</a:t>
            </a:r>
          </a:p>
          <a:p>
            <a:pPr lvl="0"/>
            <a:r>
              <a:rPr lang="en-US" dirty="0" err="1" smtClean="0"/>
              <a:t>Pelanggaran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asasi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(</a:t>
            </a:r>
            <a:r>
              <a:rPr lang="en-US" dirty="0" err="1" smtClean="0"/>
              <a:t>perlindungan</a:t>
            </a:r>
            <a:r>
              <a:rPr lang="en-US" dirty="0" smtClean="0"/>
              <a:t> </a:t>
            </a:r>
            <a:r>
              <a:rPr lang="en-US" dirty="0" err="1" smtClean="0"/>
              <a:t>tersangka</a:t>
            </a:r>
            <a:r>
              <a:rPr lang="en-US" dirty="0" smtClean="0"/>
              <a:t>);</a:t>
            </a:r>
          </a:p>
          <a:p>
            <a:pPr lvl="0"/>
            <a:r>
              <a:rPr lang="en-US" dirty="0" err="1" smtClean="0"/>
              <a:t>Pembelian</a:t>
            </a:r>
            <a:r>
              <a:rPr lang="en-US" dirty="0" smtClean="0"/>
              <a:t> </a:t>
            </a:r>
            <a:r>
              <a:rPr lang="en-US" dirty="0" err="1" smtClean="0"/>
              <a:t>pupuk</a:t>
            </a:r>
            <a:r>
              <a:rPr lang="en-US" dirty="0" smtClean="0"/>
              <a:t> yang </a:t>
            </a:r>
            <a:r>
              <a:rPr lang="en-US" dirty="0" err="1" smtClean="0"/>
              <a:t>ternyata</a:t>
            </a:r>
            <a:r>
              <a:rPr lang="en-US" dirty="0" smtClean="0"/>
              <a:t> </a:t>
            </a:r>
            <a:r>
              <a:rPr lang="en-US" dirty="0" err="1" smtClean="0"/>
              <a:t>dipalsukan</a:t>
            </a:r>
            <a:r>
              <a:rPr lang="en-US" dirty="0" smtClean="0"/>
              <a:t> (</a:t>
            </a:r>
            <a:r>
              <a:rPr lang="en-US" dirty="0" err="1" smtClean="0"/>
              <a:t>perlindungan</a:t>
            </a:r>
            <a:r>
              <a:rPr lang="en-US" dirty="0" smtClean="0"/>
              <a:t> </a:t>
            </a:r>
            <a:r>
              <a:rPr lang="en-US" dirty="0" err="1" smtClean="0"/>
              <a:t>petani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Misalnya</a:t>
            </a:r>
            <a:r>
              <a:rPr lang="en-US" sz="2400" dirty="0" smtClean="0"/>
              <a:t> 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38800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 smtClean="0"/>
              <a:t>Selain</a:t>
            </a:r>
            <a:r>
              <a:rPr lang="en-US" b="1" dirty="0" smtClean="0"/>
              <a:t> </a:t>
            </a:r>
            <a:r>
              <a:rPr lang="en-US" b="1" dirty="0" err="1" smtClean="0"/>
              <a:t>itu</a:t>
            </a:r>
            <a:r>
              <a:rPr lang="en-US" b="1" dirty="0" smtClean="0"/>
              <a:t>, </a:t>
            </a:r>
            <a:r>
              <a:rPr lang="en-US" b="1" dirty="0" err="1" smtClean="0"/>
              <a:t>juga</a:t>
            </a:r>
            <a:r>
              <a:rPr lang="en-US" b="1" dirty="0" smtClean="0"/>
              <a:t> </a:t>
            </a:r>
            <a:r>
              <a:rPr lang="en-US" b="1" dirty="0" err="1" smtClean="0"/>
              <a:t>kepedulian</a:t>
            </a:r>
            <a:r>
              <a:rPr lang="en-US" b="1" dirty="0" smtClean="0"/>
              <a:t> </a:t>
            </a:r>
            <a:r>
              <a:rPr lang="en-US" b="1" dirty="0" err="1" smtClean="0"/>
              <a:t>berupa</a:t>
            </a:r>
            <a:r>
              <a:rPr lang="en-US" b="1" dirty="0" smtClean="0"/>
              <a:t> </a:t>
            </a:r>
            <a:r>
              <a:rPr lang="en-US" b="1" dirty="0" err="1" smtClean="0"/>
              <a:t>pencegahan</a:t>
            </a:r>
            <a:r>
              <a:rPr lang="en-US" b="1" dirty="0" smtClean="0"/>
              <a:t> </a:t>
            </a:r>
            <a:r>
              <a:rPr lang="en-US" b="1" dirty="0" err="1" smtClean="0"/>
              <a:t>terjadinya</a:t>
            </a:r>
            <a:r>
              <a:rPr lang="en-US" b="1" dirty="0" smtClean="0"/>
              <a:t> </a:t>
            </a:r>
            <a:r>
              <a:rPr lang="en-US" b="1" dirty="0" err="1" smtClean="0"/>
              <a:t>perbuatan</a:t>
            </a:r>
            <a:r>
              <a:rPr lang="en-US" b="1" dirty="0" smtClean="0"/>
              <a:t> </a:t>
            </a:r>
            <a:r>
              <a:rPr lang="en-US" b="1" dirty="0" err="1" smtClean="0"/>
              <a:t>melanggar</a:t>
            </a:r>
            <a:r>
              <a:rPr lang="en-US" b="1" dirty="0" smtClean="0"/>
              <a:t> </a:t>
            </a:r>
            <a:r>
              <a:rPr lang="en-US" b="1" dirty="0" err="1" smtClean="0"/>
              <a:t>hukum</a:t>
            </a:r>
            <a:r>
              <a:rPr lang="en-US" b="1" dirty="0" smtClean="0"/>
              <a:t> yang </a:t>
            </a:r>
            <a:r>
              <a:rPr lang="en-US" b="1" dirty="0" err="1" smtClean="0"/>
              <a:t>dilakukan</a:t>
            </a:r>
            <a:r>
              <a:rPr lang="en-US" b="1" dirty="0" smtClean="0"/>
              <a:t> </a:t>
            </a:r>
            <a:r>
              <a:rPr lang="en-US" b="1" dirty="0" err="1" smtClean="0"/>
              <a:t>oleh</a:t>
            </a:r>
            <a:r>
              <a:rPr lang="en-US" b="1" dirty="0" smtClean="0"/>
              <a:t> </a:t>
            </a:r>
            <a:r>
              <a:rPr lang="en-US" b="1" dirty="0" err="1" smtClean="0"/>
              <a:t>aparat</a:t>
            </a:r>
            <a:r>
              <a:rPr lang="en-US" b="1" dirty="0" smtClean="0"/>
              <a:t> </a:t>
            </a:r>
            <a:r>
              <a:rPr lang="en-US" b="1" dirty="0" err="1" smtClean="0"/>
              <a:t>eksekutif</a:t>
            </a:r>
            <a:r>
              <a:rPr lang="en-US" b="1" dirty="0" smtClean="0"/>
              <a:t>, </a:t>
            </a:r>
            <a:r>
              <a:rPr lang="en-US" b="1" dirty="0" err="1" smtClean="0"/>
              <a:t>legislatif</a:t>
            </a:r>
            <a:r>
              <a:rPr lang="en-US" b="1" dirty="0" smtClean="0"/>
              <a:t>, </a:t>
            </a:r>
            <a:r>
              <a:rPr lang="en-US" b="1" dirty="0" err="1" smtClean="0"/>
              <a:t>yudikatif</a:t>
            </a:r>
            <a:r>
              <a:rPr lang="en-US" b="1" dirty="0" smtClean="0"/>
              <a:t>,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juga</a:t>
            </a:r>
            <a:r>
              <a:rPr lang="en-US" b="1" dirty="0" smtClean="0"/>
              <a:t> </a:t>
            </a:r>
            <a:r>
              <a:rPr lang="en-US" b="1" dirty="0" err="1" smtClean="0"/>
              <a:t>masyarakat</a:t>
            </a:r>
            <a:r>
              <a:rPr lang="en-US" b="1" dirty="0" smtClean="0"/>
              <a:t>, </a:t>
            </a:r>
            <a:r>
              <a:rPr lang="en-US" b="1" dirty="0" err="1" smtClean="0"/>
              <a:t>antara</a:t>
            </a:r>
            <a:r>
              <a:rPr lang="en-US" b="1" dirty="0" smtClean="0"/>
              <a:t> lain agar </a:t>
            </a:r>
            <a:r>
              <a:rPr lang="en-US" b="1" dirty="0" err="1" smtClean="0"/>
              <a:t>tidak</a:t>
            </a:r>
            <a:r>
              <a:rPr lang="en-US" b="1" dirty="0" smtClean="0"/>
              <a:t> </a:t>
            </a:r>
            <a:r>
              <a:rPr lang="en-US" b="1" dirty="0" err="1" smtClean="0"/>
              <a:t>terjadi</a:t>
            </a:r>
            <a:r>
              <a:rPr lang="en-US" b="1" dirty="0" smtClean="0"/>
              <a:t> </a:t>
            </a:r>
            <a:r>
              <a:rPr lang="en-US" b="1" dirty="0" err="1" smtClean="0"/>
              <a:t>perbuatan</a:t>
            </a:r>
            <a:r>
              <a:rPr lang="en-US" b="1" dirty="0" smtClean="0"/>
              <a:t>:</a:t>
            </a:r>
          </a:p>
          <a:p>
            <a:pPr lvl="0" algn="just"/>
            <a:r>
              <a:rPr lang="en-US" dirty="0" err="1" smtClean="0"/>
              <a:t>Korupsi</a:t>
            </a:r>
            <a:r>
              <a:rPr lang="en-US" dirty="0" smtClean="0"/>
              <a:t>, </a:t>
            </a:r>
            <a:r>
              <a:rPr lang="en-US" dirty="0" err="1" smtClean="0"/>
              <a:t>kolusi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nepotisme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aparat</a:t>
            </a:r>
            <a:r>
              <a:rPr lang="en-US" dirty="0" smtClean="0"/>
              <a:t> </a:t>
            </a:r>
            <a:r>
              <a:rPr lang="en-US" dirty="0" err="1" smtClean="0"/>
              <a:t>eksekutif</a:t>
            </a:r>
            <a:r>
              <a:rPr lang="en-US" dirty="0" smtClean="0"/>
              <a:t> (</a:t>
            </a:r>
            <a:r>
              <a:rPr lang="en-US" dirty="0" err="1" smtClean="0"/>
              <a:t>gerakan</a:t>
            </a:r>
            <a:r>
              <a:rPr lang="en-US" dirty="0" smtClean="0"/>
              <a:t> anti </a:t>
            </a:r>
            <a:r>
              <a:rPr lang="en-US" dirty="0" err="1" smtClean="0"/>
              <a:t>korupsi</a:t>
            </a:r>
            <a:r>
              <a:rPr lang="en-US" dirty="0" smtClean="0"/>
              <a:t>);</a:t>
            </a:r>
          </a:p>
          <a:p>
            <a:pPr lvl="0" algn="just"/>
            <a:r>
              <a:rPr lang="en-US" i="1" dirty="0" smtClean="0"/>
              <a:t>Money politics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aparat</a:t>
            </a:r>
            <a:r>
              <a:rPr lang="en-US" dirty="0" smtClean="0"/>
              <a:t> </a:t>
            </a:r>
            <a:r>
              <a:rPr lang="en-US" dirty="0" err="1" smtClean="0"/>
              <a:t>eksekutif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aparat</a:t>
            </a:r>
            <a:r>
              <a:rPr lang="en-US" dirty="0" smtClean="0"/>
              <a:t> </a:t>
            </a:r>
            <a:r>
              <a:rPr lang="en-US" dirty="0" err="1" smtClean="0"/>
              <a:t>legislatif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pilkada</a:t>
            </a:r>
            <a:r>
              <a:rPr lang="en-US" dirty="0" smtClean="0"/>
              <a:t> (</a:t>
            </a:r>
            <a:r>
              <a:rPr lang="en-US" dirty="0" err="1" smtClean="0"/>
              <a:t>gerakan</a:t>
            </a:r>
            <a:r>
              <a:rPr lang="en-US" dirty="0" smtClean="0"/>
              <a:t> anti </a:t>
            </a:r>
            <a:r>
              <a:rPr lang="en-US" dirty="0" err="1" smtClean="0"/>
              <a:t>korupsi</a:t>
            </a:r>
            <a:r>
              <a:rPr lang="en-US" dirty="0" smtClean="0"/>
              <a:t>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1. KELOMPOK ILMU ALAMIAH BERTUJUAN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5943601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i="1" u="sng" dirty="0" err="1" smtClean="0"/>
              <a:t>memahami</a:t>
            </a:r>
            <a:r>
              <a:rPr lang="en-US" sz="2800" i="1" u="sng" dirty="0" smtClean="0"/>
              <a:t> </a:t>
            </a:r>
            <a:r>
              <a:rPr lang="en-US" sz="2800" i="1" u="sng" dirty="0" err="1" smtClean="0"/>
              <a:t>keteraturan</a:t>
            </a:r>
            <a:r>
              <a:rPr lang="en-US" sz="2800" i="1" u="sng" dirty="0" smtClean="0"/>
              <a:t> </a:t>
            </a:r>
            <a:r>
              <a:rPr lang="en-US" sz="2800" dirty="0" smtClean="0"/>
              <a:t>yang          </a:t>
            </a:r>
            <a:r>
              <a:rPr lang="en-US" sz="2800" dirty="0" err="1" smtClean="0"/>
              <a:t>terdapat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i="1" u="sng" dirty="0" err="1" smtClean="0"/>
              <a:t>alam</a:t>
            </a:r>
            <a:r>
              <a:rPr lang="en-US" sz="2800" i="1" u="sng" dirty="0" smtClean="0"/>
              <a:t> </a:t>
            </a:r>
            <a:r>
              <a:rPr lang="en-US" sz="2800" i="1" u="sng" dirty="0" err="1" smtClean="0"/>
              <a:t>semesta</a:t>
            </a:r>
            <a:r>
              <a:rPr lang="en-US" sz="2800" i="1" u="sng" dirty="0" smtClean="0"/>
              <a:t>. </a:t>
            </a:r>
          </a:p>
          <a:p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mengkaji</a:t>
            </a:r>
            <a:r>
              <a:rPr lang="en-US" sz="2800" dirty="0" smtClean="0"/>
              <a:t> </a:t>
            </a:r>
            <a:r>
              <a:rPr lang="en-US" sz="2800" dirty="0" err="1" smtClean="0"/>
              <a:t>hal</a:t>
            </a:r>
            <a:r>
              <a:rPr lang="en-US" sz="2800" dirty="0" smtClean="0"/>
              <a:t> </a:t>
            </a:r>
            <a:r>
              <a:rPr lang="en-US" sz="2800" dirty="0" err="1" smtClean="0"/>
              <a:t>itu</a:t>
            </a:r>
            <a:r>
              <a:rPr lang="en-US" sz="2800" dirty="0" smtClean="0"/>
              <a:t> </a:t>
            </a:r>
            <a:r>
              <a:rPr lang="en-US" sz="2800" i="1" u="sng" dirty="0" err="1" smtClean="0"/>
              <a:t>digunakan</a:t>
            </a:r>
            <a:r>
              <a:rPr lang="en-US" sz="2800" i="1" u="sng" dirty="0" smtClean="0"/>
              <a:t> </a:t>
            </a:r>
            <a:r>
              <a:rPr lang="en-US" sz="2800" i="1" u="sng" dirty="0" err="1" smtClean="0"/>
              <a:t>metode</a:t>
            </a:r>
            <a:r>
              <a:rPr lang="en-US" sz="2800" i="1" u="sng" dirty="0" smtClean="0"/>
              <a:t> </a:t>
            </a:r>
            <a:r>
              <a:rPr lang="en-US" sz="2800" i="1" u="sng" dirty="0" err="1" smtClean="0"/>
              <a:t>ilmiah</a:t>
            </a:r>
            <a:r>
              <a:rPr lang="en-US" sz="2800" dirty="0" smtClean="0"/>
              <a:t>. </a:t>
            </a:r>
            <a:r>
              <a:rPr lang="en-US" sz="2800" dirty="0" err="1" smtClean="0"/>
              <a:t>Caranya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i="1" u="sng" dirty="0" err="1" smtClean="0"/>
              <a:t>menentukan</a:t>
            </a:r>
            <a:r>
              <a:rPr lang="en-US" sz="2800" i="1" u="sng" dirty="0" smtClean="0"/>
              <a:t> </a:t>
            </a:r>
            <a:r>
              <a:rPr lang="en-US" sz="2800" i="1" u="sng" dirty="0" err="1" smtClean="0"/>
              <a:t>hukum</a:t>
            </a:r>
            <a:r>
              <a:rPr lang="en-US" sz="2800" i="1" u="sng" dirty="0" smtClean="0"/>
              <a:t> yang </a:t>
            </a:r>
            <a:r>
              <a:rPr lang="en-US" sz="2800" i="1" u="sng" dirty="0" err="1" smtClean="0"/>
              <a:t>berlaku</a:t>
            </a:r>
            <a:r>
              <a:rPr lang="en-US" sz="2800" i="1" u="sng" dirty="0" smtClean="0"/>
              <a:t> </a:t>
            </a:r>
            <a:r>
              <a:rPr lang="en-US" sz="2800" dirty="0" err="1" smtClean="0"/>
              <a:t>mengenai</a:t>
            </a:r>
            <a:r>
              <a:rPr lang="en-US" sz="2800" dirty="0" smtClean="0"/>
              <a:t> </a:t>
            </a:r>
            <a:r>
              <a:rPr lang="en-US" sz="2800" dirty="0" err="1" smtClean="0"/>
              <a:t>keteraturan</a:t>
            </a:r>
            <a:r>
              <a:rPr lang="en-US" sz="2800" dirty="0" smtClean="0"/>
              <a:t> </a:t>
            </a:r>
            <a:r>
              <a:rPr lang="en-US" sz="2800" dirty="0" err="1" smtClean="0"/>
              <a:t>itu</a:t>
            </a:r>
            <a:r>
              <a:rPr lang="en-US" sz="2800" dirty="0" smtClean="0"/>
              <a:t>, </a:t>
            </a:r>
            <a:r>
              <a:rPr lang="en-US" sz="2800" dirty="0" err="1" smtClean="0"/>
              <a:t>kemudian</a:t>
            </a:r>
            <a:r>
              <a:rPr lang="en-US" sz="2800" dirty="0" smtClean="0"/>
              <a:t> </a:t>
            </a:r>
            <a:r>
              <a:rPr lang="en-US" sz="2800" i="1" u="sng" dirty="0" err="1" smtClean="0"/>
              <a:t>dibuat</a:t>
            </a:r>
            <a:r>
              <a:rPr lang="en-US" sz="2800" i="1" u="sng" dirty="0" smtClean="0"/>
              <a:t> </a:t>
            </a:r>
            <a:r>
              <a:rPr lang="en-US" sz="2800" i="1" u="sng" dirty="0" err="1" smtClean="0"/>
              <a:t>analisa</a:t>
            </a:r>
            <a:r>
              <a:rPr lang="en-US" sz="2800" i="1" u="sng" dirty="0" smtClean="0"/>
              <a:t> </a:t>
            </a:r>
            <a:r>
              <a:rPr lang="en-US" sz="2800" dirty="0" err="1" smtClean="0"/>
              <a:t>guna</a:t>
            </a:r>
            <a:r>
              <a:rPr lang="en-US" sz="2800" dirty="0" smtClean="0"/>
              <a:t> </a:t>
            </a:r>
            <a:r>
              <a:rPr lang="en-US" sz="2800" dirty="0" err="1" smtClean="0"/>
              <a:t>menentukan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kualitas</a:t>
            </a:r>
            <a:r>
              <a:rPr lang="en-US" sz="2800" dirty="0" smtClean="0"/>
              <a:t>. </a:t>
            </a:r>
          </a:p>
          <a:p>
            <a:pPr algn="just"/>
            <a:r>
              <a:rPr lang="en-US" sz="2800" dirty="0" err="1" smtClean="0"/>
              <a:t>Hasil</a:t>
            </a:r>
            <a:r>
              <a:rPr lang="en-US" sz="2800" dirty="0" smtClean="0"/>
              <a:t> </a:t>
            </a:r>
            <a:r>
              <a:rPr lang="en-US" sz="2800" dirty="0" err="1" smtClean="0"/>
              <a:t>analisis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kemudian</a:t>
            </a:r>
            <a:r>
              <a:rPr lang="en-US" sz="2800" dirty="0" smtClean="0"/>
              <a:t> </a:t>
            </a:r>
            <a:r>
              <a:rPr lang="en-US" sz="2800" i="1" u="sng" dirty="0" err="1" smtClean="0"/>
              <a:t>digeneralisasikan</a:t>
            </a:r>
            <a:r>
              <a:rPr lang="en-US" sz="2800" i="1" u="sng" dirty="0" smtClean="0"/>
              <a:t>,</a:t>
            </a:r>
            <a:r>
              <a:rPr lang="en-US" sz="2800" dirty="0" smtClean="0"/>
              <a:t> </a:t>
            </a:r>
            <a:r>
              <a:rPr lang="en-US" sz="2800" dirty="0" err="1" smtClean="0"/>
              <a:t>atas</a:t>
            </a:r>
            <a:r>
              <a:rPr lang="en-US" sz="2800" dirty="0" smtClean="0"/>
              <a:t> </a:t>
            </a:r>
            <a:r>
              <a:rPr lang="en-US" sz="2800" dirty="0" err="1" smtClean="0"/>
              <a:t>dasar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lalu</a:t>
            </a:r>
            <a:r>
              <a:rPr lang="en-US" sz="2800" dirty="0" smtClean="0"/>
              <a:t> </a:t>
            </a:r>
            <a:r>
              <a:rPr lang="en-US" sz="2800" dirty="0" err="1" smtClean="0"/>
              <a:t>dibuat</a:t>
            </a:r>
            <a:r>
              <a:rPr lang="en-US" sz="2800" dirty="0" smtClean="0"/>
              <a:t> </a:t>
            </a:r>
            <a:r>
              <a:rPr lang="en-US" sz="2800" dirty="0" err="1" smtClean="0"/>
              <a:t>prediksi</a:t>
            </a:r>
            <a:r>
              <a:rPr lang="en-US" sz="2800" dirty="0" smtClean="0"/>
              <a:t>. </a:t>
            </a:r>
            <a:r>
              <a:rPr lang="en-US" sz="2800" dirty="0" err="1" smtClean="0"/>
              <a:t>Hasil</a:t>
            </a:r>
            <a:r>
              <a:rPr lang="en-US" sz="2800" dirty="0" smtClean="0"/>
              <a:t> </a:t>
            </a:r>
            <a:r>
              <a:rPr lang="en-US" sz="2800" dirty="0" err="1" smtClean="0"/>
              <a:t>penelitiannya</a:t>
            </a:r>
            <a:r>
              <a:rPr lang="en-US" sz="2800" dirty="0" smtClean="0"/>
              <a:t> </a:t>
            </a:r>
            <a:r>
              <a:rPr lang="en-US" sz="2800" u="sng" dirty="0" smtClean="0"/>
              <a:t>100% </a:t>
            </a:r>
            <a:r>
              <a:rPr lang="en-US" sz="2800" u="sng" dirty="0" err="1" smtClean="0"/>
              <a:t>benar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atau</a:t>
            </a:r>
            <a:r>
              <a:rPr lang="en-US" sz="2800" u="sng" dirty="0" smtClean="0"/>
              <a:t> 100% </a:t>
            </a:r>
            <a:r>
              <a:rPr lang="en-US" sz="2800" u="sng" dirty="0" err="1" smtClean="0"/>
              <a:t>salah</a:t>
            </a:r>
            <a:r>
              <a:rPr lang="en-US" sz="2800" u="sng" dirty="0" smtClean="0"/>
              <a:t>. </a:t>
            </a:r>
          </a:p>
          <a:p>
            <a:pPr algn="just"/>
            <a:r>
              <a:rPr lang="en-US" sz="2800" dirty="0" err="1" smtClean="0"/>
              <a:t>Termasuk</a:t>
            </a:r>
            <a:r>
              <a:rPr lang="en-US" sz="2800" dirty="0" smtClean="0"/>
              <a:t> </a:t>
            </a:r>
            <a:r>
              <a:rPr lang="en-US" sz="2800" dirty="0" err="1" smtClean="0"/>
              <a:t>kelompok</a:t>
            </a:r>
            <a:r>
              <a:rPr lang="en-US" sz="2800" dirty="0" smtClean="0"/>
              <a:t> </a:t>
            </a:r>
            <a:r>
              <a:rPr lang="en-US" sz="2800" dirty="0" err="1" smtClean="0"/>
              <a:t>ilmu</a:t>
            </a:r>
            <a:r>
              <a:rPr lang="en-US" sz="2800" dirty="0" smtClean="0"/>
              <a:t> </a:t>
            </a:r>
            <a:r>
              <a:rPr lang="en-US" sz="2800" dirty="0" err="1" smtClean="0"/>
              <a:t>alamiah</a:t>
            </a:r>
            <a:r>
              <a:rPr lang="en-US" sz="2800" dirty="0" smtClean="0"/>
              <a:t> </a:t>
            </a:r>
            <a:r>
              <a:rPr lang="en-US" sz="2800" dirty="0" err="1" smtClean="0"/>
              <a:t>antara</a:t>
            </a:r>
            <a:r>
              <a:rPr lang="en-US" sz="2800" dirty="0" smtClean="0"/>
              <a:t> lain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astronomi</a:t>
            </a:r>
            <a:r>
              <a:rPr lang="en-US" sz="2800" dirty="0" smtClean="0"/>
              <a:t>, </a:t>
            </a:r>
            <a:r>
              <a:rPr lang="en-US" sz="2800" dirty="0" err="1" smtClean="0"/>
              <a:t>fisika</a:t>
            </a:r>
            <a:r>
              <a:rPr lang="en-US" sz="2800" dirty="0" smtClean="0"/>
              <a:t>, </a:t>
            </a:r>
            <a:r>
              <a:rPr lang="en-US" sz="2800" dirty="0" err="1" smtClean="0"/>
              <a:t>kimia</a:t>
            </a:r>
            <a:r>
              <a:rPr lang="en-US" sz="2800" dirty="0" smtClean="0"/>
              <a:t>, </a:t>
            </a:r>
            <a:r>
              <a:rPr lang="en-US" sz="2800" dirty="0" err="1" smtClean="0"/>
              <a:t>biologi</a:t>
            </a:r>
            <a:r>
              <a:rPr lang="en-US" sz="2800" dirty="0" smtClean="0"/>
              <a:t>, </a:t>
            </a:r>
            <a:r>
              <a:rPr lang="en-US" sz="2800" dirty="0" err="1" smtClean="0"/>
              <a:t>kedokteran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mekanika</a:t>
            </a:r>
            <a:r>
              <a:rPr lang="en-US" sz="2800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rmAutofit/>
          </a:bodyPr>
          <a:lstStyle/>
          <a:p>
            <a:pPr lvl="0" algn="l">
              <a:buFont typeface="Arial" pitchFamily="34" charset="0"/>
              <a:buChar char="•"/>
            </a:pPr>
            <a:r>
              <a:rPr lang="en-US" sz="3200" dirty="0" smtClean="0"/>
              <a:t>  </a:t>
            </a:r>
            <a:r>
              <a:rPr lang="en-US" sz="3200" dirty="0" err="1" smtClean="0"/>
              <a:t>Penyogokan</a:t>
            </a:r>
            <a:r>
              <a:rPr lang="en-US" sz="3200" dirty="0" smtClean="0"/>
              <a:t> yang </a:t>
            </a:r>
            <a:r>
              <a:rPr lang="en-US" sz="3200" dirty="0" err="1" smtClean="0"/>
              <a:t>dilakukan</a:t>
            </a:r>
            <a:r>
              <a:rPr lang="en-US" sz="3200" dirty="0" smtClean="0"/>
              <a:t> </a:t>
            </a:r>
            <a:r>
              <a:rPr lang="en-US" sz="3200" dirty="0" err="1" smtClean="0"/>
              <a:t>oleh</a:t>
            </a:r>
            <a:r>
              <a:rPr lang="en-US" sz="3200" dirty="0" smtClean="0"/>
              <a:t> </a:t>
            </a:r>
            <a:r>
              <a:rPr lang="en-US" sz="3200" dirty="0" err="1" smtClean="0"/>
              <a:t>pihak</a:t>
            </a:r>
            <a:r>
              <a:rPr lang="en-US" sz="3200" dirty="0" smtClean="0"/>
              <a:t> </a:t>
            </a:r>
            <a:r>
              <a:rPr lang="en-US" sz="3200" dirty="0" err="1" smtClean="0"/>
              <a:t>berperkara</a:t>
            </a:r>
            <a:r>
              <a:rPr lang="en-US" sz="3200" dirty="0" smtClean="0"/>
              <a:t> </a:t>
            </a:r>
            <a:r>
              <a:rPr lang="en-US" sz="3200" dirty="0" err="1" smtClean="0"/>
              <a:t>kepada</a:t>
            </a:r>
            <a:r>
              <a:rPr lang="en-US" sz="3200" dirty="0" smtClean="0"/>
              <a:t> </a:t>
            </a:r>
            <a:r>
              <a:rPr lang="en-US" sz="3200" dirty="0" err="1" smtClean="0"/>
              <a:t>aparat</a:t>
            </a:r>
            <a:r>
              <a:rPr lang="en-US" sz="3200" dirty="0" smtClean="0"/>
              <a:t> </a:t>
            </a:r>
            <a:r>
              <a:rPr lang="en-US" sz="3200" dirty="0" err="1" smtClean="0"/>
              <a:t>yudikatif</a:t>
            </a:r>
            <a:r>
              <a:rPr lang="en-US" sz="3200" dirty="0" smtClean="0"/>
              <a:t> (</a:t>
            </a:r>
            <a:r>
              <a:rPr lang="en-US" sz="3200" dirty="0" err="1" smtClean="0"/>
              <a:t>gerakan</a:t>
            </a:r>
            <a:r>
              <a:rPr lang="en-US" sz="3200" dirty="0" smtClean="0"/>
              <a:t> anti </a:t>
            </a:r>
            <a:r>
              <a:rPr lang="en-US" sz="3200" dirty="0" err="1" smtClean="0"/>
              <a:t>korupsi</a:t>
            </a:r>
            <a:r>
              <a:rPr lang="en-US" sz="3200" dirty="0" smtClean="0"/>
              <a:t>);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1"/>
            <a:ext cx="8229600" cy="4144963"/>
          </a:xfrm>
        </p:spPr>
        <p:txBody>
          <a:bodyPr>
            <a:normAutofit/>
          </a:bodyPr>
          <a:lstStyle/>
          <a:p>
            <a:pPr lvl="0" algn="just"/>
            <a:r>
              <a:rPr lang="en-US" dirty="0" err="1" smtClean="0"/>
              <a:t>Maksiat</a:t>
            </a:r>
            <a:r>
              <a:rPr lang="en-US" dirty="0" smtClean="0"/>
              <a:t>, </a:t>
            </a:r>
            <a:r>
              <a:rPr lang="en-US" dirty="0" err="1" smtClean="0"/>
              <a:t>peledakan</a:t>
            </a:r>
            <a:r>
              <a:rPr lang="en-US" dirty="0" smtClean="0"/>
              <a:t> </a:t>
            </a:r>
            <a:r>
              <a:rPr lang="en-US" dirty="0" err="1" smtClean="0"/>
              <a:t>bom</a:t>
            </a:r>
            <a:r>
              <a:rPr lang="en-US" dirty="0" smtClean="0"/>
              <a:t>, </a:t>
            </a:r>
            <a:r>
              <a:rPr lang="en-US" dirty="0" err="1" smtClean="0"/>
              <a:t>benda</a:t>
            </a:r>
            <a:r>
              <a:rPr lang="en-US" dirty="0" smtClean="0"/>
              <a:t>/</a:t>
            </a:r>
            <a:r>
              <a:rPr lang="en-US" dirty="0" err="1" smtClean="0"/>
              <a:t>pengedaran</a:t>
            </a:r>
            <a:r>
              <a:rPr lang="en-US" dirty="0" smtClean="0"/>
              <a:t> </a:t>
            </a:r>
            <a:r>
              <a:rPr lang="en-US" dirty="0" err="1" smtClean="0"/>
              <a:t>narkoba</a:t>
            </a:r>
            <a:r>
              <a:rPr lang="en-US" dirty="0" smtClean="0"/>
              <a:t>, yang </a:t>
            </a:r>
            <a:r>
              <a:rPr lang="en-US" dirty="0" err="1" smtClean="0"/>
              <a:t>merusak</a:t>
            </a:r>
            <a:r>
              <a:rPr lang="en-US" dirty="0" smtClean="0"/>
              <a:t> </a:t>
            </a:r>
            <a:r>
              <a:rPr lang="en-US" dirty="0" err="1" smtClean="0"/>
              <a:t>nilai-nilai</a:t>
            </a:r>
            <a:r>
              <a:rPr lang="en-US" dirty="0" smtClean="0"/>
              <a:t> </a:t>
            </a:r>
            <a:r>
              <a:rPr lang="en-US" dirty="0" err="1" smtClean="0"/>
              <a:t>kemanusiaan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merugikan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(</a:t>
            </a:r>
            <a:r>
              <a:rPr lang="en-US" dirty="0" err="1" smtClean="0"/>
              <a:t>gerakan</a:t>
            </a:r>
            <a:r>
              <a:rPr lang="en-US" dirty="0" smtClean="0"/>
              <a:t> anti </a:t>
            </a:r>
            <a:r>
              <a:rPr lang="en-US" dirty="0" err="1" smtClean="0"/>
              <a:t>maksiat</a:t>
            </a:r>
            <a:r>
              <a:rPr lang="en-US" dirty="0" smtClean="0"/>
              <a:t>, anti </a:t>
            </a:r>
            <a:r>
              <a:rPr lang="en-US" dirty="0" err="1" smtClean="0"/>
              <a:t>teroris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anti </a:t>
            </a:r>
            <a:r>
              <a:rPr lang="en-US" dirty="0" err="1" smtClean="0"/>
              <a:t>narkoba</a:t>
            </a:r>
            <a:r>
              <a:rPr lang="en-US" dirty="0" smtClean="0"/>
              <a:t>);</a:t>
            </a:r>
          </a:p>
          <a:p>
            <a:pPr lvl="0" algn="just"/>
            <a:r>
              <a:rPr lang="en-US" dirty="0" err="1" smtClean="0"/>
              <a:t>Penggusuran</a:t>
            </a:r>
            <a:r>
              <a:rPr lang="en-US" dirty="0" smtClean="0"/>
              <a:t>/</a:t>
            </a:r>
            <a:r>
              <a:rPr lang="en-US" dirty="0" err="1" smtClean="0"/>
              <a:t>perampasan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pedagang</a:t>
            </a:r>
            <a:r>
              <a:rPr lang="en-US" dirty="0" smtClean="0"/>
              <a:t> kaki lima (PKL), </a:t>
            </a:r>
            <a:r>
              <a:rPr lang="en-US" dirty="0" err="1" smtClean="0"/>
              <a:t>pedagang</a:t>
            </a:r>
            <a:r>
              <a:rPr lang="en-US" dirty="0" smtClean="0"/>
              <a:t> </a:t>
            </a:r>
            <a:r>
              <a:rPr lang="en-US" dirty="0" err="1" smtClean="0"/>
              <a:t>asongan</a:t>
            </a:r>
            <a:r>
              <a:rPr lang="en-US" dirty="0" smtClean="0"/>
              <a:t>, </a:t>
            </a:r>
            <a:r>
              <a:rPr lang="en-US" dirty="0" err="1" smtClean="0"/>
              <a:t>tukang</a:t>
            </a:r>
            <a:r>
              <a:rPr lang="en-US" dirty="0" smtClean="0"/>
              <a:t> </a:t>
            </a:r>
            <a:r>
              <a:rPr lang="en-US" dirty="0" err="1" smtClean="0"/>
              <a:t>becak</a:t>
            </a:r>
            <a:r>
              <a:rPr lang="en-US" dirty="0" smtClean="0"/>
              <a:t> (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miskin</a:t>
            </a:r>
            <a:r>
              <a:rPr lang="en-US" dirty="0" smtClean="0"/>
              <a:t> </a:t>
            </a:r>
            <a:r>
              <a:rPr lang="en-US" dirty="0" err="1" smtClean="0"/>
              <a:t>kota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39762"/>
          </a:xfrm>
        </p:spPr>
        <p:txBody>
          <a:bodyPr>
            <a:normAutofit fontScale="90000"/>
          </a:bodyPr>
          <a:lstStyle/>
          <a:p>
            <a:pPr lvl="0"/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4. TUJUAN SOSIAL BUDAYA.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b="1" dirty="0" err="1" smtClean="0"/>
              <a:t>Tujuan</a:t>
            </a:r>
            <a:r>
              <a:rPr lang="en-US" b="1" dirty="0" smtClean="0"/>
              <a:t> </a:t>
            </a:r>
            <a:r>
              <a:rPr lang="en-US" b="1" dirty="0" err="1" smtClean="0"/>
              <a:t>Sosial</a:t>
            </a:r>
            <a:r>
              <a:rPr lang="en-US" b="1" dirty="0" smtClean="0"/>
              <a:t> </a:t>
            </a:r>
            <a:r>
              <a:rPr lang="en-US" b="1" dirty="0" err="1" smtClean="0"/>
              <a:t>Budaya</a:t>
            </a:r>
            <a:r>
              <a:rPr lang="en-US" b="1" dirty="0" smtClean="0"/>
              <a:t>.</a:t>
            </a:r>
            <a:endParaRPr lang="en-US" dirty="0" smtClean="0"/>
          </a:p>
          <a:p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ditetapkan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Anggaran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Etik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tradisional</a:t>
            </a:r>
            <a:r>
              <a:rPr lang="en-US" dirty="0" smtClean="0"/>
              <a:t> </a:t>
            </a:r>
            <a:r>
              <a:rPr lang="en-US" dirty="0" err="1" smtClean="0"/>
              <a:t>alamiah</a:t>
            </a:r>
            <a:r>
              <a:rPr lang="en-US" dirty="0" smtClean="0"/>
              <a:t>,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.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lain,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.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sz="3100" b="1" dirty="0" err="1" smtClean="0"/>
              <a:t>Pada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dasarnya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tujuan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kelompok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sosial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budaya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dapat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dibedakan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atau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diklaisifikasikan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sebagai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berikut</a:t>
            </a:r>
            <a:r>
              <a:rPr lang="en-US" b="1" dirty="0" smtClean="0"/>
              <a:t>: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pPr lvl="0"/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memelihara</a:t>
            </a:r>
            <a:r>
              <a:rPr lang="en-US" dirty="0" smtClean="0"/>
              <a:t> </a:t>
            </a:r>
            <a:r>
              <a:rPr lang="en-US" dirty="0" err="1" smtClean="0"/>
              <a:t>persatuan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kesatuan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tertib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damai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sejahtera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wadah</a:t>
            </a:r>
            <a:r>
              <a:rPr lang="en-US" dirty="0" smtClean="0"/>
              <a:t> </a:t>
            </a:r>
            <a:r>
              <a:rPr lang="en-US" dirty="0" err="1" smtClean="0"/>
              <a:t>kesatuan</a:t>
            </a:r>
            <a:r>
              <a:rPr lang="en-US" dirty="0" smtClean="0"/>
              <a:t> </a:t>
            </a:r>
            <a:r>
              <a:rPr lang="en-US" dirty="0" err="1" smtClean="0"/>
              <a:t>geografsi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komunitas</a:t>
            </a:r>
            <a:r>
              <a:rPr lang="en-US" dirty="0" smtClean="0"/>
              <a:t> </a:t>
            </a:r>
            <a:r>
              <a:rPr lang="en-US" dirty="0" err="1" smtClean="0"/>
              <a:t>desa</a:t>
            </a:r>
            <a:r>
              <a:rPr lang="en-US" dirty="0" smtClean="0"/>
              <a:t>, </a:t>
            </a:r>
            <a:r>
              <a:rPr lang="en-US" dirty="0" err="1" smtClean="0"/>
              <a:t>kota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en-US" dirty="0" err="1" smtClean="0"/>
              <a:t>aliran</a:t>
            </a:r>
            <a:r>
              <a:rPr lang="en-US" dirty="0" smtClean="0"/>
              <a:t> </a:t>
            </a:r>
            <a:r>
              <a:rPr lang="en-US" dirty="0" err="1" smtClean="0"/>
              <a:t>sungai</a:t>
            </a:r>
            <a:r>
              <a:rPr lang="en-US" dirty="0" smtClean="0"/>
              <a:t>;</a:t>
            </a:r>
          </a:p>
          <a:p>
            <a:pPr lvl="0"/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memelihara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tangga</a:t>
            </a:r>
            <a:r>
              <a:rPr lang="en-US" dirty="0" smtClean="0"/>
              <a:t> </a:t>
            </a:r>
            <a:r>
              <a:rPr lang="en-US" dirty="0" err="1" smtClean="0"/>
              <a:t>bahagia</a:t>
            </a:r>
            <a:r>
              <a:rPr lang="en-US" dirty="0" smtClean="0"/>
              <a:t> </a:t>
            </a:r>
            <a:r>
              <a:rPr lang="en-US" dirty="0" err="1" smtClean="0"/>
              <a:t>lahir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batin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wadah</a:t>
            </a:r>
            <a:r>
              <a:rPr lang="en-US" dirty="0" smtClean="0"/>
              <a:t> </a:t>
            </a:r>
            <a:r>
              <a:rPr lang="en-US" dirty="0" err="1" smtClean="0"/>
              <a:t>ikatan</a:t>
            </a:r>
            <a:r>
              <a:rPr lang="en-US" dirty="0" smtClean="0"/>
              <a:t> </a:t>
            </a:r>
            <a:r>
              <a:rPr lang="en-US" dirty="0" err="1" smtClean="0"/>
              <a:t>perkawinan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darah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44762"/>
          </a:xfrm>
        </p:spPr>
        <p:txBody>
          <a:bodyPr>
            <a:normAutofit fontScale="90000"/>
          </a:bodyPr>
          <a:lstStyle/>
          <a:p>
            <a:pPr lvl="0" algn="l">
              <a:buFont typeface="Arial" pitchFamily="34" charset="0"/>
              <a:buChar char="•"/>
            </a:pPr>
            <a:r>
              <a:rPr lang="en-US" sz="3600" dirty="0" smtClean="0"/>
              <a:t>  </a:t>
            </a:r>
            <a:r>
              <a:rPr lang="en-US" sz="3600" dirty="0" err="1" smtClean="0"/>
              <a:t>Mewujudkan</a:t>
            </a:r>
            <a:r>
              <a:rPr lang="en-US" sz="3600" dirty="0" smtClean="0"/>
              <a:t> </a:t>
            </a:r>
            <a:r>
              <a:rPr lang="en-US" sz="3600" dirty="0" err="1" smtClean="0"/>
              <a:t>kesejahteraan</a:t>
            </a:r>
            <a:r>
              <a:rPr lang="en-US" sz="3600" dirty="0" smtClean="0"/>
              <a:t> </a:t>
            </a:r>
            <a:r>
              <a:rPr lang="en-US" sz="3600" dirty="0" err="1" smtClean="0"/>
              <a:t>bersama</a:t>
            </a:r>
            <a:r>
              <a:rPr lang="en-US" sz="3600" dirty="0" smtClean="0"/>
              <a:t>, </a:t>
            </a:r>
            <a:r>
              <a:rPr lang="en-US" sz="3600" dirty="0" err="1" smtClean="0"/>
              <a:t>menghapuskan</a:t>
            </a:r>
            <a:r>
              <a:rPr lang="en-US" sz="3600" dirty="0" smtClean="0"/>
              <a:t> </a:t>
            </a:r>
            <a:r>
              <a:rPr lang="en-US" sz="3600" dirty="0" err="1" smtClean="0"/>
              <a:t>kemiskinan</a:t>
            </a:r>
            <a:r>
              <a:rPr lang="en-US" sz="3600" dirty="0" smtClean="0"/>
              <a:t>, </a:t>
            </a:r>
            <a:r>
              <a:rPr lang="en-US" sz="3600" dirty="0" err="1" smtClean="0"/>
              <a:t>membasmi</a:t>
            </a:r>
            <a:r>
              <a:rPr lang="en-US" sz="3600" dirty="0" smtClean="0"/>
              <a:t> </a:t>
            </a:r>
            <a:r>
              <a:rPr lang="en-US" sz="3600" dirty="0" err="1" smtClean="0"/>
              <a:t>penyakit</a:t>
            </a:r>
            <a:r>
              <a:rPr lang="en-US" sz="3600" dirty="0" smtClean="0"/>
              <a:t> </a:t>
            </a:r>
            <a:r>
              <a:rPr lang="en-US" sz="3600" dirty="0" err="1" smtClean="0"/>
              <a:t>masyarakat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mencegah</a:t>
            </a:r>
            <a:r>
              <a:rPr lang="en-US" sz="3600" dirty="0" smtClean="0"/>
              <a:t> </a:t>
            </a:r>
            <a:r>
              <a:rPr lang="en-US" sz="3600" dirty="0" err="1" smtClean="0"/>
              <a:t>tindakan</a:t>
            </a:r>
            <a:r>
              <a:rPr lang="en-US" sz="3600" dirty="0" smtClean="0"/>
              <a:t> </a:t>
            </a:r>
            <a:r>
              <a:rPr lang="en-US" sz="3600" dirty="0" err="1" smtClean="0"/>
              <a:t>tidak</a:t>
            </a:r>
            <a:r>
              <a:rPr lang="en-US" sz="3600" dirty="0" smtClean="0"/>
              <a:t> </a:t>
            </a:r>
            <a:r>
              <a:rPr lang="en-US" sz="3600" dirty="0" err="1" smtClean="0"/>
              <a:t>manusiawi</a:t>
            </a:r>
            <a:r>
              <a:rPr lang="en-US" sz="3600" dirty="0" smtClean="0"/>
              <a:t> </a:t>
            </a:r>
            <a:r>
              <a:rPr lang="en-US" sz="3600" dirty="0" err="1" smtClean="0"/>
              <a:t>dalam</a:t>
            </a:r>
            <a:r>
              <a:rPr lang="en-US" sz="3600" dirty="0" smtClean="0"/>
              <a:t> </a:t>
            </a:r>
            <a:r>
              <a:rPr lang="en-US" sz="3600" dirty="0" err="1" smtClean="0"/>
              <a:t>wadah</a:t>
            </a:r>
            <a:r>
              <a:rPr lang="en-US" sz="3600" dirty="0" smtClean="0"/>
              <a:t> </a:t>
            </a:r>
            <a:r>
              <a:rPr lang="en-US" sz="3600" dirty="0" err="1" smtClean="0"/>
              <a:t>kepentingan</a:t>
            </a:r>
            <a:r>
              <a:rPr lang="en-US" sz="3600" dirty="0" smtClean="0"/>
              <a:t> yang </a:t>
            </a:r>
            <a:r>
              <a:rPr lang="en-US" sz="3600" dirty="0" err="1" smtClean="0"/>
              <a:t>sama</a:t>
            </a:r>
            <a:r>
              <a:rPr lang="en-US" sz="3600" dirty="0" smtClean="0"/>
              <a:t>, </a:t>
            </a:r>
            <a:r>
              <a:rPr lang="en-US" sz="3600" dirty="0" err="1" smtClean="0"/>
              <a:t>seperti</a:t>
            </a:r>
            <a:r>
              <a:rPr lang="en-US" sz="3600" dirty="0" smtClean="0"/>
              <a:t> </a:t>
            </a:r>
            <a:r>
              <a:rPr lang="en-US" sz="3600" dirty="0" err="1" smtClean="0"/>
              <a:t>Koperasi</a:t>
            </a:r>
            <a:r>
              <a:rPr lang="en-US" sz="3600" dirty="0" smtClean="0"/>
              <a:t>, LSM,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Yayasan</a:t>
            </a:r>
            <a:r>
              <a:rPr lang="en-US" sz="3600" dirty="0" smtClean="0"/>
              <a:t>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505200"/>
          </a:xfrm>
        </p:spPr>
        <p:txBody>
          <a:bodyPr>
            <a:normAutofit/>
          </a:bodyPr>
          <a:lstStyle/>
          <a:p>
            <a:pPr lvl="0"/>
            <a:r>
              <a:rPr lang="en-US" dirty="0" err="1" smtClean="0"/>
              <a:t>Melayani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 </a:t>
            </a:r>
            <a:r>
              <a:rPr lang="en-US" dirty="0" err="1" smtClean="0"/>
              <a:t>klien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konsumen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keahlian</a:t>
            </a:r>
            <a:r>
              <a:rPr lang="en-US" dirty="0" smtClean="0"/>
              <a:t> </a:t>
            </a:r>
            <a:r>
              <a:rPr lang="en-US" dirty="0" err="1" smtClean="0"/>
              <a:t>profesional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wadah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profesi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profesi</a:t>
            </a:r>
            <a:r>
              <a:rPr lang="en-US" dirty="0" smtClean="0"/>
              <a:t> IPTEK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pengusaha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>
            <a:normAutofit fontScale="90000"/>
          </a:bodyPr>
          <a:lstStyle/>
          <a:p>
            <a:pPr lvl="0"/>
            <a:r>
              <a:rPr lang="en-US" sz="3100" b="1" dirty="0" smtClean="0"/>
              <a:t>RAGAM TIPE KELOMPOK SOSIAL BUDAYA  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 smtClean="0"/>
              <a:t>RAGAM TIPE KELOMPOK SOSIAL BUDAYA   </a:t>
            </a:r>
            <a:endParaRPr lang="en-US" dirty="0" smtClean="0"/>
          </a:p>
          <a:p>
            <a:pPr lvl="1"/>
            <a:r>
              <a:rPr lang="en-US" b="1" dirty="0" err="1" smtClean="0"/>
              <a:t>Kesatuan</a:t>
            </a:r>
            <a:r>
              <a:rPr lang="en-US" b="1" dirty="0" smtClean="0"/>
              <a:t> </a:t>
            </a:r>
            <a:r>
              <a:rPr lang="en-US" b="1" dirty="0" err="1" smtClean="0"/>
              <a:t>Geografis</a:t>
            </a:r>
            <a:r>
              <a:rPr lang="en-US" b="1" dirty="0" smtClean="0"/>
              <a:t>   </a:t>
            </a:r>
            <a:endParaRPr lang="en-US" dirty="0" smtClean="0"/>
          </a:p>
          <a:p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kesatuan</a:t>
            </a:r>
            <a:r>
              <a:rPr lang="en-US" dirty="0" smtClean="0"/>
              <a:t> </a:t>
            </a:r>
            <a:r>
              <a:rPr lang="en-US" dirty="0" err="1" smtClean="0"/>
              <a:t>geografis</a:t>
            </a:r>
            <a:r>
              <a:rPr lang="en-US" dirty="0" smtClean="0"/>
              <a:t>, </a:t>
            </a:r>
            <a:r>
              <a:rPr lang="en-US" dirty="0" err="1" smtClean="0"/>
              <a:t>antara</a:t>
            </a:r>
            <a:r>
              <a:rPr lang="en-US" dirty="0" smtClean="0"/>
              <a:t> lain </a:t>
            </a:r>
            <a:r>
              <a:rPr lang="en-US" dirty="0" err="1" smtClean="0"/>
              <a:t>komunitas</a:t>
            </a:r>
            <a:r>
              <a:rPr lang="en-US" dirty="0" smtClean="0"/>
              <a:t> </a:t>
            </a:r>
            <a:r>
              <a:rPr lang="en-US" dirty="0" err="1" smtClean="0"/>
              <a:t>desa</a:t>
            </a:r>
            <a:r>
              <a:rPr lang="en-US" dirty="0" smtClean="0"/>
              <a:t>, </a:t>
            </a:r>
            <a:r>
              <a:rPr lang="en-US" dirty="0" err="1" smtClean="0"/>
              <a:t>kota</a:t>
            </a:r>
            <a:r>
              <a:rPr lang="en-US" dirty="0" smtClean="0"/>
              <a:t>,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en-US" dirty="0" err="1" smtClean="0"/>
              <a:t>aliran</a:t>
            </a:r>
            <a:r>
              <a:rPr lang="en-US" dirty="0" smtClean="0"/>
              <a:t> </a:t>
            </a:r>
            <a:r>
              <a:rPr lang="en-US" dirty="0" err="1" smtClean="0"/>
              <a:t>sungai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en-US" dirty="0" err="1" smtClean="0"/>
              <a:t>pantai</a:t>
            </a:r>
            <a:r>
              <a:rPr lang="en-US" dirty="0" smtClean="0"/>
              <a:t>.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terikat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tradisioanal</a:t>
            </a:r>
            <a:r>
              <a:rPr lang="en-US" dirty="0" smtClean="0"/>
              <a:t> </a:t>
            </a:r>
            <a:r>
              <a:rPr lang="en-US" dirty="0" err="1" smtClean="0"/>
              <a:t>alamiah</a:t>
            </a:r>
            <a:r>
              <a:rPr lang="en-US" dirty="0" smtClean="0"/>
              <a:t> yang </a:t>
            </a:r>
            <a:r>
              <a:rPr lang="en-US" dirty="0" err="1" smtClean="0"/>
              <a:t>tergantung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.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tipe-tipe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pendidikannya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,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membudidayakan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.  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Ada</a:t>
            </a:r>
            <a:r>
              <a:rPr lang="en-US" sz="3600" dirty="0" smtClean="0"/>
              <a:t> </a:t>
            </a:r>
            <a:r>
              <a:rPr lang="en-US" sz="3600" dirty="0" err="1" smtClean="0"/>
              <a:t>diantara</a:t>
            </a:r>
            <a:r>
              <a:rPr lang="en-US" sz="3600" dirty="0" smtClean="0"/>
              <a:t> </a:t>
            </a:r>
            <a:r>
              <a:rPr lang="en-US" sz="3600" dirty="0" err="1" smtClean="0"/>
              <a:t>tipe</a:t>
            </a:r>
            <a:r>
              <a:rPr lang="en-US" sz="3600" dirty="0" smtClean="0"/>
              <a:t> </a:t>
            </a:r>
            <a:r>
              <a:rPr lang="en-US" sz="3600" dirty="0" err="1" smtClean="0"/>
              <a:t>kelompok</a:t>
            </a:r>
            <a:r>
              <a:rPr lang="en-US" sz="3600" dirty="0" smtClean="0"/>
              <a:t> </a:t>
            </a:r>
            <a:r>
              <a:rPr lang="en-US" sz="3600" dirty="0" err="1" smtClean="0"/>
              <a:t>sosial</a:t>
            </a:r>
            <a:r>
              <a:rPr lang="en-US" sz="3600" dirty="0" smtClean="0"/>
              <a:t> </a:t>
            </a:r>
            <a:r>
              <a:rPr lang="en-US" sz="3600" dirty="0" err="1" smtClean="0"/>
              <a:t>budaya</a:t>
            </a:r>
            <a:r>
              <a:rPr lang="en-US" sz="3600" dirty="0" smtClean="0"/>
              <a:t> </a:t>
            </a:r>
            <a:r>
              <a:rPr lang="en-US" sz="3600" dirty="0" err="1" smtClean="0"/>
              <a:t>itu</a:t>
            </a:r>
            <a:r>
              <a:rPr lang="en-US" sz="3600" dirty="0" smtClean="0"/>
              <a:t> </a:t>
            </a:r>
            <a:r>
              <a:rPr lang="en-US" sz="3600" dirty="0" err="1" smtClean="0"/>
              <a:t>disebut</a:t>
            </a:r>
            <a:r>
              <a:rPr lang="en-US" sz="3600" dirty="0" smtClean="0"/>
              <a:t> </a:t>
            </a:r>
            <a:r>
              <a:rPr lang="en-US" sz="3600" dirty="0" err="1" smtClean="0"/>
              <a:t>komunitas</a:t>
            </a:r>
            <a:r>
              <a:rPr lang="en-US" sz="3600" dirty="0" smtClean="0"/>
              <a:t> </a:t>
            </a:r>
            <a:r>
              <a:rPr lang="en-US" sz="3600" dirty="0" err="1" smtClean="0"/>
              <a:t>kota</a:t>
            </a:r>
            <a:r>
              <a:rPr lang="en-US" sz="3600" dirty="0" smtClean="0"/>
              <a:t>,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warga</a:t>
            </a:r>
            <a:r>
              <a:rPr lang="en-US" dirty="0" smtClean="0"/>
              <a:t> </a:t>
            </a:r>
            <a:r>
              <a:rPr lang="en-US" dirty="0" err="1" smtClean="0"/>
              <a:t>kota</a:t>
            </a:r>
            <a:r>
              <a:rPr lang="en-US" dirty="0" smtClean="0"/>
              <a:t> </a:t>
            </a:r>
            <a:r>
              <a:rPr lang="en-US" dirty="0" err="1" smtClean="0"/>
              <a:t>berpendidikan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, </a:t>
            </a:r>
            <a:r>
              <a:rPr lang="en-US" dirty="0" err="1" smtClean="0"/>
              <a:t>berpenghasilan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antara</a:t>
            </a:r>
            <a:r>
              <a:rPr lang="en-US" dirty="0" smtClean="0"/>
              <a:t> lain </a:t>
            </a:r>
            <a:r>
              <a:rPr lang="en-US" dirty="0" err="1" smtClean="0"/>
              <a:t>tukang</a:t>
            </a:r>
            <a:r>
              <a:rPr lang="en-US" dirty="0" smtClean="0"/>
              <a:t> </a:t>
            </a:r>
            <a:r>
              <a:rPr lang="en-US" dirty="0" err="1" smtClean="0"/>
              <a:t>becak</a:t>
            </a:r>
            <a:r>
              <a:rPr lang="en-US" dirty="0" smtClean="0"/>
              <a:t>, </a:t>
            </a:r>
            <a:r>
              <a:rPr lang="en-US" dirty="0" err="1" smtClean="0"/>
              <a:t>pedagang</a:t>
            </a:r>
            <a:r>
              <a:rPr lang="en-US" dirty="0" smtClean="0"/>
              <a:t> </a:t>
            </a:r>
            <a:r>
              <a:rPr lang="en-US" dirty="0" err="1" smtClean="0"/>
              <a:t>asongan</a:t>
            </a:r>
            <a:r>
              <a:rPr lang="en-US" dirty="0" smtClean="0"/>
              <a:t>, </a:t>
            </a:r>
            <a:r>
              <a:rPr lang="en-US" dirty="0" err="1" smtClean="0"/>
              <a:t>buruh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lain-lain.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miskin</a:t>
            </a:r>
            <a:r>
              <a:rPr lang="en-US" dirty="0" smtClean="0"/>
              <a:t> </a:t>
            </a:r>
            <a:r>
              <a:rPr lang="en-US" dirty="0" err="1" smtClean="0"/>
              <a:t>kota</a:t>
            </a:r>
            <a:r>
              <a:rPr lang="en-US" dirty="0" smtClean="0"/>
              <a:t> (</a:t>
            </a:r>
            <a:r>
              <a:rPr lang="en-US" i="1" dirty="0" smtClean="0"/>
              <a:t>poor urban society</a:t>
            </a:r>
            <a:r>
              <a:rPr lang="en-US" dirty="0" smtClean="0"/>
              <a:t>). </a:t>
            </a:r>
          </a:p>
          <a:p>
            <a:r>
              <a:rPr lang="en-US" dirty="0" err="1" smtClean="0"/>
              <a:t>Pemerintah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membimbing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lapangan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, 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disediakan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transmigrasi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pemindahan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yang </a:t>
            </a:r>
            <a:r>
              <a:rPr lang="en-US" dirty="0" err="1" smtClean="0"/>
              <a:t>penuh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penipuan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manipulasi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MASYARAKAT MISKIN KOTA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 smtClean="0"/>
              <a:t>Masyarakat</a:t>
            </a:r>
            <a:r>
              <a:rPr lang="en-US" b="1" dirty="0" smtClean="0"/>
              <a:t> </a:t>
            </a:r>
            <a:r>
              <a:rPr lang="en-US" b="1" dirty="0" err="1" smtClean="0"/>
              <a:t>miskin</a:t>
            </a:r>
            <a:r>
              <a:rPr lang="en-US" b="1" dirty="0" smtClean="0"/>
              <a:t> </a:t>
            </a:r>
            <a:r>
              <a:rPr lang="en-US" b="1" dirty="0" err="1" smtClean="0"/>
              <a:t>kota</a:t>
            </a:r>
            <a:r>
              <a:rPr lang="en-US" b="1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tersebar</a:t>
            </a:r>
            <a:r>
              <a:rPr lang="en-US" dirty="0" smtClean="0"/>
              <a:t>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nafkah</a:t>
            </a:r>
            <a:r>
              <a:rPr lang="en-US" dirty="0" smtClean="0"/>
              <a:t>. </a:t>
            </a:r>
          </a:p>
          <a:p>
            <a:pPr algn="just"/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gerak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perhatian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incaran</a:t>
            </a:r>
            <a:r>
              <a:rPr lang="en-US" dirty="0" smtClean="0"/>
              <a:t> </a:t>
            </a:r>
            <a:r>
              <a:rPr lang="en-US" dirty="0" err="1" smtClean="0"/>
              <a:t>aparat</a:t>
            </a:r>
            <a:r>
              <a:rPr lang="en-US" dirty="0" smtClean="0"/>
              <a:t> </a:t>
            </a:r>
            <a:r>
              <a:rPr lang="en-US" dirty="0" err="1" smtClean="0"/>
              <a:t>ketertiban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(</a:t>
            </a:r>
            <a:r>
              <a:rPr lang="en-US" dirty="0" err="1" smtClean="0"/>
              <a:t>tibum</a:t>
            </a:r>
            <a:r>
              <a:rPr lang="en-US" dirty="0" smtClean="0"/>
              <a:t>)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diantara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nafkah</a:t>
            </a:r>
            <a:r>
              <a:rPr lang="en-US" dirty="0" smtClean="0"/>
              <a:t> </a:t>
            </a:r>
            <a:r>
              <a:rPr lang="en-US" dirty="0" err="1" smtClean="0"/>
              <a:t>berkeliaran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tempat-tempat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yang </a:t>
            </a:r>
            <a:r>
              <a:rPr lang="en-US" dirty="0" err="1" smtClean="0"/>
              <a:t>strategis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dianggap</a:t>
            </a:r>
            <a:r>
              <a:rPr lang="en-US" dirty="0" smtClean="0"/>
              <a:t> </a:t>
            </a:r>
            <a:r>
              <a:rPr lang="en-US" dirty="0" err="1" smtClean="0"/>
              <a:t>mengganggu</a:t>
            </a:r>
            <a:r>
              <a:rPr lang="en-US" dirty="0" smtClean="0"/>
              <a:t> </a:t>
            </a:r>
            <a:r>
              <a:rPr lang="en-US" dirty="0" err="1" smtClean="0"/>
              <a:t>ketertiban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kelancaran</a:t>
            </a:r>
            <a:r>
              <a:rPr lang="en-US" dirty="0" smtClean="0"/>
              <a:t> </a:t>
            </a:r>
            <a:r>
              <a:rPr lang="en-US" dirty="0" err="1" smtClean="0"/>
              <a:t>arus</a:t>
            </a:r>
            <a:r>
              <a:rPr lang="en-US" dirty="0" smtClean="0"/>
              <a:t>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lintas</a:t>
            </a:r>
            <a:r>
              <a:rPr lang="en-US" dirty="0" smtClean="0"/>
              <a:t>.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tindakan</a:t>
            </a:r>
            <a:r>
              <a:rPr lang="en-US" dirty="0" smtClean="0"/>
              <a:t> </a:t>
            </a:r>
            <a:r>
              <a:rPr lang="en-US" dirty="0" err="1" smtClean="0"/>
              <a:t>penertiban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tibum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jarang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terkena</a:t>
            </a:r>
            <a:r>
              <a:rPr lang="en-US" dirty="0" smtClean="0"/>
              <a:t> </a:t>
            </a:r>
            <a:r>
              <a:rPr lang="en-US" dirty="0" err="1" smtClean="0"/>
              <a:t>tindakan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yang </a:t>
            </a:r>
            <a:r>
              <a:rPr lang="en-US" dirty="0" err="1" smtClean="0"/>
              <a:t>mengarah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pelanggaran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asasi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, </a:t>
            </a:r>
          </a:p>
          <a:p>
            <a:pPr algn="just"/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perampasan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jualan</a:t>
            </a:r>
            <a:r>
              <a:rPr lang="en-US" dirty="0" smtClean="0"/>
              <a:t> </a:t>
            </a:r>
            <a:r>
              <a:rPr lang="en-US" dirty="0" err="1" smtClean="0"/>
              <a:t>milik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. </a:t>
            </a:r>
            <a:r>
              <a:rPr lang="en-US" dirty="0" err="1" smtClean="0"/>
              <a:t>Bagaimanapun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yang </a:t>
            </a:r>
            <a:r>
              <a:rPr lang="en-US" dirty="0" err="1" smtClean="0"/>
              <a:t>berupaya</a:t>
            </a:r>
            <a:r>
              <a:rPr lang="en-US" dirty="0" smtClean="0"/>
              <a:t> </a:t>
            </a:r>
            <a:r>
              <a:rPr lang="en-US" dirty="0" err="1" smtClean="0"/>
              <a:t>bertahan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. </a:t>
            </a:r>
          </a:p>
          <a:p>
            <a:pPr algn="just"/>
            <a:r>
              <a:rPr lang="en-US" dirty="0" err="1" smtClean="0"/>
              <a:t>Keberadaan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tersebar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,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dijumpai</a:t>
            </a:r>
            <a:r>
              <a:rPr lang="en-US" dirty="0" smtClean="0"/>
              <a:t>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diatasi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/>
            <a:r>
              <a:rPr lang="en-US" sz="3200" b="1" dirty="0" smtClean="0"/>
              <a:t>IKATAN PERKAWINAN DAN</a:t>
            </a:r>
            <a:br>
              <a:rPr lang="en-US" sz="3200" b="1" dirty="0" smtClean="0"/>
            </a:br>
            <a:r>
              <a:rPr lang="en-US" sz="3200" b="1" dirty="0" smtClean="0"/>
              <a:t> HUBUNGAN DARAH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fontScale="92500"/>
          </a:bodyPr>
          <a:lstStyle/>
          <a:p>
            <a:pPr lvl="1">
              <a:buNone/>
            </a:pPr>
            <a:r>
              <a:rPr lang="en-US" b="1" dirty="0" smtClean="0"/>
              <a:t>- </a:t>
            </a:r>
            <a:r>
              <a:rPr lang="en-US" b="1" dirty="0" err="1" smtClean="0"/>
              <a:t>Ikatan</a:t>
            </a:r>
            <a:r>
              <a:rPr lang="en-US" b="1" dirty="0" smtClean="0"/>
              <a:t> </a:t>
            </a:r>
            <a:r>
              <a:rPr lang="en-US" b="1" dirty="0" err="1" smtClean="0"/>
              <a:t>Perkawinan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Hubungan</a:t>
            </a:r>
            <a:r>
              <a:rPr lang="en-US" b="1" dirty="0" smtClean="0"/>
              <a:t> </a:t>
            </a:r>
            <a:r>
              <a:rPr lang="en-US" b="1" dirty="0" err="1" smtClean="0"/>
              <a:t>Darah</a:t>
            </a:r>
            <a:endParaRPr lang="en-US" dirty="0" smtClean="0"/>
          </a:p>
          <a:p>
            <a:pPr algn="just"/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ikatan</a:t>
            </a:r>
            <a:r>
              <a:rPr lang="en-US" dirty="0" smtClean="0"/>
              <a:t> </a:t>
            </a:r>
            <a:r>
              <a:rPr lang="en-US" dirty="0" err="1" smtClean="0"/>
              <a:t>perkawinan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darah</a:t>
            </a:r>
            <a:r>
              <a:rPr lang="en-US" dirty="0" smtClean="0"/>
              <a:t> </a:t>
            </a:r>
            <a:r>
              <a:rPr lang="en-US" dirty="0" err="1" smtClean="0"/>
              <a:t>dikenal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1 (</a:t>
            </a:r>
            <a:r>
              <a:rPr lang="en-US" dirty="0" err="1" smtClean="0"/>
              <a:t>satu</a:t>
            </a:r>
            <a:r>
              <a:rPr lang="en-US" dirty="0" smtClean="0"/>
              <a:t>) </a:t>
            </a:r>
            <a:r>
              <a:rPr lang="en-US" dirty="0" err="1" smtClean="0"/>
              <a:t>tipe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. </a:t>
            </a:r>
            <a:r>
              <a:rPr lang="en-US" dirty="0" err="1" smtClean="0"/>
              <a:t>Keluarga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unit </a:t>
            </a:r>
            <a:r>
              <a:rPr lang="en-US" dirty="0" err="1" smtClean="0"/>
              <a:t>terkecil</a:t>
            </a:r>
            <a:r>
              <a:rPr lang="en-US" dirty="0" smtClean="0"/>
              <a:t> yang paling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. </a:t>
            </a:r>
          </a:p>
          <a:p>
            <a:pPr algn="just"/>
            <a:r>
              <a:rPr lang="en-US" dirty="0" err="1" smtClean="0"/>
              <a:t>Syarat</a:t>
            </a:r>
            <a:r>
              <a:rPr lang="en-US" dirty="0" smtClean="0"/>
              <a:t> </a:t>
            </a:r>
            <a:r>
              <a:rPr lang="en-US" dirty="0" err="1" smtClean="0"/>
              <a:t>terbentuknya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ikatan</a:t>
            </a:r>
            <a:r>
              <a:rPr lang="en-US" dirty="0" smtClean="0"/>
              <a:t> </a:t>
            </a:r>
            <a:r>
              <a:rPr lang="en-US" dirty="0" err="1" smtClean="0"/>
              <a:t>perkawinan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pria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wanita</a:t>
            </a:r>
            <a:r>
              <a:rPr lang="en-US" dirty="0" smtClean="0"/>
              <a:t> yang </a:t>
            </a:r>
            <a:r>
              <a:rPr lang="en-US" dirty="0" err="1" smtClean="0"/>
              <a:t>melahirkan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terbentuklah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yang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sz="2400" b="1" dirty="0" smtClean="0"/>
              <a:t>KEPENTINGAN YANG SAMA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9436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4200" dirty="0" smtClean="0"/>
              <a:t> </a:t>
            </a:r>
            <a:r>
              <a:rPr lang="en-US" sz="4200" b="1" dirty="0" err="1" smtClean="0"/>
              <a:t>Kelompok</a:t>
            </a:r>
            <a:r>
              <a:rPr lang="en-US" sz="4200" b="1" dirty="0" smtClean="0"/>
              <a:t> </a:t>
            </a:r>
            <a:r>
              <a:rPr lang="en-US" sz="4200" b="1" dirty="0" err="1" smtClean="0"/>
              <a:t>sosial</a:t>
            </a:r>
            <a:r>
              <a:rPr lang="en-US" sz="4200" b="1" dirty="0" smtClean="0"/>
              <a:t> </a:t>
            </a:r>
            <a:r>
              <a:rPr lang="en-US" sz="4200" b="1" dirty="0" err="1" smtClean="0"/>
              <a:t>budaya</a:t>
            </a:r>
            <a:r>
              <a:rPr lang="en-US" sz="4200" b="1" dirty="0" smtClean="0"/>
              <a:t> </a:t>
            </a:r>
            <a:r>
              <a:rPr lang="en-US" sz="4200" b="1" dirty="0" err="1" smtClean="0"/>
              <a:t>berdasarkan</a:t>
            </a:r>
            <a:r>
              <a:rPr lang="en-US" sz="4200" b="1" dirty="0" smtClean="0"/>
              <a:t> </a:t>
            </a:r>
            <a:r>
              <a:rPr lang="en-US" sz="4200" b="1" dirty="0" err="1" smtClean="0"/>
              <a:t>kepentingan</a:t>
            </a:r>
            <a:r>
              <a:rPr lang="en-US" sz="4200" b="1" dirty="0" smtClean="0"/>
              <a:t> yang </a:t>
            </a:r>
            <a:r>
              <a:rPr lang="en-US" sz="4200" b="1" dirty="0" err="1" smtClean="0"/>
              <a:t>sama</a:t>
            </a:r>
            <a:r>
              <a:rPr lang="en-US" sz="4200" b="1" dirty="0" smtClean="0"/>
              <a:t> </a:t>
            </a:r>
            <a:r>
              <a:rPr lang="en-US" sz="4200" b="1" dirty="0" err="1" smtClean="0"/>
              <a:t>terdiri</a:t>
            </a:r>
            <a:r>
              <a:rPr lang="en-US" sz="4200" b="1" dirty="0" smtClean="0"/>
              <a:t> </a:t>
            </a:r>
            <a:r>
              <a:rPr lang="en-US" sz="4200" b="1" dirty="0" err="1" smtClean="0"/>
              <a:t>dari</a:t>
            </a:r>
            <a:r>
              <a:rPr lang="en-US" sz="4200" b="1" dirty="0" smtClean="0"/>
              <a:t> 3 (</a:t>
            </a:r>
            <a:r>
              <a:rPr lang="en-US" sz="4200" b="1" dirty="0" err="1" smtClean="0"/>
              <a:t>tiga</a:t>
            </a:r>
            <a:r>
              <a:rPr lang="en-US" sz="4200" b="1" dirty="0" smtClean="0"/>
              <a:t>) </a:t>
            </a:r>
            <a:r>
              <a:rPr lang="en-US" sz="4200" b="1" dirty="0" err="1" smtClean="0"/>
              <a:t>tipe</a:t>
            </a:r>
            <a:r>
              <a:rPr lang="en-US" sz="4200" b="1" dirty="0" smtClean="0"/>
              <a:t>, </a:t>
            </a:r>
            <a:r>
              <a:rPr lang="en-US" sz="4200" b="1" dirty="0" err="1" smtClean="0"/>
              <a:t>yaitu</a:t>
            </a:r>
            <a:r>
              <a:rPr lang="en-US" sz="4200" b="1" dirty="0" smtClean="0"/>
              <a:t>: </a:t>
            </a:r>
          </a:p>
          <a:p>
            <a:pPr algn="just">
              <a:buNone/>
            </a:pPr>
            <a:r>
              <a:rPr lang="en-US" sz="4200" dirty="0" smtClean="0"/>
              <a:t>a</a:t>
            </a:r>
            <a:r>
              <a:rPr lang="en-US" sz="4200" u="sng" dirty="0" smtClean="0"/>
              <a:t>. </a:t>
            </a:r>
            <a:r>
              <a:rPr lang="en-US" sz="4200" u="sng" dirty="0" err="1" smtClean="0"/>
              <a:t>Koperasi</a:t>
            </a:r>
            <a:r>
              <a:rPr lang="en-US" sz="4200" u="sng" dirty="0" smtClean="0"/>
              <a:t>, </a:t>
            </a:r>
            <a:r>
              <a:rPr lang="en-US" sz="4200" dirty="0" err="1" smtClean="0"/>
              <a:t>kepentingan</a:t>
            </a:r>
            <a:r>
              <a:rPr lang="en-US" sz="4200" dirty="0" smtClean="0"/>
              <a:t> yang </a:t>
            </a:r>
            <a:r>
              <a:rPr lang="en-US" sz="4200" dirty="0" err="1" smtClean="0"/>
              <a:t>sama</a:t>
            </a:r>
            <a:r>
              <a:rPr lang="en-US" sz="4200" dirty="0" smtClean="0"/>
              <a:t> </a:t>
            </a:r>
            <a:r>
              <a:rPr lang="en-US" sz="4200" dirty="0" err="1" smtClean="0"/>
              <a:t>untuk</a:t>
            </a:r>
            <a:r>
              <a:rPr lang="en-US" sz="4200" dirty="0" smtClean="0"/>
              <a:t> </a:t>
            </a:r>
            <a:r>
              <a:rPr lang="en-US" sz="4200" dirty="0" err="1" smtClean="0"/>
              <a:t>meningkatkan</a:t>
            </a:r>
            <a:r>
              <a:rPr lang="en-US" sz="4200" dirty="0" smtClean="0"/>
              <a:t> </a:t>
            </a:r>
            <a:r>
              <a:rPr lang="en-US" sz="4200" dirty="0" err="1" smtClean="0"/>
              <a:t>kesejahteraan</a:t>
            </a:r>
            <a:r>
              <a:rPr lang="en-US" sz="4200" dirty="0" smtClean="0"/>
              <a:t> </a:t>
            </a:r>
            <a:r>
              <a:rPr lang="en-US" sz="4200" dirty="0" err="1" smtClean="0"/>
              <a:t>anggota</a:t>
            </a:r>
            <a:r>
              <a:rPr lang="en-US" sz="4200" dirty="0" smtClean="0"/>
              <a:t>;</a:t>
            </a:r>
          </a:p>
          <a:p>
            <a:pPr algn="just">
              <a:buNone/>
            </a:pPr>
            <a:r>
              <a:rPr lang="en-US" sz="4200" dirty="0" err="1" smtClean="0"/>
              <a:t>b.</a:t>
            </a:r>
            <a:r>
              <a:rPr lang="en-US" sz="4200" u="sng" dirty="0" err="1" smtClean="0"/>
              <a:t>Lembaga</a:t>
            </a:r>
            <a:r>
              <a:rPr lang="en-US" sz="4200" u="sng" dirty="0" smtClean="0"/>
              <a:t> </a:t>
            </a:r>
            <a:r>
              <a:rPr lang="en-US" sz="4200" u="sng" dirty="0" err="1" smtClean="0"/>
              <a:t>Swadaya</a:t>
            </a:r>
            <a:r>
              <a:rPr lang="en-US" sz="4200" u="sng" dirty="0" smtClean="0"/>
              <a:t> </a:t>
            </a:r>
            <a:r>
              <a:rPr lang="en-US" sz="4200" u="sng" dirty="0" err="1" smtClean="0"/>
              <a:t>Masyarakat</a:t>
            </a:r>
            <a:r>
              <a:rPr lang="en-US" sz="4200" dirty="0" smtClean="0"/>
              <a:t>, </a:t>
            </a:r>
            <a:r>
              <a:rPr lang="en-US" sz="4200" dirty="0" err="1" smtClean="0"/>
              <a:t>kepentingan</a:t>
            </a:r>
            <a:r>
              <a:rPr lang="en-US" sz="4200" dirty="0" smtClean="0"/>
              <a:t> yang </a:t>
            </a:r>
            <a:r>
              <a:rPr lang="en-US" sz="4200" dirty="0" err="1" smtClean="0"/>
              <a:t>sama</a:t>
            </a:r>
            <a:r>
              <a:rPr lang="en-US" sz="4200" dirty="0" smtClean="0"/>
              <a:t> </a:t>
            </a:r>
            <a:r>
              <a:rPr lang="en-US" sz="4200" dirty="0" err="1" smtClean="0"/>
              <a:t>untuk</a:t>
            </a:r>
            <a:r>
              <a:rPr lang="en-US" sz="4200" dirty="0" smtClean="0"/>
              <a:t>:</a:t>
            </a:r>
          </a:p>
          <a:p>
            <a:pPr algn="just">
              <a:buNone/>
            </a:pPr>
            <a:r>
              <a:rPr lang="en-US" sz="4200" dirty="0" smtClean="0"/>
              <a:t>   1. </a:t>
            </a:r>
            <a:r>
              <a:rPr lang="en-US" sz="4200" dirty="0" err="1" smtClean="0"/>
              <a:t>Melindungi</a:t>
            </a:r>
            <a:r>
              <a:rPr lang="en-US" sz="4200" dirty="0" smtClean="0"/>
              <a:t> </a:t>
            </a:r>
            <a:r>
              <a:rPr lang="en-US" sz="4200" dirty="0" err="1" smtClean="0"/>
              <a:t>hak</a:t>
            </a:r>
            <a:r>
              <a:rPr lang="en-US" sz="4200" dirty="0" smtClean="0"/>
              <a:t> </a:t>
            </a:r>
            <a:r>
              <a:rPr lang="en-US" sz="4200" dirty="0" err="1" smtClean="0"/>
              <a:t>masyarakat</a:t>
            </a:r>
            <a:r>
              <a:rPr lang="en-US" sz="4200" dirty="0" smtClean="0"/>
              <a:t> (</a:t>
            </a:r>
            <a:r>
              <a:rPr lang="en-US" sz="4200" i="1" dirty="0" smtClean="0"/>
              <a:t>public</a:t>
            </a:r>
            <a:r>
              <a:rPr lang="en-US" sz="4200" dirty="0" smtClean="0"/>
              <a:t>), </a:t>
            </a:r>
            <a:r>
              <a:rPr lang="en-US" sz="4200" dirty="0" err="1" smtClean="0"/>
              <a:t>seperti</a:t>
            </a:r>
            <a:r>
              <a:rPr lang="en-US" sz="4200" dirty="0" smtClean="0"/>
              <a:t> </a:t>
            </a:r>
            <a:r>
              <a:rPr lang="en-US" sz="4200" dirty="0" err="1" smtClean="0"/>
              <a:t>perlindungan</a:t>
            </a:r>
            <a:r>
              <a:rPr lang="en-US" sz="4200" dirty="0" smtClean="0"/>
              <a:t> </a:t>
            </a:r>
            <a:r>
              <a:rPr lang="en-US" sz="4200" dirty="0" err="1" smtClean="0"/>
              <a:t>konsumen</a:t>
            </a:r>
            <a:r>
              <a:rPr lang="en-US" sz="4200" dirty="0" smtClean="0"/>
              <a:t>  (LPK).</a:t>
            </a:r>
          </a:p>
          <a:p>
            <a:pPr algn="just">
              <a:buNone/>
            </a:pPr>
            <a:r>
              <a:rPr lang="en-US" sz="4200" dirty="0" smtClean="0"/>
              <a:t>   2.  </a:t>
            </a:r>
            <a:r>
              <a:rPr lang="en-US" sz="4200" dirty="0" err="1" smtClean="0"/>
              <a:t>Melindungi</a:t>
            </a:r>
            <a:r>
              <a:rPr lang="en-US" sz="4200" dirty="0" smtClean="0"/>
              <a:t> </a:t>
            </a:r>
            <a:r>
              <a:rPr lang="en-US" sz="4200" dirty="0" err="1" smtClean="0"/>
              <a:t>hak</a:t>
            </a:r>
            <a:r>
              <a:rPr lang="en-US" sz="4200" dirty="0" smtClean="0"/>
              <a:t> </a:t>
            </a:r>
            <a:r>
              <a:rPr lang="en-US" sz="4200" dirty="0" err="1" smtClean="0"/>
              <a:t>asasi</a:t>
            </a:r>
            <a:r>
              <a:rPr lang="en-US" sz="4200" dirty="0" smtClean="0"/>
              <a:t> </a:t>
            </a:r>
            <a:r>
              <a:rPr lang="en-US" sz="4200" dirty="0" err="1" smtClean="0"/>
              <a:t>manusia</a:t>
            </a:r>
            <a:r>
              <a:rPr lang="en-US" sz="4200" dirty="0" smtClean="0"/>
              <a:t>, </a:t>
            </a:r>
            <a:r>
              <a:rPr lang="en-US" sz="4200" dirty="0" err="1" smtClean="0"/>
              <a:t>seperti</a:t>
            </a:r>
            <a:r>
              <a:rPr lang="en-US" sz="4200" dirty="0" smtClean="0"/>
              <a:t> </a:t>
            </a:r>
            <a:r>
              <a:rPr lang="en-US" sz="4200" dirty="0" err="1" smtClean="0"/>
              <a:t>Komisi</a:t>
            </a:r>
            <a:r>
              <a:rPr lang="en-US" sz="4200" dirty="0" smtClean="0"/>
              <a:t> </a:t>
            </a:r>
            <a:r>
              <a:rPr lang="en-US" sz="4200" dirty="0" err="1" smtClean="0"/>
              <a:t>nasional</a:t>
            </a:r>
            <a:r>
              <a:rPr lang="en-US" sz="4200" dirty="0" smtClean="0"/>
              <a:t> </a:t>
            </a:r>
            <a:r>
              <a:rPr lang="en-US" sz="4200" dirty="0" err="1" smtClean="0"/>
              <a:t>Hak</a:t>
            </a:r>
            <a:r>
              <a:rPr lang="en-US" sz="4200" dirty="0" smtClean="0"/>
              <a:t> </a:t>
            </a:r>
            <a:r>
              <a:rPr lang="en-US" sz="4200" dirty="0" err="1" smtClean="0"/>
              <a:t>Asasi</a:t>
            </a:r>
            <a:r>
              <a:rPr lang="en-US" sz="4200" dirty="0" smtClean="0"/>
              <a:t> </a:t>
            </a:r>
            <a:r>
              <a:rPr lang="en-US" sz="4200" dirty="0" err="1" smtClean="0"/>
              <a:t>Manusia</a:t>
            </a:r>
            <a:r>
              <a:rPr lang="en-US" sz="4200" dirty="0" smtClean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2. </a:t>
            </a:r>
            <a:r>
              <a:rPr lang="en-US" b="1" dirty="0" err="1" smtClean="0"/>
              <a:t>Kelompok</a:t>
            </a:r>
            <a:r>
              <a:rPr lang="en-US" b="1" dirty="0" smtClean="0"/>
              <a:t> </a:t>
            </a:r>
            <a:r>
              <a:rPr lang="en-US" b="1" dirty="0" err="1" smtClean="0"/>
              <a:t>ilmu</a:t>
            </a:r>
            <a:r>
              <a:rPr lang="en-US" b="1" dirty="0" smtClean="0"/>
              <a:t> </a:t>
            </a:r>
            <a:r>
              <a:rPr lang="en-US" b="1" dirty="0" err="1" smtClean="0"/>
              <a:t>sosial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i="1" u="sng" dirty="0" err="1" smtClean="0"/>
              <a:t>memahami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keteraturan</a:t>
            </a:r>
            <a:r>
              <a:rPr lang="en-US" i="1" u="sng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i="1" u="sng" dirty="0" err="1" smtClean="0"/>
              <a:t>hubungan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antar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manusia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mengkaji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i="1" u="sng" dirty="0" err="1" smtClean="0"/>
              <a:t>digunakan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metode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ilmiah</a:t>
            </a:r>
            <a:r>
              <a:rPr lang="en-US" i="1" u="sng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pinjaman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u="sng" dirty="0" err="1" smtClean="0"/>
              <a:t>ilmu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alamiah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u="sng" dirty="0" err="1" smtClean="0"/>
              <a:t>hasil</a:t>
            </a:r>
            <a:r>
              <a:rPr lang="en-US" u="sng" dirty="0" smtClean="0"/>
              <a:t> </a:t>
            </a:r>
            <a:r>
              <a:rPr lang="en-US" u="sng" dirty="0" err="1" smtClean="0"/>
              <a:t>penelitiannya</a:t>
            </a:r>
            <a:r>
              <a:rPr lang="en-US" u="sng" dirty="0" smtClean="0"/>
              <a:t> </a:t>
            </a:r>
            <a:r>
              <a:rPr lang="en-US" u="sng" dirty="0" err="1" smtClean="0"/>
              <a:t>tidak</a:t>
            </a:r>
            <a:r>
              <a:rPr lang="en-US" u="sng" dirty="0" smtClean="0"/>
              <a:t> </a:t>
            </a:r>
            <a:r>
              <a:rPr lang="en-US" u="sng" dirty="0" err="1" smtClean="0"/>
              <a:t>mungkin</a:t>
            </a:r>
            <a:r>
              <a:rPr lang="en-US" u="sng" dirty="0" smtClean="0"/>
              <a:t> 100% </a:t>
            </a:r>
            <a:r>
              <a:rPr lang="en-US" u="sng" dirty="0" err="1" smtClean="0"/>
              <a:t>benar</a:t>
            </a:r>
            <a:r>
              <a:rPr lang="en-US" dirty="0" smtClean="0"/>
              <a:t>,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mendekati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pula 100% </a:t>
            </a:r>
            <a:r>
              <a:rPr lang="en-US" dirty="0" err="1" smtClean="0"/>
              <a:t>salah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Sebabnya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keteraturan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u="sng" dirty="0" err="1" smtClean="0"/>
              <a:t>berubah</a:t>
            </a:r>
            <a:r>
              <a:rPr lang="en-US" u="sng" dirty="0" smtClean="0"/>
              <a:t> </a:t>
            </a:r>
            <a:r>
              <a:rPr lang="en-US" u="sng" dirty="0" err="1" smtClean="0"/>
              <a:t>dari</a:t>
            </a:r>
            <a:r>
              <a:rPr lang="en-US" u="sng" dirty="0" smtClean="0"/>
              <a:t> </a:t>
            </a:r>
            <a:r>
              <a:rPr lang="en-US" u="sng" dirty="0" err="1" smtClean="0"/>
              <a:t>waktu</a:t>
            </a:r>
            <a:r>
              <a:rPr lang="en-US" u="sng" dirty="0" smtClean="0"/>
              <a:t> </a:t>
            </a:r>
            <a:r>
              <a:rPr lang="en-US" u="sng" dirty="0" err="1" smtClean="0"/>
              <a:t>ke</a:t>
            </a:r>
            <a:r>
              <a:rPr lang="en-US" u="sng" dirty="0" smtClean="0"/>
              <a:t> </a:t>
            </a:r>
            <a:r>
              <a:rPr lang="en-US" u="sng" dirty="0" err="1" smtClean="0"/>
              <a:t>waktu</a:t>
            </a:r>
            <a:r>
              <a:rPr lang="en-US" u="sng" dirty="0" smtClean="0"/>
              <a:t>. </a:t>
            </a:r>
          </a:p>
          <a:p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, </a:t>
            </a:r>
            <a:r>
              <a:rPr lang="en-US" dirty="0" err="1" smtClean="0"/>
              <a:t>antara</a:t>
            </a:r>
            <a:r>
              <a:rPr lang="en-US" dirty="0" smtClean="0"/>
              <a:t> lain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, </a:t>
            </a:r>
            <a:r>
              <a:rPr lang="en-US" dirty="0" err="1" smtClean="0"/>
              <a:t>sosiologi</a:t>
            </a:r>
            <a:r>
              <a:rPr lang="en-US" dirty="0" smtClean="0"/>
              <a:t>, </a:t>
            </a:r>
            <a:r>
              <a:rPr lang="en-US" dirty="0" err="1" smtClean="0"/>
              <a:t>politik</a:t>
            </a:r>
            <a:r>
              <a:rPr lang="en-US" dirty="0" smtClean="0"/>
              <a:t>, </a:t>
            </a:r>
            <a:r>
              <a:rPr lang="en-US" dirty="0" err="1" smtClean="0"/>
              <a:t>demografi</a:t>
            </a:r>
            <a:r>
              <a:rPr lang="en-US" dirty="0" smtClean="0"/>
              <a:t>, </a:t>
            </a:r>
            <a:r>
              <a:rPr lang="en-US" dirty="0" err="1" smtClean="0"/>
              <a:t>psikologi</a:t>
            </a:r>
            <a:r>
              <a:rPr lang="en-US" dirty="0" smtClean="0"/>
              <a:t>, </a:t>
            </a:r>
            <a:r>
              <a:rPr lang="en-US" dirty="0" err="1" smtClean="0"/>
              <a:t>antropologi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sosiologi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dirty="0" smtClean="0"/>
              <a:t>    3. </a:t>
            </a:r>
            <a:r>
              <a:rPr lang="en-US" dirty="0" err="1" smtClean="0"/>
              <a:t>Membela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tersangka</a:t>
            </a:r>
            <a:r>
              <a:rPr lang="en-US" dirty="0" smtClean="0"/>
              <a:t>/</a:t>
            </a:r>
            <a:r>
              <a:rPr lang="en-US" dirty="0" err="1" smtClean="0"/>
              <a:t>tertuduh</a:t>
            </a:r>
            <a:r>
              <a:rPr lang="en-US" dirty="0" smtClean="0"/>
              <a:t>/</a:t>
            </a:r>
            <a:r>
              <a:rPr lang="en-US" dirty="0" err="1" smtClean="0"/>
              <a:t>terdakwa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   </a:t>
            </a:r>
            <a:r>
              <a:rPr lang="en-US" dirty="0" err="1" smtClean="0"/>
              <a:t>Lembaga</a:t>
            </a:r>
            <a:r>
              <a:rPr lang="en-US" dirty="0" smtClean="0"/>
              <a:t> </a:t>
            </a:r>
            <a:r>
              <a:rPr lang="en-US" dirty="0" err="1" smtClean="0"/>
              <a:t>bantuan</a:t>
            </a:r>
            <a:r>
              <a:rPr lang="en-US" dirty="0" smtClean="0"/>
              <a:t> </a:t>
            </a:r>
            <a:r>
              <a:rPr lang="en-US" dirty="0" err="1" smtClean="0"/>
              <a:t>Hukm</a:t>
            </a:r>
            <a:r>
              <a:rPr lang="en-US" dirty="0" smtClean="0"/>
              <a:t> (LBH).</a:t>
            </a:r>
          </a:p>
          <a:p>
            <a:pPr algn="just">
              <a:buNone/>
            </a:pPr>
            <a:r>
              <a:rPr lang="en-US" dirty="0" smtClean="0"/>
              <a:t>    4.Mencegah </a:t>
            </a:r>
            <a:r>
              <a:rPr lang="en-US" dirty="0" err="1" smtClean="0"/>
              <a:t>perbuatan</a:t>
            </a:r>
            <a:r>
              <a:rPr lang="en-US" dirty="0" smtClean="0"/>
              <a:t> yang </a:t>
            </a:r>
            <a:r>
              <a:rPr lang="en-US" dirty="0" err="1" smtClean="0"/>
              <a:t>merugikan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i="1" dirty="0" smtClean="0"/>
              <a:t>Indonesian Corruption Watch</a:t>
            </a:r>
            <a:r>
              <a:rPr lang="en-US" dirty="0" smtClean="0"/>
              <a:t> (ICW), </a:t>
            </a:r>
            <a:r>
              <a:rPr lang="en-US" dirty="0" err="1" smtClean="0"/>
              <a:t>Gerakan</a:t>
            </a:r>
            <a:r>
              <a:rPr lang="en-US" dirty="0" smtClean="0"/>
              <a:t> Anti </a:t>
            </a:r>
            <a:r>
              <a:rPr lang="en-US" dirty="0" err="1" smtClean="0"/>
              <a:t>Narkoba</a:t>
            </a:r>
            <a:r>
              <a:rPr lang="en-US" dirty="0" smtClean="0"/>
              <a:t> (</a:t>
            </a:r>
            <a:r>
              <a:rPr lang="en-US" dirty="0" err="1" smtClean="0"/>
              <a:t>Geranat</a:t>
            </a:r>
            <a:r>
              <a:rPr lang="en-US" dirty="0" smtClean="0"/>
              <a:t>), Forum anti </a:t>
            </a:r>
            <a:r>
              <a:rPr lang="en-US" dirty="0" err="1" smtClean="0"/>
              <a:t>Maksiat</a:t>
            </a:r>
            <a:r>
              <a:rPr lang="en-US" dirty="0" smtClean="0"/>
              <a:t> (FAM),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Miskin</a:t>
            </a:r>
            <a:r>
              <a:rPr lang="en-US" dirty="0" smtClean="0"/>
              <a:t> Kota (MMK).</a:t>
            </a:r>
          </a:p>
          <a:p>
            <a:pPr algn="just">
              <a:buNone/>
            </a:pPr>
            <a:r>
              <a:rPr lang="en-US" dirty="0" smtClean="0"/>
              <a:t>c</a:t>
            </a:r>
            <a:r>
              <a:rPr lang="en-US" u="sng" dirty="0" smtClean="0"/>
              <a:t>. </a:t>
            </a:r>
            <a:r>
              <a:rPr lang="en-US" u="sng" dirty="0" err="1" smtClean="0"/>
              <a:t>Yayasan</a:t>
            </a:r>
            <a:r>
              <a:rPr lang="en-US" dirty="0" smtClean="0"/>
              <a:t>, </a:t>
            </a:r>
            <a:r>
              <a:rPr lang="en-US" dirty="0" err="1" smtClean="0"/>
              <a:t>kepentingan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:</a:t>
            </a:r>
          </a:p>
          <a:p>
            <a:pPr algn="just">
              <a:buNone/>
            </a:pPr>
            <a:r>
              <a:rPr lang="en-US" dirty="0" smtClean="0"/>
              <a:t>    1. </a:t>
            </a:r>
            <a:r>
              <a:rPr lang="en-US" dirty="0" err="1" smtClean="0"/>
              <a:t>Mencerdaskan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yayasan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.</a:t>
            </a:r>
          </a:p>
          <a:p>
            <a:pPr algn="just">
              <a:buNone/>
            </a:pPr>
            <a:r>
              <a:rPr lang="en-US" dirty="0" smtClean="0"/>
              <a:t>    2. </a:t>
            </a:r>
            <a:r>
              <a:rPr lang="en-US" dirty="0" err="1" smtClean="0"/>
              <a:t>Mengayomi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menyantuni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yatim</a:t>
            </a:r>
            <a:r>
              <a:rPr lang="en-US" dirty="0" smtClean="0"/>
              <a:t> </a:t>
            </a:r>
            <a:r>
              <a:rPr lang="en-US" dirty="0" err="1" smtClean="0"/>
              <a:t>piatu</a:t>
            </a:r>
            <a:r>
              <a:rPr lang="en-US" dirty="0" smtClean="0"/>
              <a:t>,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cacat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yayasan</a:t>
            </a:r>
            <a:r>
              <a:rPr lang="en-US" dirty="0" smtClean="0"/>
              <a:t> </a:t>
            </a:r>
            <a:r>
              <a:rPr lang="en-US" dirty="0" err="1" smtClean="0"/>
              <a:t>yatim</a:t>
            </a:r>
            <a:r>
              <a:rPr lang="en-US" dirty="0" smtClean="0"/>
              <a:t> </a:t>
            </a:r>
            <a:r>
              <a:rPr lang="en-US" dirty="0" err="1" smtClean="0"/>
              <a:t>piatu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yayasan</a:t>
            </a:r>
            <a:r>
              <a:rPr lang="en-US" dirty="0" smtClean="0"/>
              <a:t> tuna </a:t>
            </a:r>
            <a:r>
              <a:rPr lang="en-US" dirty="0" err="1" smtClean="0"/>
              <a:t>netra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LEMBAGA PERLINDUNGAN KONSUMEN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 lnSpcReduction="10000"/>
          </a:bodyPr>
          <a:lstStyle/>
          <a:p>
            <a:r>
              <a:rPr lang="en-US" sz="4400" dirty="0" err="1" smtClean="0"/>
              <a:t>Berikut</a:t>
            </a:r>
            <a:r>
              <a:rPr lang="en-US" sz="4400" dirty="0" smtClean="0"/>
              <a:t> </a:t>
            </a:r>
            <a:r>
              <a:rPr lang="en-US" sz="4400" dirty="0" err="1" smtClean="0"/>
              <a:t>ini</a:t>
            </a:r>
            <a:r>
              <a:rPr lang="en-US" sz="4400" dirty="0" smtClean="0"/>
              <a:t> </a:t>
            </a:r>
            <a:r>
              <a:rPr lang="en-US" sz="4400" dirty="0" err="1" smtClean="0"/>
              <a:t>akan</a:t>
            </a:r>
            <a:r>
              <a:rPr lang="en-US" sz="4400" dirty="0" smtClean="0"/>
              <a:t> </a:t>
            </a:r>
            <a:r>
              <a:rPr lang="en-US" sz="4400" dirty="0" err="1" smtClean="0"/>
              <a:t>dibahas</a:t>
            </a:r>
            <a:r>
              <a:rPr lang="en-US" sz="4400" dirty="0" smtClean="0"/>
              <a:t> </a:t>
            </a:r>
            <a:r>
              <a:rPr lang="en-US" sz="4400" dirty="0" err="1" smtClean="0"/>
              <a:t>mengenai</a:t>
            </a:r>
            <a:r>
              <a:rPr lang="en-US" sz="4400" dirty="0" smtClean="0"/>
              <a:t> </a:t>
            </a:r>
            <a:r>
              <a:rPr lang="en-US" sz="4400" dirty="0" err="1" smtClean="0"/>
              <a:t>kelompok</a:t>
            </a:r>
            <a:r>
              <a:rPr lang="en-US" sz="4400" dirty="0" smtClean="0"/>
              <a:t> </a:t>
            </a:r>
            <a:r>
              <a:rPr lang="en-US" sz="4400" dirty="0" err="1" smtClean="0"/>
              <a:t>sosial</a:t>
            </a:r>
            <a:r>
              <a:rPr lang="en-US" sz="4400" dirty="0" smtClean="0"/>
              <a:t> </a:t>
            </a:r>
            <a:r>
              <a:rPr lang="en-US" sz="4400" dirty="0" err="1" smtClean="0"/>
              <a:t>budaya</a:t>
            </a:r>
            <a:r>
              <a:rPr lang="en-US" sz="4400" dirty="0" smtClean="0"/>
              <a:t> </a:t>
            </a:r>
            <a:r>
              <a:rPr lang="en-US" sz="4400" dirty="0" err="1" smtClean="0"/>
              <a:t>tipe</a:t>
            </a:r>
            <a:r>
              <a:rPr lang="en-US" sz="4400" dirty="0" smtClean="0"/>
              <a:t> (b), </a:t>
            </a:r>
            <a:r>
              <a:rPr lang="en-US" sz="4400" dirty="0" err="1" smtClean="0"/>
              <a:t>yaitu</a:t>
            </a:r>
            <a:r>
              <a:rPr lang="en-US" sz="4400" dirty="0" smtClean="0"/>
              <a:t> </a:t>
            </a:r>
            <a:r>
              <a:rPr lang="en-US" sz="4400" u="sng" dirty="0" err="1" smtClean="0"/>
              <a:t>Lembaga</a:t>
            </a:r>
            <a:r>
              <a:rPr lang="en-US" sz="4400" u="sng" dirty="0" smtClean="0"/>
              <a:t> </a:t>
            </a:r>
            <a:r>
              <a:rPr lang="en-US" sz="4400" u="sng" dirty="0" err="1" smtClean="0"/>
              <a:t>Swadaya</a:t>
            </a:r>
            <a:r>
              <a:rPr lang="en-US" sz="4400" u="sng" dirty="0" smtClean="0"/>
              <a:t> </a:t>
            </a:r>
            <a:r>
              <a:rPr lang="en-US" sz="4400" u="sng" dirty="0" err="1" smtClean="0"/>
              <a:t>masyarakat</a:t>
            </a:r>
            <a:r>
              <a:rPr lang="en-US" sz="4400" u="sng" dirty="0" smtClean="0"/>
              <a:t>, </a:t>
            </a:r>
            <a:r>
              <a:rPr lang="en-US" sz="4400" dirty="0" smtClean="0"/>
              <a:t>yang </a:t>
            </a:r>
            <a:r>
              <a:rPr lang="en-US" sz="4400" dirty="0" err="1" smtClean="0"/>
              <a:t>banyak</a:t>
            </a:r>
            <a:r>
              <a:rPr lang="en-US" sz="4400" dirty="0" smtClean="0"/>
              <a:t> </a:t>
            </a:r>
            <a:r>
              <a:rPr lang="en-US" sz="4400" dirty="0" err="1" smtClean="0"/>
              <a:t>sekali</a:t>
            </a:r>
            <a:r>
              <a:rPr lang="en-US" sz="4400" dirty="0" smtClean="0"/>
              <a:t> </a:t>
            </a:r>
            <a:r>
              <a:rPr lang="en-US" sz="4400" dirty="0" err="1" smtClean="0"/>
              <a:t>ragamnya</a:t>
            </a:r>
            <a:r>
              <a:rPr lang="en-US" sz="4400" dirty="0" smtClean="0"/>
              <a:t> agar </a:t>
            </a:r>
            <a:r>
              <a:rPr lang="en-US" sz="4400" dirty="0" err="1" smtClean="0"/>
              <a:t>dapat</a:t>
            </a:r>
            <a:r>
              <a:rPr lang="en-US" sz="4400" dirty="0" smtClean="0"/>
              <a:t> </a:t>
            </a:r>
            <a:r>
              <a:rPr lang="en-US" sz="4400" dirty="0" err="1" smtClean="0"/>
              <a:t>mengetahui</a:t>
            </a:r>
            <a:r>
              <a:rPr lang="en-US" sz="4400" dirty="0" smtClean="0"/>
              <a:t> </a:t>
            </a:r>
            <a:r>
              <a:rPr lang="en-US" sz="4400" dirty="0" err="1" smtClean="0"/>
              <a:t>manfaat</a:t>
            </a:r>
            <a:r>
              <a:rPr lang="en-US" sz="4400" dirty="0" smtClean="0"/>
              <a:t> </a:t>
            </a:r>
            <a:r>
              <a:rPr lang="en-US" sz="4400" dirty="0" err="1" smtClean="0"/>
              <a:t>serta</a:t>
            </a:r>
            <a:r>
              <a:rPr lang="en-US" sz="4400" dirty="0" smtClean="0"/>
              <a:t> </a:t>
            </a:r>
            <a:r>
              <a:rPr lang="en-US" sz="4400" dirty="0" err="1" smtClean="0"/>
              <a:t>dapat</a:t>
            </a:r>
            <a:r>
              <a:rPr lang="en-US" sz="4400" dirty="0" smtClean="0"/>
              <a:t> </a:t>
            </a:r>
            <a:r>
              <a:rPr lang="en-US" sz="4400" dirty="0" err="1" smtClean="0"/>
              <a:t>berkomunikasi</a:t>
            </a:r>
            <a:r>
              <a:rPr lang="en-US" sz="4400" dirty="0" smtClean="0"/>
              <a:t> </a:t>
            </a:r>
            <a:r>
              <a:rPr lang="en-US" sz="4400" dirty="0" err="1" smtClean="0"/>
              <a:t>guna</a:t>
            </a:r>
            <a:r>
              <a:rPr lang="en-US" sz="4400" dirty="0" smtClean="0"/>
              <a:t> </a:t>
            </a:r>
            <a:r>
              <a:rPr lang="en-US" sz="4400" dirty="0" err="1" smtClean="0"/>
              <a:t>membela</a:t>
            </a:r>
            <a:r>
              <a:rPr lang="en-US" sz="4400" dirty="0" smtClean="0"/>
              <a:t> </a:t>
            </a:r>
            <a:r>
              <a:rPr lang="en-US" sz="4400" dirty="0" err="1" smtClean="0"/>
              <a:t>kepentingan</a:t>
            </a:r>
            <a:r>
              <a:rPr lang="en-US" sz="4400" dirty="0" smtClean="0"/>
              <a:t> public yang </a:t>
            </a:r>
            <a:r>
              <a:rPr lang="en-US" sz="4400" dirty="0" err="1" smtClean="0"/>
              <a:t>dirugikan</a:t>
            </a:r>
            <a:r>
              <a:rPr lang="en-US" sz="4400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lvl="1"/>
            <a:r>
              <a:rPr lang="en-US" sz="3600" b="1" dirty="0" err="1" smtClean="0"/>
              <a:t>Lembaga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Perlindungan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Konsumen</a:t>
            </a:r>
            <a:r>
              <a:rPr lang="en-US" sz="4400" dirty="0" smtClean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62500" lnSpcReduction="20000"/>
          </a:bodyPr>
          <a:lstStyle/>
          <a:p>
            <a:r>
              <a:rPr lang="en-US" sz="4400" dirty="0" err="1" smtClean="0"/>
              <a:t>Lembaga</a:t>
            </a:r>
            <a:r>
              <a:rPr lang="en-US" sz="4400" dirty="0" smtClean="0"/>
              <a:t> </a:t>
            </a:r>
            <a:r>
              <a:rPr lang="en-US" sz="4400" dirty="0" err="1" smtClean="0"/>
              <a:t>perlindungan</a:t>
            </a:r>
            <a:r>
              <a:rPr lang="en-US" sz="4400" dirty="0" smtClean="0"/>
              <a:t> </a:t>
            </a:r>
            <a:r>
              <a:rPr lang="en-US" sz="4400" dirty="0" err="1" smtClean="0"/>
              <a:t>konsumen</a:t>
            </a:r>
            <a:r>
              <a:rPr lang="en-US" sz="4400" dirty="0" smtClean="0"/>
              <a:t> </a:t>
            </a:r>
            <a:r>
              <a:rPr lang="en-US" sz="4400" dirty="0" err="1" smtClean="0"/>
              <a:t>merupakan</a:t>
            </a:r>
            <a:r>
              <a:rPr lang="en-US" sz="4400" dirty="0" smtClean="0"/>
              <a:t> </a:t>
            </a:r>
            <a:r>
              <a:rPr lang="en-US" sz="4400" dirty="0" err="1" smtClean="0"/>
              <a:t>lembaga</a:t>
            </a:r>
            <a:r>
              <a:rPr lang="en-US" sz="4400" dirty="0" smtClean="0"/>
              <a:t> yang </a:t>
            </a:r>
            <a:r>
              <a:rPr lang="en-US" sz="4400" dirty="0" err="1" smtClean="0"/>
              <a:t>peduli</a:t>
            </a:r>
            <a:r>
              <a:rPr lang="en-US" sz="4400" dirty="0" smtClean="0"/>
              <a:t> </a:t>
            </a:r>
            <a:r>
              <a:rPr lang="en-US" sz="4400" dirty="0" err="1" smtClean="0"/>
              <a:t>dengan</a:t>
            </a:r>
            <a:r>
              <a:rPr lang="en-US" sz="4400" dirty="0" smtClean="0"/>
              <a:t> </a:t>
            </a:r>
            <a:r>
              <a:rPr lang="en-US" sz="4400" dirty="0" err="1" smtClean="0"/>
              <a:t>hak-hak</a:t>
            </a:r>
            <a:r>
              <a:rPr lang="en-US" sz="4400" dirty="0" smtClean="0"/>
              <a:t> </a:t>
            </a:r>
            <a:r>
              <a:rPr lang="en-US" sz="4400" dirty="0" err="1" smtClean="0"/>
              <a:t>masyarakat</a:t>
            </a:r>
            <a:r>
              <a:rPr lang="en-US" sz="4400" dirty="0" smtClean="0"/>
              <a:t> yang </a:t>
            </a:r>
            <a:r>
              <a:rPr lang="en-US" sz="4400" dirty="0" err="1" smtClean="0"/>
              <a:t>dirugukan</a:t>
            </a:r>
            <a:r>
              <a:rPr lang="en-US" sz="4400" dirty="0" smtClean="0"/>
              <a:t> </a:t>
            </a:r>
            <a:r>
              <a:rPr lang="en-US" sz="4400" dirty="0" err="1" smtClean="0"/>
              <a:t>pihak</a:t>
            </a:r>
            <a:r>
              <a:rPr lang="en-US" sz="4400" dirty="0" smtClean="0"/>
              <a:t> lain, </a:t>
            </a:r>
          </a:p>
          <a:p>
            <a:r>
              <a:rPr lang="en-US" sz="4400" dirty="0" err="1" smtClean="0"/>
              <a:t>misalnya</a:t>
            </a:r>
            <a:r>
              <a:rPr lang="en-US" sz="4400" dirty="0" smtClean="0"/>
              <a:t> </a:t>
            </a:r>
            <a:r>
              <a:rPr lang="en-US" sz="4400" dirty="0" err="1" smtClean="0"/>
              <a:t>perusahaan</a:t>
            </a:r>
            <a:r>
              <a:rPr lang="en-US" sz="4400" dirty="0" smtClean="0"/>
              <a:t> yang </a:t>
            </a:r>
            <a:r>
              <a:rPr lang="en-US" sz="4400" dirty="0" err="1" smtClean="0"/>
              <a:t>menjual</a:t>
            </a:r>
            <a:r>
              <a:rPr lang="en-US" sz="4400" dirty="0" smtClean="0"/>
              <a:t> </a:t>
            </a:r>
            <a:r>
              <a:rPr lang="en-US" sz="4400" dirty="0" err="1" smtClean="0"/>
              <a:t>produk</a:t>
            </a:r>
            <a:r>
              <a:rPr lang="en-US" sz="4400" dirty="0" smtClean="0"/>
              <a:t> yang </a:t>
            </a:r>
            <a:r>
              <a:rPr lang="en-US" sz="4400" dirty="0" err="1" smtClean="0"/>
              <a:t>mengandung</a:t>
            </a:r>
            <a:r>
              <a:rPr lang="en-US" sz="4400" dirty="0" smtClean="0"/>
              <a:t> </a:t>
            </a:r>
            <a:r>
              <a:rPr lang="en-US" sz="4400" dirty="0" err="1" smtClean="0"/>
              <a:t>cacat</a:t>
            </a:r>
            <a:r>
              <a:rPr lang="en-US" sz="4400" dirty="0" smtClean="0"/>
              <a:t> </a:t>
            </a:r>
            <a:r>
              <a:rPr lang="en-US" sz="4400" dirty="0" err="1" smtClean="0"/>
              <a:t>tersembunyi</a:t>
            </a:r>
            <a:r>
              <a:rPr lang="en-US" sz="4400" dirty="0" smtClean="0"/>
              <a:t> </a:t>
            </a:r>
            <a:r>
              <a:rPr lang="en-US" sz="4400" dirty="0" err="1" smtClean="0"/>
              <a:t>atau</a:t>
            </a:r>
            <a:r>
              <a:rPr lang="en-US" sz="4400" dirty="0" smtClean="0"/>
              <a:t> </a:t>
            </a:r>
            <a:r>
              <a:rPr lang="en-US" sz="4400" dirty="0" err="1" smtClean="0"/>
              <a:t>perusahaan</a:t>
            </a:r>
            <a:r>
              <a:rPr lang="en-US" sz="4400" dirty="0" smtClean="0"/>
              <a:t> yang </a:t>
            </a:r>
            <a:r>
              <a:rPr lang="en-US" sz="4400" dirty="0" err="1" smtClean="0"/>
              <a:t>melakukan</a:t>
            </a:r>
            <a:r>
              <a:rPr lang="en-US" sz="4400" dirty="0" smtClean="0"/>
              <a:t> </a:t>
            </a:r>
            <a:r>
              <a:rPr lang="en-US" sz="4400" dirty="0" err="1" smtClean="0"/>
              <a:t>pembohongan</a:t>
            </a:r>
            <a:r>
              <a:rPr lang="en-US" sz="4400" dirty="0" smtClean="0"/>
              <a:t> </a:t>
            </a:r>
            <a:r>
              <a:rPr lang="en-US" sz="4400" dirty="0" err="1" smtClean="0"/>
              <a:t>mutu</a:t>
            </a:r>
            <a:r>
              <a:rPr lang="en-US" sz="4400" dirty="0" smtClean="0"/>
              <a:t> </a:t>
            </a:r>
            <a:r>
              <a:rPr lang="en-US" sz="4400" dirty="0" err="1" smtClean="0"/>
              <a:t>produk</a:t>
            </a:r>
            <a:r>
              <a:rPr lang="en-US" sz="4400" dirty="0" smtClean="0"/>
              <a:t> yang </a:t>
            </a:r>
            <a:r>
              <a:rPr lang="en-US" sz="4400" dirty="0" err="1" smtClean="0"/>
              <a:t>dipasarkannya</a:t>
            </a:r>
            <a:r>
              <a:rPr lang="en-US" sz="4400" dirty="0" smtClean="0"/>
              <a:t>, </a:t>
            </a:r>
            <a:r>
              <a:rPr lang="en-US" sz="4400" dirty="0" err="1" smtClean="0"/>
              <a:t>sehingga</a:t>
            </a:r>
            <a:r>
              <a:rPr lang="en-US" sz="4400" dirty="0" smtClean="0"/>
              <a:t> </a:t>
            </a:r>
            <a:r>
              <a:rPr lang="en-US" sz="4400" dirty="0" err="1" smtClean="0"/>
              <a:t>konsumen</a:t>
            </a:r>
            <a:r>
              <a:rPr lang="en-US" sz="4400" dirty="0" smtClean="0"/>
              <a:t> </a:t>
            </a:r>
            <a:r>
              <a:rPr lang="en-US" sz="4400" dirty="0" err="1" smtClean="0"/>
              <a:t>dirugikan</a:t>
            </a:r>
            <a:r>
              <a:rPr lang="en-US" sz="4400" dirty="0" smtClean="0"/>
              <a:t>.</a:t>
            </a:r>
          </a:p>
          <a:p>
            <a:r>
              <a:rPr lang="en-US" sz="4400" dirty="0" err="1" smtClean="0"/>
              <a:t>Oleh</a:t>
            </a:r>
            <a:r>
              <a:rPr lang="en-US" sz="4400" dirty="0" smtClean="0"/>
              <a:t> </a:t>
            </a:r>
            <a:r>
              <a:rPr lang="en-US" sz="4400" dirty="0" err="1" smtClean="0"/>
              <a:t>karena</a:t>
            </a:r>
            <a:r>
              <a:rPr lang="en-US" sz="4400" dirty="0" smtClean="0"/>
              <a:t> </a:t>
            </a:r>
            <a:r>
              <a:rPr lang="en-US" sz="4400" dirty="0" err="1" smtClean="0"/>
              <a:t>itu</a:t>
            </a:r>
            <a:r>
              <a:rPr lang="en-US" sz="4400" dirty="0" smtClean="0"/>
              <a:t> </a:t>
            </a:r>
            <a:r>
              <a:rPr lang="en-US" sz="4400" dirty="0" err="1" smtClean="0"/>
              <a:t>konsumen</a:t>
            </a:r>
            <a:r>
              <a:rPr lang="en-US" sz="4400" dirty="0" smtClean="0"/>
              <a:t> </a:t>
            </a:r>
            <a:r>
              <a:rPr lang="en-US" sz="4400" dirty="0" err="1" smtClean="0"/>
              <a:t>berhak</a:t>
            </a:r>
            <a:r>
              <a:rPr lang="en-US" sz="4400" dirty="0" smtClean="0"/>
              <a:t> </a:t>
            </a:r>
            <a:r>
              <a:rPr lang="en-US" sz="4400" dirty="0" err="1" smtClean="0"/>
              <a:t>memperoleh</a:t>
            </a:r>
            <a:r>
              <a:rPr lang="en-US" sz="4400" dirty="0" smtClean="0"/>
              <a:t> </a:t>
            </a:r>
            <a:r>
              <a:rPr lang="en-US" sz="4400" dirty="0" err="1" smtClean="0"/>
              <a:t>perlindungan</a:t>
            </a:r>
            <a:r>
              <a:rPr lang="en-US" sz="4400" dirty="0" smtClean="0"/>
              <a:t> </a:t>
            </a:r>
            <a:r>
              <a:rPr lang="en-US" sz="4400" dirty="0" err="1" smtClean="0"/>
              <a:t>dan</a:t>
            </a:r>
            <a:r>
              <a:rPr lang="en-US" sz="4400" dirty="0" smtClean="0"/>
              <a:t> </a:t>
            </a:r>
            <a:r>
              <a:rPr lang="en-US" sz="4400" dirty="0" err="1" smtClean="0"/>
              <a:t>dalam</a:t>
            </a:r>
            <a:r>
              <a:rPr lang="en-US" sz="4400" dirty="0" smtClean="0"/>
              <a:t> </a:t>
            </a:r>
            <a:r>
              <a:rPr lang="en-US" sz="4400" dirty="0" err="1" smtClean="0"/>
              <a:t>hal</a:t>
            </a:r>
            <a:r>
              <a:rPr lang="en-US" sz="4400" dirty="0" smtClean="0"/>
              <a:t> </a:t>
            </a:r>
            <a:r>
              <a:rPr lang="en-US" sz="4400" dirty="0" err="1" smtClean="0"/>
              <a:t>ini</a:t>
            </a:r>
            <a:r>
              <a:rPr lang="en-US" sz="4400" dirty="0" smtClean="0"/>
              <a:t> </a:t>
            </a:r>
            <a:r>
              <a:rPr lang="en-US" sz="4400" dirty="0" err="1" smtClean="0"/>
              <a:t>konsumen</a:t>
            </a:r>
            <a:r>
              <a:rPr lang="en-US" sz="4400" dirty="0" smtClean="0"/>
              <a:t> </a:t>
            </a:r>
            <a:r>
              <a:rPr lang="en-US" sz="4400" dirty="0" err="1" smtClean="0"/>
              <a:t>dapat</a:t>
            </a:r>
            <a:r>
              <a:rPr lang="en-US" sz="4400" dirty="0" smtClean="0"/>
              <a:t> </a:t>
            </a:r>
            <a:r>
              <a:rPr lang="en-US" sz="4400" dirty="0" err="1" smtClean="0"/>
              <a:t>mengadukannya</a:t>
            </a:r>
            <a:r>
              <a:rPr lang="en-US" sz="4400" dirty="0" smtClean="0"/>
              <a:t> </a:t>
            </a:r>
            <a:r>
              <a:rPr lang="en-US" sz="4400" dirty="0" err="1" smtClean="0"/>
              <a:t>ke</a:t>
            </a:r>
            <a:r>
              <a:rPr lang="en-US" sz="4400" dirty="0" smtClean="0"/>
              <a:t> </a:t>
            </a:r>
            <a:r>
              <a:rPr lang="en-US" sz="4400" dirty="0" err="1" smtClean="0"/>
              <a:t>Lembaga</a:t>
            </a:r>
            <a:r>
              <a:rPr lang="en-US" sz="4400" dirty="0" smtClean="0"/>
              <a:t> </a:t>
            </a:r>
            <a:r>
              <a:rPr lang="en-US" sz="4400" dirty="0" err="1" smtClean="0"/>
              <a:t>Perlindungan</a:t>
            </a:r>
            <a:r>
              <a:rPr lang="en-US" sz="4400" dirty="0" smtClean="0"/>
              <a:t> </a:t>
            </a:r>
            <a:r>
              <a:rPr lang="en-US" sz="4400" dirty="0" err="1" smtClean="0"/>
              <a:t>Konsumen</a:t>
            </a:r>
            <a:r>
              <a:rPr lang="en-US" sz="4400" dirty="0" smtClean="0"/>
              <a:t> agar </a:t>
            </a:r>
            <a:r>
              <a:rPr lang="en-US" sz="4400" dirty="0" err="1" smtClean="0"/>
              <a:t>membantu</a:t>
            </a:r>
            <a:r>
              <a:rPr lang="en-US" sz="4400" dirty="0" smtClean="0"/>
              <a:t> </a:t>
            </a:r>
            <a:r>
              <a:rPr lang="en-US" sz="4400" dirty="0" err="1" smtClean="0"/>
              <a:t>konsumen</a:t>
            </a:r>
            <a:r>
              <a:rPr lang="en-US" sz="4400" dirty="0" smtClean="0"/>
              <a:t> yang </a:t>
            </a:r>
            <a:r>
              <a:rPr lang="en-US" sz="4400" dirty="0" err="1" smtClean="0"/>
              <a:t>dirugikan</a:t>
            </a:r>
            <a:r>
              <a:rPr lang="en-US" sz="4400" dirty="0" smtClean="0"/>
              <a:t> </a:t>
            </a:r>
            <a:r>
              <a:rPr lang="en-US" sz="4400" dirty="0" err="1" smtClean="0"/>
              <a:t>haknya</a:t>
            </a:r>
            <a:r>
              <a:rPr lang="en-US" sz="4400" dirty="0" smtClean="0"/>
              <a:t> </a:t>
            </a:r>
            <a:r>
              <a:rPr lang="en-US" sz="4400" dirty="0" err="1" smtClean="0"/>
              <a:t>untuk</a:t>
            </a:r>
            <a:r>
              <a:rPr lang="en-US" sz="4400" dirty="0" smtClean="0"/>
              <a:t> </a:t>
            </a:r>
            <a:r>
              <a:rPr lang="en-US" sz="4400" dirty="0" err="1" smtClean="0"/>
              <a:t>memperoleh</a:t>
            </a:r>
            <a:r>
              <a:rPr lang="en-US" sz="4400" dirty="0" smtClean="0"/>
              <a:t> </a:t>
            </a:r>
            <a:r>
              <a:rPr lang="en-US" sz="4400" dirty="0" err="1" smtClean="0"/>
              <a:t>ganti</a:t>
            </a:r>
            <a:r>
              <a:rPr lang="en-US" sz="4400" dirty="0" smtClean="0"/>
              <a:t> </a:t>
            </a:r>
            <a:r>
              <a:rPr lang="en-US" sz="4400" dirty="0" err="1" smtClean="0"/>
              <a:t>rugi</a:t>
            </a:r>
            <a:r>
              <a:rPr lang="en-US" sz="4400" dirty="0" smtClean="0"/>
              <a:t> </a:t>
            </a:r>
            <a:r>
              <a:rPr lang="en-US" sz="4400" dirty="0" err="1" smtClean="0"/>
              <a:t>dari</a:t>
            </a:r>
            <a:r>
              <a:rPr lang="en-US" sz="4400" dirty="0" smtClean="0"/>
              <a:t> </a:t>
            </a:r>
            <a:r>
              <a:rPr lang="en-US" sz="4400" dirty="0" err="1" smtClean="0"/>
              <a:t>perusahaan</a:t>
            </a:r>
            <a:r>
              <a:rPr lang="en-US" sz="4400" dirty="0" smtClean="0"/>
              <a:t> yang </a:t>
            </a:r>
            <a:r>
              <a:rPr lang="en-US" sz="4400" dirty="0" err="1" smtClean="0"/>
              <a:t>bersangkutan</a:t>
            </a:r>
            <a:r>
              <a:rPr lang="en-US" sz="4400" dirty="0" smtClean="0"/>
              <a:t>. </a:t>
            </a:r>
            <a:r>
              <a:rPr lang="en-US" sz="4400" dirty="0" err="1" smtClean="0"/>
              <a:t>Perlindungan</a:t>
            </a:r>
            <a:r>
              <a:rPr lang="en-US" sz="4400" dirty="0" smtClean="0"/>
              <a:t> </a:t>
            </a:r>
            <a:r>
              <a:rPr lang="en-US" sz="4400" dirty="0" err="1" smtClean="0"/>
              <a:t>konsumen</a:t>
            </a:r>
            <a:r>
              <a:rPr lang="en-US" sz="4400" dirty="0" smtClean="0"/>
              <a:t> </a:t>
            </a:r>
            <a:r>
              <a:rPr lang="en-US" sz="4400" dirty="0" err="1" smtClean="0"/>
              <a:t>sudah</a:t>
            </a:r>
            <a:r>
              <a:rPr lang="en-US" sz="4400" dirty="0" smtClean="0"/>
              <a:t> </a:t>
            </a:r>
            <a:r>
              <a:rPr lang="en-US" sz="4400" dirty="0" err="1" smtClean="0"/>
              <a:t>diatur</a:t>
            </a:r>
            <a:r>
              <a:rPr lang="en-US" sz="4400" dirty="0" smtClean="0"/>
              <a:t> </a:t>
            </a:r>
            <a:r>
              <a:rPr lang="en-US" sz="4400" dirty="0" err="1" smtClean="0"/>
              <a:t>dengan</a:t>
            </a:r>
            <a:r>
              <a:rPr lang="en-US" sz="4400" dirty="0" smtClean="0"/>
              <a:t> </a:t>
            </a:r>
            <a:r>
              <a:rPr lang="en-US" sz="4400" dirty="0" err="1" smtClean="0"/>
              <a:t>Undang-undang</a:t>
            </a:r>
            <a:r>
              <a:rPr lang="en-US" sz="4400" dirty="0" smtClean="0"/>
              <a:t> </a:t>
            </a:r>
            <a:r>
              <a:rPr lang="en-US" sz="4400" dirty="0" err="1" smtClean="0"/>
              <a:t>Perlindungan</a:t>
            </a:r>
            <a:r>
              <a:rPr lang="en-US" sz="4400" dirty="0" smtClean="0"/>
              <a:t> </a:t>
            </a:r>
            <a:r>
              <a:rPr lang="en-US" sz="4400" dirty="0" err="1" smtClean="0"/>
              <a:t>Konsumen</a:t>
            </a:r>
            <a:r>
              <a:rPr lang="en-US" sz="4400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KOMITE NASIONAL HAK ASASI MANUSIA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zaman</a:t>
            </a:r>
            <a:r>
              <a:rPr lang="en-US" dirty="0" smtClean="0"/>
              <a:t> </a:t>
            </a:r>
            <a:r>
              <a:rPr lang="en-US" dirty="0" err="1" smtClean="0"/>
              <a:t>Orba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peristiwa</a:t>
            </a:r>
            <a:r>
              <a:rPr lang="en-US" dirty="0" smtClean="0"/>
              <a:t> </a:t>
            </a:r>
            <a:r>
              <a:rPr lang="en-US" dirty="0" err="1" smtClean="0"/>
              <a:t>pelanggaran</a:t>
            </a:r>
            <a:r>
              <a:rPr lang="en-US" dirty="0" smtClean="0"/>
              <a:t> HAM. </a:t>
            </a:r>
            <a:r>
              <a:rPr lang="en-US" dirty="0" err="1" smtClean="0"/>
              <a:t>Begitu</a:t>
            </a:r>
            <a:r>
              <a:rPr lang="en-US" dirty="0" smtClean="0"/>
              <a:t> </a:t>
            </a:r>
            <a:r>
              <a:rPr lang="en-US" dirty="0" err="1" smtClean="0"/>
              <a:t>parahnya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Internasional</a:t>
            </a:r>
            <a:r>
              <a:rPr lang="en-US" dirty="0" smtClean="0"/>
              <a:t> pun </a:t>
            </a:r>
            <a:r>
              <a:rPr lang="en-US" dirty="0" err="1" smtClean="0"/>
              <a:t>manaruh</a:t>
            </a:r>
            <a:r>
              <a:rPr lang="en-US" dirty="0" smtClean="0"/>
              <a:t> </a:t>
            </a:r>
            <a:r>
              <a:rPr lang="en-US" dirty="0" err="1" smtClean="0"/>
              <a:t>perharian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. </a:t>
            </a:r>
            <a:r>
              <a:rPr lang="en-US" dirty="0" err="1" smtClean="0"/>
              <a:t>Guna</a:t>
            </a:r>
            <a:r>
              <a:rPr lang="en-US" dirty="0" smtClean="0"/>
              <a:t> </a:t>
            </a:r>
            <a:r>
              <a:rPr lang="en-US" dirty="0" err="1" smtClean="0"/>
              <a:t>mencegah</a:t>
            </a:r>
            <a:r>
              <a:rPr lang="en-US" dirty="0" smtClean="0"/>
              <a:t> </a:t>
            </a:r>
            <a:r>
              <a:rPr lang="en-US" dirty="0" err="1" smtClean="0"/>
              <a:t>jangan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pelanggaran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asasi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dibentuklah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badan</a:t>
            </a:r>
            <a:r>
              <a:rPr lang="en-US" dirty="0" smtClean="0"/>
              <a:t> yang </a:t>
            </a:r>
            <a:r>
              <a:rPr lang="en-US" dirty="0" err="1" smtClean="0"/>
              <a:t>menangani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pelanggaran</a:t>
            </a:r>
            <a:r>
              <a:rPr lang="en-US" dirty="0" smtClean="0"/>
              <a:t> HAM. </a:t>
            </a:r>
          </a:p>
          <a:p>
            <a:pPr algn="just"/>
            <a:r>
              <a:rPr lang="en-US" dirty="0" err="1" smtClean="0"/>
              <a:t>Badan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bernama</a:t>
            </a:r>
            <a:r>
              <a:rPr lang="en-US" dirty="0" smtClean="0"/>
              <a:t> </a:t>
            </a:r>
            <a:r>
              <a:rPr lang="en-US" dirty="0" err="1" smtClean="0"/>
              <a:t>Komite</a:t>
            </a:r>
            <a:r>
              <a:rPr lang="en-US" dirty="0" smtClean="0"/>
              <a:t> </a:t>
            </a:r>
            <a:r>
              <a:rPr lang="en-US" dirty="0" err="1" smtClean="0"/>
              <a:t>Nasional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Asasi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(</a:t>
            </a:r>
            <a:r>
              <a:rPr lang="en-US" dirty="0" err="1" smtClean="0"/>
              <a:t>Komnas</a:t>
            </a:r>
            <a:r>
              <a:rPr lang="en-US" dirty="0" smtClean="0"/>
              <a:t> HAM).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perkara</a:t>
            </a:r>
            <a:r>
              <a:rPr lang="en-US" dirty="0" smtClean="0"/>
              <a:t> </a:t>
            </a:r>
            <a:r>
              <a:rPr lang="en-US" dirty="0" err="1" smtClean="0"/>
              <a:t>pelanggaran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asasi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dibentuk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peradilan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asasi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. </a:t>
            </a:r>
          </a:p>
          <a:p>
            <a:pPr algn="just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err="1" smtClean="0"/>
              <a:t>Contoh-contoh</a:t>
            </a:r>
            <a:r>
              <a:rPr lang="en-US" sz="3600" dirty="0" smtClean="0"/>
              <a:t> </a:t>
            </a:r>
            <a:r>
              <a:rPr lang="en-US" sz="3600" dirty="0" err="1" smtClean="0"/>
              <a:t>kasus</a:t>
            </a:r>
            <a:r>
              <a:rPr lang="en-US" sz="3600" dirty="0" smtClean="0"/>
              <a:t> </a:t>
            </a:r>
            <a:r>
              <a:rPr lang="en-US" sz="3600" dirty="0" err="1" smtClean="0"/>
              <a:t>pelanggaran</a:t>
            </a:r>
            <a:r>
              <a:rPr lang="en-US" sz="3600" dirty="0" smtClean="0"/>
              <a:t> HAM, </a:t>
            </a:r>
            <a:br>
              <a:rPr lang="en-US" sz="3600" dirty="0" smtClean="0"/>
            </a:br>
            <a:r>
              <a:rPr lang="en-US" sz="3600" dirty="0" err="1" smtClean="0"/>
              <a:t>antara</a:t>
            </a:r>
            <a:r>
              <a:rPr lang="en-US" sz="3600" dirty="0" smtClean="0"/>
              <a:t> lain: 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4754563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Gerakan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Militer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Provinsi</a:t>
            </a:r>
            <a:r>
              <a:rPr lang="en-US" dirty="0" smtClean="0"/>
              <a:t> Daerah Istimewa Aceh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1980-an; </a:t>
            </a:r>
          </a:p>
          <a:p>
            <a:pPr algn="just"/>
            <a:r>
              <a:rPr lang="en-US" dirty="0" err="1" smtClean="0"/>
              <a:t>peristiwa</a:t>
            </a:r>
            <a:r>
              <a:rPr lang="en-US" dirty="0" smtClean="0"/>
              <a:t> </a:t>
            </a:r>
            <a:r>
              <a:rPr lang="en-US" dirty="0" err="1" smtClean="0"/>
              <a:t>tanjung</a:t>
            </a:r>
            <a:r>
              <a:rPr lang="en-US" dirty="0" smtClean="0"/>
              <a:t> </a:t>
            </a:r>
            <a:r>
              <a:rPr lang="en-US" dirty="0" err="1" smtClean="0"/>
              <a:t>Priok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1984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penembakan</a:t>
            </a:r>
            <a:r>
              <a:rPr lang="en-US" dirty="0" smtClean="0"/>
              <a:t> </a:t>
            </a:r>
            <a:r>
              <a:rPr lang="en-US" dirty="0" err="1" smtClean="0"/>
              <a:t>umat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bersalah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militer</a:t>
            </a:r>
            <a:r>
              <a:rPr lang="en-US" dirty="0" smtClean="0"/>
              <a:t>; </a:t>
            </a:r>
          </a:p>
          <a:p>
            <a:pPr algn="just"/>
            <a:r>
              <a:rPr lang="en-US" dirty="0" err="1" smtClean="0"/>
              <a:t>Peristiwa</a:t>
            </a:r>
            <a:r>
              <a:rPr lang="en-US" dirty="0" smtClean="0"/>
              <a:t> </a:t>
            </a:r>
            <a:r>
              <a:rPr lang="en-US" dirty="0" err="1" smtClean="0"/>
              <a:t>huru</a:t>
            </a:r>
            <a:r>
              <a:rPr lang="en-US" dirty="0" smtClean="0"/>
              <a:t> </a:t>
            </a:r>
            <a:r>
              <a:rPr lang="en-US" dirty="0" err="1" smtClean="0"/>
              <a:t>hara</a:t>
            </a:r>
            <a:r>
              <a:rPr lang="en-US" dirty="0" smtClean="0"/>
              <a:t> Mei 1998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en-US" dirty="0" err="1" smtClean="0"/>
              <a:t>pusat</a:t>
            </a:r>
            <a:r>
              <a:rPr lang="en-US" dirty="0" smtClean="0"/>
              <a:t> </a:t>
            </a:r>
            <a:r>
              <a:rPr lang="en-US" dirty="0" err="1" smtClean="0"/>
              <a:t>perdagangan</a:t>
            </a:r>
            <a:r>
              <a:rPr lang="en-US" dirty="0" smtClean="0"/>
              <a:t> </a:t>
            </a:r>
            <a:r>
              <a:rPr lang="en-US" dirty="0" err="1" smtClean="0"/>
              <a:t>Glodok</a:t>
            </a:r>
            <a:r>
              <a:rPr lang="en-US" dirty="0" smtClean="0"/>
              <a:t> Jakarta yang </a:t>
            </a:r>
            <a:r>
              <a:rPr lang="en-US" dirty="0" err="1" smtClean="0"/>
              <a:t>menelan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korban</a:t>
            </a:r>
            <a:r>
              <a:rPr lang="en-US" dirty="0" smtClean="0"/>
              <a:t> </a:t>
            </a:r>
            <a:r>
              <a:rPr lang="en-US" dirty="0" err="1" smtClean="0"/>
              <a:t>jiwa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harta</a:t>
            </a:r>
            <a:r>
              <a:rPr lang="en-US" dirty="0" smtClean="0"/>
              <a:t> </a:t>
            </a:r>
            <a:r>
              <a:rPr lang="en-US" dirty="0" err="1" smtClean="0"/>
              <a:t>benda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perkosaan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wanita</a:t>
            </a:r>
            <a:r>
              <a:rPr lang="en-US" dirty="0" smtClean="0"/>
              <a:t>; </a:t>
            </a:r>
            <a:r>
              <a:rPr lang="en-US" dirty="0" err="1" smtClean="0"/>
              <a:t>dan</a:t>
            </a:r>
            <a:r>
              <a:rPr lang="en-US" dirty="0" smtClean="0"/>
              <a:t> lain-lain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2800" b="1" dirty="0" smtClean="0"/>
              <a:t>LEMBAGA BANTUAN HUKUM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943600"/>
          </a:xfrm>
        </p:spPr>
        <p:txBody>
          <a:bodyPr>
            <a:normAutofit fontScale="32500" lnSpcReduction="20000"/>
          </a:bodyPr>
          <a:lstStyle/>
          <a:p>
            <a:pPr lvl="1"/>
            <a:r>
              <a:rPr lang="en-US" sz="7200" b="1" dirty="0" err="1" smtClean="0"/>
              <a:t>Lembaga</a:t>
            </a:r>
            <a:r>
              <a:rPr lang="en-US" sz="7200" b="1" dirty="0" smtClean="0"/>
              <a:t> </a:t>
            </a:r>
            <a:r>
              <a:rPr lang="en-US" sz="7200" b="1" dirty="0" err="1" smtClean="0"/>
              <a:t>Bantuan</a:t>
            </a:r>
            <a:r>
              <a:rPr lang="en-US" sz="7200" b="1" dirty="0" smtClean="0"/>
              <a:t> </a:t>
            </a:r>
            <a:r>
              <a:rPr lang="en-US" sz="7200" b="1" dirty="0" err="1" smtClean="0"/>
              <a:t>Hukum</a:t>
            </a:r>
            <a:endParaRPr lang="en-US" sz="7200" dirty="0" smtClean="0"/>
          </a:p>
          <a:p>
            <a:pPr>
              <a:buNone/>
            </a:pPr>
            <a:r>
              <a:rPr lang="en-US" b="1" dirty="0" smtClean="0"/>
              <a:t> </a:t>
            </a:r>
            <a:endParaRPr lang="en-US" dirty="0" smtClean="0"/>
          </a:p>
          <a:p>
            <a:pPr algn="just"/>
            <a:r>
              <a:rPr lang="en-US" sz="8000" dirty="0" err="1" smtClean="0"/>
              <a:t>Zaman</a:t>
            </a:r>
            <a:r>
              <a:rPr lang="en-US" sz="8000" dirty="0" smtClean="0"/>
              <a:t> 	</a:t>
            </a:r>
            <a:r>
              <a:rPr lang="en-US" sz="8000" dirty="0" err="1" smtClean="0"/>
              <a:t>orba</a:t>
            </a:r>
            <a:r>
              <a:rPr lang="en-US" sz="8000" dirty="0" smtClean="0"/>
              <a:t> </a:t>
            </a:r>
            <a:r>
              <a:rPr lang="en-US" sz="8000" dirty="0" err="1" smtClean="0"/>
              <a:t>merupakan</a:t>
            </a:r>
            <a:r>
              <a:rPr lang="en-US" sz="8000" dirty="0" smtClean="0"/>
              <a:t> era </a:t>
            </a:r>
            <a:r>
              <a:rPr lang="en-US" sz="8000" dirty="0" err="1" smtClean="0"/>
              <a:t>pelanggaran</a:t>
            </a:r>
            <a:r>
              <a:rPr lang="en-US" sz="8000" dirty="0" smtClean="0"/>
              <a:t> </a:t>
            </a:r>
            <a:r>
              <a:rPr lang="en-US" sz="8000" dirty="0" err="1" smtClean="0"/>
              <a:t>hukum</a:t>
            </a:r>
            <a:r>
              <a:rPr lang="en-US" sz="8000" dirty="0" smtClean="0"/>
              <a:t> yang </a:t>
            </a:r>
            <a:r>
              <a:rPr lang="en-US" sz="8000" dirty="0" err="1" smtClean="0"/>
              <a:t>banyak</a:t>
            </a:r>
            <a:r>
              <a:rPr lang="en-US" sz="8000" dirty="0" smtClean="0"/>
              <a:t> </a:t>
            </a:r>
            <a:r>
              <a:rPr lang="en-US" sz="8000" dirty="0" err="1" smtClean="0"/>
              <a:t>sekali</a:t>
            </a:r>
            <a:r>
              <a:rPr lang="en-US" sz="8000" dirty="0" smtClean="0"/>
              <a:t> </a:t>
            </a:r>
            <a:r>
              <a:rPr lang="en-US" sz="8000" dirty="0" err="1" smtClean="0"/>
              <a:t>dilakukan</a:t>
            </a:r>
            <a:r>
              <a:rPr lang="en-US" sz="8000" dirty="0" smtClean="0"/>
              <a:t> </a:t>
            </a:r>
            <a:r>
              <a:rPr lang="en-US" sz="8000" dirty="0" err="1" smtClean="0"/>
              <a:t>oleh</a:t>
            </a:r>
            <a:r>
              <a:rPr lang="en-US" sz="8000" dirty="0" smtClean="0"/>
              <a:t> </a:t>
            </a:r>
            <a:r>
              <a:rPr lang="en-US" sz="8000" dirty="0" err="1" smtClean="0"/>
              <a:t>pejabat</a:t>
            </a:r>
            <a:r>
              <a:rPr lang="en-US" sz="8000" dirty="0" smtClean="0"/>
              <a:t>/</a:t>
            </a:r>
            <a:r>
              <a:rPr lang="en-US" sz="8000" dirty="0" err="1" smtClean="0"/>
              <a:t>penguasa</a:t>
            </a:r>
            <a:r>
              <a:rPr lang="en-US" sz="8000" dirty="0" smtClean="0"/>
              <a:t> Negara yang </a:t>
            </a:r>
            <a:r>
              <a:rPr lang="en-US" sz="8000" dirty="0" err="1" smtClean="0"/>
              <a:t>merugikan</a:t>
            </a:r>
            <a:r>
              <a:rPr lang="en-US" sz="8000" dirty="0" smtClean="0"/>
              <a:t> </a:t>
            </a:r>
            <a:r>
              <a:rPr lang="en-US" sz="8000" dirty="0" err="1" smtClean="0"/>
              <a:t>kepentingan</a:t>
            </a:r>
            <a:r>
              <a:rPr lang="en-US" sz="8000" dirty="0" smtClean="0"/>
              <a:t> </a:t>
            </a:r>
            <a:r>
              <a:rPr lang="en-US" sz="8000" dirty="0" err="1" smtClean="0"/>
              <a:t>rakyat</a:t>
            </a:r>
            <a:r>
              <a:rPr lang="en-US" sz="8000" dirty="0" smtClean="0"/>
              <a:t> </a:t>
            </a:r>
            <a:r>
              <a:rPr lang="en-US" sz="8000" dirty="0" err="1" smtClean="0"/>
              <a:t>banyak</a:t>
            </a:r>
            <a:r>
              <a:rPr lang="en-US" sz="8000" dirty="0" smtClean="0"/>
              <a:t>. </a:t>
            </a:r>
            <a:r>
              <a:rPr lang="en-US" sz="8000" dirty="0" err="1" smtClean="0"/>
              <a:t>Pelanggaran</a:t>
            </a:r>
            <a:r>
              <a:rPr lang="en-US" sz="8000" dirty="0" smtClean="0"/>
              <a:t> </a:t>
            </a:r>
            <a:r>
              <a:rPr lang="en-US" sz="8000" dirty="0" err="1" smtClean="0"/>
              <a:t>hukum</a:t>
            </a:r>
            <a:r>
              <a:rPr lang="en-US" sz="8000" dirty="0" smtClean="0"/>
              <a:t> </a:t>
            </a:r>
            <a:r>
              <a:rPr lang="en-US" sz="8000" dirty="0" err="1" smtClean="0"/>
              <a:t>banyak</a:t>
            </a:r>
            <a:r>
              <a:rPr lang="en-US" sz="8000" dirty="0" smtClean="0"/>
              <a:t> </a:t>
            </a:r>
            <a:r>
              <a:rPr lang="en-US" sz="8000" dirty="0" err="1" smtClean="0"/>
              <a:t>terjadi</a:t>
            </a:r>
            <a:r>
              <a:rPr lang="en-US" sz="8000" dirty="0" smtClean="0"/>
              <a:t>, </a:t>
            </a:r>
            <a:r>
              <a:rPr lang="en-US" sz="8000" dirty="0" err="1" smtClean="0"/>
              <a:t>antara</a:t>
            </a:r>
            <a:r>
              <a:rPr lang="en-US" sz="8000" dirty="0" smtClean="0"/>
              <a:t> lain </a:t>
            </a:r>
            <a:r>
              <a:rPr lang="en-US" sz="8000" dirty="0" err="1" smtClean="0"/>
              <a:t>di</a:t>
            </a:r>
            <a:r>
              <a:rPr lang="en-US" sz="8000" dirty="0" smtClean="0"/>
              <a:t> sector </a:t>
            </a:r>
            <a:r>
              <a:rPr lang="en-US" sz="8000" dirty="0" err="1" smtClean="0"/>
              <a:t>pertanahan</a:t>
            </a:r>
            <a:r>
              <a:rPr lang="en-US" sz="8000" dirty="0" smtClean="0"/>
              <a:t> </a:t>
            </a:r>
            <a:r>
              <a:rPr lang="en-US" sz="8000" dirty="0" err="1" smtClean="0"/>
              <a:t>dengan</a:t>
            </a:r>
            <a:r>
              <a:rPr lang="en-US" sz="8000" dirty="0" smtClean="0"/>
              <a:t> </a:t>
            </a:r>
            <a:r>
              <a:rPr lang="en-US" sz="8000" dirty="0" err="1" smtClean="0"/>
              <a:t>dalih</a:t>
            </a:r>
            <a:r>
              <a:rPr lang="en-US" sz="8000" dirty="0" smtClean="0"/>
              <a:t> </a:t>
            </a:r>
            <a:r>
              <a:rPr lang="en-US" sz="8000" dirty="0" err="1" smtClean="0"/>
              <a:t>untuk</a:t>
            </a:r>
            <a:r>
              <a:rPr lang="en-US" sz="8000" dirty="0" smtClean="0"/>
              <a:t> </a:t>
            </a:r>
            <a:r>
              <a:rPr lang="en-US" sz="8000" dirty="0" err="1" smtClean="0"/>
              <a:t>keperluan</a:t>
            </a:r>
            <a:r>
              <a:rPr lang="en-US" sz="8000" dirty="0" smtClean="0"/>
              <a:t> </a:t>
            </a:r>
            <a:r>
              <a:rPr lang="en-US" sz="8000" dirty="0" err="1" smtClean="0"/>
              <a:t>pelaksanaan</a:t>
            </a:r>
            <a:r>
              <a:rPr lang="en-US" sz="8000" dirty="0" smtClean="0"/>
              <a:t> </a:t>
            </a:r>
            <a:r>
              <a:rPr lang="en-US" sz="8000" dirty="0" err="1" smtClean="0"/>
              <a:t>pembangunan</a:t>
            </a:r>
            <a:r>
              <a:rPr lang="en-US" sz="8000" dirty="0" smtClean="0"/>
              <a:t>. </a:t>
            </a:r>
            <a:r>
              <a:rPr lang="en-US" sz="8000" dirty="0" err="1" smtClean="0"/>
              <a:t>Banyak</a:t>
            </a:r>
            <a:r>
              <a:rPr lang="en-US" sz="8000" dirty="0" smtClean="0"/>
              <a:t> </a:t>
            </a:r>
            <a:r>
              <a:rPr lang="en-US" sz="8000" dirty="0" err="1" smtClean="0"/>
              <a:t>tanah</a:t>
            </a:r>
            <a:r>
              <a:rPr lang="en-US" sz="8000" dirty="0" smtClean="0"/>
              <a:t> </a:t>
            </a:r>
            <a:r>
              <a:rPr lang="en-US" sz="8000" dirty="0" err="1" smtClean="0"/>
              <a:t>pertanian</a:t>
            </a:r>
            <a:r>
              <a:rPr lang="en-US" sz="8000" dirty="0" smtClean="0"/>
              <a:t> </a:t>
            </a:r>
            <a:r>
              <a:rPr lang="en-US" sz="8000" dirty="0" err="1" smtClean="0"/>
              <a:t>dan</a:t>
            </a:r>
            <a:r>
              <a:rPr lang="en-US" sz="8000" dirty="0" smtClean="0"/>
              <a:t> </a:t>
            </a:r>
            <a:r>
              <a:rPr lang="en-US" sz="8000" dirty="0" err="1" smtClean="0"/>
              <a:t>pekarangan</a:t>
            </a:r>
            <a:r>
              <a:rPr lang="en-US" sz="8000" dirty="0" smtClean="0"/>
              <a:t> </a:t>
            </a:r>
            <a:r>
              <a:rPr lang="en-US" sz="8000" dirty="0" err="1" smtClean="0"/>
              <a:t>penduduk</a:t>
            </a:r>
            <a:r>
              <a:rPr lang="en-US" sz="8000" dirty="0" smtClean="0"/>
              <a:t> </a:t>
            </a:r>
            <a:r>
              <a:rPr lang="en-US" sz="8000" dirty="0" err="1" smtClean="0"/>
              <a:t>kena</a:t>
            </a:r>
            <a:r>
              <a:rPr lang="en-US" sz="8000" dirty="0" smtClean="0"/>
              <a:t> </a:t>
            </a:r>
            <a:r>
              <a:rPr lang="en-US" sz="8000" dirty="0" err="1" smtClean="0"/>
              <a:t>gusur</a:t>
            </a:r>
            <a:r>
              <a:rPr lang="en-US" sz="8000" dirty="0" smtClean="0"/>
              <a:t> </a:t>
            </a:r>
            <a:r>
              <a:rPr lang="en-US" sz="8000" dirty="0" err="1" smtClean="0"/>
              <a:t>tanpa</a:t>
            </a:r>
            <a:r>
              <a:rPr lang="en-US" sz="8000" dirty="0" smtClean="0"/>
              <a:t> </a:t>
            </a:r>
            <a:r>
              <a:rPr lang="en-US" sz="8000" dirty="0" err="1" smtClean="0"/>
              <a:t>gantu</a:t>
            </a:r>
            <a:r>
              <a:rPr lang="en-US" sz="8000" dirty="0" smtClean="0"/>
              <a:t> </a:t>
            </a:r>
            <a:r>
              <a:rPr lang="en-US" sz="8000" dirty="0" err="1" smtClean="0"/>
              <a:t>kerugian</a:t>
            </a:r>
            <a:r>
              <a:rPr lang="en-US" sz="8000" dirty="0" smtClean="0"/>
              <a:t> yang </a:t>
            </a:r>
            <a:r>
              <a:rPr lang="en-US" sz="8000" dirty="0" err="1" smtClean="0"/>
              <a:t>layak</a:t>
            </a:r>
            <a:r>
              <a:rPr lang="en-US" sz="8000" dirty="0" smtClean="0"/>
              <a:t> </a:t>
            </a:r>
            <a:r>
              <a:rPr lang="en-US" sz="8000" dirty="0" err="1" smtClean="0"/>
              <a:t>bahkan</a:t>
            </a:r>
            <a:r>
              <a:rPr lang="en-US" sz="8000" dirty="0" smtClean="0"/>
              <a:t> </a:t>
            </a:r>
            <a:r>
              <a:rPr lang="en-US" sz="8000" dirty="0" err="1" smtClean="0"/>
              <a:t>tanpa</a:t>
            </a:r>
            <a:r>
              <a:rPr lang="en-US" sz="8000" dirty="0" smtClean="0"/>
              <a:t> </a:t>
            </a:r>
            <a:r>
              <a:rPr lang="en-US" sz="8000" dirty="0" err="1" smtClean="0"/>
              <a:t>ganti</a:t>
            </a:r>
            <a:r>
              <a:rPr lang="en-US" sz="8000" dirty="0" smtClean="0"/>
              <a:t> </a:t>
            </a:r>
            <a:r>
              <a:rPr lang="en-US" sz="8000" dirty="0" err="1" smtClean="0"/>
              <a:t>kerugian</a:t>
            </a:r>
            <a:r>
              <a:rPr lang="en-US" sz="8000" dirty="0" smtClean="0"/>
              <a:t> </a:t>
            </a:r>
            <a:r>
              <a:rPr lang="en-US" sz="8000" dirty="0" err="1" smtClean="0"/>
              <a:t>sama</a:t>
            </a:r>
            <a:r>
              <a:rPr lang="en-US" sz="8000" dirty="0" smtClean="0"/>
              <a:t> </a:t>
            </a:r>
            <a:r>
              <a:rPr lang="en-US" sz="8000" dirty="0" err="1" smtClean="0"/>
              <a:t>sekali</a:t>
            </a:r>
            <a:r>
              <a:rPr lang="en-US" sz="8000" dirty="0" smtClean="0"/>
              <a:t>. Hal </a:t>
            </a:r>
            <a:r>
              <a:rPr lang="en-US" sz="8000" dirty="0" err="1" smtClean="0"/>
              <a:t>ini</a:t>
            </a:r>
            <a:r>
              <a:rPr lang="en-US" sz="8000" dirty="0" smtClean="0"/>
              <a:t> </a:t>
            </a:r>
            <a:r>
              <a:rPr lang="en-US" sz="8000" dirty="0" err="1" smtClean="0"/>
              <a:t>sejalan</a:t>
            </a:r>
            <a:r>
              <a:rPr lang="en-US" sz="8000" dirty="0" smtClean="0"/>
              <a:t> pula </a:t>
            </a:r>
            <a:r>
              <a:rPr lang="en-US" sz="8000" dirty="0" err="1" smtClean="0"/>
              <a:t>dengan</a:t>
            </a:r>
            <a:r>
              <a:rPr lang="en-US" sz="8000" dirty="0" smtClean="0"/>
              <a:t> </a:t>
            </a:r>
            <a:r>
              <a:rPr lang="en-US" sz="8000" dirty="0" err="1" smtClean="0"/>
              <a:t>pelanggaran</a:t>
            </a:r>
            <a:r>
              <a:rPr lang="en-US" sz="8000" dirty="0" smtClean="0"/>
              <a:t> HAM. </a:t>
            </a:r>
            <a:r>
              <a:rPr lang="en-US" sz="8000" dirty="0" err="1" smtClean="0"/>
              <a:t>Dalam</a:t>
            </a:r>
            <a:r>
              <a:rPr lang="en-US" sz="8000" dirty="0" smtClean="0"/>
              <a:t> </a:t>
            </a:r>
            <a:r>
              <a:rPr lang="en-US" sz="8000" dirty="0" err="1" smtClean="0"/>
              <a:t>pelaksanaan</a:t>
            </a:r>
            <a:r>
              <a:rPr lang="en-US" sz="8000" dirty="0" smtClean="0"/>
              <a:t> </a:t>
            </a:r>
            <a:r>
              <a:rPr lang="en-US" sz="8000" dirty="0" err="1" smtClean="0"/>
              <a:t>dan</a:t>
            </a:r>
            <a:r>
              <a:rPr lang="en-US" sz="8000" dirty="0" smtClean="0"/>
              <a:t> </a:t>
            </a:r>
            <a:r>
              <a:rPr lang="en-US" sz="8000" dirty="0" err="1" smtClean="0"/>
              <a:t>penegakan</a:t>
            </a:r>
            <a:r>
              <a:rPr lang="en-US" sz="8000" dirty="0" smtClean="0"/>
              <a:t> </a:t>
            </a:r>
            <a:r>
              <a:rPr lang="en-US" sz="8000" dirty="0" err="1" smtClean="0"/>
              <a:t>hukum</a:t>
            </a:r>
            <a:r>
              <a:rPr lang="en-US" sz="8000" dirty="0" smtClean="0"/>
              <a:t>, </a:t>
            </a:r>
            <a:r>
              <a:rPr lang="en-US" sz="8000" dirty="0" err="1" smtClean="0"/>
              <a:t>boleh</a:t>
            </a:r>
            <a:r>
              <a:rPr lang="en-US" sz="8000" dirty="0" smtClean="0"/>
              <a:t> </a:t>
            </a:r>
            <a:r>
              <a:rPr lang="en-US" sz="8000" dirty="0" err="1" smtClean="0"/>
              <a:t>dikatakan</a:t>
            </a:r>
            <a:r>
              <a:rPr lang="en-US" sz="8000" dirty="0" smtClean="0"/>
              <a:t> </a:t>
            </a:r>
            <a:r>
              <a:rPr lang="en-US" sz="8000" dirty="0" err="1" smtClean="0"/>
              <a:t>rakyat</a:t>
            </a:r>
            <a:r>
              <a:rPr lang="en-US" sz="8000" dirty="0" smtClean="0"/>
              <a:t> </a:t>
            </a:r>
            <a:r>
              <a:rPr lang="en-US" sz="8000" dirty="0" err="1" smtClean="0"/>
              <a:t>pencari</a:t>
            </a:r>
            <a:r>
              <a:rPr lang="en-US" sz="8000" dirty="0" smtClean="0"/>
              <a:t> </a:t>
            </a:r>
            <a:r>
              <a:rPr lang="en-US" sz="8000" dirty="0" err="1" smtClean="0"/>
              <a:t>keadilah</a:t>
            </a:r>
            <a:r>
              <a:rPr lang="en-US" sz="8000" dirty="0" smtClean="0"/>
              <a:t> </a:t>
            </a:r>
            <a:r>
              <a:rPr lang="en-US" sz="8000" dirty="0" err="1" smtClean="0"/>
              <a:t>sulit</a:t>
            </a:r>
            <a:r>
              <a:rPr lang="en-US" sz="8000" dirty="0" smtClean="0"/>
              <a:t> </a:t>
            </a:r>
            <a:r>
              <a:rPr lang="en-US" sz="8000" dirty="0" err="1" smtClean="0"/>
              <a:t>mengadukan</a:t>
            </a:r>
            <a:r>
              <a:rPr lang="en-US" sz="8000" dirty="0" smtClean="0"/>
              <a:t> </a:t>
            </a:r>
            <a:r>
              <a:rPr lang="en-US" sz="8000" dirty="0" err="1" smtClean="0"/>
              <a:t>nasibnya</a:t>
            </a:r>
            <a:r>
              <a:rPr lang="en-US" sz="8000" dirty="0" smtClean="0"/>
              <a:t> </a:t>
            </a:r>
            <a:r>
              <a:rPr lang="en-US" sz="8000" dirty="0" err="1" smtClean="0"/>
              <a:t>karena</a:t>
            </a:r>
            <a:r>
              <a:rPr lang="en-US" sz="8000" dirty="0" smtClean="0"/>
              <a:t> </a:t>
            </a:r>
            <a:r>
              <a:rPr lang="en-US" sz="8000" dirty="0" err="1" smtClean="0"/>
              <a:t>hukum</a:t>
            </a:r>
            <a:r>
              <a:rPr lang="en-US" sz="8000" dirty="0" smtClean="0"/>
              <a:t> </a:t>
            </a:r>
            <a:r>
              <a:rPr lang="en-US" sz="8000" dirty="0" err="1" smtClean="0"/>
              <a:t>tidak</a:t>
            </a:r>
            <a:r>
              <a:rPr lang="en-US" sz="8000" dirty="0" smtClean="0"/>
              <a:t> </a:t>
            </a:r>
            <a:r>
              <a:rPr lang="en-US" sz="8000" dirty="0" err="1" smtClean="0"/>
              <a:t>berpihak</a:t>
            </a:r>
            <a:r>
              <a:rPr lang="en-US" sz="8000" dirty="0" smtClean="0"/>
              <a:t> </a:t>
            </a:r>
            <a:r>
              <a:rPr lang="en-US" sz="8000" dirty="0" err="1" smtClean="0"/>
              <a:t>kepada</a:t>
            </a:r>
            <a:r>
              <a:rPr lang="en-US" sz="8000" dirty="0" smtClean="0"/>
              <a:t> </a:t>
            </a:r>
            <a:r>
              <a:rPr lang="en-US" sz="8000" dirty="0" err="1" smtClean="0"/>
              <a:t>rakyat</a:t>
            </a:r>
            <a:r>
              <a:rPr lang="en-US" sz="8000" dirty="0" smtClean="0"/>
              <a:t>, </a:t>
            </a:r>
            <a:r>
              <a:rPr lang="en-US" sz="8000" dirty="0" err="1" smtClean="0"/>
              <a:t>tetapi</a:t>
            </a:r>
            <a:r>
              <a:rPr lang="en-US" sz="8000" dirty="0" smtClean="0"/>
              <a:t> </a:t>
            </a:r>
            <a:r>
              <a:rPr lang="en-US" sz="8000" dirty="0" err="1" smtClean="0"/>
              <a:t>berpihak</a:t>
            </a:r>
            <a:r>
              <a:rPr lang="en-US" sz="8000" dirty="0" smtClean="0"/>
              <a:t> </a:t>
            </a:r>
            <a:r>
              <a:rPr lang="en-US" sz="8000" dirty="0" err="1" smtClean="0"/>
              <a:t>pada</a:t>
            </a:r>
            <a:r>
              <a:rPr lang="en-US" sz="8000" dirty="0" smtClean="0"/>
              <a:t> </a:t>
            </a:r>
            <a:r>
              <a:rPr lang="en-US" sz="8000" dirty="0" err="1" smtClean="0"/>
              <a:t>penguasa</a:t>
            </a:r>
            <a:r>
              <a:rPr lang="en-US" sz="8000" dirty="0" smtClean="0"/>
              <a:t>.</a:t>
            </a:r>
          </a:p>
          <a:p>
            <a:pPr algn="just">
              <a:buNone/>
            </a:pPr>
            <a:r>
              <a:rPr lang="en-US" sz="8000" dirty="0" smtClean="0"/>
              <a:t> </a:t>
            </a:r>
          </a:p>
          <a:p>
            <a:pPr algn="just">
              <a:buNone/>
            </a:pPr>
            <a:r>
              <a:rPr lang="en-US" sz="8000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198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demikian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muncullah</a:t>
            </a:r>
            <a:r>
              <a:rPr lang="en-US" dirty="0" smtClean="0"/>
              <a:t> </a:t>
            </a:r>
            <a:r>
              <a:rPr lang="en-US" dirty="0" err="1" smtClean="0"/>
              <a:t>sekelompok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b="1" dirty="0" err="1" smtClean="0"/>
              <a:t>para</a:t>
            </a:r>
            <a:r>
              <a:rPr lang="en-US" b="1" dirty="0" smtClean="0"/>
              <a:t> </a:t>
            </a:r>
            <a:r>
              <a:rPr lang="en-US" b="1" dirty="0" err="1" smtClean="0"/>
              <a:t>ahli</a:t>
            </a:r>
            <a:r>
              <a:rPr lang="en-US" b="1" dirty="0" smtClean="0"/>
              <a:t> </a:t>
            </a:r>
            <a:r>
              <a:rPr lang="en-US" b="1" dirty="0" err="1" smtClean="0"/>
              <a:t>hukum</a:t>
            </a:r>
            <a:r>
              <a:rPr lang="en-US" dirty="0" smtClean="0"/>
              <a:t>, yang </a:t>
            </a:r>
            <a:r>
              <a:rPr lang="en-US" dirty="0" err="1" smtClean="0"/>
              <a:t>terpanggil</a:t>
            </a:r>
            <a:r>
              <a:rPr lang="en-US" dirty="0" smtClean="0"/>
              <a:t> </a:t>
            </a:r>
            <a:r>
              <a:rPr lang="en-US" dirty="0" err="1" smtClean="0"/>
              <a:t>nuraninya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peduli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rakyat</a:t>
            </a:r>
            <a:r>
              <a:rPr lang="en-US" dirty="0" smtClean="0"/>
              <a:t> yang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ketidakadilan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u="sng" dirty="0" err="1" smtClean="0"/>
              <a:t>Lembaga</a:t>
            </a:r>
            <a:r>
              <a:rPr lang="en-US" u="sng" dirty="0" smtClean="0"/>
              <a:t> </a:t>
            </a:r>
            <a:r>
              <a:rPr lang="en-US" u="sng" dirty="0" err="1" smtClean="0"/>
              <a:t>Bantuan</a:t>
            </a:r>
            <a:r>
              <a:rPr lang="en-US" u="sng" dirty="0" smtClean="0"/>
              <a:t> </a:t>
            </a:r>
            <a:r>
              <a:rPr lang="en-US" u="sng" dirty="0" err="1" smtClean="0"/>
              <a:t>Hukum</a:t>
            </a:r>
            <a:r>
              <a:rPr lang="en-US" u="sng" dirty="0" smtClean="0"/>
              <a:t> (LBH). </a:t>
            </a:r>
          </a:p>
          <a:p>
            <a:r>
              <a:rPr lang="en-US" dirty="0" smtClean="0"/>
              <a:t>LBH </a:t>
            </a:r>
            <a:r>
              <a:rPr lang="en-US" dirty="0" err="1" smtClean="0"/>
              <a:t>melayani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mempertahankan</a:t>
            </a:r>
            <a:r>
              <a:rPr lang="en-US" dirty="0" smtClean="0"/>
              <a:t> </a:t>
            </a:r>
            <a:r>
              <a:rPr lang="en-US" dirty="0" err="1" smtClean="0"/>
              <a:t>haknya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perkaranya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pengadilan</a:t>
            </a:r>
            <a:r>
              <a:rPr lang="en-US" dirty="0" smtClean="0"/>
              <a:t>. LBH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u="sng" dirty="0" err="1" smtClean="0"/>
              <a:t>mengoreksi</a:t>
            </a:r>
            <a:r>
              <a:rPr lang="en-US" u="sng" dirty="0" smtClean="0"/>
              <a:t> </a:t>
            </a:r>
            <a:r>
              <a:rPr lang="en-US" u="sng" dirty="0" err="1" smtClean="0"/>
              <a:t>tindakan</a:t>
            </a:r>
            <a:r>
              <a:rPr lang="en-US" u="sng" dirty="0" smtClean="0"/>
              <a:t> </a:t>
            </a:r>
            <a:r>
              <a:rPr lang="en-US" u="sng" dirty="0" err="1" smtClean="0"/>
              <a:t>para</a:t>
            </a:r>
            <a:r>
              <a:rPr lang="en-US" u="sng" dirty="0" smtClean="0"/>
              <a:t> </a:t>
            </a:r>
            <a:r>
              <a:rPr lang="en-US" u="sng" dirty="0" err="1" smtClean="0"/>
              <a:t>pejabat</a:t>
            </a:r>
            <a:r>
              <a:rPr lang="en-US" u="sng" dirty="0" smtClean="0"/>
              <a:t> Negara</a:t>
            </a:r>
            <a:r>
              <a:rPr lang="en-US" dirty="0" smtClean="0"/>
              <a:t>, </a:t>
            </a:r>
            <a:r>
              <a:rPr lang="en-US" dirty="0" err="1" smtClean="0"/>
              <a:t>mana</a:t>
            </a:r>
            <a:r>
              <a:rPr lang="en-US" dirty="0" smtClean="0"/>
              <a:t> yang </a:t>
            </a:r>
            <a:r>
              <a:rPr lang="en-US" dirty="0" err="1" smtClean="0"/>
              <a:t>melanggar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melanggar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u="sng" dirty="0" err="1" smtClean="0"/>
              <a:t>rakyat</a:t>
            </a:r>
            <a:r>
              <a:rPr lang="en-US" u="sng" dirty="0" smtClean="0"/>
              <a:t> yang </a:t>
            </a:r>
            <a:r>
              <a:rPr lang="en-US" u="sng" dirty="0" err="1" smtClean="0"/>
              <a:t>tidak</a:t>
            </a:r>
            <a:r>
              <a:rPr lang="en-US" u="sng" dirty="0" smtClean="0"/>
              <a:t> </a:t>
            </a:r>
            <a:r>
              <a:rPr lang="en-US" u="sng" dirty="0" err="1" smtClean="0"/>
              <a:t>mampu</a:t>
            </a:r>
            <a:r>
              <a:rPr lang="en-US" u="sng" dirty="0" smtClean="0"/>
              <a:t> </a:t>
            </a:r>
            <a:r>
              <a:rPr lang="en-US" u="sng" dirty="0" err="1" smtClean="0"/>
              <a:t>secara</a:t>
            </a:r>
            <a:r>
              <a:rPr lang="en-US" u="sng" dirty="0" smtClean="0"/>
              <a:t> </a:t>
            </a:r>
            <a:r>
              <a:rPr lang="en-US" u="sng" dirty="0" err="1" smtClean="0"/>
              <a:t>ekonomi</a:t>
            </a:r>
            <a:r>
              <a:rPr lang="en-US" u="sng" dirty="0" smtClean="0"/>
              <a:t> </a:t>
            </a:r>
            <a:r>
              <a:rPr lang="en-US" dirty="0" smtClean="0"/>
              <a:t>LBH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cuma-cuma</a:t>
            </a:r>
            <a:r>
              <a:rPr lang="en-US" dirty="0" smtClean="0"/>
              <a:t>. LBH </a:t>
            </a:r>
            <a:r>
              <a:rPr lang="en-US" dirty="0" err="1" smtClean="0"/>
              <a:t>didirikan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kali </a:t>
            </a:r>
            <a:r>
              <a:rPr lang="en-US" dirty="0" err="1" smtClean="0"/>
              <a:t>di</a:t>
            </a:r>
            <a:r>
              <a:rPr lang="en-US" dirty="0" smtClean="0"/>
              <a:t> Jakarta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bertahap</a:t>
            </a:r>
            <a:r>
              <a:rPr lang="en-US" dirty="0" smtClean="0"/>
              <a:t> </a:t>
            </a:r>
            <a:r>
              <a:rPr lang="en-US" dirty="0" err="1" smtClean="0"/>
              <a:t>didirikan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daerah-daerah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hampir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provinsi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sz="2800" b="1" dirty="0" smtClean="0"/>
              <a:t>LEMBAGA ANTI KORUPSI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96000"/>
          </a:xfrm>
        </p:spPr>
        <p:txBody>
          <a:bodyPr>
            <a:normAutofit fontScale="62500" lnSpcReduction="20000"/>
          </a:bodyPr>
          <a:lstStyle/>
          <a:p>
            <a:pPr lvl="1"/>
            <a:r>
              <a:rPr lang="en-US" sz="3200" b="1" dirty="0" err="1" smtClean="0"/>
              <a:t>Lembaga</a:t>
            </a:r>
            <a:r>
              <a:rPr lang="en-US" sz="3200" b="1" dirty="0" smtClean="0"/>
              <a:t> Anti </a:t>
            </a:r>
            <a:r>
              <a:rPr lang="en-US" sz="3200" b="1" dirty="0" err="1" smtClean="0"/>
              <a:t>Korupsi</a:t>
            </a:r>
            <a:endParaRPr lang="en-US" sz="3200" dirty="0" smtClean="0"/>
          </a:p>
          <a:p>
            <a:pPr algn="just"/>
            <a:r>
              <a:rPr lang="en-US" sz="4500" b="1" dirty="0" smtClean="0"/>
              <a:t>      </a:t>
            </a:r>
            <a:r>
              <a:rPr lang="en-US" sz="4500" dirty="0" err="1" smtClean="0"/>
              <a:t>Sejak</a:t>
            </a:r>
            <a:r>
              <a:rPr lang="en-US" sz="4500" dirty="0" smtClean="0"/>
              <a:t> </a:t>
            </a:r>
            <a:r>
              <a:rPr lang="en-US" sz="4500" dirty="0" err="1" smtClean="0"/>
              <a:t>zaman</a:t>
            </a:r>
            <a:r>
              <a:rPr lang="en-US" sz="4500" dirty="0" smtClean="0"/>
              <a:t> </a:t>
            </a:r>
            <a:r>
              <a:rPr lang="en-US" sz="4500" dirty="0" err="1" smtClean="0"/>
              <a:t>Orla</a:t>
            </a:r>
            <a:r>
              <a:rPr lang="en-US" sz="4500" dirty="0" smtClean="0"/>
              <a:t> </a:t>
            </a:r>
            <a:r>
              <a:rPr lang="en-US" sz="4500" dirty="0" err="1" smtClean="0"/>
              <a:t>sampai</a:t>
            </a:r>
            <a:r>
              <a:rPr lang="en-US" sz="4500" dirty="0" smtClean="0"/>
              <a:t> </a:t>
            </a:r>
            <a:r>
              <a:rPr lang="en-US" sz="4500" dirty="0" err="1" smtClean="0"/>
              <a:t>sekarang</a:t>
            </a:r>
            <a:r>
              <a:rPr lang="en-US" sz="4500" b="1" dirty="0" smtClean="0"/>
              <a:t>, </a:t>
            </a:r>
            <a:r>
              <a:rPr lang="en-US" sz="4500" dirty="0" err="1" smtClean="0"/>
              <a:t>korupsi</a:t>
            </a:r>
            <a:r>
              <a:rPr lang="en-US" sz="4500" dirty="0" smtClean="0"/>
              <a:t> </a:t>
            </a:r>
            <a:r>
              <a:rPr lang="en-US" sz="4500" dirty="0" err="1" smtClean="0"/>
              <a:t>sudah</a:t>
            </a:r>
            <a:r>
              <a:rPr lang="en-US" sz="4500" dirty="0" smtClean="0"/>
              <a:t> </a:t>
            </a:r>
            <a:r>
              <a:rPr lang="en-US" sz="4500" dirty="0" err="1" smtClean="0"/>
              <a:t>menjadi</a:t>
            </a:r>
            <a:r>
              <a:rPr lang="en-US" sz="4500" dirty="0" smtClean="0"/>
              <a:t> </a:t>
            </a:r>
            <a:r>
              <a:rPr lang="en-US" sz="4500" dirty="0" err="1" smtClean="0"/>
              <a:t>budaya</a:t>
            </a:r>
            <a:r>
              <a:rPr lang="en-US" sz="4500" dirty="0" smtClean="0"/>
              <a:t> yang </a:t>
            </a:r>
            <a:r>
              <a:rPr lang="en-US" sz="4500" dirty="0" err="1" smtClean="0"/>
              <a:t>sulit</a:t>
            </a:r>
            <a:r>
              <a:rPr lang="en-US" sz="4500" dirty="0" smtClean="0"/>
              <a:t> </a:t>
            </a:r>
            <a:r>
              <a:rPr lang="en-US" sz="4500" dirty="0" err="1" smtClean="0"/>
              <a:t>untuk</a:t>
            </a:r>
            <a:r>
              <a:rPr lang="en-US" sz="4500" dirty="0" smtClean="0"/>
              <a:t> </a:t>
            </a:r>
            <a:r>
              <a:rPr lang="en-US" sz="4500" dirty="0" err="1" smtClean="0"/>
              <a:t>dihapus</a:t>
            </a:r>
            <a:r>
              <a:rPr lang="en-US" sz="4500" dirty="0" smtClean="0"/>
              <a:t> </a:t>
            </a:r>
            <a:r>
              <a:rPr lang="en-US" sz="4500" dirty="0" err="1" smtClean="0"/>
              <a:t>di</a:t>
            </a:r>
            <a:r>
              <a:rPr lang="en-US" sz="4500" dirty="0" smtClean="0"/>
              <a:t> Indonesia. </a:t>
            </a:r>
            <a:r>
              <a:rPr lang="en-US" sz="4500" dirty="0" err="1" smtClean="0"/>
              <a:t>Khususnya</a:t>
            </a:r>
            <a:r>
              <a:rPr lang="en-US" sz="4500" dirty="0" smtClean="0"/>
              <a:t> </a:t>
            </a:r>
            <a:r>
              <a:rPr lang="en-US" sz="4500" dirty="0" err="1" smtClean="0"/>
              <a:t>disektor</a:t>
            </a:r>
            <a:r>
              <a:rPr lang="en-US" sz="4500" dirty="0" smtClean="0"/>
              <a:t> </a:t>
            </a:r>
            <a:r>
              <a:rPr lang="en-US" sz="4500" dirty="0" err="1" smtClean="0"/>
              <a:t>pelayanan</a:t>
            </a:r>
            <a:r>
              <a:rPr lang="en-US" sz="4500" dirty="0" smtClean="0"/>
              <a:t> </a:t>
            </a:r>
            <a:r>
              <a:rPr lang="en-US" sz="4500" dirty="0" err="1" smtClean="0"/>
              <a:t>publik</a:t>
            </a:r>
            <a:r>
              <a:rPr lang="en-US" sz="4500" dirty="0" smtClean="0"/>
              <a:t>, </a:t>
            </a:r>
            <a:r>
              <a:rPr lang="en-US" sz="4500" dirty="0" err="1" smtClean="0"/>
              <a:t>korupsi</a:t>
            </a:r>
            <a:r>
              <a:rPr lang="en-US" sz="4500" dirty="0" smtClean="0"/>
              <a:t> </a:t>
            </a:r>
            <a:r>
              <a:rPr lang="en-US" sz="4500" dirty="0" err="1" smtClean="0"/>
              <a:t>merajalela</a:t>
            </a:r>
            <a:r>
              <a:rPr lang="en-US" sz="4500" dirty="0" smtClean="0"/>
              <a:t>, </a:t>
            </a:r>
            <a:r>
              <a:rPr lang="en-US" sz="4500" dirty="0" err="1" smtClean="0"/>
              <a:t>dari</a:t>
            </a:r>
            <a:r>
              <a:rPr lang="en-US" sz="4500" dirty="0" smtClean="0"/>
              <a:t> </a:t>
            </a:r>
            <a:r>
              <a:rPr lang="en-US" sz="4500" dirty="0" err="1" smtClean="0"/>
              <a:t>skala</a:t>
            </a:r>
            <a:r>
              <a:rPr lang="en-US" sz="4500" dirty="0" smtClean="0"/>
              <a:t> </a:t>
            </a:r>
            <a:r>
              <a:rPr lang="en-US" sz="4500" dirty="0" err="1" smtClean="0"/>
              <a:t>kecil</a:t>
            </a:r>
            <a:r>
              <a:rPr lang="en-US" sz="4500" dirty="0" smtClean="0"/>
              <a:t> </a:t>
            </a:r>
            <a:r>
              <a:rPr lang="en-US" sz="4500" dirty="0" err="1" smtClean="0"/>
              <a:t>berupa</a:t>
            </a:r>
            <a:r>
              <a:rPr lang="en-US" sz="4500" dirty="0" smtClean="0"/>
              <a:t> </a:t>
            </a:r>
            <a:r>
              <a:rPr lang="en-US" sz="4500" dirty="0" err="1" smtClean="0"/>
              <a:t>pungutan</a:t>
            </a:r>
            <a:r>
              <a:rPr lang="en-US" sz="4500" dirty="0" smtClean="0"/>
              <a:t> liar (</a:t>
            </a:r>
            <a:r>
              <a:rPr lang="en-US" sz="4500" dirty="0" err="1" smtClean="0"/>
              <a:t>pungli</a:t>
            </a:r>
            <a:r>
              <a:rPr lang="en-US" sz="4500" dirty="0" smtClean="0"/>
              <a:t>) </a:t>
            </a:r>
            <a:r>
              <a:rPr lang="en-US" sz="4500" dirty="0" err="1" smtClean="0"/>
              <a:t>samapai</a:t>
            </a:r>
            <a:r>
              <a:rPr lang="en-US" sz="4500" dirty="0" smtClean="0"/>
              <a:t> </a:t>
            </a:r>
            <a:r>
              <a:rPr lang="en-US" sz="4500" dirty="0" err="1" smtClean="0"/>
              <a:t>ke</a:t>
            </a:r>
            <a:r>
              <a:rPr lang="en-US" sz="4500" dirty="0" smtClean="0"/>
              <a:t> </a:t>
            </a:r>
            <a:r>
              <a:rPr lang="en-US" sz="4500" dirty="0" err="1" smtClean="0"/>
              <a:t>skala</a:t>
            </a:r>
            <a:r>
              <a:rPr lang="en-US" sz="4500" dirty="0" smtClean="0"/>
              <a:t> </a:t>
            </a:r>
            <a:r>
              <a:rPr lang="en-US" sz="4500" dirty="0" err="1" smtClean="0"/>
              <a:t>besar</a:t>
            </a:r>
            <a:r>
              <a:rPr lang="en-US" sz="4500" dirty="0" smtClean="0"/>
              <a:t> </a:t>
            </a:r>
            <a:r>
              <a:rPr lang="en-US" sz="4500" dirty="0" err="1" smtClean="0"/>
              <a:t>berupa</a:t>
            </a:r>
            <a:r>
              <a:rPr lang="en-US" sz="4500" dirty="0" smtClean="0"/>
              <a:t> </a:t>
            </a:r>
            <a:r>
              <a:rPr lang="en-US" sz="4500" dirty="0" err="1" smtClean="0"/>
              <a:t>penyunatan</a:t>
            </a:r>
            <a:r>
              <a:rPr lang="en-US" sz="4500" dirty="0" smtClean="0"/>
              <a:t>, </a:t>
            </a:r>
            <a:r>
              <a:rPr lang="en-US" sz="4500" dirty="0" err="1" smtClean="0"/>
              <a:t>penggelapan</a:t>
            </a:r>
            <a:r>
              <a:rPr lang="en-US" sz="4500" dirty="0" smtClean="0"/>
              <a:t> </a:t>
            </a:r>
            <a:r>
              <a:rPr lang="en-US" sz="4500" dirty="0" err="1" smtClean="0"/>
              <a:t>dana</a:t>
            </a:r>
            <a:r>
              <a:rPr lang="en-US" sz="4500" dirty="0" smtClean="0"/>
              <a:t> </a:t>
            </a:r>
            <a:r>
              <a:rPr lang="en-US" sz="4500" dirty="0" err="1" smtClean="0"/>
              <a:t>proyek</a:t>
            </a:r>
            <a:r>
              <a:rPr lang="en-US" sz="4500" dirty="0" smtClean="0"/>
              <a:t> </a:t>
            </a:r>
            <a:r>
              <a:rPr lang="en-US" sz="4500" dirty="0" err="1" smtClean="0"/>
              <a:t>pembangunan</a:t>
            </a:r>
            <a:r>
              <a:rPr lang="en-US" sz="4500" dirty="0" smtClean="0"/>
              <a:t>, </a:t>
            </a:r>
            <a:r>
              <a:rPr lang="en-US" sz="4500" dirty="0" err="1" smtClean="0"/>
              <a:t>sogokan</a:t>
            </a:r>
            <a:r>
              <a:rPr lang="en-US" sz="4500" dirty="0" smtClean="0"/>
              <a:t> </a:t>
            </a:r>
            <a:r>
              <a:rPr lang="en-US" sz="4500" dirty="0" err="1" smtClean="0"/>
              <a:t>dan</a:t>
            </a:r>
            <a:r>
              <a:rPr lang="en-US" sz="4500" dirty="0" smtClean="0"/>
              <a:t> </a:t>
            </a:r>
            <a:r>
              <a:rPr lang="en-US" sz="4500" dirty="0" err="1" smtClean="0"/>
              <a:t>hadiah</a:t>
            </a:r>
            <a:r>
              <a:rPr lang="en-US" sz="4500" dirty="0" smtClean="0"/>
              <a:t> </a:t>
            </a:r>
            <a:r>
              <a:rPr lang="en-US" sz="4500" dirty="0" err="1" smtClean="0"/>
              <a:t>kepada</a:t>
            </a:r>
            <a:r>
              <a:rPr lang="en-US" sz="4500" dirty="0" smtClean="0"/>
              <a:t> </a:t>
            </a:r>
            <a:r>
              <a:rPr lang="en-US" sz="4500" dirty="0" err="1" smtClean="0"/>
              <a:t>pejabat</a:t>
            </a:r>
            <a:r>
              <a:rPr lang="en-US" sz="4500" dirty="0" smtClean="0"/>
              <a:t> </a:t>
            </a:r>
            <a:r>
              <a:rPr lang="en-US" sz="4500" dirty="0" err="1" smtClean="0"/>
              <a:t>dan</a:t>
            </a:r>
            <a:r>
              <a:rPr lang="en-US" sz="4500" dirty="0" smtClean="0"/>
              <a:t>/</a:t>
            </a:r>
            <a:r>
              <a:rPr lang="en-US" sz="4500" dirty="0" err="1" smtClean="0"/>
              <a:t>atau</a:t>
            </a:r>
            <a:r>
              <a:rPr lang="en-US" sz="4500" dirty="0" smtClean="0"/>
              <a:t> </a:t>
            </a:r>
            <a:r>
              <a:rPr lang="en-US" sz="4500" dirty="0" err="1" smtClean="0"/>
              <a:t>pimpinan</a:t>
            </a:r>
            <a:r>
              <a:rPr lang="en-US" sz="4500" dirty="0" smtClean="0"/>
              <a:t> Negara </a:t>
            </a:r>
            <a:r>
              <a:rPr lang="en-US" sz="4500" dirty="0" err="1" smtClean="0"/>
              <a:t>di</a:t>
            </a:r>
            <a:r>
              <a:rPr lang="en-US" sz="4500" dirty="0" smtClean="0"/>
              <a:t> </a:t>
            </a:r>
            <a:r>
              <a:rPr lang="en-US" sz="4500" dirty="0" err="1" smtClean="0"/>
              <a:t>tingkat</a:t>
            </a:r>
            <a:r>
              <a:rPr lang="en-US" sz="4500" dirty="0" smtClean="0"/>
              <a:t> </a:t>
            </a:r>
            <a:r>
              <a:rPr lang="en-US" sz="4500" dirty="0" err="1" smtClean="0"/>
              <a:t>nasional</a:t>
            </a:r>
            <a:r>
              <a:rPr lang="en-US" sz="4500" dirty="0" smtClean="0"/>
              <a:t>.</a:t>
            </a:r>
          </a:p>
          <a:p>
            <a:pPr algn="just"/>
            <a:r>
              <a:rPr lang="en-US" sz="4500" dirty="0" smtClean="0"/>
              <a:t> </a:t>
            </a:r>
            <a:r>
              <a:rPr lang="en-US" sz="4500" dirty="0" err="1" smtClean="0"/>
              <a:t>Banyak</a:t>
            </a:r>
            <a:r>
              <a:rPr lang="en-US" sz="4500" dirty="0" smtClean="0"/>
              <a:t> </a:t>
            </a:r>
            <a:r>
              <a:rPr lang="en-US" sz="4500" dirty="0" err="1" smtClean="0"/>
              <a:t>pejabat</a:t>
            </a:r>
            <a:r>
              <a:rPr lang="en-US" sz="4500" dirty="0" smtClean="0"/>
              <a:t> yang </a:t>
            </a:r>
            <a:r>
              <a:rPr lang="en-US" sz="4500" dirty="0" err="1" smtClean="0"/>
              <a:t>mencari</a:t>
            </a:r>
            <a:r>
              <a:rPr lang="en-US" sz="4500" dirty="0" smtClean="0"/>
              <a:t> </a:t>
            </a:r>
            <a:r>
              <a:rPr lang="en-US" sz="4500" dirty="0" err="1" smtClean="0"/>
              <a:t>kesempatan</a:t>
            </a:r>
            <a:r>
              <a:rPr lang="en-US" sz="4500" dirty="0" smtClean="0"/>
              <a:t> </a:t>
            </a:r>
            <a:r>
              <a:rPr lang="en-US" sz="4500" dirty="0" err="1" smtClean="0"/>
              <a:t>untuk</a:t>
            </a:r>
            <a:r>
              <a:rPr lang="en-US" sz="4500" dirty="0" smtClean="0"/>
              <a:t> </a:t>
            </a:r>
            <a:r>
              <a:rPr lang="en-US" sz="4500" dirty="0" err="1" smtClean="0"/>
              <a:t>memperkaya</a:t>
            </a:r>
            <a:r>
              <a:rPr lang="en-US" sz="4500" dirty="0" smtClean="0"/>
              <a:t> </a:t>
            </a:r>
            <a:r>
              <a:rPr lang="en-US" sz="4500" dirty="0" err="1" smtClean="0"/>
              <a:t>diri</a:t>
            </a:r>
            <a:r>
              <a:rPr lang="en-US" sz="4500" dirty="0" smtClean="0"/>
              <a:t> </a:t>
            </a:r>
            <a:r>
              <a:rPr lang="en-US" sz="4500" dirty="0" err="1" smtClean="0"/>
              <a:t>tanpa</a:t>
            </a:r>
            <a:r>
              <a:rPr lang="en-US" sz="4500" dirty="0" smtClean="0"/>
              <a:t> </a:t>
            </a:r>
            <a:r>
              <a:rPr lang="en-US" sz="4500" dirty="0" err="1" smtClean="0"/>
              <a:t>hak</a:t>
            </a:r>
            <a:r>
              <a:rPr lang="en-US" sz="4500" dirty="0" smtClean="0"/>
              <a:t> </a:t>
            </a:r>
            <a:r>
              <a:rPr lang="en-US" sz="4500" dirty="0" err="1" smtClean="0"/>
              <a:t>melalui</a:t>
            </a:r>
            <a:r>
              <a:rPr lang="en-US" sz="4500" dirty="0" smtClean="0"/>
              <a:t> </a:t>
            </a:r>
            <a:r>
              <a:rPr lang="en-US" sz="4500" dirty="0" err="1" smtClean="0"/>
              <a:t>perbuatan</a:t>
            </a:r>
            <a:r>
              <a:rPr lang="en-US" sz="4500" dirty="0" smtClean="0"/>
              <a:t> </a:t>
            </a:r>
            <a:r>
              <a:rPr lang="en-US" sz="4500" dirty="0" err="1" smtClean="0"/>
              <a:t>korupsi</a:t>
            </a:r>
            <a:r>
              <a:rPr lang="en-US" sz="4500" dirty="0" smtClean="0"/>
              <a:t>. </a:t>
            </a:r>
            <a:r>
              <a:rPr lang="en-US" sz="4500" dirty="0" err="1" smtClean="0"/>
              <a:t>Akibatnya</a:t>
            </a:r>
            <a:r>
              <a:rPr lang="en-US" sz="4500" dirty="0" smtClean="0"/>
              <a:t>, </a:t>
            </a:r>
            <a:r>
              <a:rPr lang="en-US" sz="4500" dirty="0" err="1" smtClean="0"/>
              <a:t>sangat</a:t>
            </a:r>
            <a:r>
              <a:rPr lang="en-US" sz="4500" dirty="0" smtClean="0"/>
              <a:t> </a:t>
            </a:r>
            <a:r>
              <a:rPr lang="en-US" sz="4500" dirty="0" err="1" smtClean="0"/>
              <a:t>rakyat</a:t>
            </a:r>
            <a:r>
              <a:rPr lang="en-US" sz="4500" dirty="0" smtClean="0"/>
              <a:t> </a:t>
            </a:r>
            <a:r>
              <a:rPr lang="en-US" sz="4500" dirty="0" err="1" smtClean="0"/>
              <a:t>miskin</a:t>
            </a:r>
            <a:r>
              <a:rPr lang="en-US" sz="4500" dirty="0" smtClean="0"/>
              <a:t> </a:t>
            </a:r>
            <a:r>
              <a:rPr lang="en-US" sz="4500" dirty="0" err="1" smtClean="0"/>
              <a:t>bertambah</a:t>
            </a:r>
            <a:r>
              <a:rPr lang="en-US" sz="4500" dirty="0" smtClean="0"/>
              <a:t> </a:t>
            </a:r>
            <a:r>
              <a:rPr lang="en-US" sz="4500" dirty="0" err="1" smtClean="0"/>
              <a:t>banyak</a:t>
            </a:r>
            <a:r>
              <a:rPr lang="en-US" sz="4500" dirty="0" smtClean="0"/>
              <a:t>, </a:t>
            </a:r>
            <a:r>
              <a:rPr lang="en-US" sz="4500" dirty="0" err="1" smtClean="0"/>
              <a:t>hasil</a:t>
            </a:r>
            <a:r>
              <a:rPr lang="en-US" sz="4500" dirty="0" smtClean="0"/>
              <a:t> </a:t>
            </a:r>
            <a:r>
              <a:rPr lang="en-US" sz="4500" dirty="0" err="1" smtClean="0"/>
              <a:t>pembangunan</a:t>
            </a:r>
            <a:r>
              <a:rPr lang="en-US" sz="4500" dirty="0" smtClean="0"/>
              <a:t> </a:t>
            </a:r>
            <a:r>
              <a:rPr lang="en-US" sz="4500" dirty="0" err="1" smtClean="0"/>
              <a:t>kurang</a:t>
            </a:r>
            <a:r>
              <a:rPr lang="en-US" sz="4500" dirty="0" smtClean="0"/>
              <a:t> </a:t>
            </a:r>
            <a:r>
              <a:rPr lang="en-US" sz="4500" dirty="0" err="1" smtClean="0"/>
              <a:t>berkualitas</a:t>
            </a:r>
            <a:r>
              <a:rPr lang="en-US" sz="4500" dirty="0" smtClean="0"/>
              <a:t>, </a:t>
            </a:r>
            <a:r>
              <a:rPr lang="en-US" sz="4500" dirty="0" err="1" smtClean="0"/>
              <a:t>ekonomi</a:t>
            </a:r>
            <a:r>
              <a:rPr lang="en-US" sz="4500" dirty="0" smtClean="0"/>
              <a:t> </a:t>
            </a:r>
            <a:r>
              <a:rPr lang="en-US" sz="4500" dirty="0" err="1" smtClean="0"/>
              <a:t>biaya</a:t>
            </a:r>
            <a:r>
              <a:rPr lang="en-US" sz="4500" dirty="0" smtClean="0"/>
              <a:t> </a:t>
            </a:r>
            <a:r>
              <a:rPr lang="en-US" sz="4500" dirty="0" err="1" smtClean="0"/>
              <a:t>tinggi</a:t>
            </a:r>
            <a:r>
              <a:rPr lang="en-US" sz="4500" dirty="0" smtClean="0"/>
              <a:t>, </a:t>
            </a:r>
            <a:r>
              <a:rPr lang="en-US" sz="4500" dirty="0" err="1" smtClean="0"/>
              <a:t>dan</a:t>
            </a:r>
            <a:r>
              <a:rPr lang="en-US" sz="4500" dirty="0" smtClean="0"/>
              <a:t> </a:t>
            </a:r>
            <a:r>
              <a:rPr lang="en-US" sz="4500" dirty="0" err="1" smtClean="0"/>
              <a:t>pejabat</a:t>
            </a:r>
            <a:r>
              <a:rPr lang="en-US" sz="4500" dirty="0" smtClean="0"/>
              <a:t> Negara </a:t>
            </a:r>
            <a:r>
              <a:rPr lang="en-US" sz="4500" dirty="0" err="1" smtClean="0"/>
              <a:t>bertambah</a:t>
            </a:r>
            <a:r>
              <a:rPr lang="en-US" sz="4500" dirty="0" smtClean="0"/>
              <a:t> </a:t>
            </a:r>
            <a:r>
              <a:rPr lang="en-US" sz="4500" dirty="0" err="1" smtClean="0"/>
              <a:t>kaya</a:t>
            </a:r>
            <a:r>
              <a:rPr lang="en-US" sz="4500" dirty="0" smtClean="0"/>
              <a:t>.</a:t>
            </a:r>
          </a:p>
          <a:p>
            <a:pPr algn="just">
              <a:buNone/>
            </a:pPr>
            <a:r>
              <a:rPr lang="en-US" sz="4000" dirty="0" smtClean="0"/>
              <a:t>       </a:t>
            </a:r>
          </a:p>
          <a:p>
            <a:pPr algn="just">
              <a:buNone/>
            </a:pPr>
            <a:r>
              <a:rPr lang="en-US" sz="4000" dirty="0" smtClean="0"/>
              <a:t> </a:t>
            </a:r>
          </a:p>
          <a:p>
            <a:endParaRPr lang="en-US" sz="38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211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mengungkap</a:t>
            </a:r>
            <a:r>
              <a:rPr lang="en-US" dirty="0" smtClean="0"/>
              <a:t> </a:t>
            </a:r>
            <a:r>
              <a:rPr lang="en-US" dirty="0" err="1" smtClean="0"/>
              <a:t>peristiwa</a:t>
            </a:r>
            <a:r>
              <a:rPr lang="en-US" dirty="0" smtClean="0"/>
              <a:t> </a:t>
            </a:r>
            <a:r>
              <a:rPr lang="en-US" dirty="0" err="1" smtClean="0"/>
              <a:t>korupsi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mencegah</a:t>
            </a:r>
            <a:r>
              <a:rPr lang="en-US" dirty="0" smtClean="0"/>
              <a:t> </a:t>
            </a:r>
            <a:r>
              <a:rPr lang="en-US" dirty="0" err="1" smtClean="0"/>
              <a:t>terjadinya</a:t>
            </a:r>
            <a:r>
              <a:rPr lang="en-US" dirty="0" smtClean="0"/>
              <a:t> </a:t>
            </a:r>
            <a:r>
              <a:rPr lang="en-US" dirty="0" err="1" smtClean="0"/>
              <a:t>perbuatan</a:t>
            </a:r>
            <a:r>
              <a:rPr lang="en-US" dirty="0" smtClean="0"/>
              <a:t> </a:t>
            </a:r>
            <a:r>
              <a:rPr lang="en-US" dirty="0" err="1" smtClean="0"/>
              <a:t>korupsi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kalangan</a:t>
            </a:r>
            <a:r>
              <a:rPr lang="en-US" dirty="0" smtClean="0"/>
              <a:t> </a:t>
            </a:r>
            <a:r>
              <a:rPr lang="en-US" dirty="0" err="1" smtClean="0"/>
              <a:t>pejabat</a:t>
            </a:r>
            <a:r>
              <a:rPr lang="en-US" dirty="0" smtClean="0"/>
              <a:t> Negara ,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dicari</a:t>
            </a:r>
            <a:r>
              <a:rPr lang="en-US" dirty="0" smtClean="0"/>
              <a:t> </a:t>
            </a:r>
            <a:r>
              <a:rPr lang="en-US" dirty="0" err="1" smtClean="0"/>
              <a:t>upaya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terus-menerus</a:t>
            </a:r>
            <a:r>
              <a:rPr lang="en-US" dirty="0" smtClean="0"/>
              <a:t> </a:t>
            </a:r>
            <a:r>
              <a:rPr lang="en-US" dirty="0" err="1" smtClean="0"/>
              <a:t>guna</a:t>
            </a:r>
            <a:r>
              <a:rPr lang="en-US" dirty="0" smtClean="0"/>
              <a:t> </a:t>
            </a:r>
            <a:r>
              <a:rPr lang="en-US" dirty="0" err="1" smtClean="0"/>
              <a:t>mengurangi</a:t>
            </a:r>
            <a:r>
              <a:rPr lang="en-US" dirty="0" smtClean="0"/>
              <a:t>, </a:t>
            </a:r>
            <a:r>
              <a:rPr lang="en-US" dirty="0" err="1" smtClean="0"/>
              <a:t>menghambat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mencegah</a:t>
            </a:r>
            <a:r>
              <a:rPr lang="en-US" dirty="0" smtClean="0"/>
              <a:t> </a:t>
            </a:r>
            <a:r>
              <a:rPr lang="en-US" dirty="0" err="1" smtClean="0"/>
              <a:t>kelangsungan</a:t>
            </a:r>
            <a:r>
              <a:rPr lang="en-US" dirty="0" smtClean="0"/>
              <a:t> </a:t>
            </a:r>
            <a:r>
              <a:rPr lang="en-US" dirty="0" err="1" smtClean="0"/>
              <a:t>korupsi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dibentuklah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lembaga</a:t>
            </a:r>
            <a:r>
              <a:rPr lang="en-US" dirty="0" smtClean="0"/>
              <a:t> anti </a:t>
            </a:r>
            <a:r>
              <a:rPr lang="en-US" dirty="0" err="1" smtClean="0"/>
              <a:t>korupsi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ICW. </a:t>
            </a:r>
            <a:r>
              <a:rPr lang="en-US" dirty="0" err="1" smtClean="0"/>
              <a:t>Badan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sukarela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obyektif</a:t>
            </a:r>
            <a:r>
              <a:rPr lang="en-US" dirty="0" smtClean="0"/>
              <a:t> </a:t>
            </a:r>
            <a:r>
              <a:rPr lang="en-US" dirty="0" err="1" smtClean="0"/>
              <a:t>berupaya</a:t>
            </a:r>
            <a:r>
              <a:rPr lang="en-US" dirty="0" smtClean="0"/>
              <a:t> </a:t>
            </a:r>
            <a:r>
              <a:rPr lang="en-US" dirty="0" err="1" smtClean="0"/>
              <a:t>mengungkapkan</a:t>
            </a:r>
            <a:r>
              <a:rPr lang="en-US" dirty="0" smtClean="0"/>
              <a:t> </a:t>
            </a:r>
            <a:r>
              <a:rPr lang="en-US" dirty="0" err="1" smtClean="0"/>
              <a:t>perbuatan</a:t>
            </a:r>
            <a:r>
              <a:rPr lang="en-US" dirty="0" smtClean="0"/>
              <a:t> </a:t>
            </a:r>
            <a:r>
              <a:rPr lang="en-US" dirty="0" err="1" smtClean="0"/>
              <a:t>korupsi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pejabat</a:t>
            </a:r>
            <a:r>
              <a:rPr lang="en-US" dirty="0" smtClean="0"/>
              <a:t> Negara,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bukti-bukti</a:t>
            </a:r>
            <a:r>
              <a:rPr lang="en-US" dirty="0" smtClean="0"/>
              <a:t> </a:t>
            </a:r>
            <a:r>
              <a:rPr lang="en-US" dirty="0" err="1" smtClean="0"/>
              <a:t>konkret</a:t>
            </a:r>
            <a:r>
              <a:rPr lang="en-US" dirty="0" smtClean="0"/>
              <a:t> </a:t>
            </a:r>
            <a:r>
              <a:rPr lang="en-US" dirty="0" err="1" smtClean="0"/>
              <a:t>guna</a:t>
            </a:r>
            <a:r>
              <a:rPr lang="en-US" dirty="0" smtClean="0"/>
              <a:t> </a:t>
            </a:r>
            <a:r>
              <a:rPr lang="en-US" dirty="0" err="1" smtClean="0"/>
              <a:t>diselesaikan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jalur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GERAKAN ANTI NARKOBA     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150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err="1" smtClean="0"/>
              <a:t>Gerakan</a:t>
            </a:r>
            <a:r>
              <a:rPr lang="en-US" b="1" dirty="0" smtClean="0"/>
              <a:t> Anti </a:t>
            </a:r>
            <a:r>
              <a:rPr lang="en-US" b="1" dirty="0" err="1" smtClean="0"/>
              <a:t>Narkoba</a:t>
            </a:r>
            <a:r>
              <a:rPr lang="en-US" b="1" dirty="0" smtClean="0"/>
              <a:t>      </a:t>
            </a:r>
            <a:endParaRPr lang="en-US" dirty="0" smtClean="0"/>
          </a:p>
          <a:p>
            <a:pPr algn="just"/>
            <a:r>
              <a:rPr lang="en-US" b="1" dirty="0" smtClean="0"/>
              <a:t>     </a:t>
            </a:r>
            <a:r>
              <a:rPr lang="en-US" sz="3400" dirty="0" err="1" smtClean="0"/>
              <a:t>Narkoba</a:t>
            </a:r>
            <a:r>
              <a:rPr lang="en-US" sz="3400" dirty="0" smtClean="0"/>
              <a:t> </a:t>
            </a:r>
            <a:r>
              <a:rPr lang="en-US" sz="3400" dirty="0" err="1" smtClean="0"/>
              <a:t>adalah</a:t>
            </a:r>
            <a:r>
              <a:rPr lang="en-US" sz="3400" dirty="0" smtClean="0"/>
              <a:t> </a:t>
            </a:r>
            <a:r>
              <a:rPr lang="en-US" sz="3400" dirty="0" err="1" smtClean="0"/>
              <a:t>singkatan</a:t>
            </a:r>
            <a:r>
              <a:rPr lang="en-US" sz="3400" dirty="0" smtClean="0"/>
              <a:t> </a:t>
            </a:r>
            <a:r>
              <a:rPr lang="en-US" sz="3400" dirty="0" err="1" smtClean="0"/>
              <a:t>dari</a:t>
            </a:r>
            <a:r>
              <a:rPr lang="en-US" sz="3400" dirty="0" smtClean="0"/>
              <a:t> </a:t>
            </a:r>
            <a:r>
              <a:rPr lang="en-US" sz="3400" dirty="0" err="1" smtClean="0"/>
              <a:t>Narkotika</a:t>
            </a:r>
            <a:r>
              <a:rPr lang="en-US" sz="3400" dirty="0" smtClean="0"/>
              <a:t> </a:t>
            </a:r>
            <a:r>
              <a:rPr lang="en-US" sz="3400" dirty="0" err="1" smtClean="0"/>
              <a:t>obat</a:t>
            </a:r>
            <a:r>
              <a:rPr lang="en-US" sz="3400" dirty="0" smtClean="0"/>
              <a:t> </a:t>
            </a:r>
            <a:r>
              <a:rPr lang="en-US" sz="3400" dirty="0" err="1" smtClean="0"/>
              <a:t>Berbahaya</a:t>
            </a:r>
            <a:r>
              <a:rPr lang="en-US" sz="3400" dirty="0" smtClean="0"/>
              <a:t>, </a:t>
            </a:r>
            <a:r>
              <a:rPr lang="en-US" sz="3400" dirty="0" err="1" smtClean="0"/>
              <a:t>merupakan</a:t>
            </a:r>
            <a:r>
              <a:rPr lang="en-US" sz="3400" dirty="0" smtClean="0"/>
              <a:t> </a:t>
            </a:r>
            <a:r>
              <a:rPr lang="en-US" sz="3400" dirty="0" err="1" smtClean="0"/>
              <a:t>bahan</a:t>
            </a:r>
            <a:r>
              <a:rPr lang="en-US" sz="3400" dirty="0" smtClean="0"/>
              <a:t> yang </a:t>
            </a:r>
            <a:r>
              <a:rPr lang="en-US" sz="3400" dirty="0" err="1" smtClean="0"/>
              <a:t>sangat</a:t>
            </a:r>
            <a:r>
              <a:rPr lang="en-US" sz="3400" dirty="0" smtClean="0"/>
              <a:t> </a:t>
            </a:r>
            <a:r>
              <a:rPr lang="en-US" sz="3400" dirty="0" err="1" smtClean="0"/>
              <a:t>berbahaya</a:t>
            </a:r>
            <a:r>
              <a:rPr lang="en-US" sz="3400" dirty="0" smtClean="0"/>
              <a:t> </a:t>
            </a:r>
            <a:r>
              <a:rPr lang="en-US" sz="3400" dirty="0" err="1" smtClean="0"/>
              <a:t>bagi</a:t>
            </a:r>
            <a:r>
              <a:rPr lang="en-US" sz="3400" dirty="0" smtClean="0"/>
              <a:t> </a:t>
            </a:r>
            <a:r>
              <a:rPr lang="en-US" sz="3400" dirty="0" err="1" smtClean="0"/>
              <a:t>kesehatan</a:t>
            </a:r>
            <a:r>
              <a:rPr lang="en-US" sz="3400" dirty="0" smtClean="0"/>
              <a:t> </a:t>
            </a:r>
            <a:r>
              <a:rPr lang="en-US" sz="3400" dirty="0" err="1" smtClean="0"/>
              <a:t>manusia</a:t>
            </a:r>
            <a:r>
              <a:rPr lang="en-US" sz="3400" dirty="0" smtClean="0"/>
              <a:t> </a:t>
            </a:r>
            <a:r>
              <a:rPr lang="en-US" sz="3400" dirty="0" err="1" smtClean="0"/>
              <a:t>apabila</a:t>
            </a:r>
            <a:r>
              <a:rPr lang="en-US" sz="3400" dirty="0" smtClean="0"/>
              <a:t> </a:t>
            </a:r>
            <a:r>
              <a:rPr lang="en-US" sz="3400" dirty="0" err="1" smtClean="0"/>
              <a:t>dikonsumsi</a:t>
            </a:r>
            <a:r>
              <a:rPr lang="en-US" sz="3400" dirty="0" smtClean="0"/>
              <a:t> </a:t>
            </a:r>
            <a:r>
              <a:rPr lang="en-US" sz="3400" dirty="0" err="1" smtClean="0"/>
              <a:t>oleh</a:t>
            </a:r>
            <a:r>
              <a:rPr lang="en-US" sz="3400" dirty="0" smtClean="0"/>
              <a:t> </a:t>
            </a:r>
            <a:r>
              <a:rPr lang="en-US" sz="3400" dirty="0" err="1" smtClean="0"/>
              <a:t>manusia</a:t>
            </a:r>
            <a:r>
              <a:rPr lang="en-US" sz="3400" dirty="0" smtClean="0"/>
              <a:t> </a:t>
            </a:r>
            <a:r>
              <a:rPr lang="en-US" sz="3400" dirty="0" err="1" smtClean="0"/>
              <a:t>biasa</a:t>
            </a:r>
            <a:r>
              <a:rPr lang="en-US" sz="3400" dirty="0" smtClean="0"/>
              <a:t> </a:t>
            </a:r>
            <a:r>
              <a:rPr lang="en-US" sz="3400" dirty="0" err="1" smtClean="0"/>
              <a:t>dalam</a:t>
            </a:r>
            <a:r>
              <a:rPr lang="en-US" sz="3400" dirty="0" smtClean="0"/>
              <a:t> </a:t>
            </a:r>
            <a:r>
              <a:rPr lang="en-US" sz="3400" dirty="0" err="1" smtClean="0"/>
              <a:t>keadaan</a:t>
            </a:r>
            <a:r>
              <a:rPr lang="en-US" sz="3400" dirty="0" smtClean="0"/>
              <a:t> </a:t>
            </a:r>
            <a:r>
              <a:rPr lang="en-US" sz="3400" dirty="0" err="1" smtClean="0"/>
              <a:t>sehat</a:t>
            </a:r>
            <a:r>
              <a:rPr lang="en-US" sz="3400" dirty="0" smtClean="0"/>
              <a:t>. </a:t>
            </a:r>
            <a:r>
              <a:rPr lang="en-US" sz="3400" dirty="0" err="1" smtClean="0"/>
              <a:t>Kini</a:t>
            </a:r>
            <a:r>
              <a:rPr lang="en-US" sz="3400" dirty="0" smtClean="0"/>
              <a:t> </a:t>
            </a:r>
            <a:r>
              <a:rPr lang="en-US" sz="3400" dirty="0" err="1" smtClean="0"/>
              <a:t>peredaran</a:t>
            </a:r>
            <a:r>
              <a:rPr lang="en-US" sz="3400" dirty="0" smtClean="0"/>
              <a:t> </a:t>
            </a:r>
            <a:r>
              <a:rPr lang="en-US" sz="3400" dirty="0" err="1" smtClean="0"/>
              <a:t>narkoba</a:t>
            </a:r>
            <a:r>
              <a:rPr lang="en-US" sz="3400" dirty="0" smtClean="0"/>
              <a:t> </a:t>
            </a:r>
            <a:r>
              <a:rPr lang="en-US" sz="3400" dirty="0" err="1" smtClean="0"/>
              <a:t>secara</a:t>
            </a:r>
            <a:r>
              <a:rPr lang="en-US" sz="3400" dirty="0" smtClean="0"/>
              <a:t> </a:t>
            </a:r>
            <a:r>
              <a:rPr lang="en-US" sz="3400" dirty="0" err="1" smtClean="0"/>
              <a:t>tidak</a:t>
            </a:r>
            <a:r>
              <a:rPr lang="en-US" sz="3400" dirty="0" smtClean="0"/>
              <a:t> </a:t>
            </a:r>
            <a:r>
              <a:rPr lang="en-US" sz="3400" dirty="0" err="1" smtClean="0"/>
              <a:t>sah</a:t>
            </a:r>
            <a:r>
              <a:rPr lang="en-US" sz="3400" dirty="0" smtClean="0"/>
              <a:t> </a:t>
            </a:r>
            <a:r>
              <a:rPr lang="en-US" sz="3400" dirty="0" err="1" smtClean="0"/>
              <a:t>sudah</a:t>
            </a:r>
            <a:r>
              <a:rPr lang="en-US" sz="3400" dirty="0" smtClean="0"/>
              <a:t> </a:t>
            </a:r>
            <a:r>
              <a:rPr lang="en-US" sz="3400" dirty="0" err="1" smtClean="0"/>
              <a:t>sangat</a:t>
            </a:r>
            <a:r>
              <a:rPr lang="en-US" sz="3400" dirty="0" smtClean="0"/>
              <a:t> </a:t>
            </a:r>
            <a:r>
              <a:rPr lang="en-US" sz="3400" dirty="0" err="1" smtClean="0"/>
              <a:t>meluas</a:t>
            </a:r>
            <a:r>
              <a:rPr lang="en-US" sz="3400" dirty="0" smtClean="0"/>
              <a:t>, </a:t>
            </a:r>
            <a:r>
              <a:rPr lang="en-US" sz="3400" dirty="0" err="1" smtClean="0"/>
              <a:t>tidak</a:t>
            </a:r>
            <a:r>
              <a:rPr lang="en-US" sz="3400" dirty="0" smtClean="0"/>
              <a:t> </a:t>
            </a:r>
            <a:r>
              <a:rPr lang="en-US" sz="3400" dirty="0" err="1" smtClean="0"/>
              <a:t>hanya</a:t>
            </a:r>
            <a:r>
              <a:rPr lang="en-US" sz="3400" dirty="0" smtClean="0"/>
              <a:t> </a:t>
            </a:r>
            <a:r>
              <a:rPr lang="en-US" sz="3400" dirty="0" err="1" smtClean="0"/>
              <a:t>di</a:t>
            </a:r>
            <a:r>
              <a:rPr lang="en-US" sz="3400" dirty="0" smtClean="0"/>
              <a:t> </a:t>
            </a:r>
            <a:r>
              <a:rPr lang="en-US" sz="3400" dirty="0" err="1" smtClean="0"/>
              <a:t>kalangan</a:t>
            </a:r>
            <a:r>
              <a:rPr lang="en-US" sz="3400" dirty="0" smtClean="0"/>
              <a:t> </a:t>
            </a:r>
            <a:r>
              <a:rPr lang="en-US" sz="3400" dirty="0" err="1" smtClean="0"/>
              <a:t>pengunjung</a:t>
            </a:r>
            <a:r>
              <a:rPr lang="en-US" sz="3400" dirty="0" smtClean="0"/>
              <a:t> </a:t>
            </a:r>
            <a:r>
              <a:rPr lang="en-US" sz="3400" dirty="0" err="1" smtClean="0"/>
              <a:t>pusat-pusat</a:t>
            </a:r>
            <a:r>
              <a:rPr lang="en-US" sz="3400" dirty="0" smtClean="0"/>
              <a:t> </a:t>
            </a:r>
            <a:r>
              <a:rPr lang="en-US" sz="3400" dirty="0" err="1" smtClean="0"/>
              <a:t>hiburan</a:t>
            </a:r>
            <a:r>
              <a:rPr lang="en-US" sz="3400" dirty="0" smtClean="0"/>
              <a:t> </a:t>
            </a:r>
            <a:r>
              <a:rPr lang="en-US" sz="3400" dirty="0" err="1" smtClean="0"/>
              <a:t>malam</a:t>
            </a:r>
            <a:r>
              <a:rPr lang="en-US" sz="3400" dirty="0" smtClean="0"/>
              <a:t>, </a:t>
            </a:r>
            <a:r>
              <a:rPr lang="en-US" sz="3400" dirty="0" err="1" smtClean="0"/>
              <a:t>tetapi</a:t>
            </a:r>
            <a:r>
              <a:rPr lang="en-US" sz="3400" dirty="0" smtClean="0"/>
              <a:t> </a:t>
            </a:r>
            <a:r>
              <a:rPr lang="en-US" sz="3400" dirty="0" err="1" smtClean="0"/>
              <a:t>juga</a:t>
            </a:r>
            <a:r>
              <a:rPr lang="en-US" sz="3400" dirty="0" smtClean="0"/>
              <a:t> </a:t>
            </a:r>
            <a:r>
              <a:rPr lang="en-US" sz="3400" dirty="0" err="1" smtClean="0"/>
              <a:t>di</a:t>
            </a:r>
            <a:r>
              <a:rPr lang="en-US" sz="3400" dirty="0" smtClean="0"/>
              <a:t> </a:t>
            </a:r>
            <a:r>
              <a:rPr lang="en-US" sz="3400" dirty="0" err="1" smtClean="0"/>
              <a:t>kalangan</a:t>
            </a:r>
            <a:r>
              <a:rPr lang="en-US" sz="3400" dirty="0" smtClean="0"/>
              <a:t> </a:t>
            </a:r>
            <a:r>
              <a:rPr lang="en-US" sz="3400" dirty="0" err="1" smtClean="0"/>
              <a:t>pelajar</a:t>
            </a:r>
            <a:r>
              <a:rPr lang="en-US" sz="3400" dirty="0" smtClean="0"/>
              <a:t> </a:t>
            </a:r>
            <a:r>
              <a:rPr lang="en-US" sz="3400" dirty="0" err="1" smtClean="0"/>
              <a:t>dan</a:t>
            </a:r>
            <a:r>
              <a:rPr lang="en-US" sz="3400" dirty="0" smtClean="0"/>
              <a:t> </a:t>
            </a:r>
            <a:r>
              <a:rPr lang="en-US" sz="3400" dirty="0" err="1" smtClean="0"/>
              <a:t>mahasiswa</a:t>
            </a:r>
            <a:r>
              <a:rPr lang="en-US" sz="3400" dirty="0" smtClean="0"/>
              <a:t> </a:t>
            </a:r>
            <a:r>
              <a:rPr lang="en-US" sz="3400" dirty="0" err="1" smtClean="0"/>
              <a:t>di</a:t>
            </a:r>
            <a:r>
              <a:rPr lang="en-US" sz="3400" dirty="0" smtClean="0"/>
              <a:t> </a:t>
            </a:r>
            <a:r>
              <a:rPr lang="en-US" sz="3400" dirty="0" err="1" smtClean="0"/>
              <a:t>sekolah</a:t>
            </a:r>
            <a:r>
              <a:rPr lang="en-US" sz="3400" dirty="0" smtClean="0"/>
              <a:t> </a:t>
            </a:r>
            <a:r>
              <a:rPr lang="en-US" sz="3400" dirty="0" err="1" smtClean="0"/>
              <a:t>maupun</a:t>
            </a:r>
            <a:r>
              <a:rPr lang="en-US" sz="3400" dirty="0" smtClean="0"/>
              <a:t> </a:t>
            </a:r>
            <a:r>
              <a:rPr lang="en-US" sz="3400" dirty="0" err="1" smtClean="0"/>
              <a:t>di</a:t>
            </a:r>
            <a:r>
              <a:rPr lang="en-US" sz="3400" dirty="0" smtClean="0"/>
              <a:t> </a:t>
            </a:r>
            <a:r>
              <a:rPr lang="en-US" sz="3400" dirty="0" err="1" smtClean="0"/>
              <a:t>kampus</a:t>
            </a:r>
            <a:r>
              <a:rPr lang="en-US" sz="3400" dirty="0" smtClean="0"/>
              <a:t> </a:t>
            </a:r>
            <a:r>
              <a:rPr lang="en-US" sz="3400" dirty="0" err="1" smtClean="0"/>
              <a:t>secara</a:t>
            </a:r>
            <a:r>
              <a:rPr lang="en-US" sz="3400" dirty="0" smtClean="0"/>
              <a:t> </a:t>
            </a:r>
            <a:r>
              <a:rPr lang="en-US" sz="3400" dirty="0" err="1" smtClean="0"/>
              <a:t>tersembunyi-sembunyi</a:t>
            </a:r>
            <a:r>
              <a:rPr lang="en-US" sz="3400" dirty="0" smtClean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3. KELOMPOK PENGETAHUAN BUDAYA BERTUJUAN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kenyataan-kenyataan</a:t>
            </a:r>
            <a:r>
              <a:rPr lang="en-US" dirty="0" smtClean="0"/>
              <a:t> yang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manusiawi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pengungkapan</a:t>
            </a:r>
            <a:r>
              <a:rPr lang="en-US" dirty="0" smtClean="0"/>
              <a:t> </a:t>
            </a:r>
            <a:r>
              <a:rPr lang="en-US" dirty="0" err="1" smtClean="0"/>
              <a:t>peristiwa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yang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unik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arti</a:t>
            </a:r>
            <a:r>
              <a:rPr lang="en-US" dirty="0" smtClean="0"/>
              <a:t>. </a:t>
            </a:r>
            <a:r>
              <a:rPr lang="en-US" dirty="0" err="1" smtClean="0"/>
              <a:t>Peristiwa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tulisan-tulisan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sangkut</a:t>
            </a:r>
            <a:r>
              <a:rPr lang="en-US" dirty="0" smtClean="0"/>
              <a:t> </a:t>
            </a:r>
            <a:r>
              <a:rPr lang="en-US" dirty="0" err="1" smtClean="0"/>
              <a:t>pautnya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,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lain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filsafat</a:t>
            </a:r>
            <a:r>
              <a:rPr lang="en-US" dirty="0" smtClean="0"/>
              <a:t>, </a:t>
            </a:r>
            <a:r>
              <a:rPr lang="en-US" dirty="0" err="1" smtClean="0"/>
              <a:t>seni</a:t>
            </a:r>
            <a:r>
              <a:rPr lang="en-US" dirty="0" smtClean="0"/>
              <a:t> (</a:t>
            </a:r>
            <a:r>
              <a:rPr lang="en-US" dirty="0" err="1" smtClean="0"/>
              <a:t>sastra</a:t>
            </a:r>
            <a:r>
              <a:rPr lang="en-US" dirty="0" smtClean="0"/>
              <a:t>, </a:t>
            </a:r>
            <a:r>
              <a:rPr lang="en-US" dirty="0" err="1" smtClean="0"/>
              <a:t>tari</a:t>
            </a:r>
            <a:r>
              <a:rPr lang="en-US" dirty="0" smtClean="0"/>
              <a:t>, </a:t>
            </a:r>
            <a:r>
              <a:rPr lang="en-US" dirty="0" err="1" smtClean="0"/>
              <a:t>rupa</a:t>
            </a:r>
            <a:r>
              <a:rPr lang="en-US" dirty="0" smtClean="0"/>
              <a:t>, </a:t>
            </a:r>
            <a:r>
              <a:rPr lang="en-US" dirty="0" err="1" smtClean="0"/>
              <a:t>suara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lukis</a:t>
            </a:r>
            <a:r>
              <a:rPr lang="en-US" dirty="0" smtClean="0"/>
              <a:t>), </a:t>
            </a:r>
            <a:r>
              <a:rPr lang="en-US" dirty="0" err="1" smtClean="0"/>
              <a:t>sejarah</a:t>
            </a:r>
            <a:r>
              <a:rPr lang="en-US" dirty="0" smtClean="0"/>
              <a:t>, </a:t>
            </a:r>
            <a:r>
              <a:rPr lang="en-US" dirty="0" err="1" smtClean="0"/>
              <a:t>antropologi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, </a:t>
            </a:r>
            <a:r>
              <a:rPr lang="en-US" dirty="0" err="1" smtClean="0"/>
              <a:t>hukum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agama.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upaya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mencegah</a:t>
            </a:r>
            <a:r>
              <a:rPr lang="en-US" dirty="0" smtClean="0"/>
              <a:t> </a:t>
            </a:r>
            <a:r>
              <a:rPr lang="en-US" dirty="0" err="1" smtClean="0"/>
              <a:t>peredaran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konsumsi</a:t>
            </a:r>
            <a:r>
              <a:rPr lang="en-US" dirty="0" smtClean="0"/>
              <a:t> </a:t>
            </a:r>
            <a:r>
              <a:rPr lang="en-US" dirty="0" err="1" smtClean="0"/>
              <a:t>narkoba</a:t>
            </a:r>
            <a:r>
              <a:rPr lang="en-US" dirty="0" smtClean="0"/>
              <a:t> 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yang </a:t>
            </a:r>
            <a:r>
              <a:rPr lang="en-US" dirty="0" err="1" smtClean="0"/>
              <a:t>peduli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sadar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bahaya</a:t>
            </a:r>
            <a:r>
              <a:rPr lang="en-US" dirty="0" smtClean="0"/>
              <a:t> </a:t>
            </a:r>
            <a:r>
              <a:rPr lang="en-US" dirty="0" err="1" smtClean="0"/>
              <a:t>narkoba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LSM yang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u="sng" dirty="0" err="1" smtClean="0"/>
              <a:t>Gerakan</a:t>
            </a:r>
            <a:r>
              <a:rPr lang="en-US" u="sng" dirty="0" smtClean="0"/>
              <a:t> Anti </a:t>
            </a:r>
            <a:r>
              <a:rPr lang="en-US" u="sng" dirty="0" err="1" smtClean="0"/>
              <a:t>Narkoba</a:t>
            </a:r>
            <a:r>
              <a:rPr lang="en-US" u="sng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Geranat</a:t>
            </a:r>
            <a:r>
              <a:rPr lang="en-US" dirty="0" smtClean="0"/>
              <a:t>). </a:t>
            </a:r>
          </a:p>
          <a:p>
            <a:r>
              <a:rPr lang="en-US" dirty="0" err="1" smtClean="0"/>
              <a:t>Gerakan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berupaya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pemerintah</a:t>
            </a:r>
            <a:r>
              <a:rPr lang="en-US" dirty="0" smtClean="0"/>
              <a:t>/</a:t>
            </a:r>
            <a:r>
              <a:rPr lang="en-US" dirty="0" err="1" smtClean="0"/>
              <a:t>aparat</a:t>
            </a:r>
            <a:r>
              <a:rPr lang="en-US" dirty="0" smtClean="0"/>
              <a:t> yang </a:t>
            </a:r>
            <a:r>
              <a:rPr lang="en-US" dirty="0" err="1" smtClean="0"/>
              <a:t>berwajib</a:t>
            </a:r>
            <a:r>
              <a:rPr lang="en-US" dirty="0" smtClean="0"/>
              <a:t> </a:t>
            </a:r>
            <a:r>
              <a:rPr lang="en-US" dirty="0" err="1" smtClean="0"/>
              <a:t>memerangi</a:t>
            </a:r>
            <a:r>
              <a:rPr lang="en-US" dirty="0" smtClean="0"/>
              <a:t> </a:t>
            </a:r>
            <a:r>
              <a:rPr lang="en-US" dirty="0" err="1" smtClean="0"/>
              <a:t>narkoba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menyelidiki</a:t>
            </a:r>
            <a:r>
              <a:rPr lang="en-US" dirty="0" smtClean="0"/>
              <a:t> </a:t>
            </a:r>
            <a:r>
              <a:rPr lang="en-US" dirty="0" err="1" smtClean="0"/>
              <a:t>peredaran</a:t>
            </a:r>
            <a:r>
              <a:rPr lang="en-US" dirty="0" smtClean="0"/>
              <a:t> </a:t>
            </a:r>
            <a:r>
              <a:rPr lang="en-US" dirty="0" err="1" smtClean="0"/>
              <a:t>narkoba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pusat-pusat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pelabuhan</a:t>
            </a:r>
            <a:r>
              <a:rPr lang="en-US" dirty="0" smtClean="0"/>
              <a:t>, </a:t>
            </a:r>
            <a:r>
              <a:rPr lang="en-US" dirty="0" err="1" smtClean="0"/>
              <a:t>bandara</a:t>
            </a:r>
            <a:r>
              <a:rPr lang="en-US" dirty="0" smtClean="0"/>
              <a:t>, hotel, </a:t>
            </a:r>
            <a:r>
              <a:rPr lang="en-US" dirty="0" err="1" smtClean="0"/>
              <a:t>sekolah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lain-lain.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penyelidikan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BAB III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MANUSIA, KEBUTUHAN DAN ETIKA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 lnSpcReduction="10000"/>
          </a:bodyPr>
          <a:lstStyle/>
          <a:p>
            <a:pPr lvl="0">
              <a:buNone/>
            </a:pPr>
            <a:r>
              <a:rPr lang="en-US" b="1" dirty="0" smtClean="0"/>
              <a:t>MANUSIA MAHKLUK BUDAYA </a:t>
            </a:r>
            <a:endParaRPr lang="en-US" dirty="0" smtClean="0"/>
          </a:p>
          <a:p>
            <a:pPr lvl="0"/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segi</a:t>
            </a:r>
            <a:r>
              <a:rPr lang="en-US" sz="2800" dirty="0" smtClean="0"/>
              <a:t> </a:t>
            </a:r>
            <a:r>
              <a:rPr lang="en-US" sz="2800" dirty="0" err="1" smtClean="0"/>
              <a:t>fisiologis</a:t>
            </a:r>
            <a:r>
              <a:rPr lang="en-US" sz="2800" dirty="0" smtClean="0"/>
              <a:t>, </a:t>
            </a:r>
            <a:r>
              <a:rPr lang="en-US" sz="2800" dirty="0" err="1" smtClean="0"/>
              <a:t>anatomis</a:t>
            </a:r>
            <a:r>
              <a:rPr lang="en-US" sz="2800" dirty="0" smtClean="0"/>
              <a:t>, </a:t>
            </a:r>
            <a:r>
              <a:rPr lang="en-US" sz="2800" dirty="0" err="1" smtClean="0"/>
              <a:t>maupun</a:t>
            </a:r>
            <a:r>
              <a:rPr lang="en-US" sz="2800" dirty="0" smtClean="0"/>
              <a:t> </a:t>
            </a:r>
            <a:r>
              <a:rPr lang="en-US" sz="2800" dirty="0" err="1" smtClean="0"/>
              <a:t>biologis</a:t>
            </a:r>
            <a:r>
              <a:rPr lang="en-US" sz="2800" dirty="0" smtClean="0"/>
              <a:t>. </a:t>
            </a:r>
          </a:p>
          <a:p>
            <a:pPr lvl="0"/>
            <a:r>
              <a:rPr lang="en-US" sz="2800" dirty="0" err="1" smtClean="0"/>
              <a:t>Manusia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manusia</a:t>
            </a:r>
            <a:r>
              <a:rPr lang="en-US" sz="2800" dirty="0" smtClean="0"/>
              <a:t>, </a:t>
            </a:r>
            <a:r>
              <a:rPr lang="en-US" sz="2800" dirty="0" err="1" smtClean="0"/>
              <a:t>monyet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b="1" dirty="0" err="1" smtClean="0"/>
              <a:t>Hakekat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Manusia</a:t>
            </a:r>
            <a:endParaRPr lang="en-US" sz="2800" dirty="0" smtClean="0"/>
          </a:p>
          <a:p>
            <a:pPr algn="just"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Menurut</a:t>
            </a:r>
            <a:r>
              <a:rPr lang="en-US" sz="2800" dirty="0" smtClean="0"/>
              <a:t> Charles Darwin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teori</a:t>
            </a:r>
            <a:r>
              <a:rPr lang="en-US" sz="2800" dirty="0" smtClean="0"/>
              <a:t> </a:t>
            </a:r>
            <a:r>
              <a:rPr lang="en-US" sz="2800" dirty="0" err="1" smtClean="0"/>
              <a:t>evolusi</a:t>
            </a:r>
            <a:r>
              <a:rPr lang="en-US" sz="2800" dirty="0" smtClean="0"/>
              <a:t>, </a:t>
            </a:r>
            <a:r>
              <a:rPr lang="en-US" sz="2800" dirty="0" err="1" smtClean="0"/>
              <a:t>manusia</a:t>
            </a:r>
            <a:r>
              <a:rPr lang="en-US" sz="2800" dirty="0" smtClean="0"/>
              <a:t> </a:t>
            </a:r>
            <a:r>
              <a:rPr lang="en-US" sz="2800" dirty="0" err="1" smtClean="0"/>
              <a:t>berasal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kera</a:t>
            </a:r>
            <a:r>
              <a:rPr lang="en-US" sz="2800" dirty="0" smtClean="0"/>
              <a:t> </a:t>
            </a:r>
            <a:r>
              <a:rPr lang="en-US" sz="2800" dirty="0" err="1" smtClean="0"/>
              <a:t>hasil</a:t>
            </a:r>
            <a:r>
              <a:rPr lang="en-US" sz="2800" dirty="0" smtClean="0"/>
              <a:t> </a:t>
            </a:r>
            <a:r>
              <a:rPr lang="en-US" sz="2800" dirty="0" err="1" smtClean="0"/>
              <a:t>perkembangan</a:t>
            </a:r>
            <a:r>
              <a:rPr lang="en-US" sz="2800" dirty="0" smtClean="0"/>
              <a:t> </a:t>
            </a:r>
            <a:r>
              <a:rPr lang="en-US" sz="2800" dirty="0" err="1" smtClean="0"/>
              <a:t>evolusioner</a:t>
            </a:r>
            <a:r>
              <a:rPr lang="en-US" sz="2800" dirty="0" smtClean="0"/>
              <a:t> </a:t>
            </a:r>
            <a:r>
              <a:rPr lang="en-US" sz="2800" dirty="0" err="1" smtClean="0"/>
              <a:t>selama</a:t>
            </a:r>
            <a:r>
              <a:rPr lang="en-US" sz="2800" dirty="0" smtClean="0"/>
              <a:t> </a:t>
            </a:r>
            <a:r>
              <a:rPr lang="en-US" sz="2800" dirty="0" err="1" smtClean="0"/>
              <a:t>jutaan</a:t>
            </a:r>
            <a:r>
              <a:rPr lang="en-US" sz="2800" dirty="0" smtClean="0"/>
              <a:t> </a:t>
            </a:r>
            <a:r>
              <a:rPr lang="en-US" sz="2800" dirty="0" err="1" smtClean="0"/>
              <a:t>tahun</a:t>
            </a:r>
            <a:r>
              <a:rPr lang="en-US" sz="2800" dirty="0" smtClean="0"/>
              <a:t>. </a:t>
            </a:r>
          </a:p>
          <a:p>
            <a:pPr algn="just"/>
            <a:r>
              <a:rPr lang="en-US" sz="2800" dirty="0" err="1" smtClean="0"/>
              <a:t>Namun</a:t>
            </a:r>
            <a:r>
              <a:rPr lang="en-US" sz="2800" dirty="0" smtClean="0"/>
              <a:t> </a:t>
            </a:r>
            <a:r>
              <a:rPr lang="en-US" sz="2800" dirty="0" err="1" smtClean="0"/>
              <a:t>setelah</a:t>
            </a:r>
            <a:r>
              <a:rPr lang="en-US" sz="2800" dirty="0" smtClean="0"/>
              <a:t> </a:t>
            </a:r>
            <a:r>
              <a:rPr lang="en-US" sz="2800" dirty="0" err="1" smtClean="0"/>
              <a:t>diuji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ilmu</a:t>
            </a:r>
            <a:r>
              <a:rPr lang="en-US" sz="2800" dirty="0" smtClean="0"/>
              <a:t> </a:t>
            </a:r>
            <a:r>
              <a:rPr lang="en-US" sz="2800" dirty="0" err="1" smtClean="0"/>
              <a:t>pengetahuan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teknologi</a:t>
            </a:r>
            <a:r>
              <a:rPr lang="en-US" sz="2800" dirty="0" smtClean="0"/>
              <a:t>, </a:t>
            </a:r>
            <a:r>
              <a:rPr lang="en-US" sz="2800" dirty="0" err="1" smtClean="0"/>
              <a:t>manusia</a:t>
            </a:r>
            <a:r>
              <a:rPr lang="en-US" sz="2800" dirty="0" smtClean="0"/>
              <a:t> </a:t>
            </a:r>
            <a:r>
              <a:rPr lang="en-US" sz="2800" dirty="0" err="1" smtClean="0"/>
              <a:t>sangat</a:t>
            </a:r>
            <a:r>
              <a:rPr lang="en-US" sz="2800" dirty="0" smtClean="0"/>
              <a:t> </a:t>
            </a:r>
            <a:r>
              <a:rPr lang="en-US" sz="2800" dirty="0" err="1" smtClean="0"/>
              <a:t>berbeda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monyet</a:t>
            </a:r>
            <a:r>
              <a:rPr lang="en-US" sz="2800" dirty="0" smtClean="0"/>
              <a:t>, </a:t>
            </a:r>
            <a:r>
              <a:rPr lang="en-US" sz="2800" dirty="0" err="1" smtClean="0"/>
              <a:t>baik</a:t>
            </a:r>
            <a:r>
              <a:rPr lang="en-US" sz="2800" dirty="0" smtClean="0"/>
              <a:t> </a:t>
            </a:r>
            <a:r>
              <a:rPr lang="en-US" sz="2800" dirty="0" err="1" smtClean="0"/>
              <a:t>lah</a:t>
            </a:r>
            <a:r>
              <a:rPr lang="en-US" sz="2800" dirty="0" smtClean="0"/>
              <a:t> </a:t>
            </a:r>
            <a:r>
              <a:rPr lang="en-US" sz="2800" dirty="0" err="1" smtClean="0"/>
              <a:t>monyet</a:t>
            </a:r>
            <a:r>
              <a:rPr lang="en-US" sz="2800" dirty="0" smtClean="0"/>
              <a:t>, </a:t>
            </a:r>
            <a:r>
              <a:rPr lang="en-US" sz="2800" dirty="0" err="1" smtClean="0"/>
              <a:t>manusia</a:t>
            </a:r>
            <a:r>
              <a:rPr lang="en-US" sz="2800" dirty="0" smtClean="0"/>
              <a:t> lain </a:t>
            </a:r>
            <a:r>
              <a:rPr lang="en-US" sz="2800" dirty="0" err="1" smtClean="0"/>
              <a:t>sama</a:t>
            </a:r>
            <a:r>
              <a:rPr lang="en-US" sz="2800" dirty="0" smtClean="0"/>
              <a:t> </a:t>
            </a:r>
            <a:r>
              <a:rPr lang="en-US" sz="2800" dirty="0" err="1" smtClean="0"/>
              <a:t>sekali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monyet</a:t>
            </a:r>
            <a:r>
              <a:rPr lang="en-US" sz="2800" dirty="0" smtClean="0"/>
              <a:t>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Rohiman</a:t>
            </a:r>
            <a:r>
              <a:rPr lang="en-US" dirty="0" smtClean="0"/>
              <a:t> </a:t>
            </a:r>
            <a:r>
              <a:rPr lang="en-US" dirty="0" err="1" smtClean="0"/>
              <a:t>Notowidagdo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Alquranlah</a:t>
            </a:r>
            <a:r>
              <a:rPr lang="en-US" dirty="0" smtClean="0"/>
              <a:t> yang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menjawab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diciptakan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berkembangnya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mahkluk</a:t>
            </a:r>
            <a:r>
              <a:rPr lang="en-US" dirty="0" smtClean="0"/>
              <a:t> lain. </a:t>
            </a:r>
          </a:p>
          <a:p>
            <a:pPr algn="just"/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Alquran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dijelaskan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keturunan</a:t>
            </a:r>
            <a:r>
              <a:rPr lang="en-US" dirty="0" smtClean="0"/>
              <a:t> </a:t>
            </a:r>
            <a:r>
              <a:rPr lang="en-US" dirty="0" err="1" smtClean="0"/>
              <a:t>kera</a:t>
            </a:r>
            <a:r>
              <a:rPr lang="en-US" dirty="0" smtClean="0"/>
              <a:t>, </a:t>
            </a:r>
            <a:r>
              <a:rPr lang="en-US" dirty="0" err="1" smtClean="0"/>
              <a:t>melainkan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diciptakan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Allah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tanah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/>
          <a:lstStyle/>
          <a:p>
            <a:pPr algn="just"/>
            <a:r>
              <a:rPr lang="en-US" sz="3600" dirty="0" smtClean="0"/>
              <a:t>Allah </a:t>
            </a:r>
            <a:r>
              <a:rPr lang="en-US" sz="3600" dirty="0" err="1" smtClean="0"/>
              <a:t>menciptakan</a:t>
            </a:r>
            <a:r>
              <a:rPr lang="en-US" sz="3600" dirty="0" smtClean="0"/>
              <a:t> </a:t>
            </a:r>
            <a:r>
              <a:rPr lang="en-US" sz="3600" dirty="0" err="1" smtClean="0"/>
              <a:t>manusia</a:t>
            </a:r>
            <a:r>
              <a:rPr lang="en-US" sz="3600" dirty="0" smtClean="0"/>
              <a:t> </a:t>
            </a:r>
            <a:r>
              <a:rPr lang="en-US" sz="3600" dirty="0" err="1" smtClean="0"/>
              <a:t>terdiri</a:t>
            </a:r>
            <a:r>
              <a:rPr lang="en-US" sz="3600" dirty="0" smtClean="0"/>
              <a:t> </a:t>
            </a:r>
            <a:r>
              <a:rPr lang="en-US" sz="3600" dirty="0" err="1" smtClean="0"/>
              <a:t>dari</a:t>
            </a:r>
            <a:r>
              <a:rPr lang="en-US" sz="3600" dirty="0" smtClean="0"/>
              <a:t> </a:t>
            </a:r>
            <a:r>
              <a:rPr lang="en-US" sz="3600" dirty="0" err="1" smtClean="0"/>
              <a:t>materi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roh</a:t>
            </a:r>
            <a:r>
              <a:rPr lang="en-US" sz="3600" dirty="0" smtClean="0"/>
              <a:t>, </a:t>
            </a:r>
            <a:r>
              <a:rPr lang="en-US" sz="3600" dirty="0" err="1" smtClean="0"/>
              <a:t>melalui</a:t>
            </a:r>
            <a:r>
              <a:rPr lang="en-US" sz="3600" dirty="0" smtClean="0"/>
              <a:t> </a:t>
            </a:r>
            <a:r>
              <a:rPr lang="en-US" sz="3600" dirty="0" err="1" smtClean="0"/>
              <a:t>tahapan-tahapan</a:t>
            </a:r>
            <a:r>
              <a:rPr lang="en-US" sz="3600" dirty="0" smtClean="0"/>
              <a:t>, </a:t>
            </a:r>
            <a:r>
              <a:rPr lang="en-US" sz="3600" dirty="0" err="1" smtClean="0"/>
              <a:t>dari</a:t>
            </a:r>
            <a:r>
              <a:rPr lang="en-US" sz="3600" dirty="0" smtClean="0"/>
              <a:t> </a:t>
            </a:r>
            <a:r>
              <a:rPr lang="en-US" sz="3600" dirty="0" err="1" smtClean="0"/>
              <a:t>turab</a:t>
            </a:r>
            <a:r>
              <a:rPr lang="en-US" sz="3600" dirty="0" smtClean="0"/>
              <a:t> </a:t>
            </a:r>
            <a:r>
              <a:rPr lang="en-US" sz="3600" dirty="0" err="1" smtClean="0"/>
              <a:t>menjadi</a:t>
            </a:r>
            <a:r>
              <a:rPr lang="en-US" sz="3600" dirty="0" smtClean="0"/>
              <a:t> </a:t>
            </a:r>
            <a:r>
              <a:rPr lang="en-US" sz="3600" dirty="0" err="1" smtClean="0"/>
              <a:t>tanah</a:t>
            </a:r>
            <a:r>
              <a:rPr lang="en-US" sz="3600" dirty="0" smtClean="0"/>
              <a:t>, </a:t>
            </a:r>
            <a:r>
              <a:rPr lang="en-US" sz="3600" dirty="0" err="1" smtClean="0"/>
              <a:t>kemudian</a:t>
            </a:r>
            <a:r>
              <a:rPr lang="en-US" sz="3600" dirty="0" smtClean="0"/>
              <a:t> </a:t>
            </a:r>
            <a:r>
              <a:rPr lang="en-US" sz="3600" dirty="0" err="1" smtClean="0"/>
              <a:t>menjadi</a:t>
            </a:r>
            <a:r>
              <a:rPr lang="en-US" sz="3600" dirty="0" smtClean="0"/>
              <a:t> </a:t>
            </a:r>
            <a:r>
              <a:rPr lang="en-US" sz="3600" dirty="0" err="1" smtClean="0"/>
              <a:t>lumpur</a:t>
            </a:r>
            <a:r>
              <a:rPr lang="en-US" sz="3600" dirty="0" smtClean="0"/>
              <a:t> </a:t>
            </a:r>
            <a:r>
              <a:rPr lang="en-US" sz="3600" dirty="0" err="1" smtClean="0"/>
              <a:t>hitam</a:t>
            </a:r>
            <a:r>
              <a:rPr lang="en-US" sz="3600" dirty="0" smtClean="0"/>
              <a:t> yang </a:t>
            </a:r>
            <a:r>
              <a:rPr lang="en-US" sz="3600" dirty="0" err="1" smtClean="0"/>
              <a:t>diberi</a:t>
            </a:r>
            <a:r>
              <a:rPr lang="en-US" sz="3600" dirty="0" smtClean="0"/>
              <a:t> </a:t>
            </a:r>
            <a:r>
              <a:rPr lang="en-US" sz="3600" dirty="0" err="1" smtClean="0"/>
              <a:t>bentuk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kemudian</a:t>
            </a:r>
            <a:r>
              <a:rPr lang="en-US" sz="3600" dirty="0" smtClean="0"/>
              <a:t> </a:t>
            </a:r>
            <a:r>
              <a:rPr lang="en-US" sz="3600" dirty="0" err="1" smtClean="0"/>
              <a:t>menjadi</a:t>
            </a:r>
            <a:r>
              <a:rPr lang="en-US" sz="3600" dirty="0" smtClean="0"/>
              <a:t> </a:t>
            </a:r>
            <a:r>
              <a:rPr lang="en-US" sz="3600" dirty="0" err="1" smtClean="0"/>
              <a:t>tanah</a:t>
            </a:r>
            <a:r>
              <a:rPr lang="en-US" sz="3600" dirty="0" smtClean="0"/>
              <a:t> </a:t>
            </a:r>
            <a:r>
              <a:rPr lang="en-US" sz="3600" dirty="0" err="1" smtClean="0"/>
              <a:t>kering</a:t>
            </a:r>
            <a:r>
              <a:rPr lang="en-US" sz="3600" dirty="0" smtClean="0"/>
              <a:t> </a:t>
            </a:r>
            <a:r>
              <a:rPr lang="en-US" sz="3600" dirty="0" err="1" smtClean="0"/>
              <a:t>seperti</a:t>
            </a:r>
            <a:r>
              <a:rPr lang="en-US" sz="3600" dirty="0" smtClean="0"/>
              <a:t> </a:t>
            </a:r>
            <a:r>
              <a:rPr lang="en-US" sz="3600" dirty="0" err="1" smtClean="0"/>
              <a:t>tembikar</a:t>
            </a:r>
            <a:r>
              <a:rPr lang="en-US" sz="3600" dirty="0" smtClean="0"/>
              <a:t>,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setelah</a:t>
            </a:r>
            <a:r>
              <a:rPr lang="en-US" sz="3600" dirty="0" smtClean="0"/>
              <a:t> </a:t>
            </a:r>
            <a:r>
              <a:rPr lang="en-US" sz="3600" dirty="0" err="1" smtClean="0"/>
              <a:t>disempurnakan</a:t>
            </a:r>
            <a:r>
              <a:rPr lang="en-US" sz="3600" dirty="0" smtClean="0"/>
              <a:t> </a:t>
            </a:r>
            <a:r>
              <a:rPr lang="en-US" sz="3600" dirty="0" err="1" smtClean="0"/>
              <a:t>bentuknya</a:t>
            </a:r>
            <a:r>
              <a:rPr lang="en-US" sz="3600" dirty="0" smtClean="0"/>
              <a:t>, </a:t>
            </a:r>
          </a:p>
          <a:p>
            <a:pPr algn="just"/>
            <a:r>
              <a:rPr lang="en-US" sz="3600" dirty="0" smtClean="0"/>
              <a:t>Allah </a:t>
            </a:r>
            <a:r>
              <a:rPr lang="en-US" sz="3600" dirty="0" err="1" smtClean="0"/>
              <a:t>meniupkan</a:t>
            </a:r>
            <a:r>
              <a:rPr lang="en-US" sz="3600" dirty="0" smtClean="0"/>
              <a:t> </a:t>
            </a:r>
            <a:r>
              <a:rPr lang="en-US" sz="3600" dirty="0" err="1" smtClean="0"/>
              <a:t>roh</a:t>
            </a:r>
            <a:r>
              <a:rPr lang="en-US" sz="3600" dirty="0" smtClean="0"/>
              <a:t> </a:t>
            </a:r>
            <a:r>
              <a:rPr lang="en-US" sz="3600" dirty="0" err="1" smtClean="0"/>
              <a:t>ciptaannya</a:t>
            </a:r>
            <a:r>
              <a:rPr lang="en-US" sz="3600" dirty="0" smtClean="0"/>
              <a:t>, </a:t>
            </a:r>
            <a:r>
              <a:rPr lang="en-US" sz="3600" dirty="0" err="1" smtClean="0"/>
              <a:t>maka</a:t>
            </a:r>
            <a:r>
              <a:rPr lang="en-US" sz="3600" dirty="0" smtClean="0"/>
              <a:t> </a:t>
            </a:r>
            <a:r>
              <a:rPr lang="en-US" sz="3600" dirty="0" err="1" smtClean="0"/>
              <a:t>terjadilah</a:t>
            </a:r>
            <a:r>
              <a:rPr lang="en-US" sz="3600" dirty="0" smtClean="0"/>
              <a:t> </a:t>
            </a:r>
            <a:r>
              <a:rPr lang="en-US" sz="3600" dirty="0" err="1" smtClean="0"/>
              <a:t>manusia</a:t>
            </a:r>
            <a:r>
              <a:rPr lang="en-US" sz="3600" dirty="0" smtClean="0"/>
              <a:t> </a:t>
            </a:r>
            <a:r>
              <a:rPr lang="en-US" sz="3600" dirty="0" err="1" smtClean="0"/>
              <a:t>pertama</a:t>
            </a:r>
            <a:r>
              <a:rPr lang="en-US" sz="3600" dirty="0" smtClean="0"/>
              <a:t> </a:t>
            </a:r>
            <a:r>
              <a:rPr lang="en-US" sz="3600" dirty="0" err="1" smtClean="0"/>
              <a:t>yaitu</a:t>
            </a:r>
            <a:r>
              <a:rPr lang="en-US" sz="3600" dirty="0" smtClean="0"/>
              <a:t> Adam.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57451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mahkluk</a:t>
            </a:r>
            <a:r>
              <a:rPr lang="en-US" dirty="0" smtClean="0"/>
              <a:t> </a:t>
            </a:r>
            <a:r>
              <a:rPr lang="en-US" dirty="0" err="1" smtClean="0"/>
              <a:t>ciptaan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tubuh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jiwa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kesatuan</a:t>
            </a:r>
            <a:r>
              <a:rPr lang="en-US" dirty="0" smtClean="0"/>
              <a:t> yang </a:t>
            </a:r>
            <a:r>
              <a:rPr lang="en-US" dirty="0" err="1" smtClean="0"/>
              <a:t>utuh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Tubuh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, </a:t>
            </a:r>
            <a:r>
              <a:rPr lang="en-US" dirty="0" err="1" smtClean="0"/>
              <a:t>diraba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dirasa</a:t>
            </a:r>
            <a:r>
              <a:rPr lang="en-US" dirty="0" smtClean="0"/>
              <a:t>,, </a:t>
            </a:r>
            <a:r>
              <a:rPr lang="en-US" dirty="0" err="1" smtClean="0"/>
              <a:t>wujudnya</a:t>
            </a:r>
            <a:r>
              <a:rPr lang="en-US" dirty="0" smtClean="0"/>
              <a:t> </a:t>
            </a:r>
            <a:r>
              <a:rPr lang="en-US" dirty="0" err="1" smtClean="0"/>
              <a:t>konkret</a:t>
            </a:r>
            <a:r>
              <a:rPr lang="en-US" dirty="0" smtClean="0"/>
              <a:t> 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abadi</a:t>
            </a:r>
            <a:r>
              <a:rPr lang="en-US" dirty="0" smtClean="0"/>
              <a:t>.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meninggal</a:t>
            </a:r>
            <a:r>
              <a:rPr lang="en-US" dirty="0" smtClean="0"/>
              <a:t> </a:t>
            </a:r>
            <a:r>
              <a:rPr lang="en-US" dirty="0" err="1" smtClean="0"/>
              <a:t>dunianya</a:t>
            </a:r>
            <a:r>
              <a:rPr lang="en-US" dirty="0" smtClean="0"/>
              <a:t> </a:t>
            </a:r>
            <a:r>
              <a:rPr lang="en-US" dirty="0" err="1" smtClean="0"/>
              <a:t>tubuhnya</a:t>
            </a:r>
            <a:r>
              <a:rPr lang="en-US" dirty="0" smtClean="0"/>
              <a:t> </a:t>
            </a:r>
            <a:r>
              <a:rPr lang="en-US" dirty="0" err="1" smtClean="0"/>
              <a:t>hancur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lenyap</a:t>
            </a:r>
            <a:r>
              <a:rPr lang="en-US" dirty="0" smtClean="0"/>
              <a:t>. </a:t>
            </a:r>
            <a:r>
              <a:rPr lang="en-US" dirty="0" err="1" smtClean="0"/>
              <a:t>Jiwa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tubuh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dilepas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 </a:t>
            </a:r>
            <a:r>
              <a:rPr lang="en-US" dirty="0" err="1" smtClean="0"/>
              <a:t>tubuh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keasalnya</a:t>
            </a:r>
            <a:r>
              <a:rPr lang="en-US" dirty="0" smtClean="0"/>
              <a:t>, 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Sang </a:t>
            </a:r>
            <a:r>
              <a:rPr lang="en-US" dirty="0" err="1" smtClean="0"/>
              <a:t>Pencipta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mengalami</a:t>
            </a:r>
            <a:r>
              <a:rPr lang="en-US" dirty="0" smtClean="0"/>
              <a:t> </a:t>
            </a:r>
            <a:r>
              <a:rPr lang="en-US" dirty="0" err="1" smtClean="0"/>
              <a:t>kehancuran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Jiwa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roh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tubuh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penggerak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Manusia</a:t>
            </a:r>
            <a:r>
              <a:rPr lang="en-US" sz="3600" dirty="0" smtClean="0"/>
              <a:t> </a:t>
            </a:r>
            <a:r>
              <a:rPr lang="en-US" sz="3600" dirty="0" err="1" smtClean="0"/>
              <a:t>adalah</a:t>
            </a:r>
            <a:r>
              <a:rPr lang="en-US" sz="3600" dirty="0" smtClean="0"/>
              <a:t> </a:t>
            </a:r>
            <a:r>
              <a:rPr lang="en-US" sz="3600" dirty="0" err="1" smtClean="0"/>
              <a:t>mahkluk</a:t>
            </a:r>
            <a:r>
              <a:rPr lang="en-US" sz="3600" dirty="0" smtClean="0"/>
              <a:t> </a:t>
            </a:r>
            <a:r>
              <a:rPr lang="en-US" sz="3600" dirty="0" err="1" smtClean="0"/>
              <a:t>ciptaan</a:t>
            </a:r>
            <a:r>
              <a:rPr lang="en-US" sz="3600" dirty="0" smtClean="0"/>
              <a:t> </a:t>
            </a:r>
            <a:r>
              <a:rPr lang="en-US" sz="3600" dirty="0" err="1" smtClean="0"/>
              <a:t>Tuhan</a:t>
            </a:r>
            <a:r>
              <a:rPr lang="en-US" sz="3600" dirty="0" smtClean="0"/>
              <a:t> yang paling </a:t>
            </a:r>
            <a:r>
              <a:rPr lang="en-US" sz="3600" dirty="0" err="1" smtClean="0"/>
              <a:t>sempurna</a:t>
            </a:r>
            <a:r>
              <a:rPr lang="en-US" sz="3600" dirty="0" smtClean="0"/>
              <a:t> </a:t>
            </a:r>
            <a:r>
              <a:rPr lang="en-US" sz="3600" dirty="0" err="1" smtClean="0"/>
              <a:t>jika</a:t>
            </a:r>
            <a:r>
              <a:rPr lang="en-US" sz="3600" dirty="0" smtClean="0"/>
              <a:t> </a:t>
            </a:r>
            <a:r>
              <a:rPr lang="en-US" sz="3600" dirty="0" err="1" smtClean="0"/>
              <a:t>dibandingkan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mahkluk</a:t>
            </a:r>
            <a:r>
              <a:rPr lang="en-US" sz="3600" dirty="0" smtClean="0"/>
              <a:t> lain, </a:t>
            </a:r>
          </a:p>
          <a:p>
            <a:r>
              <a:rPr lang="en-US" sz="3600" dirty="0" err="1" smtClean="0"/>
              <a:t>Kesempurnaan</a:t>
            </a:r>
            <a:r>
              <a:rPr lang="en-US" sz="3600" dirty="0" smtClean="0"/>
              <a:t> </a:t>
            </a:r>
            <a:r>
              <a:rPr lang="en-US" sz="3600" dirty="0" err="1" smtClean="0"/>
              <a:t>itu</a:t>
            </a:r>
            <a:r>
              <a:rPr lang="en-US" sz="3600" dirty="0" smtClean="0"/>
              <a:t> </a:t>
            </a:r>
            <a:r>
              <a:rPr lang="en-US" sz="3600" dirty="0" err="1" smtClean="0"/>
              <a:t>terletak</a:t>
            </a:r>
            <a:r>
              <a:rPr lang="en-US" sz="3600" dirty="0" smtClean="0"/>
              <a:t> </a:t>
            </a:r>
            <a:r>
              <a:rPr lang="en-US" sz="3600" dirty="0" err="1" smtClean="0"/>
              <a:t>pada</a:t>
            </a:r>
            <a:r>
              <a:rPr lang="en-US" sz="3600" dirty="0" smtClean="0"/>
              <a:t> </a:t>
            </a:r>
            <a:r>
              <a:rPr lang="en-US" sz="3600" dirty="0" err="1" smtClean="0"/>
              <a:t>adab</a:t>
            </a:r>
            <a:r>
              <a:rPr lang="en-US" sz="3600" dirty="0" smtClean="0"/>
              <a:t> </a:t>
            </a:r>
            <a:r>
              <a:rPr lang="en-US" sz="3600" dirty="0" err="1" smtClean="0"/>
              <a:t>atau</a:t>
            </a:r>
            <a:r>
              <a:rPr lang="en-US" sz="3600" dirty="0" smtClean="0"/>
              <a:t> </a:t>
            </a:r>
            <a:r>
              <a:rPr lang="en-US" sz="3600" dirty="0" err="1" smtClean="0"/>
              <a:t>budayanya</a:t>
            </a:r>
            <a:r>
              <a:rPr lang="en-US" sz="3600" dirty="0" smtClean="0"/>
              <a:t>. </a:t>
            </a:r>
          </a:p>
          <a:p>
            <a:r>
              <a:rPr lang="en-US" sz="3600" dirty="0" err="1" smtClean="0"/>
              <a:t>Manusia</a:t>
            </a:r>
            <a:r>
              <a:rPr lang="en-US" sz="3600" dirty="0" smtClean="0"/>
              <a:t> </a:t>
            </a:r>
            <a:r>
              <a:rPr lang="en-US" sz="3600" dirty="0" err="1" smtClean="0"/>
              <a:t>beradab</a:t>
            </a:r>
            <a:r>
              <a:rPr lang="en-US" sz="3600" dirty="0" smtClean="0"/>
              <a:t> </a:t>
            </a:r>
            <a:r>
              <a:rPr lang="en-US" sz="3600" dirty="0" err="1" smtClean="0"/>
              <a:t>atau</a:t>
            </a:r>
            <a:r>
              <a:rPr lang="en-US" sz="3600" dirty="0" smtClean="0"/>
              <a:t> </a:t>
            </a:r>
            <a:r>
              <a:rPr lang="en-US" sz="3600" dirty="0" err="1" smtClean="0"/>
              <a:t>berbudaya</a:t>
            </a:r>
            <a:r>
              <a:rPr lang="en-US" sz="3600" dirty="0" smtClean="0"/>
              <a:t> </a:t>
            </a:r>
            <a:r>
              <a:rPr lang="en-US" sz="3600" dirty="0" err="1" smtClean="0"/>
              <a:t>karena</a:t>
            </a:r>
            <a:r>
              <a:rPr lang="en-US" sz="3600" dirty="0" smtClean="0"/>
              <a:t> </a:t>
            </a:r>
            <a:r>
              <a:rPr lang="en-US" sz="3600" dirty="0" err="1" smtClean="0"/>
              <a:t>dilengkapi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u="sng" dirty="0" err="1" smtClean="0"/>
              <a:t>akal</a:t>
            </a:r>
            <a:r>
              <a:rPr lang="en-US" sz="3600" u="sng" dirty="0" smtClean="0"/>
              <a:t>, </a:t>
            </a:r>
            <a:r>
              <a:rPr lang="en-US" sz="3600" u="sng" dirty="0" err="1" smtClean="0"/>
              <a:t>nurani</a:t>
            </a:r>
            <a:r>
              <a:rPr lang="en-US" sz="3600" u="sng" dirty="0" smtClean="0"/>
              <a:t>, </a:t>
            </a:r>
            <a:r>
              <a:rPr lang="en-US" sz="3600" u="sng" dirty="0" err="1" smtClean="0"/>
              <a:t>dan</a:t>
            </a:r>
            <a:r>
              <a:rPr lang="en-US" sz="3600" u="sng" dirty="0" smtClean="0"/>
              <a:t> </a:t>
            </a:r>
            <a:r>
              <a:rPr lang="en-US" sz="3600" u="sng" dirty="0" err="1" smtClean="0"/>
              <a:t>kehendak</a:t>
            </a:r>
            <a:r>
              <a:rPr lang="en-US" sz="3600" u="sng" dirty="0" smtClean="0"/>
              <a:t> yang </a:t>
            </a:r>
            <a:r>
              <a:rPr lang="en-US" sz="3600" u="sng" dirty="0" err="1" smtClean="0"/>
              <a:t>terdapat</a:t>
            </a:r>
            <a:r>
              <a:rPr lang="en-US" sz="3600" u="sng" dirty="0" smtClean="0"/>
              <a:t> </a:t>
            </a:r>
            <a:r>
              <a:rPr lang="en-US" sz="3600" u="sng" dirty="0" err="1" smtClean="0"/>
              <a:t>dalam</a:t>
            </a:r>
            <a:r>
              <a:rPr lang="en-US" sz="3600" u="sng" dirty="0" smtClean="0"/>
              <a:t> </a:t>
            </a:r>
            <a:r>
              <a:rPr lang="en-US" sz="3600" u="sng" dirty="0" err="1" smtClean="0"/>
              <a:t>jiwa</a:t>
            </a:r>
            <a:r>
              <a:rPr lang="en-US" sz="3600" u="sng" dirty="0" smtClean="0"/>
              <a:t> </a:t>
            </a:r>
            <a:r>
              <a:rPr lang="en-US" sz="3600" u="sng" dirty="0" err="1" smtClean="0"/>
              <a:t>manusia</a:t>
            </a:r>
            <a:r>
              <a:rPr lang="en-US" sz="3600" u="sng" dirty="0" smtClean="0"/>
              <a:t>.</a:t>
            </a:r>
          </a:p>
          <a:p>
            <a:endParaRPr lang="en-US" sz="36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Akal (ratio</a:t>
            </a:r>
            <a:r>
              <a:rPr lang="en-US" dirty="0" smtClean="0"/>
              <a:t>, </a:t>
            </a:r>
            <a:r>
              <a:rPr lang="en-US" i="1" dirty="0" err="1" smtClean="0"/>
              <a:t>cipta</a:t>
            </a:r>
            <a:r>
              <a:rPr lang="en-US" i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8307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berpikir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(</a:t>
            </a:r>
            <a:r>
              <a:rPr lang="en-US" i="1" dirty="0" smtClean="0"/>
              <a:t>science and technology</a:t>
            </a:r>
            <a:r>
              <a:rPr lang="en-US" dirty="0" smtClean="0"/>
              <a:t>). </a:t>
            </a:r>
          </a:p>
          <a:p>
            <a:pPr algn="just"/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akal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menilai</a:t>
            </a:r>
            <a:r>
              <a:rPr lang="en-US" dirty="0" smtClean="0"/>
              <a:t> </a:t>
            </a:r>
            <a:r>
              <a:rPr lang="en-US" dirty="0" err="1" smtClean="0"/>
              <a:t>fakta</a:t>
            </a:r>
            <a:r>
              <a:rPr lang="en-US" dirty="0" smtClean="0"/>
              <a:t>, </a:t>
            </a:r>
            <a:r>
              <a:rPr lang="en-US" dirty="0" err="1" smtClean="0"/>
              <a:t>peristiwa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yang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yang </a:t>
            </a:r>
            <a:r>
              <a:rPr lang="en-US" dirty="0" err="1" smtClean="0"/>
              <a:t>salah</a:t>
            </a:r>
            <a:r>
              <a:rPr lang="en-US" dirty="0" smtClean="0"/>
              <a:t>. </a:t>
            </a:r>
          </a:p>
          <a:p>
            <a:pPr algn="just"/>
            <a:r>
              <a:rPr lang="en-US" dirty="0" err="1" smtClean="0"/>
              <a:t>Fakta</a:t>
            </a:r>
            <a:r>
              <a:rPr lang="en-US" dirty="0" smtClean="0"/>
              <a:t> </a:t>
            </a:r>
            <a:r>
              <a:rPr lang="en-US" dirty="0" err="1" smtClean="0"/>
              <a:t>peristiwa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yang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akal</a:t>
            </a:r>
            <a:r>
              <a:rPr lang="en-US" dirty="0" smtClean="0"/>
              <a:t> (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kenyataan</a:t>
            </a:r>
            <a:r>
              <a:rPr lang="en-US" dirty="0" smtClean="0"/>
              <a:t>),</a:t>
            </a:r>
          </a:p>
          <a:p>
            <a:pPr algn="just"/>
            <a:r>
              <a:rPr lang="en-US" dirty="0" smtClean="0"/>
              <a:t> </a:t>
            </a:r>
            <a:r>
              <a:rPr lang="en-US" dirty="0" err="1" smtClean="0"/>
              <a:t>sedangkan</a:t>
            </a:r>
            <a:r>
              <a:rPr lang="en-US" dirty="0" smtClean="0"/>
              <a:t> yang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ditolak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akal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Nurani</a:t>
            </a:r>
            <a:r>
              <a:rPr lang="en-US" i="1" dirty="0" smtClean="0"/>
              <a:t> (conscience, </a:t>
            </a:r>
            <a:r>
              <a:rPr lang="en-US" i="1" dirty="0" err="1" smtClean="0"/>
              <a:t>daya</a:t>
            </a:r>
            <a:r>
              <a:rPr lang="en-US" i="1" dirty="0" smtClean="0"/>
              <a:t> rasa)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9069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merasa</a:t>
            </a:r>
            <a:r>
              <a:rPr lang="en-US" dirty="0" smtClean="0"/>
              <a:t>,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hati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kesenian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nurani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menilai</a:t>
            </a:r>
            <a:r>
              <a:rPr lang="en-US" dirty="0" smtClean="0"/>
              <a:t> </a:t>
            </a:r>
            <a:r>
              <a:rPr lang="en-US" dirty="0" err="1" smtClean="0"/>
              <a:t>fakta</a:t>
            </a:r>
            <a:r>
              <a:rPr lang="en-US" dirty="0" smtClean="0"/>
              <a:t>, </a:t>
            </a:r>
            <a:r>
              <a:rPr lang="en-US" dirty="0" err="1" smtClean="0"/>
              <a:t>peristiwa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yang </a:t>
            </a:r>
            <a:r>
              <a:rPr lang="en-US" dirty="0" err="1" smtClean="0"/>
              <a:t>indah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yang </a:t>
            </a:r>
            <a:r>
              <a:rPr lang="en-US" dirty="0" err="1" smtClean="0"/>
              <a:t>jelek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buruk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Fakta</a:t>
            </a:r>
            <a:r>
              <a:rPr lang="en-US" dirty="0" smtClean="0"/>
              <a:t>, </a:t>
            </a:r>
            <a:r>
              <a:rPr lang="en-US" dirty="0" err="1" smtClean="0"/>
              <a:t>peristiwa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yang </a:t>
            </a:r>
            <a:r>
              <a:rPr lang="en-US" dirty="0" err="1" smtClean="0"/>
              <a:t>indah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nurani</a:t>
            </a:r>
            <a:r>
              <a:rPr lang="en-US" dirty="0" smtClean="0"/>
              <a:t> (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keindahan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kebaikan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etis</a:t>
            </a:r>
            <a:r>
              <a:rPr lang="en-US" dirty="0" smtClean="0"/>
              <a:t>), </a:t>
            </a:r>
          </a:p>
          <a:p>
            <a:r>
              <a:rPr lang="en-US" dirty="0" err="1" smtClean="0"/>
              <a:t>sedangkan</a:t>
            </a:r>
            <a:r>
              <a:rPr lang="en-US" dirty="0" smtClean="0"/>
              <a:t> yang </a:t>
            </a:r>
            <a:r>
              <a:rPr lang="en-US" dirty="0" err="1" smtClean="0"/>
              <a:t>jelek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buruk</a:t>
            </a:r>
            <a:r>
              <a:rPr lang="en-US" dirty="0" smtClean="0"/>
              <a:t> </a:t>
            </a:r>
            <a:r>
              <a:rPr lang="en-US" dirty="0" err="1" smtClean="0"/>
              <a:t>ditolak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nurani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Kehendak</a:t>
            </a:r>
            <a:r>
              <a:rPr lang="en-US" i="1" dirty="0" smtClean="0"/>
              <a:t> (desire, </a:t>
            </a:r>
            <a:r>
              <a:rPr lang="en-US" i="1" dirty="0" err="1" smtClean="0"/>
              <a:t>daya</a:t>
            </a:r>
            <a:r>
              <a:rPr lang="en-US" i="1" dirty="0" smtClean="0"/>
              <a:t> </a:t>
            </a:r>
            <a:r>
              <a:rPr lang="en-US" i="1" dirty="0" err="1" smtClean="0"/>
              <a:t>karsa</a:t>
            </a:r>
            <a:r>
              <a:rPr lang="en-US" i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memutus</a:t>
            </a:r>
            <a:r>
              <a:rPr lang="en-US" dirty="0" smtClean="0"/>
              <a:t>,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kegunaan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kehendak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menilai</a:t>
            </a:r>
            <a:r>
              <a:rPr lang="en-US" dirty="0" smtClean="0"/>
              <a:t> </a:t>
            </a:r>
            <a:r>
              <a:rPr lang="en-US" dirty="0" err="1" smtClean="0"/>
              <a:t>fakta</a:t>
            </a:r>
            <a:r>
              <a:rPr lang="en-US" dirty="0" smtClean="0"/>
              <a:t>, </a:t>
            </a:r>
            <a:r>
              <a:rPr lang="en-US" dirty="0" err="1" smtClean="0"/>
              <a:t>peristiwa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yang </a:t>
            </a:r>
            <a:r>
              <a:rPr lang="en-US" dirty="0" err="1" smtClean="0"/>
              <a:t>dikehendaki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berguna</a:t>
            </a:r>
            <a:r>
              <a:rPr lang="en-US" dirty="0" smtClean="0"/>
              <a:t> (</a:t>
            </a:r>
            <a:r>
              <a:rPr lang="en-US" dirty="0" err="1" smtClean="0"/>
              <a:t>bermanfaat</a:t>
            </a:r>
            <a:r>
              <a:rPr lang="en-US" dirty="0" smtClean="0"/>
              <a:t>). </a:t>
            </a:r>
          </a:p>
          <a:p>
            <a:r>
              <a:rPr lang="en-US" dirty="0" err="1" smtClean="0"/>
              <a:t>Fakta</a:t>
            </a:r>
            <a:r>
              <a:rPr lang="en-US" dirty="0" smtClean="0"/>
              <a:t>, </a:t>
            </a:r>
            <a:r>
              <a:rPr lang="en-US" dirty="0" err="1" smtClean="0"/>
              <a:t>peristiwa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yang </a:t>
            </a:r>
            <a:r>
              <a:rPr lang="en-US" dirty="0" err="1" smtClean="0"/>
              <a:t>berguna</a:t>
            </a:r>
            <a:r>
              <a:rPr lang="en-US" dirty="0" smtClean="0"/>
              <a:t> (</a:t>
            </a:r>
            <a:r>
              <a:rPr lang="en-US" dirty="0" err="1" smtClean="0"/>
              <a:t>bermanfaat</a:t>
            </a:r>
            <a:r>
              <a:rPr lang="en-US" dirty="0" smtClean="0"/>
              <a:t>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diputuskan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r>
              <a:rPr lang="en-US" dirty="0" smtClean="0"/>
              <a:t> (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kegunaan</a:t>
            </a:r>
            <a:r>
              <a:rPr lang="en-US" dirty="0" smtClean="0"/>
              <a:t>), </a:t>
            </a:r>
          </a:p>
          <a:p>
            <a:r>
              <a:rPr lang="en-US" dirty="0" err="1" smtClean="0"/>
              <a:t>sedangkan</a:t>
            </a:r>
            <a:r>
              <a:rPr lang="en-US" dirty="0" smtClean="0"/>
              <a:t> yang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buruk</a:t>
            </a:r>
            <a:r>
              <a:rPr lang="en-US" dirty="0" smtClean="0"/>
              <a:t> </a:t>
            </a:r>
            <a:r>
              <a:rPr lang="en-US" dirty="0" err="1" smtClean="0"/>
              <a:t>ditolak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kehendak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bermanfaat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disadari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yang </a:t>
            </a:r>
            <a:r>
              <a:rPr lang="en-US" dirty="0" err="1" smtClean="0"/>
              <a:t>benar</a:t>
            </a:r>
            <a:r>
              <a:rPr lang="en-US" dirty="0" smtClean="0"/>
              <a:t>, </a:t>
            </a:r>
            <a:r>
              <a:rPr lang="en-US" dirty="0" err="1" smtClean="0"/>
              <a:t>indah</a:t>
            </a:r>
            <a:r>
              <a:rPr lang="en-US" dirty="0" smtClean="0"/>
              <a:t>/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berguna</a:t>
            </a:r>
            <a:r>
              <a:rPr lang="en-US" dirty="0" smtClean="0"/>
              <a:t>/</a:t>
            </a:r>
            <a:r>
              <a:rPr lang="en-US" dirty="0" err="1" smtClean="0"/>
              <a:t>bermanfaat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kesenangan</a:t>
            </a:r>
            <a:r>
              <a:rPr lang="en-US" dirty="0" smtClean="0"/>
              <a:t>, </a:t>
            </a:r>
            <a:r>
              <a:rPr lang="en-US" dirty="0" err="1" smtClean="0"/>
              <a:t>kepuasan</a:t>
            </a:r>
            <a:r>
              <a:rPr lang="en-US" dirty="0" smtClean="0"/>
              <a:t>, </a:t>
            </a:r>
            <a:r>
              <a:rPr lang="en-US" dirty="0" err="1" smtClean="0"/>
              <a:t>kebahagiaan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kedamaian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Sebaliknya</a:t>
            </a:r>
            <a:r>
              <a:rPr lang="en-US" dirty="0" smtClean="0"/>
              <a:t>,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menyadari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yang </a:t>
            </a:r>
            <a:r>
              <a:rPr lang="en-US" dirty="0" err="1" smtClean="0"/>
              <a:t>salah</a:t>
            </a:r>
            <a:r>
              <a:rPr lang="en-US" dirty="0" smtClean="0"/>
              <a:t>, </a:t>
            </a:r>
            <a:r>
              <a:rPr lang="en-US" dirty="0" err="1" smtClean="0"/>
              <a:t>jelek</a:t>
            </a:r>
            <a:r>
              <a:rPr lang="en-US" dirty="0" smtClean="0"/>
              <a:t>/</a:t>
            </a:r>
            <a:r>
              <a:rPr lang="en-US" dirty="0" err="1" smtClean="0"/>
              <a:t>buruk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berguna</a:t>
            </a:r>
            <a:r>
              <a:rPr lang="en-US" dirty="0" smtClean="0"/>
              <a:t>/</a:t>
            </a:r>
            <a:r>
              <a:rPr lang="en-US" dirty="0" err="1" smtClean="0"/>
              <a:t>bermanfaat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senang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puas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bahagia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kedamaian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Manusia</a:t>
            </a:r>
            <a:r>
              <a:rPr lang="en-US" dirty="0" smtClean="0"/>
              <a:t> yang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fakta,peristiwa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yang </a:t>
            </a:r>
            <a:r>
              <a:rPr lang="en-US" dirty="0" err="1" smtClean="0"/>
              <a:t>salah</a:t>
            </a:r>
            <a:r>
              <a:rPr lang="en-US" dirty="0" smtClean="0"/>
              <a:t>, </a:t>
            </a:r>
            <a:r>
              <a:rPr lang="en-US" dirty="0" err="1" smtClean="0"/>
              <a:t>buruk,jelek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merugikan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keonaran</a:t>
            </a:r>
            <a:r>
              <a:rPr lang="en-US" dirty="0" smtClean="0"/>
              <a:t>, </a:t>
            </a:r>
            <a:r>
              <a:rPr lang="en-US" dirty="0" err="1" smtClean="0"/>
              <a:t>kekacauan</a:t>
            </a:r>
            <a:r>
              <a:rPr lang="en-US" dirty="0" smtClean="0"/>
              <a:t>, </a:t>
            </a:r>
            <a:r>
              <a:rPr lang="en-US" dirty="0" err="1" smtClean="0"/>
              <a:t>permusuhan</a:t>
            </a:r>
            <a:r>
              <a:rPr lang="en-US" dirty="0" smtClean="0"/>
              <a:t>, </a:t>
            </a:r>
            <a:r>
              <a:rPr lang="en-US" dirty="0" err="1" smtClean="0"/>
              <a:t>penderitaan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pencemaran</a:t>
            </a:r>
            <a:r>
              <a:rPr lang="en-US" dirty="0" smtClean="0"/>
              <a:t> </a:t>
            </a:r>
            <a:r>
              <a:rPr lang="en-US" dirty="0" err="1" smtClean="0"/>
              <a:t>lingkungannya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dimanusiakan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Berdasarkan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pengelompokan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ilmu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pengetahuan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atas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lain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u="sng" dirty="0" err="1" smtClean="0"/>
              <a:t>metode</a:t>
            </a:r>
            <a:r>
              <a:rPr lang="en-US" u="sng" dirty="0" smtClean="0"/>
              <a:t> </a:t>
            </a:r>
            <a:r>
              <a:rPr lang="en-US" u="sng" dirty="0" err="1" smtClean="0"/>
              <a:t>pendekatan</a:t>
            </a:r>
            <a:r>
              <a:rPr lang="en-US" u="sng" dirty="0" smtClean="0"/>
              <a:t> </a:t>
            </a:r>
            <a:r>
              <a:rPr lang="en-US" u="sng" dirty="0" err="1" smtClean="0"/>
              <a:t>gabungan</a:t>
            </a:r>
            <a:r>
              <a:rPr lang="en-US" u="sng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combine approach</a:t>
            </a:r>
            <a:r>
              <a:rPr lang="en-US" dirty="0" smtClean="0"/>
              <a:t>),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u="sng" dirty="0" err="1" smtClean="0"/>
              <a:t>di</a:t>
            </a:r>
            <a:r>
              <a:rPr lang="en-US" u="sng" dirty="0" smtClean="0"/>
              <a:t> </a:t>
            </a:r>
            <a:r>
              <a:rPr lang="en-US" u="sng" dirty="0" err="1" smtClean="0"/>
              <a:t>satu</a:t>
            </a:r>
            <a:r>
              <a:rPr lang="en-US" u="sng" dirty="0" smtClean="0"/>
              <a:t> </a:t>
            </a:r>
            <a:r>
              <a:rPr lang="en-US" u="sng" dirty="0" err="1" smtClean="0"/>
              <a:t>sisi</a:t>
            </a:r>
            <a:r>
              <a:rPr lang="en-US" u="sng" dirty="0" smtClean="0"/>
              <a:t> </a:t>
            </a:r>
            <a:r>
              <a:rPr lang="en-US" u="sng" dirty="0" err="1" smtClean="0"/>
              <a:t>pendekatan</a:t>
            </a:r>
            <a:r>
              <a:rPr lang="en-US" u="sng" dirty="0" smtClean="0"/>
              <a:t> </a:t>
            </a:r>
            <a:r>
              <a:rPr lang="en-US" u="sng" dirty="0" err="1" smtClean="0"/>
              <a:t>terhadap</a:t>
            </a:r>
            <a:r>
              <a:rPr lang="en-US" u="sng" dirty="0" smtClean="0"/>
              <a:t> </a:t>
            </a:r>
            <a:r>
              <a:rPr lang="en-US" u="sng" dirty="0" err="1" smtClean="0"/>
              <a:t>manusia</a:t>
            </a:r>
            <a:r>
              <a:rPr lang="en-US" u="sng" dirty="0" smtClean="0"/>
              <a:t> </a:t>
            </a:r>
            <a:r>
              <a:rPr lang="en-US" u="sng" dirty="0" err="1" smtClean="0"/>
              <a:t>mahkluk</a:t>
            </a:r>
            <a:r>
              <a:rPr lang="en-US" u="sng" dirty="0" smtClean="0"/>
              <a:t> </a:t>
            </a:r>
            <a:r>
              <a:rPr lang="en-US" u="sng" dirty="0" err="1" smtClean="0"/>
              <a:t>sosial</a:t>
            </a:r>
            <a:r>
              <a:rPr lang="en-US" u="sng" dirty="0" smtClean="0"/>
              <a:t> </a:t>
            </a:r>
            <a:r>
              <a:rPr lang="en-US" u="sng" dirty="0" err="1" smtClean="0"/>
              <a:t>dan</a:t>
            </a:r>
            <a:r>
              <a:rPr lang="en-US" u="sng" dirty="0" smtClean="0"/>
              <a:t> </a:t>
            </a:r>
            <a:r>
              <a:rPr lang="en-US" u="sng" dirty="0" err="1" smtClean="0"/>
              <a:t>interaksi</a:t>
            </a:r>
            <a:r>
              <a:rPr lang="en-US" u="sng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sosialnya</a:t>
            </a:r>
            <a:r>
              <a:rPr lang="en-US" dirty="0" smtClean="0"/>
              <a:t>,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lain </a:t>
            </a:r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u="sng" dirty="0" err="1" smtClean="0"/>
              <a:t>manusia</a:t>
            </a:r>
            <a:r>
              <a:rPr lang="en-US" u="sng" dirty="0" smtClean="0"/>
              <a:t> </a:t>
            </a:r>
            <a:r>
              <a:rPr lang="en-US" u="sng" dirty="0" err="1" smtClean="0"/>
              <a:t>mahkluk</a:t>
            </a:r>
            <a:r>
              <a:rPr lang="en-US" u="sng" dirty="0" smtClean="0"/>
              <a:t> </a:t>
            </a:r>
            <a:r>
              <a:rPr lang="en-US" u="sng" dirty="0" err="1" smtClean="0"/>
              <a:t>budaya</a:t>
            </a:r>
            <a:r>
              <a:rPr lang="en-US" u="sng" dirty="0" smtClean="0"/>
              <a:t> </a:t>
            </a:r>
            <a:r>
              <a:rPr lang="en-US" u="sng" dirty="0" err="1" smtClean="0"/>
              <a:t>dan</a:t>
            </a:r>
            <a:r>
              <a:rPr lang="en-US" u="sng" dirty="0" smtClean="0"/>
              <a:t> </a:t>
            </a:r>
            <a:r>
              <a:rPr lang="en-US" u="sng" dirty="0" err="1" smtClean="0"/>
              <a:t>kemanusiaan</a:t>
            </a:r>
            <a:r>
              <a:rPr lang="en-US" u="sng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yang </a:t>
            </a:r>
            <a:r>
              <a:rPr lang="en-US" dirty="0" err="1" smtClean="0"/>
              <a:t>bertolak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sentral</a:t>
            </a:r>
            <a:r>
              <a:rPr lang="en-US" dirty="0" smtClean="0"/>
              <a:t>,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manusialah</a:t>
            </a:r>
            <a:r>
              <a:rPr lang="en-US" dirty="0" smtClean="0"/>
              <a:t> yang </a:t>
            </a:r>
            <a:r>
              <a:rPr lang="en-US" dirty="0" err="1" smtClean="0"/>
              <a:t>mempertimbangkan</a:t>
            </a:r>
            <a:r>
              <a:rPr lang="en-US" dirty="0" smtClean="0"/>
              <a:t>, </a:t>
            </a:r>
            <a:r>
              <a:rPr lang="en-US" dirty="0" err="1" smtClean="0"/>
              <a:t>menilai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berkehendak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, </a:t>
            </a:r>
            <a:r>
              <a:rPr lang="en-US" dirty="0" err="1" smtClean="0"/>
              <a:t>kebaikan</a:t>
            </a:r>
            <a:r>
              <a:rPr lang="en-US" dirty="0" smtClean="0"/>
              <a:t>, </a:t>
            </a:r>
            <a:r>
              <a:rPr lang="en-US" dirty="0" err="1" smtClean="0"/>
              <a:t>kegunaan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sehat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sebaliknya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, </a:t>
            </a:r>
            <a:r>
              <a:rPr lang="en-US" dirty="0" err="1" smtClean="0"/>
              <a:t>keburukan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kerugian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pencemaran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mau</a:t>
            </a:r>
            <a:r>
              <a:rPr lang="en-US" dirty="0" smtClean="0"/>
              <a:t> </a:t>
            </a:r>
            <a:r>
              <a:rPr lang="en-US" dirty="0" err="1" smtClean="0"/>
              <a:t>mengerti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memfungsikan</a:t>
            </a:r>
            <a:r>
              <a:rPr lang="en-US" dirty="0" smtClean="0"/>
              <a:t> </a:t>
            </a:r>
            <a:r>
              <a:rPr lang="en-US" dirty="0" err="1" smtClean="0"/>
              <a:t>akal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nuraninya</a:t>
            </a:r>
            <a:r>
              <a:rPr lang="en-US" dirty="0" smtClean="0"/>
              <a:t>.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jahat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binatang</a:t>
            </a:r>
            <a:r>
              <a:rPr lang="en-US" dirty="0" smtClean="0"/>
              <a:t>,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sesat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yang </a:t>
            </a:r>
            <a:r>
              <a:rPr lang="en-US" dirty="0" err="1" smtClean="0"/>
              <a:t>lalai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Daya</a:t>
            </a:r>
            <a:r>
              <a:rPr lang="en-US" b="1" dirty="0" smtClean="0"/>
              <a:t> </a:t>
            </a:r>
            <a:r>
              <a:rPr lang="en-US" b="1" dirty="0" err="1" smtClean="0"/>
              <a:t>Indera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Daya</a:t>
            </a:r>
            <a:r>
              <a:rPr lang="en-US" b="1" dirty="0" smtClean="0"/>
              <a:t> Rasa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5287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mahkluk</a:t>
            </a:r>
            <a:r>
              <a:rPr lang="en-US" dirty="0" smtClean="0"/>
              <a:t> </a:t>
            </a:r>
            <a:r>
              <a:rPr lang="en-US" dirty="0" err="1" smtClean="0"/>
              <a:t>sempurna</a:t>
            </a:r>
            <a:r>
              <a:rPr lang="en-US" dirty="0" smtClean="0"/>
              <a:t> </a:t>
            </a:r>
            <a:r>
              <a:rPr lang="en-US" dirty="0" err="1" smtClean="0"/>
              <a:t>ciptaan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,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dibekali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u="sng" dirty="0" err="1" smtClean="0"/>
              <a:t>daya</a:t>
            </a:r>
            <a:r>
              <a:rPr lang="en-US" u="sng" dirty="0" smtClean="0"/>
              <a:t> </a:t>
            </a:r>
            <a:r>
              <a:rPr lang="en-US" u="sng" dirty="0" err="1" smtClean="0"/>
              <a:t>indera</a:t>
            </a:r>
            <a:r>
              <a:rPr lang="en-US" u="sng" dirty="0" smtClean="0"/>
              <a:t> </a:t>
            </a:r>
            <a:r>
              <a:rPr lang="en-US" u="sng" dirty="0" err="1" smtClean="0"/>
              <a:t>dan</a:t>
            </a:r>
            <a:r>
              <a:rPr lang="en-US" u="sng" dirty="0" smtClean="0"/>
              <a:t> </a:t>
            </a:r>
            <a:r>
              <a:rPr lang="en-US" u="sng" dirty="0" err="1" smtClean="0"/>
              <a:t>daya</a:t>
            </a:r>
            <a:r>
              <a:rPr lang="en-US" u="sng" dirty="0" smtClean="0"/>
              <a:t> rasa.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indera</a:t>
            </a:r>
            <a:r>
              <a:rPr lang="en-US" dirty="0" smtClean="0"/>
              <a:t> </a:t>
            </a:r>
            <a:r>
              <a:rPr lang="en-US" dirty="0" err="1" smtClean="0"/>
              <a:t>diperolah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panca</a:t>
            </a:r>
            <a:r>
              <a:rPr lang="en-US" dirty="0" smtClean="0"/>
              <a:t> </a:t>
            </a:r>
            <a:r>
              <a:rPr lang="en-US" dirty="0" err="1" smtClean="0"/>
              <a:t>indera</a:t>
            </a:r>
            <a:r>
              <a:rPr lang="en-US" dirty="0" smtClean="0"/>
              <a:t>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telinga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mendengar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lidah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mengecap</a:t>
            </a:r>
            <a:r>
              <a:rPr lang="en-US" dirty="0" smtClean="0"/>
              <a:t> (</a:t>
            </a:r>
            <a:r>
              <a:rPr lang="en-US" i="1" dirty="0" smtClean="0"/>
              <a:t>taste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hidung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mencium</a:t>
            </a:r>
            <a:r>
              <a:rPr lang="en-US" dirty="0" smtClean="0"/>
              <a:t> </a:t>
            </a:r>
            <a:r>
              <a:rPr lang="en-US" dirty="0" err="1" smtClean="0"/>
              <a:t>bau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endParaRPr lang="en-US" dirty="0" smtClean="0"/>
          </a:p>
          <a:p>
            <a:pPr lvl="1"/>
            <a:r>
              <a:rPr lang="en-US" dirty="0" err="1" smtClean="0"/>
              <a:t>kulit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merasa</a:t>
            </a:r>
            <a:r>
              <a:rPr lang="en-US" dirty="0" smtClean="0"/>
              <a:t> (</a:t>
            </a:r>
            <a:r>
              <a:rPr lang="en-US" dirty="0" err="1" smtClean="0"/>
              <a:t>sentuhan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Panca</a:t>
            </a:r>
            <a:r>
              <a:rPr lang="en-US" dirty="0" smtClean="0"/>
              <a:t> </a:t>
            </a:r>
            <a:r>
              <a:rPr lang="en-US" dirty="0" err="1" smtClean="0"/>
              <a:t>Indera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Panca</a:t>
            </a:r>
            <a:r>
              <a:rPr lang="en-US" dirty="0" smtClean="0"/>
              <a:t> </a:t>
            </a:r>
            <a:r>
              <a:rPr lang="en-US" dirty="0" err="1" smtClean="0"/>
              <a:t>indera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sekitarnya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luar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panca</a:t>
            </a:r>
            <a:r>
              <a:rPr lang="en-US" dirty="0" smtClean="0"/>
              <a:t> </a:t>
            </a:r>
            <a:r>
              <a:rPr lang="en-US" dirty="0" err="1" smtClean="0"/>
              <a:t>indera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menikmati</a:t>
            </a:r>
            <a:r>
              <a:rPr lang="en-US" dirty="0" smtClean="0"/>
              <a:t> </a:t>
            </a:r>
            <a:r>
              <a:rPr lang="en-US" dirty="0" err="1" smtClean="0"/>
              <a:t>keindahan</a:t>
            </a:r>
            <a:r>
              <a:rPr lang="en-US" dirty="0" smtClean="0"/>
              <a:t>, </a:t>
            </a:r>
            <a:r>
              <a:rPr lang="en-US" dirty="0" err="1" smtClean="0"/>
              <a:t>kesenangan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kebahagian</a:t>
            </a:r>
            <a:r>
              <a:rPr lang="en-US" dirty="0" smtClean="0"/>
              <a:t>.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mengenal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lingkungannya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gejala</a:t>
            </a:r>
            <a:r>
              <a:rPr lang="en-US" dirty="0" smtClean="0"/>
              <a:t> 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lingkungannya</a:t>
            </a:r>
            <a:r>
              <a:rPr lang="en-US" dirty="0" smtClean="0"/>
              <a:t>.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indera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berfungsi</a:t>
            </a:r>
            <a:r>
              <a:rPr lang="en-US" dirty="0" smtClean="0"/>
              <a:t>,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mengalami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terputus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sekitarnya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Daya</a:t>
            </a:r>
            <a:r>
              <a:rPr lang="en-US" dirty="0" smtClean="0"/>
              <a:t> rasa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rasa, </a:t>
            </a:r>
            <a:r>
              <a:rPr lang="en-US" dirty="0" err="1" smtClean="0"/>
              <a:t>Supartono</a:t>
            </a:r>
            <a:r>
              <a:rPr lang="en-US" dirty="0" smtClean="0"/>
              <a:t> W, </a:t>
            </a:r>
            <a:r>
              <a:rPr lang="en-US" dirty="0" err="1" smtClean="0"/>
              <a:t>membedakan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perasaan</a:t>
            </a:r>
            <a:r>
              <a:rPr lang="en-US" dirty="0" smtClean="0"/>
              <a:t> </a:t>
            </a:r>
            <a:r>
              <a:rPr lang="en-US" dirty="0" err="1" smtClean="0"/>
              <a:t>inderawi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perasaan</a:t>
            </a:r>
            <a:r>
              <a:rPr lang="en-US" dirty="0" smtClean="0"/>
              <a:t> </a:t>
            </a:r>
            <a:r>
              <a:rPr lang="en-US" dirty="0" err="1" smtClean="0"/>
              <a:t>rohani</a:t>
            </a:r>
            <a:r>
              <a:rPr lang="en-US" dirty="0" smtClean="0"/>
              <a:t>. </a:t>
            </a:r>
          </a:p>
          <a:p>
            <a:r>
              <a:rPr lang="en-US" u="sng" dirty="0" err="1" smtClean="0"/>
              <a:t>Perasaan</a:t>
            </a:r>
            <a:r>
              <a:rPr lang="en-US" u="sng" dirty="0" smtClean="0"/>
              <a:t> </a:t>
            </a:r>
            <a:r>
              <a:rPr lang="en-US" u="sng" dirty="0" err="1" smtClean="0"/>
              <a:t>inderawi</a:t>
            </a:r>
            <a:r>
              <a:rPr lang="en-US" u="sng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rangsangan</a:t>
            </a:r>
            <a:r>
              <a:rPr lang="en-US" dirty="0" smtClean="0"/>
              <a:t> </a:t>
            </a:r>
            <a:r>
              <a:rPr lang="en-US" dirty="0" err="1" smtClean="0"/>
              <a:t>jasmani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panca</a:t>
            </a:r>
            <a:r>
              <a:rPr lang="en-US" dirty="0" smtClean="0"/>
              <a:t> </a:t>
            </a:r>
            <a:r>
              <a:rPr lang="en-US" dirty="0" err="1" smtClean="0"/>
              <a:t>indera</a:t>
            </a:r>
            <a:r>
              <a:rPr lang="en-US" dirty="0" smtClean="0"/>
              <a:t>, </a:t>
            </a:r>
            <a:r>
              <a:rPr lang="en-US" dirty="0" err="1" smtClean="0"/>
              <a:t>tingkatannya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,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hewan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misalnya</a:t>
            </a:r>
            <a:r>
              <a:rPr lang="en-US" dirty="0" smtClean="0"/>
              <a:t>: </a:t>
            </a:r>
            <a:r>
              <a:rPr lang="en-US" dirty="0" err="1" smtClean="0"/>
              <a:t>perasaan</a:t>
            </a:r>
            <a:r>
              <a:rPr lang="en-US" dirty="0" smtClean="0"/>
              <a:t> </a:t>
            </a:r>
            <a:r>
              <a:rPr lang="en-US" dirty="0" err="1" smtClean="0"/>
              <a:t>sakit</a:t>
            </a:r>
            <a:r>
              <a:rPr lang="en-US" dirty="0" smtClean="0"/>
              <a:t>, </a:t>
            </a:r>
            <a:r>
              <a:rPr lang="en-US" dirty="0" err="1" smtClean="0"/>
              <a:t>panas</a:t>
            </a:r>
            <a:r>
              <a:rPr lang="en-US" dirty="0" smtClean="0"/>
              <a:t>, </a:t>
            </a:r>
            <a:r>
              <a:rPr lang="en-US" dirty="0" err="1" smtClean="0"/>
              <a:t>dingin</a:t>
            </a:r>
            <a:r>
              <a:rPr lang="en-US" dirty="0" smtClean="0"/>
              <a:t>, </a:t>
            </a:r>
            <a:r>
              <a:rPr lang="en-US" dirty="0" err="1" smtClean="0"/>
              <a:t>senang</a:t>
            </a:r>
            <a:r>
              <a:rPr lang="en-US" dirty="0" smtClean="0"/>
              <a:t>.</a:t>
            </a:r>
          </a:p>
          <a:p>
            <a:r>
              <a:rPr lang="en-US" u="sng" dirty="0" err="1" smtClean="0"/>
              <a:t>Sedangkan</a:t>
            </a:r>
            <a:r>
              <a:rPr lang="en-US" u="sng" dirty="0" smtClean="0"/>
              <a:t> </a:t>
            </a:r>
            <a:r>
              <a:rPr lang="en-US" u="sng" dirty="0" err="1" smtClean="0"/>
              <a:t>perasaan</a:t>
            </a:r>
            <a:r>
              <a:rPr lang="en-US" u="sng" dirty="0" smtClean="0"/>
              <a:t> </a:t>
            </a:r>
            <a:r>
              <a:rPr lang="en-US" u="sng" dirty="0" err="1" smtClean="0"/>
              <a:t>rohani</a:t>
            </a:r>
            <a:r>
              <a:rPr lang="en-US" u="sng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perasaan</a:t>
            </a:r>
            <a:r>
              <a:rPr lang="en-US" dirty="0" smtClean="0"/>
              <a:t> </a:t>
            </a:r>
            <a:r>
              <a:rPr lang="en-US" dirty="0" err="1" smtClean="0"/>
              <a:t>luhur</a:t>
            </a:r>
            <a:r>
              <a:rPr lang="en-US" dirty="0" smtClean="0"/>
              <a:t> yang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Perasaan</a:t>
            </a:r>
            <a:r>
              <a:rPr lang="en-US" dirty="0" smtClean="0"/>
              <a:t> </a:t>
            </a:r>
            <a:r>
              <a:rPr lang="en-US" dirty="0" err="1" smtClean="0"/>
              <a:t>rohani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6 (</a:t>
            </a:r>
            <a:r>
              <a:rPr lang="en-US" dirty="0" err="1" smtClean="0"/>
              <a:t>enam</a:t>
            </a:r>
            <a:r>
              <a:rPr lang="en-US" dirty="0" smtClean="0"/>
              <a:t>) </a:t>
            </a:r>
            <a:r>
              <a:rPr lang="en-US" dirty="0" err="1" smtClean="0"/>
              <a:t>macam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None/>
            </a:pPr>
            <a:r>
              <a:rPr lang="en-US" b="1" dirty="0" smtClean="0"/>
              <a:t>1). </a:t>
            </a:r>
            <a:r>
              <a:rPr lang="en-US" b="1" dirty="0" err="1" smtClean="0"/>
              <a:t>Perasaan</a:t>
            </a:r>
            <a:r>
              <a:rPr lang="en-US" b="1" dirty="0" smtClean="0"/>
              <a:t> </a:t>
            </a:r>
            <a:r>
              <a:rPr lang="en-US" b="1" dirty="0" err="1" smtClean="0"/>
              <a:t>intelektual</a:t>
            </a:r>
            <a:endParaRPr lang="en-US" dirty="0" smtClean="0"/>
          </a:p>
          <a:p>
            <a:pPr algn="just"/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perasaan</a:t>
            </a:r>
            <a:r>
              <a:rPr lang="en-US" dirty="0" smtClean="0"/>
              <a:t> yang </a:t>
            </a:r>
            <a:r>
              <a:rPr lang="en-US" dirty="0" err="1" smtClean="0"/>
              <a:t>berkenaan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, </a:t>
            </a:r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 err="1" smtClean="0"/>
              <a:t>merasa</a:t>
            </a:r>
            <a:r>
              <a:rPr lang="en-US" dirty="0" smtClean="0"/>
              <a:t> </a:t>
            </a:r>
            <a:r>
              <a:rPr lang="en-US" dirty="0" err="1" smtClean="0"/>
              <a:t>senang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puasa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, </a:t>
            </a:r>
            <a:r>
              <a:rPr lang="en-US" dirty="0" err="1" smtClean="0"/>
              <a:t>sebaliknya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senang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puas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berhasil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.</a:t>
            </a:r>
          </a:p>
          <a:p>
            <a:pPr lvl="0" algn="just">
              <a:buNone/>
            </a:pPr>
            <a:r>
              <a:rPr lang="en-US" b="1" dirty="0" smtClean="0"/>
              <a:t>2). </a:t>
            </a:r>
            <a:r>
              <a:rPr lang="en-US" b="1" dirty="0" err="1" smtClean="0"/>
              <a:t>Perasaan</a:t>
            </a:r>
            <a:r>
              <a:rPr lang="en-US" b="1" dirty="0" smtClean="0"/>
              <a:t> </a:t>
            </a:r>
            <a:r>
              <a:rPr lang="en-US" b="1" dirty="0" err="1" smtClean="0"/>
              <a:t>estetis</a:t>
            </a:r>
            <a:endParaRPr lang="en-US" dirty="0" smtClean="0"/>
          </a:p>
          <a:p>
            <a:pPr algn="just"/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perasaan</a:t>
            </a:r>
            <a:r>
              <a:rPr lang="en-US" dirty="0" smtClean="0"/>
              <a:t> yang </a:t>
            </a:r>
            <a:r>
              <a:rPr lang="en-US" dirty="0" err="1" smtClean="0"/>
              <a:t>berkenaan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keindahan</a:t>
            </a:r>
            <a:r>
              <a:rPr lang="en-US" dirty="0" smtClean="0"/>
              <a:t>. </a:t>
            </a:r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 err="1" smtClean="0"/>
              <a:t>merasa</a:t>
            </a:r>
            <a:r>
              <a:rPr lang="en-US" dirty="0" smtClean="0"/>
              <a:t> </a:t>
            </a:r>
            <a:r>
              <a:rPr lang="en-US" dirty="0" err="1" smtClean="0"/>
              <a:t>senang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mendengar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yang </a:t>
            </a:r>
            <a:r>
              <a:rPr lang="en-US" dirty="0" err="1" smtClean="0"/>
              <a:t>indah</a:t>
            </a:r>
            <a:r>
              <a:rPr lang="en-US" dirty="0" smtClean="0"/>
              <a:t>, </a:t>
            </a:r>
            <a:r>
              <a:rPr lang="en-US" dirty="0" err="1" smtClean="0"/>
              <a:t>sebaliknya</a:t>
            </a:r>
            <a:r>
              <a:rPr lang="en-US" dirty="0" smtClean="0"/>
              <a:t> </a:t>
            </a:r>
            <a:r>
              <a:rPr lang="en-US" dirty="0" err="1" smtClean="0"/>
              <a:t>perasaan</a:t>
            </a:r>
            <a:r>
              <a:rPr lang="en-US" dirty="0" smtClean="0"/>
              <a:t> </a:t>
            </a:r>
            <a:r>
              <a:rPr lang="en-US" dirty="0" err="1" smtClean="0"/>
              <a:t>kesal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indah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51355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3). </a:t>
            </a:r>
            <a:r>
              <a:rPr lang="en-US" b="1" dirty="0" err="1" smtClean="0"/>
              <a:t>Perasaan</a:t>
            </a:r>
            <a:r>
              <a:rPr lang="en-US" b="1" dirty="0" smtClean="0"/>
              <a:t> </a:t>
            </a:r>
            <a:r>
              <a:rPr lang="en-US" b="1" dirty="0" err="1" smtClean="0"/>
              <a:t>Etis</a:t>
            </a:r>
            <a:endParaRPr lang="en-US" b="1" dirty="0" smtClean="0"/>
          </a:p>
          <a:p>
            <a:pPr algn="just"/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perasaan</a:t>
            </a:r>
            <a:r>
              <a:rPr lang="en-US" dirty="0" smtClean="0"/>
              <a:t> yang </a:t>
            </a:r>
            <a:r>
              <a:rPr lang="en-US" dirty="0" err="1" smtClean="0"/>
              <a:t>berkenaan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kebaikan</a:t>
            </a:r>
            <a:r>
              <a:rPr lang="en-US" dirty="0" smtClean="0"/>
              <a:t>. </a:t>
            </a:r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 err="1" smtClean="0"/>
              <a:t>merasa</a:t>
            </a:r>
            <a:r>
              <a:rPr lang="en-US" dirty="0" smtClean="0"/>
              <a:t> </a:t>
            </a:r>
            <a:r>
              <a:rPr lang="en-US" dirty="0" err="1" smtClean="0"/>
              <a:t>senang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mengalami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r>
              <a:rPr lang="en-US" dirty="0" smtClean="0"/>
              <a:t>, </a:t>
            </a:r>
          </a:p>
          <a:p>
            <a:pPr algn="just"/>
            <a:r>
              <a:rPr lang="en-US" dirty="0" err="1" smtClean="0"/>
              <a:t>sebaliknya</a:t>
            </a:r>
            <a:r>
              <a:rPr lang="en-US" dirty="0" smtClean="0"/>
              <a:t> </a:t>
            </a:r>
            <a:r>
              <a:rPr lang="en-US" dirty="0" err="1" smtClean="0"/>
              <a:t>perasaan</a:t>
            </a:r>
            <a:r>
              <a:rPr lang="en-US" dirty="0" smtClean="0"/>
              <a:t> </a:t>
            </a:r>
            <a:r>
              <a:rPr lang="en-US" dirty="0" err="1" smtClean="0"/>
              <a:t>benci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mengalami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yang </a:t>
            </a:r>
            <a:r>
              <a:rPr lang="en-US" dirty="0" err="1" smtClean="0"/>
              <a:t>buruk</a:t>
            </a:r>
            <a:r>
              <a:rPr lang="en-US" dirty="0" smtClean="0"/>
              <a:t>.</a:t>
            </a:r>
          </a:p>
          <a:p>
            <a:pPr lvl="0" algn="just">
              <a:buNone/>
            </a:pPr>
            <a:r>
              <a:rPr lang="en-US" b="1" dirty="0" smtClean="0"/>
              <a:t>4). </a:t>
            </a:r>
            <a:r>
              <a:rPr lang="en-US" b="1" dirty="0" err="1" smtClean="0"/>
              <a:t>Perasaan</a:t>
            </a:r>
            <a:r>
              <a:rPr lang="en-US" b="1" dirty="0" smtClean="0"/>
              <a:t> </a:t>
            </a:r>
            <a:r>
              <a:rPr lang="en-US" b="1" dirty="0" err="1" smtClean="0"/>
              <a:t>diri</a:t>
            </a:r>
            <a:endParaRPr lang="en-US" dirty="0" smtClean="0"/>
          </a:p>
          <a:p>
            <a:pPr algn="just"/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perasaan</a:t>
            </a:r>
            <a:r>
              <a:rPr lang="en-US" dirty="0" smtClean="0"/>
              <a:t> yang </a:t>
            </a:r>
            <a:r>
              <a:rPr lang="en-US" dirty="0" err="1" smtClean="0"/>
              <a:t>berkenaan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kelebihan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lain.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 err="1" smtClean="0"/>
              <a:t>memeliki</a:t>
            </a:r>
            <a:r>
              <a:rPr lang="en-US" dirty="0" smtClean="0"/>
              <a:t> </a:t>
            </a:r>
            <a:r>
              <a:rPr lang="en-US" dirty="0" err="1" smtClean="0"/>
              <a:t>kelebihan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dirinya</a:t>
            </a:r>
            <a:r>
              <a:rPr lang="en-US" dirty="0" smtClean="0"/>
              <a:t>,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merasa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, </a:t>
            </a:r>
            <a:r>
              <a:rPr lang="en-US" dirty="0" err="1" smtClean="0"/>
              <a:t>bangga</a:t>
            </a:r>
            <a:r>
              <a:rPr lang="en-US" dirty="0" smtClean="0"/>
              <a:t>, </a:t>
            </a:r>
            <a:r>
              <a:rPr lang="en-US" dirty="0" err="1" smtClean="0"/>
              <a:t>angkuh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sombong</a:t>
            </a:r>
            <a:r>
              <a:rPr lang="en-US" dirty="0" smtClean="0"/>
              <a:t>. </a:t>
            </a:r>
          </a:p>
          <a:p>
            <a:pPr algn="just"/>
            <a:r>
              <a:rPr lang="en-US" dirty="0" err="1" smtClean="0"/>
              <a:t>Sebaliknya</a:t>
            </a:r>
            <a:r>
              <a:rPr lang="en-US" dirty="0" smtClean="0"/>
              <a:t>,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kekurangan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dirinya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merasa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 (minder, inferior).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92500" lnSpcReduction="10000"/>
          </a:bodyPr>
          <a:lstStyle/>
          <a:p>
            <a:pPr lvl="0">
              <a:buNone/>
            </a:pPr>
            <a:r>
              <a:rPr lang="en-US" b="1" dirty="0" smtClean="0"/>
              <a:t>5). </a:t>
            </a:r>
            <a:r>
              <a:rPr lang="en-US" b="1" dirty="0" err="1" smtClean="0"/>
              <a:t>Perasaan</a:t>
            </a:r>
            <a:r>
              <a:rPr lang="en-US" b="1" dirty="0" smtClean="0"/>
              <a:t> </a:t>
            </a:r>
            <a:r>
              <a:rPr lang="en-US" b="1" dirty="0" err="1" smtClean="0"/>
              <a:t>Sosial</a:t>
            </a:r>
            <a:endParaRPr lang="en-US" dirty="0" smtClean="0"/>
          </a:p>
          <a:p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perasaan</a:t>
            </a:r>
            <a:r>
              <a:rPr lang="en-US" dirty="0" smtClean="0"/>
              <a:t> yang </a:t>
            </a:r>
            <a:r>
              <a:rPr lang="en-US" dirty="0" err="1" smtClean="0"/>
              <a:t>berkenaan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korp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bermasyarakat</a:t>
            </a:r>
            <a:r>
              <a:rPr lang="en-US" dirty="0" smtClean="0"/>
              <a:t>, </a:t>
            </a:r>
            <a:r>
              <a:rPr lang="en-US" dirty="0" err="1" smtClean="0"/>
              <a:t>ikut</a:t>
            </a:r>
            <a:r>
              <a:rPr lang="en-US" dirty="0" smtClean="0"/>
              <a:t> </a:t>
            </a:r>
            <a:r>
              <a:rPr lang="en-US" dirty="0" err="1" smtClean="0"/>
              <a:t>merasakan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lain.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lain </a:t>
            </a:r>
            <a:r>
              <a:rPr lang="en-US" dirty="0" err="1" smtClean="0"/>
              <a:t>berhasil</a:t>
            </a:r>
            <a:r>
              <a:rPr lang="en-US" dirty="0" smtClean="0"/>
              <a:t>, </a:t>
            </a:r>
            <a:r>
              <a:rPr lang="en-US" dirty="0" err="1" smtClean="0"/>
              <a:t>ikut</a:t>
            </a:r>
            <a:r>
              <a:rPr lang="en-US" dirty="0" smtClean="0"/>
              <a:t> </a:t>
            </a:r>
            <a:r>
              <a:rPr lang="en-US" dirty="0" err="1" smtClean="0"/>
              <a:t>senang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lain </a:t>
            </a:r>
            <a:r>
              <a:rPr lang="en-US" dirty="0" err="1" smtClean="0"/>
              <a:t>gagal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ditimpa</a:t>
            </a:r>
            <a:r>
              <a:rPr lang="en-US" dirty="0" smtClean="0"/>
              <a:t> </a:t>
            </a:r>
            <a:r>
              <a:rPr lang="en-US" dirty="0" err="1" smtClean="0"/>
              <a:t>musibah</a:t>
            </a:r>
            <a:r>
              <a:rPr lang="en-US" dirty="0" smtClean="0"/>
              <a:t>, </a:t>
            </a:r>
            <a:r>
              <a:rPr lang="en-US" dirty="0" err="1" smtClean="0"/>
              <a:t>ikut</a:t>
            </a:r>
            <a:r>
              <a:rPr lang="en-US" dirty="0" smtClean="0"/>
              <a:t> </a:t>
            </a:r>
            <a:r>
              <a:rPr lang="en-US" dirty="0" err="1" smtClean="0"/>
              <a:t>sedih</a:t>
            </a:r>
            <a:r>
              <a:rPr lang="en-US" dirty="0" smtClean="0"/>
              <a:t>.</a:t>
            </a:r>
          </a:p>
          <a:p>
            <a:pPr lvl="0">
              <a:buNone/>
            </a:pPr>
            <a:r>
              <a:rPr lang="en-US" b="1" dirty="0" smtClean="0"/>
              <a:t>6). </a:t>
            </a:r>
            <a:r>
              <a:rPr lang="en-US" b="1" dirty="0" err="1" smtClean="0"/>
              <a:t>Perasaan</a:t>
            </a:r>
            <a:r>
              <a:rPr lang="en-US" b="1" dirty="0" smtClean="0"/>
              <a:t> </a:t>
            </a:r>
            <a:r>
              <a:rPr lang="en-US" b="1" dirty="0" err="1" smtClean="0"/>
              <a:t>religius</a:t>
            </a:r>
            <a:endParaRPr lang="en-US" dirty="0" smtClean="0"/>
          </a:p>
          <a:p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perasaan</a:t>
            </a:r>
            <a:r>
              <a:rPr lang="en-US" dirty="0" smtClean="0"/>
              <a:t> yang </a:t>
            </a:r>
            <a:r>
              <a:rPr lang="en-US" dirty="0" err="1" smtClean="0"/>
              <a:t>berkenaan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agama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kepercayaan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 err="1" smtClean="0"/>
              <a:t>merasa</a:t>
            </a:r>
            <a:r>
              <a:rPr lang="en-US" dirty="0" smtClean="0"/>
              <a:t> </a:t>
            </a:r>
            <a:r>
              <a:rPr lang="en-US" dirty="0" err="1" smtClean="0"/>
              <a:t>tenteram</a:t>
            </a:r>
            <a:r>
              <a:rPr lang="en-US" dirty="0" smtClean="0"/>
              <a:t> </a:t>
            </a:r>
            <a:r>
              <a:rPr lang="en-US" dirty="0" err="1" smtClean="0"/>
              <a:t>jiwanya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takwa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mematuhi</a:t>
            </a:r>
            <a:r>
              <a:rPr lang="en-US" dirty="0" smtClean="0"/>
              <a:t> </a:t>
            </a:r>
            <a:r>
              <a:rPr lang="en-US" dirty="0" err="1" smtClean="0"/>
              <a:t>perintah-Nya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menjauhi</a:t>
            </a:r>
            <a:r>
              <a:rPr lang="en-US" dirty="0" smtClean="0"/>
              <a:t> </a:t>
            </a:r>
            <a:r>
              <a:rPr lang="en-US" dirty="0" err="1" smtClean="0"/>
              <a:t>larangan-Nya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err="1" smtClean="0"/>
              <a:t>Teori</a:t>
            </a:r>
            <a:r>
              <a:rPr lang="en-US" b="1" dirty="0" smtClean="0"/>
              <a:t> </a:t>
            </a:r>
            <a:r>
              <a:rPr lang="en-US" b="1" dirty="0" err="1" smtClean="0"/>
              <a:t>Eksistensialisme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211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Soerjanto</a:t>
            </a:r>
            <a:r>
              <a:rPr lang="en-US" dirty="0" smtClean="0"/>
              <a:t> </a:t>
            </a:r>
            <a:r>
              <a:rPr lang="en-US" dirty="0" err="1" smtClean="0"/>
              <a:t>Poerwowardojo</a:t>
            </a:r>
            <a:r>
              <a:rPr lang="en-US" dirty="0" smtClean="0"/>
              <a:t>, </a:t>
            </a:r>
            <a:r>
              <a:rPr lang="en-US" dirty="0" err="1" smtClean="0"/>
              <a:t>mengemukakan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eksistensialisme</a:t>
            </a:r>
            <a:r>
              <a:rPr lang="en-US" dirty="0" smtClean="0"/>
              <a:t> yang </a:t>
            </a:r>
            <a:r>
              <a:rPr lang="en-US" dirty="0" err="1" smtClean="0"/>
              <a:t>dipelopori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Soren</a:t>
            </a:r>
            <a:r>
              <a:rPr lang="en-US" dirty="0" smtClean="0"/>
              <a:t> </a:t>
            </a:r>
            <a:r>
              <a:rPr lang="en-US" dirty="0" err="1" smtClean="0"/>
              <a:t>Kiekegaard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filsuf</a:t>
            </a:r>
            <a:r>
              <a:rPr lang="en-US" dirty="0" smtClean="0"/>
              <a:t> Denmark. </a:t>
            </a:r>
          </a:p>
          <a:p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mahkluk</a:t>
            </a:r>
            <a:r>
              <a:rPr lang="en-US" dirty="0" smtClean="0"/>
              <a:t> </a:t>
            </a:r>
            <a:r>
              <a:rPr lang="en-US" dirty="0" err="1" smtClean="0"/>
              <a:t>ciptaan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yang </a:t>
            </a:r>
            <a:r>
              <a:rPr lang="en-US" dirty="0" err="1" smtClean="0"/>
              <a:t>terikat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(</a:t>
            </a:r>
            <a:r>
              <a:rPr lang="en-US" dirty="0" err="1" smtClean="0"/>
              <a:t>ekologi</a:t>
            </a:r>
            <a:r>
              <a:rPr lang="en-US" dirty="0" smtClean="0"/>
              <a:t>), </a:t>
            </a:r>
          </a:p>
          <a:p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martabat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mencipta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 err="1" smtClean="0"/>
              <a:t>Kiekegaard</a:t>
            </a:r>
            <a:r>
              <a:rPr lang="en-US" b="1" dirty="0" smtClean="0"/>
              <a:t> </a:t>
            </a:r>
            <a:r>
              <a:rPr lang="en-US" b="1" dirty="0" err="1" smtClean="0"/>
              <a:t>menyatakan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3 (</a:t>
            </a:r>
            <a:r>
              <a:rPr lang="en-US" dirty="0" err="1" smtClean="0"/>
              <a:t>tiga</a:t>
            </a:r>
            <a:r>
              <a:rPr lang="en-US" dirty="0" smtClean="0"/>
              <a:t>) </a:t>
            </a:r>
            <a:r>
              <a:rPr lang="en-US" dirty="0" err="1" smtClean="0"/>
              <a:t>taraf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u="sng" dirty="0" err="1" smtClean="0"/>
              <a:t>estetis</a:t>
            </a:r>
            <a:r>
              <a:rPr lang="en-US" u="sng" dirty="0" smtClean="0"/>
              <a:t>, </a:t>
            </a:r>
            <a:r>
              <a:rPr lang="en-US" u="sng" dirty="0" err="1" smtClean="0"/>
              <a:t>etis</a:t>
            </a:r>
            <a:r>
              <a:rPr lang="en-US" u="sng" dirty="0" smtClean="0"/>
              <a:t>, </a:t>
            </a:r>
            <a:r>
              <a:rPr lang="en-US" u="sng" dirty="0" err="1" smtClean="0"/>
              <a:t>dan</a:t>
            </a:r>
            <a:r>
              <a:rPr lang="en-US" u="sng" dirty="0" smtClean="0"/>
              <a:t> </a:t>
            </a:r>
            <a:r>
              <a:rPr lang="en-US" u="sng" dirty="0" err="1" smtClean="0"/>
              <a:t>religius</a:t>
            </a:r>
            <a:r>
              <a:rPr lang="en-US" u="sng" dirty="0" smtClean="0"/>
              <a:t>. </a:t>
            </a:r>
          </a:p>
          <a:p>
            <a:pPr algn="just">
              <a:buNone/>
            </a:pPr>
            <a:r>
              <a:rPr lang="en-US" b="1" dirty="0" smtClean="0"/>
              <a:t>1.Pada </a:t>
            </a:r>
            <a:r>
              <a:rPr lang="en-US" b="1" dirty="0" err="1" smtClean="0"/>
              <a:t>taraf</a:t>
            </a:r>
            <a:r>
              <a:rPr lang="en-US" b="1" dirty="0" smtClean="0"/>
              <a:t> </a:t>
            </a:r>
            <a:r>
              <a:rPr lang="en-US" b="1" dirty="0" err="1" smtClean="0"/>
              <a:t>kehidupan</a:t>
            </a:r>
            <a:r>
              <a:rPr lang="en-US" b="1" dirty="0" smtClean="0"/>
              <a:t> </a:t>
            </a:r>
            <a:r>
              <a:rPr lang="en-US" b="1" dirty="0" err="1" smtClean="0"/>
              <a:t>estetis</a:t>
            </a:r>
            <a:r>
              <a:rPr lang="en-US" dirty="0" smtClean="0"/>
              <a:t>, </a:t>
            </a:r>
          </a:p>
          <a:p>
            <a:pPr algn="just">
              <a:buNone/>
            </a:pPr>
            <a:r>
              <a:rPr lang="en-US" dirty="0" smtClean="0"/>
              <a:t>  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menangkap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sekitarnya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 yang </a:t>
            </a:r>
            <a:r>
              <a:rPr lang="en-US" dirty="0" err="1" smtClean="0"/>
              <a:t>mengagumkan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mengungkapkannya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lukisan</a:t>
            </a:r>
            <a:r>
              <a:rPr lang="en-US" dirty="0" smtClean="0"/>
              <a:t>, </a:t>
            </a:r>
            <a:r>
              <a:rPr lang="en-US" dirty="0" err="1" smtClean="0"/>
              <a:t>tarian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nyanyian</a:t>
            </a:r>
            <a:r>
              <a:rPr lang="en-US" dirty="0" smtClean="0"/>
              <a:t> yang </a:t>
            </a:r>
            <a:r>
              <a:rPr lang="en-US" dirty="0" err="1" smtClean="0"/>
              <a:t>indah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5364163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b="1" dirty="0" smtClean="0"/>
              <a:t>2.Pada </a:t>
            </a:r>
            <a:r>
              <a:rPr lang="en-US" b="1" dirty="0" err="1" smtClean="0"/>
              <a:t>taraf</a:t>
            </a:r>
            <a:r>
              <a:rPr lang="en-US" b="1" dirty="0" smtClean="0"/>
              <a:t> </a:t>
            </a:r>
            <a:r>
              <a:rPr lang="en-US" b="1" dirty="0" err="1" smtClean="0"/>
              <a:t>kehidupan</a:t>
            </a:r>
            <a:r>
              <a:rPr lang="en-US" b="1" dirty="0" smtClean="0"/>
              <a:t> </a:t>
            </a:r>
            <a:r>
              <a:rPr lang="en-US" b="1" dirty="0" err="1" smtClean="0"/>
              <a:t>etis</a:t>
            </a:r>
            <a:r>
              <a:rPr lang="en-US" dirty="0" smtClean="0"/>
              <a:t>, </a:t>
            </a:r>
          </a:p>
          <a:p>
            <a:pPr algn="just">
              <a:buNone/>
            </a:pPr>
            <a:r>
              <a:rPr lang="en-US" dirty="0" smtClean="0"/>
              <a:t>  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estetis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tingkatan</a:t>
            </a:r>
            <a:r>
              <a:rPr lang="en-US" dirty="0" smtClean="0"/>
              <a:t> </a:t>
            </a:r>
            <a:r>
              <a:rPr lang="en-US" dirty="0" err="1" smtClean="0"/>
              <a:t>manusiawi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bentuk-bentuk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dipertanggungjawabkan</a:t>
            </a:r>
            <a:r>
              <a:rPr lang="en-US" dirty="0" smtClean="0"/>
              <a:t>. </a:t>
            </a:r>
          </a:p>
          <a:p>
            <a:pPr algn="just">
              <a:buNone/>
            </a:pPr>
            <a:r>
              <a:rPr lang="en-US" b="1" dirty="0" smtClean="0"/>
              <a:t>3.Pada </a:t>
            </a:r>
            <a:r>
              <a:rPr lang="en-US" b="1" dirty="0" err="1" smtClean="0"/>
              <a:t>taraf</a:t>
            </a:r>
            <a:r>
              <a:rPr lang="en-US" b="1" dirty="0" smtClean="0"/>
              <a:t> </a:t>
            </a:r>
            <a:r>
              <a:rPr lang="en-US" b="1" dirty="0" err="1" smtClean="0"/>
              <a:t>kehidupan</a:t>
            </a:r>
            <a:r>
              <a:rPr lang="en-US" b="1" dirty="0" smtClean="0"/>
              <a:t> </a:t>
            </a:r>
            <a:r>
              <a:rPr lang="en-US" b="1" dirty="0" err="1" smtClean="0"/>
              <a:t>religius</a:t>
            </a:r>
            <a:r>
              <a:rPr lang="en-US" dirty="0" smtClean="0"/>
              <a:t>, </a:t>
            </a:r>
          </a:p>
          <a:p>
            <a:pPr algn="just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menghayati</a:t>
            </a:r>
            <a:r>
              <a:rPr lang="en-US" dirty="0" smtClean="0"/>
              <a:t> </a:t>
            </a:r>
            <a:r>
              <a:rPr lang="en-US" dirty="0" err="1" smtClean="0"/>
              <a:t>pertemuannya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,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dekat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Tuhan,semakin</a:t>
            </a:r>
            <a:r>
              <a:rPr lang="en-US" dirty="0" smtClean="0"/>
              <a:t> </a:t>
            </a:r>
            <a:r>
              <a:rPr lang="en-US" dirty="0" err="1" smtClean="0"/>
              <a:t>dekat</a:t>
            </a:r>
            <a:r>
              <a:rPr lang="en-US" dirty="0" smtClean="0"/>
              <a:t> pula </a:t>
            </a:r>
            <a:r>
              <a:rPr lang="en-US" dirty="0" err="1" smtClean="0"/>
              <a:t>menuju</a:t>
            </a:r>
            <a:r>
              <a:rPr lang="en-US" dirty="0" smtClean="0"/>
              <a:t> </a:t>
            </a:r>
            <a:r>
              <a:rPr lang="en-US" dirty="0" err="1" smtClean="0"/>
              <a:t>kesempurnaan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jauh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rasa </a:t>
            </a:r>
            <a:r>
              <a:rPr lang="en-US" dirty="0" err="1" smtClean="0"/>
              <a:t>kekhawatiran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MANUSIA MAHKLUK SOSIAL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 algn="just"/>
            <a:r>
              <a:rPr lang="en-US" sz="3400" b="1" dirty="0" err="1" smtClean="0"/>
              <a:t>Manusia</a:t>
            </a:r>
            <a:r>
              <a:rPr lang="en-US" sz="3400" b="1" dirty="0" smtClean="0"/>
              <a:t> </a:t>
            </a:r>
            <a:r>
              <a:rPr lang="en-US" sz="3400" b="1" dirty="0" err="1" smtClean="0"/>
              <a:t>mahkluk</a:t>
            </a:r>
            <a:r>
              <a:rPr lang="en-US" sz="3400" b="1" dirty="0" smtClean="0"/>
              <a:t> </a:t>
            </a:r>
            <a:r>
              <a:rPr lang="en-US" sz="3400" b="1" dirty="0" err="1" smtClean="0"/>
              <a:t>sosial</a:t>
            </a:r>
            <a:r>
              <a:rPr lang="en-US" sz="3400" b="1" dirty="0" smtClean="0"/>
              <a:t> (</a:t>
            </a:r>
            <a:r>
              <a:rPr lang="en-US" sz="3400" b="1" i="1" dirty="0" smtClean="0"/>
              <a:t>zoon </a:t>
            </a:r>
            <a:r>
              <a:rPr lang="en-US" sz="3400" b="1" i="1" dirty="0" err="1" smtClean="0"/>
              <a:t>politicon</a:t>
            </a:r>
            <a:r>
              <a:rPr lang="en-US" sz="3400" b="1" dirty="0" smtClean="0"/>
              <a:t>) </a:t>
            </a:r>
            <a:r>
              <a:rPr lang="en-US" sz="3400" b="1" dirty="0" err="1" smtClean="0"/>
              <a:t>adalah</a:t>
            </a:r>
            <a:r>
              <a:rPr lang="en-US" sz="3400" b="1" dirty="0" smtClean="0"/>
              <a:t> </a:t>
            </a:r>
            <a:r>
              <a:rPr lang="en-US" sz="3400" b="1" dirty="0" err="1" smtClean="0"/>
              <a:t>kodrati</a:t>
            </a:r>
            <a:r>
              <a:rPr lang="en-US" sz="3400" dirty="0" smtClean="0"/>
              <a:t>, </a:t>
            </a:r>
            <a:r>
              <a:rPr lang="en-US" sz="3400" dirty="0" err="1" smtClean="0"/>
              <a:t>artinya</a:t>
            </a:r>
            <a:r>
              <a:rPr lang="en-US" sz="3400" dirty="0" smtClean="0"/>
              <a:t> </a:t>
            </a:r>
            <a:r>
              <a:rPr lang="en-US" sz="3400" dirty="0" err="1" smtClean="0"/>
              <a:t>manusia</a:t>
            </a:r>
            <a:r>
              <a:rPr lang="en-US" sz="3400" dirty="0" smtClean="0"/>
              <a:t> </a:t>
            </a:r>
            <a:r>
              <a:rPr lang="en-US" sz="3400" dirty="0" err="1" smtClean="0"/>
              <a:t>sebagai</a:t>
            </a:r>
            <a:r>
              <a:rPr lang="en-US" sz="3400" dirty="0" smtClean="0"/>
              <a:t> </a:t>
            </a:r>
            <a:r>
              <a:rPr lang="en-US" sz="3400" dirty="0" err="1" smtClean="0"/>
              <a:t>individu</a:t>
            </a:r>
            <a:r>
              <a:rPr lang="en-US" sz="3400" dirty="0" smtClean="0"/>
              <a:t> </a:t>
            </a:r>
            <a:r>
              <a:rPr lang="en-US" sz="3400" dirty="0" err="1" smtClean="0"/>
              <a:t>tidak</a:t>
            </a:r>
            <a:r>
              <a:rPr lang="en-US" sz="3400" dirty="0" smtClean="0"/>
              <a:t> </a:t>
            </a:r>
            <a:r>
              <a:rPr lang="en-US" sz="3400" dirty="0" err="1" smtClean="0"/>
              <a:t>akan</a:t>
            </a:r>
            <a:r>
              <a:rPr lang="en-US" sz="3400" dirty="0" smtClean="0"/>
              <a:t> </a:t>
            </a:r>
            <a:r>
              <a:rPr lang="en-US" sz="3400" dirty="0" err="1" smtClean="0"/>
              <a:t>mampu</a:t>
            </a:r>
            <a:r>
              <a:rPr lang="en-US" sz="3400" dirty="0" smtClean="0"/>
              <a:t> </a:t>
            </a:r>
            <a:r>
              <a:rPr lang="en-US" sz="3400" dirty="0" err="1" smtClean="0"/>
              <a:t>hidup</a:t>
            </a:r>
            <a:r>
              <a:rPr lang="en-US" sz="3400" dirty="0" smtClean="0"/>
              <a:t> </a:t>
            </a:r>
            <a:r>
              <a:rPr lang="en-US" sz="3400" dirty="0" err="1" smtClean="0"/>
              <a:t>sendiri</a:t>
            </a:r>
            <a:r>
              <a:rPr lang="en-US" sz="3400" dirty="0" smtClean="0"/>
              <a:t> </a:t>
            </a:r>
            <a:r>
              <a:rPr lang="en-US" sz="3400" dirty="0" err="1" smtClean="0"/>
              <a:t>dan</a:t>
            </a:r>
            <a:r>
              <a:rPr lang="en-US" sz="3400" dirty="0" smtClean="0"/>
              <a:t> </a:t>
            </a:r>
            <a:r>
              <a:rPr lang="en-US" sz="3400" dirty="0" err="1" smtClean="0"/>
              <a:t>berkembang</a:t>
            </a:r>
            <a:r>
              <a:rPr lang="en-US" sz="3400" dirty="0" smtClean="0"/>
              <a:t> </a:t>
            </a:r>
            <a:r>
              <a:rPr lang="en-US" sz="3400" dirty="0" err="1" smtClean="0"/>
              <a:t>sempurna</a:t>
            </a:r>
            <a:r>
              <a:rPr lang="en-US" sz="3400" dirty="0" smtClean="0"/>
              <a:t> </a:t>
            </a:r>
            <a:r>
              <a:rPr lang="en-US" sz="3400" dirty="0" err="1" smtClean="0"/>
              <a:t>apabila</a:t>
            </a:r>
            <a:r>
              <a:rPr lang="en-US" sz="3400" dirty="0" smtClean="0"/>
              <a:t> </a:t>
            </a:r>
            <a:r>
              <a:rPr lang="en-US" sz="3400" dirty="0" err="1" smtClean="0"/>
              <a:t>tidak</a:t>
            </a:r>
            <a:r>
              <a:rPr lang="en-US" sz="3400" dirty="0" smtClean="0"/>
              <a:t> </a:t>
            </a:r>
            <a:r>
              <a:rPr lang="en-US" sz="3400" dirty="0" err="1" smtClean="0"/>
              <a:t>hidup</a:t>
            </a:r>
            <a:r>
              <a:rPr lang="en-US" sz="3400" dirty="0" smtClean="0"/>
              <a:t> </a:t>
            </a:r>
            <a:r>
              <a:rPr lang="en-US" sz="3400" dirty="0" err="1" smtClean="0"/>
              <a:t>bersama</a:t>
            </a:r>
            <a:r>
              <a:rPr lang="en-US" sz="3400" dirty="0" smtClean="0"/>
              <a:t> </a:t>
            </a:r>
            <a:r>
              <a:rPr lang="en-US" sz="3400" dirty="0" err="1" smtClean="0"/>
              <a:t>dengan</a:t>
            </a:r>
            <a:r>
              <a:rPr lang="en-US" sz="3400" dirty="0" smtClean="0"/>
              <a:t> </a:t>
            </a:r>
            <a:r>
              <a:rPr lang="en-US" sz="3400" dirty="0" err="1" smtClean="0"/>
              <a:t>individu</a:t>
            </a:r>
            <a:r>
              <a:rPr lang="en-US" sz="3400" dirty="0" smtClean="0"/>
              <a:t> </a:t>
            </a:r>
            <a:r>
              <a:rPr lang="en-US" sz="3400" dirty="0" err="1" smtClean="0"/>
              <a:t>manusia</a:t>
            </a:r>
            <a:r>
              <a:rPr lang="en-US" sz="3400" dirty="0" smtClean="0"/>
              <a:t> yang lain. </a:t>
            </a:r>
          </a:p>
          <a:p>
            <a:pPr algn="just"/>
            <a:r>
              <a:rPr lang="en-US" sz="3400" dirty="0" err="1" smtClean="0"/>
              <a:t>Sejak</a:t>
            </a:r>
            <a:r>
              <a:rPr lang="en-US" sz="3400" dirty="0" smtClean="0"/>
              <a:t> </a:t>
            </a:r>
            <a:r>
              <a:rPr lang="en-US" sz="3400" dirty="0" err="1" smtClean="0"/>
              <a:t>lahir</a:t>
            </a:r>
            <a:r>
              <a:rPr lang="en-US" sz="3400" dirty="0" smtClean="0"/>
              <a:t> </a:t>
            </a:r>
            <a:r>
              <a:rPr lang="en-US" sz="3400" dirty="0" err="1" smtClean="0"/>
              <a:t>manusia</a:t>
            </a:r>
            <a:r>
              <a:rPr lang="en-US" sz="3400" dirty="0" smtClean="0"/>
              <a:t> </a:t>
            </a:r>
            <a:r>
              <a:rPr lang="en-US" sz="3400" dirty="0" err="1" smtClean="0"/>
              <a:t>sudah</a:t>
            </a:r>
            <a:r>
              <a:rPr lang="en-US" sz="3400" dirty="0" smtClean="0"/>
              <a:t> </a:t>
            </a:r>
            <a:r>
              <a:rPr lang="en-US" sz="3400" dirty="0" err="1" smtClean="0"/>
              <a:t>harus</a:t>
            </a:r>
            <a:r>
              <a:rPr lang="en-US" sz="3400" dirty="0" smtClean="0"/>
              <a:t> </a:t>
            </a:r>
            <a:r>
              <a:rPr lang="en-US" sz="3400" dirty="0" err="1" smtClean="0"/>
              <a:t>hidup</a:t>
            </a:r>
            <a:r>
              <a:rPr lang="en-US" sz="3400" dirty="0" smtClean="0"/>
              <a:t> </a:t>
            </a:r>
            <a:r>
              <a:rPr lang="en-US" sz="3400" dirty="0" err="1" smtClean="0"/>
              <a:t>bersama</a:t>
            </a:r>
            <a:r>
              <a:rPr lang="en-US" sz="3400" dirty="0" smtClean="0"/>
              <a:t>, </a:t>
            </a:r>
            <a:r>
              <a:rPr lang="en-US" sz="3400" dirty="0" err="1" smtClean="0"/>
              <a:t>setidak-tidaknya</a:t>
            </a:r>
            <a:r>
              <a:rPr lang="en-US" sz="3400" dirty="0" smtClean="0"/>
              <a:t> </a:t>
            </a:r>
            <a:r>
              <a:rPr lang="en-US" sz="3400" dirty="0" err="1" smtClean="0"/>
              <a:t>dengan</a:t>
            </a:r>
            <a:r>
              <a:rPr lang="en-US" sz="3400" dirty="0" smtClean="0"/>
              <a:t> </a:t>
            </a:r>
            <a:r>
              <a:rPr lang="en-US" sz="3400" dirty="0" err="1" smtClean="0"/>
              <a:t>ibu</a:t>
            </a:r>
            <a:r>
              <a:rPr lang="en-US" sz="3400" dirty="0" smtClean="0"/>
              <a:t> </a:t>
            </a:r>
            <a:r>
              <a:rPr lang="en-US" sz="3400" dirty="0" err="1" smtClean="0"/>
              <a:t>dan</a:t>
            </a:r>
            <a:r>
              <a:rPr lang="en-US" sz="3400" dirty="0" smtClean="0"/>
              <a:t> ayah yang </a:t>
            </a:r>
            <a:r>
              <a:rPr lang="en-US" sz="3400" dirty="0" err="1" smtClean="0"/>
              <a:t>memelihara</a:t>
            </a:r>
            <a:r>
              <a:rPr lang="en-US" sz="3400" dirty="0" smtClean="0"/>
              <a:t> </a:t>
            </a:r>
            <a:r>
              <a:rPr lang="en-US" sz="3400" dirty="0" err="1" smtClean="0"/>
              <a:t>dan</a:t>
            </a:r>
            <a:r>
              <a:rPr lang="en-US" sz="3400" dirty="0" smtClean="0"/>
              <a:t> </a:t>
            </a:r>
            <a:r>
              <a:rPr lang="en-US" sz="3400" dirty="0" err="1" smtClean="0"/>
              <a:t>melindunginya</a:t>
            </a:r>
            <a:r>
              <a:rPr lang="en-US" sz="3400" dirty="0" smtClean="0"/>
              <a:t>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KEBUTUHAN MANUSIA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r>
              <a:rPr lang="en-US" sz="3600" b="1" dirty="0" err="1" smtClean="0"/>
              <a:t>Kebutuhan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manusia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pada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dasarnya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meliputi</a:t>
            </a:r>
            <a:r>
              <a:rPr lang="en-US" sz="3600" b="1" dirty="0" smtClean="0"/>
              <a:t> 3 (</a:t>
            </a:r>
            <a:r>
              <a:rPr lang="en-US" sz="3600" b="1" dirty="0" err="1" smtClean="0"/>
              <a:t>tiga</a:t>
            </a:r>
            <a:r>
              <a:rPr lang="en-US" sz="3600" b="1" dirty="0" smtClean="0"/>
              <a:t>) </a:t>
            </a:r>
            <a:r>
              <a:rPr lang="en-US" sz="3600" b="1" dirty="0" err="1" smtClean="0"/>
              <a:t>jenis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kebutuhan</a:t>
            </a:r>
            <a:r>
              <a:rPr lang="en-US" sz="3600" b="1" dirty="0" smtClean="0"/>
              <a:t>, </a:t>
            </a:r>
            <a:r>
              <a:rPr lang="en-US" sz="3600" b="1" dirty="0" err="1" smtClean="0"/>
              <a:t>yaitu</a:t>
            </a:r>
            <a:r>
              <a:rPr lang="en-US" sz="3600" b="1" dirty="0" smtClean="0"/>
              <a:t>:</a:t>
            </a:r>
          </a:p>
          <a:p>
            <a:pPr>
              <a:buNone/>
            </a:pPr>
            <a:r>
              <a:rPr lang="en-US" sz="3600" dirty="0" smtClean="0"/>
              <a:t>    </a:t>
            </a:r>
            <a:r>
              <a:rPr lang="en-US" sz="3600" b="1" i="1" dirty="0" smtClean="0"/>
              <a:t>1.Kebutuhan </a:t>
            </a:r>
            <a:r>
              <a:rPr lang="en-US" sz="3600" b="1" i="1" dirty="0" err="1" smtClean="0"/>
              <a:t>jasmani</a:t>
            </a:r>
            <a:r>
              <a:rPr lang="en-US" sz="3600" b="1" i="1" dirty="0" smtClean="0"/>
              <a:t> (</a:t>
            </a:r>
            <a:r>
              <a:rPr lang="en-US" sz="3600" b="1" i="1" dirty="0" err="1" smtClean="0"/>
              <a:t>phisical</a:t>
            </a:r>
            <a:r>
              <a:rPr lang="en-US" sz="3600" b="1" i="1" dirty="0" smtClean="0"/>
              <a:t> needs)</a:t>
            </a:r>
          </a:p>
          <a:p>
            <a:r>
              <a:rPr lang="en-US" sz="3600" dirty="0" err="1" smtClean="0"/>
              <a:t>Kebutuhan</a:t>
            </a:r>
            <a:r>
              <a:rPr lang="en-US" sz="3600" dirty="0" smtClean="0"/>
              <a:t> </a:t>
            </a:r>
            <a:r>
              <a:rPr lang="en-US" sz="3600" dirty="0" err="1" smtClean="0"/>
              <a:t>jasmani</a:t>
            </a:r>
            <a:r>
              <a:rPr lang="en-US" sz="3600" dirty="0" smtClean="0"/>
              <a:t> </a:t>
            </a:r>
            <a:r>
              <a:rPr lang="en-US" sz="3600" dirty="0" err="1" smtClean="0"/>
              <a:t>adalah</a:t>
            </a:r>
            <a:r>
              <a:rPr lang="en-US" sz="3600" dirty="0" smtClean="0"/>
              <a:t> </a:t>
            </a:r>
            <a:r>
              <a:rPr lang="en-US" sz="3600" dirty="0" err="1" smtClean="0"/>
              <a:t>kebutuhan</a:t>
            </a:r>
            <a:r>
              <a:rPr lang="en-US" sz="3600" dirty="0" smtClean="0"/>
              <a:t> </a:t>
            </a:r>
            <a:r>
              <a:rPr lang="en-US" sz="3600" dirty="0" err="1" smtClean="0"/>
              <a:t>manusia</a:t>
            </a:r>
            <a:r>
              <a:rPr lang="en-US" sz="3600" dirty="0" smtClean="0"/>
              <a:t> yang </a:t>
            </a:r>
            <a:r>
              <a:rPr lang="en-US" sz="3600" dirty="0" err="1" smtClean="0"/>
              <a:t>berguna</a:t>
            </a:r>
            <a:r>
              <a:rPr lang="en-US" sz="3600" dirty="0" smtClean="0"/>
              <a:t> </a:t>
            </a:r>
            <a:r>
              <a:rPr lang="en-US" sz="3600" dirty="0" err="1" smtClean="0"/>
              <a:t>bagi</a:t>
            </a:r>
            <a:r>
              <a:rPr lang="en-US" sz="3600" dirty="0" smtClean="0"/>
              <a:t> </a:t>
            </a:r>
            <a:r>
              <a:rPr lang="en-US" sz="3600" dirty="0" err="1" smtClean="0"/>
              <a:t>pengembangan</a:t>
            </a:r>
            <a:r>
              <a:rPr lang="en-US" sz="3600" dirty="0" smtClean="0"/>
              <a:t> raga, </a:t>
            </a:r>
            <a:r>
              <a:rPr lang="en-US" sz="3600" dirty="0" err="1" smtClean="0"/>
              <a:t>kelangsungan</a:t>
            </a:r>
            <a:r>
              <a:rPr lang="en-US" sz="3600" dirty="0" smtClean="0"/>
              <a:t> </a:t>
            </a:r>
            <a:r>
              <a:rPr lang="en-US" sz="3600" dirty="0" err="1" smtClean="0"/>
              <a:t>hidup</a:t>
            </a:r>
            <a:r>
              <a:rPr lang="en-US" sz="3600" dirty="0" smtClean="0"/>
              <a:t>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/>
          <a:lstStyle/>
          <a:p>
            <a:r>
              <a:rPr lang="en-US" b="1" dirty="0" err="1" smtClean="0"/>
              <a:t>Kebutuhan</a:t>
            </a:r>
            <a:r>
              <a:rPr lang="en-US" b="1" dirty="0" smtClean="0"/>
              <a:t> </a:t>
            </a:r>
            <a:r>
              <a:rPr lang="en-US" b="1" dirty="0" err="1" smtClean="0"/>
              <a:t>jasmani</a:t>
            </a:r>
            <a:r>
              <a:rPr lang="en-US" b="1" dirty="0" smtClean="0"/>
              <a:t> </a:t>
            </a:r>
            <a:r>
              <a:rPr lang="en-US" b="1" dirty="0" err="1" smtClean="0"/>
              <a:t>atau</a:t>
            </a:r>
            <a:r>
              <a:rPr lang="en-US" b="1" dirty="0" smtClean="0"/>
              <a:t> </a:t>
            </a:r>
            <a:r>
              <a:rPr lang="en-US" b="1" dirty="0" err="1" smtClean="0"/>
              <a:t>fisik</a:t>
            </a:r>
            <a:r>
              <a:rPr lang="en-US" b="1" dirty="0" smtClean="0"/>
              <a:t> </a:t>
            </a:r>
            <a:r>
              <a:rPr lang="en-US" b="1" dirty="0" err="1" smtClean="0"/>
              <a:t>terdiri</a:t>
            </a:r>
            <a:r>
              <a:rPr lang="en-US" b="1" dirty="0" smtClean="0"/>
              <a:t> 4 (</a:t>
            </a:r>
            <a:r>
              <a:rPr lang="en-US" b="1" dirty="0" err="1" smtClean="0"/>
              <a:t>empat</a:t>
            </a:r>
            <a:r>
              <a:rPr lang="en-US" b="1" dirty="0" smtClean="0"/>
              <a:t>) </a:t>
            </a:r>
            <a:r>
              <a:rPr lang="en-US" b="1" dirty="0" err="1" smtClean="0"/>
              <a:t>jenis</a:t>
            </a:r>
            <a:r>
              <a:rPr lang="en-US" b="1" dirty="0" smtClean="0"/>
              <a:t>:</a:t>
            </a:r>
          </a:p>
          <a:p>
            <a:pPr lvl="2"/>
            <a:r>
              <a:rPr lang="en-US" sz="2800" dirty="0" err="1" smtClean="0"/>
              <a:t>Pangan</a:t>
            </a:r>
            <a:r>
              <a:rPr lang="en-US" sz="2800" dirty="0" smtClean="0"/>
              <a:t>, </a:t>
            </a:r>
            <a:r>
              <a:rPr lang="en-US" sz="2800" dirty="0" err="1" smtClean="0"/>
              <a:t>yaitu</a:t>
            </a:r>
            <a:r>
              <a:rPr lang="en-US" sz="2800" dirty="0" smtClean="0"/>
              <a:t> </a:t>
            </a:r>
            <a:r>
              <a:rPr lang="en-US" sz="2800" dirty="0" err="1" smtClean="0"/>
              <a:t>makanan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minuman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mengatasi</a:t>
            </a:r>
            <a:r>
              <a:rPr lang="en-US" sz="2800" dirty="0" smtClean="0"/>
              <a:t> rasa </a:t>
            </a:r>
            <a:r>
              <a:rPr lang="en-US" sz="2800" dirty="0" err="1" smtClean="0"/>
              <a:t>lapar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haus</a:t>
            </a:r>
            <a:r>
              <a:rPr lang="en-US" sz="2800" dirty="0" smtClean="0"/>
              <a:t>.</a:t>
            </a:r>
          </a:p>
          <a:p>
            <a:pPr lvl="2"/>
            <a:r>
              <a:rPr lang="en-US" sz="2800" dirty="0" err="1" smtClean="0"/>
              <a:t>Sandang</a:t>
            </a:r>
            <a:r>
              <a:rPr lang="en-US" sz="2800" dirty="0" smtClean="0"/>
              <a:t>, </a:t>
            </a:r>
            <a:r>
              <a:rPr lang="en-US" sz="2800" dirty="0" err="1" smtClean="0"/>
              <a:t>yaitu</a:t>
            </a:r>
            <a:r>
              <a:rPr lang="en-US" sz="2800" dirty="0" smtClean="0"/>
              <a:t> </a:t>
            </a:r>
            <a:r>
              <a:rPr lang="en-US" sz="2800" dirty="0" err="1" smtClean="0"/>
              <a:t>pakaian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menutupi</a:t>
            </a:r>
            <a:r>
              <a:rPr lang="en-US" sz="2800" dirty="0" smtClean="0"/>
              <a:t> </a:t>
            </a:r>
            <a:r>
              <a:rPr lang="en-US" sz="2800" dirty="0" err="1" smtClean="0"/>
              <a:t>badan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mengatasi</a:t>
            </a:r>
            <a:r>
              <a:rPr lang="en-US" sz="2800" dirty="0" smtClean="0"/>
              <a:t> rasa </a:t>
            </a:r>
            <a:r>
              <a:rPr lang="en-US" sz="2800" dirty="0" err="1" smtClean="0"/>
              <a:t>dingin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panas</a:t>
            </a:r>
            <a:r>
              <a:rPr lang="en-US" sz="2800" dirty="0" smtClean="0"/>
              <a:t> </a:t>
            </a:r>
            <a:r>
              <a:rPr lang="en-US" sz="2800" dirty="0" err="1" smtClean="0"/>
              <a:t>serta</a:t>
            </a:r>
            <a:r>
              <a:rPr lang="en-US" sz="2800" dirty="0" smtClean="0"/>
              <a:t> </a:t>
            </a:r>
            <a:r>
              <a:rPr lang="en-US" sz="2800" dirty="0" err="1" smtClean="0"/>
              <a:t>gigitan</a:t>
            </a:r>
            <a:r>
              <a:rPr lang="en-US" sz="2800" dirty="0" smtClean="0"/>
              <a:t> </a:t>
            </a:r>
            <a:r>
              <a:rPr lang="en-US" sz="2800" dirty="0" err="1" smtClean="0"/>
              <a:t>binatang</a:t>
            </a:r>
            <a:r>
              <a:rPr lang="en-US" sz="2800" dirty="0" smtClean="0"/>
              <a:t>.</a:t>
            </a:r>
          </a:p>
          <a:p>
            <a:pPr lvl="2"/>
            <a:r>
              <a:rPr lang="en-US" sz="2800" dirty="0" err="1" smtClean="0"/>
              <a:t>Rumah</a:t>
            </a:r>
            <a:r>
              <a:rPr lang="en-US" sz="2800" dirty="0" smtClean="0"/>
              <a:t>, </a:t>
            </a:r>
            <a:r>
              <a:rPr lang="en-US" sz="2800" dirty="0" err="1" smtClean="0"/>
              <a:t>yaitu</a:t>
            </a:r>
            <a:r>
              <a:rPr lang="en-US" sz="2800" dirty="0" smtClean="0"/>
              <a:t> </a:t>
            </a:r>
            <a:r>
              <a:rPr lang="en-US" sz="2800" dirty="0" err="1" smtClean="0"/>
              <a:t>tempat</a:t>
            </a:r>
            <a:r>
              <a:rPr lang="en-US" sz="2800" dirty="0" smtClean="0"/>
              <a:t> </a:t>
            </a:r>
            <a:r>
              <a:rPr lang="en-US" sz="2800" dirty="0" err="1" smtClean="0"/>
              <a:t>tinggal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berlindung</a:t>
            </a:r>
            <a:r>
              <a:rPr lang="en-US" sz="2800" dirty="0" smtClean="0"/>
              <a:t> </a:t>
            </a:r>
            <a:r>
              <a:rPr lang="en-US" sz="2800" dirty="0" err="1" smtClean="0"/>
              <a:t>bagi</a:t>
            </a:r>
            <a:r>
              <a:rPr lang="en-US" sz="2800" dirty="0" smtClean="0"/>
              <a:t> </a:t>
            </a:r>
            <a:r>
              <a:rPr lang="en-US" sz="2800" dirty="0" err="1" smtClean="0"/>
              <a:t>keluarga</a:t>
            </a:r>
            <a:r>
              <a:rPr lang="en-US" sz="2800" dirty="0" smtClean="0"/>
              <a:t> </a:t>
            </a:r>
            <a:r>
              <a:rPr lang="en-US" sz="2800" dirty="0" err="1" smtClean="0"/>
              <a:t>selama</a:t>
            </a:r>
            <a:r>
              <a:rPr lang="en-US" sz="2800" dirty="0" smtClean="0"/>
              <a:t> </a:t>
            </a:r>
            <a:r>
              <a:rPr lang="en-US" sz="2800" dirty="0" err="1" smtClean="0"/>
              <a:t>hidupnya</a:t>
            </a:r>
            <a:endParaRPr lang="en-US" sz="2800" dirty="0" smtClean="0"/>
          </a:p>
          <a:p>
            <a:pPr lvl="2"/>
            <a:r>
              <a:rPr lang="en-US" sz="2800" dirty="0" err="1" smtClean="0"/>
              <a:t>Olahraga</a:t>
            </a:r>
            <a:r>
              <a:rPr lang="en-US" sz="2800" dirty="0" smtClean="0"/>
              <a:t>, </a:t>
            </a:r>
            <a:r>
              <a:rPr lang="en-US" sz="2800" dirty="0" err="1" smtClean="0"/>
              <a:t>yaitu</a:t>
            </a:r>
            <a:r>
              <a:rPr lang="en-US" sz="2800" dirty="0" smtClean="0"/>
              <a:t> </a:t>
            </a:r>
            <a:r>
              <a:rPr lang="en-US" sz="2800" dirty="0" err="1" smtClean="0"/>
              <a:t>kegiatan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memelihara</a:t>
            </a:r>
            <a:r>
              <a:rPr lang="en-US" sz="2800" dirty="0" smtClean="0"/>
              <a:t> </a:t>
            </a:r>
            <a:r>
              <a:rPr lang="en-US" sz="2800" dirty="0" err="1" smtClean="0"/>
              <a:t>kesehatan</a:t>
            </a:r>
            <a:r>
              <a:rPr lang="en-US" sz="2800" dirty="0" smtClean="0"/>
              <a:t> </a:t>
            </a:r>
            <a:r>
              <a:rPr lang="en-US" sz="2800" dirty="0" err="1" smtClean="0"/>
              <a:t>badan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2. </a:t>
            </a:r>
            <a:r>
              <a:rPr lang="en-US" sz="3200" dirty="0" err="1" smtClean="0"/>
              <a:t>Kebutuhan</a:t>
            </a:r>
            <a:r>
              <a:rPr lang="en-US" sz="3200" dirty="0" smtClean="0"/>
              <a:t> </a:t>
            </a:r>
            <a:r>
              <a:rPr lang="en-US" sz="3200" dirty="0" err="1" smtClean="0"/>
              <a:t>Rohani</a:t>
            </a:r>
            <a:r>
              <a:rPr lang="en-US" sz="3200" dirty="0" smtClean="0"/>
              <a:t> (</a:t>
            </a:r>
            <a:r>
              <a:rPr lang="en-US" sz="3200" i="1" dirty="0" err="1" smtClean="0"/>
              <a:t>psycological</a:t>
            </a:r>
            <a:r>
              <a:rPr lang="en-US" sz="3200" i="1" dirty="0" smtClean="0"/>
              <a:t> needs</a:t>
            </a:r>
            <a:r>
              <a:rPr lang="en-US" sz="3200" dirty="0" smtClean="0"/>
              <a:t>)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Kebutuhan</a:t>
            </a:r>
            <a:r>
              <a:rPr lang="en-US" sz="2800" dirty="0" smtClean="0"/>
              <a:t> </a:t>
            </a:r>
            <a:r>
              <a:rPr lang="en-US" sz="2800" dirty="0" err="1" smtClean="0"/>
              <a:t>rohani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kebutuhan</a:t>
            </a:r>
            <a:r>
              <a:rPr lang="en-US" sz="2800" dirty="0" smtClean="0"/>
              <a:t> </a:t>
            </a:r>
            <a:r>
              <a:rPr lang="en-US" sz="2800" dirty="0" err="1" smtClean="0"/>
              <a:t>immateriel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berguna</a:t>
            </a:r>
            <a:r>
              <a:rPr lang="en-US" sz="2800" dirty="0" smtClean="0"/>
              <a:t> </a:t>
            </a:r>
            <a:r>
              <a:rPr lang="en-US" sz="2800" dirty="0" err="1" smtClean="0"/>
              <a:t>bagi</a:t>
            </a:r>
            <a:r>
              <a:rPr lang="en-US" sz="2800" dirty="0" smtClean="0"/>
              <a:t> </a:t>
            </a:r>
            <a:r>
              <a:rPr lang="en-US" sz="2800" dirty="0" err="1" smtClean="0"/>
              <a:t>pengembangan</a:t>
            </a:r>
            <a:r>
              <a:rPr lang="en-US" sz="2800" dirty="0" smtClean="0"/>
              <a:t> </a:t>
            </a:r>
            <a:r>
              <a:rPr lang="en-US" sz="2800" dirty="0" err="1" smtClean="0"/>
              <a:t>jiwa</a:t>
            </a:r>
            <a:r>
              <a:rPr lang="en-US" sz="2800" dirty="0" smtClean="0"/>
              <a:t>, </a:t>
            </a:r>
            <a:r>
              <a:rPr lang="en-US" sz="2800" dirty="0" err="1" smtClean="0"/>
              <a:t>intelektual</a:t>
            </a:r>
            <a:r>
              <a:rPr lang="en-US" sz="2800" dirty="0" smtClean="0"/>
              <a:t>, </a:t>
            </a:r>
            <a:r>
              <a:rPr lang="en-US" sz="2800" dirty="0" err="1" smtClean="0"/>
              <a:t>kesenian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ketakwaan</a:t>
            </a:r>
            <a:r>
              <a:rPr lang="en-US" sz="2800" dirty="0" smtClean="0"/>
              <a:t> </a:t>
            </a:r>
            <a:r>
              <a:rPr lang="en-US" sz="2800" dirty="0" err="1" smtClean="0"/>
              <a:t>kepada</a:t>
            </a:r>
            <a:r>
              <a:rPr lang="en-US" sz="2800" dirty="0" smtClean="0"/>
              <a:t> </a:t>
            </a:r>
            <a:r>
              <a:rPr lang="en-US" sz="2800" dirty="0" err="1" smtClean="0"/>
              <a:t>Tuhan</a:t>
            </a:r>
            <a:r>
              <a:rPr lang="en-US" sz="2800" dirty="0" smtClean="0"/>
              <a:t>. 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err="1" smtClean="0"/>
              <a:t>Kebutuhan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terdiri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:</a:t>
            </a:r>
          </a:p>
          <a:p>
            <a:pPr lvl="2"/>
            <a:r>
              <a:rPr lang="en-US" sz="2800" b="1" dirty="0" err="1" smtClean="0"/>
              <a:t>Pendidikan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pelatihan</a:t>
            </a:r>
            <a:r>
              <a:rPr lang="en-US" sz="2800" dirty="0" smtClean="0"/>
              <a:t>, </a:t>
            </a:r>
            <a:r>
              <a:rPr lang="en-US" sz="2800" dirty="0" err="1" smtClean="0"/>
              <a:t>yaitu</a:t>
            </a:r>
            <a:r>
              <a:rPr lang="en-US" sz="2800" dirty="0" smtClean="0"/>
              <a:t> </a:t>
            </a:r>
            <a:r>
              <a:rPr lang="en-US" sz="2800" dirty="0" err="1" smtClean="0"/>
              <a:t>kegiatan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meningkatkan</a:t>
            </a:r>
            <a:r>
              <a:rPr lang="en-US" sz="2800" dirty="0" smtClean="0"/>
              <a:t> </a:t>
            </a:r>
            <a:r>
              <a:rPr lang="en-US" sz="2800" dirty="0" err="1" smtClean="0"/>
              <a:t>kemampuan</a:t>
            </a:r>
            <a:r>
              <a:rPr lang="en-US" sz="2800" dirty="0" smtClean="0"/>
              <a:t> </a:t>
            </a:r>
            <a:r>
              <a:rPr lang="en-US" sz="2800" dirty="0" err="1" smtClean="0"/>
              <a:t>berpikir</a:t>
            </a:r>
            <a:r>
              <a:rPr lang="en-US" sz="2800" dirty="0" smtClean="0"/>
              <a:t> (</a:t>
            </a:r>
            <a:r>
              <a:rPr lang="en-US" sz="2800" dirty="0" err="1" smtClean="0"/>
              <a:t>intelektual</a:t>
            </a:r>
            <a:r>
              <a:rPr lang="en-US" sz="2800" dirty="0" smtClean="0"/>
              <a:t>)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berbuat</a:t>
            </a:r>
            <a:r>
              <a:rPr lang="en-US" sz="2800" dirty="0" smtClean="0"/>
              <a:t>, </a:t>
            </a:r>
            <a:r>
              <a:rPr lang="en-US" sz="2800" dirty="0" err="1" smtClean="0"/>
              <a:t>serta</a:t>
            </a:r>
            <a:r>
              <a:rPr lang="en-US" sz="2800" dirty="0" smtClean="0"/>
              <a:t> </a:t>
            </a:r>
            <a:r>
              <a:rPr lang="en-US" sz="2800" dirty="0" err="1" smtClean="0"/>
              <a:t>kematangan</a:t>
            </a:r>
            <a:r>
              <a:rPr lang="en-US" sz="2800" dirty="0" smtClean="0"/>
              <a:t> </a:t>
            </a:r>
            <a:r>
              <a:rPr lang="en-US" sz="2800" dirty="0" err="1" smtClean="0"/>
              <a:t>jiwa</a:t>
            </a:r>
            <a:r>
              <a:rPr lang="en-US" sz="2800" dirty="0" smtClean="0"/>
              <a:t> </a:t>
            </a:r>
            <a:r>
              <a:rPr lang="en-US" sz="2800" dirty="0" err="1" smtClean="0"/>
              <a:t>guna</a:t>
            </a:r>
            <a:r>
              <a:rPr lang="en-US" sz="2800" dirty="0" smtClean="0"/>
              <a:t> </a:t>
            </a:r>
            <a:r>
              <a:rPr lang="en-US" sz="2800" dirty="0" err="1" smtClean="0"/>
              <a:t>mengatasi</a:t>
            </a:r>
            <a:r>
              <a:rPr lang="en-US" sz="2800" dirty="0" smtClean="0"/>
              <a:t> </a:t>
            </a:r>
            <a:r>
              <a:rPr lang="en-US" sz="2800" dirty="0" err="1" smtClean="0"/>
              <a:t>keterbelakangan</a:t>
            </a:r>
            <a:r>
              <a:rPr lang="en-US" sz="2800" dirty="0" smtClean="0"/>
              <a:t> </a:t>
            </a:r>
            <a:r>
              <a:rPr lang="en-US" sz="2800" dirty="0" err="1" smtClean="0"/>
              <a:t>ilmu</a:t>
            </a:r>
            <a:r>
              <a:rPr lang="en-US" sz="2800" dirty="0" smtClean="0"/>
              <a:t> </a:t>
            </a:r>
            <a:r>
              <a:rPr lang="en-US" sz="2800" dirty="0" err="1" smtClean="0"/>
              <a:t>pengetahuan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teknologi</a:t>
            </a:r>
            <a:endParaRPr lang="en-US" sz="28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pPr lvl="2"/>
            <a:r>
              <a:rPr lang="en-US" sz="2800" b="1" dirty="0" err="1" smtClean="0"/>
              <a:t>Hiburan</a:t>
            </a:r>
            <a:r>
              <a:rPr lang="en-US" sz="2800" b="1" dirty="0" smtClean="0"/>
              <a:t>,</a:t>
            </a:r>
            <a:r>
              <a:rPr lang="en-US" sz="2800" dirty="0" smtClean="0"/>
              <a:t> </a:t>
            </a:r>
            <a:r>
              <a:rPr lang="en-US" sz="2800" dirty="0" err="1" smtClean="0"/>
              <a:t>yaitu</a:t>
            </a:r>
            <a:r>
              <a:rPr lang="en-US" sz="2800" dirty="0" smtClean="0"/>
              <a:t> </a:t>
            </a:r>
            <a:r>
              <a:rPr lang="en-US" sz="2800" dirty="0" err="1" smtClean="0"/>
              <a:t>upaya</a:t>
            </a:r>
            <a:r>
              <a:rPr lang="en-US" sz="2800" dirty="0" smtClean="0"/>
              <a:t> </a:t>
            </a:r>
            <a:r>
              <a:rPr lang="en-US" sz="2800" dirty="0" err="1" smtClean="0"/>
              <a:t>menikmati</a:t>
            </a:r>
            <a:r>
              <a:rPr lang="en-US" sz="2800" dirty="0" smtClean="0"/>
              <a:t> </a:t>
            </a:r>
            <a:r>
              <a:rPr lang="en-US" sz="2800" dirty="0" err="1" smtClean="0"/>
              <a:t>keindahan</a:t>
            </a:r>
            <a:r>
              <a:rPr lang="en-US" sz="2800" dirty="0" smtClean="0"/>
              <a:t> </a:t>
            </a:r>
            <a:r>
              <a:rPr lang="en-US" sz="2800" dirty="0" err="1" smtClean="0"/>
              <a:t>guna</a:t>
            </a:r>
            <a:r>
              <a:rPr lang="en-US" sz="2800" dirty="0" smtClean="0"/>
              <a:t> </a:t>
            </a:r>
            <a:r>
              <a:rPr lang="en-US" sz="2800" dirty="0" err="1" smtClean="0"/>
              <a:t>mengatasi</a:t>
            </a:r>
            <a:r>
              <a:rPr lang="en-US" sz="2800" dirty="0" smtClean="0"/>
              <a:t> </a:t>
            </a:r>
            <a:r>
              <a:rPr lang="en-US" sz="2800" dirty="0" err="1" smtClean="0"/>
              <a:t>kebosanan</a:t>
            </a:r>
            <a:r>
              <a:rPr lang="en-US" sz="2800" dirty="0" smtClean="0"/>
              <a:t>, </a:t>
            </a:r>
            <a:r>
              <a:rPr lang="en-US" sz="2800" dirty="0" err="1" smtClean="0"/>
              <a:t>kejenuhan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membangkitkan</a:t>
            </a:r>
            <a:r>
              <a:rPr lang="en-US" sz="2800" dirty="0" smtClean="0"/>
              <a:t> </a:t>
            </a:r>
            <a:r>
              <a:rPr lang="en-US" sz="2800" dirty="0" err="1" smtClean="0"/>
              <a:t>gairah</a:t>
            </a:r>
            <a:r>
              <a:rPr lang="en-US" sz="2800" dirty="0" smtClean="0"/>
              <a:t> </a:t>
            </a:r>
            <a:r>
              <a:rPr lang="en-US" sz="2800" dirty="0" err="1" smtClean="0"/>
              <a:t>hidup</a:t>
            </a:r>
            <a:r>
              <a:rPr lang="en-US" sz="2800" dirty="0" smtClean="0"/>
              <a:t>.</a:t>
            </a:r>
          </a:p>
          <a:p>
            <a:pPr lvl="2"/>
            <a:r>
              <a:rPr lang="en-US" sz="2800" b="1" dirty="0" err="1" smtClean="0"/>
              <a:t>Kesenian</a:t>
            </a:r>
            <a:r>
              <a:rPr lang="en-US" sz="2800" b="1" dirty="0" smtClean="0"/>
              <a:t>,</a:t>
            </a:r>
            <a:r>
              <a:rPr lang="en-US" sz="2800" dirty="0" smtClean="0"/>
              <a:t> </a:t>
            </a:r>
            <a:r>
              <a:rPr lang="en-US" sz="2800" dirty="0" err="1" smtClean="0"/>
              <a:t>yaitu</a:t>
            </a:r>
            <a:r>
              <a:rPr lang="en-US" sz="2800" dirty="0" smtClean="0"/>
              <a:t> </a:t>
            </a:r>
            <a:r>
              <a:rPr lang="en-US" sz="2800" dirty="0" err="1" smtClean="0"/>
              <a:t>upaya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mengembangkan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mengungkapkan</a:t>
            </a:r>
            <a:r>
              <a:rPr lang="en-US" sz="2800" dirty="0" smtClean="0"/>
              <a:t> rasa </a:t>
            </a:r>
            <a:r>
              <a:rPr lang="en-US" sz="2800" dirty="0" err="1" smtClean="0"/>
              <a:t>seni</a:t>
            </a:r>
            <a:r>
              <a:rPr lang="en-US" sz="2800" dirty="0" smtClean="0"/>
              <a:t> </a:t>
            </a:r>
            <a:r>
              <a:rPr lang="en-US" sz="2800" dirty="0" err="1" smtClean="0"/>
              <a:t>guna</a:t>
            </a:r>
            <a:r>
              <a:rPr lang="en-US" sz="2800" dirty="0" smtClean="0"/>
              <a:t> </a:t>
            </a:r>
            <a:r>
              <a:rPr lang="en-US" sz="2800" dirty="0" err="1" smtClean="0"/>
              <a:t>memelihara</a:t>
            </a:r>
            <a:r>
              <a:rPr lang="en-US" sz="2800" dirty="0" smtClean="0"/>
              <a:t> </a:t>
            </a:r>
            <a:r>
              <a:rPr lang="en-US" sz="2800" dirty="0" err="1" smtClean="0"/>
              <a:t>keindahan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kehalusan</a:t>
            </a:r>
            <a:r>
              <a:rPr lang="en-US" sz="2800" dirty="0" smtClean="0"/>
              <a:t> </a:t>
            </a:r>
            <a:r>
              <a:rPr lang="en-US" sz="2800" dirty="0" err="1" smtClean="0"/>
              <a:t>jiwa</a:t>
            </a:r>
            <a:r>
              <a:rPr lang="en-US" sz="2800" dirty="0" smtClean="0"/>
              <a:t>.</a:t>
            </a:r>
          </a:p>
          <a:p>
            <a:pPr lvl="2"/>
            <a:r>
              <a:rPr lang="en-US" sz="2800" dirty="0" err="1" smtClean="0"/>
              <a:t>Keagamaan</a:t>
            </a:r>
            <a:r>
              <a:rPr lang="en-US" sz="2800" dirty="0" smtClean="0"/>
              <a:t>, </a:t>
            </a:r>
            <a:r>
              <a:rPr lang="en-US" sz="2800" dirty="0" err="1" smtClean="0"/>
              <a:t>yaitu</a:t>
            </a:r>
            <a:r>
              <a:rPr lang="en-US" sz="2800" dirty="0" smtClean="0"/>
              <a:t> </a:t>
            </a:r>
            <a:r>
              <a:rPr lang="en-US" sz="2800" dirty="0" err="1" smtClean="0"/>
              <a:t>kepatuhan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mengerjakan</a:t>
            </a:r>
            <a:r>
              <a:rPr lang="en-US" sz="2800" dirty="0" smtClean="0"/>
              <a:t> </a:t>
            </a:r>
            <a:r>
              <a:rPr lang="en-US" sz="2800" dirty="0" err="1" smtClean="0"/>
              <a:t>perintah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menjauhi</a:t>
            </a:r>
            <a:r>
              <a:rPr lang="en-US" sz="2800" dirty="0" smtClean="0"/>
              <a:t> </a:t>
            </a:r>
            <a:r>
              <a:rPr lang="en-US" sz="2800" dirty="0" err="1" smtClean="0"/>
              <a:t>larangan</a:t>
            </a:r>
            <a:r>
              <a:rPr lang="en-US" sz="2800" dirty="0" smtClean="0"/>
              <a:t> </a:t>
            </a:r>
            <a:r>
              <a:rPr lang="en-US" sz="2800" dirty="0" err="1" smtClean="0"/>
              <a:t>Tuhan</a:t>
            </a:r>
            <a:r>
              <a:rPr lang="en-US" sz="2800" dirty="0" smtClean="0"/>
              <a:t> </a:t>
            </a:r>
            <a:r>
              <a:rPr lang="en-US" sz="2800" dirty="0" err="1" smtClean="0"/>
              <a:t>guna</a:t>
            </a:r>
            <a:r>
              <a:rPr lang="en-US" sz="2800" dirty="0" smtClean="0"/>
              <a:t> </a:t>
            </a:r>
            <a:r>
              <a:rPr lang="en-US" sz="2800" dirty="0" err="1" smtClean="0"/>
              <a:t>memelihara</a:t>
            </a:r>
            <a:r>
              <a:rPr lang="en-US" sz="2800" dirty="0" smtClean="0"/>
              <a:t> </a:t>
            </a:r>
            <a:r>
              <a:rPr lang="en-US" sz="2800" dirty="0" err="1" smtClean="0"/>
              <a:t>ketakwaan</a:t>
            </a:r>
            <a:r>
              <a:rPr lang="en-US" sz="2800" dirty="0" smtClean="0"/>
              <a:t> </a:t>
            </a:r>
            <a:r>
              <a:rPr lang="en-US" sz="2800" dirty="0" err="1" smtClean="0"/>
              <a:t>selalu</a:t>
            </a:r>
            <a:r>
              <a:rPr lang="en-US" sz="2800" dirty="0" smtClean="0"/>
              <a:t> </a:t>
            </a:r>
            <a:r>
              <a:rPr lang="en-US" sz="2800" dirty="0" err="1" smtClean="0"/>
              <a:t>ingat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dekat</a:t>
            </a:r>
            <a:r>
              <a:rPr lang="en-US" sz="2800" dirty="0" smtClean="0"/>
              <a:t> </a:t>
            </a:r>
            <a:r>
              <a:rPr lang="en-US" sz="2800" dirty="0" err="1" smtClean="0"/>
              <a:t>kepada</a:t>
            </a:r>
            <a:r>
              <a:rPr lang="en-US" sz="2800" dirty="0" smtClean="0"/>
              <a:t> </a:t>
            </a:r>
            <a:r>
              <a:rPr lang="en-US" sz="2800" dirty="0" err="1" smtClean="0"/>
              <a:t>Tuhan</a:t>
            </a:r>
            <a:r>
              <a:rPr lang="en-US" sz="2800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600" dirty="0" smtClean="0"/>
              <a:t>3. </a:t>
            </a:r>
            <a:r>
              <a:rPr lang="en-US" sz="3600" dirty="0" err="1" smtClean="0"/>
              <a:t>Kebutuhan</a:t>
            </a:r>
            <a:r>
              <a:rPr lang="en-US" sz="3600" dirty="0" smtClean="0"/>
              <a:t> </a:t>
            </a:r>
            <a:r>
              <a:rPr lang="en-US" sz="3600" dirty="0" err="1" smtClean="0"/>
              <a:t>biologis</a:t>
            </a:r>
            <a:r>
              <a:rPr lang="en-US" sz="3600" dirty="0" smtClean="0"/>
              <a:t> (</a:t>
            </a:r>
            <a:r>
              <a:rPr lang="en-US" sz="3600" i="1" dirty="0" smtClean="0"/>
              <a:t>sexual need</a:t>
            </a:r>
            <a:r>
              <a:rPr lang="en-US" sz="3600" dirty="0" smtClean="0"/>
              <a:t>)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1"/>
            <a:ext cx="8229600" cy="4830763"/>
          </a:xfrm>
        </p:spPr>
        <p:txBody>
          <a:bodyPr/>
          <a:lstStyle/>
          <a:p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biologis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yang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kelangsungan</a:t>
            </a:r>
            <a:r>
              <a:rPr lang="en-US" dirty="0" smtClean="0"/>
              <a:t> </a:t>
            </a:r>
            <a:r>
              <a:rPr lang="en-US" dirty="0" err="1" smtClean="0"/>
              <a:t>generasi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biologis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 err="1" smtClean="0"/>
              <a:t>umat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muka</a:t>
            </a:r>
            <a:r>
              <a:rPr lang="en-US" dirty="0" smtClean="0"/>
              <a:t> </a:t>
            </a:r>
            <a:r>
              <a:rPr lang="en-US" dirty="0" err="1" smtClean="0"/>
              <a:t>bumi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/>
              <a:t>Pemenuhan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Kebutuhan</a:t>
            </a:r>
            <a:endParaRPr lang="en-US" sz="36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jasmani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rohani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dipenuhi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mengeksploitasi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demikian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dipenuhi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terbatas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dibatasi</a:t>
            </a:r>
            <a:r>
              <a:rPr lang="en-US" dirty="0" smtClean="0"/>
              <a:t>,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merusak</a:t>
            </a:r>
            <a:r>
              <a:rPr lang="en-US" dirty="0" smtClean="0"/>
              <a:t> </a:t>
            </a:r>
            <a:r>
              <a:rPr lang="en-US" dirty="0" err="1" smtClean="0"/>
              <a:t>kelestarian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keserasian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menimbulkan</a:t>
            </a:r>
            <a:r>
              <a:rPr lang="en-US" dirty="0" smtClean="0"/>
              <a:t> </a:t>
            </a:r>
            <a:r>
              <a:rPr lang="en-US" dirty="0" err="1" smtClean="0"/>
              <a:t>malapetaka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begini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etis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estetis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r>
              <a:rPr lang="en-US" dirty="0" smtClean="0"/>
              <a:t> amoral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jahat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manusiawi</a:t>
            </a:r>
            <a:r>
              <a:rPr lang="en-US" dirty="0" smtClean="0"/>
              <a:t>, </a:t>
            </a:r>
            <a:r>
              <a:rPr lang="en-US" dirty="0" err="1" smtClean="0"/>
              <a:t>bertentangan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hakekat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ketiga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dipenuhi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berlakulah</a:t>
            </a:r>
            <a:r>
              <a:rPr lang="en-US" dirty="0" smtClean="0"/>
              <a:t> </a:t>
            </a:r>
            <a:r>
              <a:rPr lang="en-US" dirty="0" err="1" smtClean="0"/>
              <a:t>asas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mahkluk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. </a:t>
            </a:r>
          </a:p>
          <a:p>
            <a:pPr algn="just"/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menjalin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manusiawi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sesama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norma</a:t>
            </a:r>
            <a:r>
              <a:rPr lang="en-US" dirty="0" smtClean="0"/>
              <a:t> 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etika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disepekati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.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diwujudkan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yang </a:t>
            </a:r>
            <a:r>
              <a:rPr lang="en-US" dirty="0" err="1" smtClean="0"/>
              <a:t>produktif</a:t>
            </a:r>
            <a:r>
              <a:rPr lang="en-US" dirty="0" smtClean="0"/>
              <a:t>,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(</a:t>
            </a:r>
            <a:r>
              <a:rPr lang="en-US" dirty="0" err="1" smtClean="0"/>
              <a:t>individu</a:t>
            </a:r>
            <a:r>
              <a:rPr lang="en-US" dirty="0" smtClean="0"/>
              <a:t>)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(</a:t>
            </a:r>
            <a:r>
              <a:rPr lang="en-US" dirty="0" err="1" smtClean="0"/>
              <a:t>masyarakat</a:t>
            </a:r>
            <a:r>
              <a:rPr lang="en-US" dirty="0" smtClean="0"/>
              <a:t>).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produktif</a:t>
            </a:r>
            <a:r>
              <a:rPr lang="en-US" dirty="0" smtClean="0"/>
              <a:t> </a:t>
            </a:r>
            <a:r>
              <a:rPr lang="en-US" dirty="0" err="1" smtClean="0"/>
              <a:t>membuktikan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mahkluk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2117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mahkluk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,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itulah</a:t>
            </a:r>
            <a:r>
              <a:rPr lang="en-US" dirty="0" smtClean="0"/>
              <a:t> yang </a:t>
            </a:r>
            <a:r>
              <a:rPr lang="en-US" dirty="0" err="1" smtClean="0"/>
              <a:t>berkehendak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bertingkah</a:t>
            </a:r>
            <a:r>
              <a:rPr lang="en-US" dirty="0" smtClean="0"/>
              <a:t> </a:t>
            </a:r>
            <a:r>
              <a:rPr lang="en-US" dirty="0" err="1" smtClean="0"/>
              <a:t>laku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berbuat</a:t>
            </a:r>
            <a:r>
              <a:rPr lang="en-US" dirty="0" smtClean="0"/>
              <a:t> </a:t>
            </a:r>
            <a:r>
              <a:rPr lang="en-US" dirty="0" err="1" smtClean="0"/>
              <a:t>etis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sesama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bermasyarakat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menyelamatkan</a:t>
            </a:r>
            <a:r>
              <a:rPr lang="en-US" dirty="0" smtClean="0"/>
              <a:t> </a:t>
            </a:r>
            <a:r>
              <a:rPr lang="en-US" dirty="0" err="1" smtClean="0"/>
              <a:t>lingkungannya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bertingkah</a:t>
            </a:r>
            <a:r>
              <a:rPr lang="en-US" dirty="0" smtClean="0"/>
              <a:t> </a:t>
            </a:r>
            <a:r>
              <a:rPr lang="en-US" dirty="0" err="1" smtClean="0"/>
              <a:t>laku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berbuat</a:t>
            </a:r>
            <a:r>
              <a:rPr lang="en-US" dirty="0" smtClean="0"/>
              <a:t> </a:t>
            </a:r>
            <a:r>
              <a:rPr lang="en-US" dirty="0" err="1" smtClean="0"/>
              <a:t>etis</a:t>
            </a:r>
            <a:r>
              <a:rPr lang="en-US" dirty="0" smtClean="0"/>
              <a:t>,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subyek</a:t>
            </a:r>
            <a:r>
              <a:rPr lang="en-US" dirty="0" smtClean="0"/>
              <a:t> yang </a:t>
            </a:r>
            <a:r>
              <a:rPr lang="en-US" dirty="0" err="1" smtClean="0"/>
              <a:t>bertanggung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manusiawi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menyesuaikan</a:t>
            </a:r>
            <a:r>
              <a:rPr lang="en-US" dirty="0" smtClean="0"/>
              <a:t> </a:t>
            </a:r>
            <a:r>
              <a:rPr lang="en-US" dirty="0" err="1" smtClean="0"/>
              <a:t>perbuatannya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norma</a:t>
            </a:r>
            <a:r>
              <a:rPr lang="en-US" dirty="0" smtClean="0"/>
              <a:t> yang </a:t>
            </a:r>
            <a:r>
              <a:rPr lang="en-US" dirty="0" err="1" smtClean="0"/>
              <a:t>berlaku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menghargai</a:t>
            </a:r>
            <a:r>
              <a:rPr lang="en-US" dirty="0" smtClean="0"/>
              <a:t> </a:t>
            </a:r>
            <a:r>
              <a:rPr lang="en-US" dirty="0" err="1" smtClean="0"/>
              <a:t>harkat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martabat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lingkungannya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ETIKA DAN MORAL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5059363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4700" b="1" dirty="0" smtClean="0"/>
              <a:t>1. </a:t>
            </a:r>
            <a:r>
              <a:rPr lang="en-US" sz="4700" b="1" dirty="0" err="1" smtClean="0"/>
              <a:t>Konsep</a:t>
            </a:r>
            <a:r>
              <a:rPr lang="en-US" sz="4700" b="1" dirty="0" smtClean="0"/>
              <a:t> </a:t>
            </a:r>
            <a:r>
              <a:rPr lang="en-US" sz="4700" b="1" dirty="0" err="1" smtClean="0"/>
              <a:t>Etika</a:t>
            </a:r>
            <a:r>
              <a:rPr lang="en-US" dirty="0" smtClean="0"/>
              <a:t> </a:t>
            </a:r>
          </a:p>
          <a:p>
            <a:r>
              <a:rPr lang="en-US" dirty="0" err="1" smtClean="0"/>
              <a:t>Bertens</a:t>
            </a:r>
            <a:r>
              <a:rPr lang="en-US" dirty="0" smtClean="0"/>
              <a:t>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: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Etika</a:t>
            </a:r>
            <a:r>
              <a:rPr lang="en-US" dirty="0" smtClean="0"/>
              <a:t>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Yunani</a:t>
            </a:r>
            <a:r>
              <a:rPr lang="en-US" dirty="0" smtClean="0"/>
              <a:t> </a:t>
            </a:r>
            <a:r>
              <a:rPr lang="en-US" dirty="0" err="1" smtClean="0"/>
              <a:t>kuno</a:t>
            </a:r>
            <a:r>
              <a:rPr lang="en-US" dirty="0" smtClean="0"/>
              <a:t>, </a:t>
            </a:r>
            <a:r>
              <a:rPr lang="en-US" i="1" dirty="0" smtClean="0"/>
              <a:t>ethos</a:t>
            </a:r>
            <a:r>
              <a:rPr lang="en-US" dirty="0" smtClean="0"/>
              <a:t>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adat</a:t>
            </a:r>
            <a:r>
              <a:rPr lang="en-US" dirty="0" smtClean="0"/>
              <a:t> </a:t>
            </a:r>
            <a:r>
              <a:rPr lang="en-US" dirty="0" err="1" smtClean="0"/>
              <a:t>kebiasaan</a:t>
            </a:r>
            <a:r>
              <a:rPr lang="en-US" dirty="0" smtClean="0"/>
              <a:t>, </a:t>
            </a:r>
            <a:r>
              <a:rPr lang="en-US" dirty="0" err="1" smtClean="0"/>
              <a:t>ahklak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r>
              <a:rPr lang="en-US" dirty="0" smtClean="0"/>
              <a:t>,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jamaknya</a:t>
            </a:r>
            <a:r>
              <a:rPr lang="en-US" dirty="0" smtClean="0"/>
              <a:t> </a:t>
            </a:r>
            <a:r>
              <a:rPr lang="en-US" i="1" dirty="0" err="1" smtClean="0"/>
              <a:t>etha</a:t>
            </a:r>
            <a:r>
              <a:rPr lang="en-US" i="1" dirty="0" smtClean="0"/>
              <a:t>.</a:t>
            </a:r>
            <a:r>
              <a:rPr lang="en-US" dirty="0" smtClean="0"/>
              <a:t> Dari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jamak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dibentuk</a:t>
            </a:r>
            <a:r>
              <a:rPr lang="en-US" dirty="0" smtClean="0"/>
              <a:t> </a:t>
            </a:r>
            <a:r>
              <a:rPr lang="en-US" dirty="0" err="1" smtClean="0"/>
              <a:t>istilah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Inggris</a:t>
            </a:r>
            <a:r>
              <a:rPr lang="en-US" dirty="0" smtClean="0"/>
              <a:t> </a:t>
            </a:r>
            <a:r>
              <a:rPr lang="en-US" i="1" dirty="0" smtClean="0"/>
              <a:t>Ethics</a:t>
            </a:r>
            <a:r>
              <a:rPr lang="en-US" dirty="0" smtClean="0"/>
              <a:t> yang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diserap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Indonesia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Etika</a:t>
            </a:r>
            <a:r>
              <a:rPr lang="en-US" dirty="0" smtClean="0"/>
              <a:t>, 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211763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Etika</a:t>
            </a:r>
            <a:r>
              <a:rPr lang="en-US" sz="3600" dirty="0" smtClean="0"/>
              <a:t> </a:t>
            </a:r>
            <a:r>
              <a:rPr lang="en-US" sz="3600" dirty="0" err="1" smtClean="0"/>
              <a:t>yaitu</a:t>
            </a:r>
            <a:r>
              <a:rPr lang="en-US" sz="3600" dirty="0" smtClean="0"/>
              <a:t> </a:t>
            </a:r>
            <a:r>
              <a:rPr lang="en-US" sz="3600" dirty="0" err="1" smtClean="0"/>
              <a:t>ilmu</a:t>
            </a:r>
            <a:r>
              <a:rPr lang="en-US" sz="3600" dirty="0" smtClean="0"/>
              <a:t> </a:t>
            </a:r>
            <a:r>
              <a:rPr lang="en-US" sz="3600" dirty="0" err="1" smtClean="0"/>
              <a:t>tentang</a:t>
            </a:r>
            <a:r>
              <a:rPr lang="en-US" sz="3600" dirty="0" smtClean="0"/>
              <a:t> </a:t>
            </a:r>
            <a:r>
              <a:rPr lang="en-US" sz="3600" dirty="0" err="1" smtClean="0"/>
              <a:t>kebiasaan</a:t>
            </a:r>
            <a:r>
              <a:rPr lang="en-US" sz="3600" dirty="0" smtClean="0"/>
              <a:t> yang </a:t>
            </a:r>
            <a:r>
              <a:rPr lang="en-US" sz="3600" dirty="0" err="1" smtClean="0"/>
              <a:t>baik</a:t>
            </a:r>
            <a:r>
              <a:rPr lang="en-US" sz="3600" dirty="0" smtClean="0"/>
              <a:t>, </a:t>
            </a:r>
            <a:r>
              <a:rPr lang="en-US" sz="3600" dirty="0" err="1" smtClean="0"/>
              <a:t>berupa</a:t>
            </a:r>
            <a:r>
              <a:rPr lang="en-US" sz="3600" dirty="0" smtClean="0"/>
              <a:t> </a:t>
            </a:r>
            <a:r>
              <a:rPr lang="en-US" sz="3600" dirty="0" err="1" smtClean="0"/>
              <a:t>perilaku</a:t>
            </a:r>
            <a:r>
              <a:rPr lang="en-US" sz="3600" dirty="0" smtClean="0"/>
              <a:t>, </a:t>
            </a:r>
            <a:r>
              <a:rPr lang="en-US" sz="3600" dirty="0" err="1" smtClean="0"/>
              <a:t>yaitu</a:t>
            </a:r>
            <a:r>
              <a:rPr lang="en-US" sz="3600" dirty="0" smtClean="0"/>
              <a:t> </a:t>
            </a:r>
            <a:r>
              <a:rPr lang="en-US" sz="3600" dirty="0" err="1" smtClean="0"/>
              <a:t>terbiasa</a:t>
            </a:r>
            <a:r>
              <a:rPr lang="en-US" sz="3600" dirty="0" smtClean="0"/>
              <a:t> </a:t>
            </a:r>
            <a:r>
              <a:rPr lang="en-US" sz="3600" dirty="0" err="1" smtClean="0"/>
              <a:t>berbuat</a:t>
            </a:r>
            <a:r>
              <a:rPr lang="en-US" sz="3600" dirty="0" smtClean="0"/>
              <a:t> </a:t>
            </a:r>
            <a:r>
              <a:rPr lang="en-US" sz="3600" dirty="0" err="1" smtClean="0"/>
              <a:t>baik</a:t>
            </a:r>
            <a:r>
              <a:rPr lang="en-US" sz="3600" dirty="0" smtClean="0"/>
              <a:t>. </a:t>
            </a:r>
          </a:p>
          <a:p>
            <a:r>
              <a:rPr lang="en-US" sz="3600" dirty="0" err="1" smtClean="0"/>
              <a:t>Berdasarkan</a:t>
            </a:r>
            <a:r>
              <a:rPr lang="en-US" sz="3600" dirty="0" smtClean="0"/>
              <a:t> </a:t>
            </a:r>
            <a:r>
              <a:rPr lang="en-US" sz="3600" dirty="0" err="1" smtClean="0"/>
              <a:t>arti</a:t>
            </a:r>
            <a:r>
              <a:rPr lang="en-US" sz="3600" dirty="0" smtClean="0"/>
              <a:t> </a:t>
            </a:r>
            <a:r>
              <a:rPr lang="en-US" sz="3600" dirty="0" err="1" smtClean="0"/>
              <a:t>tersebut</a:t>
            </a:r>
            <a:r>
              <a:rPr lang="en-US" sz="3600" dirty="0" smtClean="0"/>
              <a:t>, </a:t>
            </a:r>
            <a:r>
              <a:rPr lang="en-US" sz="3600" dirty="0" err="1" smtClean="0"/>
              <a:t>ada</a:t>
            </a:r>
            <a:r>
              <a:rPr lang="en-US" sz="3600" dirty="0" smtClean="0"/>
              <a:t> </a:t>
            </a:r>
            <a:r>
              <a:rPr lang="en-US" sz="3600" dirty="0" err="1" smtClean="0"/>
              <a:t>hal</a:t>
            </a:r>
            <a:r>
              <a:rPr lang="en-US" sz="3600" dirty="0" smtClean="0"/>
              <a:t> yang </a:t>
            </a:r>
            <a:r>
              <a:rPr lang="en-US" sz="3600" dirty="0" err="1" smtClean="0"/>
              <a:t>perlu</a:t>
            </a:r>
            <a:r>
              <a:rPr lang="en-US" sz="3600" dirty="0" smtClean="0"/>
              <a:t> </a:t>
            </a:r>
            <a:r>
              <a:rPr lang="en-US" sz="3600" dirty="0" err="1" smtClean="0"/>
              <a:t>dicermati</a:t>
            </a:r>
            <a:r>
              <a:rPr lang="en-US" sz="3600" dirty="0" smtClean="0"/>
              <a:t>, </a:t>
            </a:r>
            <a:r>
              <a:rPr lang="en-US" sz="3600" dirty="0" err="1" smtClean="0"/>
              <a:t>yaitu</a:t>
            </a:r>
            <a:r>
              <a:rPr lang="en-US" sz="3600" dirty="0" smtClean="0"/>
              <a:t> </a:t>
            </a:r>
            <a:r>
              <a:rPr lang="en-US" sz="3600" dirty="0" err="1" smtClean="0"/>
              <a:t>perilaku</a:t>
            </a:r>
            <a:r>
              <a:rPr lang="en-US" sz="3600" dirty="0" smtClean="0"/>
              <a:t> (</a:t>
            </a:r>
            <a:r>
              <a:rPr lang="en-US" sz="3600" dirty="0" err="1" smtClean="0"/>
              <a:t>perbuatan</a:t>
            </a:r>
            <a:r>
              <a:rPr lang="en-US" sz="3600" dirty="0" smtClean="0"/>
              <a:t>), </a:t>
            </a:r>
            <a:r>
              <a:rPr lang="en-US" sz="3600" dirty="0" err="1" smtClean="0"/>
              <a:t>acuan</a:t>
            </a:r>
            <a:r>
              <a:rPr lang="en-US" sz="3600" dirty="0" smtClean="0"/>
              <a:t> </a:t>
            </a:r>
            <a:r>
              <a:rPr lang="en-US" sz="3600" dirty="0" err="1" smtClean="0"/>
              <a:t>perilaku</a:t>
            </a:r>
            <a:r>
              <a:rPr lang="en-US" sz="3600" dirty="0" smtClean="0"/>
              <a:t> (</a:t>
            </a:r>
            <a:r>
              <a:rPr lang="en-US" sz="3600" dirty="0" err="1" smtClean="0"/>
              <a:t>norma</a:t>
            </a:r>
            <a:r>
              <a:rPr lang="en-US" sz="3600" dirty="0" smtClean="0"/>
              <a:t>, </a:t>
            </a:r>
            <a:r>
              <a:rPr lang="en-US" sz="3600" dirty="0" err="1" smtClean="0"/>
              <a:t>sistem</a:t>
            </a:r>
            <a:r>
              <a:rPr lang="en-US" sz="3600" dirty="0" smtClean="0"/>
              <a:t> </a:t>
            </a:r>
            <a:r>
              <a:rPr lang="en-US" sz="3600" dirty="0" err="1" smtClean="0"/>
              <a:t>nilai</a:t>
            </a:r>
            <a:r>
              <a:rPr lang="en-US" sz="3600" dirty="0" smtClean="0"/>
              <a:t>),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bentuk</a:t>
            </a:r>
            <a:r>
              <a:rPr lang="en-US" sz="3600" dirty="0" smtClean="0"/>
              <a:t> </a:t>
            </a:r>
            <a:r>
              <a:rPr lang="en-US" sz="3600" dirty="0" err="1" smtClean="0"/>
              <a:t>norma</a:t>
            </a:r>
            <a:r>
              <a:rPr lang="en-US" sz="3600" dirty="0" smtClean="0"/>
              <a:t>/</a:t>
            </a:r>
            <a:r>
              <a:rPr lang="en-US" sz="3600" dirty="0" err="1" smtClean="0"/>
              <a:t>sistem</a:t>
            </a:r>
            <a:r>
              <a:rPr lang="en-US" sz="3600" dirty="0" smtClean="0"/>
              <a:t> </a:t>
            </a:r>
            <a:r>
              <a:rPr lang="en-US" sz="3600" dirty="0" err="1" smtClean="0"/>
              <a:t>nilai</a:t>
            </a:r>
            <a:r>
              <a:rPr lang="en-US" sz="3600" dirty="0" smtClean="0"/>
              <a:t> (</a:t>
            </a:r>
            <a:r>
              <a:rPr lang="en-US" sz="3600" dirty="0" err="1" smtClean="0"/>
              <a:t>Kode</a:t>
            </a:r>
            <a:r>
              <a:rPr lang="en-US" sz="3600" dirty="0" smtClean="0"/>
              <a:t> </a:t>
            </a:r>
            <a:r>
              <a:rPr lang="en-US" sz="3600" dirty="0" err="1" smtClean="0"/>
              <a:t>Etik</a:t>
            </a:r>
            <a:r>
              <a:rPr lang="en-US" sz="3600" dirty="0" smtClean="0"/>
              <a:t>, label). 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8495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- </a:t>
            </a:r>
            <a:r>
              <a:rPr lang="en-US" sz="3600" b="1" dirty="0" err="1" smtClean="0"/>
              <a:t>Keharusan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hidup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bersama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itu</a:t>
            </a:r>
            <a:r>
              <a:rPr lang="en-US" sz="3600" b="1" dirty="0" smtClean="0"/>
              <a:t> </a:t>
            </a:r>
            <a:r>
              <a:rPr lang="en-US" sz="3600" dirty="0" err="1" smtClean="0"/>
              <a:t>karena</a:t>
            </a:r>
            <a:r>
              <a:rPr lang="en-US" sz="3600" dirty="0" smtClean="0"/>
              <a:t> </a:t>
            </a:r>
            <a:r>
              <a:rPr lang="en-US" sz="3600" dirty="0" err="1" smtClean="0"/>
              <a:t>manusia</a:t>
            </a:r>
            <a:r>
              <a:rPr lang="en-US" sz="3600" dirty="0" smtClean="0"/>
              <a:t> </a:t>
            </a:r>
            <a:r>
              <a:rPr lang="en-US" sz="3600" dirty="0" err="1" smtClean="0"/>
              <a:t>mempunyai</a:t>
            </a:r>
            <a:r>
              <a:rPr lang="en-US" sz="3600" dirty="0" smtClean="0"/>
              <a:t> </a:t>
            </a:r>
            <a:r>
              <a:rPr lang="en-US" sz="3600" dirty="0" err="1" smtClean="0"/>
              <a:t>kebutuhan</a:t>
            </a:r>
            <a:r>
              <a:rPr lang="en-US" sz="3600" dirty="0" smtClean="0"/>
              <a:t> yang </a:t>
            </a:r>
            <a:r>
              <a:rPr lang="en-US" sz="3600" dirty="0" err="1" smtClean="0"/>
              <a:t>hanya</a:t>
            </a:r>
            <a:r>
              <a:rPr lang="en-US" sz="3600" dirty="0" smtClean="0"/>
              <a:t> </a:t>
            </a:r>
            <a:r>
              <a:rPr lang="en-US" sz="3600" dirty="0" err="1" smtClean="0"/>
              <a:t>dapat</a:t>
            </a:r>
            <a:r>
              <a:rPr lang="en-US" sz="3600" dirty="0" smtClean="0"/>
              <a:t> </a:t>
            </a:r>
            <a:r>
              <a:rPr lang="en-US" sz="3600" dirty="0" err="1" smtClean="0"/>
              <a:t>dipenuhi</a:t>
            </a:r>
            <a:r>
              <a:rPr lang="en-US" sz="3600" dirty="0" smtClean="0"/>
              <a:t> </a:t>
            </a:r>
            <a:r>
              <a:rPr lang="en-US" sz="3600" dirty="0" err="1" smtClean="0"/>
              <a:t>apabila</a:t>
            </a:r>
            <a:r>
              <a:rPr lang="en-US" sz="3600" dirty="0" smtClean="0"/>
              <a:t> </a:t>
            </a:r>
            <a:r>
              <a:rPr lang="en-US" sz="3600" dirty="0" err="1" smtClean="0"/>
              <a:t>berhubungan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atau</a:t>
            </a:r>
            <a:r>
              <a:rPr lang="en-US" sz="3600" dirty="0" smtClean="0"/>
              <a:t> </a:t>
            </a:r>
            <a:r>
              <a:rPr lang="en-US" sz="3600" dirty="0" err="1" smtClean="0"/>
              <a:t>mendapat</a:t>
            </a:r>
            <a:r>
              <a:rPr lang="en-US" sz="3600" dirty="0" smtClean="0"/>
              <a:t> </a:t>
            </a:r>
            <a:r>
              <a:rPr lang="en-US" sz="3600" dirty="0" err="1" smtClean="0"/>
              <a:t>bantuan</a:t>
            </a:r>
            <a:r>
              <a:rPr lang="en-US" sz="3600" dirty="0" smtClean="0"/>
              <a:t> </a:t>
            </a:r>
            <a:r>
              <a:rPr lang="en-US" sz="3600" dirty="0" err="1" smtClean="0"/>
              <a:t>dari</a:t>
            </a:r>
            <a:r>
              <a:rPr lang="en-US" sz="3600" dirty="0" smtClean="0"/>
              <a:t> </a:t>
            </a:r>
            <a:r>
              <a:rPr lang="en-US" sz="3600" dirty="0" err="1" smtClean="0"/>
              <a:t>manusia</a:t>
            </a:r>
            <a:r>
              <a:rPr lang="en-US" sz="3600" dirty="0" smtClean="0"/>
              <a:t> yang lain.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kata</a:t>
            </a:r>
            <a:r>
              <a:rPr lang="en-US" sz="3600" dirty="0" smtClean="0"/>
              <a:t> lain, </a:t>
            </a:r>
            <a:r>
              <a:rPr lang="en-US" sz="3600" u="sng" dirty="0" err="1" smtClean="0"/>
              <a:t>manusia</a:t>
            </a:r>
            <a:r>
              <a:rPr lang="en-US" sz="3600" u="sng" dirty="0" smtClean="0"/>
              <a:t> </a:t>
            </a:r>
            <a:r>
              <a:rPr lang="en-US" sz="3600" u="sng" dirty="0" err="1" smtClean="0"/>
              <a:t>harus</a:t>
            </a:r>
            <a:r>
              <a:rPr lang="en-US" sz="3600" u="sng" dirty="0" smtClean="0"/>
              <a:t> </a:t>
            </a:r>
            <a:r>
              <a:rPr lang="en-US" sz="3600" u="sng" dirty="0" err="1" smtClean="0"/>
              <a:t>hidup</a:t>
            </a:r>
            <a:r>
              <a:rPr lang="en-US" sz="3600" u="sng" dirty="0" smtClean="0"/>
              <a:t> </a:t>
            </a:r>
            <a:r>
              <a:rPr lang="en-US" sz="3600" u="sng" dirty="0" err="1" smtClean="0"/>
              <a:t>bermasyarakat</a:t>
            </a:r>
            <a:r>
              <a:rPr lang="en-US" sz="3200" u="sng" dirty="0" smtClean="0"/>
              <a:t>. 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581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/>
              <a:t>- </a:t>
            </a:r>
            <a:r>
              <a:rPr lang="en-US" b="1" dirty="0" err="1" smtClean="0"/>
              <a:t>Hidup</a:t>
            </a:r>
            <a:r>
              <a:rPr lang="en-US" b="1" dirty="0" smtClean="0"/>
              <a:t> </a:t>
            </a:r>
            <a:r>
              <a:rPr lang="en-US" b="1" dirty="0" err="1" smtClean="0"/>
              <a:t>bermasyarakat</a:t>
            </a:r>
            <a:r>
              <a:rPr lang="en-US" b="1" dirty="0" smtClean="0"/>
              <a:t> </a:t>
            </a:r>
            <a:r>
              <a:rPr lang="en-US" b="1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berinteraksi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lain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kelompoknya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individu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kelompoknya</a:t>
            </a:r>
            <a:r>
              <a:rPr lang="en-US" dirty="0" smtClean="0"/>
              <a:t> </a:t>
            </a:r>
            <a:r>
              <a:rPr lang="en-US" dirty="0" err="1" smtClean="0"/>
              <a:t>guna</a:t>
            </a:r>
            <a:r>
              <a:rPr lang="en-US" dirty="0" smtClean="0"/>
              <a:t> </a:t>
            </a:r>
            <a:r>
              <a:rPr lang="en-US" dirty="0" err="1" smtClean="0"/>
              <a:t>memperjuangkan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 </a:t>
            </a:r>
            <a:r>
              <a:rPr lang="en-US" dirty="0" err="1" smtClean="0"/>
              <a:t>hidupnya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/>
              <a:t>Etika</a:t>
            </a:r>
            <a:r>
              <a:rPr lang="en-US" sz="4000" dirty="0" smtClean="0"/>
              <a:t> </a:t>
            </a:r>
            <a:r>
              <a:rPr lang="en-US" sz="4000" dirty="0" err="1" smtClean="0"/>
              <a:t>dapat</a:t>
            </a:r>
            <a:r>
              <a:rPr lang="en-US" sz="4000" dirty="0" smtClean="0"/>
              <a:t> </a:t>
            </a:r>
            <a:r>
              <a:rPr lang="en-US" sz="4000" dirty="0" err="1" smtClean="0"/>
              <a:t>diklasifikasikan</a:t>
            </a:r>
            <a:r>
              <a:rPr lang="en-US" sz="4000" dirty="0" smtClean="0"/>
              <a:t> </a:t>
            </a:r>
            <a:r>
              <a:rPr lang="en-US" sz="4000" dirty="0" err="1" smtClean="0"/>
              <a:t>menjadi</a:t>
            </a:r>
            <a:r>
              <a:rPr lang="en-US" sz="4000" dirty="0" smtClean="0"/>
              <a:t> 3 (</a:t>
            </a:r>
            <a:r>
              <a:rPr lang="en-US" sz="4000" dirty="0" err="1" smtClean="0"/>
              <a:t>tiga</a:t>
            </a:r>
            <a:r>
              <a:rPr lang="en-US" sz="4000" dirty="0" smtClean="0"/>
              <a:t>) </a:t>
            </a:r>
            <a:r>
              <a:rPr lang="en-US" sz="4000" dirty="0" err="1" smtClean="0"/>
              <a:t>konsep</a:t>
            </a:r>
            <a:r>
              <a:rPr lang="en-US" sz="4000" dirty="0" smtClean="0"/>
              <a:t>(</a:t>
            </a:r>
            <a:r>
              <a:rPr lang="en-US" sz="4000" dirty="0" err="1" smtClean="0"/>
              <a:t>arti</a:t>
            </a:r>
            <a:r>
              <a:rPr lang="en-US" sz="4000" dirty="0" smtClean="0"/>
              <a:t>), </a:t>
            </a:r>
            <a:r>
              <a:rPr lang="en-US" sz="4000" dirty="0" err="1" smtClean="0"/>
              <a:t>yaitu</a:t>
            </a:r>
            <a:r>
              <a:rPr lang="en-US" sz="4000" dirty="0" smtClean="0"/>
              <a:t>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2">
              <a:buNone/>
            </a:pPr>
            <a:r>
              <a:rPr lang="en-US" sz="2800" b="1" dirty="0" smtClean="0"/>
              <a:t>A. KEBIASAAN BERBUAT BAIK DAN BERBUAT BURUK</a:t>
            </a:r>
            <a:r>
              <a:rPr lang="en-US" b="1" dirty="0" smtClean="0"/>
              <a:t>.</a:t>
            </a:r>
          </a:p>
          <a:p>
            <a:pPr algn="just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Kebiasaan</a:t>
            </a:r>
            <a:r>
              <a:rPr lang="en-US" dirty="0" smtClean="0"/>
              <a:t> </a:t>
            </a:r>
            <a:r>
              <a:rPr lang="en-US" dirty="0" err="1" smtClean="0"/>
              <a:t>berbuat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terbiasa</a:t>
            </a:r>
            <a:r>
              <a:rPr lang="en-US" dirty="0" smtClean="0"/>
              <a:t> </a:t>
            </a:r>
            <a:r>
              <a:rPr lang="en-US" dirty="0" err="1" smtClean="0"/>
              <a:t>berbuat</a:t>
            </a:r>
            <a:r>
              <a:rPr lang="en-US" dirty="0" smtClean="0"/>
              <a:t> yang </a:t>
            </a:r>
            <a:r>
              <a:rPr lang="en-US" dirty="0" err="1" smtClean="0"/>
              <a:t>menyenangkan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bermanfaat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oranga</a:t>
            </a:r>
            <a:r>
              <a:rPr lang="en-US" dirty="0" smtClean="0"/>
              <a:t> lain,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etis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berbuat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(</a:t>
            </a:r>
            <a:r>
              <a:rPr lang="en-US" dirty="0" err="1" smtClean="0"/>
              <a:t>etis</a:t>
            </a:r>
            <a:r>
              <a:rPr lang="en-US" dirty="0" smtClean="0"/>
              <a:t>), </a:t>
            </a:r>
            <a:r>
              <a:rPr lang="en-US" dirty="0" err="1" smtClean="0"/>
              <a:t>antara</a:t>
            </a:r>
            <a:r>
              <a:rPr lang="en-US" dirty="0" smtClean="0"/>
              <a:t> lain: </a:t>
            </a:r>
            <a:r>
              <a:rPr lang="en-US" dirty="0" err="1" smtClean="0"/>
              <a:t>menata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yang </a:t>
            </a:r>
            <a:r>
              <a:rPr lang="en-US" dirty="0" err="1" smtClean="0"/>
              <a:t>sehat</a:t>
            </a:r>
            <a:r>
              <a:rPr lang="en-US" dirty="0" smtClean="0"/>
              <a:t>, </a:t>
            </a:r>
            <a:r>
              <a:rPr lang="en-US" dirty="0" err="1" smtClean="0"/>
              <a:t>mencegah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membasmi</a:t>
            </a:r>
            <a:r>
              <a:rPr lang="en-US" dirty="0" smtClean="0"/>
              <a:t> </a:t>
            </a:r>
            <a:r>
              <a:rPr lang="en-US" dirty="0" err="1" smtClean="0"/>
              <a:t>peredaran</a:t>
            </a:r>
            <a:r>
              <a:rPr lang="en-US" dirty="0" smtClean="0"/>
              <a:t> </a:t>
            </a:r>
            <a:r>
              <a:rPr lang="en-US" dirty="0" err="1" smtClean="0"/>
              <a:t>narkoba</a:t>
            </a:r>
            <a:r>
              <a:rPr lang="en-US" dirty="0" smtClean="0"/>
              <a:t>, </a:t>
            </a:r>
            <a:r>
              <a:rPr lang="en-US" dirty="0" err="1" smtClean="0"/>
              <a:t>menolong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yang </a:t>
            </a:r>
            <a:r>
              <a:rPr lang="en-US" dirty="0" err="1" smtClean="0"/>
              <a:t>terkena</a:t>
            </a:r>
            <a:r>
              <a:rPr lang="en-US" dirty="0" smtClean="0"/>
              <a:t> </a:t>
            </a:r>
            <a:r>
              <a:rPr lang="en-US" dirty="0" err="1" smtClean="0"/>
              <a:t>musibah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lain-lain</a:t>
            </a:r>
          </a:p>
          <a:p>
            <a:pPr algn="just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Kebiasaan</a:t>
            </a:r>
            <a:r>
              <a:rPr lang="en-US" dirty="0" smtClean="0"/>
              <a:t> </a:t>
            </a:r>
            <a:r>
              <a:rPr lang="en-US" dirty="0" err="1" smtClean="0"/>
              <a:t>berbuat</a:t>
            </a:r>
            <a:r>
              <a:rPr lang="en-US" dirty="0" smtClean="0"/>
              <a:t> </a:t>
            </a:r>
            <a:r>
              <a:rPr lang="en-US" dirty="0" err="1" smtClean="0"/>
              <a:t>buruk</a:t>
            </a:r>
            <a:r>
              <a:rPr lang="en-US" dirty="0" smtClean="0"/>
              <a:t>,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terbiasa</a:t>
            </a:r>
            <a:r>
              <a:rPr lang="en-US" dirty="0" smtClean="0"/>
              <a:t> </a:t>
            </a:r>
            <a:r>
              <a:rPr lang="en-US" dirty="0" err="1" smtClean="0"/>
              <a:t>berbuat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bermanfaat</a:t>
            </a:r>
            <a:r>
              <a:rPr lang="en-US" dirty="0" smtClean="0"/>
              <a:t>, </a:t>
            </a:r>
            <a:r>
              <a:rPr lang="en-US" dirty="0" err="1" smtClean="0"/>
              <a:t>merugikan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,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etis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perbuatan</a:t>
            </a:r>
            <a:r>
              <a:rPr lang="en-US" dirty="0" smtClean="0"/>
              <a:t> </a:t>
            </a:r>
            <a:r>
              <a:rPr lang="en-US" dirty="0" err="1" smtClean="0"/>
              <a:t>buruk</a:t>
            </a:r>
            <a:r>
              <a:rPr lang="en-US" dirty="0" smtClean="0"/>
              <a:t> (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etis</a:t>
            </a:r>
            <a:r>
              <a:rPr lang="en-US" dirty="0" smtClean="0"/>
              <a:t>) yang </a:t>
            </a:r>
            <a:r>
              <a:rPr lang="en-US" dirty="0" err="1" smtClean="0"/>
              <a:t>merugikan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: </a:t>
            </a:r>
            <a:r>
              <a:rPr lang="en-US" dirty="0" err="1" smtClean="0"/>
              <a:t>memprovokasi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berbuat</a:t>
            </a:r>
            <a:r>
              <a:rPr lang="en-US" dirty="0" smtClean="0"/>
              <a:t> </a:t>
            </a:r>
            <a:r>
              <a:rPr lang="en-US" dirty="0" err="1" smtClean="0"/>
              <a:t>jahat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onar</a:t>
            </a:r>
            <a:r>
              <a:rPr lang="en-US" dirty="0" smtClean="0"/>
              <a:t>,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pungli</a:t>
            </a:r>
            <a:r>
              <a:rPr lang="en-US" dirty="0" smtClean="0"/>
              <a:t>, </a:t>
            </a:r>
            <a:r>
              <a:rPr lang="en-US" dirty="0" err="1" smtClean="0"/>
              <a:t>judi</a:t>
            </a:r>
            <a:r>
              <a:rPr lang="en-US" dirty="0" smtClean="0"/>
              <a:t>, </a:t>
            </a:r>
            <a:r>
              <a:rPr lang="en-US" dirty="0" err="1" smtClean="0"/>
              <a:t>miras</a:t>
            </a:r>
            <a:r>
              <a:rPr lang="en-US" dirty="0" smtClean="0"/>
              <a:t>, </a:t>
            </a:r>
            <a:r>
              <a:rPr lang="en-US" dirty="0" err="1" smtClean="0"/>
              <a:t>ataupun</a:t>
            </a:r>
            <a:r>
              <a:rPr lang="en-US" dirty="0" smtClean="0"/>
              <a:t> </a:t>
            </a:r>
            <a:r>
              <a:rPr lang="en-US" dirty="0" err="1" smtClean="0"/>
              <a:t>perbuatan</a:t>
            </a:r>
            <a:r>
              <a:rPr lang="en-US" dirty="0" smtClean="0"/>
              <a:t> </a:t>
            </a:r>
            <a:r>
              <a:rPr lang="en-US" dirty="0" err="1" smtClean="0"/>
              <a:t>maksiat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lain-lain.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211763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Kebiasaan</a:t>
            </a:r>
            <a:r>
              <a:rPr lang="en-US" sz="3600" dirty="0" smtClean="0"/>
              <a:t> </a:t>
            </a:r>
            <a:r>
              <a:rPr lang="en-US" sz="3600" dirty="0" err="1" smtClean="0"/>
              <a:t>berbuat</a:t>
            </a:r>
            <a:r>
              <a:rPr lang="en-US" sz="3600" dirty="0" smtClean="0"/>
              <a:t> </a:t>
            </a:r>
            <a:r>
              <a:rPr lang="en-US" sz="3600" dirty="0" err="1" smtClean="0"/>
              <a:t>buruk</a:t>
            </a:r>
            <a:r>
              <a:rPr lang="en-US" sz="3600" dirty="0" smtClean="0"/>
              <a:t>, </a:t>
            </a:r>
            <a:r>
              <a:rPr lang="en-US" sz="3600" dirty="0" err="1" smtClean="0"/>
              <a:t>artinya</a:t>
            </a:r>
            <a:r>
              <a:rPr lang="en-US" sz="3600" dirty="0" smtClean="0"/>
              <a:t> </a:t>
            </a:r>
            <a:r>
              <a:rPr lang="en-US" sz="3600" dirty="0" err="1" smtClean="0"/>
              <a:t>terbiasa</a:t>
            </a:r>
            <a:r>
              <a:rPr lang="en-US" sz="3600" dirty="0" smtClean="0"/>
              <a:t> </a:t>
            </a:r>
            <a:r>
              <a:rPr lang="en-US" sz="3600" dirty="0" err="1" smtClean="0"/>
              <a:t>berbuat</a:t>
            </a:r>
            <a:r>
              <a:rPr lang="en-US" sz="3600" dirty="0" smtClean="0"/>
              <a:t> </a:t>
            </a:r>
            <a:r>
              <a:rPr lang="en-US" sz="3600" dirty="0" err="1" smtClean="0"/>
              <a:t>tidak</a:t>
            </a:r>
            <a:r>
              <a:rPr lang="en-US" sz="3600" dirty="0" smtClean="0"/>
              <a:t> </a:t>
            </a:r>
            <a:r>
              <a:rPr lang="en-US" sz="3600" dirty="0" err="1" smtClean="0"/>
              <a:t>bermanfaat</a:t>
            </a:r>
            <a:r>
              <a:rPr lang="en-US" sz="3600" dirty="0" smtClean="0"/>
              <a:t>, </a:t>
            </a:r>
            <a:r>
              <a:rPr lang="en-US" sz="3600" dirty="0" err="1" smtClean="0"/>
              <a:t>merugikan</a:t>
            </a:r>
            <a:r>
              <a:rPr lang="en-US" sz="3600" dirty="0" smtClean="0"/>
              <a:t> </a:t>
            </a:r>
            <a:r>
              <a:rPr lang="en-US" sz="3600" dirty="0" err="1" smtClean="0"/>
              <a:t>diri</a:t>
            </a:r>
            <a:r>
              <a:rPr lang="en-US" sz="3600" dirty="0" smtClean="0"/>
              <a:t> </a:t>
            </a:r>
            <a:r>
              <a:rPr lang="en-US" sz="3600" dirty="0" err="1" smtClean="0"/>
              <a:t>sendiri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semua</a:t>
            </a:r>
            <a:r>
              <a:rPr lang="en-US" sz="3600" dirty="0" smtClean="0"/>
              <a:t> </a:t>
            </a:r>
            <a:r>
              <a:rPr lang="en-US" sz="3600" dirty="0" err="1" smtClean="0"/>
              <a:t>orang</a:t>
            </a:r>
            <a:r>
              <a:rPr lang="en-US" sz="3600" dirty="0" smtClean="0"/>
              <a:t>, </a:t>
            </a:r>
            <a:r>
              <a:rPr lang="en-US" sz="3600" dirty="0" err="1" smtClean="0"/>
              <a:t>disebut</a:t>
            </a:r>
            <a:r>
              <a:rPr lang="en-US" sz="3600" dirty="0" smtClean="0"/>
              <a:t> </a:t>
            </a:r>
            <a:r>
              <a:rPr lang="en-US" sz="3600" dirty="0" err="1" smtClean="0"/>
              <a:t>tidak</a:t>
            </a:r>
            <a:r>
              <a:rPr lang="en-US" sz="3600" dirty="0" smtClean="0"/>
              <a:t> </a:t>
            </a:r>
            <a:r>
              <a:rPr lang="en-US" sz="3600" dirty="0" err="1" smtClean="0"/>
              <a:t>etis</a:t>
            </a:r>
            <a:r>
              <a:rPr lang="en-US" sz="3600" dirty="0" smtClean="0"/>
              <a:t>. </a:t>
            </a:r>
          </a:p>
          <a:p>
            <a:r>
              <a:rPr lang="en-US" sz="3600" dirty="0" err="1" smtClean="0"/>
              <a:t>Contoh</a:t>
            </a:r>
            <a:r>
              <a:rPr lang="en-US" sz="3600" dirty="0" smtClean="0"/>
              <a:t> </a:t>
            </a:r>
            <a:r>
              <a:rPr lang="en-US" sz="3600" dirty="0" err="1" smtClean="0"/>
              <a:t>perbuatan</a:t>
            </a:r>
            <a:r>
              <a:rPr lang="en-US" sz="3600" dirty="0" smtClean="0"/>
              <a:t> </a:t>
            </a:r>
            <a:r>
              <a:rPr lang="en-US" sz="3600" dirty="0" err="1" smtClean="0"/>
              <a:t>buruk</a:t>
            </a:r>
            <a:r>
              <a:rPr lang="en-US" sz="3600" dirty="0" smtClean="0"/>
              <a:t> (</a:t>
            </a:r>
            <a:r>
              <a:rPr lang="en-US" sz="3600" dirty="0" err="1" smtClean="0"/>
              <a:t>tidak</a:t>
            </a:r>
            <a:r>
              <a:rPr lang="en-US" sz="3600" dirty="0" smtClean="0"/>
              <a:t> </a:t>
            </a:r>
            <a:r>
              <a:rPr lang="en-US" sz="3600" dirty="0" err="1" smtClean="0"/>
              <a:t>etis</a:t>
            </a:r>
            <a:r>
              <a:rPr lang="en-US" sz="3600" dirty="0" smtClean="0"/>
              <a:t>) yang </a:t>
            </a:r>
            <a:r>
              <a:rPr lang="en-US" sz="3600" dirty="0" err="1" smtClean="0"/>
              <a:t>merugikan</a:t>
            </a:r>
            <a:r>
              <a:rPr lang="en-US" sz="3600" dirty="0" smtClean="0"/>
              <a:t>, </a:t>
            </a:r>
            <a:r>
              <a:rPr lang="en-US" sz="3600" dirty="0" err="1" smtClean="0"/>
              <a:t>yaitu</a:t>
            </a:r>
            <a:r>
              <a:rPr lang="en-US" sz="3600" dirty="0" smtClean="0"/>
              <a:t>: </a:t>
            </a:r>
            <a:r>
              <a:rPr lang="en-US" sz="3600" dirty="0" err="1" smtClean="0"/>
              <a:t>memprovokasi</a:t>
            </a:r>
            <a:r>
              <a:rPr lang="en-US" sz="3600" dirty="0" smtClean="0"/>
              <a:t> </a:t>
            </a:r>
            <a:r>
              <a:rPr lang="en-US" sz="3600" dirty="0" err="1" smtClean="0"/>
              <a:t>orang</a:t>
            </a:r>
            <a:r>
              <a:rPr lang="en-US" sz="3600" dirty="0" smtClean="0"/>
              <a:t> </a:t>
            </a:r>
            <a:r>
              <a:rPr lang="en-US" sz="3600" dirty="0" err="1" smtClean="0"/>
              <a:t>untuk</a:t>
            </a:r>
            <a:r>
              <a:rPr lang="en-US" sz="3600" dirty="0" smtClean="0"/>
              <a:t> </a:t>
            </a:r>
            <a:r>
              <a:rPr lang="en-US" sz="3600" dirty="0" err="1" smtClean="0"/>
              <a:t>berbuat</a:t>
            </a:r>
            <a:r>
              <a:rPr lang="en-US" sz="3600" dirty="0" smtClean="0"/>
              <a:t> </a:t>
            </a:r>
            <a:r>
              <a:rPr lang="en-US" sz="3600" dirty="0" err="1" smtClean="0"/>
              <a:t>jahat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onar</a:t>
            </a:r>
            <a:r>
              <a:rPr lang="en-US" sz="3600" dirty="0" smtClean="0"/>
              <a:t>, </a:t>
            </a:r>
            <a:r>
              <a:rPr lang="en-US" sz="3600" dirty="0" err="1" smtClean="0"/>
              <a:t>melakukan</a:t>
            </a:r>
            <a:r>
              <a:rPr lang="en-US" sz="3600" dirty="0" smtClean="0"/>
              <a:t> </a:t>
            </a:r>
            <a:r>
              <a:rPr lang="en-US" sz="3600" dirty="0" err="1" smtClean="0"/>
              <a:t>pungli</a:t>
            </a:r>
            <a:r>
              <a:rPr lang="en-US" sz="3600" dirty="0" smtClean="0"/>
              <a:t>, </a:t>
            </a:r>
            <a:r>
              <a:rPr lang="en-US" sz="3600" dirty="0" err="1" smtClean="0"/>
              <a:t>judi</a:t>
            </a:r>
            <a:r>
              <a:rPr lang="en-US" sz="3600" dirty="0" smtClean="0"/>
              <a:t>, </a:t>
            </a:r>
            <a:r>
              <a:rPr lang="en-US" sz="3600" dirty="0" err="1" smtClean="0"/>
              <a:t>miras</a:t>
            </a:r>
            <a:r>
              <a:rPr lang="en-US" sz="3600" dirty="0" smtClean="0"/>
              <a:t>, </a:t>
            </a:r>
            <a:r>
              <a:rPr lang="en-US" sz="3600" dirty="0" err="1" smtClean="0"/>
              <a:t>ataupun</a:t>
            </a:r>
            <a:r>
              <a:rPr lang="en-US" sz="3600" dirty="0" smtClean="0"/>
              <a:t> </a:t>
            </a:r>
            <a:r>
              <a:rPr lang="en-US" sz="3600" dirty="0" err="1" smtClean="0"/>
              <a:t>perbuatan</a:t>
            </a:r>
            <a:r>
              <a:rPr lang="en-US" sz="3600" dirty="0" smtClean="0"/>
              <a:t> </a:t>
            </a:r>
            <a:r>
              <a:rPr lang="en-US" sz="3600" dirty="0" err="1" smtClean="0"/>
              <a:t>maksiat</a:t>
            </a:r>
            <a:r>
              <a:rPr lang="en-US" sz="3600" dirty="0" smtClean="0"/>
              <a:t>, </a:t>
            </a:r>
            <a:r>
              <a:rPr lang="en-US" sz="3600" dirty="0" err="1" smtClean="0"/>
              <a:t>dan</a:t>
            </a:r>
            <a:r>
              <a:rPr lang="en-US" sz="3600" dirty="0" smtClean="0"/>
              <a:t> lain-lain.</a:t>
            </a:r>
            <a:endParaRPr lang="en-US" sz="3600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2800" dirty="0" smtClean="0"/>
              <a:t>B. SISTEM NILAI BUDAYA SEBAGAI ACUAN PERILAKU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8229600" cy="4449763"/>
          </a:xfrm>
        </p:spPr>
        <p:txBody>
          <a:bodyPr>
            <a:normAutofit/>
          </a:bodyPr>
          <a:lstStyle/>
          <a:p>
            <a:pPr lvl="2">
              <a:buNone/>
            </a:pPr>
            <a:r>
              <a:rPr lang="en-US" sz="4000" dirty="0" smtClean="0"/>
              <a:t>  </a:t>
            </a:r>
            <a:r>
              <a:rPr lang="en-US" sz="4000" dirty="0" err="1" smtClean="0"/>
              <a:t>Etika</a:t>
            </a:r>
            <a:r>
              <a:rPr lang="en-US" sz="4000" dirty="0" smtClean="0"/>
              <a:t> </a:t>
            </a:r>
            <a:r>
              <a:rPr lang="en-US" sz="4000" dirty="0" err="1" smtClean="0"/>
              <a:t>adalah</a:t>
            </a:r>
            <a:r>
              <a:rPr lang="en-US" sz="4000" dirty="0" smtClean="0"/>
              <a:t> </a:t>
            </a:r>
            <a:r>
              <a:rPr lang="en-US" sz="4000" dirty="0" err="1" smtClean="0"/>
              <a:t>nilai-nilai</a:t>
            </a:r>
            <a:r>
              <a:rPr lang="en-US" sz="4000" dirty="0" smtClean="0"/>
              <a:t> </a:t>
            </a:r>
            <a:r>
              <a:rPr lang="en-US" sz="4000" dirty="0" err="1" smtClean="0"/>
              <a:t>berupa</a:t>
            </a:r>
            <a:r>
              <a:rPr lang="en-US" sz="4000" dirty="0" smtClean="0"/>
              <a:t> </a:t>
            </a:r>
            <a:r>
              <a:rPr lang="en-US" sz="4000" dirty="0" err="1" smtClean="0"/>
              <a:t>norma-norma</a:t>
            </a:r>
            <a:r>
              <a:rPr lang="en-US" sz="4000" dirty="0" smtClean="0"/>
              <a:t> yang </a:t>
            </a:r>
            <a:r>
              <a:rPr lang="en-US" sz="4000" dirty="0" err="1" smtClean="0"/>
              <a:t>menjadi</a:t>
            </a:r>
            <a:r>
              <a:rPr lang="en-US" sz="4000" dirty="0" smtClean="0"/>
              <a:t> </a:t>
            </a:r>
            <a:r>
              <a:rPr lang="en-US" sz="4000" dirty="0" err="1" smtClean="0"/>
              <a:t>pedoman</a:t>
            </a:r>
            <a:r>
              <a:rPr lang="en-US" sz="4000" dirty="0" smtClean="0"/>
              <a:t> </a:t>
            </a:r>
            <a:r>
              <a:rPr lang="en-US" sz="4000" dirty="0" err="1" smtClean="0"/>
              <a:t>hidup</a:t>
            </a:r>
            <a:r>
              <a:rPr lang="en-US" sz="4000" dirty="0" smtClean="0"/>
              <a:t> </a:t>
            </a:r>
            <a:r>
              <a:rPr lang="en-US" sz="4000" dirty="0" err="1" smtClean="0"/>
              <a:t>bagi</a:t>
            </a:r>
            <a:r>
              <a:rPr lang="en-US" sz="4000" dirty="0" smtClean="0"/>
              <a:t> </a:t>
            </a:r>
            <a:r>
              <a:rPr lang="en-US" sz="4000" dirty="0" err="1" smtClean="0"/>
              <a:t>seseorang</a:t>
            </a:r>
            <a:r>
              <a:rPr lang="en-US" sz="4000" dirty="0" smtClean="0"/>
              <a:t> </a:t>
            </a:r>
            <a:r>
              <a:rPr lang="en-US" sz="4000" dirty="0" err="1" smtClean="0"/>
              <a:t>atau</a:t>
            </a:r>
            <a:r>
              <a:rPr lang="en-US" sz="4000" dirty="0" smtClean="0"/>
              <a:t> </a:t>
            </a:r>
            <a:r>
              <a:rPr lang="en-US" sz="4000" dirty="0" err="1" smtClean="0"/>
              <a:t>kelompok</a:t>
            </a:r>
            <a:r>
              <a:rPr lang="en-US" sz="4000" dirty="0" smtClean="0"/>
              <a:t> </a:t>
            </a:r>
            <a:r>
              <a:rPr lang="en-US" sz="4000" dirty="0" err="1" smtClean="0"/>
              <a:t>orang</a:t>
            </a:r>
            <a:r>
              <a:rPr lang="en-US" sz="4000" dirty="0" smtClean="0"/>
              <a:t> </a:t>
            </a:r>
            <a:r>
              <a:rPr lang="en-US" sz="4000" dirty="0" err="1" smtClean="0"/>
              <a:t>dalam</a:t>
            </a:r>
            <a:r>
              <a:rPr lang="en-US" sz="4000" dirty="0" smtClean="0"/>
              <a:t> </a:t>
            </a:r>
            <a:r>
              <a:rPr lang="en-US" sz="4000" dirty="0" err="1" smtClean="0"/>
              <a:t>berperilaku</a:t>
            </a:r>
            <a:r>
              <a:rPr lang="en-US" sz="4000" dirty="0" smtClean="0"/>
              <a:t> </a:t>
            </a:r>
            <a:r>
              <a:rPr lang="en-US" sz="4000" dirty="0" err="1" smtClean="0"/>
              <a:t>atau</a:t>
            </a:r>
            <a:r>
              <a:rPr lang="en-US" sz="4000" dirty="0" smtClean="0"/>
              <a:t> </a:t>
            </a:r>
            <a:r>
              <a:rPr lang="en-US" sz="4000" dirty="0" err="1" smtClean="0"/>
              <a:t>berbuat</a:t>
            </a:r>
            <a:r>
              <a:rPr lang="en-US" sz="4000" dirty="0" smtClean="0"/>
              <a:t>. </a:t>
            </a:r>
            <a:endParaRPr lang="en-US" sz="4000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51355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Etika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arti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, yang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gambaran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,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bermanfaat</a:t>
            </a:r>
            <a:r>
              <a:rPr lang="en-US" dirty="0" smtClean="0"/>
              <a:t> 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pikiran</a:t>
            </a:r>
            <a:r>
              <a:rPr lang="en-US" dirty="0" smtClean="0"/>
              <a:t> (</a:t>
            </a:r>
            <a:r>
              <a:rPr lang="en-US" dirty="0" err="1" smtClean="0"/>
              <a:t>akal</a:t>
            </a:r>
            <a:r>
              <a:rPr lang="en-US" dirty="0" smtClean="0"/>
              <a:t> </a:t>
            </a:r>
            <a:r>
              <a:rPr lang="en-US" dirty="0" err="1" smtClean="0"/>
              <a:t>sehat</a:t>
            </a:r>
            <a:r>
              <a:rPr lang="en-US" dirty="0" smtClean="0"/>
              <a:t>) </a:t>
            </a:r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bentuknya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berbuat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. </a:t>
            </a:r>
            <a:r>
              <a:rPr lang="en-US" dirty="0" err="1" smtClean="0"/>
              <a:t>Perbuatannya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dibenarkan</a:t>
            </a:r>
            <a:r>
              <a:rPr lang="en-US" dirty="0" smtClean="0"/>
              <a:t>,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bermanfaat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mengandung</a:t>
            </a:r>
            <a:r>
              <a:rPr lang="en-US" dirty="0" smtClean="0"/>
              <a:t> 3 (</a:t>
            </a:r>
            <a:r>
              <a:rPr lang="en-US" dirty="0" err="1" smtClean="0"/>
              <a:t>tiga</a:t>
            </a:r>
            <a:r>
              <a:rPr lang="en-US" dirty="0" smtClean="0"/>
              <a:t>) </a:t>
            </a:r>
            <a:r>
              <a:rPr lang="en-US" dirty="0" err="1" smtClean="0"/>
              <a:t>unsur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983163"/>
          </a:xfrm>
        </p:spPr>
        <p:txBody>
          <a:bodyPr>
            <a:normAutofit/>
          </a:bodyPr>
          <a:lstStyle/>
          <a:p>
            <a:pPr lvl="1" algn="just"/>
            <a:r>
              <a:rPr lang="en-US" b="1" dirty="0" smtClean="0"/>
              <a:t>Norma moral</a:t>
            </a:r>
            <a:r>
              <a:rPr lang="en-US" dirty="0" smtClean="0"/>
              <a:t>,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acuan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r>
              <a:rPr lang="en-US" dirty="0" smtClean="0"/>
              <a:t>, </a:t>
            </a:r>
            <a:r>
              <a:rPr lang="en-US" dirty="0" err="1" smtClean="0"/>
              <a:t>jenisnya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peraturan</a:t>
            </a:r>
            <a:r>
              <a:rPr lang="en-US" dirty="0" smtClean="0"/>
              <a:t>, </a:t>
            </a:r>
            <a:r>
              <a:rPr lang="en-US" dirty="0" err="1" smtClean="0"/>
              <a:t>pemberitahuan</a:t>
            </a:r>
            <a:r>
              <a:rPr lang="en-US" dirty="0" smtClean="0"/>
              <a:t>, </a:t>
            </a:r>
            <a:r>
              <a:rPr lang="en-US" dirty="0" err="1" smtClean="0"/>
              <a:t>petunjuk</a:t>
            </a:r>
            <a:r>
              <a:rPr lang="en-US" dirty="0" smtClean="0"/>
              <a:t>, </a:t>
            </a:r>
            <a:r>
              <a:rPr lang="en-US" dirty="0" err="1" smtClean="0"/>
              <a:t>arahan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simbol</a:t>
            </a:r>
            <a:r>
              <a:rPr lang="en-US" dirty="0" smtClean="0"/>
              <a:t>.</a:t>
            </a:r>
          </a:p>
          <a:p>
            <a:pPr lvl="1" algn="just"/>
            <a:r>
              <a:rPr lang="en-US" u="sng" dirty="0" err="1" smtClean="0"/>
              <a:t>Keberlakuan</a:t>
            </a:r>
            <a:r>
              <a:rPr lang="en-US" u="sng" dirty="0" smtClean="0"/>
              <a:t> </a:t>
            </a:r>
            <a:r>
              <a:rPr lang="en-US" u="sng" dirty="0" err="1" smtClean="0"/>
              <a:t>norma</a:t>
            </a:r>
            <a:r>
              <a:rPr lang="en-US" u="sng" dirty="0" smtClean="0"/>
              <a:t> moral</a:t>
            </a:r>
            <a:r>
              <a:rPr lang="en-US" dirty="0" smtClean="0"/>
              <a:t>, </a:t>
            </a:r>
            <a:r>
              <a:rPr lang="en-US" dirty="0" err="1" smtClean="0"/>
              <a:t>hasilnya</a:t>
            </a:r>
            <a:r>
              <a:rPr lang="en-US" dirty="0" smtClean="0"/>
              <a:t> </a:t>
            </a:r>
            <a:r>
              <a:rPr lang="en-US" dirty="0" err="1" smtClean="0"/>
              <a:t>perbuatan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, </a:t>
            </a:r>
            <a:r>
              <a:rPr lang="en-US" dirty="0" err="1" smtClean="0"/>
              <a:t>benar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bermanfaat</a:t>
            </a:r>
            <a:r>
              <a:rPr lang="en-US" dirty="0" smtClean="0"/>
              <a:t>, </a:t>
            </a:r>
            <a:r>
              <a:rPr lang="en-US" dirty="0" err="1" smtClean="0"/>
              <a:t>contohnya</a:t>
            </a:r>
            <a:r>
              <a:rPr lang="en-US" dirty="0" smtClean="0"/>
              <a:t> </a:t>
            </a:r>
            <a:r>
              <a:rPr lang="en-US" dirty="0" err="1" smtClean="0"/>
              <a:t>berkendaraan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</a:t>
            </a:r>
            <a:r>
              <a:rPr lang="en-US" dirty="0" err="1" smtClean="0"/>
              <a:t>sebelah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r>
              <a:rPr lang="en-US" dirty="0" smtClean="0"/>
              <a:t>,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produktif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membesihkan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tinggal</a:t>
            </a:r>
            <a:r>
              <a:rPr lang="en-US" dirty="0" smtClean="0"/>
              <a:t>.</a:t>
            </a:r>
          </a:p>
          <a:p>
            <a:pPr lvl="1" algn="just"/>
            <a:r>
              <a:rPr lang="en-US" b="1" dirty="0" err="1" smtClean="0"/>
              <a:t>Nilai-nilai</a:t>
            </a:r>
            <a:r>
              <a:rPr lang="en-US" dirty="0" smtClean="0"/>
              <a:t>,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perbuatan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norma</a:t>
            </a:r>
            <a:r>
              <a:rPr lang="en-US" dirty="0" smtClean="0"/>
              <a:t> moral, </a:t>
            </a:r>
            <a:r>
              <a:rPr lang="en-US" dirty="0" err="1" smtClean="0"/>
              <a:t>contohnya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ketertiban</a:t>
            </a:r>
            <a:r>
              <a:rPr lang="en-US" dirty="0" smtClean="0"/>
              <a:t>, </a:t>
            </a:r>
            <a:r>
              <a:rPr lang="en-US" dirty="0" err="1" smtClean="0"/>
              <a:t>kesejahteraan</a:t>
            </a:r>
            <a:r>
              <a:rPr lang="en-US" dirty="0" smtClean="0"/>
              <a:t>, </a:t>
            </a:r>
            <a:r>
              <a:rPr lang="en-US" dirty="0" err="1" smtClean="0"/>
              <a:t>kesehatan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penghargaan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dipahami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dipatuhi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lain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diwujudkan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perbuatan</a:t>
            </a:r>
            <a:r>
              <a:rPr lang="en-US" dirty="0" smtClean="0"/>
              <a:t> </a:t>
            </a:r>
            <a:r>
              <a:rPr lang="en-US" dirty="0" err="1" smtClean="0"/>
              <a:t>nyata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dijadikan</a:t>
            </a:r>
            <a:r>
              <a:rPr lang="en-US" dirty="0" smtClean="0"/>
              <a:t> </a:t>
            </a:r>
            <a:r>
              <a:rPr lang="en-US" dirty="0" err="1" smtClean="0"/>
              <a:t>teladan</a:t>
            </a:r>
            <a:r>
              <a:rPr lang="en-US" dirty="0" smtClean="0"/>
              <a:t>. </a:t>
            </a:r>
          </a:p>
          <a:p>
            <a:pPr algn="just"/>
            <a:r>
              <a:rPr lang="en-US" dirty="0" err="1" smtClean="0"/>
              <a:t>Apabila</a:t>
            </a:r>
            <a:r>
              <a:rPr lang="en-US" dirty="0" smtClean="0"/>
              <a:t> yang </a:t>
            </a:r>
            <a:r>
              <a:rPr lang="en-US" dirty="0" err="1" smtClean="0"/>
              <a:t>berbuat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tokoh</a:t>
            </a:r>
            <a:r>
              <a:rPr lang="en-US" dirty="0" smtClean="0"/>
              <a:t>, </a:t>
            </a:r>
            <a:r>
              <a:rPr lang="en-US" dirty="0" err="1" smtClean="0"/>
              <a:t>pemimpin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fungsionaris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berkembang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dianut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terbiasa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membudaya</a:t>
            </a:r>
            <a:r>
              <a:rPr lang="en-US" dirty="0" smtClean="0"/>
              <a:t> yang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lvl="2" algn="ctr" rtl="0">
              <a:spcBef>
                <a:spcPct val="0"/>
              </a:spcBef>
            </a:pPr>
            <a:r>
              <a:rPr lang="en-US" sz="2600" dirty="0" smtClean="0"/>
              <a:t>C.KUMPULAN ASAS ATAU NILAI MORAL (AKHLAK).</a:t>
            </a:r>
            <a:br>
              <a:rPr lang="en-US" sz="26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Etika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arti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asas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moral (</a:t>
            </a:r>
            <a:r>
              <a:rPr lang="en-US" dirty="0" err="1" smtClean="0"/>
              <a:t>akhlak</a:t>
            </a:r>
            <a:r>
              <a:rPr lang="en-US" dirty="0" smtClean="0"/>
              <a:t>) yang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, </a:t>
            </a:r>
            <a:r>
              <a:rPr lang="en-US" dirty="0" err="1" smtClean="0"/>
              <a:t>benar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bermnfaat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Asas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moral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dihimpun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Etik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label. 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Etik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gambaran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begaimana</a:t>
            </a:r>
            <a:r>
              <a:rPr lang="en-US" dirty="0" smtClean="0"/>
              <a:t> </a:t>
            </a:r>
            <a:r>
              <a:rPr lang="en-US" dirty="0" err="1" smtClean="0"/>
              <a:t>seharusnya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 err="1" smtClean="0"/>
              <a:t>profesional</a:t>
            </a:r>
            <a:r>
              <a:rPr lang="en-US" dirty="0" smtClean="0"/>
              <a:t> </a:t>
            </a:r>
            <a:r>
              <a:rPr lang="en-US" dirty="0" err="1" smtClean="0"/>
              <a:t>berbuat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berbuat</a:t>
            </a:r>
            <a:r>
              <a:rPr lang="en-US" dirty="0" smtClean="0"/>
              <a:t> (</a:t>
            </a:r>
            <a:r>
              <a:rPr lang="en-US" i="1" dirty="0" smtClean="0"/>
              <a:t>how should do or not do</a:t>
            </a:r>
            <a:r>
              <a:rPr lang="en-US" dirty="0" smtClean="0"/>
              <a:t>) yang </a:t>
            </a:r>
            <a:r>
              <a:rPr lang="en-US" dirty="0" err="1" smtClean="0"/>
              <a:t>bermanfaat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Etik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5135563"/>
          </a:xfrm>
        </p:spPr>
        <p:txBody>
          <a:bodyPr>
            <a:normAutofit/>
          </a:bodyPr>
          <a:lstStyle/>
          <a:p>
            <a:pPr lvl="0"/>
            <a:r>
              <a:rPr lang="en-US" b="1" dirty="0" err="1" smtClean="0"/>
              <a:t>Seorang</a:t>
            </a:r>
            <a:r>
              <a:rPr lang="en-US" b="1" dirty="0" smtClean="0"/>
              <a:t> </a:t>
            </a:r>
            <a:r>
              <a:rPr lang="en-US" b="1" dirty="0" err="1" smtClean="0"/>
              <a:t>dokter</a:t>
            </a:r>
            <a:r>
              <a:rPr lang="en-US" b="1" dirty="0" smtClean="0"/>
              <a:t> </a:t>
            </a:r>
            <a:r>
              <a:rPr lang="en-US" dirty="0" err="1" smtClean="0"/>
              <a:t>seharusnya</a:t>
            </a:r>
            <a:r>
              <a:rPr lang="en-US" dirty="0" smtClean="0"/>
              <a:t> </a:t>
            </a:r>
            <a:r>
              <a:rPr lang="en-US" dirty="0" err="1" smtClean="0"/>
              <a:t>mengutamakan</a:t>
            </a:r>
            <a:r>
              <a:rPr lang="en-US" dirty="0" smtClean="0"/>
              <a:t> </a:t>
            </a:r>
            <a:r>
              <a:rPr lang="en-US" dirty="0" err="1" smtClean="0"/>
              <a:t>pelayanan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, </a:t>
            </a:r>
            <a:r>
              <a:rPr lang="en-US" dirty="0" err="1" smtClean="0"/>
              <a:t>teliti</a:t>
            </a:r>
            <a:r>
              <a:rPr lang="en-US" dirty="0" smtClean="0"/>
              <a:t>, </a:t>
            </a:r>
            <a:r>
              <a:rPr lang="en-US" dirty="0" err="1" smtClean="0"/>
              <a:t>hati</a:t>
            </a:r>
            <a:r>
              <a:rPr lang="en-US" dirty="0" smtClean="0"/>
              <a:t>-</a:t>
            </a:r>
            <a:r>
              <a:rPr lang="en-US" dirty="0" err="1" smtClean="0"/>
              <a:t>hati</a:t>
            </a:r>
            <a:r>
              <a:rPr lang="en-US" dirty="0" smtClean="0"/>
              <a:t>, </a:t>
            </a:r>
            <a:r>
              <a:rPr lang="en-US" dirty="0" err="1" smtClean="0"/>
              <a:t>menyenangkan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profesionalnya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dokter</a:t>
            </a:r>
            <a:r>
              <a:rPr lang="en-US" dirty="0" smtClean="0"/>
              <a:t>,</a:t>
            </a:r>
          </a:p>
          <a:p>
            <a:pPr lvl="0"/>
            <a:r>
              <a:rPr lang="en-US" b="1" dirty="0" err="1" smtClean="0"/>
              <a:t>Seorang</a:t>
            </a:r>
            <a:r>
              <a:rPr lang="en-US" b="1" dirty="0" smtClean="0"/>
              <a:t> </a:t>
            </a:r>
            <a:r>
              <a:rPr lang="en-US" b="1" dirty="0" err="1" smtClean="0"/>
              <a:t>konsultan</a:t>
            </a:r>
            <a:r>
              <a:rPr lang="en-US" b="1" dirty="0" smtClean="0"/>
              <a:t> </a:t>
            </a:r>
            <a:r>
              <a:rPr lang="en-US" b="1" dirty="0" err="1" smtClean="0"/>
              <a:t>hukum</a:t>
            </a:r>
            <a:r>
              <a:rPr lang="en-US" b="1" dirty="0" smtClean="0"/>
              <a:t> </a:t>
            </a:r>
            <a:r>
              <a:rPr lang="en-US" dirty="0" err="1" smtClean="0"/>
              <a:t>seharusnya</a:t>
            </a:r>
            <a:r>
              <a:rPr lang="en-US" dirty="0" smtClean="0"/>
              <a:t> </a:t>
            </a:r>
            <a:r>
              <a:rPr lang="en-US" dirty="0" err="1" smtClean="0"/>
              <a:t>mengutamakan</a:t>
            </a:r>
            <a:r>
              <a:rPr lang="en-US" dirty="0" smtClean="0"/>
              <a:t> </a:t>
            </a:r>
            <a:r>
              <a:rPr lang="en-US" dirty="0" err="1" smtClean="0"/>
              <a:t>pelayanan</a:t>
            </a:r>
            <a:r>
              <a:rPr lang="en-US" dirty="0" smtClean="0"/>
              <a:t> </a:t>
            </a:r>
            <a:r>
              <a:rPr lang="en-US" dirty="0" err="1" smtClean="0"/>
              <a:t>klien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, </a:t>
            </a:r>
            <a:r>
              <a:rPr lang="en-US" dirty="0" err="1" smtClean="0"/>
              <a:t>teliti,hati-hati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menyenangkan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bertanggung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profesionalnya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ahli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lain-lain.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Label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gambaran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seharusnya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berbuat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berbuat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yang </a:t>
            </a:r>
            <a:r>
              <a:rPr lang="en-US" dirty="0" err="1" smtClean="0"/>
              <a:t>bermanfaat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 Label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tunggal</a:t>
            </a:r>
            <a:r>
              <a:rPr lang="en-US" dirty="0" smtClean="0"/>
              <a:t> yang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baca</a:t>
            </a:r>
            <a:r>
              <a:rPr lang="en-US" dirty="0" smtClean="0"/>
              <a:t>,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, </a:t>
            </a:r>
            <a:r>
              <a:rPr lang="en-US" dirty="0" err="1" smtClean="0"/>
              <a:t>larangan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imbauan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err="1" smtClean="0"/>
              <a:t>Contoh</a:t>
            </a:r>
            <a:r>
              <a:rPr lang="en-US" sz="3600" dirty="0" smtClean="0"/>
              <a:t> </a:t>
            </a:r>
            <a:r>
              <a:rPr lang="en-US" sz="3600" dirty="0" err="1" smtClean="0"/>
              <a:t>isi</a:t>
            </a:r>
            <a:r>
              <a:rPr lang="en-US" sz="3600" dirty="0" smtClean="0"/>
              <a:t> label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kalimat</a:t>
            </a:r>
            <a:r>
              <a:rPr lang="en-US" sz="3600" dirty="0" smtClean="0"/>
              <a:t> </a:t>
            </a:r>
            <a:r>
              <a:rPr lang="en-US" sz="3600" dirty="0" err="1" smtClean="0"/>
              <a:t>tunggal</a:t>
            </a:r>
            <a:r>
              <a:rPr lang="en-US" sz="3600" dirty="0" smtClean="0"/>
              <a:t>, </a:t>
            </a:r>
            <a:r>
              <a:rPr lang="en-US" sz="3600" dirty="0" err="1" smtClean="0"/>
              <a:t>antara</a:t>
            </a:r>
            <a:r>
              <a:rPr lang="en-US" sz="3600" dirty="0" smtClean="0"/>
              <a:t> lain </a:t>
            </a:r>
            <a:r>
              <a:rPr lang="en-US" sz="3600" dirty="0" err="1" smtClean="0"/>
              <a:t>sebagai</a:t>
            </a:r>
            <a:r>
              <a:rPr lang="en-US" sz="3600" dirty="0" smtClean="0"/>
              <a:t> </a:t>
            </a:r>
            <a:r>
              <a:rPr lang="en-US" sz="3600" dirty="0" err="1" smtClean="0"/>
              <a:t>berikut</a:t>
            </a:r>
            <a:r>
              <a:rPr lang="en-US" sz="3600" dirty="0" smtClean="0"/>
              <a:t>: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Dilarang</a:t>
            </a:r>
            <a:r>
              <a:rPr lang="en-US" dirty="0" smtClean="0"/>
              <a:t> </a:t>
            </a:r>
            <a:r>
              <a:rPr lang="en-US" dirty="0" err="1" smtClean="0"/>
              <a:t>merokok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ber</a:t>
            </a:r>
            <a:r>
              <a:rPr lang="en-US" dirty="0" smtClean="0"/>
              <a:t>- AC;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Buanglah</a:t>
            </a:r>
            <a:r>
              <a:rPr lang="en-US" dirty="0" smtClean="0"/>
              <a:t> </a:t>
            </a:r>
            <a:r>
              <a:rPr lang="en-US" dirty="0" err="1" smtClean="0"/>
              <a:t>sampah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disediakan</a:t>
            </a:r>
            <a:r>
              <a:rPr lang="en-US" dirty="0" smtClean="0"/>
              <a:t>;</a:t>
            </a:r>
          </a:p>
          <a:p>
            <a:r>
              <a:rPr lang="en-US" dirty="0" smtClean="0"/>
              <a:t>3.  </a:t>
            </a:r>
            <a:r>
              <a:rPr lang="en-US" dirty="0" err="1" smtClean="0"/>
              <a:t>Bayarlah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uang</a:t>
            </a:r>
            <a:r>
              <a:rPr lang="en-US" dirty="0" smtClean="0"/>
              <a:t> pas, </a:t>
            </a:r>
            <a:r>
              <a:rPr lang="en-US" dirty="0" err="1" smtClean="0"/>
              <a:t>dan</a:t>
            </a:r>
            <a:r>
              <a:rPr lang="en-US" dirty="0" smtClean="0"/>
              <a:t> lain-lain.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MANUSIA MAHKLUK BUDAYA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Autofit/>
          </a:bodyPr>
          <a:lstStyle/>
          <a:p>
            <a:r>
              <a:rPr lang="en-US" sz="3600" b="1" dirty="0" err="1" smtClean="0"/>
              <a:t>Manusia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sebagai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mahkluk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budaya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adalah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juga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kodrati</a:t>
            </a:r>
            <a:r>
              <a:rPr lang="en-US" sz="3600" dirty="0" smtClean="0"/>
              <a:t>, </a:t>
            </a:r>
          </a:p>
          <a:p>
            <a:pPr>
              <a:buNone/>
            </a:pPr>
            <a:r>
              <a:rPr lang="en-US" sz="3600" dirty="0" smtClean="0"/>
              <a:t>     </a:t>
            </a:r>
            <a:r>
              <a:rPr lang="en-US" sz="3600" dirty="0" err="1" smtClean="0"/>
              <a:t>artinya</a:t>
            </a:r>
            <a:r>
              <a:rPr lang="en-US" sz="3600" dirty="0" smtClean="0"/>
              <a:t> </a:t>
            </a:r>
            <a:r>
              <a:rPr lang="en-US" sz="3600" dirty="0" err="1" smtClean="0"/>
              <a:t>sejak</a:t>
            </a:r>
            <a:r>
              <a:rPr lang="en-US" sz="3600" dirty="0" smtClean="0"/>
              <a:t> </a:t>
            </a:r>
            <a:r>
              <a:rPr lang="en-US" sz="3600" dirty="0" err="1" smtClean="0"/>
              <a:t>lahir</a:t>
            </a:r>
            <a:r>
              <a:rPr lang="en-US" sz="3600" dirty="0" smtClean="0"/>
              <a:t> </a:t>
            </a:r>
            <a:r>
              <a:rPr lang="en-US" sz="3600" dirty="0" err="1" smtClean="0"/>
              <a:t>manusia</a:t>
            </a:r>
            <a:r>
              <a:rPr lang="en-US" sz="3600" dirty="0" smtClean="0"/>
              <a:t> </a:t>
            </a:r>
            <a:r>
              <a:rPr lang="en-US" sz="3600" dirty="0" err="1" smtClean="0"/>
              <a:t>adalah</a:t>
            </a:r>
            <a:r>
              <a:rPr lang="en-US" sz="3600" dirty="0" smtClean="0"/>
              <a:t> </a:t>
            </a:r>
            <a:r>
              <a:rPr lang="en-US" sz="3600" dirty="0" err="1" smtClean="0"/>
              <a:t>menjadi</a:t>
            </a:r>
            <a:r>
              <a:rPr lang="en-US" sz="3600" dirty="0" smtClean="0"/>
              <a:t> </a:t>
            </a:r>
            <a:r>
              <a:rPr lang="en-US" sz="3600" dirty="0" err="1" smtClean="0"/>
              <a:t>mahkluk</a:t>
            </a:r>
            <a:r>
              <a:rPr lang="en-US" sz="3600" dirty="0" smtClean="0"/>
              <a:t> yang paling </a:t>
            </a:r>
            <a:r>
              <a:rPr lang="en-US" sz="3600" dirty="0" err="1" smtClean="0"/>
              <a:t>sempurna</a:t>
            </a:r>
            <a:r>
              <a:rPr lang="en-US" sz="3600" dirty="0" smtClean="0"/>
              <a:t> </a:t>
            </a:r>
            <a:r>
              <a:rPr lang="en-US" sz="3600" dirty="0" err="1" smtClean="0"/>
              <a:t>karena</a:t>
            </a:r>
            <a:r>
              <a:rPr lang="en-US" sz="3600" dirty="0" smtClean="0"/>
              <a:t> </a:t>
            </a:r>
            <a:r>
              <a:rPr lang="en-US" sz="3600" dirty="0" err="1" smtClean="0"/>
              <a:t>dibekali</a:t>
            </a:r>
            <a:r>
              <a:rPr lang="en-US" sz="3600" dirty="0" smtClean="0"/>
              <a:t> </a:t>
            </a:r>
            <a:r>
              <a:rPr lang="en-US" sz="3600" dirty="0" err="1" smtClean="0"/>
              <a:t>oleh</a:t>
            </a:r>
            <a:r>
              <a:rPr lang="en-US" sz="3600" dirty="0" smtClean="0"/>
              <a:t> Sang </a:t>
            </a:r>
            <a:r>
              <a:rPr lang="en-US" sz="3600" dirty="0" err="1" smtClean="0"/>
              <a:t>Pencipta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akal</a:t>
            </a:r>
            <a:r>
              <a:rPr lang="en-US" sz="3600" dirty="0" smtClean="0"/>
              <a:t>, </a:t>
            </a:r>
            <a:r>
              <a:rPr lang="en-US" sz="3600" dirty="0" err="1" smtClean="0"/>
              <a:t>perasaan</a:t>
            </a:r>
            <a:r>
              <a:rPr lang="en-US" sz="3600" dirty="0" smtClean="0"/>
              <a:t>,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kehendak</a:t>
            </a:r>
            <a:r>
              <a:rPr lang="en-US" sz="3600" dirty="0" smtClean="0"/>
              <a:t> yang </a:t>
            </a:r>
            <a:r>
              <a:rPr lang="en-US" sz="3600" dirty="0" err="1" smtClean="0"/>
              <a:t>membedakan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mahkluk</a:t>
            </a:r>
            <a:r>
              <a:rPr lang="en-US" sz="3600" dirty="0" smtClean="0"/>
              <a:t> </a:t>
            </a:r>
            <a:r>
              <a:rPr lang="en-US" sz="3600" dirty="0" err="1" smtClean="0"/>
              <a:t>hewan</a:t>
            </a:r>
            <a:r>
              <a:rPr lang="en-US" sz="3600" dirty="0" smtClean="0"/>
              <a:t>.</a:t>
            </a:r>
            <a:r>
              <a:rPr lang="en-US" sz="2400" dirty="0" smtClean="0"/>
              <a:t> 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000" b="1" dirty="0" smtClean="0"/>
              <a:t>2. </a:t>
            </a:r>
            <a:r>
              <a:rPr lang="en-US" sz="4000" b="1" dirty="0" err="1" smtClean="0"/>
              <a:t>Konsep</a:t>
            </a:r>
            <a:r>
              <a:rPr lang="en-US" sz="4000" b="1" dirty="0" smtClean="0"/>
              <a:t> Moral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Bertens</a:t>
            </a:r>
            <a:r>
              <a:rPr lang="en-US" dirty="0" smtClean="0"/>
              <a:t> </a:t>
            </a:r>
            <a:r>
              <a:rPr lang="en-US" dirty="0" err="1" smtClean="0"/>
              <a:t>menyatakan</a:t>
            </a:r>
            <a:r>
              <a:rPr lang="en-US" dirty="0" smtClean="0"/>
              <a:t>  :</a:t>
            </a:r>
          </a:p>
          <a:p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moral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Latin </a:t>
            </a:r>
            <a:r>
              <a:rPr lang="en-US" i="1" dirty="0" err="1" smtClean="0"/>
              <a:t>mos</a:t>
            </a:r>
            <a:r>
              <a:rPr lang="en-US" dirty="0" smtClean="0"/>
              <a:t>,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jamaknya</a:t>
            </a:r>
            <a:r>
              <a:rPr lang="en-US" dirty="0" smtClean="0"/>
              <a:t> </a:t>
            </a:r>
            <a:r>
              <a:rPr lang="en-US" i="1" dirty="0" smtClean="0"/>
              <a:t>mores</a:t>
            </a:r>
            <a:r>
              <a:rPr lang="en-US" dirty="0" smtClean="0"/>
              <a:t>,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Inggrisnya</a:t>
            </a:r>
            <a:r>
              <a:rPr lang="en-US" dirty="0" smtClean="0"/>
              <a:t> moral,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diserap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Indonesia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yang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kebiasaan</a:t>
            </a:r>
            <a:r>
              <a:rPr lang="en-US" dirty="0" smtClean="0"/>
              <a:t> </a:t>
            </a:r>
            <a:r>
              <a:rPr lang="en-US" dirty="0" err="1" smtClean="0"/>
              <a:t>berbuat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,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lawan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kebiasaan</a:t>
            </a:r>
            <a:r>
              <a:rPr lang="en-US" dirty="0" smtClean="0"/>
              <a:t> </a:t>
            </a:r>
            <a:r>
              <a:rPr lang="en-US" dirty="0" err="1" smtClean="0"/>
              <a:t>berbuat</a:t>
            </a:r>
            <a:r>
              <a:rPr lang="en-US" dirty="0" smtClean="0"/>
              <a:t> </a:t>
            </a:r>
            <a:r>
              <a:rPr lang="en-US" dirty="0" err="1" smtClean="0"/>
              <a:t>buruk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Jadi</a:t>
            </a:r>
            <a:r>
              <a:rPr lang="en-US" dirty="0" smtClean="0"/>
              <a:t>, </a:t>
            </a:r>
            <a:r>
              <a:rPr lang="en-US" dirty="0" err="1" smtClean="0"/>
              <a:t>sebenarnya</a:t>
            </a:r>
            <a:r>
              <a:rPr lang="en-US" dirty="0" smtClean="0"/>
              <a:t>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etik</a:t>
            </a:r>
            <a:r>
              <a:rPr lang="en-US" dirty="0" smtClean="0"/>
              <a:t> (</a:t>
            </a:r>
            <a:r>
              <a:rPr lang="en-US" dirty="0" err="1" smtClean="0"/>
              <a:t>susila</a:t>
            </a:r>
            <a:r>
              <a:rPr lang="en-US" dirty="0" smtClean="0"/>
              <a:t>). 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5364163"/>
          </a:xfrm>
        </p:spPr>
        <p:txBody>
          <a:bodyPr>
            <a:normAutofit/>
          </a:bodyPr>
          <a:lstStyle/>
          <a:p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moral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berbuat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(</a:t>
            </a:r>
            <a:r>
              <a:rPr lang="en-US" dirty="0" err="1" smtClean="0"/>
              <a:t>akhlak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)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perbuatan</a:t>
            </a:r>
            <a:r>
              <a:rPr lang="en-US" dirty="0" smtClean="0"/>
              <a:t> moral (</a:t>
            </a:r>
            <a:r>
              <a:rPr lang="en-US" dirty="0" err="1" smtClean="0"/>
              <a:t>susila</a:t>
            </a:r>
            <a:r>
              <a:rPr lang="en-US" dirty="0" smtClean="0"/>
              <a:t>),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berbuat</a:t>
            </a:r>
            <a:r>
              <a:rPr lang="en-US" dirty="0" smtClean="0"/>
              <a:t> </a:t>
            </a:r>
            <a:r>
              <a:rPr lang="en-US" dirty="0" err="1" smtClean="0"/>
              <a:t>buruk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perbuatan</a:t>
            </a:r>
            <a:r>
              <a:rPr lang="en-US" dirty="0" smtClean="0"/>
              <a:t> amoral (</a:t>
            </a:r>
            <a:r>
              <a:rPr lang="en-US" dirty="0" err="1" smtClean="0"/>
              <a:t>asusila</a:t>
            </a:r>
            <a:r>
              <a:rPr lang="en-US" dirty="0" smtClean="0"/>
              <a:t>). </a:t>
            </a:r>
          </a:p>
          <a:p>
            <a:r>
              <a:rPr lang="en-US" dirty="0" err="1" smtClean="0"/>
              <a:t>Nilai</a:t>
            </a:r>
            <a:r>
              <a:rPr lang="en-US" dirty="0" smtClean="0"/>
              <a:t> moral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perbuatan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r>
              <a:rPr lang="en-US" dirty="0" smtClean="0"/>
              <a:t>,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norma</a:t>
            </a:r>
            <a:r>
              <a:rPr lang="en-US" dirty="0" smtClean="0"/>
              <a:t> moral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norma</a:t>
            </a:r>
            <a:r>
              <a:rPr lang="en-US" dirty="0" smtClean="0"/>
              <a:t>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berbuat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Bermoral</a:t>
            </a:r>
            <a:r>
              <a:rPr lang="en-US" dirty="0" smtClean="0"/>
              <a:t>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kebiasaan</a:t>
            </a:r>
            <a:r>
              <a:rPr lang="en-US" dirty="0" smtClean="0"/>
              <a:t> </a:t>
            </a:r>
            <a:r>
              <a:rPr lang="en-US" dirty="0" err="1" smtClean="0"/>
              <a:t>berbuat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terbiasa</a:t>
            </a:r>
            <a:r>
              <a:rPr lang="en-US" dirty="0" smtClean="0"/>
              <a:t> </a:t>
            </a:r>
            <a:r>
              <a:rPr lang="en-US" dirty="0" err="1" smtClean="0"/>
              <a:t>berbuat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,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bermoral</a:t>
            </a:r>
            <a:r>
              <a:rPr lang="en-US" dirty="0" smtClean="0"/>
              <a:t>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kebiasaan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terbiasa</a:t>
            </a:r>
            <a:r>
              <a:rPr lang="en-US" dirty="0" smtClean="0"/>
              <a:t> </a:t>
            </a:r>
            <a:r>
              <a:rPr lang="en-US" dirty="0" err="1" smtClean="0"/>
              <a:t>berbuat</a:t>
            </a:r>
            <a:r>
              <a:rPr lang="en-US" dirty="0" smtClean="0"/>
              <a:t> </a:t>
            </a:r>
            <a:r>
              <a:rPr lang="en-US" dirty="0" err="1" smtClean="0"/>
              <a:t>buruk</a:t>
            </a:r>
            <a:r>
              <a:rPr lang="en-US" dirty="0" smtClean="0"/>
              <a:t>, </a:t>
            </a:r>
            <a:r>
              <a:rPr lang="en-US" dirty="0" err="1" smtClean="0"/>
              <a:t>jahat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merugikan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lain.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Moral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kodrati</a:t>
            </a:r>
            <a:r>
              <a:rPr lang="en-US" dirty="0" smtClean="0"/>
              <a:t>,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sejak</a:t>
            </a:r>
            <a:r>
              <a:rPr lang="en-US" dirty="0" smtClean="0"/>
              <a:t> </a:t>
            </a:r>
            <a:r>
              <a:rPr lang="en-US" dirty="0" err="1" smtClean="0"/>
              <a:t>diciptakan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,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dibekali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sifat-sifat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, </a:t>
            </a:r>
            <a:r>
              <a:rPr lang="en-US" dirty="0" err="1" smtClean="0"/>
              <a:t>jujur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adil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Oleh</a:t>
            </a:r>
            <a:r>
              <a:rPr lang="en-US" dirty="0" smtClean="0"/>
              <a:t> 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moral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asasi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yang </a:t>
            </a:r>
            <a:r>
              <a:rPr lang="en-US" dirty="0" err="1" smtClean="0"/>
              <a:t>diturunkan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agar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berbuat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, </a:t>
            </a:r>
            <a:r>
              <a:rPr lang="en-US" dirty="0" err="1" smtClean="0"/>
              <a:t>jujur</a:t>
            </a:r>
            <a:r>
              <a:rPr lang="en-US" dirty="0" smtClean="0"/>
              <a:t>, </a:t>
            </a:r>
            <a:r>
              <a:rPr lang="en-US" dirty="0" err="1" smtClean="0"/>
              <a:t>adil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bermanfaat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pelaku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lain (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sz="4000" b="1" dirty="0" smtClean="0"/>
              <a:t>3. </a:t>
            </a:r>
            <a:r>
              <a:rPr lang="en-US" sz="4000" b="1" dirty="0" err="1" smtClean="0"/>
              <a:t>Etika</a:t>
            </a:r>
            <a:r>
              <a:rPr lang="en-US" sz="4000" b="1" dirty="0" smtClean="0"/>
              <a:t>/Moral </a:t>
            </a:r>
            <a:r>
              <a:rPr lang="en-US" sz="4000" b="1" dirty="0" err="1" smtClean="0"/>
              <a:t>Kodrat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dan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Budaya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4754563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Ada</a:t>
            </a:r>
            <a:r>
              <a:rPr lang="en-US" b="1" dirty="0" smtClean="0"/>
              <a:t> </a:t>
            </a:r>
            <a:r>
              <a:rPr lang="en-US" b="1" dirty="0" err="1" smtClean="0"/>
              <a:t>jenis</a:t>
            </a:r>
            <a:r>
              <a:rPr lang="en-US" b="1" dirty="0" smtClean="0"/>
              <a:t> </a:t>
            </a:r>
            <a:r>
              <a:rPr lang="en-US" b="1" dirty="0" err="1" smtClean="0"/>
              <a:t>hubungan</a:t>
            </a:r>
            <a:r>
              <a:rPr lang="en-US" b="1" dirty="0" smtClean="0"/>
              <a:t> </a:t>
            </a:r>
            <a:r>
              <a:rPr lang="en-US" b="1" dirty="0" err="1" smtClean="0"/>
              <a:t>dalam</a:t>
            </a:r>
            <a:r>
              <a:rPr lang="en-US" b="1" dirty="0" smtClean="0"/>
              <a:t> </a:t>
            </a:r>
            <a:r>
              <a:rPr lang="en-US" b="1" dirty="0" err="1" smtClean="0"/>
              <a:t>kehidupan</a:t>
            </a:r>
            <a:r>
              <a:rPr lang="en-US" b="1" dirty="0" smtClean="0"/>
              <a:t> </a:t>
            </a:r>
            <a:r>
              <a:rPr lang="en-US" b="1" dirty="0" err="1" smtClean="0"/>
              <a:t>manusia</a:t>
            </a:r>
            <a:r>
              <a:rPr lang="en-US" b="1" dirty="0" smtClean="0"/>
              <a:t>, </a:t>
            </a:r>
          </a:p>
          <a:p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sesama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bermasyarakat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, </a:t>
            </a:r>
            <a:r>
              <a:rPr lang="en-US" dirty="0" err="1" smtClean="0"/>
              <a:t>Tuhan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sebab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akibat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sesama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individu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sebab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sikap</a:t>
            </a:r>
            <a:r>
              <a:rPr lang="en-US" dirty="0" smtClean="0"/>
              <a:t>/</a:t>
            </a:r>
            <a:r>
              <a:rPr lang="en-US" dirty="0" err="1" smtClean="0"/>
              <a:t>perbuatan</a:t>
            </a:r>
            <a:r>
              <a:rPr lang="en-US" dirty="0" smtClean="0"/>
              <a:t> </a:t>
            </a:r>
            <a:r>
              <a:rPr lang="en-US" dirty="0" err="1" smtClean="0"/>
              <a:t>etis</a:t>
            </a:r>
            <a:r>
              <a:rPr lang="en-US" dirty="0" smtClean="0"/>
              <a:t>/moral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lain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akibat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lain,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etis</a:t>
            </a:r>
            <a:r>
              <a:rPr lang="en-US" dirty="0" smtClean="0"/>
              <a:t>/</a:t>
            </a:r>
            <a:r>
              <a:rPr lang="en-US" dirty="0" err="1" smtClean="0"/>
              <a:t>bermoral</a:t>
            </a:r>
            <a:r>
              <a:rPr lang="en-US" dirty="0" smtClean="0"/>
              <a:t> </a:t>
            </a:r>
            <a:r>
              <a:rPr lang="en-US" dirty="0" err="1" smtClean="0"/>
              <a:t>perbuatannya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etis</a:t>
            </a:r>
            <a:r>
              <a:rPr lang="en-US" dirty="0" smtClean="0"/>
              <a:t>/</a:t>
            </a:r>
            <a:r>
              <a:rPr lang="en-US" dirty="0" err="1" smtClean="0"/>
              <a:t>bermoral</a:t>
            </a:r>
            <a:r>
              <a:rPr lang="en-US" dirty="0" smtClean="0"/>
              <a:t>,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amoral </a:t>
            </a:r>
            <a:r>
              <a:rPr lang="en-US" dirty="0" err="1" smtClean="0"/>
              <a:t>perbuatannya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amoral.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b="1" dirty="0" err="1" smtClean="0"/>
              <a:t>Ada</a:t>
            </a:r>
            <a:r>
              <a:rPr lang="en-US" b="1" dirty="0" smtClean="0"/>
              <a:t> </a:t>
            </a:r>
            <a:r>
              <a:rPr lang="en-US" b="1" dirty="0" err="1" smtClean="0"/>
              <a:t>dua</a:t>
            </a:r>
            <a:r>
              <a:rPr lang="en-US" b="1" dirty="0" smtClean="0"/>
              <a:t> </a:t>
            </a:r>
            <a:r>
              <a:rPr lang="en-US" b="1" dirty="0" err="1" smtClean="0"/>
              <a:t>jenis</a:t>
            </a:r>
            <a:r>
              <a:rPr lang="en-US" b="1" dirty="0" smtClean="0"/>
              <a:t> </a:t>
            </a:r>
            <a:r>
              <a:rPr lang="en-US" b="1" dirty="0" err="1" smtClean="0"/>
              <a:t>sumber</a:t>
            </a:r>
            <a:r>
              <a:rPr lang="en-US" b="1" dirty="0" smtClean="0"/>
              <a:t> </a:t>
            </a:r>
            <a:r>
              <a:rPr lang="en-US" b="1" dirty="0" err="1" smtClean="0"/>
              <a:t>etik</a:t>
            </a:r>
            <a:r>
              <a:rPr lang="en-US" b="1" dirty="0" smtClean="0"/>
              <a:t>/moral, </a:t>
            </a:r>
            <a:r>
              <a:rPr lang="en-US" b="1" dirty="0" err="1" smtClean="0"/>
              <a:t>yaitu</a:t>
            </a:r>
            <a:r>
              <a:rPr lang="en-US" b="1" dirty="0" smtClean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 smtClean="0"/>
              <a:t>a. </a:t>
            </a:r>
            <a:r>
              <a:rPr lang="en-US" dirty="0" err="1" smtClean="0"/>
              <a:t>Tuhan</a:t>
            </a:r>
            <a:r>
              <a:rPr lang="en-US" dirty="0" smtClean="0"/>
              <a:t> sang </a:t>
            </a:r>
            <a:r>
              <a:rPr lang="en-US" dirty="0" err="1" smtClean="0"/>
              <a:t>Pencipta</a:t>
            </a:r>
            <a:endParaRPr lang="en-US" dirty="0" smtClean="0"/>
          </a:p>
          <a:p>
            <a:r>
              <a:rPr lang="en-US" dirty="0" smtClean="0"/>
              <a:t>Yang </a:t>
            </a:r>
            <a:r>
              <a:rPr lang="en-US" dirty="0" err="1" smtClean="0"/>
              <a:t>menurunkan</a:t>
            </a:r>
            <a:r>
              <a:rPr lang="en-US" dirty="0" smtClean="0"/>
              <a:t> </a:t>
            </a:r>
            <a:r>
              <a:rPr lang="en-US" dirty="0" err="1" smtClean="0"/>
              <a:t>Etika</a:t>
            </a:r>
            <a:r>
              <a:rPr lang="en-US" dirty="0" smtClean="0"/>
              <a:t>/Moral </a:t>
            </a:r>
            <a:r>
              <a:rPr lang="en-US" dirty="0" err="1" smtClean="0"/>
              <a:t>kepada</a:t>
            </a:r>
            <a:r>
              <a:rPr lang="en-US" dirty="0" smtClean="0"/>
              <a:t>  </a:t>
            </a:r>
            <a:r>
              <a:rPr lang="en-US" dirty="0" err="1" smtClean="0"/>
              <a:t>mahkluk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ciptaan-Nya</a:t>
            </a:r>
            <a:r>
              <a:rPr lang="en-US" dirty="0" smtClean="0"/>
              <a:t>. </a:t>
            </a:r>
            <a:r>
              <a:rPr lang="en-US" dirty="0" err="1" smtClean="0"/>
              <a:t>Etika</a:t>
            </a:r>
            <a:r>
              <a:rPr lang="en-US" dirty="0" smtClean="0"/>
              <a:t>/Moral yang </a:t>
            </a:r>
            <a:r>
              <a:rPr lang="en-US" dirty="0" err="1" smtClean="0"/>
              <a:t>bersumber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Sang </a:t>
            </a:r>
            <a:r>
              <a:rPr lang="en-US" dirty="0" err="1" smtClean="0"/>
              <a:t>Pencipta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Etika</a:t>
            </a:r>
            <a:r>
              <a:rPr lang="en-US" dirty="0" smtClean="0"/>
              <a:t>/Moral </a:t>
            </a:r>
            <a:r>
              <a:rPr lang="en-US" dirty="0" err="1" smtClean="0"/>
              <a:t>Kodrat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Contohnya</a:t>
            </a:r>
            <a:r>
              <a:rPr lang="en-US" dirty="0" smtClean="0"/>
              <a:t>: </a:t>
            </a:r>
            <a:r>
              <a:rPr lang="en-US" dirty="0" err="1" smtClean="0"/>
              <a:t>berkata</a:t>
            </a:r>
            <a:r>
              <a:rPr lang="en-US" dirty="0" smtClean="0"/>
              <a:t> </a:t>
            </a:r>
            <a:r>
              <a:rPr lang="en-US" dirty="0" err="1" smtClean="0"/>
              <a:t>jujur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berbuat</a:t>
            </a:r>
            <a:r>
              <a:rPr lang="en-US" dirty="0" smtClean="0"/>
              <a:t> </a:t>
            </a:r>
            <a:r>
              <a:rPr lang="en-US" dirty="0" err="1" smtClean="0"/>
              <a:t>adil</a:t>
            </a:r>
            <a:r>
              <a:rPr lang="en-US" dirty="0" smtClean="0"/>
              <a:t>; </a:t>
            </a:r>
            <a:r>
              <a:rPr lang="en-US" dirty="0" err="1" smtClean="0"/>
              <a:t>menghargai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lain; </a:t>
            </a:r>
            <a:r>
              <a:rPr lang="en-US" dirty="0" err="1" smtClean="0"/>
              <a:t>menghormati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tua</a:t>
            </a:r>
            <a:r>
              <a:rPr lang="en-US" dirty="0" smtClean="0"/>
              <a:t>, guru,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atasan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lain-lain.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b.Manusia</a:t>
            </a:r>
            <a:r>
              <a:rPr lang="en-US" dirty="0" smtClean="0"/>
              <a:t> (</a:t>
            </a:r>
            <a:r>
              <a:rPr lang="en-US" dirty="0" err="1" smtClean="0"/>
              <a:t>masyarakat</a:t>
            </a:r>
            <a:r>
              <a:rPr lang="en-US" dirty="0" smtClean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4754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Yang </a:t>
            </a:r>
            <a:r>
              <a:rPr lang="en-US" sz="4000" dirty="0" err="1" smtClean="0"/>
              <a:t>menurunkan</a:t>
            </a:r>
            <a:r>
              <a:rPr lang="en-US" sz="4000" dirty="0" smtClean="0"/>
              <a:t> </a:t>
            </a:r>
            <a:r>
              <a:rPr lang="en-US" sz="4000" dirty="0" err="1" smtClean="0"/>
              <a:t>Etika</a:t>
            </a:r>
            <a:r>
              <a:rPr lang="en-US" sz="4000" dirty="0" smtClean="0"/>
              <a:t>/Moral </a:t>
            </a:r>
            <a:r>
              <a:rPr lang="en-US" sz="4000" dirty="0" err="1" smtClean="0"/>
              <a:t>kepada</a:t>
            </a:r>
            <a:r>
              <a:rPr lang="en-US" sz="4000" dirty="0" smtClean="0"/>
              <a:t> </a:t>
            </a:r>
            <a:r>
              <a:rPr lang="en-US" sz="4000" dirty="0" err="1" smtClean="0"/>
              <a:t>kelompoknya</a:t>
            </a:r>
            <a:r>
              <a:rPr lang="en-US" sz="4000" dirty="0" smtClean="0"/>
              <a:t> </a:t>
            </a:r>
            <a:r>
              <a:rPr lang="en-US" sz="4000" dirty="0" err="1" smtClean="0"/>
              <a:t>dalam</a:t>
            </a:r>
            <a:r>
              <a:rPr lang="en-US" sz="4000" dirty="0" smtClean="0"/>
              <a:t> </a:t>
            </a:r>
            <a:r>
              <a:rPr lang="en-US" sz="4000" dirty="0" err="1" smtClean="0"/>
              <a:t>bentuk</a:t>
            </a:r>
            <a:r>
              <a:rPr lang="en-US" sz="4000" dirty="0" smtClean="0"/>
              <a:t> </a:t>
            </a:r>
            <a:r>
              <a:rPr lang="en-US" sz="4000" dirty="0" err="1" smtClean="0"/>
              <a:t>kesepakatan</a:t>
            </a:r>
            <a:r>
              <a:rPr lang="en-US" sz="4000" dirty="0" smtClean="0"/>
              <a:t> (</a:t>
            </a:r>
            <a:r>
              <a:rPr lang="en-US" sz="4000" dirty="0" err="1" smtClean="0"/>
              <a:t>produk</a:t>
            </a:r>
            <a:r>
              <a:rPr lang="en-US" sz="4000" dirty="0" smtClean="0"/>
              <a:t> </a:t>
            </a:r>
            <a:r>
              <a:rPr lang="en-US" sz="4000" dirty="0" err="1" smtClean="0"/>
              <a:t>budaya</a:t>
            </a:r>
            <a:r>
              <a:rPr lang="en-US" sz="4000" dirty="0" smtClean="0"/>
              <a:t>) yang </a:t>
            </a:r>
            <a:r>
              <a:rPr lang="en-US" sz="4000" dirty="0" err="1" smtClean="0"/>
              <a:t>dipatuhi</a:t>
            </a:r>
            <a:r>
              <a:rPr lang="en-US" sz="4000" dirty="0" smtClean="0"/>
              <a:t> </a:t>
            </a:r>
            <a:r>
              <a:rPr lang="en-US" sz="4000" dirty="0" err="1" smtClean="0"/>
              <a:t>oleh</a:t>
            </a:r>
            <a:r>
              <a:rPr lang="en-US" sz="4000" dirty="0" smtClean="0"/>
              <a:t> </a:t>
            </a:r>
            <a:r>
              <a:rPr lang="en-US" sz="4000" dirty="0" err="1" smtClean="0"/>
              <a:t>sesama</a:t>
            </a:r>
            <a:r>
              <a:rPr lang="en-US" sz="4000" dirty="0" smtClean="0"/>
              <a:t> </a:t>
            </a:r>
            <a:r>
              <a:rPr lang="en-US" sz="4000" dirty="0" err="1" smtClean="0"/>
              <a:t>individu</a:t>
            </a:r>
            <a:r>
              <a:rPr lang="en-US" sz="4000" dirty="0" smtClean="0"/>
              <a:t> </a:t>
            </a:r>
            <a:r>
              <a:rPr lang="en-US" sz="4000" dirty="0" err="1" smtClean="0"/>
              <a:t>anggota</a:t>
            </a:r>
            <a:r>
              <a:rPr lang="en-US" sz="4000" dirty="0" smtClean="0"/>
              <a:t> </a:t>
            </a:r>
            <a:r>
              <a:rPr lang="en-US" sz="4000" dirty="0" err="1" smtClean="0"/>
              <a:t>kelompoknya</a:t>
            </a:r>
            <a:r>
              <a:rPr lang="en-US" sz="4000" dirty="0" smtClean="0"/>
              <a:t> (</a:t>
            </a:r>
            <a:r>
              <a:rPr lang="en-US" sz="4000" dirty="0" err="1" smtClean="0"/>
              <a:t>masyarakat</a:t>
            </a:r>
            <a:r>
              <a:rPr lang="en-US" sz="4000" dirty="0" smtClean="0"/>
              <a:t>). </a:t>
            </a:r>
          </a:p>
          <a:p>
            <a:endParaRPr lang="en-US" sz="4000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Etika</a:t>
            </a:r>
            <a:r>
              <a:rPr lang="en-US" dirty="0" smtClean="0"/>
              <a:t>/Moral yang </a:t>
            </a:r>
            <a:r>
              <a:rPr lang="en-US" dirty="0" err="1" smtClean="0"/>
              <a:t>bersumber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Etika</a:t>
            </a:r>
            <a:r>
              <a:rPr lang="en-US" dirty="0" smtClean="0"/>
              <a:t>/Moral </a:t>
            </a:r>
            <a:r>
              <a:rPr lang="en-US" dirty="0" err="1" smtClean="0"/>
              <a:t>Budaya</a:t>
            </a:r>
            <a:r>
              <a:rPr lang="en-US" dirty="0" smtClean="0"/>
              <a:t>. </a:t>
            </a:r>
            <a:r>
              <a:rPr lang="en-US" dirty="0" err="1" smtClean="0"/>
              <a:t>Etika</a:t>
            </a:r>
            <a:r>
              <a:rPr lang="en-US" dirty="0" smtClean="0"/>
              <a:t> /moral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berlaku</a:t>
            </a:r>
            <a:r>
              <a:rPr lang="en-US" dirty="0" smtClean="0"/>
              <a:t>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(</a:t>
            </a:r>
            <a:r>
              <a:rPr lang="en-US" dirty="0" err="1" smtClean="0"/>
              <a:t>sifatnya</a:t>
            </a:r>
            <a:r>
              <a:rPr lang="en-US" dirty="0" smtClean="0"/>
              <a:t> </a:t>
            </a:r>
            <a:r>
              <a:rPr lang="en-US" dirty="0" err="1" smtClean="0"/>
              <a:t>lokal</a:t>
            </a:r>
            <a:r>
              <a:rPr lang="en-US" dirty="0" smtClean="0"/>
              <a:t>),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berlaku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Contohnya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upacara</a:t>
            </a:r>
            <a:r>
              <a:rPr lang="en-US" dirty="0" smtClean="0"/>
              <a:t> </a:t>
            </a:r>
            <a:r>
              <a:rPr lang="en-US" dirty="0" err="1" smtClean="0"/>
              <a:t>kelahiran</a:t>
            </a:r>
            <a:r>
              <a:rPr lang="en-US" dirty="0" smtClean="0"/>
              <a:t>, </a:t>
            </a:r>
            <a:r>
              <a:rPr lang="en-US" dirty="0" err="1" smtClean="0"/>
              <a:t>perkawinan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kematian</a:t>
            </a:r>
            <a:r>
              <a:rPr lang="en-US" dirty="0" smtClean="0"/>
              <a:t>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adat</a:t>
            </a:r>
            <a:r>
              <a:rPr lang="en-US" dirty="0" smtClean="0"/>
              <a:t> </a:t>
            </a:r>
            <a:r>
              <a:rPr lang="en-US" dirty="0" err="1" smtClean="0"/>
              <a:t>setempat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busana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adat</a:t>
            </a:r>
            <a:r>
              <a:rPr lang="en-US" dirty="0" smtClean="0"/>
              <a:t> </a:t>
            </a:r>
            <a:r>
              <a:rPr lang="en-US" dirty="0" err="1" smtClean="0"/>
              <a:t>setempat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perdamaian</a:t>
            </a:r>
            <a:r>
              <a:rPr lang="en-US" dirty="0" smtClean="0"/>
              <a:t>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adat</a:t>
            </a:r>
            <a:r>
              <a:rPr lang="en-US" dirty="0" smtClean="0"/>
              <a:t> </a:t>
            </a:r>
            <a:r>
              <a:rPr lang="en-US" dirty="0" err="1" smtClean="0"/>
              <a:t>setempat</a:t>
            </a:r>
            <a:r>
              <a:rPr lang="en-US" dirty="0" smtClean="0"/>
              <a:t>,; </a:t>
            </a:r>
            <a:r>
              <a:rPr lang="en-US" dirty="0" err="1" smtClean="0"/>
              <a:t>dan</a:t>
            </a:r>
            <a:r>
              <a:rPr lang="en-US" dirty="0" smtClean="0"/>
              <a:t> lain-lain.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Upaya</a:t>
            </a:r>
            <a:r>
              <a:rPr lang="en-US" b="1" dirty="0" smtClean="0"/>
              <a:t> </a:t>
            </a:r>
            <a:r>
              <a:rPr lang="en-US" b="1" dirty="0" err="1" smtClean="0"/>
              <a:t>Pembinaan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Pemeliharaan</a:t>
            </a:r>
            <a:r>
              <a:rPr lang="en-US" b="1" dirty="0" smtClean="0"/>
              <a:t> Moral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      </a:t>
            </a:r>
            <a:r>
              <a:rPr lang="en-US" b="1" i="1" dirty="0" err="1" smtClean="0"/>
              <a:t>Upaya-upaya</a:t>
            </a:r>
            <a:r>
              <a:rPr lang="en-US" b="1" i="1" dirty="0" smtClean="0"/>
              <a:t> yang </a:t>
            </a:r>
            <a:r>
              <a:rPr lang="en-US" b="1" i="1" dirty="0" err="1" smtClean="0"/>
              <a:t>bisa</a:t>
            </a:r>
            <a:r>
              <a:rPr lang="en-US" b="1" i="1" dirty="0" smtClean="0"/>
              <a:t> </a:t>
            </a:r>
            <a:r>
              <a:rPr lang="en-US" b="1" i="1" dirty="0" err="1" smtClean="0"/>
              <a:t>dilakukan</a:t>
            </a:r>
            <a:r>
              <a:rPr lang="en-US" b="1" i="1" dirty="0" smtClean="0"/>
              <a:t> agar </a:t>
            </a:r>
            <a:r>
              <a:rPr lang="en-US" b="1" i="1" dirty="0" err="1" smtClean="0"/>
              <a:t>dapat</a:t>
            </a:r>
            <a:r>
              <a:rPr lang="en-US" b="1" i="1" dirty="0" smtClean="0"/>
              <a:t> </a:t>
            </a:r>
            <a:r>
              <a:rPr lang="en-US" b="1" i="1" dirty="0" err="1" smtClean="0"/>
              <a:t>membina</a:t>
            </a:r>
            <a:r>
              <a:rPr lang="en-US" b="1" i="1" dirty="0" smtClean="0"/>
              <a:t> </a:t>
            </a:r>
            <a:r>
              <a:rPr lang="en-US" b="1" i="1" dirty="0" err="1" smtClean="0"/>
              <a:t>dan</a:t>
            </a:r>
            <a:r>
              <a:rPr lang="en-US" b="1" i="1" dirty="0" smtClean="0"/>
              <a:t>  </a:t>
            </a:r>
            <a:r>
              <a:rPr lang="en-US" b="1" i="1" dirty="0" err="1" smtClean="0"/>
              <a:t>memelihara</a:t>
            </a:r>
            <a:r>
              <a:rPr lang="en-US" b="1" i="1" dirty="0" smtClean="0"/>
              <a:t> moral </a:t>
            </a:r>
            <a:r>
              <a:rPr lang="en-US" b="1" i="1" dirty="0" err="1" smtClean="0"/>
              <a:t>manusia</a:t>
            </a:r>
            <a:r>
              <a:rPr lang="en-US" b="1" i="1" dirty="0" smtClean="0"/>
              <a:t>, </a:t>
            </a:r>
            <a:r>
              <a:rPr lang="en-US" b="1" i="1" dirty="0" err="1" smtClean="0"/>
              <a:t>sehingga</a:t>
            </a:r>
            <a:r>
              <a:rPr lang="en-US" b="1" i="1" dirty="0" smtClean="0"/>
              <a:t> </a:t>
            </a:r>
            <a:r>
              <a:rPr lang="en-US" b="1" i="1" dirty="0" err="1" smtClean="0"/>
              <a:t>terbiasa</a:t>
            </a:r>
            <a:r>
              <a:rPr lang="en-US" b="1" i="1" dirty="0" smtClean="0"/>
              <a:t> </a:t>
            </a:r>
            <a:r>
              <a:rPr lang="en-US" b="1" i="1" dirty="0" err="1" smtClean="0"/>
              <a:t>berperilaku</a:t>
            </a:r>
            <a:r>
              <a:rPr lang="en-US" b="1" i="1" dirty="0" smtClean="0"/>
              <a:t> </a:t>
            </a:r>
            <a:r>
              <a:rPr lang="en-US" b="1" i="1" dirty="0" err="1" smtClean="0"/>
              <a:t>dan</a:t>
            </a:r>
            <a:r>
              <a:rPr lang="en-US" b="1" i="1" dirty="0" smtClean="0"/>
              <a:t> </a:t>
            </a:r>
            <a:r>
              <a:rPr lang="en-US" b="1" i="1" dirty="0" err="1" smtClean="0"/>
              <a:t>berbuat</a:t>
            </a:r>
            <a:r>
              <a:rPr lang="en-US" b="1" i="1" dirty="0" smtClean="0"/>
              <a:t> </a:t>
            </a:r>
            <a:r>
              <a:rPr lang="en-US" b="1" i="1" dirty="0" err="1" smtClean="0"/>
              <a:t>baik</a:t>
            </a:r>
            <a:r>
              <a:rPr lang="en-US" b="1" i="1" dirty="0" smtClean="0"/>
              <a:t>, </a:t>
            </a:r>
            <a:r>
              <a:rPr lang="en-US" b="1" i="1" dirty="0" err="1" smtClean="0"/>
              <a:t>benar</a:t>
            </a:r>
            <a:r>
              <a:rPr lang="en-US" b="1" i="1" dirty="0" smtClean="0"/>
              <a:t>, </a:t>
            </a:r>
            <a:r>
              <a:rPr lang="en-US" b="1" i="1" dirty="0" err="1" smtClean="0"/>
              <a:t>dan</a:t>
            </a:r>
            <a:r>
              <a:rPr lang="en-US" b="1" i="1" dirty="0" smtClean="0"/>
              <a:t> </a:t>
            </a:r>
            <a:r>
              <a:rPr lang="en-US" b="1" i="1" dirty="0" err="1" smtClean="0"/>
              <a:t>bermanfaat</a:t>
            </a:r>
            <a:r>
              <a:rPr lang="en-US" b="1" i="1" dirty="0" smtClean="0"/>
              <a:t> </a:t>
            </a:r>
            <a:r>
              <a:rPr lang="en-US" b="1" i="1" dirty="0" err="1" smtClean="0"/>
              <a:t>antara</a:t>
            </a:r>
            <a:r>
              <a:rPr lang="en-US" b="1" i="1" dirty="0" smtClean="0"/>
              <a:t> lain </a:t>
            </a:r>
            <a:r>
              <a:rPr lang="en-US" b="1" i="1" dirty="0" err="1" smtClean="0"/>
              <a:t>sebagai</a:t>
            </a:r>
            <a:r>
              <a:rPr lang="en-US" b="1" i="1" dirty="0" smtClean="0"/>
              <a:t> </a:t>
            </a:r>
            <a:r>
              <a:rPr lang="en-US" b="1" i="1" dirty="0" err="1" smtClean="0"/>
              <a:t>beriku</a:t>
            </a:r>
            <a:r>
              <a:rPr lang="en-US" i="1" dirty="0" err="1" smtClean="0"/>
              <a:t>t</a:t>
            </a:r>
            <a:r>
              <a:rPr lang="en-US" dirty="0" smtClean="0"/>
              <a:t>:</a:t>
            </a:r>
          </a:p>
          <a:p>
            <a:pPr lvl="0" algn="just"/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;</a:t>
            </a:r>
          </a:p>
          <a:p>
            <a:pPr lvl="0" algn="just"/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memantapkan</a:t>
            </a:r>
            <a:r>
              <a:rPr lang="en-US" dirty="0" smtClean="0"/>
              <a:t> </a:t>
            </a:r>
            <a:r>
              <a:rPr lang="en-US" dirty="0" err="1" smtClean="0"/>
              <a:t>ketakwaan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Yang </a:t>
            </a:r>
            <a:r>
              <a:rPr lang="en-US" dirty="0" err="1" smtClean="0"/>
              <a:t>Maha</a:t>
            </a:r>
            <a:r>
              <a:rPr lang="en-US" dirty="0" smtClean="0"/>
              <a:t> </a:t>
            </a:r>
            <a:r>
              <a:rPr lang="en-US" dirty="0" err="1" smtClean="0"/>
              <a:t>Esa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buFont typeface="Arial" pitchFamily="34" charset="0"/>
              <a:buChar char="•"/>
            </a:pPr>
            <a:r>
              <a:rPr lang="en-US" sz="3600" dirty="0" smtClean="0"/>
              <a:t>  </a:t>
            </a:r>
            <a:r>
              <a:rPr lang="en-US" sz="3600" dirty="0" err="1" smtClean="0"/>
              <a:t>memperbanyak</a:t>
            </a:r>
            <a:r>
              <a:rPr lang="en-US" sz="3600" dirty="0" smtClean="0"/>
              <a:t> </a:t>
            </a:r>
            <a:r>
              <a:rPr lang="en-US" sz="3600" dirty="0" err="1" smtClean="0"/>
              <a:t>pengalaman</a:t>
            </a:r>
            <a:r>
              <a:rPr lang="en-US" sz="3600" dirty="0" smtClean="0"/>
              <a:t> </a:t>
            </a:r>
            <a:r>
              <a:rPr lang="en-US" sz="3600" dirty="0" err="1" smtClean="0"/>
              <a:t>menghadapi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menyelesaiakan</a:t>
            </a:r>
            <a:r>
              <a:rPr lang="en-US" sz="3600" dirty="0" smtClean="0"/>
              <a:t> </a:t>
            </a:r>
            <a:r>
              <a:rPr lang="en-US" sz="3600" dirty="0" err="1" smtClean="0"/>
              <a:t>masalah</a:t>
            </a:r>
            <a:r>
              <a:rPr lang="en-US" sz="3600" dirty="0" smtClean="0"/>
              <a:t> </a:t>
            </a:r>
            <a:r>
              <a:rPr lang="en-US" sz="3600" dirty="0" err="1" smtClean="0"/>
              <a:t>kehidupan</a:t>
            </a:r>
            <a:r>
              <a:rPr lang="en-US" sz="3600" dirty="0" smtClean="0"/>
              <a:t>;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n-US" dirty="0" err="1" smtClean="0"/>
              <a:t>perlu</a:t>
            </a:r>
            <a:r>
              <a:rPr lang="en-US" dirty="0" smtClean="0"/>
              <a:t> 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menolong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sesama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keterbatasan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lain-lain. 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err="1" smtClean="0"/>
              <a:t>Upaya-upaya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terus-menerus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berkala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terbiasa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berpikir</a:t>
            </a:r>
            <a:r>
              <a:rPr lang="en-US" dirty="0" smtClean="0"/>
              <a:t> </a:t>
            </a:r>
            <a:r>
              <a:rPr lang="en-US" dirty="0" err="1" smtClean="0"/>
              <a:t>rasional</a:t>
            </a:r>
            <a:r>
              <a:rPr lang="en-US" dirty="0" smtClean="0"/>
              <a:t> yang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nurani</a:t>
            </a:r>
            <a:r>
              <a:rPr lang="en-US" dirty="0" smtClean="0"/>
              <a:t>, </a:t>
            </a:r>
            <a:r>
              <a:rPr lang="en-US" dirty="0" err="1" smtClean="0"/>
              <a:t>keahlian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ketrampilan</a:t>
            </a:r>
            <a:r>
              <a:rPr lang="en-US" dirty="0" smtClean="0"/>
              <a:t>. Cara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kesadaran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bertindak</a:t>
            </a:r>
            <a:r>
              <a:rPr lang="en-US" dirty="0" smtClean="0"/>
              <a:t> </a:t>
            </a:r>
            <a:r>
              <a:rPr lang="en-US" dirty="0" err="1" smtClean="0"/>
              <a:t>manusiawi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sesama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3298</TotalTime>
  <Words>15255</Words>
  <Application>Microsoft Office PowerPoint</Application>
  <PresentationFormat>On-screen Show (4:3)</PresentationFormat>
  <Paragraphs>990</Paragraphs>
  <Slides>230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230</vt:i4>
      </vt:variant>
    </vt:vector>
  </HeadingPairs>
  <TitlesOfParts>
    <vt:vector size="232" baseType="lpstr">
      <vt:lpstr>Custom Design</vt:lpstr>
      <vt:lpstr>Office Theme</vt:lpstr>
      <vt:lpstr>ILMU SOSIAL DAN BUDAYA DASAR OLEH  UNTUNG LEKSONO,  SH.MHUM</vt:lpstr>
      <vt:lpstr>BAB I A.LINGKUP KAJIAN ILMU SOSIAL BUDAYA DASAR (ISBD)</vt:lpstr>
      <vt:lpstr>1. KELOMPOK ILMU ALAMIAH BERTUJUAN</vt:lpstr>
      <vt:lpstr>2. Kelompok ilmu sosial</vt:lpstr>
      <vt:lpstr>3. KELOMPOK PENGETAHUAN BUDAYA BERTUJUAN</vt:lpstr>
      <vt:lpstr>Berdasarkan pengelompokan ilmu dan pengetahuan di atas</vt:lpstr>
      <vt:lpstr>MANUSIA MAHKLUK SOSIAL</vt:lpstr>
      <vt:lpstr> - Keharusan hidup bersama itu karena manusia mempunyai kebutuhan yang hanya dapat dipenuhi apabila berhubungan dengan atau mendapat bantuan dari manusia yang lain. Dengan kata lain, manusia harus hidup bermasyarakat.  </vt:lpstr>
      <vt:lpstr>MANUSIA MAHKLUK BUDAYA </vt:lpstr>
      <vt:lpstr> Sebagai mahkluk budaya,  </vt:lpstr>
      <vt:lpstr> DUA UNSUR UTAMA. </vt:lpstr>
      <vt:lpstr>Unsur kedua adalah kemanusiaan (humaniora),</vt:lpstr>
      <vt:lpstr>B.TUJUAN ILMU SOSIAL BUDAYA DASAR (ISBD).</vt:lpstr>
      <vt:lpstr>Tujuan umum Ilmu Sosial Budaya Dasar (ISBD) mengandung 3 (tiga) rumusan utama yaitu:</vt:lpstr>
      <vt:lpstr>TUJUAN KHUSUS.</vt:lpstr>
      <vt:lpstr>c. Menghasilkan calon pemimpin bangsa dan Negara yang tidak bersifat kedaerahan dan tidak terkotak-kotak oleh disiplin ilmu yang ketat dalam menaggapi dan menangani masalah . dan nilai-nilai dalam lingkungan sosial budaya.- memelihara perdamaian, kesejahteran sosial,mencerdaskan bangsa </vt:lpstr>
      <vt:lpstr>BAB II TIPE-TIPE KELOMPOK SOSIAL BUDAYA</vt:lpstr>
      <vt:lpstr>1. LINGKUNGAN SOSIAL BUDAYA</vt:lpstr>
      <vt:lpstr>Hidup bermasyarakat merupakan cara memfungsikan budaya dengan cara berinteraksi secara teratur antara sesamanya,</vt:lpstr>
      <vt:lpstr> 2. Bentuk Sosial Budaya     </vt:lpstr>
      <vt:lpstr> Tipe kelompok dibedakan antara kelompok yang tradisional dengan kelompok yang modern. </vt:lpstr>
      <vt:lpstr>ADA 4 (EMPAT) MACAM  TIPE KELOMPOK SOSIAL BUDAYA</vt:lpstr>
      <vt:lpstr> Warga masyarakat menyatukan diri dalam tipe kelompok sosial budaya berdasarkan kesatuan tempat dan ikatan alamiah berdasarkan beberapa alasan, antara lain: </vt:lpstr>
      <vt:lpstr> Ada 4 (empat) macam tipe kelompok sosial budaya, yaitu: </vt:lpstr>
      <vt:lpstr> 3. Cara Hidup Sosial Budaya </vt:lpstr>
      <vt:lpstr>  . Semua anggota yang terikat dengan organisasi wajib mematuhi Anggaran Dasar dan Kode Etik. Dalam Ilmu Sosial Budaya dasar, Kode Etik merupakan pandangan hidup kelompok social yang bersangkutan.  </vt:lpstr>
      <vt:lpstr>Misalnya :</vt:lpstr>
      <vt:lpstr>misalnya :</vt:lpstr>
      <vt:lpstr>Misalnya :</vt:lpstr>
      <vt:lpstr>  Penyogokan yang dilakukan oleh pihak berperkara kepada aparat yudikatif (gerakan anti korupsi);</vt:lpstr>
      <vt:lpstr> 4. TUJUAN SOSIAL BUDAYA. </vt:lpstr>
      <vt:lpstr>  Pada dasarnya tujuan kelompok sosial budaya dapat dibedakan atau diklaisifikasikan sebagai berikut: </vt:lpstr>
      <vt:lpstr>  Mewujudkan kesejahteraan bersama, menghapuskan kemiskinan, membasmi penyakit masyarakat dan mencegah tindakan tidak manusiawi dalam wadah kepentingan yang sama, seperti Koperasi, LSM, dan Yayasan;</vt:lpstr>
      <vt:lpstr>RAGAM TIPE KELOMPOK SOSIAL BUDAYA    </vt:lpstr>
      <vt:lpstr>Ada diantara tipe kelompok sosial budaya itu disebut komunitas kota,</vt:lpstr>
      <vt:lpstr>MASYARAKAT MISKIN KOTA</vt:lpstr>
      <vt:lpstr>Slide 37</vt:lpstr>
      <vt:lpstr>IKATAN PERKAWINAN DAN  HUBUNGAN DARAH  </vt:lpstr>
      <vt:lpstr>KEPENTINGAN YANG SAMA </vt:lpstr>
      <vt:lpstr>Slide 40</vt:lpstr>
      <vt:lpstr>LEMBAGA PERLINDUNGAN KONSUMEN</vt:lpstr>
      <vt:lpstr>Lembaga Perlindungan Konsumen </vt:lpstr>
      <vt:lpstr>KOMITE NASIONAL HAK ASASI MANUSIA</vt:lpstr>
      <vt:lpstr> Contoh-contoh kasus pelanggaran HAM,  antara lain:  </vt:lpstr>
      <vt:lpstr>LEMBAGA BANTUAN HUKUM </vt:lpstr>
      <vt:lpstr>Slide 46</vt:lpstr>
      <vt:lpstr>LEMBAGA ANTI KORUPSI </vt:lpstr>
      <vt:lpstr>Slide 48</vt:lpstr>
      <vt:lpstr>GERAKAN ANTI NARKOBA       </vt:lpstr>
      <vt:lpstr>Slide 50</vt:lpstr>
      <vt:lpstr> BAB III  MANUSIA, KEBUTUHAN DAN ETIKA </vt:lpstr>
      <vt:lpstr>Menurut Rohiman Notowidagdo</vt:lpstr>
      <vt:lpstr>Slide 53</vt:lpstr>
      <vt:lpstr>Slide 54</vt:lpstr>
      <vt:lpstr>Slide 55</vt:lpstr>
      <vt:lpstr>Akal (ratio, cipta)</vt:lpstr>
      <vt:lpstr>Nurani (conscience, daya rasa)</vt:lpstr>
      <vt:lpstr>Kehendak (desire, daya karsa)</vt:lpstr>
      <vt:lpstr>Slide 59</vt:lpstr>
      <vt:lpstr>Slide 60</vt:lpstr>
      <vt:lpstr>Daya Indera dan Daya Rasa</vt:lpstr>
      <vt:lpstr>Panca Indera</vt:lpstr>
      <vt:lpstr>Daya rasa</vt:lpstr>
      <vt:lpstr> Perasaan rohani ada 6 (enam) macam, yaitu: </vt:lpstr>
      <vt:lpstr>Slide 65</vt:lpstr>
      <vt:lpstr>Slide 66</vt:lpstr>
      <vt:lpstr>Teori Eksistensialisme</vt:lpstr>
      <vt:lpstr>Kiekegaard menyatakan</vt:lpstr>
      <vt:lpstr>Slide 69</vt:lpstr>
      <vt:lpstr>KEBUTUHAN MANUSIA</vt:lpstr>
      <vt:lpstr>Slide 71</vt:lpstr>
      <vt:lpstr> 2. Kebutuhan Rohani (psycological needs) </vt:lpstr>
      <vt:lpstr>Slide 73</vt:lpstr>
      <vt:lpstr>3. Kebutuhan biologis (sexual need) </vt:lpstr>
      <vt:lpstr>Pemenuhan Kebutuhan</vt:lpstr>
      <vt:lpstr>Slide 76</vt:lpstr>
      <vt:lpstr>Slide 77</vt:lpstr>
      <vt:lpstr>ETIKA DAN MORAL</vt:lpstr>
      <vt:lpstr>Slide 79</vt:lpstr>
      <vt:lpstr>Etika dapat diklasifikasikan menjadi 3 (tiga) konsep(arti), yaitu:</vt:lpstr>
      <vt:lpstr>Slide 81</vt:lpstr>
      <vt:lpstr>B. SISTEM NILAI BUDAYA SEBAGAI ACUAN PERILAKU. </vt:lpstr>
      <vt:lpstr>Slide 83</vt:lpstr>
      <vt:lpstr>Sistem nilai budaya mengandung 3 (tiga) unsur, yaitu: </vt:lpstr>
      <vt:lpstr>Slide 85</vt:lpstr>
      <vt:lpstr>C.KUMPULAN ASAS ATAU NILAI MORAL (AKHLAK). </vt:lpstr>
      <vt:lpstr> Contoh isi Kode Etik: </vt:lpstr>
      <vt:lpstr>Slide 88</vt:lpstr>
      <vt:lpstr> Contoh isi label dengan kalimat tunggal, antara lain sebagai berikut: </vt:lpstr>
      <vt:lpstr>2. Konsep Moral </vt:lpstr>
      <vt:lpstr>Slide 91</vt:lpstr>
      <vt:lpstr>Slide 92</vt:lpstr>
      <vt:lpstr>3. Etika/Moral Kodrat dan Budaya </vt:lpstr>
      <vt:lpstr>Slide 94</vt:lpstr>
      <vt:lpstr> Ada dua jenis sumber etik/moral, yaitu:</vt:lpstr>
      <vt:lpstr>b.Manusia (masyarakat)</vt:lpstr>
      <vt:lpstr>Slide 97</vt:lpstr>
      <vt:lpstr>Upaya Pembinaan dan Pemeliharaan Moral</vt:lpstr>
      <vt:lpstr>  memperbanyak pengalaman menghadapi dan menyelesaiakan masalah kehidupan; </vt:lpstr>
      <vt:lpstr>BAB IV KEBUDAYAAN, PERADABAN, DAN SISTEM NILAI BUDAYA</vt:lpstr>
      <vt:lpstr>Menurut Koentjoroningrat,</vt:lpstr>
      <vt:lpstr>Menurut Koentjoroningrat, kebudayaan itu paling sedikit memiliki 3 (tiga) wujud, yaitu </vt:lpstr>
      <vt:lpstr>Slide 103</vt:lpstr>
      <vt:lpstr>2. Nilai-nilai Insani (Manusiawi)</vt:lpstr>
      <vt:lpstr>Slide 105</vt:lpstr>
      <vt:lpstr>Slide 106</vt:lpstr>
      <vt:lpstr> B. PERADABAN </vt:lpstr>
      <vt:lpstr>Slide 108</vt:lpstr>
      <vt:lpstr>Menurut Prof. Sutan Takdir Alisyahbana</vt:lpstr>
      <vt:lpstr>Slide 110</vt:lpstr>
      <vt:lpstr>Slide 111</vt:lpstr>
      <vt:lpstr>2. Peradaban Kebudayaan dengan Peradaban      </vt:lpstr>
      <vt:lpstr>Slide 113</vt:lpstr>
      <vt:lpstr>Perbedaan kebudayaan dan peradaban menurut Koentjoroningrat</vt:lpstr>
      <vt:lpstr>Rohiman Notowidagdo menjelaskan</vt:lpstr>
      <vt:lpstr>Slide 116</vt:lpstr>
      <vt:lpstr>Slide 117</vt:lpstr>
      <vt:lpstr>Slide 118</vt:lpstr>
      <vt:lpstr>3. Nilai Manfaat </vt:lpstr>
      <vt:lpstr>Slide 120</vt:lpstr>
      <vt:lpstr>SISTEM NILAI BUDAYA </vt:lpstr>
      <vt:lpstr>Ada beberapa pendapat tentang nilai. Menurut Perry</vt:lpstr>
      <vt:lpstr>Slide 123</vt:lpstr>
      <vt:lpstr>2. Pengembangan Sistem Nilai Budaya   </vt:lpstr>
      <vt:lpstr>MH,</vt:lpstr>
      <vt:lpstr>MK,</vt:lpstr>
      <vt:lpstr>MW,</vt:lpstr>
      <vt:lpstr>MA,</vt:lpstr>
      <vt:lpstr>MM,</vt:lpstr>
      <vt:lpstr>BAB V.  PERUBAHAN SISTEM NILAI BUDAYA  DAN MASALAH KEMANUSI</vt:lpstr>
      <vt:lpstr>Slide 131</vt:lpstr>
      <vt:lpstr>Slide 132</vt:lpstr>
      <vt:lpstr>Alasan Perubahan Sisitem Nilai Budaya</vt:lpstr>
      <vt:lpstr> Jarak Komunikasi antara Kelompok Etnis </vt:lpstr>
      <vt:lpstr>Slide 135</vt:lpstr>
      <vt:lpstr>Slide 136</vt:lpstr>
      <vt:lpstr>Slide 137</vt:lpstr>
      <vt:lpstr>b. Pelaksanaan Pembangunan</vt:lpstr>
      <vt:lpstr> Perubahan dan pergeseran sistem nilai budaya dapat mendorong ke arah perbaikan dan peningkatan kualitas dari: </vt:lpstr>
      <vt:lpstr>  Perubahan dan dan pergeseran sistem nilai budaya dapat mengurangi, menghapuskan hak, dan memosisikan manusia sebagai obyek bukan subyek, antara lain seperti : </vt:lpstr>
      <vt:lpstr>  3. Kemajuan Ilmu Penetahuan dan Teknologi   </vt:lpstr>
      <vt:lpstr>Slide 142</vt:lpstr>
      <vt:lpstr>Slide 143</vt:lpstr>
      <vt:lpstr>Slide 144</vt:lpstr>
      <vt:lpstr> Dampak Perubahan sistem Nilai Budaya </vt:lpstr>
      <vt:lpstr>Slide 146</vt:lpstr>
      <vt:lpstr>Beberapa contoh kehidupan tidak manusiawi yang banyak terjadi dan di jumpai dalam masyarakat, antara lain :</vt:lpstr>
      <vt:lpstr>Berbagai aspek kehidupan manusia dapat dikategorikan menjadi 2 (dua) ungkapan, yaitu ungkapan aspek kehidupan manusiaw dan ungkapan aspek kehidupan tidak manusiawi. </vt:lpstr>
      <vt:lpstr>B. MASALAH KEMANUSIAAN </vt:lpstr>
      <vt:lpstr>Slide 150</vt:lpstr>
      <vt:lpstr>Slide 151</vt:lpstr>
      <vt:lpstr>2.Manusia Sebagai Subyek dan Obyek</vt:lpstr>
      <vt:lpstr>Slide 153</vt:lpstr>
      <vt:lpstr>Slide 154</vt:lpstr>
      <vt:lpstr>3.Tema Kajian Masalah Kemanusiaan </vt:lpstr>
      <vt:lpstr> Tema kajian masalah kemanusiaan selain dapat dipahami melalui fakta dan pengalaman nyata, dapat juga dipahami melalui naskah karya budaya, yang banyak mengungkapkan peristiwa dan pernyataan yang dianggap unik, antara lain: </vt:lpstr>
      <vt:lpstr> BAB VI MASYARAKAT DAN PANDANGAN HIDUP </vt:lpstr>
      <vt:lpstr>a. Pandangan hidup tradisional</vt:lpstr>
      <vt:lpstr>Slide 159</vt:lpstr>
      <vt:lpstr> Pandangan hidup tradisional merupakan gambaran pola hidup berdasarkan berbagai macam norma kehidupan tradisional, seperti: </vt:lpstr>
      <vt:lpstr>Slide 161</vt:lpstr>
      <vt:lpstr> b.  Pandangan hidup modern  </vt:lpstr>
      <vt:lpstr> 2. Bermacam Tipe Pandangan Hidup </vt:lpstr>
      <vt:lpstr> b.   Pandangan hidup sosialisme  </vt:lpstr>
      <vt:lpstr> c. Pandangan hidup komunisme </vt:lpstr>
      <vt:lpstr> d.   Pandangan hidup religius  </vt:lpstr>
      <vt:lpstr> e.Pandangan hidup sosialisme religius </vt:lpstr>
      <vt:lpstr>B.UNSUR-UNSUR PANDANGAN HIDUP</vt:lpstr>
      <vt:lpstr>1.   Cita-cita</vt:lpstr>
      <vt:lpstr>Slide 170</vt:lpstr>
      <vt:lpstr>Slide 171</vt:lpstr>
      <vt:lpstr>2.   Kebajikan </vt:lpstr>
      <vt:lpstr>Apabila kebajikan dihubungkan dengan pandangan hidup yang dianut manusia, dapat dinyatakan:</vt:lpstr>
      <vt:lpstr> Kebajikan itu dapat berupa tingkah laku dan perbuatan, dapat berupa benda berwujud, atau benda tidak berwujud ; </vt:lpstr>
      <vt:lpstr> 3. Usaha/Perjuangan   </vt:lpstr>
      <vt:lpstr>Slide 176</vt:lpstr>
      <vt:lpstr>4. Keyakinan/Kepercayaan</vt:lpstr>
      <vt:lpstr> a. Aliran naturalisme  </vt:lpstr>
      <vt:lpstr>Manusia adalah mahkluk ciptaan Tuhan. Oleh karena itu manusia mengabdi kepada Tuhan berdasarkan ajaran Tuhan, yaitu agama. Ajaran agama ada 2 (dua) macam, yaitu:</vt:lpstr>
      <vt:lpstr>Slide 180</vt:lpstr>
      <vt:lpstr>  b. Aliran intelektualisme                           </vt:lpstr>
      <vt:lpstr>Slide 182</vt:lpstr>
      <vt:lpstr> C. Aliran gabungan </vt:lpstr>
      <vt:lpstr>Slide 184</vt:lpstr>
      <vt:lpstr>Perbedaan pokok kedua pandangan hidup tersebut adalah, bahwa:</vt:lpstr>
      <vt:lpstr> BAB VII  KEINDAHAN DAN KEBURUKAN </vt:lpstr>
      <vt:lpstr>Slide 187</vt:lpstr>
      <vt:lpstr>2. Estetis dan Estetika </vt:lpstr>
      <vt:lpstr>Slide 189</vt:lpstr>
      <vt:lpstr>Slide 190</vt:lpstr>
      <vt:lpstr>Slide 191</vt:lpstr>
      <vt:lpstr>3. Sifat Keindahan </vt:lpstr>
      <vt:lpstr>b. Keindahan itu keaslian </vt:lpstr>
      <vt:lpstr>c. Keindahan itu keabadian</vt:lpstr>
      <vt:lpstr>d. Keindahan itu kewajaran </vt:lpstr>
      <vt:lpstr>e. Keindahan itu kenikmatan </vt:lpstr>
      <vt:lpstr>f. Keindahan itu kebiasaan </vt:lpstr>
      <vt:lpstr>Menurut Coleridge (1772-1834) seorang penyair romantik,</vt:lpstr>
      <vt:lpstr>g. Keindahan itu relatif </vt:lpstr>
      <vt:lpstr>C. KEINDAHAN DAN KARYA CIPTA</vt:lpstr>
      <vt:lpstr>Slide 201</vt:lpstr>
      <vt:lpstr>Slide 202</vt:lpstr>
      <vt:lpstr>Slide 203</vt:lpstr>
      <vt:lpstr> 2. Keindahan, Keserasian, Kehalusan </vt:lpstr>
      <vt:lpstr>Slide 205</vt:lpstr>
      <vt:lpstr> 3.Kreativitas dan Karya Cipta </vt:lpstr>
      <vt:lpstr>Slide 207</vt:lpstr>
      <vt:lpstr> a. Nilai dan sistem nilai yang sudah usang </vt:lpstr>
      <vt:lpstr> b. Kemerosotan moral </vt:lpstr>
      <vt:lpstr> C. Penderitaan manusia </vt:lpstr>
      <vt:lpstr>d.Diskriminasi etnis atau asal usul</vt:lpstr>
      <vt:lpstr>  e. Keagungan Tuhan   </vt:lpstr>
      <vt:lpstr> BAB  VIII TANGGUNG JAWAB DAN  KESADARAN </vt:lpstr>
      <vt:lpstr> a.   Perjanjian Sumber keawajiban dan Hak    </vt:lpstr>
      <vt:lpstr>Slide 215</vt:lpstr>
      <vt:lpstr> b.   Moralitas Sumber Kewajiban dan Hak     </vt:lpstr>
      <vt:lpstr>Slide 217</vt:lpstr>
      <vt:lpstr>  c. Ciptaan Tuhan Sumber Kewajiban dan Hak  </vt:lpstr>
      <vt:lpstr> Berdasakan pembahasan di atas, tanggung jawab adalah: </vt:lpstr>
      <vt:lpstr> 2.Kesadaran Bertanggung Jawab </vt:lpstr>
      <vt:lpstr>Slide 221</vt:lpstr>
      <vt:lpstr> B. KEWAJIBAN DAN TANGGUNG JAWAB </vt:lpstr>
      <vt:lpstr>Slide 223</vt:lpstr>
      <vt:lpstr> 2.  Tipe Tanggung Jawab </vt:lpstr>
      <vt:lpstr>b.Tanggung jawab kepada keluarga</vt:lpstr>
      <vt:lpstr>Slide 226</vt:lpstr>
      <vt:lpstr>c. Tanggung jawab kepada sesama manusia</vt:lpstr>
      <vt:lpstr>d. Tanggung jawab kepada alam lingkungan</vt:lpstr>
      <vt:lpstr> e.Tanggung jawab kepada Tuhan </vt:lpstr>
      <vt:lpstr>Slide 230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ILMU SOSIAL DAN BUDAYA DASAR OLEH  UNTUNG LEKSONO,  SH.MHum</dc:title>
  <dc:creator>asus</dc:creator>
  <cp:lastModifiedBy>asus</cp:lastModifiedBy>
  <cp:revision>384</cp:revision>
  <dcterms:created xsi:type="dcterms:W3CDTF">2015-07-30T12:01:07Z</dcterms:created>
  <dcterms:modified xsi:type="dcterms:W3CDTF">2019-05-21T04:14:51Z</dcterms:modified>
</cp:coreProperties>
</file>