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9" r:id="rId5"/>
    <p:sldId id="274" r:id="rId6"/>
    <p:sldId id="275" r:id="rId7"/>
    <p:sldId id="276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ADE89-62B9-45A4-A595-BE7F6F5E404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AD6DC-79E6-41C5-8D39-D22557653899}">
      <dgm:prSet phldrT="[Text]"/>
      <dgm:spPr/>
      <dgm:t>
        <a:bodyPr/>
        <a:lstStyle/>
        <a:p>
          <a:r>
            <a:rPr lang="en-US" dirty="0" smtClean="0"/>
            <a:t>PKN</a:t>
          </a:r>
          <a:endParaRPr lang="en-US" dirty="0"/>
        </a:p>
      </dgm:t>
    </dgm:pt>
    <dgm:pt modelId="{615D9F4E-4437-4102-9CB3-D6E4E5D12D83}" type="parTrans" cxnId="{E8663A6A-387A-4D19-86D9-13BA3BA02C27}">
      <dgm:prSet/>
      <dgm:spPr/>
      <dgm:t>
        <a:bodyPr/>
        <a:lstStyle/>
        <a:p>
          <a:endParaRPr lang="en-US"/>
        </a:p>
      </dgm:t>
    </dgm:pt>
    <dgm:pt modelId="{4028B080-FBD3-46E5-99D7-6542E91F8268}" type="sibTrans" cxnId="{E8663A6A-387A-4D19-86D9-13BA3BA02C27}">
      <dgm:prSet/>
      <dgm:spPr/>
      <dgm:t>
        <a:bodyPr/>
        <a:lstStyle/>
        <a:p>
          <a:endParaRPr lang="en-US"/>
        </a:p>
      </dgm:t>
    </dgm:pt>
    <dgm:pt modelId="{DF289EB5-41C0-4DFD-8A96-A882848368A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2800" dirty="0" err="1" smtClean="0"/>
            <a:t>Disebut</a:t>
          </a:r>
          <a:r>
            <a:rPr lang="en-US" sz="2800" dirty="0" smtClean="0"/>
            <a:t> </a:t>
          </a:r>
          <a:r>
            <a:rPr lang="en-US" sz="2800" dirty="0" err="1" smtClean="0"/>
            <a:t>jg</a:t>
          </a:r>
          <a:r>
            <a:rPr lang="en-US" sz="2800" dirty="0" smtClean="0"/>
            <a:t> </a:t>
          </a:r>
          <a:r>
            <a:rPr lang="en-US" sz="2800" i="1" dirty="0" smtClean="0"/>
            <a:t>Civic Education, Citizenship Education, Democracy Education</a:t>
          </a:r>
          <a:r>
            <a:rPr lang="en-US" sz="2800" dirty="0" smtClean="0"/>
            <a:t>.</a:t>
          </a:r>
          <a:endParaRPr lang="en-US" sz="2800" dirty="0"/>
        </a:p>
      </dgm:t>
    </dgm:pt>
    <dgm:pt modelId="{6B9DE72E-C4C4-450D-AEB3-4E4919AA2A55}" type="parTrans" cxnId="{7D68E6E4-0CA9-4A3B-87AB-253AAEA64D3A}">
      <dgm:prSet/>
      <dgm:spPr/>
      <dgm:t>
        <a:bodyPr/>
        <a:lstStyle/>
        <a:p>
          <a:endParaRPr lang="en-US"/>
        </a:p>
      </dgm:t>
    </dgm:pt>
    <dgm:pt modelId="{2913BE80-4447-42FC-AAA5-B0BAC707A571}" type="sibTrans" cxnId="{7D68E6E4-0CA9-4A3B-87AB-253AAEA64D3A}">
      <dgm:prSet/>
      <dgm:spPr/>
      <dgm:t>
        <a:bodyPr/>
        <a:lstStyle/>
        <a:p>
          <a:endParaRPr lang="en-US"/>
        </a:p>
      </dgm:t>
    </dgm:pt>
    <dgm:pt modelId="{E5A74846-E5F5-4EB7-A46C-C04B86E17B2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PKN</a:t>
          </a:r>
          <a:endParaRPr lang="en-US" dirty="0"/>
        </a:p>
      </dgm:t>
    </dgm:pt>
    <dgm:pt modelId="{95E454B9-437F-4023-9D33-1442547BD5B8}" type="parTrans" cxnId="{DC32D46F-492E-4294-AA76-B40BA5A79EB7}">
      <dgm:prSet/>
      <dgm:spPr/>
      <dgm:t>
        <a:bodyPr/>
        <a:lstStyle/>
        <a:p>
          <a:endParaRPr lang="en-US"/>
        </a:p>
      </dgm:t>
    </dgm:pt>
    <dgm:pt modelId="{C4A46299-136C-45B6-80CD-B97C3E8D69DC}" type="sibTrans" cxnId="{DC32D46F-492E-4294-AA76-B40BA5A79EB7}">
      <dgm:prSet/>
      <dgm:spPr/>
      <dgm:t>
        <a:bodyPr/>
        <a:lstStyle/>
        <a:p>
          <a:endParaRPr lang="en-US"/>
        </a:p>
      </dgm:t>
    </dgm:pt>
    <dgm:pt modelId="{B0ED6307-6854-4322-B9EE-94BB0F425317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Azyumardi</a:t>
          </a:r>
          <a:r>
            <a:rPr lang="en-US" sz="2000" dirty="0" smtClean="0"/>
            <a:t> </a:t>
          </a:r>
          <a:r>
            <a:rPr lang="en-US" sz="2000" dirty="0" err="1" smtClean="0"/>
            <a:t>Azra</a:t>
          </a:r>
          <a:r>
            <a:rPr lang="en-US" sz="2000" dirty="0" smtClean="0"/>
            <a:t> : </a:t>
          </a:r>
          <a:r>
            <a:rPr lang="en-US" sz="2000" dirty="0" err="1" smtClean="0"/>
            <a:t>bhw</a:t>
          </a:r>
          <a:r>
            <a:rPr lang="en-US" sz="2000" dirty="0" smtClean="0"/>
            <a:t> PKN, </a:t>
          </a:r>
          <a:r>
            <a:rPr lang="en-US" sz="2000" i="1" dirty="0" smtClean="0"/>
            <a:t>civics education</a:t>
          </a:r>
          <a:r>
            <a:rPr lang="en-US" sz="2000" dirty="0" smtClean="0"/>
            <a:t>, </a:t>
          </a:r>
          <a:r>
            <a:rPr lang="en-US" sz="2000" dirty="0" err="1" smtClean="0"/>
            <a:t>dikembangkan</a:t>
          </a:r>
          <a:r>
            <a:rPr lang="en-US" sz="2000" dirty="0" smtClean="0"/>
            <a:t> </a:t>
          </a:r>
          <a:r>
            <a:rPr lang="en-US" sz="2000" dirty="0" err="1" smtClean="0"/>
            <a:t>menjadi</a:t>
          </a:r>
          <a:r>
            <a:rPr lang="en-US" sz="2000" dirty="0" smtClean="0"/>
            <a:t> </a:t>
          </a:r>
          <a:r>
            <a:rPr lang="en-US" sz="2000" dirty="0" err="1" smtClean="0"/>
            <a:t>pendidikan</a:t>
          </a:r>
          <a:r>
            <a:rPr lang="en-US" sz="2000" dirty="0" smtClean="0"/>
            <a:t> </a:t>
          </a:r>
          <a:r>
            <a:rPr lang="en-US" sz="2000" dirty="0" err="1" smtClean="0"/>
            <a:t>kewargaan</a:t>
          </a:r>
          <a:r>
            <a:rPr lang="en-US" sz="2000" dirty="0" smtClean="0"/>
            <a:t> </a:t>
          </a:r>
          <a:r>
            <a:rPr lang="en-US" sz="2000" dirty="0" err="1" smtClean="0"/>
            <a:t>yg</a:t>
          </a:r>
          <a:r>
            <a:rPr lang="en-US" sz="2000" dirty="0" smtClean="0"/>
            <a:t> </a:t>
          </a:r>
          <a:r>
            <a:rPr lang="en-US" sz="2000" dirty="0" err="1" smtClean="0"/>
            <a:t>secara</a:t>
          </a:r>
          <a:r>
            <a:rPr lang="en-US" sz="2000" dirty="0" smtClean="0"/>
            <a:t> </a:t>
          </a:r>
          <a:r>
            <a:rPr lang="en-US" sz="2000" dirty="0" err="1" smtClean="0"/>
            <a:t>substantif</a:t>
          </a:r>
          <a:r>
            <a:rPr lang="en-US" sz="2000" dirty="0" smtClean="0"/>
            <a:t> </a:t>
          </a:r>
          <a:r>
            <a:rPr lang="en-US" sz="2000" dirty="0" err="1" smtClean="0"/>
            <a:t>tdk</a:t>
          </a:r>
          <a:r>
            <a:rPr lang="en-US" sz="2000" dirty="0" smtClean="0"/>
            <a:t> </a:t>
          </a:r>
          <a:r>
            <a:rPr lang="en-US" sz="2000" dirty="0" err="1" smtClean="0"/>
            <a:t>saja</a:t>
          </a:r>
          <a:r>
            <a:rPr lang="en-US" sz="2000" dirty="0" smtClean="0"/>
            <a:t> </a:t>
          </a:r>
          <a:r>
            <a:rPr lang="en-US" sz="2000" b="1" dirty="0" err="1" smtClean="0"/>
            <a:t>mendidik</a:t>
          </a:r>
          <a:r>
            <a:rPr lang="en-US" sz="2000" b="1" dirty="0" smtClean="0"/>
            <a:t> </a:t>
          </a:r>
          <a:r>
            <a:rPr lang="en-US" sz="2000" b="1" dirty="0" err="1" smtClean="0"/>
            <a:t>generasi</a:t>
          </a:r>
          <a:r>
            <a:rPr lang="en-US" sz="2000" b="1" dirty="0" smtClean="0"/>
            <a:t> </a:t>
          </a:r>
          <a:r>
            <a:rPr lang="en-US" sz="2000" b="1" dirty="0" err="1" smtClean="0"/>
            <a:t>muda</a:t>
          </a:r>
          <a:r>
            <a:rPr lang="en-US" sz="2000" b="1" dirty="0" smtClean="0"/>
            <a:t> </a:t>
          </a:r>
          <a:r>
            <a:rPr lang="en-US" sz="2000" b="1" dirty="0" err="1" smtClean="0"/>
            <a:t>menjd</a:t>
          </a:r>
          <a:r>
            <a:rPr lang="en-US" sz="2000" b="1" dirty="0" smtClean="0"/>
            <a:t> WN </a:t>
          </a:r>
          <a:r>
            <a:rPr lang="en-US" sz="2000" b="1" dirty="0" err="1" smtClean="0"/>
            <a:t>yg</a:t>
          </a:r>
          <a:r>
            <a:rPr lang="en-US" sz="2000" b="1" dirty="0" smtClean="0"/>
            <a:t> </a:t>
          </a:r>
          <a:r>
            <a:rPr lang="en-US" sz="2000" b="1" dirty="0" err="1" smtClean="0"/>
            <a:t>cerdas</a:t>
          </a:r>
          <a:r>
            <a:rPr lang="en-US" sz="2000" b="1" dirty="0" smtClean="0"/>
            <a:t> &amp; </a:t>
          </a:r>
          <a:r>
            <a:rPr lang="en-US" sz="2000" b="1" dirty="0" err="1" smtClean="0"/>
            <a:t>sadar</a:t>
          </a:r>
          <a:r>
            <a:rPr lang="en-US" sz="2000" b="1" dirty="0" smtClean="0"/>
            <a:t> </a:t>
          </a:r>
          <a:r>
            <a:rPr lang="en-US" sz="2000" b="1" dirty="0" err="1" smtClean="0"/>
            <a:t>akan</a:t>
          </a:r>
          <a:r>
            <a:rPr lang="en-US" sz="2000" b="1" dirty="0" smtClean="0"/>
            <a:t> </a:t>
          </a:r>
          <a:r>
            <a:rPr lang="en-US" sz="2000" b="1" dirty="0" err="1" smtClean="0"/>
            <a:t>hak</a:t>
          </a:r>
          <a:r>
            <a:rPr lang="en-US" sz="2000" b="1" dirty="0" smtClean="0"/>
            <a:t> &amp; </a:t>
          </a:r>
          <a:r>
            <a:rPr lang="en-US" sz="2000" b="1" dirty="0" err="1" smtClean="0"/>
            <a:t>kewajibannya</a:t>
          </a:r>
          <a:r>
            <a:rPr lang="en-US" sz="2000" b="1" dirty="0" smtClean="0"/>
            <a:t> </a:t>
          </a:r>
          <a:r>
            <a:rPr lang="en-US" sz="2000" b="1" dirty="0" err="1" smtClean="0"/>
            <a:t>dlm</a:t>
          </a:r>
          <a:r>
            <a:rPr lang="en-US" sz="2000" b="1" dirty="0" smtClean="0"/>
            <a:t> </a:t>
          </a:r>
          <a:r>
            <a:rPr lang="en-US" sz="2000" b="1" dirty="0" err="1" smtClean="0"/>
            <a:t>konteks</a:t>
          </a:r>
          <a:r>
            <a:rPr lang="en-US" sz="2000" b="1" dirty="0" smtClean="0"/>
            <a:t> </a:t>
          </a:r>
          <a:r>
            <a:rPr lang="en-US" sz="2000" b="1" dirty="0" err="1" smtClean="0"/>
            <a:t>kehidupan</a:t>
          </a:r>
          <a:r>
            <a:rPr lang="en-US" sz="2000" b="1" dirty="0" smtClean="0"/>
            <a:t> </a:t>
          </a:r>
          <a:r>
            <a:rPr lang="en-US" sz="2000" b="1" dirty="0" err="1" smtClean="0"/>
            <a:t>bermasyarakat</a:t>
          </a:r>
          <a:r>
            <a:rPr lang="en-US" sz="2000" b="1" dirty="0" smtClean="0"/>
            <a:t> &amp; </a:t>
          </a:r>
          <a:r>
            <a:rPr lang="en-US" sz="2000" b="1" dirty="0" err="1" smtClean="0"/>
            <a:t>bernegara</a:t>
          </a:r>
          <a:r>
            <a:rPr lang="en-US" sz="2000" dirty="0" smtClean="0"/>
            <a:t>, </a:t>
          </a:r>
          <a:r>
            <a:rPr lang="en-US" sz="2000" dirty="0" err="1" smtClean="0"/>
            <a:t>ttp</a:t>
          </a:r>
          <a:r>
            <a:rPr lang="en-US" sz="2000" dirty="0" smtClean="0"/>
            <a:t> </a:t>
          </a:r>
          <a:r>
            <a:rPr lang="en-US" sz="2000" dirty="0" err="1" smtClean="0"/>
            <a:t>jg</a:t>
          </a:r>
          <a:r>
            <a:rPr lang="en-US" sz="2000" dirty="0" smtClean="0"/>
            <a:t> </a:t>
          </a:r>
          <a:r>
            <a:rPr lang="en-US" sz="2000" b="1" dirty="0" err="1" smtClean="0"/>
            <a:t>membangun</a:t>
          </a:r>
          <a:r>
            <a:rPr lang="en-US" sz="2000" b="1" dirty="0" smtClean="0"/>
            <a:t> </a:t>
          </a:r>
          <a:r>
            <a:rPr lang="en-US" sz="2000" b="1" dirty="0" err="1" smtClean="0"/>
            <a:t>kesiapan</a:t>
          </a:r>
          <a:r>
            <a:rPr lang="en-US" sz="2000" b="1" dirty="0" smtClean="0"/>
            <a:t> WN </a:t>
          </a:r>
          <a:r>
            <a:rPr lang="en-US" sz="2000" b="1" dirty="0" err="1" smtClean="0"/>
            <a:t>menjadi</a:t>
          </a:r>
          <a:r>
            <a:rPr lang="en-US" sz="2000" b="1" dirty="0" smtClean="0"/>
            <a:t> </a:t>
          </a:r>
          <a:r>
            <a:rPr lang="en-US" sz="2000" b="1" dirty="0" err="1" smtClean="0"/>
            <a:t>warga</a:t>
          </a:r>
          <a:r>
            <a:rPr lang="en-US" sz="2000" b="1" dirty="0" smtClean="0"/>
            <a:t> </a:t>
          </a:r>
          <a:r>
            <a:rPr lang="en-US" sz="2000" b="1" dirty="0" err="1" smtClean="0"/>
            <a:t>dunia</a:t>
          </a:r>
          <a:r>
            <a:rPr lang="en-US" sz="2000" dirty="0" err="1" smtClean="0"/>
            <a:t>,</a:t>
          </a:r>
          <a:r>
            <a:rPr lang="en-US" sz="2000" i="1" dirty="0" err="1" smtClean="0"/>
            <a:t>global</a:t>
          </a:r>
          <a:r>
            <a:rPr lang="en-US" sz="2000" i="1" dirty="0" smtClean="0"/>
            <a:t> society.</a:t>
          </a:r>
          <a:endParaRPr lang="en-US" sz="2000" dirty="0"/>
        </a:p>
      </dgm:t>
    </dgm:pt>
    <dgm:pt modelId="{1169B9ED-CE89-4C3C-B3BA-507D141C9C1E}" type="parTrans" cxnId="{DE7E7F2D-486D-46A0-A51C-17D66C1CE39A}">
      <dgm:prSet/>
      <dgm:spPr/>
      <dgm:t>
        <a:bodyPr/>
        <a:lstStyle/>
        <a:p>
          <a:endParaRPr lang="en-US"/>
        </a:p>
      </dgm:t>
    </dgm:pt>
    <dgm:pt modelId="{45369016-891A-4478-819C-2874B3309386}" type="sibTrans" cxnId="{DE7E7F2D-486D-46A0-A51C-17D66C1CE39A}">
      <dgm:prSet/>
      <dgm:spPr/>
      <dgm:t>
        <a:bodyPr/>
        <a:lstStyle/>
        <a:p>
          <a:endParaRPr lang="en-US"/>
        </a:p>
      </dgm:t>
    </dgm:pt>
    <dgm:pt modelId="{6FF449F4-16A9-479C-BC00-A9FA4796DDCB}" type="pres">
      <dgm:prSet presAssocID="{98DADE89-62B9-45A4-A595-BE7F6F5E40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A89AE3-C850-4ACE-B30D-FE50E0FB33FF}" type="pres">
      <dgm:prSet presAssocID="{651AD6DC-79E6-41C5-8D39-D22557653899}" presName="composite" presStyleCnt="0"/>
      <dgm:spPr/>
    </dgm:pt>
    <dgm:pt modelId="{933AB177-1B33-4104-A73F-8144D39F94B5}" type="pres">
      <dgm:prSet presAssocID="{651AD6DC-79E6-41C5-8D39-D2255765389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581EA-040B-4BD2-A892-1C3002FAADF2}" type="pres">
      <dgm:prSet presAssocID="{651AD6DC-79E6-41C5-8D39-D22557653899}" presName="descendantText" presStyleLbl="alignAcc1" presStyleIdx="0" presStyleCnt="2" custLinFactNeighborX="-47" custLinFactNeighborY="-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A4B8F-0865-49D0-9204-E839261DFC49}" type="pres">
      <dgm:prSet presAssocID="{4028B080-FBD3-46E5-99D7-6542E91F8268}" presName="sp" presStyleCnt="0"/>
      <dgm:spPr/>
    </dgm:pt>
    <dgm:pt modelId="{EA9731BD-E0E0-4919-9BA0-FFC36308DCE1}" type="pres">
      <dgm:prSet presAssocID="{E5A74846-E5F5-4EB7-A46C-C04B86E17B27}" presName="composite" presStyleCnt="0"/>
      <dgm:spPr/>
    </dgm:pt>
    <dgm:pt modelId="{EC07DF96-EFBC-4A33-9835-7A8E4B15B08D}" type="pres">
      <dgm:prSet presAssocID="{E5A74846-E5F5-4EB7-A46C-C04B86E17B27}" presName="parentText" presStyleLbl="alignNode1" presStyleIdx="1" presStyleCnt="2" custScaleX="109476" custScaleY="110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6AA1F-BF0D-4307-B5EF-34796F7FEDED}" type="pres">
      <dgm:prSet presAssocID="{E5A74846-E5F5-4EB7-A46C-C04B86E17B27}" presName="descendantText" presStyleLbl="alignAcc1" presStyleIdx="1" presStyleCnt="2" custScaleY="171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8E6E4-0CA9-4A3B-87AB-253AAEA64D3A}" srcId="{651AD6DC-79E6-41C5-8D39-D22557653899}" destId="{DF289EB5-41C0-4DFD-8A96-A882848368AE}" srcOrd="0" destOrd="0" parTransId="{6B9DE72E-C4C4-450D-AEB3-4E4919AA2A55}" sibTransId="{2913BE80-4447-42FC-AAA5-B0BAC707A571}"/>
    <dgm:cxn modelId="{3A60226C-F136-4625-89EE-25631DEB8D05}" type="presOf" srcId="{E5A74846-E5F5-4EB7-A46C-C04B86E17B27}" destId="{EC07DF96-EFBC-4A33-9835-7A8E4B15B08D}" srcOrd="0" destOrd="0" presId="urn:microsoft.com/office/officeart/2005/8/layout/chevron2"/>
    <dgm:cxn modelId="{E8663A6A-387A-4D19-86D9-13BA3BA02C27}" srcId="{98DADE89-62B9-45A4-A595-BE7F6F5E4049}" destId="{651AD6DC-79E6-41C5-8D39-D22557653899}" srcOrd="0" destOrd="0" parTransId="{615D9F4E-4437-4102-9CB3-D6E4E5D12D83}" sibTransId="{4028B080-FBD3-46E5-99D7-6542E91F8268}"/>
    <dgm:cxn modelId="{DC32D46F-492E-4294-AA76-B40BA5A79EB7}" srcId="{98DADE89-62B9-45A4-A595-BE7F6F5E4049}" destId="{E5A74846-E5F5-4EB7-A46C-C04B86E17B27}" srcOrd="1" destOrd="0" parTransId="{95E454B9-437F-4023-9D33-1442547BD5B8}" sibTransId="{C4A46299-136C-45B6-80CD-B97C3E8D69DC}"/>
    <dgm:cxn modelId="{3ABB81D2-1DE2-4E32-B9D0-54D479DDC16A}" type="presOf" srcId="{651AD6DC-79E6-41C5-8D39-D22557653899}" destId="{933AB177-1B33-4104-A73F-8144D39F94B5}" srcOrd="0" destOrd="0" presId="urn:microsoft.com/office/officeart/2005/8/layout/chevron2"/>
    <dgm:cxn modelId="{DE7E7F2D-486D-46A0-A51C-17D66C1CE39A}" srcId="{E5A74846-E5F5-4EB7-A46C-C04B86E17B27}" destId="{B0ED6307-6854-4322-B9EE-94BB0F425317}" srcOrd="0" destOrd="0" parTransId="{1169B9ED-CE89-4C3C-B3BA-507D141C9C1E}" sibTransId="{45369016-891A-4478-819C-2874B3309386}"/>
    <dgm:cxn modelId="{F6A53E80-94D2-4530-8A76-6852F6870370}" type="presOf" srcId="{B0ED6307-6854-4322-B9EE-94BB0F425317}" destId="{2F66AA1F-BF0D-4307-B5EF-34796F7FEDED}" srcOrd="0" destOrd="0" presId="urn:microsoft.com/office/officeart/2005/8/layout/chevron2"/>
    <dgm:cxn modelId="{0392D61D-587A-4A1B-86BF-3267246B04E9}" type="presOf" srcId="{98DADE89-62B9-45A4-A595-BE7F6F5E4049}" destId="{6FF449F4-16A9-479C-BC00-A9FA4796DDCB}" srcOrd="0" destOrd="0" presId="urn:microsoft.com/office/officeart/2005/8/layout/chevron2"/>
    <dgm:cxn modelId="{26EB835A-F5BD-4332-B7E7-48E30212CEEC}" type="presOf" srcId="{DF289EB5-41C0-4DFD-8A96-A882848368AE}" destId="{C1F581EA-040B-4BD2-A892-1C3002FAADF2}" srcOrd="0" destOrd="0" presId="urn:microsoft.com/office/officeart/2005/8/layout/chevron2"/>
    <dgm:cxn modelId="{96BFA801-740F-4984-B29A-2186E4CCA296}" type="presParOf" srcId="{6FF449F4-16A9-479C-BC00-A9FA4796DDCB}" destId="{01A89AE3-C850-4ACE-B30D-FE50E0FB33FF}" srcOrd="0" destOrd="0" presId="urn:microsoft.com/office/officeart/2005/8/layout/chevron2"/>
    <dgm:cxn modelId="{FE06C224-010E-42DB-961B-48BB84FC6337}" type="presParOf" srcId="{01A89AE3-C850-4ACE-B30D-FE50E0FB33FF}" destId="{933AB177-1B33-4104-A73F-8144D39F94B5}" srcOrd="0" destOrd="0" presId="urn:microsoft.com/office/officeart/2005/8/layout/chevron2"/>
    <dgm:cxn modelId="{79F10D1E-C5A1-41A3-BB7D-F6F133FD13FB}" type="presParOf" srcId="{01A89AE3-C850-4ACE-B30D-FE50E0FB33FF}" destId="{C1F581EA-040B-4BD2-A892-1C3002FAADF2}" srcOrd="1" destOrd="0" presId="urn:microsoft.com/office/officeart/2005/8/layout/chevron2"/>
    <dgm:cxn modelId="{15AF6E49-34C1-4D02-BE98-DFF186E35D5E}" type="presParOf" srcId="{6FF449F4-16A9-479C-BC00-A9FA4796DDCB}" destId="{A15A4B8F-0865-49D0-9204-E839261DFC49}" srcOrd="1" destOrd="0" presId="urn:microsoft.com/office/officeart/2005/8/layout/chevron2"/>
    <dgm:cxn modelId="{CEA16B96-89D6-40DA-BD9E-030AFB5343E5}" type="presParOf" srcId="{6FF449F4-16A9-479C-BC00-A9FA4796DDCB}" destId="{EA9731BD-E0E0-4919-9BA0-FFC36308DCE1}" srcOrd="2" destOrd="0" presId="urn:microsoft.com/office/officeart/2005/8/layout/chevron2"/>
    <dgm:cxn modelId="{D42E74D2-5B88-4943-BC77-00D01B8D1B1E}" type="presParOf" srcId="{EA9731BD-E0E0-4919-9BA0-FFC36308DCE1}" destId="{EC07DF96-EFBC-4A33-9835-7A8E4B15B08D}" srcOrd="0" destOrd="0" presId="urn:microsoft.com/office/officeart/2005/8/layout/chevron2"/>
    <dgm:cxn modelId="{A0604227-442B-43D9-B760-3F79A7EC4BB1}" type="presParOf" srcId="{EA9731BD-E0E0-4919-9BA0-FFC36308DCE1}" destId="{2F66AA1F-BF0D-4307-B5EF-34796F7FED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383910-EB53-4519-BA57-288F508E5888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81C264A0-96DB-49B4-A3E3-2309E58BE84D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 smtClean="0"/>
            <a:t>Pendidikan</a:t>
          </a:r>
          <a:r>
            <a:rPr lang="en-US" sz="2400" dirty="0" smtClean="0"/>
            <a:t> </a:t>
          </a:r>
          <a:r>
            <a:rPr lang="en-US" sz="2400" dirty="0" err="1" smtClean="0"/>
            <a:t>Kewarganegaraan</a:t>
          </a:r>
          <a:r>
            <a:rPr lang="en-US" sz="2400" dirty="0" smtClean="0"/>
            <a:t> (PKN) </a:t>
          </a:r>
          <a:r>
            <a:rPr lang="en-US" sz="2400" b="1" dirty="0" err="1" smtClean="0"/>
            <a:t>memiliki</a:t>
          </a:r>
          <a:r>
            <a:rPr lang="en-US" sz="2400" b="1" dirty="0" smtClean="0"/>
            <a:t> </a:t>
          </a:r>
          <a:r>
            <a:rPr lang="en-US" sz="2400" b="1" dirty="0" err="1" smtClean="0"/>
            <a:t>peran</a:t>
          </a:r>
          <a:r>
            <a:rPr lang="en-US" sz="2400" b="1" dirty="0" smtClean="0"/>
            <a:t> </a:t>
          </a:r>
          <a:r>
            <a:rPr lang="en-US" sz="2400" b="1" dirty="0" err="1" smtClean="0"/>
            <a:t>yg</a:t>
          </a:r>
          <a:r>
            <a:rPr lang="en-US" sz="2400" b="1" dirty="0" smtClean="0"/>
            <a:t> </a:t>
          </a:r>
          <a:r>
            <a:rPr lang="en-US" sz="2400" b="1" dirty="0" err="1" smtClean="0"/>
            <a:t>sangat</a:t>
          </a:r>
          <a:r>
            <a:rPr lang="en-US" sz="2400" b="1" dirty="0" smtClean="0"/>
            <a:t> </a:t>
          </a:r>
          <a:r>
            <a:rPr lang="en-US" sz="2400" b="1" dirty="0" err="1" smtClean="0"/>
            <a:t>strategis</a:t>
          </a:r>
          <a:r>
            <a:rPr lang="en-US" sz="2400" b="1" dirty="0" smtClean="0"/>
            <a:t> </a:t>
          </a:r>
          <a:r>
            <a:rPr lang="en-US" sz="2400" b="1" dirty="0" err="1" smtClean="0"/>
            <a:t>dlm</a:t>
          </a:r>
          <a:r>
            <a:rPr lang="en-US" sz="2400" b="1" dirty="0" smtClean="0"/>
            <a:t> </a:t>
          </a:r>
          <a:r>
            <a:rPr lang="en-US" sz="2400" b="1" dirty="0" err="1" smtClean="0"/>
            <a:t>mempersiapkan</a:t>
          </a:r>
          <a:r>
            <a:rPr lang="en-US" sz="2400" b="1" dirty="0" smtClean="0"/>
            <a:t> </a:t>
          </a:r>
          <a:r>
            <a:rPr lang="en-US" sz="2400" b="1" dirty="0" err="1" smtClean="0"/>
            <a:t>warga</a:t>
          </a:r>
          <a:r>
            <a:rPr lang="en-US" sz="2400" b="1" dirty="0" smtClean="0"/>
            <a:t> </a:t>
          </a:r>
          <a:r>
            <a:rPr lang="en-US" sz="2400" b="1" dirty="0" err="1" smtClean="0"/>
            <a:t>negara</a:t>
          </a:r>
          <a:r>
            <a:rPr lang="en-US" sz="2400" b="1" dirty="0" smtClean="0"/>
            <a:t> </a:t>
          </a:r>
          <a:r>
            <a:rPr lang="en-US" sz="2400" b="1" dirty="0" err="1" smtClean="0"/>
            <a:t>yg</a:t>
          </a:r>
          <a:r>
            <a:rPr lang="en-US" sz="2400" b="1" dirty="0" smtClean="0"/>
            <a:t> </a:t>
          </a:r>
          <a:r>
            <a:rPr lang="en-US" sz="2400" b="1" dirty="0" err="1" smtClean="0"/>
            <a:t>cerdas</a:t>
          </a:r>
          <a:r>
            <a:rPr lang="en-US" sz="2400" b="1" dirty="0" smtClean="0"/>
            <a:t>, </a:t>
          </a:r>
          <a:r>
            <a:rPr lang="en-US" sz="2400" b="1" dirty="0" err="1" smtClean="0"/>
            <a:t>bertanggung</a:t>
          </a:r>
          <a:r>
            <a:rPr lang="en-US" sz="2400" b="1" dirty="0" smtClean="0"/>
            <a:t> </a:t>
          </a:r>
          <a:r>
            <a:rPr lang="en-US" sz="2400" b="1" dirty="0" err="1" smtClean="0"/>
            <a:t>jawab</a:t>
          </a:r>
          <a:r>
            <a:rPr lang="en-US" sz="2400" b="1" dirty="0" smtClean="0"/>
            <a:t> &amp; </a:t>
          </a:r>
          <a:r>
            <a:rPr lang="en-US" sz="2400" b="1" dirty="0" err="1" smtClean="0"/>
            <a:t>berkeadaban</a:t>
          </a:r>
          <a:r>
            <a:rPr lang="en-US" sz="2400" dirty="0" smtClean="0"/>
            <a:t>.</a:t>
          </a:r>
        </a:p>
      </dgm:t>
    </dgm:pt>
    <dgm:pt modelId="{7AE9CC82-78B5-4E55-89C6-FD0E09536DCF}" type="parTrans" cxnId="{0804FA5C-C407-4B30-BD8F-2470D331F475}">
      <dgm:prSet/>
      <dgm:spPr/>
      <dgm:t>
        <a:bodyPr/>
        <a:lstStyle/>
        <a:p>
          <a:endParaRPr lang="en-US"/>
        </a:p>
      </dgm:t>
    </dgm:pt>
    <dgm:pt modelId="{2D1BAB69-C537-47FC-9435-1657853A3264}" type="sibTrans" cxnId="{0804FA5C-C407-4B30-BD8F-2470D331F475}">
      <dgm:prSet/>
      <dgm:spPr/>
      <dgm:t>
        <a:bodyPr/>
        <a:lstStyle/>
        <a:p>
          <a:endParaRPr lang="en-US"/>
        </a:p>
      </dgm:t>
    </dgm:pt>
    <dgm:pt modelId="{26779154-6B62-4816-A760-20A4E836D86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Berdasarkan</a:t>
          </a:r>
          <a:r>
            <a:rPr lang="en-US" sz="2000" dirty="0" smtClean="0"/>
            <a:t> </a:t>
          </a:r>
          <a:r>
            <a:rPr lang="en-US" sz="2000" b="1" dirty="0" smtClean="0"/>
            <a:t>UU No.20/2003 </a:t>
          </a:r>
          <a:r>
            <a:rPr lang="en-US" sz="2000" dirty="0" err="1" smtClean="0"/>
            <a:t>ttg</a:t>
          </a:r>
          <a:r>
            <a:rPr lang="en-US" sz="2000" dirty="0" smtClean="0"/>
            <a:t> </a:t>
          </a:r>
          <a:r>
            <a:rPr lang="en-US" sz="2000" dirty="0" err="1" smtClean="0"/>
            <a:t>Sistem</a:t>
          </a:r>
          <a:r>
            <a:rPr lang="en-US" sz="2000" dirty="0" smtClean="0"/>
            <a:t> </a:t>
          </a:r>
          <a:r>
            <a:rPr lang="en-US" sz="2000" dirty="0" err="1" smtClean="0"/>
            <a:t>Pendidikan</a:t>
          </a:r>
          <a:r>
            <a:rPr lang="en-US" sz="2000" dirty="0" smtClean="0"/>
            <a:t> </a:t>
          </a:r>
          <a:r>
            <a:rPr lang="en-US" sz="2000" dirty="0" err="1" smtClean="0"/>
            <a:t>Nasional</a:t>
          </a:r>
          <a:r>
            <a:rPr lang="en-US" sz="2000" dirty="0" smtClean="0"/>
            <a:t> &amp; </a:t>
          </a:r>
          <a:r>
            <a:rPr lang="en-US" sz="2000" b="1" dirty="0" err="1" smtClean="0"/>
            <a:t>Surat</a:t>
          </a:r>
          <a:r>
            <a:rPr lang="en-US" sz="2000" b="1" dirty="0" smtClean="0"/>
            <a:t> </a:t>
          </a:r>
          <a:r>
            <a:rPr lang="en-US" sz="2000" b="1" dirty="0" err="1" smtClean="0"/>
            <a:t>Keputusan</a:t>
          </a:r>
          <a:r>
            <a:rPr lang="en-US" sz="2000" b="1" dirty="0" smtClean="0"/>
            <a:t> </a:t>
          </a:r>
          <a:r>
            <a:rPr lang="en-US" sz="2000" b="1" dirty="0" err="1" smtClean="0"/>
            <a:t>Dirjen</a:t>
          </a:r>
          <a:r>
            <a:rPr lang="en-US" sz="2000" b="1" dirty="0" smtClean="0"/>
            <a:t> </a:t>
          </a:r>
          <a:r>
            <a:rPr lang="en-US" sz="2000" b="1" dirty="0" err="1" smtClean="0"/>
            <a:t>Dikti</a:t>
          </a:r>
          <a:r>
            <a:rPr lang="en-US" sz="2000" b="1" dirty="0" smtClean="0"/>
            <a:t> </a:t>
          </a:r>
          <a:r>
            <a:rPr lang="en-US" sz="2000" b="1" dirty="0" err="1" smtClean="0"/>
            <a:t>Dept.Pend.Nas</a:t>
          </a:r>
          <a:r>
            <a:rPr lang="en-US" sz="2000" b="1" dirty="0" smtClean="0"/>
            <a:t>. No.43/DIKTI/</a:t>
          </a:r>
          <a:r>
            <a:rPr lang="en-US" sz="2000" b="1" dirty="0" err="1" smtClean="0"/>
            <a:t>Kep</a:t>
          </a:r>
          <a:r>
            <a:rPr lang="en-US" sz="2000" b="1" dirty="0" smtClean="0"/>
            <a:t>/2006 </a:t>
          </a:r>
          <a:r>
            <a:rPr lang="en-US" sz="2000" dirty="0" err="1" smtClean="0"/>
            <a:t>ttg</a:t>
          </a:r>
          <a:r>
            <a:rPr lang="en-US" sz="2000" dirty="0" smtClean="0"/>
            <a:t> Rambu2 </a:t>
          </a:r>
          <a:r>
            <a:rPr lang="en-US" sz="2000" dirty="0" err="1" smtClean="0"/>
            <a:t>Pelaksanaan</a:t>
          </a:r>
          <a:r>
            <a:rPr lang="en-US" sz="2000" dirty="0" smtClean="0"/>
            <a:t> </a:t>
          </a:r>
          <a:r>
            <a:rPr lang="en-US" sz="2000" dirty="0" err="1" smtClean="0"/>
            <a:t>Kelompok</a:t>
          </a:r>
          <a:r>
            <a:rPr lang="en-US" sz="2000" dirty="0" smtClean="0"/>
            <a:t> Mata </a:t>
          </a:r>
          <a:r>
            <a:rPr lang="en-US" sz="2000" dirty="0" err="1" smtClean="0"/>
            <a:t>Kuliah</a:t>
          </a:r>
          <a:r>
            <a:rPr lang="en-US" sz="2000" dirty="0" smtClean="0"/>
            <a:t> </a:t>
          </a:r>
          <a:r>
            <a:rPr lang="en-US" sz="2000" dirty="0" err="1" smtClean="0"/>
            <a:t>Pengembangan</a:t>
          </a:r>
          <a:r>
            <a:rPr lang="en-US" sz="2000" dirty="0" smtClean="0"/>
            <a:t> </a:t>
          </a:r>
          <a:r>
            <a:rPr lang="en-US" sz="2000" dirty="0" err="1" smtClean="0"/>
            <a:t>Kepribadian</a:t>
          </a:r>
          <a:r>
            <a:rPr lang="en-US" sz="2000" dirty="0" smtClean="0"/>
            <a:t> di PT, </a:t>
          </a:r>
          <a:r>
            <a:rPr lang="en-US" sz="2000" b="1" dirty="0" smtClean="0"/>
            <a:t>PKN </a:t>
          </a:r>
          <a:r>
            <a:rPr lang="en-US" sz="2000" b="1" dirty="0" err="1" smtClean="0"/>
            <a:t>wajib</a:t>
          </a:r>
          <a:r>
            <a:rPr lang="en-US" sz="2000" b="1" dirty="0" smtClean="0"/>
            <a:t> </a:t>
          </a:r>
          <a:r>
            <a:rPr lang="en-US" sz="2000" b="1" dirty="0" err="1" smtClean="0"/>
            <a:t>diberikan</a:t>
          </a:r>
          <a:r>
            <a:rPr lang="en-US" sz="2000" b="1" dirty="0" smtClean="0"/>
            <a:t> </a:t>
          </a:r>
          <a:r>
            <a:rPr lang="en-US" sz="2000" dirty="0" smtClean="0"/>
            <a:t>di </a:t>
          </a:r>
          <a:r>
            <a:rPr lang="en-US" sz="2000" dirty="0" err="1" smtClean="0"/>
            <a:t>semua</a:t>
          </a:r>
          <a:r>
            <a:rPr lang="en-US" sz="2000" dirty="0" smtClean="0"/>
            <a:t> </a:t>
          </a:r>
          <a:r>
            <a:rPr lang="en-US" sz="2000" dirty="0" err="1" smtClean="0"/>
            <a:t>fakultas</a:t>
          </a:r>
          <a:r>
            <a:rPr lang="en-US" sz="2000" dirty="0" smtClean="0"/>
            <a:t> &amp; </a:t>
          </a:r>
          <a:r>
            <a:rPr lang="en-US" sz="2000" dirty="0" err="1" smtClean="0"/>
            <a:t>jurusan</a:t>
          </a:r>
          <a:r>
            <a:rPr lang="en-US" sz="2000" dirty="0" smtClean="0"/>
            <a:t> di </a:t>
          </a:r>
          <a:r>
            <a:rPr lang="en-US" sz="2000" dirty="0" err="1" smtClean="0"/>
            <a:t>seluruh</a:t>
          </a:r>
          <a:r>
            <a:rPr lang="en-US" sz="2000" dirty="0" smtClean="0"/>
            <a:t> </a:t>
          </a:r>
          <a:r>
            <a:rPr lang="en-US" sz="2000" dirty="0" err="1" smtClean="0"/>
            <a:t>Perguruan</a:t>
          </a:r>
          <a:r>
            <a:rPr lang="en-US" sz="2000" dirty="0" smtClean="0"/>
            <a:t> </a:t>
          </a:r>
          <a:r>
            <a:rPr lang="en-US" sz="2000" dirty="0" err="1" smtClean="0"/>
            <a:t>Tinggi</a:t>
          </a:r>
          <a:r>
            <a:rPr lang="en-US" sz="2000" dirty="0" smtClean="0"/>
            <a:t> di Indonesia.</a:t>
          </a:r>
        </a:p>
      </dgm:t>
    </dgm:pt>
    <dgm:pt modelId="{F5398D0E-9613-4FD3-8FC7-30688E1F25A9}" type="parTrans" cxnId="{19F17695-000E-48BB-AAB4-2006DB586F4B}">
      <dgm:prSet/>
      <dgm:spPr/>
      <dgm:t>
        <a:bodyPr/>
        <a:lstStyle/>
        <a:p>
          <a:endParaRPr lang="en-US"/>
        </a:p>
      </dgm:t>
    </dgm:pt>
    <dgm:pt modelId="{C76AC178-C53A-42DC-B25E-28EB24A5767F}" type="sibTrans" cxnId="{19F17695-000E-48BB-AAB4-2006DB586F4B}">
      <dgm:prSet/>
      <dgm:spPr/>
      <dgm:t>
        <a:bodyPr/>
        <a:lstStyle/>
        <a:p>
          <a:endParaRPr lang="en-US"/>
        </a:p>
      </dgm:t>
    </dgm:pt>
    <dgm:pt modelId="{48911473-BD50-4E0E-8B93-CA55155361EB}" type="pres">
      <dgm:prSet presAssocID="{5B383910-EB53-4519-BA57-288F508E5888}" presName="compositeShape" presStyleCnt="0">
        <dgm:presLayoutVars>
          <dgm:dir/>
          <dgm:resizeHandles/>
        </dgm:presLayoutVars>
      </dgm:prSet>
      <dgm:spPr/>
    </dgm:pt>
    <dgm:pt modelId="{6A5042D4-5FEC-43C2-ACF8-2464A65A6B21}" type="pres">
      <dgm:prSet presAssocID="{5B383910-EB53-4519-BA57-288F508E5888}" presName="pyramid" presStyleLbl="node1" presStyleIdx="0" presStyleCnt="1"/>
      <dgm:spPr/>
    </dgm:pt>
    <dgm:pt modelId="{D6A9C097-73B0-452E-83C8-F56DB9CEE7C7}" type="pres">
      <dgm:prSet presAssocID="{5B383910-EB53-4519-BA57-288F508E5888}" presName="theList" presStyleCnt="0"/>
      <dgm:spPr/>
    </dgm:pt>
    <dgm:pt modelId="{B1376091-6FA0-4BD3-98A4-64A76A0F9110}" type="pres">
      <dgm:prSet presAssocID="{81C264A0-96DB-49B4-A3E3-2309E58BE84D}" presName="aNode" presStyleLbl="fgAcc1" presStyleIdx="0" presStyleCnt="2" custScaleX="231624" custLinFactNeighborX="-7468" custLinFactNeighborY="-13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090-81E0-4E4B-9BFD-6FE0BE034EB5}" type="pres">
      <dgm:prSet presAssocID="{81C264A0-96DB-49B4-A3E3-2309E58BE84D}" presName="aSpace" presStyleCnt="0"/>
      <dgm:spPr/>
    </dgm:pt>
    <dgm:pt modelId="{CC95395A-FA45-42A7-8ACC-AA296E7FB4A1}" type="pres">
      <dgm:prSet presAssocID="{26779154-6B62-4816-A760-20A4E836D868}" presName="aNode" presStyleLbl="fgAcc1" presStyleIdx="1" presStyleCnt="2" custAng="0" custScaleX="217257" custScaleY="136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A90C0-5389-4F66-81C7-F6C488365A72}" type="pres">
      <dgm:prSet presAssocID="{26779154-6B62-4816-A760-20A4E836D868}" presName="aSpace" presStyleCnt="0"/>
      <dgm:spPr/>
    </dgm:pt>
  </dgm:ptLst>
  <dgm:cxnLst>
    <dgm:cxn modelId="{19F17695-000E-48BB-AAB4-2006DB586F4B}" srcId="{5B383910-EB53-4519-BA57-288F508E5888}" destId="{26779154-6B62-4816-A760-20A4E836D868}" srcOrd="1" destOrd="0" parTransId="{F5398D0E-9613-4FD3-8FC7-30688E1F25A9}" sibTransId="{C76AC178-C53A-42DC-B25E-28EB24A5767F}"/>
    <dgm:cxn modelId="{0804FA5C-C407-4B30-BD8F-2470D331F475}" srcId="{5B383910-EB53-4519-BA57-288F508E5888}" destId="{81C264A0-96DB-49B4-A3E3-2309E58BE84D}" srcOrd="0" destOrd="0" parTransId="{7AE9CC82-78B5-4E55-89C6-FD0E09536DCF}" sibTransId="{2D1BAB69-C537-47FC-9435-1657853A3264}"/>
    <dgm:cxn modelId="{C59376ED-65B6-49CB-9718-C8E7AE536A62}" type="presOf" srcId="{5B383910-EB53-4519-BA57-288F508E5888}" destId="{48911473-BD50-4E0E-8B93-CA55155361EB}" srcOrd="0" destOrd="0" presId="urn:microsoft.com/office/officeart/2005/8/layout/pyramid2"/>
    <dgm:cxn modelId="{30149639-74A4-48F3-BC5D-518B3C32827D}" type="presOf" srcId="{81C264A0-96DB-49B4-A3E3-2309E58BE84D}" destId="{B1376091-6FA0-4BD3-98A4-64A76A0F9110}" srcOrd="0" destOrd="0" presId="urn:microsoft.com/office/officeart/2005/8/layout/pyramid2"/>
    <dgm:cxn modelId="{EB8EEDEE-C402-4F8D-AC1E-69B247C2EB4B}" type="presOf" srcId="{26779154-6B62-4816-A760-20A4E836D868}" destId="{CC95395A-FA45-42A7-8ACC-AA296E7FB4A1}" srcOrd="0" destOrd="0" presId="urn:microsoft.com/office/officeart/2005/8/layout/pyramid2"/>
    <dgm:cxn modelId="{0B49D3F1-E008-4F42-97DD-FFF7AA433A82}" type="presParOf" srcId="{48911473-BD50-4E0E-8B93-CA55155361EB}" destId="{6A5042D4-5FEC-43C2-ACF8-2464A65A6B21}" srcOrd="0" destOrd="0" presId="urn:microsoft.com/office/officeart/2005/8/layout/pyramid2"/>
    <dgm:cxn modelId="{D25E45E8-378A-4EB4-8307-5BD96DC8462A}" type="presParOf" srcId="{48911473-BD50-4E0E-8B93-CA55155361EB}" destId="{D6A9C097-73B0-452E-83C8-F56DB9CEE7C7}" srcOrd="1" destOrd="0" presId="urn:microsoft.com/office/officeart/2005/8/layout/pyramid2"/>
    <dgm:cxn modelId="{C0B2867E-6D68-44DC-9458-862566C2F9F1}" type="presParOf" srcId="{D6A9C097-73B0-452E-83C8-F56DB9CEE7C7}" destId="{B1376091-6FA0-4BD3-98A4-64A76A0F9110}" srcOrd="0" destOrd="0" presId="urn:microsoft.com/office/officeart/2005/8/layout/pyramid2"/>
    <dgm:cxn modelId="{DA051A27-6591-4511-BF3E-E02C1AF27849}" type="presParOf" srcId="{D6A9C097-73B0-452E-83C8-F56DB9CEE7C7}" destId="{68B03090-81E0-4E4B-9BFD-6FE0BE034EB5}" srcOrd="1" destOrd="0" presId="urn:microsoft.com/office/officeart/2005/8/layout/pyramid2"/>
    <dgm:cxn modelId="{99FD834A-D793-43FE-AD45-4F4ED89B9AEE}" type="presParOf" srcId="{D6A9C097-73B0-452E-83C8-F56DB9CEE7C7}" destId="{CC95395A-FA45-42A7-8ACC-AA296E7FB4A1}" srcOrd="2" destOrd="0" presId="urn:microsoft.com/office/officeart/2005/8/layout/pyramid2"/>
    <dgm:cxn modelId="{DF4EC370-3911-431A-9160-3AE30980BD77}" type="presParOf" srcId="{D6A9C097-73B0-452E-83C8-F56DB9CEE7C7}" destId="{CB2A90C0-5389-4F66-81C7-F6C488365A72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35D1E-B782-47FC-8086-394C0F1E54C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BF519B-AA55-4D44-98FE-5338AEBA8C98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VISI</a:t>
          </a:r>
          <a:endParaRPr lang="en-US" sz="1800" dirty="0"/>
        </a:p>
      </dgm:t>
    </dgm:pt>
    <dgm:pt modelId="{0F47E451-AF85-46D5-9007-57DF9148CC29}" type="parTrans" cxnId="{057CF365-2AE3-43CC-8102-D785EB75721F}">
      <dgm:prSet/>
      <dgm:spPr/>
      <dgm:t>
        <a:bodyPr/>
        <a:lstStyle/>
        <a:p>
          <a:endParaRPr lang="en-US"/>
        </a:p>
      </dgm:t>
    </dgm:pt>
    <dgm:pt modelId="{5DD7A269-BD6E-4840-B982-8DB6631FAB8E}" type="sibTrans" cxnId="{057CF365-2AE3-43CC-8102-D785EB75721F}">
      <dgm:prSet/>
      <dgm:spPr/>
      <dgm:t>
        <a:bodyPr/>
        <a:lstStyle/>
        <a:p>
          <a:endParaRPr lang="en-US"/>
        </a:p>
      </dgm:t>
    </dgm:pt>
    <dgm:pt modelId="{2ED3727D-23B3-46B7-A64A-6B6C9EA7626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Sumber</a:t>
          </a:r>
          <a:r>
            <a:rPr lang="en-US" sz="1600" dirty="0" smtClean="0"/>
            <a:t> </a:t>
          </a:r>
          <a:r>
            <a:rPr lang="en-US" sz="1600" dirty="0" err="1" smtClean="0"/>
            <a:t>nilai</a:t>
          </a:r>
          <a:r>
            <a:rPr lang="en-US" sz="1600" dirty="0" smtClean="0"/>
            <a:t> &amp; </a:t>
          </a:r>
          <a:r>
            <a:rPr lang="en-US" sz="1600" dirty="0" err="1" smtClean="0"/>
            <a:t>pedoman</a:t>
          </a:r>
          <a:r>
            <a:rPr lang="en-US" sz="1600" dirty="0" smtClean="0"/>
            <a:t> </a:t>
          </a:r>
          <a:r>
            <a:rPr lang="en-US" sz="1600" dirty="0" err="1" smtClean="0"/>
            <a:t>guna</a:t>
          </a:r>
          <a:r>
            <a:rPr lang="en-US" sz="1600" dirty="0" smtClean="0"/>
            <a:t> </a:t>
          </a:r>
          <a:r>
            <a:rPr lang="en-US" sz="1600" dirty="0" err="1" smtClean="0"/>
            <a:t>mengantarkan</a:t>
          </a:r>
          <a:r>
            <a:rPr lang="en-US" sz="1600" dirty="0" smtClean="0"/>
            <a:t> </a:t>
          </a:r>
          <a:r>
            <a:rPr lang="en-US" sz="1600" dirty="0" err="1" smtClean="0"/>
            <a:t>mhs</a:t>
          </a:r>
          <a:r>
            <a:rPr lang="en-US" sz="1600" dirty="0" smtClean="0"/>
            <a:t> </a:t>
          </a:r>
          <a:r>
            <a:rPr lang="en-US" sz="1600" dirty="0" err="1" smtClean="0"/>
            <a:t>memantapkan</a:t>
          </a:r>
          <a:r>
            <a:rPr lang="en-US" sz="1600" dirty="0" smtClean="0"/>
            <a:t> </a:t>
          </a:r>
          <a:r>
            <a:rPr lang="en-US" sz="1600" dirty="0" err="1" smtClean="0"/>
            <a:t>kepribadiannya</a:t>
          </a:r>
          <a:r>
            <a:rPr lang="en-US" sz="1600" dirty="0" smtClean="0"/>
            <a:t> </a:t>
          </a:r>
          <a:r>
            <a:rPr lang="en-US" sz="1600" dirty="0" err="1" smtClean="0"/>
            <a:t>sbg</a:t>
          </a:r>
          <a:r>
            <a:rPr lang="en-US" sz="1600" dirty="0" smtClean="0"/>
            <a:t> </a:t>
          </a:r>
          <a:r>
            <a:rPr lang="en-US" sz="1600" dirty="0" err="1" smtClean="0"/>
            <a:t>manusia</a:t>
          </a:r>
          <a:r>
            <a:rPr lang="en-US" sz="1600" dirty="0" smtClean="0"/>
            <a:t> </a:t>
          </a:r>
          <a:r>
            <a:rPr lang="en-US" sz="1600" dirty="0" err="1" smtClean="0"/>
            <a:t>seutuhnya</a:t>
          </a:r>
          <a:r>
            <a:rPr lang="en-US" sz="1600" dirty="0" smtClean="0"/>
            <a:t> &amp; </a:t>
          </a:r>
          <a:r>
            <a:rPr lang="en-US" sz="1600" dirty="0" err="1" smtClean="0"/>
            <a:t>memelihara</a:t>
          </a:r>
          <a:r>
            <a:rPr lang="en-US" sz="1600" dirty="0" smtClean="0"/>
            <a:t> </a:t>
          </a:r>
          <a:r>
            <a:rPr lang="en-US" sz="1600" dirty="0" err="1" smtClean="0"/>
            <a:t>budi</a:t>
          </a:r>
          <a:r>
            <a:rPr lang="en-US" sz="1600" dirty="0" smtClean="0"/>
            <a:t> </a:t>
          </a:r>
          <a:r>
            <a:rPr lang="en-US" sz="1600" dirty="0" err="1" smtClean="0"/>
            <a:t>pekerti</a:t>
          </a:r>
          <a:r>
            <a:rPr lang="en-US" sz="1600" dirty="0" smtClean="0"/>
            <a:t> </a:t>
          </a:r>
          <a:r>
            <a:rPr lang="en-US" sz="1600" dirty="0" err="1" smtClean="0"/>
            <a:t>kemanusiaan</a:t>
          </a:r>
          <a:r>
            <a:rPr lang="en-US" sz="1600" dirty="0" smtClean="0"/>
            <a:t> </a:t>
          </a:r>
          <a:r>
            <a:rPr lang="en-US" sz="1600" dirty="0" err="1" smtClean="0"/>
            <a:t>yg</a:t>
          </a:r>
          <a:r>
            <a:rPr lang="en-US" sz="1600" dirty="0" smtClean="0"/>
            <a:t> </a:t>
          </a:r>
          <a:r>
            <a:rPr lang="en-US" sz="1600" dirty="0" err="1" smtClean="0"/>
            <a:t>luhur</a:t>
          </a:r>
          <a:r>
            <a:rPr lang="en-US" sz="1600" dirty="0" smtClean="0"/>
            <a:t>.</a:t>
          </a:r>
          <a:endParaRPr lang="en-US" sz="1600" dirty="0"/>
        </a:p>
      </dgm:t>
    </dgm:pt>
    <dgm:pt modelId="{1D1BFAFB-56D0-40DD-B249-FE13A3B1586C}" type="parTrans" cxnId="{B67AA28E-EA4E-4EE6-8F45-9C3A3D4CEABB}">
      <dgm:prSet/>
      <dgm:spPr/>
      <dgm:t>
        <a:bodyPr/>
        <a:lstStyle/>
        <a:p>
          <a:endParaRPr lang="en-US"/>
        </a:p>
      </dgm:t>
    </dgm:pt>
    <dgm:pt modelId="{BCAA5060-BB2B-4BA2-B5AA-CD9DAABCAD88}" type="sibTrans" cxnId="{B67AA28E-EA4E-4EE6-8F45-9C3A3D4CEABB}">
      <dgm:prSet/>
      <dgm:spPr/>
      <dgm:t>
        <a:bodyPr/>
        <a:lstStyle/>
        <a:p>
          <a:endParaRPr lang="en-US"/>
        </a:p>
      </dgm:t>
    </dgm:pt>
    <dgm:pt modelId="{B3FE1479-A609-436B-9555-60A253078CB0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Mhs</a:t>
          </a:r>
          <a:r>
            <a:rPr lang="en-US" sz="1600" dirty="0" smtClean="0"/>
            <a:t> </a:t>
          </a:r>
          <a:r>
            <a:rPr lang="en-US" sz="1600" dirty="0" err="1" smtClean="0"/>
            <a:t>sbg</a:t>
          </a:r>
          <a:r>
            <a:rPr lang="en-US" sz="1600" dirty="0" smtClean="0"/>
            <a:t> </a:t>
          </a:r>
          <a:r>
            <a:rPr lang="en-US" sz="1600" dirty="0" err="1" smtClean="0"/>
            <a:t>generasi</a:t>
          </a:r>
          <a:r>
            <a:rPr lang="en-US" sz="1600" dirty="0" smtClean="0"/>
            <a:t> </a:t>
          </a:r>
          <a:r>
            <a:rPr lang="en-US" sz="1600" dirty="0" err="1" smtClean="0"/>
            <a:t>bgs</a:t>
          </a:r>
          <a:r>
            <a:rPr lang="en-US" sz="1600" dirty="0" smtClean="0"/>
            <a:t> </a:t>
          </a:r>
          <a:r>
            <a:rPr lang="en-US" sz="1600" dirty="0" err="1" smtClean="0"/>
            <a:t>yg</a:t>
          </a:r>
          <a:r>
            <a:rPr lang="en-US" sz="1600" dirty="0" smtClean="0"/>
            <a:t> </a:t>
          </a:r>
          <a:r>
            <a:rPr lang="en-US" sz="1600" dirty="0" err="1" smtClean="0"/>
            <a:t>hrs</a:t>
          </a:r>
          <a:r>
            <a:rPr lang="en-US" sz="1600" dirty="0" smtClean="0"/>
            <a:t> </a:t>
          </a:r>
          <a:r>
            <a:rPr lang="en-US" sz="1600" dirty="0" err="1" smtClean="0"/>
            <a:t>memiliki</a:t>
          </a:r>
          <a:r>
            <a:rPr lang="en-US" sz="1600" dirty="0" smtClean="0"/>
            <a:t> </a:t>
          </a:r>
          <a:r>
            <a:rPr lang="en-US" sz="1600" dirty="0" err="1" smtClean="0"/>
            <a:t>visi</a:t>
          </a:r>
          <a:r>
            <a:rPr lang="en-US" sz="1600" dirty="0" smtClean="0"/>
            <a:t> </a:t>
          </a:r>
          <a:r>
            <a:rPr lang="en-US" sz="1600" dirty="0" err="1" smtClean="0"/>
            <a:t>intelektual</a:t>
          </a:r>
          <a:r>
            <a:rPr lang="en-US" sz="1600" dirty="0" smtClean="0"/>
            <a:t>, </a:t>
          </a:r>
          <a:r>
            <a:rPr lang="en-US" sz="1600" dirty="0" err="1" smtClean="0"/>
            <a:t>religius</a:t>
          </a:r>
          <a:r>
            <a:rPr lang="en-US" sz="1600" dirty="0" smtClean="0"/>
            <a:t>, </a:t>
          </a:r>
          <a:r>
            <a:rPr lang="en-US" sz="1600" dirty="0" err="1" smtClean="0"/>
            <a:t>berkeadaban</a:t>
          </a:r>
          <a:r>
            <a:rPr lang="en-US" sz="1600" dirty="0" smtClean="0"/>
            <a:t>, </a:t>
          </a:r>
          <a:r>
            <a:rPr lang="en-US" sz="1600" dirty="0" err="1" smtClean="0"/>
            <a:t>berkemanusiaan</a:t>
          </a:r>
          <a:r>
            <a:rPr lang="en-US" sz="1600" dirty="0" smtClean="0"/>
            <a:t> &amp; </a:t>
          </a:r>
          <a:r>
            <a:rPr lang="en-US" sz="1600" dirty="0" err="1" smtClean="0"/>
            <a:t>cinta</a:t>
          </a:r>
          <a:r>
            <a:rPr lang="en-US" sz="1600" dirty="0" smtClean="0"/>
            <a:t> </a:t>
          </a:r>
          <a:r>
            <a:rPr lang="en-US" sz="1600" dirty="0" err="1" smtClean="0"/>
            <a:t>tanah</a:t>
          </a:r>
          <a:r>
            <a:rPr lang="en-US" sz="1600" dirty="0" smtClean="0"/>
            <a:t> air &amp; </a:t>
          </a:r>
          <a:r>
            <a:rPr lang="en-US" sz="1600" dirty="0" err="1" smtClean="0"/>
            <a:t>bangsanya</a:t>
          </a:r>
          <a:r>
            <a:rPr lang="en-US" sz="1600" dirty="0" smtClean="0"/>
            <a:t>.</a:t>
          </a:r>
          <a:endParaRPr lang="en-US" sz="1600" dirty="0"/>
        </a:p>
      </dgm:t>
    </dgm:pt>
    <dgm:pt modelId="{181BEA39-A6C3-4970-B14D-7F50AF482004}" type="parTrans" cxnId="{F7D257CC-AA19-4918-A983-872D17B900F5}">
      <dgm:prSet/>
      <dgm:spPr/>
      <dgm:t>
        <a:bodyPr/>
        <a:lstStyle/>
        <a:p>
          <a:endParaRPr lang="en-US"/>
        </a:p>
      </dgm:t>
    </dgm:pt>
    <dgm:pt modelId="{B5BF5B5D-361F-4071-9332-FF31A06F23EB}" type="sibTrans" cxnId="{F7D257CC-AA19-4918-A983-872D17B900F5}">
      <dgm:prSet/>
      <dgm:spPr/>
      <dgm:t>
        <a:bodyPr/>
        <a:lstStyle/>
        <a:p>
          <a:endParaRPr lang="en-US"/>
        </a:p>
      </dgm:t>
    </dgm:pt>
    <dgm:pt modelId="{2C1838FD-E3B0-4D0A-82FC-A94155FB4093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MISI</a:t>
          </a:r>
          <a:endParaRPr lang="en-US" sz="1800" dirty="0"/>
        </a:p>
      </dgm:t>
    </dgm:pt>
    <dgm:pt modelId="{A35B39BB-3D27-4249-BE5E-89D131C4496D}" type="parTrans" cxnId="{57BFC2D1-9BBB-4A62-B08D-FD1E7993997B}">
      <dgm:prSet/>
      <dgm:spPr/>
      <dgm:t>
        <a:bodyPr/>
        <a:lstStyle/>
        <a:p>
          <a:endParaRPr lang="en-US"/>
        </a:p>
      </dgm:t>
    </dgm:pt>
    <dgm:pt modelId="{8661AAE4-9B09-44FE-9FF6-D48FBD14003F}" type="sibTrans" cxnId="{57BFC2D1-9BBB-4A62-B08D-FD1E7993997B}">
      <dgm:prSet/>
      <dgm:spPr/>
      <dgm:t>
        <a:bodyPr/>
        <a:lstStyle/>
        <a:p>
          <a:endParaRPr lang="en-US"/>
        </a:p>
      </dgm:t>
    </dgm:pt>
    <dgm:pt modelId="{43236506-F161-475B-A39C-F4A97F5D244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Membantu</a:t>
          </a:r>
          <a:r>
            <a:rPr lang="en-US" sz="1600" dirty="0" smtClean="0"/>
            <a:t> </a:t>
          </a:r>
          <a:r>
            <a:rPr lang="en-US" sz="1600" dirty="0" err="1" smtClean="0"/>
            <a:t>mhs</a:t>
          </a:r>
          <a:r>
            <a:rPr lang="en-US" sz="1600" dirty="0" smtClean="0"/>
            <a:t> </a:t>
          </a:r>
          <a:r>
            <a:rPr lang="en-US" sz="1600" dirty="0" err="1" smtClean="0"/>
            <a:t>memantapkan</a:t>
          </a:r>
          <a:r>
            <a:rPr lang="en-US" sz="1600" dirty="0" smtClean="0"/>
            <a:t> </a:t>
          </a:r>
          <a:r>
            <a:rPr lang="en-US" sz="1600" dirty="0" err="1" smtClean="0"/>
            <a:t>kepribadiannya</a:t>
          </a:r>
          <a:r>
            <a:rPr lang="en-US" sz="1600" dirty="0" smtClean="0"/>
            <a:t>, agar </a:t>
          </a:r>
          <a:r>
            <a:rPr lang="en-US" sz="1600" dirty="0" err="1" smtClean="0"/>
            <a:t>mewujudkan</a:t>
          </a:r>
          <a:r>
            <a:rPr lang="en-US" sz="1600" dirty="0" smtClean="0"/>
            <a:t> nilai2 </a:t>
          </a:r>
          <a:r>
            <a:rPr lang="en-US" sz="1600" dirty="0" err="1" smtClean="0"/>
            <a:t>dasar</a:t>
          </a:r>
          <a:r>
            <a:rPr lang="en-US" sz="1600" dirty="0" smtClean="0"/>
            <a:t> </a:t>
          </a:r>
          <a:r>
            <a:rPr lang="en-US" sz="1600" dirty="0" err="1" smtClean="0"/>
            <a:t>Pancasila</a:t>
          </a:r>
          <a:r>
            <a:rPr lang="en-US" sz="1600" dirty="0" smtClean="0"/>
            <a:t>, rasa </a:t>
          </a:r>
          <a:r>
            <a:rPr lang="en-US" sz="1600" dirty="0" err="1" smtClean="0"/>
            <a:t>kebangsaan</a:t>
          </a:r>
          <a:r>
            <a:rPr lang="en-US" sz="1600" dirty="0" smtClean="0"/>
            <a:t> &amp; </a:t>
          </a:r>
          <a:r>
            <a:rPr lang="en-US" sz="1600" dirty="0" err="1" smtClean="0"/>
            <a:t>cinta</a:t>
          </a:r>
          <a:r>
            <a:rPr lang="en-US" sz="1600" dirty="0" smtClean="0"/>
            <a:t> </a:t>
          </a:r>
          <a:r>
            <a:rPr lang="en-US" sz="1600" dirty="0" err="1" smtClean="0"/>
            <a:t>tanah</a:t>
          </a:r>
          <a:r>
            <a:rPr lang="en-US" sz="1600" dirty="0" smtClean="0"/>
            <a:t> air </a:t>
          </a:r>
          <a:r>
            <a:rPr lang="en-US" sz="1600" dirty="0" err="1" smtClean="0"/>
            <a:t>dlm</a:t>
          </a:r>
          <a:r>
            <a:rPr lang="en-US" sz="1600" dirty="0" smtClean="0"/>
            <a:t> </a:t>
          </a:r>
          <a:r>
            <a:rPr lang="en-US" sz="1600" dirty="0" err="1" smtClean="0"/>
            <a:t>menguasai</a:t>
          </a:r>
          <a:r>
            <a:rPr lang="en-US" sz="1600" dirty="0" smtClean="0"/>
            <a:t>, </a:t>
          </a:r>
          <a:r>
            <a:rPr lang="en-US" sz="1600" dirty="0" err="1" smtClean="0"/>
            <a:t>menerapkan</a:t>
          </a:r>
          <a:r>
            <a:rPr lang="en-US" sz="1600" dirty="0" smtClean="0"/>
            <a:t> &amp; </a:t>
          </a:r>
          <a:r>
            <a:rPr lang="en-US" sz="1600" dirty="0" err="1" smtClean="0"/>
            <a:t>mengembangkan</a:t>
          </a:r>
          <a:r>
            <a:rPr lang="en-US" sz="1600" dirty="0" smtClean="0"/>
            <a:t> </a:t>
          </a:r>
          <a:r>
            <a:rPr lang="en-US" sz="1600" dirty="0" err="1" smtClean="0"/>
            <a:t>ilmu</a:t>
          </a:r>
          <a:r>
            <a:rPr lang="en-US" sz="1600" dirty="0" smtClean="0"/>
            <a:t> </a:t>
          </a:r>
          <a:r>
            <a:rPr lang="en-US" sz="1600" dirty="0" err="1" smtClean="0"/>
            <a:t>pengetahuan</a:t>
          </a:r>
          <a:r>
            <a:rPr lang="en-US" sz="1600" dirty="0" smtClean="0"/>
            <a:t>, </a:t>
          </a:r>
          <a:r>
            <a:rPr lang="en-US" sz="1600" dirty="0" err="1" smtClean="0"/>
            <a:t>teknologi</a:t>
          </a:r>
          <a:r>
            <a:rPr lang="en-US" sz="1600" dirty="0" smtClean="0"/>
            <a:t> &amp; </a:t>
          </a:r>
          <a:r>
            <a:rPr lang="en-US" sz="1600" dirty="0" err="1" smtClean="0"/>
            <a:t>seni</a:t>
          </a:r>
          <a:r>
            <a:rPr lang="en-US" sz="1600" dirty="0" smtClean="0"/>
            <a:t> </a:t>
          </a:r>
          <a:r>
            <a:rPr lang="en-US" sz="1600" dirty="0" err="1" smtClean="0"/>
            <a:t>dgn</a:t>
          </a:r>
          <a:r>
            <a:rPr lang="en-US" sz="1600" dirty="0" smtClean="0"/>
            <a:t> rasa </a:t>
          </a:r>
          <a:r>
            <a:rPr lang="en-US" sz="1600" dirty="0" err="1" smtClean="0"/>
            <a:t>tanggung</a:t>
          </a:r>
          <a:r>
            <a:rPr lang="en-US" sz="1600" dirty="0" smtClean="0"/>
            <a:t> </a:t>
          </a:r>
          <a:r>
            <a:rPr lang="en-US" sz="1600" dirty="0" err="1" smtClean="0"/>
            <a:t>jawab</a:t>
          </a:r>
          <a:r>
            <a:rPr lang="en-US" sz="1600" dirty="0" smtClean="0"/>
            <a:t> &amp; </a:t>
          </a:r>
          <a:r>
            <a:rPr lang="en-US" sz="1600" dirty="0" err="1" smtClean="0"/>
            <a:t>bermoral</a:t>
          </a:r>
          <a:r>
            <a:rPr lang="en-US" sz="1600" dirty="0" smtClean="0"/>
            <a:t> </a:t>
          </a:r>
          <a:r>
            <a:rPr lang="en-US" sz="1600" dirty="0" err="1" smtClean="0"/>
            <a:t>serta</a:t>
          </a:r>
          <a:r>
            <a:rPr lang="en-US" sz="1600" dirty="0" smtClean="0"/>
            <a:t> </a:t>
          </a:r>
          <a:r>
            <a:rPr lang="en-US" sz="1600" dirty="0" err="1" smtClean="0"/>
            <a:t>memegang</a:t>
          </a:r>
          <a:r>
            <a:rPr lang="en-US" sz="1600" dirty="0" smtClean="0"/>
            <a:t> </a:t>
          </a:r>
          <a:r>
            <a:rPr lang="en-US" sz="1600" dirty="0" err="1" smtClean="0"/>
            <a:t>teguh</a:t>
          </a:r>
          <a:r>
            <a:rPr lang="en-US" sz="1600" dirty="0" smtClean="0"/>
            <a:t> </a:t>
          </a:r>
          <a:r>
            <a:rPr lang="en-US" sz="1600" dirty="0" err="1" smtClean="0"/>
            <a:t>persatuan</a:t>
          </a:r>
          <a:r>
            <a:rPr lang="en-US" sz="1600" dirty="0" smtClean="0"/>
            <a:t> &amp; </a:t>
          </a:r>
          <a:r>
            <a:rPr lang="en-US" sz="1600" dirty="0" err="1" smtClean="0"/>
            <a:t>kesatuan</a:t>
          </a:r>
          <a:r>
            <a:rPr lang="en-US" sz="1600" dirty="0" smtClean="0"/>
            <a:t> </a:t>
          </a:r>
          <a:r>
            <a:rPr lang="en-US" sz="1600" dirty="0" err="1" smtClean="0"/>
            <a:t>bangsa</a:t>
          </a:r>
          <a:r>
            <a:rPr lang="en-US" sz="1600" dirty="0" smtClean="0"/>
            <a:t> &amp; </a:t>
          </a:r>
          <a:r>
            <a:rPr lang="en-US" sz="1600" dirty="0" err="1" smtClean="0"/>
            <a:t>negara</a:t>
          </a:r>
          <a:r>
            <a:rPr lang="en-US" sz="1600" dirty="0" smtClean="0"/>
            <a:t>.</a:t>
          </a:r>
          <a:endParaRPr lang="en-US" sz="1600" dirty="0"/>
        </a:p>
      </dgm:t>
    </dgm:pt>
    <dgm:pt modelId="{228F9367-9354-4AD3-9184-34539457DFAF}" type="parTrans" cxnId="{8BAE4395-0A45-4510-8135-C1B4DF964571}">
      <dgm:prSet/>
      <dgm:spPr/>
      <dgm:t>
        <a:bodyPr/>
        <a:lstStyle/>
        <a:p>
          <a:endParaRPr lang="en-US"/>
        </a:p>
      </dgm:t>
    </dgm:pt>
    <dgm:pt modelId="{24A9A53D-794F-439F-8467-43CCE71243CC}" type="sibTrans" cxnId="{8BAE4395-0A45-4510-8135-C1B4DF964571}">
      <dgm:prSet/>
      <dgm:spPr/>
      <dgm:t>
        <a:bodyPr/>
        <a:lstStyle/>
        <a:p>
          <a:endParaRPr lang="en-US"/>
        </a:p>
      </dgm:t>
    </dgm:pt>
    <dgm:pt modelId="{6AF47E56-5789-4843-803F-155DE8D5DE7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KOMPETENSI</a:t>
          </a:r>
          <a:endParaRPr lang="en-US" sz="1800" dirty="0"/>
        </a:p>
      </dgm:t>
    </dgm:pt>
    <dgm:pt modelId="{57176F40-4C15-49BE-A2DA-6DC37BEA5FFD}" type="parTrans" cxnId="{BCE2C79F-2A7D-4CB3-AD99-CC5631187DC3}">
      <dgm:prSet/>
      <dgm:spPr/>
      <dgm:t>
        <a:bodyPr/>
        <a:lstStyle/>
        <a:p>
          <a:endParaRPr lang="en-US"/>
        </a:p>
      </dgm:t>
    </dgm:pt>
    <dgm:pt modelId="{D056F676-CFEF-462C-AB32-33ACA6E1048F}" type="sibTrans" cxnId="{BCE2C79F-2A7D-4CB3-AD99-CC5631187DC3}">
      <dgm:prSet/>
      <dgm:spPr/>
      <dgm:t>
        <a:bodyPr/>
        <a:lstStyle/>
        <a:p>
          <a:endParaRPr lang="en-US"/>
        </a:p>
      </dgm:t>
    </dgm:pt>
    <dgm:pt modelId="{7A4F4DC5-A00A-4FC8-A17B-8EBC2324FBD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Utk</a:t>
          </a:r>
          <a:r>
            <a:rPr lang="en-US" sz="1600" dirty="0" smtClean="0"/>
            <a:t> </a:t>
          </a:r>
          <a:r>
            <a:rPr lang="en-US" sz="1600" dirty="0" err="1" smtClean="0"/>
            <a:t>menjadi</a:t>
          </a:r>
          <a:r>
            <a:rPr lang="en-US" sz="1600" dirty="0" smtClean="0"/>
            <a:t> </a:t>
          </a:r>
          <a:r>
            <a:rPr lang="en-US" sz="1600" dirty="0" err="1" smtClean="0"/>
            <a:t>ilmuwan</a:t>
          </a:r>
          <a:r>
            <a:rPr lang="en-US" sz="1600" dirty="0" smtClean="0"/>
            <a:t> &amp; </a:t>
          </a:r>
          <a:r>
            <a:rPr lang="en-US" sz="1600" dirty="0" err="1" smtClean="0"/>
            <a:t>profesional</a:t>
          </a:r>
          <a:r>
            <a:rPr lang="en-US" sz="1600" dirty="0" smtClean="0"/>
            <a:t> </a:t>
          </a:r>
          <a:r>
            <a:rPr lang="en-US" sz="1600" dirty="0" err="1" smtClean="0"/>
            <a:t>yg</a:t>
          </a:r>
          <a:r>
            <a:rPr lang="en-US" sz="1600" dirty="0" smtClean="0"/>
            <a:t> </a:t>
          </a:r>
          <a:r>
            <a:rPr lang="en-US" sz="1600" dirty="0" err="1" smtClean="0"/>
            <a:t>memiliki</a:t>
          </a:r>
          <a:r>
            <a:rPr lang="en-US" sz="1600" dirty="0" smtClean="0"/>
            <a:t> rasa </a:t>
          </a:r>
          <a:r>
            <a:rPr lang="en-US" sz="1600" dirty="0" err="1" smtClean="0"/>
            <a:t>kebangsaan</a:t>
          </a:r>
          <a:r>
            <a:rPr lang="en-US" sz="1600" dirty="0" smtClean="0"/>
            <a:t> &amp; </a:t>
          </a:r>
          <a:r>
            <a:rPr lang="en-US" sz="1600" dirty="0" err="1" smtClean="0"/>
            <a:t>cinta</a:t>
          </a:r>
          <a:r>
            <a:rPr lang="en-US" sz="1600" dirty="0" smtClean="0"/>
            <a:t> </a:t>
          </a:r>
          <a:r>
            <a:rPr lang="en-US" sz="1600" dirty="0" err="1" smtClean="0"/>
            <a:t>tanah</a:t>
          </a:r>
          <a:r>
            <a:rPr lang="en-US" sz="1600" dirty="0" smtClean="0"/>
            <a:t> air, </a:t>
          </a:r>
          <a:r>
            <a:rPr lang="en-US" sz="1600" dirty="0" err="1" smtClean="0"/>
            <a:t>demokratis</a:t>
          </a:r>
          <a:r>
            <a:rPr lang="en-US" sz="1600" dirty="0" smtClean="0"/>
            <a:t>, </a:t>
          </a:r>
          <a:r>
            <a:rPr lang="en-US" sz="1600" dirty="0" err="1" smtClean="0"/>
            <a:t>berkeadaban</a:t>
          </a:r>
          <a:r>
            <a:rPr lang="en-US" sz="1600" dirty="0" smtClean="0"/>
            <a:t>.</a:t>
          </a:r>
          <a:endParaRPr lang="en-US" sz="1600" dirty="0"/>
        </a:p>
      </dgm:t>
    </dgm:pt>
    <dgm:pt modelId="{52B466C2-082F-4102-AED8-4F467B75D236}" type="parTrans" cxnId="{B3853C67-7846-4EF1-BC77-874874A57B48}">
      <dgm:prSet/>
      <dgm:spPr/>
      <dgm:t>
        <a:bodyPr/>
        <a:lstStyle/>
        <a:p>
          <a:endParaRPr lang="en-US"/>
        </a:p>
      </dgm:t>
    </dgm:pt>
    <dgm:pt modelId="{02CA18C2-7C06-4E92-981A-FB97EBF5B47E}" type="sibTrans" cxnId="{B3853C67-7846-4EF1-BC77-874874A57B48}">
      <dgm:prSet/>
      <dgm:spPr/>
      <dgm:t>
        <a:bodyPr/>
        <a:lstStyle/>
        <a:p>
          <a:endParaRPr lang="en-US"/>
        </a:p>
      </dgm:t>
    </dgm:pt>
    <dgm:pt modelId="{6425AA12-5C50-4EFC-8570-D832B25E38F8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Agar </a:t>
          </a:r>
          <a:r>
            <a:rPr lang="en-US" sz="1600" dirty="0" err="1" smtClean="0"/>
            <a:t>menjadi</a:t>
          </a:r>
          <a:r>
            <a:rPr lang="en-US" sz="1600" dirty="0" smtClean="0"/>
            <a:t> </a:t>
          </a:r>
          <a:r>
            <a:rPr lang="en-US" sz="1600" dirty="0" err="1" smtClean="0"/>
            <a:t>warganegara</a:t>
          </a:r>
          <a:r>
            <a:rPr lang="en-US" sz="1600" dirty="0" smtClean="0"/>
            <a:t> </a:t>
          </a:r>
          <a:r>
            <a:rPr lang="en-US" sz="1600" dirty="0" err="1" smtClean="0"/>
            <a:t>yg</a:t>
          </a:r>
          <a:r>
            <a:rPr lang="en-US" sz="1600" dirty="0" smtClean="0"/>
            <a:t> </a:t>
          </a:r>
          <a:r>
            <a:rPr lang="en-US" sz="1600" dirty="0" err="1" smtClean="0"/>
            <a:t>memiliki</a:t>
          </a:r>
          <a:r>
            <a:rPr lang="en-US" sz="1600" dirty="0" smtClean="0"/>
            <a:t> </a:t>
          </a:r>
          <a:r>
            <a:rPr lang="en-US" sz="1600" dirty="0" err="1" smtClean="0"/>
            <a:t>daya</a:t>
          </a:r>
          <a:r>
            <a:rPr lang="en-US" sz="1600" dirty="0" smtClean="0"/>
            <a:t> </a:t>
          </a:r>
          <a:r>
            <a:rPr lang="en-US" sz="1600" dirty="0" err="1" smtClean="0"/>
            <a:t>saing</a:t>
          </a:r>
          <a:r>
            <a:rPr lang="en-US" sz="1600" dirty="0" smtClean="0"/>
            <a:t>, </a:t>
          </a:r>
          <a:r>
            <a:rPr lang="en-US" sz="1600" dirty="0" err="1" smtClean="0"/>
            <a:t>berdisiplin</a:t>
          </a:r>
          <a:r>
            <a:rPr lang="en-US" sz="1600" dirty="0" smtClean="0"/>
            <a:t>, </a:t>
          </a:r>
          <a:r>
            <a:rPr lang="en-US" sz="1600" dirty="0" err="1" smtClean="0"/>
            <a:t>berpartisipasi</a:t>
          </a:r>
          <a:r>
            <a:rPr lang="en-US" sz="1600" dirty="0" smtClean="0"/>
            <a:t> </a:t>
          </a:r>
          <a:r>
            <a:rPr lang="en-US" sz="1600" dirty="0" err="1" smtClean="0"/>
            <a:t>aktif</a:t>
          </a:r>
          <a:r>
            <a:rPr lang="en-US" sz="1600" dirty="0" smtClean="0"/>
            <a:t> </a:t>
          </a:r>
          <a:r>
            <a:rPr lang="en-US" sz="1600" dirty="0" err="1" smtClean="0"/>
            <a:t>dlm</a:t>
          </a:r>
          <a:r>
            <a:rPr lang="en-US" sz="1600" dirty="0" smtClean="0"/>
            <a:t> </a:t>
          </a:r>
          <a:r>
            <a:rPr lang="en-US" sz="1600" dirty="0" err="1" smtClean="0"/>
            <a:t>membangun</a:t>
          </a:r>
          <a:r>
            <a:rPr lang="en-US" sz="1600" dirty="0" smtClean="0"/>
            <a:t> </a:t>
          </a:r>
          <a:r>
            <a:rPr lang="en-US" sz="1600" dirty="0" err="1" smtClean="0"/>
            <a:t>kehidupan</a:t>
          </a:r>
          <a:r>
            <a:rPr lang="en-US" sz="1600" dirty="0" smtClean="0"/>
            <a:t> </a:t>
          </a:r>
          <a:r>
            <a:rPr lang="en-US" sz="1600" dirty="0" err="1" smtClean="0"/>
            <a:t>yg</a:t>
          </a:r>
          <a:r>
            <a:rPr lang="en-US" sz="1600" dirty="0" smtClean="0"/>
            <a:t> </a:t>
          </a:r>
          <a:r>
            <a:rPr lang="en-US" sz="1600" dirty="0" err="1" smtClean="0"/>
            <a:t>damai</a:t>
          </a:r>
          <a:r>
            <a:rPr lang="en-US" sz="1600" dirty="0" smtClean="0"/>
            <a:t> </a:t>
          </a:r>
          <a:r>
            <a:rPr lang="en-US" sz="1600" dirty="0" err="1" smtClean="0"/>
            <a:t>berdsrkan</a:t>
          </a:r>
          <a:r>
            <a:rPr lang="en-US" sz="1600" dirty="0" smtClean="0"/>
            <a:t> </a:t>
          </a:r>
          <a:r>
            <a:rPr lang="en-US" sz="1600" dirty="0" err="1" smtClean="0"/>
            <a:t>Pancasila</a:t>
          </a:r>
          <a:r>
            <a:rPr lang="en-US" sz="1600" dirty="0" smtClean="0"/>
            <a:t>.</a:t>
          </a:r>
          <a:endParaRPr lang="en-US" sz="1600" dirty="0"/>
        </a:p>
      </dgm:t>
    </dgm:pt>
    <dgm:pt modelId="{1FDC359D-4F6D-456E-9E8D-F54437F2C1CB}" type="parTrans" cxnId="{33E6B964-6781-43D6-900A-3FD3EFC7402F}">
      <dgm:prSet/>
      <dgm:spPr/>
      <dgm:t>
        <a:bodyPr/>
        <a:lstStyle/>
        <a:p>
          <a:endParaRPr lang="en-US"/>
        </a:p>
      </dgm:t>
    </dgm:pt>
    <dgm:pt modelId="{61FF911A-B58A-4AD0-A96F-40CDB357E213}" type="sibTrans" cxnId="{33E6B964-6781-43D6-900A-3FD3EFC7402F}">
      <dgm:prSet/>
      <dgm:spPr/>
      <dgm:t>
        <a:bodyPr/>
        <a:lstStyle/>
        <a:p>
          <a:endParaRPr lang="en-US"/>
        </a:p>
      </dgm:t>
    </dgm:pt>
    <dgm:pt modelId="{D7113F65-DFE7-4F85-95D2-F4ED29AFBC6D}" type="pres">
      <dgm:prSet presAssocID="{BF935D1E-B782-47FC-8086-394C0F1E54C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A8525A-F305-4696-BBEC-A325B91A76C7}" type="pres">
      <dgm:prSet presAssocID="{89BF519B-AA55-4D44-98FE-5338AEBA8C98}" presName="comp" presStyleCnt="0"/>
      <dgm:spPr/>
    </dgm:pt>
    <dgm:pt modelId="{F973B424-4CF8-4C40-96F7-0B27C60C861B}" type="pres">
      <dgm:prSet presAssocID="{89BF519B-AA55-4D44-98FE-5338AEBA8C98}" presName="box" presStyleLbl="node1" presStyleIdx="0" presStyleCnt="3"/>
      <dgm:spPr/>
      <dgm:t>
        <a:bodyPr/>
        <a:lstStyle/>
        <a:p>
          <a:endParaRPr lang="en-US"/>
        </a:p>
      </dgm:t>
    </dgm:pt>
    <dgm:pt modelId="{A2AC0E62-AA95-4C33-A535-82D22B903157}" type="pres">
      <dgm:prSet presAssocID="{89BF519B-AA55-4D44-98FE-5338AEBA8C98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  <dgm:pt modelId="{55B28106-E2AE-4311-8FB5-FC877B8405C8}" type="pres">
      <dgm:prSet presAssocID="{89BF519B-AA55-4D44-98FE-5338AEBA8C9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1B08D-E8AA-4414-9464-D7162F1C1E6D}" type="pres">
      <dgm:prSet presAssocID="{5DD7A269-BD6E-4840-B982-8DB6631FAB8E}" presName="spacer" presStyleCnt="0"/>
      <dgm:spPr/>
    </dgm:pt>
    <dgm:pt modelId="{52D16164-F2D6-465B-AB35-E2E738EC3AC8}" type="pres">
      <dgm:prSet presAssocID="{2C1838FD-E3B0-4D0A-82FC-A94155FB4093}" presName="comp" presStyleCnt="0"/>
      <dgm:spPr/>
    </dgm:pt>
    <dgm:pt modelId="{F8FECB02-6C8C-456F-8120-7E8B9D8DEF43}" type="pres">
      <dgm:prSet presAssocID="{2C1838FD-E3B0-4D0A-82FC-A94155FB4093}" presName="box" presStyleLbl="node1" presStyleIdx="1" presStyleCnt="3" custScaleY="110108"/>
      <dgm:spPr/>
      <dgm:t>
        <a:bodyPr/>
        <a:lstStyle/>
        <a:p>
          <a:endParaRPr lang="en-US"/>
        </a:p>
      </dgm:t>
    </dgm:pt>
    <dgm:pt modelId="{D23BE9EF-6D61-4618-B268-617AB7739201}" type="pres">
      <dgm:prSet presAssocID="{2C1838FD-E3B0-4D0A-82FC-A94155FB4093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US"/>
        </a:p>
      </dgm:t>
    </dgm:pt>
    <dgm:pt modelId="{EF3CECF9-2E03-44B2-89DB-95CF7A627D12}" type="pres">
      <dgm:prSet presAssocID="{2C1838FD-E3B0-4D0A-82FC-A94155FB409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A0D8B-BED6-439C-8B7A-05149E056434}" type="pres">
      <dgm:prSet presAssocID="{8661AAE4-9B09-44FE-9FF6-D48FBD14003F}" presName="spacer" presStyleCnt="0"/>
      <dgm:spPr/>
    </dgm:pt>
    <dgm:pt modelId="{0154F796-C64E-4518-8AD7-585E2AB86E3D}" type="pres">
      <dgm:prSet presAssocID="{6AF47E56-5789-4843-803F-155DE8D5DE79}" presName="comp" presStyleCnt="0"/>
      <dgm:spPr/>
    </dgm:pt>
    <dgm:pt modelId="{EA6E21C2-6789-47BA-9E65-D26F52EEE5F1}" type="pres">
      <dgm:prSet presAssocID="{6AF47E56-5789-4843-803F-155DE8D5DE79}" presName="box" presStyleLbl="node1" presStyleIdx="2" presStyleCnt="3"/>
      <dgm:spPr/>
      <dgm:t>
        <a:bodyPr/>
        <a:lstStyle/>
        <a:p>
          <a:endParaRPr lang="en-US"/>
        </a:p>
      </dgm:t>
    </dgm:pt>
    <dgm:pt modelId="{E6360569-A111-423D-B0F1-6545F506DE61}" type="pres">
      <dgm:prSet presAssocID="{6AF47E56-5789-4843-803F-155DE8D5DE7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CF77A5F8-BEDF-4A3D-8DC9-3186F9735B88}" type="pres">
      <dgm:prSet presAssocID="{6AF47E56-5789-4843-803F-155DE8D5DE7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7AA28E-EA4E-4EE6-8F45-9C3A3D4CEABB}" srcId="{89BF519B-AA55-4D44-98FE-5338AEBA8C98}" destId="{2ED3727D-23B3-46B7-A64A-6B6C9EA76267}" srcOrd="0" destOrd="0" parTransId="{1D1BFAFB-56D0-40DD-B249-FE13A3B1586C}" sibTransId="{BCAA5060-BB2B-4BA2-B5AA-CD9DAABCAD88}"/>
    <dgm:cxn modelId="{6AAD86EF-8B42-4011-AF31-DD3152C8C73B}" type="presOf" srcId="{43236506-F161-475B-A39C-F4A97F5D244D}" destId="{F8FECB02-6C8C-456F-8120-7E8B9D8DEF43}" srcOrd="0" destOrd="1" presId="urn:microsoft.com/office/officeart/2005/8/layout/vList4"/>
    <dgm:cxn modelId="{31B71972-7FA2-4013-BD05-7C81B3196047}" type="presOf" srcId="{2ED3727D-23B3-46B7-A64A-6B6C9EA76267}" destId="{55B28106-E2AE-4311-8FB5-FC877B8405C8}" srcOrd="1" destOrd="1" presId="urn:microsoft.com/office/officeart/2005/8/layout/vList4"/>
    <dgm:cxn modelId="{42FA26B4-1F8C-4752-A467-B5C47F28F833}" type="presOf" srcId="{89BF519B-AA55-4D44-98FE-5338AEBA8C98}" destId="{F973B424-4CF8-4C40-96F7-0B27C60C861B}" srcOrd="0" destOrd="0" presId="urn:microsoft.com/office/officeart/2005/8/layout/vList4"/>
    <dgm:cxn modelId="{50F0FC9F-2265-44FD-AA6A-94BDB7C62B2F}" type="presOf" srcId="{2ED3727D-23B3-46B7-A64A-6B6C9EA76267}" destId="{F973B424-4CF8-4C40-96F7-0B27C60C861B}" srcOrd="0" destOrd="1" presId="urn:microsoft.com/office/officeart/2005/8/layout/vList4"/>
    <dgm:cxn modelId="{FF509865-7205-4D5F-8BD9-A31D1F37E8E6}" type="presOf" srcId="{43236506-F161-475B-A39C-F4A97F5D244D}" destId="{EF3CECF9-2E03-44B2-89DB-95CF7A627D12}" srcOrd="1" destOrd="1" presId="urn:microsoft.com/office/officeart/2005/8/layout/vList4"/>
    <dgm:cxn modelId="{BCE2C79F-2A7D-4CB3-AD99-CC5631187DC3}" srcId="{BF935D1E-B782-47FC-8086-394C0F1E54C4}" destId="{6AF47E56-5789-4843-803F-155DE8D5DE79}" srcOrd="2" destOrd="0" parTransId="{57176F40-4C15-49BE-A2DA-6DC37BEA5FFD}" sibTransId="{D056F676-CFEF-462C-AB32-33ACA6E1048F}"/>
    <dgm:cxn modelId="{F7D257CC-AA19-4918-A983-872D17B900F5}" srcId="{89BF519B-AA55-4D44-98FE-5338AEBA8C98}" destId="{B3FE1479-A609-436B-9555-60A253078CB0}" srcOrd="1" destOrd="0" parTransId="{181BEA39-A6C3-4970-B14D-7F50AF482004}" sibTransId="{B5BF5B5D-361F-4071-9332-FF31A06F23EB}"/>
    <dgm:cxn modelId="{5F1B9DA4-4FA4-4C96-A794-B6945D488144}" type="presOf" srcId="{89BF519B-AA55-4D44-98FE-5338AEBA8C98}" destId="{55B28106-E2AE-4311-8FB5-FC877B8405C8}" srcOrd="1" destOrd="0" presId="urn:microsoft.com/office/officeart/2005/8/layout/vList4"/>
    <dgm:cxn modelId="{186EAF9B-8DFB-4750-9BA1-3263162A8DFA}" type="presOf" srcId="{6AF47E56-5789-4843-803F-155DE8D5DE79}" destId="{CF77A5F8-BEDF-4A3D-8DC9-3186F9735B88}" srcOrd="1" destOrd="0" presId="urn:microsoft.com/office/officeart/2005/8/layout/vList4"/>
    <dgm:cxn modelId="{F56DCEB2-D2A9-406E-896D-37609BB0A880}" type="presOf" srcId="{BF935D1E-B782-47FC-8086-394C0F1E54C4}" destId="{D7113F65-DFE7-4F85-95D2-F4ED29AFBC6D}" srcOrd="0" destOrd="0" presId="urn:microsoft.com/office/officeart/2005/8/layout/vList4"/>
    <dgm:cxn modelId="{057CF365-2AE3-43CC-8102-D785EB75721F}" srcId="{BF935D1E-B782-47FC-8086-394C0F1E54C4}" destId="{89BF519B-AA55-4D44-98FE-5338AEBA8C98}" srcOrd="0" destOrd="0" parTransId="{0F47E451-AF85-46D5-9007-57DF9148CC29}" sibTransId="{5DD7A269-BD6E-4840-B982-8DB6631FAB8E}"/>
    <dgm:cxn modelId="{3033C0DA-EF89-4C66-A371-1B90E5FEBE82}" type="presOf" srcId="{7A4F4DC5-A00A-4FC8-A17B-8EBC2324FBD9}" destId="{EA6E21C2-6789-47BA-9E65-D26F52EEE5F1}" srcOrd="0" destOrd="1" presId="urn:microsoft.com/office/officeart/2005/8/layout/vList4"/>
    <dgm:cxn modelId="{8BAE4395-0A45-4510-8135-C1B4DF964571}" srcId="{2C1838FD-E3B0-4D0A-82FC-A94155FB4093}" destId="{43236506-F161-475B-A39C-F4A97F5D244D}" srcOrd="0" destOrd="0" parTransId="{228F9367-9354-4AD3-9184-34539457DFAF}" sibTransId="{24A9A53D-794F-439F-8467-43CCE71243CC}"/>
    <dgm:cxn modelId="{3E01B56D-0B87-4C5A-B062-B44B7A8ED6A5}" type="presOf" srcId="{6425AA12-5C50-4EFC-8570-D832B25E38F8}" destId="{EA6E21C2-6789-47BA-9E65-D26F52EEE5F1}" srcOrd="0" destOrd="2" presId="urn:microsoft.com/office/officeart/2005/8/layout/vList4"/>
    <dgm:cxn modelId="{21BC7EEB-8BF3-4A47-B2C3-3D2185B46D94}" type="presOf" srcId="{6AF47E56-5789-4843-803F-155DE8D5DE79}" destId="{EA6E21C2-6789-47BA-9E65-D26F52EEE5F1}" srcOrd="0" destOrd="0" presId="urn:microsoft.com/office/officeart/2005/8/layout/vList4"/>
    <dgm:cxn modelId="{8B01B46B-48B2-44EF-ADEB-F4DFD7187896}" type="presOf" srcId="{6425AA12-5C50-4EFC-8570-D832B25E38F8}" destId="{CF77A5F8-BEDF-4A3D-8DC9-3186F9735B88}" srcOrd="1" destOrd="2" presId="urn:microsoft.com/office/officeart/2005/8/layout/vList4"/>
    <dgm:cxn modelId="{C6942036-072B-4CC0-BD99-A44280B72272}" type="presOf" srcId="{B3FE1479-A609-436B-9555-60A253078CB0}" destId="{55B28106-E2AE-4311-8FB5-FC877B8405C8}" srcOrd="1" destOrd="2" presId="urn:microsoft.com/office/officeart/2005/8/layout/vList4"/>
    <dgm:cxn modelId="{A4D32F12-8899-4D56-8F34-8E8AF7E1298E}" type="presOf" srcId="{2C1838FD-E3B0-4D0A-82FC-A94155FB4093}" destId="{F8FECB02-6C8C-456F-8120-7E8B9D8DEF43}" srcOrd="0" destOrd="0" presId="urn:microsoft.com/office/officeart/2005/8/layout/vList4"/>
    <dgm:cxn modelId="{57BFC2D1-9BBB-4A62-B08D-FD1E7993997B}" srcId="{BF935D1E-B782-47FC-8086-394C0F1E54C4}" destId="{2C1838FD-E3B0-4D0A-82FC-A94155FB4093}" srcOrd="1" destOrd="0" parTransId="{A35B39BB-3D27-4249-BE5E-89D131C4496D}" sibTransId="{8661AAE4-9B09-44FE-9FF6-D48FBD14003F}"/>
    <dgm:cxn modelId="{E2D017DA-8016-48A7-8DBE-A653706E3C33}" type="presOf" srcId="{7A4F4DC5-A00A-4FC8-A17B-8EBC2324FBD9}" destId="{CF77A5F8-BEDF-4A3D-8DC9-3186F9735B88}" srcOrd="1" destOrd="1" presId="urn:microsoft.com/office/officeart/2005/8/layout/vList4"/>
    <dgm:cxn modelId="{54C863E3-F8A9-44D8-9228-F6DA54D0F32D}" type="presOf" srcId="{B3FE1479-A609-436B-9555-60A253078CB0}" destId="{F973B424-4CF8-4C40-96F7-0B27C60C861B}" srcOrd="0" destOrd="2" presId="urn:microsoft.com/office/officeart/2005/8/layout/vList4"/>
    <dgm:cxn modelId="{33E6B964-6781-43D6-900A-3FD3EFC7402F}" srcId="{6AF47E56-5789-4843-803F-155DE8D5DE79}" destId="{6425AA12-5C50-4EFC-8570-D832B25E38F8}" srcOrd="1" destOrd="0" parTransId="{1FDC359D-4F6D-456E-9E8D-F54437F2C1CB}" sibTransId="{61FF911A-B58A-4AD0-A96F-40CDB357E213}"/>
    <dgm:cxn modelId="{2E9147FE-9A41-4214-89E2-DD40D9059318}" type="presOf" srcId="{2C1838FD-E3B0-4D0A-82FC-A94155FB4093}" destId="{EF3CECF9-2E03-44B2-89DB-95CF7A627D12}" srcOrd="1" destOrd="0" presId="urn:microsoft.com/office/officeart/2005/8/layout/vList4"/>
    <dgm:cxn modelId="{B3853C67-7846-4EF1-BC77-874874A57B48}" srcId="{6AF47E56-5789-4843-803F-155DE8D5DE79}" destId="{7A4F4DC5-A00A-4FC8-A17B-8EBC2324FBD9}" srcOrd="0" destOrd="0" parTransId="{52B466C2-082F-4102-AED8-4F467B75D236}" sibTransId="{02CA18C2-7C06-4E92-981A-FB97EBF5B47E}"/>
    <dgm:cxn modelId="{B3A20D5C-2679-4117-8C49-DA9B8D7FD64E}" type="presParOf" srcId="{D7113F65-DFE7-4F85-95D2-F4ED29AFBC6D}" destId="{E0A8525A-F305-4696-BBEC-A325B91A76C7}" srcOrd="0" destOrd="0" presId="urn:microsoft.com/office/officeart/2005/8/layout/vList4"/>
    <dgm:cxn modelId="{E3BF4A2B-9680-402C-8E15-3529A581F05E}" type="presParOf" srcId="{E0A8525A-F305-4696-BBEC-A325B91A76C7}" destId="{F973B424-4CF8-4C40-96F7-0B27C60C861B}" srcOrd="0" destOrd="0" presId="urn:microsoft.com/office/officeart/2005/8/layout/vList4"/>
    <dgm:cxn modelId="{6CE744D6-6983-4034-A428-F11CC592A358}" type="presParOf" srcId="{E0A8525A-F305-4696-BBEC-A325B91A76C7}" destId="{A2AC0E62-AA95-4C33-A535-82D22B903157}" srcOrd="1" destOrd="0" presId="urn:microsoft.com/office/officeart/2005/8/layout/vList4"/>
    <dgm:cxn modelId="{694B7429-F662-462D-A6BE-3D6EB2191EC7}" type="presParOf" srcId="{E0A8525A-F305-4696-BBEC-A325B91A76C7}" destId="{55B28106-E2AE-4311-8FB5-FC877B8405C8}" srcOrd="2" destOrd="0" presId="urn:microsoft.com/office/officeart/2005/8/layout/vList4"/>
    <dgm:cxn modelId="{2A76EEA4-3CDB-4C27-B9EB-40123913E683}" type="presParOf" srcId="{D7113F65-DFE7-4F85-95D2-F4ED29AFBC6D}" destId="{3AC1B08D-E8AA-4414-9464-D7162F1C1E6D}" srcOrd="1" destOrd="0" presId="urn:microsoft.com/office/officeart/2005/8/layout/vList4"/>
    <dgm:cxn modelId="{DB9AFB7E-B6B3-4D2B-ACE9-21A9ACFA16ED}" type="presParOf" srcId="{D7113F65-DFE7-4F85-95D2-F4ED29AFBC6D}" destId="{52D16164-F2D6-465B-AB35-E2E738EC3AC8}" srcOrd="2" destOrd="0" presId="urn:microsoft.com/office/officeart/2005/8/layout/vList4"/>
    <dgm:cxn modelId="{FED46EAC-8D78-461A-9E39-D69F6A86FE00}" type="presParOf" srcId="{52D16164-F2D6-465B-AB35-E2E738EC3AC8}" destId="{F8FECB02-6C8C-456F-8120-7E8B9D8DEF43}" srcOrd="0" destOrd="0" presId="urn:microsoft.com/office/officeart/2005/8/layout/vList4"/>
    <dgm:cxn modelId="{564B7F44-45C1-4773-88FD-DE187BA7C28B}" type="presParOf" srcId="{52D16164-F2D6-465B-AB35-E2E738EC3AC8}" destId="{D23BE9EF-6D61-4618-B268-617AB7739201}" srcOrd="1" destOrd="0" presId="urn:microsoft.com/office/officeart/2005/8/layout/vList4"/>
    <dgm:cxn modelId="{E2A39FEC-4AA2-4FCD-9094-18298E113F50}" type="presParOf" srcId="{52D16164-F2D6-465B-AB35-E2E738EC3AC8}" destId="{EF3CECF9-2E03-44B2-89DB-95CF7A627D12}" srcOrd="2" destOrd="0" presId="urn:microsoft.com/office/officeart/2005/8/layout/vList4"/>
    <dgm:cxn modelId="{90025049-0E84-4988-8C77-F8B21835DA51}" type="presParOf" srcId="{D7113F65-DFE7-4F85-95D2-F4ED29AFBC6D}" destId="{2D5A0D8B-BED6-439C-8B7A-05149E056434}" srcOrd="3" destOrd="0" presId="urn:microsoft.com/office/officeart/2005/8/layout/vList4"/>
    <dgm:cxn modelId="{B574FE7E-2A6D-43C4-B618-ABD2AD8A3E6B}" type="presParOf" srcId="{D7113F65-DFE7-4F85-95D2-F4ED29AFBC6D}" destId="{0154F796-C64E-4518-8AD7-585E2AB86E3D}" srcOrd="4" destOrd="0" presId="urn:microsoft.com/office/officeart/2005/8/layout/vList4"/>
    <dgm:cxn modelId="{80D9B70C-0D19-489F-BB5B-2E9790FB563E}" type="presParOf" srcId="{0154F796-C64E-4518-8AD7-585E2AB86E3D}" destId="{EA6E21C2-6789-47BA-9E65-D26F52EEE5F1}" srcOrd="0" destOrd="0" presId="urn:microsoft.com/office/officeart/2005/8/layout/vList4"/>
    <dgm:cxn modelId="{0B7516D7-09B9-45B6-B8B7-6B915EAE20B2}" type="presParOf" srcId="{0154F796-C64E-4518-8AD7-585E2AB86E3D}" destId="{E6360569-A111-423D-B0F1-6545F506DE61}" srcOrd="1" destOrd="0" presId="urn:microsoft.com/office/officeart/2005/8/layout/vList4"/>
    <dgm:cxn modelId="{888EC79A-2FE9-4185-839E-DCCC9298A016}" type="presParOf" srcId="{0154F796-C64E-4518-8AD7-585E2AB86E3D}" destId="{CF77A5F8-BEDF-4A3D-8DC9-3186F9735B8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5661B2-8D73-4970-BC2F-BBA872F9EE20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615A7-7A7E-4636-8DCA-065D02925277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Undang</a:t>
          </a:r>
          <a:r>
            <a:rPr lang="en-US" sz="2000" dirty="0" smtClean="0"/>
            <a:t> </a:t>
          </a:r>
          <a:r>
            <a:rPr lang="en-US" sz="2000" dirty="0" err="1" smtClean="0"/>
            <a:t>Undang</a:t>
          </a:r>
          <a:r>
            <a:rPr lang="en-US" sz="2000" dirty="0" smtClean="0"/>
            <a:t> </a:t>
          </a:r>
          <a:r>
            <a:rPr lang="en-US" sz="2000" dirty="0" err="1" smtClean="0"/>
            <a:t>Dasar</a:t>
          </a:r>
          <a:r>
            <a:rPr lang="en-US" sz="2000" dirty="0" smtClean="0"/>
            <a:t> 1945</a:t>
          </a:r>
        </a:p>
        <a:p>
          <a:r>
            <a:rPr lang="en-US" sz="2000" dirty="0" err="1" smtClean="0"/>
            <a:t>Pembukaan</a:t>
          </a:r>
          <a:r>
            <a:rPr lang="en-US" sz="2000" dirty="0" smtClean="0"/>
            <a:t> UUD 1945, </a:t>
          </a:r>
          <a:r>
            <a:rPr lang="en-US" sz="2000" dirty="0" err="1" smtClean="0"/>
            <a:t>alinea</a:t>
          </a:r>
          <a:r>
            <a:rPr lang="en-US" sz="2000" dirty="0" smtClean="0"/>
            <a:t> </a:t>
          </a:r>
          <a:r>
            <a:rPr lang="en-US" sz="2000" dirty="0" err="1" smtClean="0"/>
            <a:t>ke</a:t>
          </a:r>
          <a:r>
            <a:rPr lang="en-US" sz="2000" dirty="0" smtClean="0"/>
            <a:t> 2 &amp; </a:t>
          </a:r>
          <a:r>
            <a:rPr lang="en-US" sz="2000" dirty="0" err="1" smtClean="0"/>
            <a:t>ke</a:t>
          </a:r>
          <a:r>
            <a:rPr lang="en-US" sz="2000" dirty="0" smtClean="0"/>
            <a:t> 4; Ps. 27 (1) &amp; (3), Ps. 30 (1), Ps. 31 (1)</a:t>
          </a:r>
          <a:endParaRPr lang="en-US" sz="2000" dirty="0"/>
        </a:p>
      </dgm:t>
    </dgm:pt>
    <dgm:pt modelId="{C41067C8-A0EC-4194-8976-A38BA9D1012F}" type="parTrans" cxnId="{BCAFE447-AA1B-41BB-96A3-211BF0F6A679}">
      <dgm:prSet/>
      <dgm:spPr/>
      <dgm:t>
        <a:bodyPr/>
        <a:lstStyle/>
        <a:p>
          <a:endParaRPr lang="en-US"/>
        </a:p>
      </dgm:t>
    </dgm:pt>
    <dgm:pt modelId="{7727689E-942D-47D0-B3F5-BAB3831E6B2D}" type="sibTrans" cxnId="{BCAFE447-AA1B-41BB-96A3-211BF0F6A679}">
      <dgm:prSet/>
      <dgm:spPr/>
      <dgm:t>
        <a:bodyPr/>
        <a:lstStyle/>
        <a:p>
          <a:endParaRPr lang="en-US"/>
        </a:p>
      </dgm:t>
    </dgm:pt>
    <dgm:pt modelId="{5120A24B-10E8-47F5-B3D3-C376C1E7824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UU No.20 </a:t>
          </a:r>
          <a:r>
            <a:rPr lang="en-US" sz="2400" dirty="0" err="1" smtClean="0"/>
            <a:t>Tahun</a:t>
          </a:r>
          <a:r>
            <a:rPr lang="en-US" sz="2400" dirty="0" smtClean="0"/>
            <a:t> 1982 </a:t>
          </a:r>
          <a:r>
            <a:rPr lang="en-US" sz="2400" dirty="0" err="1" smtClean="0"/>
            <a:t>ttg</a:t>
          </a:r>
          <a:r>
            <a:rPr lang="en-US" sz="2400" dirty="0" smtClean="0"/>
            <a:t> Ketentuan2 </a:t>
          </a:r>
          <a:r>
            <a:rPr lang="en-US" sz="2400" dirty="0" err="1" smtClean="0"/>
            <a:t>Pokok</a:t>
          </a:r>
          <a:r>
            <a:rPr lang="en-US" sz="2400" dirty="0" smtClean="0"/>
            <a:t> </a:t>
          </a:r>
          <a:r>
            <a:rPr lang="en-US" sz="2400" dirty="0" err="1" smtClean="0"/>
            <a:t>Pertahanan</a:t>
          </a:r>
          <a:r>
            <a:rPr lang="en-US" sz="2400" dirty="0" smtClean="0"/>
            <a:t> </a:t>
          </a:r>
          <a:r>
            <a:rPr lang="en-US" sz="2400" dirty="0" err="1" smtClean="0"/>
            <a:t>Keamanan</a:t>
          </a:r>
          <a:endParaRPr lang="en-US" sz="2400" dirty="0" smtClean="0"/>
        </a:p>
        <a:p>
          <a:r>
            <a:rPr lang="en-US" sz="2400" dirty="0" smtClean="0"/>
            <a:t>UU No.20 </a:t>
          </a:r>
          <a:r>
            <a:rPr lang="en-US" sz="2400" dirty="0" err="1" smtClean="0"/>
            <a:t>Tahun</a:t>
          </a:r>
          <a:r>
            <a:rPr lang="en-US" sz="2400" dirty="0" smtClean="0"/>
            <a:t> 2003 </a:t>
          </a:r>
          <a:r>
            <a:rPr lang="en-US" sz="2400" dirty="0" err="1" smtClean="0"/>
            <a:t>ttg</a:t>
          </a:r>
          <a:r>
            <a:rPr lang="en-US" sz="2400" dirty="0" smtClean="0"/>
            <a:t> </a:t>
          </a:r>
          <a:r>
            <a:rPr lang="en-US" sz="2400" dirty="0" err="1" smtClean="0"/>
            <a:t>Sistem</a:t>
          </a:r>
          <a:r>
            <a:rPr lang="en-US" sz="2400" dirty="0" smtClean="0"/>
            <a:t> </a:t>
          </a:r>
          <a:r>
            <a:rPr lang="en-US" sz="2400" dirty="0" err="1" smtClean="0"/>
            <a:t>Pendidikan</a:t>
          </a:r>
          <a:r>
            <a:rPr lang="en-US" sz="2400" dirty="0" smtClean="0"/>
            <a:t> </a:t>
          </a:r>
          <a:r>
            <a:rPr lang="en-US" sz="2400" dirty="0" err="1" smtClean="0"/>
            <a:t>Nasional</a:t>
          </a:r>
          <a:endParaRPr lang="en-US" sz="2400" dirty="0"/>
        </a:p>
      </dgm:t>
    </dgm:pt>
    <dgm:pt modelId="{5B0AACFE-3070-49E9-8DAC-13B33AC69C99}" type="parTrans" cxnId="{8576D82E-7858-402B-A94E-4844F4AF3521}">
      <dgm:prSet/>
      <dgm:spPr/>
      <dgm:t>
        <a:bodyPr/>
        <a:lstStyle/>
        <a:p>
          <a:endParaRPr lang="en-US"/>
        </a:p>
      </dgm:t>
    </dgm:pt>
    <dgm:pt modelId="{915442D8-A253-465D-A704-884E63991268}" type="sibTrans" cxnId="{8576D82E-7858-402B-A94E-4844F4AF3521}">
      <dgm:prSet/>
      <dgm:spPr/>
      <dgm:t>
        <a:bodyPr/>
        <a:lstStyle/>
        <a:p>
          <a:endParaRPr lang="en-US"/>
        </a:p>
      </dgm:t>
    </dgm:pt>
    <dgm:pt modelId="{51B2930F-D1BB-478B-8F3A-F6FD9924D0E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Surat</a:t>
          </a:r>
          <a:r>
            <a:rPr lang="en-US" dirty="0" smtClean="0"/>
            <a:t> </a:t>
          </a:r>
          <a:r>
            <a:rPr lang="en-US" dirty="0" err="1" smtClean="0"/>
            <a:t>Keputusan</a:t>
          </a:r>
          <a:r>
            <a:rPr lang="en-US" dirty="0" smtClean="0"/>
            <a:t> </a:t>
          </a:r>
          <a:r>
            <a:rPr lang="en-US" dirty="0" err="1" smtClean="0"/>
            <a:t>Dirjen</a:t>
          </a:r>
          <a:r>
            <a:rPr lang="en-US" dirty="0" smtClean="0"/>
            <a:t> </a:t>
          </a:r>
          <a:r>
            <a:rPr lang="en-US" dirty="0" err="1" smtClean="0"/>
            <a:t>Dikti</a:t>
          </a:r>
          <a:r>
            <a:rPr lang="en-US" dirty="0" smtClean="0"/>
            <a:t> </a:t>
          </a:r>
          <a:r>
            <a:rPr lang="en-US" dirty="0" err="1" smtClean="0"/>
            <a:t>Nomor</a:t>
          </a:r>
          <a:r>
            <a:rPr lang="en-US" dirty="0" smtClean="0"/>
            <a:t> 43 </a:t>
          </a:r>
          <a:r>
            <a:rPr lang="en-US" dirty="0" err="1" smtClean="0"/>
            <a:t>Tahun</a:t>
          </a:r>
          <a:r>
            <a:rPr lang="en-US" dirty="0" smtClean="0"/>
            <a:t> 2006 </a:t>
          </a:r>
          <a:r>
            <a:rPr lang="en-US" dirty="0" err="1" smtClean="0"/>
            <a:t>ttg</a:t>
          </a:r>
          <a:r>
            <a:rPr lang="en-US" dirty="0" smtClean="0"/>
            <a:t> Rambu2 </a:t>
          </a:r>
          <a:r>
            <a:rPr lang="en-US" dirty="0" err="1" smtClean="0"/>
            <a:t>Pelaksanaan</a:t>
          </a:r>
          <a:r>
            <a:rPr lang="en-US" dirty="0" smtClean="0"/>
            <a:t> </a:t>
          </a:r>
          <a:r>
            <a:rPr lang="en-US" dirty="0" err="1" smtClean="0"/>
            <a:t>Kelompok</a:t>
          </a:r>
          <a:r>
            <a:rPr lang="en-US" dirty="0" smtClean="0"/>
            <a:t> Mata </a:t>
          </a:r>
          <a:r>
            <a:rPr lang="en-US" dirty="0" err="1" smtClean="0"/>
            <a:t>Kuliah</a:t>
          </a:r>
          <a:r>
            <a:rPr lang="en-US" dirty="0" smtClean="0"/>
            <a:t> </a:t>
          </a:r>
          <a:r>
            <a:rPr lang="en-US" dirty="0" err="1" smtClean="0"/>
            <a:t>Pengembangan</a:t>
          </a:r>
          <a:r>
            <a:rPr lang="en-US" dirty="0" smtClean="0"/>
            <a:t> </a:t>
          </a:r>
          <a:r>
            <a:rPr lang="en-US" dirty="0" err="1" smtClean="0"/>
            <a:t>Kepribadian</a:t>
          </a:r>
          <a:r>
            <a:rPr lang="en-US" dirty="0" smtClean="0"/>
            <a:t> di </a:t>
          </a:r>
          <a:r>
            <a:rPr lang="en-US" dirty="0" err="1" smtClean="0"/>
            <a:t>Perguruan</a:t>
          </a:r>
          <a:r>
            <a:rPr lang="en-US" dirty="0" smtClean="0"/>
            <a:t> </a:t>
          </a:r>
          <a:r>
            <a:rPr lang="en-US" dirty="0" err="1" smtClean="0"/>
            <a:t>Tinggi</a:t>
          </a:r>
          <a:endParaRPr lang="en-US" dirty="0"/>
        </a:p>
      </dgm:t>
    </dgm:pt>
    <dgm:pt modelId="{B817E7B0-6917-4DF4-AFE1-2996FEE2EE86}" type="parTrans" cxnId="{92FC6DBE-783B-4C88-A58B-3DADA76C0A5E}">
      <dgm:prSet/>
      <dgm:spPr/>
      <dgm:t>
        <a:bodyPr/>
        <a:lstStyle/>
        <a:p>
          <a:endParaRPr lang="en-US"/>
        </a:p>
      </dgm:t>
    </dgm:pt>
    <dgm:pt modelId="{A4F3CA95-EC63-4D45-B7D5-2C3A99CBADB6}" type="sibTrans" cxnId="{92FC6DBE-783B-4C88-A58B-3DADA76C0A5E}">
      <dgm:prSet/>
      <dgm:spPr/>
      <dgm:t>
        <a:bodyPr/>
        <a:lstStyle/>
        <a:p>
          <a:endParaRPr lang="en-US"/>
        </a:p>
      </dgm:t>
    </dgm:pt>
    <dgm:pt modelId="{7B0D47DF-AFEA-417B-BCC3-319D30AE2261}" type="pres">
      <dgm:prSet presAssocID="{285661B2-8D73-4970-BC2F-BBA872F9EE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6BA0E2-26BC-43E1-B889-928D7DE6B67D}" type="pres">
      <dgm:prSet presAssocID="{FD3615A7-7A7E-4636-8DCA-065D02925277}" presName="composite" presStyleCnt="0"/>
      <dgm:spPr/>
    </dgm:pt>
    <dgm:pt modelId="{B881F90C-C5D9-4F19-B1D0-D7495407749C}" type="pres">
      <dgm:prSet presAssocID="{FD3615A7-7A7E-4636-8DCA-065D02925277}" presName="rect1" presStyleLbl="trAlignAcc1" presStyleIdx="0" presStyleCnt="3" custScaleX="143663" custScaleY="89182" custLinFactNeighborX="22497" custLinFactNeighborY="-15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FDAF5-690A-42EC-AC1C-FF5D5D4A986B}" type="pres">
      <dgm:prSet presAssocID="{FD3615A7-7A7E-4636-8DCA-065D02925277}" presName="rect2" presStyleLbl="fgImgPlace1" presStyleIdx="0" presStyleCnt="3" custScaleX="159794" custLinFactX="-69778" custLinFactNeighborX="-100000" custLinFactNeighborY="-353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91F38BD-0284-4BA6-9756-12662616CB39}" type="pres">
      <dgm:prSet presAssocID="{7727689E-942D-47D0-B3F5-BAB3831E6B2D}" presName="sibTrans" presStyleCnt="0"/>
      <dgm:spPr/>
    </dgm:pt>
    <dgm:pt modelId="{49478BE0-6E39-40C9-95E8-0264B3D42499}" type="pres">
      <dgm:prSet presAssocID="{5120A24B-10E8-47F5-B3D3-C376C1E78244}" presName="composite" presStyleCnt="0"/>
      <dgm:spPr/>
    </dgm:pt>
    <dgm:pt modelId="{83674C91-2454-49D7-85EB-4640E9818305}" type="pres">
      <dgm:prSet presAssocID="{5120A24B-10E8-47F5-B3D3-C376C1E78244}" presName="rect1" presStyleLbl="trAlignAcc1" presStyleIdx="1" presStyleCnt="3" custScaleX="149123" custScaleY="125103" custLinFactNeighborX="19338" custLinFactNeighborY="-15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B14E1-EBFA-49A7-94D4-887FC3F81B4E}" type="pres">
      <dgm:prSet presAssocID="{5120A24B-10E8-47F5-B3D3-C376C1E78244}" presName="rect2" presStyleLbl="fgImgPlace1" presStyleIdx="1" presStyleCnt="3" custScaleX="184044" custLinFactX="-65408" custLinFactNeighborX="-100000" custLinFactNeighborY="543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900B182-3DD8-480A-BC39-B56AFCB53572}" type="pres">
      <dgm:prSet presAssocID="{915442D8-A253-465D-A704-884E63991268}" presName="sibTrans" presStyleCnt="0"/>
      <dgm:spPr/>
    </dgm:pt>
    <dgm:pt modelId="{582DB6D2-EACD-4AE0-9A42-54CD1A09D5F6}" type="pres">
      <dgm:prSet presAssocID="{51B2930F-D1BB-478B-8F3A-F6FD9924D0E3}" presName="composite" presStyleCnt="0"/>
      <dgm:spPr/>
    </dgm:pt>
    <dgm:pt modelId="{E390FBAD-C7E8-4166-BDAD-269CD12A3193}" type="pres">
      <dgm:prSet presAssocID="{51B2930F-D1BB-478B-8F3A-F6FD9924D0E3}" presName="rect1" presStyleLbl="trAlignAcc1" presStyleIdx="2" presStyleCnt="3" custScaleX="146683" custScaleY="129834" custLinFactNeighborX="13836" custLinFactNeighborY="-10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519B1-28A0-4AA8-9849-0F526154E8DA}" type="pres">
      <dgm:prSet presAssocID="{51B2930F-D1BB-478B-8F3A-F6FD9924D0E3}" presName="rect2" presStyleLbl="fgImgPlace1" presStyleIdx="2" presStyleCnt="3" custScaleX="136935" custScaleY="94101" custLinFactX="-62433" custLinFactNeighborX="-100000" custLinFactNeighborY="-129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US"/>
        </a:p>
      </dgm:t>
    </dgm:pt>
  </dgm:ptLst>
  <dgm:cxnLst>
    <dgm:cxn modelId="{8359FBF8-1171-4901-B803-AF52A2FB07C2}" type="presOf" srcId="{285661B2-8D73-4970-BC2F-BBA872F9EE20}" destId="{7B0D47DF-AFEA-417B-BCC3-319D30AE2261}" srcOrd="0" destOrd="0" presId="urn:microsoft.com/office/officeart/2008/layout/PictureStrips"/>
    <dgm:cxn modelId="{D9158BAC-DACF-4ECA-A51B-8E8239C28EAA}" type="presOf" srcId="{51B2930F-D1BB-478B-8F3A-F6FD9924D0E3}" destId="{E390FBAD-C7E8-4166-BDAD-269CD12A3193}" srcOrd="0" destOrd="0" presId="urn:microsoft.com/office/officeart/2008/layout/PictureStrips"/>
    <dgm:cxn modelId="{8576D82E-7858-402B-A94E-4844F4AF3521}" srcId="{285661B2-8D73-4970-BC2F-BBA872F9EE20}" destId="{5120A24B-10E8-47F5-B3D3-C376C1E78244}" srcOrd="1" destOrd="0" parTransId="{5B0AACFE-3070-49E9-8DAC-13B33AC69C99}" sibTransId="{915442D8-A253-465D-A704-884E63991268}"/>
    <dgm:cxn modelId="{BCAFE447-AA1B-41BB-96A3-211BF0F6A679}" srcId="{285661B2-8D73-4970-BC2F-BBA872F9EE20}" destId="{FD3615A7-7A7E-4636-8DCA-065D02925277}" srcOrd="0" destOrd="0" parTransId="{C41067C8-A0EC-4194-8976-A38BA9D1012F}" sibTransId="{7727689E-942D-47D0-B3F5-BAB3831E6B2D}"/>
    <dgm:cxn modelId="{71CF5C6A-4B99-4C86-9298-8E2820ADD211}" type="presOf" srcId="{5120A24B-10E8-47F5-B3D3-C376C1E78244}" destId="{83674C91-2454-49D7-85EB-4640E9818305}" srcOrd="0" destOrd="0" presId="urn:microsoft.com/office/officeart/2008/layout/PictureStrips"/>
    <dgm:cxn modelId="{E1804242-3753-4EF4-B9E0-441FD4E9F423}" type="presOf" srcId="{FD3615A7-7A7E-4636-8DCA-065D02925277}" destId="{B881F90C-C5D9-4F19-B1D0-D7495407749C}" srcOrd="0" destOrd="0" presId="urn:microsoft.com/office/officeart/2008/layout/PictureStrips"/>
    <dgm:cxn modelId="{92FC6DBE-783B-4C88-A58B-3DADA76C0A5E}" srcId="{285661B2-8D73-4970-BC2F-BBA872F9EE20}" destId="{51B2930F-D1BB-478B-8F3A-F6FD9924D0E3}" srcOrd="2" destOrd="0" parTransId="{B817E7B0-6917-4DF4-AFE1-2996FEE2EE86}" sibTransId="{A4F3CA95-EC63-4D45-B7D5-2C3A99CBADB6}"/>
    <dgm:cxn modelId="{071AE419-D517-4D97-8178-7AD838B2E695}" type="presParOf" srcId="{7B0D47DF-AFEA-417B-BCC3-319D30AE2261}" destId="{C46BA0E2-26BC-43E1-B889-928D7DE6B67D}" srcOrd="0" destOrd="0" presId="urn:microsoft.com/office/officeart/2008/layout/PictureStrips"/>
    <dgm:cxn modelId="{9C0D036A-6186-4D30-BEEE-52F804678513}" type="presParOf" srcId="{C46BA0E2-26BC-43E1-B889-928D7DE6B67D}" destId="{B881F90C-C5D9-4F19-B1D0-D7495407749C}" srcOrd="0" destOrd="0" presId="urn:microsoft.com/office/officeart/2008/layout/PictureStrips"/>
    <dgm:cxn modelId="{5E39D2F6-A088-46F6-BBDF-92D7A2168B45}" type="presParOf" srcId="{C46BA0E2-26BC-43E1-B889-928D7DE6B67D}" destId="{910FDAF5-690A-42EC-AC1C-FF5D5D4A986B}" srcOrd="1" destOrd="0" presId="urn:microsoft.com/office/officeart/2008/layout/PictureStrips"/>
    <dgm:cxn modelId="{BDF10A2D-57D7-431E-8E52-CBFFE870E1E8}" type="presParOf" srcId="{7B0D47DF-AFEA-417B-BCC3-319D30AE2261}" destId="{191F38BD-0284-4BA6-9756-12662616CB39}" srcOrd="1" destOrd="0" presId="urn:microsoft.com/office/officeart/2008/layout/PictureStrips"/>
    <dgm:cxn modelId="{CAC7A9AF-FB97-4A74-BEAD-26624F244C8B}" type="presParOf" srcId="{7B0D47DF-AFEA-417B-BCC3-319D30AE2261}" destId="{49478BE0-6E39-40C9-95E8-0264B3D42499}" srcOrd="2" destOrd="0" presId="urn:microsoft.com/office/officeart/2008/layout/PictureStrips"/>
    <dgm:cxn modelId="{D75151FD-9372-4FE6-98EA-FDF46C2455E7}" type="presParOf" srcId="{49478BE0-6E39-40C9-95E8-0264B3D42499}" destId="{83674C91-2454-49D7-85EB-4640E9818305}" srcOrd="0" destOrd="0" presId="urn:microsoft.com/office/officeart/2008/layout/PictureStrips"/>
    <dgm:cxn modelId="{8A519527-02C3-4D4D-BAA5-CAA4844BA81B}" type="presParOf" srcId="{49478BE0-6E39-40C9-95E8-0264B3D42499}" destId="{90AB14E1-EBFA-49A7-94D4-887FC3F81B4E}" srcOrd="1" destOrd="0" presId="urn:microsoft.com/office/officeart/2008/layout/PictureStrips"/>
    <dgm:cxn modelId="{F3AF1BFE-6643-4AA9-9E90-62DB22D21C37}" type="presParOf" srcId="{7B0D47DF-AFEA-417B-BCC3-319D30AE2261}" destId="{7900B182-3DD8-480A-BC39-B56AFCB53572}" srcOrd="3" destOrd="0" presId="urn:microsoft.com/office/officeart/2008/layout/PictureStrips"/>
    <dgm:cxn modelId="{61ECFDC2-71B3-47B1-982D-B1AB7CE35A07}" type="presParOf" srcId="{7B0D47DF-AFEA-417B-BCC3-319D30AE2261}" destId="{582DB6D2-EACD-4AE0-9A42-54CD1A09D5F6}" srcOrd="4" destOrd="0" presId="urn:microsoft.com/office/officeart/2008/layout/PictureStrips"/>
    <dgm:cxn modelId="{738A38D7-E969-461D-A228-7810DBEFBFB7}" type="presParOf" srcId="{582DB6D2-EACD-4AE0-9A42-54CD1A09D5F6}" destId="{E390FBAD-C7E8-4166-BDAD-269CD12A3193}" srcOrd="0" destOrd="0" presId="urn:microsoft.com/office/officeart/2008/layout/PictureStrips"/>
    <dgm:cxn modelId="{8A5A6D0A-ED6E-4203-B51B-7C5EA80AE008}" type="presParOf" srcId="{582DB6D2-EACD-4AE0-9A42-54CD1A09D5F6}" destId="{240519B1-28A0-4AA8-9849-0F526154E8D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AB177-1B33-4104-A73F-8144D39F94B5}">
      <dsp:nvSpPr>
        <dsp:cNvPr id="0" name=""/>
        <dsp:cNvSpPr/>
      </dsp:nvSpPr>
      <dsp:spPr>
        <a:xfrm rot="5400000">
          <a:off x="-364740" y="347758"/>
          <a:ext cx="2189539" cy="1532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PKN</a:t>
          </a:r>
          <a:endParaRPr lang="en-US" sz="4500" kern="1200" dirty="0"/>
        </a:p>
      </dsp:txBody>
      <dsp:txXfrm rot="-5400000">
        <a:off x="-36308" y="785666"/>
        <a:ext cx="1532677" cy="656862"/>
      </dsp:txXfrm>
    </dsp:sp>
    <dsp:sp modelId="{C1F581EA-040B-4BD2-A892-1C3002FAADF2}">
      <dsp:nvSpPr>
        <dsp:cNvPr id="0" name=""/>
        <dsp:cNvSpPr/>
      </dsp:nvSpPr>
      <dsp:spPr>
        <a:xfrm rot="5400000">
          <a:off x="3765300" y="-2253005"/>
          <a:ext cx="1423200" cy="5966672"/>
        </a:xfrm>
        <a:prstGeom prst="round2SameRect">
          <a:avLst/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Disebut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jg</a:t>
          </a:r>
          <a:r>
            <a:rPr lang="en-US" sz="2800" kern="1200" dirty="0" smtClean="0"/>
            <a:t> </a:t>
          </a:r>
          <a:r>
            <a:rPr lang="en-US" sz="2800" i="1" kern="1200" dirty="0" smtClean="0"/>
            <a:t>Civic Education, Citizenship Education, Democracy Education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 rot="-5400000">
        <a:off x="1493565" y="88205"/>
        <a:ext cx="5897197" cy="1284250"/>
      </dsp:txXfrm>
    </dsp:sp>
    <dsp:sp modelId="{EC07DF96-EFBC-4A33-9835-7A8E4B15B08D}">
      <dsp:nvSpPr>
        <dsp:cNvPr id="0" name=""/>
        <dsp:cNvSpPr/>
      </dsp:nvSpPr>
      <dsp:spPr>
        <a:xfrm rot="5400000">
          <a:off x="-412229" y="2727437"/>
          <a:ext cx="2429754" cy="1677914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PKN</a:t>
          </a:r>
          <a:endParaRPr lang="en-US" sz="4500" kern="1200" dirty="0"/>
        </a:p>
      </dsp:txBody>
      <dsp:txXfrm rot="-5400000">
        <a:off x="-36309" y="3190474"/>
        <a:ext cx="1677914" cy="751840"/>
      </dsp:txXfrm>
    </dsp:sp>
    <dsp:sp modelId="{2F66AA1F-BF0D-4307-B5EF-34796F7FEDED}">
      <dsp:nvSpPr>
        <dsp:cNvPr id="0" name=""/>
        <dsp:cNvSpPr/>
      </dsp:nvSpPr>
      <dsp:spPr>
        <a:xfrm rot="5400000">
          <a:off x="3333643" y="199889"/>
          <a:ext cx="2437359" cy="5966672"/>
        </a:xfrm>
        <a:prstGeom prst="round2SameRect">
          <a:avLst/>
        </a:prstGeom>
        <a:gradFill rotWithShape="1">
          <a:gsLst>
            <a:gs pos="0">
              <a:schemeClr val="accent2">
                <a:tint val="35000"/>
                <a:satMod val="253000"/>
              </a:schemeClr>
            </a:gs>
            <a:gs pos="50000">
              <a:schemeClr val="accent2">
                <a:tint val="42000"/>
                <a:satMod val="255000"/>
              </a:schemeClr>
            </a:gs>
            <a:gs pos="97000">
              <a:schemeClr val="accent2">
                <a:tint val="53000"/>
                <a:satMod val="260000"/>
              </a:schemeClr>
            </a:gs>
            <a:gs pos="100000">
              <a:schemeClr val="accent2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Azyumardi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Azra</a:t>
          </a:r>
          <a:r>
            <a:rPr lang="en-US" sz="2000" kern="1200" dirty="0" smtClean="0"/>
            <a:t> : </a:t>
          </a:r>
          <a:r>
            <a:rPr lang="en-US" sz="2000" kern="1200" dirty="0" err="1" smtClean="0"/>
            <a:t>bhw</a:t>
          </a:r>
          <a:r>
            <a:rPr lang="en-US" sz="2000" kern="1200" dirty="0" smtClean="0"/>
            <a:t> PKN, </a:t>
          </a:r>
          <a:r>
            <a:rPr lang="en-US" sz="2000" i="1" kern="1200" dirty="0" smtClean="0"/>
            <a:t>civics education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dikembangkan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menjadi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pendidikan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kewargaan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yg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secara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substantif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tdk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saja</a:t>
          </a:r>
          <a:r>
            <a:rPr lang="en-US" sz="2000" kern="1200" dirty="0" smtClean="0"/>
            <a:t> </a:t>
          </a:r>
          <a:r>
            <a:rPr lang="en-US" sz="2000" b="1" kern="1200" dirty="0" err="1" smtClean="0"/>
            <a:t>mendidik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generasi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muda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menjd</a:t>
          </a:r>
          <a:r>
            <a:rPr lang="en-US" sz="2000" b="1" kern="1200" dirty="0" smtClean="0"/>
            <a:t> WN </a:t>
          </a:r>
          <a:r>
            <a:rPr lang="en-US" sz="2000" b="1" kern="1200" dirty="0" err="1" smtClean="0"/>
            <a:t>yg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cerdas</a:t>
          </a:r>
          <a:r>
            <a:rPr lang="en-US" sz="2000" b="1" kern="1200" dirty="0" smtClean="0"/>
            <a:t> &amp; </a:t>
          </a:r>
          <a:r>
            <a:rPr lang="en-US" sz="2000" b="1" kern="1200" dirty="0" err="1" smtClean="0"/>
            <a:t>sadar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akan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hak</a:t>
          </a:r>
          <a:r>
            <a:rPr lang="en-US" sz="2000" b="1" kern="1200" dirty="0" smtClean="0"/>
            <a:t> &amp; </a:t>
          </a:r>
          <a:r>
            <a:rPr lang="en-US" sz="2000" b="1" kern="1200" dirty="0" err="1" smtClean="0"/>
            <a:t>kewajibannya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dlm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konteks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kehidupan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bermasyarakat</a:t>
          </a:r>
          <a:r>
            <a:rPr lang="en-US" sz="2000" b="1" kern="1200" dirty="0" smtClean="0"/>
            <a:t> &amp; </a:t>
          </a:r>
          <a:r>
            <a:rPr lang="en-US" sz="2000" b="1" kern="1200" dirty="0" err="1" smtClean="0"/>
            <a:t>bernegara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ttp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jg</a:t>
          </a:r>
          <a:r>
            <a:rPr lang="en-US" sz="2000" kern="1200" dirty="0" smtClean="0"/>
            <a:t> </a:t>
          </a:r>
          <a:r>
            <a:rPr lang="en-US" sz="2000" b="1" kern="1200" dirty="0" err="1" smtClean="0"/>
            <a:t>membangun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kesiapan</a:t>
          </a:r>
          <a:r>
            <a:rPr lang="en-US" sz="2000" b="1" kern="1200" dirty="0" smtClean="0"/>
            <a:t> WN </a:t>
          </a:r>
          <a:r>
            <a:rPr lang="en-US" sz="2000" b="1" kern="1200" dirty="0" err="1" smtClean="0"/>
            <a:t>menjadi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warga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dunia</a:t>
          </a:r>
          <a:r>
            <a:rPr lang="en-US" sz="2000" kern="1200" dirty="0" err="1" smtClean="0"/>
            <a:t>,</a:t>
          </a:r>
          <a:r>
            <a:rPr lang="en-US" sz="2000" i="1" kern="1200" dirty="0" err="1" smtClean="0"/>
            <a:t>global</a:t>
          </a:r>
          <a:r>
            <a:rPr lang="en-US" sz="2000" i="1" kern="1200" dirty="0" smtClean="0"/>
            <a:t> society.</a:t>
          </a:r>
          <a:endParaRPr lang="en-US" sz="2000" kern="1200" dirty="0"/>
        </a:p>
      </dsp:txBody>
      <dsp:txXfrm rot="-5400000">
        <a:off x="1568987" y="2083527"/>
        <a:ext cx="5847690" cy="2199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042D4-5FEC-43C2-ACF8-2464A65A6B21}">
      <dsp:nvSpPr>
        <dsp:cNvPr id="0" name=""/>
        <dsp:cNvSpPr/>
      </dsp:nvSpPr>
      <dsp:spPr>
        <a:xfrm>
          <a:off x="-37465" y="0"/>
          <a:ext cx="4800600" cy="4800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76091-6FA0-4BD3-98A4-64A76A0F9110}">
      <dsp:nvSpPr>
        <dsp:cNvPr id="0" name=""/>
        <dsp:cNvSpPr/>
      </dsp:nvSpPr>
      <dsp:spPr>
        <a:xfrm>
          <a:off x="76212" y="457200"/>
          <a:ext cx="7227572" cy="1466433"/>
        </a:xfrm>
        <a:prstGeom prst="roundRect">
          <a:avLst/>
        </a:prstGeom>
        <a:gradFill rotWithShape="1">
          <a:gsLst>
            <a:gs pos="0">
              <a:schemeClr val="accent4">
                <a:tint val="35000"/>
                <a:satMod val="253000"/>
              </a:schemeClr>
            </a:gs>
            <a:gs pos="50000">
              <a:schemeClr val="accent4">
                <a:tint val="42000"/>
                <a:satMod val="255000"/>
              </a:schemeClr>
            </a:gs>
            <a:gs pos="97000">
              <a:schemeClr val="accent4">
                <a:tint val="53000"/>
                <a:satMod val="260000"/>
              </a:schemeClr>
            </a:gs>
            <a:gs pos="100000">
              <a:schemeClr val="accent4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Pendidikan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Kewarganegaraan</a:t>
          </a:r>
          <a:r>
            <a:rPr lang="en-US" sz="2400" kern="1200" dirty="0" smtClean="0"/>
            <a:t> (PKN) </a:t>
          </a:r>
          <a:r>
            <a:rPr lang="en-US" sz="2400" b="1" kern="1200" dirty="0" err="1" smtClean="0"/>
            <a:t>memiliki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peran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yg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sangat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strategis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dlm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mempersiapkan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warga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negara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yg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cerdas</a:t>
          </a:r>
          <a:r>
            <a:rPr lang="en-US" sz="2400" b="1" kern="1200" dirty="0" smtClean="0"/>
            <a:t>, </a:t>
          </a:r>
          <a:r>
            <a:rPr lang="en-US" sz="2400" b="1" kern="1200" dirty="0" err="1" smtClean="0"/>
            <a:t>bertanggung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jawab</a:t>
          </a:r>
          <a:r>
            <a:rPr lang="en-US" sz="2400" b="1" kern="1200" dirty="0" smtClean="0"/>
            <a:t> &amp; </a:t>
          </a:r>
          <a:r>
            <a:rPr lang="en-US" sz="2400" b="1" kern="1200" dirty="0" err="1" smtClean="0"/>
            <a:t>berkeadaban</a:t>
          </a:r>
          <a:r>
            <a:rPr lang="en-US" sz="2400" kern="1200" dirty="0" smtClean="0"/>
            <a:t>.</a:t>
          </a:r>
        </a:p>
      </dsp:txBody>
      <dsp:txXfrm>
        <a:off x="147797" y="528785"/>
        <a:ext cx="7084402" cy="1323263"/>
      </dsp:txXfrm>
    </dsp:sp>
    <dsp:sp modelId="{CC95395A-FA45-42A7-8ACC-AA296E7FB4A1}">
      <dsp:nvSpPr>
        <dsp:cNvPr id="0" name=""/>
        <dsp:cNvSpPr/>
      </dsp:nvSpPr>
      <dsp:spPr>
        <a:xfrm>
          <a:off x="533396" y="2131466"/>
          <a:ext cx="6779265" cy="2004101"/>
        </a:xfrm>
        <a:prstGeom prst="roundRect">
          <a:avLst/>
        </a:prstGeom>
        <a:gradFill rotWithShape="1">
          <a:gsLst>
            <a:gs pos="0">
              <a:schemeClr val="accent6">
                <a:tint val="35000"/>
                <a:satMod val="253000"/>
              </a:schemeClr>
            </a:gs>
            <a:gs pos="50000">
              <a:schemeClr val="accent6">
                <a:tint val="42000"/>
                <a:satMod val="255000"/>
              </a:schemeClr>
            </a:gs>
            <a:gs pos="97000">
              <a:schemeClr val="accent6">
                <a:tint val="53000"/>
                <a:satMod val="260000"/>
              </a:schemeClr>
            </a:gs>
            <a:gs pos="100000">
              <a:schemeClr val="accent6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6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Berdasarkan</a:t>
          </a:r>
          <a:r>
            <a:rPr lang="en-US" sz="2000" kern="1200" dirty="0" smtClean="0"/>
            <a:t> </a:t>
          </a:r>
          <a:r>
            <a:rPr lang="en-US" sz="2000" b="1" kern="1200" dirty="0" smtClean="0"/>
            <a:t>UU No.20/2003 </a:t>
          </a:r>
          <a:r>
            <a:rPr lang="en-US" sz="2000" kern="1200" dirty="0" err="1" smtClean="0"/>
            <a:t>ttg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Sistem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Pendidikan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Nasional</a:t>
          </a:r>
          <a:r>
            <a:rPr lang="en-US" sz="2000" kern="1200" dirty="0" smtClean="0"/>
            <a:t> &amp; </a:t>
          </a:r>
          <a:r>
            <a:rPr lang="en-US" sz="2000" b="1" kern="1200" dirty="0" err="1" smtClean="0"/>
            <a:t>Surat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Keputusan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Dirjen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Dikti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Dept.Pend.Nas</a:t>
          </a:r>
          <a:r>
            <a:rPr lang="en-US" sz="2000" b="1" kern="1200" dirty="0" smtClean="0"/>
            <a:t>. No.43/DIKTI/</a:t>
          </a:r>
          <a:r>
            <a:rPr lang="en-US" sz="2000" b="1" kern="1200" dirty="0" err="1" smtClean="0"/>
            <a:t>Kep</a:t>
          </a:r>
          <a:r>
            <a:rPr lang="en-US" sz="2000" b="1" kern="1200" dirty="0" smtClean="0"/>
            <a:t>/2006 </a:t>
          </a:r>
          <a:r>
            <a:rPr lang="en-US" sz="2000" kern="1200" dirty="0" err="1" smtClean="0"/>
            <a:t>ttg</a:t>
          </a:r>
          <a:r>
            <a:rPr lang="en-US" sz="2000" kern="1200" dirty="0" smtClean="0"/>
            <a:t> Rambu2 </a:t>
          </a:r>
          <a:r>
            <a:rPr lang="en-US" sz="2000" kern="1200" dirty="0" err="1" smtClean="0"/>
            <a:t>Pelaksanaan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Kelompok</a:t>
          </a:r>
          <a:r>
            <a:rPr lang="en-US" sz="2000" kern="1200" dirty="0" smtClean="0"/>
            <a:t> Mata </a:t>
          </a:r>
          <a:r>
            <a:rPr lang="en-US" sz="2000" kern="1200" dirty="0" err="1" smtClean="0"/>
            <a:t>Kuliah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Pengembangan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Kepribadian</a:t>
          </a:r>
          <a:r>
            <a:rPr lang="en-US" sz="2000" kern="1200" dirty="0" smtClean="0"/>
            <a:t> di PT, </a:t>
          </a:r>
          <a:r>
            <a:rPr lang="en-US" sz="2000" b="1" kern="1200" dirty="0" smtClean="0"/>
            <a:t>PKN </a:t>
          </a:r>
          <a:r>
            <a:rPr lang="en-US" sz="2000" b="1" kern="1200" dirty="0" err="1" smtClean="0"/>
            <a:t>wajib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diberikan</a:t>
          </a:r>
          <a:r>
            <a:rPr lang="en-US" sz="2000" b="1" kern="1200" dirty="0" smtClean="0"/>
            <a:t> </a:t>
          </a:r>
          <a:r>
            <a:rPr lang="en-US" sz="2000" kern="1200" dirty="0" smtClean="0"/>
            <a:t>di </a:t>
          </a:r>
          <a:r>
            <a:rPr lang="en-US" sz="2000" kern="1200" dirty="0" err="1" smtClean="0"/>
            <a:t>semua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fakultas</a:t>
          </a:r>
          <a:r>
            <a:rPr lang="en-US" sz="2000" kern="1200" dirty="0" smtClean="0"/>
            <a:t> &amp; </a:t>
          </a:r>
          <a:r>
            <a:rPr lang="en-US" sz="2000" kern="1200" dirty="0" err="1" smtClean="0"/>
            <a:t>jurusan</a:t>
          </a:r>
          <a:r>
            <a:rPr lang="en-US" sz="2000" kern="1200" dirty="0" smtClean="0"/>
            <a:t> di </a:t>
          </a:r>
          <a:r>
            <a:rPr lang="en-US" sz="2000" kern="1200" dirty="0" err="1" smtClean="0"/>
            <a:t>seluruh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Perguruan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Tinggi</a:t>
          </a:r>
          <a:r>
            <a:rPr lang="en-US" sz="2000" kern="1200" dirty="0" smtClean="0"/>
            <a:t> di Indonesia.</a:t>
          </a:r>
        </a:p>
      </dsp:txBody>
      <dsp:txXfrm>
        <a:off x="631228" y="2229298"/>
        <a:ext cx="6583601" cy="1808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3B424-4CF8-4C40-96F7-0B27C60C861B}">
      <dsp:nvSpPr>
        <dsp:cNvPr id="0" name=""/>
        <dsp:cNvSpPr/>
      </dsp:nvSpPr>
      <dsp:spPr>
        <a:xfrm>
          <a:off x="0" y="0"/>
          <a:ext cx="7499350" cy="14533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VISI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Sumber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nilai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pedoman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guna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mengantarkan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mhs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memantapkan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kepribadiannya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sbg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manusia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seutuhnya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memelihara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budi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pekerti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kemanusiaan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yg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luhur</a:t>
          </a:r>
          <a:r>
            <a:rPr lang="en-US" sz="1600" kern="1200" dirty="0" smtClean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Mhs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sbg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generasi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bgs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yg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hrs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memiliki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visi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intelektual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religius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berkeadaban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berkemanusiaan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cinta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tanah</a:t>
          </a:r>
          <a:r>
            <a:rPr lang="en-US" sz="1600" kern="1200" dirty="0" smtClean="0"/>
            <a:t> air &amp; </a:t>
          </a:r>
          <a:r>
            <a:rPr lang="en-US" sz="1600" kern="1200" dirty="0" err="1" smtClean="0"/>
            <a:t>bangsanya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1645200" y="0"/>
        <a:ext cx="5854149" cy="1453306"/>
      </dsp:txXfrm>
    </dsp:sp>
    <dsp:sp modelId="{A2AC0E62-AA95-4C33-A535-82D22B903157}">
      <dsp:nvSpPr>
        <dsp:cNvPr id="0" name=""/>
        <dsp:cNvSpPr/>
      </dsp:nvSpPr>
      <dsp:spPr>
        <a:xfrm>
          <a:off x="145330" y="145330"/>
          <a:ext cx="1499870" cy="11626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ECB02-6C8C-456F-8120-7E8B9D8DEF43}">
      <dsp:nvSpPr>
        <dsp:cNvPr id="0" name=""/>
        <dsp:cNvSpPr/>
      </dsp:nvSpPr>
      <dsp:spPr>
        <a:xfrm>
          <a:off x="0" y="1598637"/>
          <a:ext cx="7499350" cy="16002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53000"/>
              </a:schemeClr>
            </a:gs>
            <a:gs pos="50000">
              <a:schemeClr val="accent2">
                <a:tint val="42000"/>
                <a:satMod val="255000"/>
              </a:schemeClr>
            </a:gs>
            <a:gs pos="97000">
              <a:schemeClr val="accent2">
                <a:tint val="53000"/>
                <a:satMod val="260000"/>
              </a:schemeClr>
            </a:gs>
            <a:gs pos="100000">
              <a:schemeClr val="accent2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MISI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Membantu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mhs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memantapkan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kepribadiannya</a:t>
          </a:r>
          <a:r>
            <a:rPr lang="en-US" sz="1600" kern="1200" dirty="0" smtClean="0"/>
            <a:t>, agar </a:t>
          </a:r>
          <a:r>
            <a:rPr lang="en-US" sz="1600" kern="1200" dirty="0" err="1" smtClean="0"/>
            <a:t>mewujudkan</a:t>
          </a:r>
          <a:r>
            <a:rPr lang="en-US" sz="1600" kern="1200" dirty="0" smtClean="0"/>
            <a:t> nilai2 </a:t>
          </a:r>
          <a:r>
            <a:rPr lang="en-US" sz="1600" kern="1200" dirty="0" err="1" smtClean="0"/>
            <a:t>dasar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Pancasila</a:t>
          </a:r>
          <a:r>
            <a:rPr lang="en-US" sz="1600" kern="1200" dirty="0" smtClean="0"/>
            <a:t>, rasa </a:t>
          </a:r>
          <a:r>
            <a:rPr lang="en-US" sz="1600" kern="1200" dirty="0" err="1" smtClean="0"/>
            <a:t>kebangsaan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cinta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tanah</a:t>
          </a:r>
          <a:r>
            <a:rPr lang="en-US" sz="1600" kern="1200" dirty="0" smtClean="0"/>
            <a:t> air </a:t>
          </a:r>
          <a:r>
            <a:rPr lang="en-US" sz="1600" kern="1200" dirty="0" err="1" smtClean="0"/>
            <a:t>dlm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menguasai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menerapkan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mengembangkan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ilmu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pengetahuan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teknologi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seni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dgn</a:t>
          </a:r>
          <a:r>
            <a:rPr lang="en-US" sz="1600" kern="1200" dirty="0" smtClean="0"/>
            <a:t> rasa </a:t>
          </a:r>
          <a:r>
            <a:rPr lang="en-US" sz="1600" kern="1200" dirty="0" err="1" smtClean="0"/>
            <a:t>tanggung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jawab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bermoral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serta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memegang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teguh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persatuan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kesatuan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bangsa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negara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1645200" y="1598637"/>
        <a:ext cx="5854149" cy="1600206"/>
      </dsp:txXfrm>
    </dsp:sp>
    <dsp:sp modelId="{D23BE9EF-6D61-4618-B268-617AB7739201}">
      <dsp:nvSpPr>
        <dsp:cNvPr id="0" name=""/>
        <dsp:cNvSpPr/>
      </dsp:nvSpPr>
      <dsp:spPr>
        <a:xfrm>
          <a:off x="145330" y="1817418"/>
          <a:ext cx="1499870" cy="11626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E21C2-6789-47BA-9E65-D26F52EEE5F1}">
      <dsp:nvSpPr>
        <dsp:cNvPr id="0" name=""/>
        <dsp:cNvSpPr/>
      </dsp:nvSpPr>
      <dsp:spPr>
        <a:xfrm>
          <a:off x="0" y="3344174"/>
          <a:ext cx="7499350" cy="14533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35000"/>
                <a:satMod val="253000"/>
              </a:schemeClr>
            </a:gs>
            <a:gs pos="50000">
              <a:schemeClr val="accent4">
                <a:tint val="42000"/>
                <a:satMod val="255000"/>
              </a:schemeClr>
            </a:gs>
            <a:gs pos="97000">
              <a:schemeClr val="accent4">
                <a:tint val="53000"/>
                <a:satMod val="260000"/>
              </a:schemeClr>
            </a:gs>
            <a:gs pos="100000">
              <a:schemeClr val="accent4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KOMPETENSI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Utk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menjadi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ilmuwan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profesional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yg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memiliki</a:t>
          </a:r>
          <a:r>
            <a:rPr lang="en-US" sz="1600" kern="1200" dirty="0" smtClean="0"/>
            <a:t> rasa </a:t>
          </a:r>
          <a:r>
            <a:rPr lang="en-US" sz="1600" kern="1200" dirty="0" err="1" smtClean="0"/>
            <a:t>kebangsaan</a:t>
          </a:r>
          <a:r>
            <a:rPr lang="en-US" sz="1600" kern="1200" dirty="0" smtClean="0"/>
            <a:t> &amp; </a:t>
          </a:r>
          <a:r>
            <a:rPr lang="en-US" sz="1600" kern="1200" dirty="0" err="1" smtClean="0"/>
            <a:t>cinta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tanah</a:t>
          </a:r>
          <a:r>
            <a:rPr lang="en-US" sz="1600" kern="1200" dirty="0" smtClean="0"/>
            <a:t> air, </a:t>
          </a:r>
          <a:r>
            <a:rPr lang="en-US" sz="1600" kern="1200" dirty="0" err="1" smtClean="0"/>
            <a:t>demokratis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berkeadaban</a:t>
          </a:r>
          <a:r>
            <a:rPr lang="en-US" sz="1600" kern="1200" dirty="0" smtClean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Agar </a:t>
          </a:r>
          <a:r>
            <a:rPr lang="en-US" sz="1600" kern="1200" dirty="0" err="1" smtClean="0"/>
            <a:t>menjadi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warganegara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yg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memiliki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saing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berdisiplin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berpartisipasi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aktif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dlm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membangun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kehidupan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yg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damai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berdsrkan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Pancasila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1645200" y="3344174"/>
        <a:ext cx="5854149" cy="1453306"/>
      </dsp:txXfrm>
    </dsp:sp>
    <dsp:sp modelId="{E6360569-A111-423D-B0F1-6545F506DE61}">
      <dsp:nvSpPr>
        <dsp:cNvPr id="0" name=""/>
        <dsp:cNvSpPr/>
      </dsp:nvSpPr>
      <dsp:spPr>
        <a:xfrm>
          <a:off x="145330" y="3489505"/>
          <a:ext cx="1499870" cy="11626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1F90C-C5D9-4F19-B1D0-D7495407749C}">
      <dsp:nvSpPr>
        <dsp:cNvPr id="0" name=""/>
        <dsp:cNvSpPr/>
      </dsp:nvSpPr>
      <dsp:spPr>
        <a:xfrm>
          <a:off x="1897479" y="175151"/>
          <a:ext cx="5393629" cy="1046317"/>
        </a:xfrm>
        <a:prstGeom prst="rect">
          <a:avLst/>
        </a:prstGeom>
        <a:gradFill rotWithShape="1">
          <a:gsLst>
            <a:gs pos="0">
              <a:schemeClr val="accent1">
                <a:tint val="35000"/>
                <a:satMod val="253000"/>
              </a:schemeClr>
            </a:gs>
            <a:gs pos="50000">
              <a:schemeClr val="accent1">
                <a:tint val="42000"/>
                <a:satMod val="255000"/>
              </a:schemeClr>
            </a:gs>
            <a:gs pos="97000">
              <a:schemeClr val="accent1">
                <a:tint val="53000"/>
                <a:satMod val="260000"/>
              </a:schemeClr>
            </a:gs>
            <a:gs pos="100000">
              <a:schemeClr val="accent1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94673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Undang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Undang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Dasar</a:t>
          </a:r>
          <a:r>
            <a:rPr lang="en-US" sz="2000" kern="1200" dirty="0" smtClean="0"/>
            <a:t> 1945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Pembukaan</a:t>
          </a:r>
          <a:r>
            <a:rPr lang="en-US" sz="2000" kern="1200" dirty="0" smtClean="0"/>
            <a:t> UUD 1945, </a:t>
          </a:r>
          <a:r>
            <a:rPr lang="en-US" sz="2000" kern="1200" dirty="0" err="1" smtClean="0"/>
            <a:t>alinea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</a:t>
          </a:r>
          <a:r>
            <a:rPr lang="en-US" sz="2000" kern="1200" dirty="0" smtClean="0"/>
            <a:t> 2 &amp; </a:t>
          </a:r>
          <a:r>
            <a:rPr lang="en-US" sz="2000" kern="1200" dirty="0" err="1" smtClean="0"/>
            <a:t>ke</a:t>
          </a:r>
          <a:r>
            <a:rPr lang="en-US" sz="2000" kern="1200" dirty="0" smtClean="0"/>
            <a:t> 4; Ps. 27 (1) &amp; (3), Ps. 30 (1), Ps. 31 (1)</a:t>
          </a:r>
          <a:endParaRPr lang="en-US" sz="2000" kern="1200" dirty="0"/>
        </a:p>
      </dsp:txBody>
      <dsp:txXfrm>
        <a:off x="1897479" y="175151"/>
        <a:ext cx="5393629" cy="1046317"/>
      </dsp:txXfrm>
    </dsp:sp>
    <dsp:sp modelId="{910FDAF5-690A-42EC-AC1C-FF5D5D4A986B}">
      <dsp:nvSpPr>
        <dsp:cNvPr id="0" name=""/>
        <dsp:cNvSpPr/>
      </dsp:nvSpPr>
      <dsp:spPr>
        <a:xfrm>
          <a:off x="76197" y="76196"/>
          <a:ext cx="1312334" cy="123190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74C91-2454-49D7-85EB-4640E9818305}">
      <dsp:nvSpPr>
        <dsp:cNvPr id="0" name=""/>
        <dsp:cNvSpPr/>
      </dsp:nvSpPr>
      <dsp:spPr>
        <a:xfrm>
          <a:off x="1676384" y="1371601"/>
          <a:ext cx="5598617" cy="1467756"/>
        </a:xfrm>
        <a:prstGeom prst="rect">
          <a:avLst/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94673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UU No.20 </a:t>
          </a:r>
          <a:r>
            <a:rPr lang="en-US" sz="2400" kern="1200" dirty="0" err="1" smtClean="0"/>
            <a:t>Tahun</a:t>
          </a:r>
          <a:r>
            <a:rPr lang="en-US" sz="2400" kern="1200" dirty="0" smtClean="0"/>
            <a:t> 1982 </a:t>
          </a:r>
          <a:r>
            <a:rPr lang="en-US" sz="2400" kern="1200" dirty="0" err="1" smtClean="0"/>
            <a:t>ttg</a:t>
          </a:r>
          <a:r>
            <a:rPr lang="en-US" sz="2400" kern="1200" dirty="0" smtClean="0"/>
            <a:t> Ketentuan2 </a:t>
          </a:r>
          <a:r>
            <a:rPr lang="en-US" sz="2400" kern="1200" dirty="0" err="1" smtClean="0"/>
            <a:t>Pokok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Pertahanan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Keamanan</a:t>
          </a: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UU No.20 </a:t>
          </a:r>
          <a:r>
            <a:rPr lang="en-US" sz="2400" kern="1200" dirty="0" err="1" smtClean="0"/>
            <a:t>Tahun</a:t>
          </a:r>
          <a:r>
            <a:rPr lang="en-US" sz="2400" kern="1200" dirty="0" smtClean="0"/>
            <a:t> 2003 </a:t>
          </a:r>
          <a:r>
            <a:rPr lang="en-US" sz="2400" kern="1200" dirty="0" err="1" smtClean="0"/>
            <a:t>ttg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Sistem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Pendidikan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Nasional</a:t>
          </a:r>
          <a:endParaRPr lang="en-US" sz="2400" kern="1200" dirty="0"/>
        </a:p>
      </dsp:txBody>
      <dsp:txXfrm>
        <a:off x="1676384" y="1371601"/>
        <a:ext cx="5598617" cy="1467756"/>
      </dsp:txXfrm>
    </dsp:sp>
    <dsp:sp modelId="{90AB14E1-EBFA-49A7-94D4-887FC3F81B4E}">
      <dsp:nvSpPr>
        <dsp:cNvPr id="0" name=""/>
        <dsp:cNvSpPr/>
      </dsp:nvSpPr>
      <dsp:spPr>
        <a:xfrm>
          <a:off x="12508" y="1600201"/>
          <a:ext cx="1511492" cy="123190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0FBAD-C7E8-4166-BDAD-269CD12A3193}">
      <dsp:nvSpPr>
        <dsp:cNvPr id="0" name=""/>
        <dsp:cNvSpPr/>
      </dsp:nvSpPr>
      <dsp:spPr>
        <a:xfrm>
          <a:off x="1515623" y="3040033"/>
          <a:ext cx="5507010" cy="1523262"/>
        </a:xfrm>
        <a:prstGeom prst="rect">
          <a:avLst/>
        </a:prstGeom>
        <a:gradFill rotWithShape="1">
          <a:gsLst>
            <a:gs pos="0">
              <a:schemeClr val="accent6">
                <a:tint val="35000"/>
                <a:satMod val="253000"/>
              </a:schemeClr>
            </a:gs>
            <a:gs pos="50000">
              <a:schemeClr val="accent6">
                <a:tint val="42000"/>
                <a:satMod val="255000"/>
              </a:schemeClr>
            </a:gs>
            <a:gs pos="97000">
              <a:schemeClr val="accent6">
                <a:tint val="53000"/>
                <a:satMod val="260000"/>
              </a:schemeClr>
            </a:gs>
            <a:gs pos="100000">
              <a:schemeClr val="accent6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6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94673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Surat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Keputusan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Dirjen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Dikti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Nomor</a:t>
          </a:r>
          <a:r>
            <a:rPr lang="en-US" sz="2300" kern="1200" dirty="0" smtClean="0"/>
            <a:t> 43 </a:t>
          </a:r>
          <a:r>
            <a:rPr lang="en-US" sz="2300" kern="1200" dirty="0" err="1" smtClean="0"/>
            <a:t>Tahun</a:t>
          </a:r>
          <a:r>
            <a:rPr lang="en-US" sz="2300" kern="1200" dirty="0" smtClean="0"/>
            <a:t> 2006 </a:t>
          </a:r>
          <a:r>
            <a:rPr lang="en-US" sz="2300" kern="1200" dirty="0" err="1" smtClean="0"/>
            <a:t>ttg</a:t>
          </a:r>
          <a:r>
            <a:rPr lang="en-US" sz="2300" kern="1200" dirty="0" smtClean="0"/>
            <a:t> Rambu2 </a:t>
          </a:r>
          <a:r>
            <a:rPr lang="en-US" sz="2300" kern="1200" dirty="0" err="1" smtClean="0"/>
            <a:t>Pelaksanaan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Kelompok</a:t>
          </a:r>
          <a:r>
            <a:rPr lang="en-US" sz="2300" kern="1200" dirty="0" smtClean="0"/>
            <a:t> Mata </a:t>
          </a:r>
          <a:r>
            <a:rPr lang="en-US" sz="2300" kern="1200" dirty="0" err="1" smtClean="0"/>
            <a:t>Kuliah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Pengembangan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Kepribadian</a:t>
          </a:r>
          <a:r>
            <a:rPr lang="en-US" sz="2300" kern="1200" dirty="0" smtClean="0"/>
            <a:t> di </a:t>
          </a:r>
          <a:r>
            <a:rPr lang="en-US" sz="2300" kern="1200" dirty="0" err="1" smtClean="0"/>
            <a:t>Perguruan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Tinggi</a:t>
          </a:r>
          <a:endParaRPr lang="en-US" sz="2300" kern="1200" dirty="0"/>
        </a:p>
      </dsp:txBody>
      <dsp:txXfrm>
        <a:off x="1515623" y="3040033"/>
        <a:ext cx="5507010" cy="1523262"/>
      </dsp:txXfrm>
    </dsp:sp>
    <dsp:sp modelId="{240519B1-28A0-4AA8-9849-0F526154E8DA}">
      <dsp:nvSpPr>
        <dsp:cNvPr id="0" name=""/>
        <dsp:cNvSpPr/>
      </dsp:nvSpPr>
      <dsp:spPr>
        <a:xfrm>
          <a:off x="230386" y="3040126"/>
          <a:ext cx="1124601" cy="1159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5D9304A-9ED9-4777-896A-1659C89FA73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5D7B72-FA41-4DF8-9A3B-B7B37BED1D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371600"/>
            <a:ext cx="7406640" cy="1524000"/>
          </a:xfrm>
        </p:spPr>
        <p:txBody>
          <a:bodyPr/>
          <a:lstStyle/>
          <a:p>
            <a:r>
              <a:rPr lang="en-US" b="1" dirty="0" smtClean="0"/>
              <a:t>PENDIDIKAN KEWARGANEGARAAN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00400"/>
            <a:ext cx="7406640" cy="1371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Oleh</a:t>
            </a:r>
            <a:r>
              <a:rPr lang="en-US" sz="2000" dirty="0" smtClean="0"/>
              <a:t>:</a:t>
            </a:r>
          </a:p>
          <a:p>
            <a:r>
              <a:rPr lang="en-US" sz="2000" b="1" dirty="0" smtClean="0"/>
              <a:t>Dr. </a:t>
            </a:r>
            <a:r>
              <a:rPr lang="en-US" sz="2000" b="1" dirty="0" err="1" smtClean="0"/>
              <a:t>Hj</a:t>
            </a:r>
            <a:r>
              <a:rPr lang="en-US" sz="2000" b="1" dirty="0" smtClean="0"/>
              <a:t>. YULIES TIENA MASRIANI, S.H, </a:t>
            </a:r>
            <a:r>
              <a:rPr lang="en-US" sz="2000" b="1" dirty="0" err="1" smtClean="0"/>
              <a:t>M.Hum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M.Kn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4191000"/>
            <a:ext cx="1952625" cy="205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616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UNDANG-UNDANG DASAR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 err="1"/>
              <a:t>Pasal</a:t>
            </a:r>
            <a:r>
              <a:rPr lang="en-US" b="1" dirty="0"/>
              <a:t> 27 (1</a:t>
            </a:r>
            <a:r>
              <a:rPr lang="en-US" b="1" dirty="0" smtClean="0"/>
              <a:t>) </a:t>
            </a:r>
            <a:r>
              <a:rPr lang="en-US" dirty="0" smtClean="0"/>
              <a:t>: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kedudukannya</a:t>
            </a:r>
            <a:r>
              <a:rPr lang="en-US" dirty="0" smtClean="0"/>
              <a:t> di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hk</a:t>
            </a:r>
            <a:r>
              <a:rPr lang="en-US" dirty="0" smtClean="0"/>
              <a:t> &amp; </a:t>
            </a:r>
            <a:r>
              <a:rPr lang="en-US" dirty="0" err="1" smtClean="0"/>
              <a:t>pemerintahan</a:t>
            </a:r>
            <a:r>
              <a:rPr lang="en-US" dirty="0" smtClean="0"/>
              <a:t> &amp;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hk</a:t>
            </a:r>
            <a:r>
              <a:rPr lang="en-US" dirty="0" smtClean="0"/>
              <a:t> &amp;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kecualinya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Pasal</a:t>
            </a:r>
            <a:r>
              <a:rPr lang="en-US" b="1" dirty="0"/>
              <a:t> 27 (3</a:t>
            </a:r>
            <a:r>
              <a:rPr lang="en-US" b="1" dirty="0" smtClean="0"/>
              <a:t>) </a:t>
            </a:r>
            <a:r>
              <a:rPr lang="en-US" dirty="0" smtClean="0"/>
              <a:t>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&amp;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pembelaan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Pasal</a:t>
            </a:r>
            <a:r>
              <a:rPr lang="en-US" b="1" dirty="0"/>
              <a:t> 30 (1</a:t>
            </a:r>
            <a:r>
              <a:rPr lang="en-US" b="1" dirty="0" smtClean="0"/>
              <a:t>)</a:t>
            </a:r>
            <a:r>
              <a:rPr lang="en-US" dirty="0" smtClean="0"/>
              <a:t> : Tiap2 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&amp;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&amp;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Pasal</a:t>
            </a:r>
            <a:r>
              <a:rPr lang="en-US" b="1" dirty="0"/>
              <a:t> 31 (1</a:t>
            </a:r>
            <a:r>
              <a:rPr lang="en-US" b="1" dirty="0" smtClean="0"/>
              <a:t>) </a:t>
            </a:r>
            <a:r>
              <a:rPr lang="en-US" dirty="0" smtClean="0"/>
              <a:t>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.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UU </a:t>
            </a:r>
            <a:r>
              <a:rPr lang="en-US" sz="3600" b="1" dirty="0"/>
              <a:t>No.20 </a:t>
            </a:r>
            <a:r>
              <a:rPr lang="en-US" sz="3600" b="1" dirty="0" err="1"/>
              <a:t>Tahun</a:t>
            </a:r>
            <a:r>
              <a:rPr lang="en-US" sz="3600" b="1" dirty="0"/>
              <a:t> 1982 </a:t>
            </a:r>
            <a:r>
              <a:rPr lang="en-US" sz="3600" b="1" dirty="0" err="1"/>
              <a:t>ttg</a:t>
            </a:r>
            <a:r>
              <a:rPr lang="en-US" sz="3600" b="1" dirty="0"/>
              <a:t> </a:t>
            </a:r>
            <a:r>
              <a:rPr lang="en-US" sz="3600" b="1" dirty="0" smtClean="0"/>
              <a:t>Ketentuan2 </a:t>
            </a:r>
            <a:r>
              <a:rPr lang="en-US" sz="3600" b="1" dirty="0" err="1"/>
              <a:t>Pokok</a:t>
            </a:r>
            <a:r>
              <a:rPr lang="en-US" sz="3600" b="1" dirty="0"/>
              <a:t> </a:t>
            </a:r>
            <a:r>
              <a:rPr lang="en-US" sz="3600" b="1" dirty="0" err="1"/>
              <a:t>Pertahanan</a:t>
            </a:r>
            <a:r>
              <a:rPr lang="en-US" sz="3600" b="1" dirty="0"/>
              <a:t> </a:t>
            </a:r>
            <a:r>
              <a:rPr lang="en-US" sz="3600" b="1" dirty="0" err="1"/>
              <a:t>Keamanan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endParaRPr lang="en-US" b="1" dirty="0" smtClean="0"/>
          </a:p>
          <a:p>
            <a:pPr marL="82296" indent="0">
              <a:buNone/>
            </a:pPr>
            <a:r>
              <a:rPr lang="en-US" b="1" dirty="0" err="1" smtClean="0"/>
              <a:t>Pasal</a:t>
            </a:r>
            <a:r>
              <a:rPr lang="en-US" b="1" dirty="0" smtClean="0"/>
              <a:t> 18 </a:t>
            </a:r>
            <a:r>
              <a:rPr lang="en-US" dirty="0" smtClean="0"/>
              <a:t>: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keikutsertaan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bela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Bela</a:t>
            </a:r>
            <a:r>
              <a:rPr lang="en-US" dirty="0" smtClean="0"/>
              <a:t> Negara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b="1" dirty="0" err="1" smtClean="0"/>
              <a:t>Pasal</a:t>
            </a:r>
            <a:r>
              <a:rPr lang="en-US" b="1" dirty="0" smtClean="0"/>
              <a:t> 19 (2) </a:t>
            </a:r>
            <a:r>
              <a:rPr lang="en-US" dirty="0" smtClean="0"/>
              <a:t>: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Bela</a:t>
            </a:r>
            <a:r>
              <a:rPr lang="en-US" dirty="0" smtClean="0"/>
              <a:t> Negara </a:t>
            </a:r>
            <a:r>
              <a:rPr lang="en-US" dirty="0" err="1" smtClean="0"/>
              <a:t>sbgmn</a:t>
            </a:r>
            <a:r>
              <a:rPr lang="en-US" dirty="0" smtClean="0"/>
              <a:t>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(1) </a:t>
            </a:r>
            <a:r>
              <a:rPr lang="en-US" dirty="0" err="1" smtClean="0"/>
              <a:t>psl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WN, &amp;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bertahap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596646" indent="-514350">
              <a:buAutoNum type="alphaLcPeriod"/>
            </a:pP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&amp;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Pramuka</a:t>
            </a:r>
            <a:r>
              <a:rPr lang="en-US" dirty="0" smtClean="0"/>
              <a:t>;</a:t>
            </a:r>
          </a:p>
          <a:p>
            <a:pPr marL="596646" indent="-514350">
              <a:buAutoNum type="alphaLcPeriod"/>
            </a:pP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kewiraan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15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GUNA PENDIDIKAN PENDAHULUAN BELA NEGARA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sz="4400" dirty="0" err="1" smtClean="0"/>
              <a:t>Guna</a:t>
            </a:r>
            <a:r>
              <a:rPr lang="en-US" sz="4400" dirty="0" smtClean="0"/>
              <a:t> </a:t>
            </a:r>
            <a:r>
              <a:rPr lang="en-US" sz="4400" dirty="0" err="1" smtClean="0"/>
              <a:t>memasyarakatkan</a:t>
            </a:r>
            <a:r>
              <a:rPr lang="en-US" sz="4400" dirty="0" smtClean="0"/>
              <a:t> </a:t>
            </a:r>
            <a:r>
              <a:rPr lang="en-US" sz="4400" dirty="0" err="1" smtClean="0"/>
              <a:t>upaya</a:t>
            </a:r>
            <a:r>
              <a:rPr lang="en-US" sz="4400" dirty="0" smtClean="0"/>
              <a:t> </a:t>
            </a:r>
            <a:r>
              <a:rPr lang="en-US" sz="4400" dirty="0" err="1" smtClean="0"/>
              <a:t>bela</a:t>
            </a:r>
            <a:r>
              <a:rPr lang="en-US" sz="4400" dirty="0" smtClean="0"/>
              <a:t> </a:t>
            </a:r>
            <a:r>
              <a:rPr lang="en-US" sz="4400" dirty="0" err="1" smtClean="0"/>
              <a:t>negara</a:t>
            </a:r>
            <a:r>
              <a:rPr lang="en-US" sz="4400" dirty="0" smtClean="0"/>
              <a:t> </a:t>
            </a:r>
            <a:r>
              <a:rPr lang="en-US" sz="4400" dirty="0" err="1" smtClean="0"/>
              <a:t>serta</a:t>
            </a:r>
            <a:r>
              <a:rPr lang="en-US" sz="4400" dirty="0" smtClean="0"/>
              <a:t> </a:t>
            </a:r>
            <a:r>
              <a:rPr lang="en-US" sz="4400" dirty="0" err="1" smtClean="0"/>
              <a:t>menegakkan</a:t>
            </a:r>
            <a:r>
              <a:rPr lang="en-US" sz="4400" dirty="0" smtClean="0"/>
              <a:t> </a:t>
            </a:r>
            <a:r>
              <a:rPr lang="en-US" sz="4400" dirty="0" err="1" smtClean="0"/>
              <a:t>hak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kewajiban</a:t>
            </a:r>
            <a:r>
              <a:rPr lang="en-US" sz="4400" dirty="0" smtClean="0"/>
              <a:t> </a:t>
            </a:r>
            <a:r>
              <a:rPr lang="en-US" sz="4400" dirty="0" err="1" smtClean="0"/>
              <a:t>warga</a:t>
            </a:r>
            <a:r>
              <a:rPr lang="en-US" sz="4400" dirty="0" smtClean="0"/>
              <a:t> </a:t>
            </a:r>
            <a:r>
              <a:rPr lang="en-US" sz="4400" dirty="0" err="1" smtClean="0"/>
              <a:t>negara</a:t>
            </a:r>
            <a:r>
              <a:rPr lang="en-US" sz="4400" dirty="0" smtClean="0"/>
              <a:t> </a:t>
            </a:r>
            <a:r>
              <a:rPr lang="en-US" sz="4400" dirty="0" err="1" smtClean="0"/>
              <a:t>dalam</a:t>
            </a:r>
            <a:r>
              <a:rPr lang="en-US" sz="4400" dirty="0" smtClean="0"/>
              <a:t> </a:t>
            </a:r>
            <a:r>
              <a:rPr lang="en-US" sz="4400" dirty="0" err="1" smtClean="0"/>
              <a:t>upaya</a:t>
            </a:r>
            <a:r>
              <a:rPr lang="en-US" sz="4400" dirty="0" smtClean="0"/>
              <a:t> </a:t>
            </a:r>
            <a:r>
              <a:rPr lang="en-US" sz="4400" dirty="0" err="1" smtClean="0"/>
              <a:t>bela</a:t>
            </a:r>
            <a:r>
              <a:rPr lang="en-US" sz="4400" dirty="0" smtClean="0"/>
              <a:t> </a:t>
            </a:r>
            <a:r>
              <a:rPr lang="en-US" sz="4400" dirty="0" err="1" smtClean="0"/>
              <a:t>negara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09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UU No.20 </a:t>
            </a:r>
            <a:r>
              <a:rPr lang="en-US" b="1" dirty="0" err="1" smtClean="0"/>
              <a:t>Tahun</a:t>
            </a:r>
            <a:r>
              <a:rPr lang="en-US" b="1" dirty="0" smtClean="0"/>
              <a:t> 2003 </a:t>
            </a:r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Pendidikan</a:t>
            </a:r>
            <a:r>
              <a:rPr lang="en-US" b="1" dirty="0" smtClean="0"/>
              <a:t> </a:t>
            </a:r>
            <a:r>
              <a:rPr lang="en-US" b="1" dirty="0" err="1" smtClean="0"/>
              <a:t>Nasional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Pasal</a:t>
            </a:r>
            <a:r>
              <a:rPr lang="en-US" dirty="0" smtClean="0"/>
              <a:t> 37 </a:t>
            </a:r>
            <a:r>
              <a:rPr lang="en-US" dirty="0" err="1" smtClean="0"/>
              <a:t>ayat</a:t>
            </a:r>
            <a:r>
              <a:rPr lang="en-US" dirty="0" smtClean="0"/>
              <a:t> (1)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(2)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Kewarganegaraan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Kewarganegaraan</a:t>
            </a:r>
            <a:r>
              <a:rPr lang="en-US" dirty="0" smtClean="0"/>
              <a:t> </a:t>
            </a:r>
            <a:r>
              <a:rPr lang="en-US" dirty="0" err="1" smtClean="0"/>
              <a:t>menitikberatkan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kognitif</a:t>
            </a:r>
            <a:r>
              <a:rPr lang="en-US" dirty="0" smtClean="0"/>
              <a:t> &amp;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bela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geostrategi</a:t>
            </a:r>
            <a:r>
              <a:rPr lang="en-US" dirty="0" smtClean="0"/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ARTI 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 &amp; </a:t>
            </a:r>
            <a:r>
              <a:rPr lang="en-US" dirty="0" err="1" smtClean="0"/>
              <a:t>terencana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didik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Kewarganegaraan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</a:t>
            </a:r>
            <a:r>
              <a:rPr lang="en-US" dirty="0" err="1" smtClean="0"/>
              <a:t>warganegara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Kewarganegaraan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&amp; </a:t>
            </a:r>
            <a:r>
              <a:rPr lang="en-US" dirty="0" err="1" smtClean="0"/>
              <a:t>kecintaan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berani</a:t>
            </a:r>
            <a:r>
              <a:rPr lang="en-US" dirty="0" smtClean="0"/>
              <a:t> </a:t>
            </a:r>
            <a:r>
              <a:rPr lang="en-US" dirty="0" err="1" smtClean="0"/>
              <a:t>membela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&amp;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LANDASAN IDEAL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Landasan</a:t>
            </a:r>
            <a:r>
              <a:rPr lang="en-US" dirty="0" smtClean="0"/>
              <a:t> Ideal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Kewarganegaraan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Pancasila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menjiwai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Kewarganegaraan</a:t>
            </a:r>
            <a:r>
              <a:rPr lang="en-US" dirty="0" smtClean="0"/>
              <a:t> &amp;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menjiwai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ketatanegaraan</a:t>
            </a:r>
            <a:r>
              <a:rPr lang="en-US" dirty="0" smtClean="0"/>
              <a:t> Indonesia.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sistematikanya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hal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Negara,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&amp;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Negara.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, </a:t>
            </a:r>
            <a:r>
              <a:rPr lang="en-US" dirty="0" err="1" smtClean="0"/>
              <a:t>ttp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PANCASILA SEBAGAI DASAR NEGARA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Mrp</a:t>
            </a:r>
            <a:r>
              <a:rPr lang="en-US" dirty="0" smtClean="0"/>
              <a:t> </a:t>
            </a:r>
            <a:r>
              <a:rPr lang="en-US" dirty="0" err="1" smtClean="0"/>
              <a:t>dsr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neg</a:t>
            </a:r>
            <a:r>
              <a:rPr lang="en-US" dirty="0" smtClean="0"/>
              <a:t> &amp; </a:t>
            </a:r>
            <a:r>
              <a:rPr lang="en-US" dirty="0" err="1" smtClean="0"/>
              <a:t>menjd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hk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di Indonesia.</a:t>
            </a:r>
          </a:p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pelaksanaannya</a:t>
            </a:r>
            <a:r>
              <a:rPr lang="en-US" dirty="0" smtClean="0"/>
              <a:t> </a:t>
            </a:r>
            <a:r>
              <a:rPr lang="en-US" dirty="0" err="1" smtClean="0"/>
              <a:t>dipancarkan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4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UUD 1945 &amp;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Pasal2 UUD 1945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Negara.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3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PEMBUKAAN UUD 1945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1: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mrp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dirumuskannya</a:t>
            </a:r>
            <a:r>
              <a:rPr lang="en-US" dirty="0" smtClean="0"/>
              <a:t> </a:t>
            </a:r>
            <a:r>
              <a:rPr lang="en-US" dirty="0" err="1" smtClean="0"/>
              <a:t>wawasan</a:t>
            </a:r>
            <a:r>
              <a:rPr lang="en-US" dirty="0" smtClean="0"/>
              <a:t> </a:t>
            </a:r>
            <a:r>
              <a:rPr lang="en-US" dirty="0" err="1" smtClean="0"/>
              <a:t>nusantara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geopolitik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2: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sng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mrp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wawasan</a:t>
            </a:r>
            <a:r>
              <a:rPr lang="en-US" dirty="0" smtClean="0"/>
              <a:t> </a:t>
            </a:r>
            <a:r>
              <a:rPr lang="en-US" dirty="0" err="1" smtClean="0"/>
              <a:t>nusantara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geopolitik</a:t>
            </a:r>
            <a:r>
              <a:rPr lang="en-US" dirty="0" smtClean="0"/>
              <a:t> Indonesia. 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UUD 1945 </a:t>
            </a:r>
            <a:r>
              <a:rPr lang="en-US" dirty="0" err="1" smtClean="0"/>
              <a:t>alinea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&amp; </a:t>
            </a:r>
            <a:r>
              <a:rPr lang="en-US" dirty="0" err="1" smtClean="0"/>
              <a:t>kesejahteraan</a:t>
            </a:r>
            <a:r>
              <a:rPr lang="en-US" dirty="0" smtClean="0"/>
              <a:t> &amp;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Geopolitik</a:t>
            </a:r>
            <a:r>
              <a:rPr lang="en-US" dirty="0" smtClean="0"/>
              <a:t> Indonesia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perwujudan</a:t>
            </a:r>
            <a:r>
              <a:rPr lang="en-US" dirty="0" smtClean="0"/>
              <a:t> nilai2 </a:t>
            </a:r>
            <a:r>
              <a:rPr lang="en-US" dirty="0" err="1" smtClean="0"/>
              <a:t>Pancasila</a:t>
            </a:r>
            <a:r>
              <a:rPr lang="en-US" dirty="0" smtClean="0"/>
              <a:t> di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, </a:t>
            </a:r>
            <a:r>
              <a:rPr lang="en-US" dirty="0" err="1" smtClean="0"/>
              <a:t>berbangsa</a:t>
            </a:r>
            <a:r>
              <a:rPr lang="en-US" dirty="0" smtClean="0"/>
              <a:t> &amp; </a:t>
            </a:r>
            <a:r>
              <a:rPr lang="en-US" dirty="0" err="1" smtClean="0"/>
              <a:t>bernegara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PANCASILA SEBAGAI PANDANGAN HIDUP BANGSA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Mrp</a:t>
            </a:r>
            <a:r>
              <a:rPr lang="en-US" dirty="0" smtClean="0"/>
              <a:t> </a:t>
            </a:r>
            <a:r>
              <a:rPr lang="en-US" dirty="0" err="1" smtClean="0"/>
              <a:t>kristalisasi</a:t>
            </a:r>
            <a:r>
              <a:rPr lang="en-US" dirty="0" smtClean="0"/>
              <a:t> nilai2 </a:t>
            </a:r>
            <a:r>
              <a:rPr lang="en-US" dirty="0" err="1" smtClean="0"/>
              <a:t>luhur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diyakini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Perwujudan</a:t>
            </a:r>
            <a:r>
              <a:rPr lang="en-US" dirty="0" smtClean="0"/>
              <a:t> nilai2 </a:t>
            </a:r>
            <a:r>
              <a:rPr lang="en-US" dirty="0" err="1" smtClean="0"/>
              <a:t>luhur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jg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geopolitik</a:t>
            </a:r>
            <a:r>
              <a:rPr lang="en-US" dirty="0" smtClean="0"/>
              <a:t> Indonesia demi </a:t>
            </a:r>
            <a:r>
              <a:rPr lang="en-US" dirty="0" err="1" smtClean="0"/>
              <a:t>terwujudnya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geostrategi</a:t>
            </a:r>
            <a:r>
              <a:rPr lang="en-US" dirty="0" smtClean="0"/>
              <a:t> Indonesia, </a:t>
            </a:r>
            <a:r>
              <a:rPr lang="en-US" dirty="0" err="1" smtClean="0"/>
              <a:t>shg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&amp;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geopolitik</a:t>
            </a:r>
            <a:r>
              <a:rPr lang="en-US" dirty="0" smtClean="0"/>
              <a:t> Indonesia.</a:t>
            </a:r>
          </a:p>
          <a:p>
            <a:r>
              <a:rPr lang="en-US" dirty="0" err="1" smtClean="0"/>
              <a:t>Perwujudan</a:t>
            </a:r>
            <a:r>
              <a:rPr lang="en-US" dirty="0" smtClean="0"/>
              <a:t> nilai2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5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,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&amp; </a:t>
            </a:r>
            <a:r>
              <a:rPr lang="en-US" dirty="0" err="1" smtClean="0"/>
              <a:t>hankam</a:t>
            </a:r>
            <a:r>
              <a:rPr lang="en-US" dirty="0" smtClean="0"/>
              <a:t> (</a:t>
            </a:r>
            <a:r>
              <a:rPr lang="en-US" dirty="0" err="1" smtClean="0"/>
              <a:t>ipoleksosbud</a:t>
            </a:r>
            <a:r>
              <a:rPr lang="en-US" dirty="0" smtClean="0"/>
              <a:t> </a:t>
            </a:r>
            <a:r>
              <a:rPr lang="en-US" dirty="0" err="1" smtClean="0"/>
              <a:t>Hankam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dsr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PANCASILA SEBAGAI IDEOLOGI NEGARA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Mrp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konsep2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&amp;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cita2 </a:t>
            </a:r>
            <a:r>
              <a:rPr lang="en-US" dirty="0" err="1" smtClean="0"/>
              <a:t>bangsa</a:t>
            </a:r>
            <a:r>
              <a:rPr lang="en-US" dirty="0" smtClean="0"/>
              <a:t> &amp;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Cita2 </a:t>
            </a:r>
            <a:r>
              <a:rPr lang="en-US" dirty="0" err="1" smtClean="0"/>
              <a:t>bgs</a:t>
            </a:r>
            <a:r>
              <a:rPr lang="en-US" dirty="0" smtClean="0"/>
              <a:t> &amp; </a:t>
            </a:r>
            <a:r>
              <a:rPr lang="en-US" dirty="0" err="1" smtClean="0"/>
              <a:t>neg</a:t>
            </a:r>
            <a:r>
              <a:rPr lang="en-US" dirty="0" smtClean="0"/>
              <a:t> </a:t>
            </a:r>
            <a:r>
              <a:rPr lang="en-US" dirty="0" err="1" smtClean="0"/>
              <a:t>berlandaskan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dipancarkan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alinea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2 </a:t>
            </a:r>
            <a:r>
              <a:rPr lang="en-US" dirty="0" err="1" smtClean="0"/>
              <a:t>Pembukaan</a:t>
            </a:r>
            <a:r>
              <a:rPr lang="en-US" dirty="0" smtClean="0"/>
              <a:t> UUD 1945 </a:t>
            </a:r>
            <a:r>
              <a:rPr lang="en-US" dirty="0" err="1" smtClean="0"/>
              <a:t>mrp</a:t>
            </a:r>
            <a:r>
              <a:rPr lang="en-US" dirty="0" smtClean="0"/>
              <a:t> cita2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bersatu</a:t>
            </a:r>
            <a:r>
              <a:rPr lang="en-US" dirty="0" smtClean="0"/>
              <a:t>, </a:t>
            </a:r>
            <a:r>
              <a:rPr lang="en-US" dirty="0" err="1" smtClean="0"/>
              <a:t>berdaulat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PENGERTIAN PENDIDIKAN KEWARGANEGARAAN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619260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1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pPr marL="82296" indent="0" algn="ctr">
              <a:buNone/>
            </a:pPr>
            <a:r>
              <a:rPr lang="en-US" dirty="0" smtClean="0"/>
              <a:t> </a:t>
            </a:r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r>
              <a:rPr lang="en-US" sz="5400" dirty="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0326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PERAN PENDIDIKAN KEWARGANEGARAAN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228651"/>
              </p:ext>
            </p:extLst>
          </p:nvPr>
        </p:nvGraphicFramePr>
        <p:xfrm>
          <a:off x="15240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666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TUJUAN PKN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71093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2707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GEOSTRATEGI INDONESIA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Didasari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Kecintaan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air.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berbangsa</a:t>
            </a:r>
            <a:r>
              <a:rPr lang="en-US" dirty="0" smtClean="0"/>
              <a:t> &amp; </a:t>
            </a:r>
            <a:r>
              <a:rPr lang="en-US" dirty="0" err="1" smtClean="0"/>
              <a:t>bernegara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Memupuk</a:t>
            </a:r>
            <a:r>
              <a:rPr lang="en-US" dirty="0" smtClean="0"/>
              <a:t> rasa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ketangguhan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 </a:t>
            </a:r>
            <a:r>
              <a:rPr lang="en-US" dirty="0" err="1" smtClean="0"/>
              <a:t>Rela</a:t>
            </a:r>
            <a:r>
              <a:rPr lang="en-US" dirty="0" smtClean="0"/>
              <a:t> </a:t>
            </a:r>
            <a:r>
              <a:rPr lang="en-US" dirty="0" err="1" smtClean="0"/>
              <a:t>berkorban</a:t>
            </a:r>
            <a:r>
              <a:rPr lang="en-US" dirty="0" smtClean="0"/>
              <a:t> demi </a:t>
            </a:r>
            <a:r>
              <a:rPr lang="en-US" dirty="0" err="1" smtClean="0"/>
              <a:t>bangsa</a:t>
            </a:r>
            <a:r>
              <a:rPr lang="en-US" dirty="0" smtClean="0"/>
              <a:t> &amp;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Keberhasilan</a:t>
            </a:r>
            <a:r>
              <a:rPr lang="en-US" b="1" dirty="0" smtClean="0"/>
              <a:t> </a:t>
            </a:r>
            <a:r>
              <a:rPr lang="en-US" b="1" dirty="0" err="1" smtClean="0"/>
              <a:t>Pendidikan</a:t>
            </a:r>
            <a:r>
              <a:rPr lang="en-US" b="1" dirty="0" smtClean="0"/>
              <a:t> </a:t>
            </a: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Membuahkan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mental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r>
              <a:rPr lang="en-US" dirty="0" smtClean="0"/>
              <a:t>, </a:t>
            </a:r>
            <a:r>
              <a:rPr lang="en-US" dirty="0" err="1" smtClean="0"/>
              <a:t>penuh</a:t>
            </a:r>
            <a:r>
              <a:rPr lang="en-US" dirty="0" smtClean="0"/>
              <a:t> rasa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didik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:</a:t>
            </a:r>
          </a:p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bertaqwa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YME &amp; </a:t>
            </a:r>
            <a:r>
              <a:rPr lang="en-US" dirty="0" err="1" smtClean="0"/>
              <a:t>menghayati</a:t>
            </a:r>
            <a:r>
              <a:rPr lang="en-US" dirty="0" smtClean="0"/>
              <a:t> nilai2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hdp</a:t>
            </a:r>
            <a:r>
              <a:rPr lang="en-US" dirty="0" smtClean="0"/>
              <a:t> </a:t>
            </a:r>
            <a:r>
              <a:rPr lang="en-US" dirty="0" err="1" smtClean="0"/>
              <a:t>bgs</a:t>
            </a:r>
            <a:r>
              <a:rPr lang="en-US" dirty="0" smtClean="0"/>
              <a:t> &amp; neg.</a:t>
            </a:r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Berbudi</a:t>
            </a:r>
            <a:r>
              <a:rPr lang="en-US" dirty="0" smtClean="0"/>
              <a:t> </a:t>
            </a:r>
            <a:r>
              <a:rPr lang="en-US" dirty="0" err="1" smtClean="0"/>
              <a:t>pekerti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luhur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berdisiplin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bermasy</a:t>
            </a:r>
            <a:r>
              <a:rPr lang="en-US" dirty="0" smtClean="0"/>
              <a:t>, </a:t>
            </a:r>
            <a:r>
              <a:rPr lang="en-US" dirty="0" err="1" smtClean="0"/>
              <a:t>berbgs</a:t>
            </a:r>
            <a:r>
              <a:rPr lang="en-US" dirty="0" smtClean="0"/>
              <a:t> &amp; </a:t>
            </a:r>
            <a:r>
              <a:rPr lang="en-US" dirty="0" err="1" smtClean="0"/>
              <a:t>bernegara</a:t>
            </a:r>
            <a:r>
              <a:rPr lang="en-US" dirty="0" smtClean="0"/>
              <a:t>.</a:t>
            </a:r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Berjiwa</a:t>
            </a:r>
            <a:r>
              <a:rPr lang="en-US" dirty="0" smtClean="0"/>
              <a:t> </a:t>
            </a:r>
            <a:r>
              <a:rPr lang="en-US" dirty="0" err="1" smtClean="0"/>
              <a:t>nasionalisme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,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&amp; </a:t>
            </a:r>
            <a:r>
              <a:rPr lang="en-US" dirty="0" err="1" smtClean="0"/>
              <a:t>kesatuan</a:t>
            </a:r>
            <a:r>
              <a:rPr lang="en-US" dirty="0" smtClean="0"/>
              <a:t>.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dijiwai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bela</a:t>
            </a:r>
            <a:r>
              <a:rPr lang="en-US" dirty="0" smtClean="0"/>
              <a:t> </a:t>
            </a:r>
            <a:r>
              <a:rPr lang="en-US" dirty="0" err="1" smtClean="0"/>
              <a:t>neg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&amp;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&amp;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, </a:t>
            </a:r>
            <a:r>
              <a:rPr lang="en-US" dirty="0" err="1" smtClean="0"/>
              <a:t>bangsa</a:t>
            </a:r>
            <a:r>
              <a:rPr lang="en-US" dirty="0" smtClean="0"/>
              <a:t> &amp;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CAKRAWALA BERPIKIR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cakrawala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mhs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WNI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pejuang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&amp;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Kewarganegaraan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menumbuhkan</a:t>
            </a:r>
            <a:r>
              <a:rPr lang="en-US" dirty="0" smtClean="0"/>
              <a:t> </a:t>
            </a:r>
            <a:r>
              <a:rPr lang="en-US" dirty="0" err="1" smtClean="0"/>
              <a:t>apresiasi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mhs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mendatang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menghayati</a:t>
            </a:r>
            <a:r>
              <a:rPr lang="en-US" dirty="0" smtClean="0"/>
              <a:t> &amp;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&amp; </a:t>
            </a:r>
            <a:r>
              <a:rPr lang="en-US" dirty="0" err="1" smtClean="0"/>
              <a:t>Konstitusi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Indonesia. Dan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geopolitik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geostrategi</a:t>
            </a:r>
            <a:r>
              <a:rPr lang="en-US" dirty="0" smtClean="0"/>
              <a:t> Indonesia.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52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LANDASAN HUKUM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667688"/>
              </p:ext>
            </p:extLst>
          </p:nvPr>
        </p:nvGraphicFramePr>
        <p:xfrm>
          <a:off x="13716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0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UNDANG-UNDANG DASAR 1945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sz="4500" b="1" dirty="0" err="1" smtClean="0"/>
              <a:t>Pembukaan</a:t>
            </a:r>
            <a:r>
              <a:rPr lang="en-US" sz="4500" b="1" dirty="0" smtClean="0"/>
              <a:t> UUD 1945</a:t>
            </a:r>
          </a:p>
          <a:p>
            <a:r>
              <a:rPr lang="en-US" b="1" dirty="0" err="1" smtClean="0"/>
              <a:t>alinea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2 </a:t>
            </a:r>
          </a:p>
          <a:p>
            <a:pPr marL="82296" indent="0">
              <a:buNone/>
            </a:pPr>
            <a:r>
              <a:rPr lang="en-US" dirty="0" smtClean="0"/>
              <a:t>“Dan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 Indonesia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sampailah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berbahagia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sentausa</a:t>
            </a:r>
            <a:r>
              <a:rPr lang="en-US" dirty="0" smtClean="0"/>
              <a:t> </a:t>
            </a:r>
            <a:r>
              <a:rPr lang="en-US" dirty="0" err="1" smtClean="0"/>
              <a:t>mengantarkan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Indonesia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Indonesia,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merdeka</a:t>
            </a:r>
            <a:r>
              <a:rPr lang="en-US" dirty="0" smtClean="0"/>
              <a:t>, </a:t>
            </a:r>
            <a:r>
              <a:rPr lang="en-US" dirty="0" err="1" smtClean="0"/>
              <a:t>bersatu</a:t>
            </a:r>
            <a:r>
              <a:rPr lang="en-US" dirty="0" smtClean="0"/>
              <a:t>, </a:t>
            </a:r>
            <a:r>
              <a:rPr lang="en-US" dirty="0" err="1" smtClean="0"/>
              <a:t>berdaulat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”.</a:t>
            </a:r>
          </a:p>
          <a:p>
            <a:r>
              <a:rPr lang="en-US" b="1" dirty="0" err="1" smtClean="0"/>
              <a:t>Alinea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4</a:t>
            </a:r>
          </a:p>
          <a:p>
            <a:pPr marL="82296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Kmd</a:t>
            </a:r>
            <a:r>
              <a:rPr lang="en-US" dirty="0" smtClean="0"/>
              <a:t> </a:t>
            </a:r>
            <a:r>
              <a:rPr lang="en-US" dirty="0" err="1" smtClean="0"/>
              <a:t>drpd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Pem.an </a:t>
            </a:r>
            <a:r>
              <a:rPr lang="en-US" dirty="0" err="1" smtClean="0"/>
              <a:t>Neg</a:t>
            </a:r>
            <a:r>
              <a:rPr lang="en-US" dirty="0" smtClean="0"/>
              <a:t> 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segenap</a:t>
            </a:r>
            <a:r>
              <a:rPr lang="en-US" dirty="0" smtClean="0"/>
              <a:t> </a:t>
            </a:r>
            <a:r>
              <a:rPr lang="en-US" dirty="0" err="1" smtClean="0"/>
              <a:t>bgs</a:t>
            </a:r>
            <a:r>
              <a:rPr lang="en-US" dirty="0" smtClean="0"/>
              <a:t> </a:t>
            </a:r>
            <a:r>
              <a:rPr lang="en-US" dirty="0" err="1" smtClean="0"/>
              <a:t>Ind</a:t>
            </a:r>
            <a:r>
              <a:rPr lang="en-US" dirty="0" smtClean="0"/>
              <a:t>  &amp;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tumpah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Ind</a:t>
            </a:r>
            <a:r>
              <a:rPr lang="en-US" dirty="0" smtClean="0"/>
              <a:t> &amp;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memajukan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mencerdaskan</a:t>
            </a:r>
            <a:r>
              <a:rPr lang="en-US" dirty="0" smtClean="0"/>
              <a:t> </a:t>
            </a:r>
            <a:r>
              <a:rPr lang="en-US" dirty="0" err="1" smtClean="0"/>
              <a:t>kehidpn</a:t>
            </a:r>
            <a:r>
              <a:rPr lang="en-US" dirty="0" smtClean="0"/>
              <a:t> </a:t>
            </a:r>
            <a:r>
              <a:rPr lang="en-US" dirty="0" err="1" smtClean="0"/>
              <a:t>bgs</a:t>
            </a:r>
            <a:r>
              <a:rPr lang="en-US" dirty="0" smtClean="0"/>
              <a:t>, &amp;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melaks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berdsrkan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, </a:t>
            </a:r>
            <a:r>
              <a:rPr lang="en-US" dirty="0" err="1" smtClean="0"/>
              <a:t>perdamaian</a:t>
            </a:r>
            <a:r>
              <a:rPr lang="en-US" dirty="0" smtClean="0"/>
              <a:t> </a:t>
            </a:r>
            <a:r>
              <a:rPr lang="en-US" dirty="0" err="1" smtClean="0"/>
              <a:t>abadi</a:t>
            </a:r>
            <a:r>
              <a:rPr lang="en-US" dirty="0" smtClean="0"/>
              <a:t> &amp;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mk</a:t>
            </a:r>
            <a:r>
              <a:rPr lang="en-US" dirty="0" smtClean="0"/>
              <a:t> </a:t>
            </a:r>
            <a:r>
              <a:rPr lang="en-US" dirty="0" err="1" smtClean="0"/>
              <a:t>disusunlah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 </a:t>
            </a:r>
            <a:r>
              <a:rPr lang="en-US" dirty="0" err="1" smtClean="0"/>
              <a:t>Kebgsan</a:t>
            </a:r>
            <a:r>
              <a:rPr lang="en-US" dirty="0" smtClean="0"/>
              <a:t> 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UUD </a:t>
            </a:r>
            <a:r>
              <a:rPr lang="en-US" dirty="0" err="1" smtClean="0"/>
              <a:t>Neg</a:t>
            </a:r>
            <a:r>
              <a:rPr lang="en-US" dirty="0" smtClean="0"/>
              <a:t> </a:t>
            </a:r>
            <a:r>
              <a:rPr lang="en-US" dirty="0" err="1" smtClean="0"/>
              <a:t>Ind</a:t>
            </a:r>
            <a:r>
              <a:rPr lang="en-US" dirty="0" smtClean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Neg</a:t>
            </a:r>
            <a:r>
              <a:rPr lang="en-US" dirty="0" smtClean="0"/>
              <a:t> RI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berkedaulatan</a:t>
            </a:r>
            <a:r>
              <a:rPr lang="en-US" dirty="0" smtClean="0"/>
              <a:t> </a:t>
            </a:r>
            <a:r>
              <a:rPr lang="en-US" dirty="0" err="1" smtClean="0"/>
              <a:t>rky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berdsrkan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r>
              <a:rPr lang="en-US" dirty="0" smtClean="0"/>
              <a:t> YME,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 &amp; </a:t>
            </a:r>
            <a:r>
              <a:rPr lang="en-US" dirty="0" err="1" smtClean="0"/>
              <a:t>beradab</a:t>
            </a:r>
            <a:r>
              <a:rPr lang="en-US" dirty="0" smtClean="0"/>
              <a:t>, </a:t>
            </a:r>
            <a:r>
              <a:rPr lang="en-US" dirty="0" err="1" smtClean="0"/>
              <a:t>Persatuam</a:t>
            </a:r>
            <a:r>
              <a:rPr lang="en-US" dirty="0" smtClean="0"/>
              <a:t> </a:t>
            </a:r>
            <a:r>
              <a:rPr lang="en-US" dirty="0" err="1" smtClean="0"/>
              <a:t>Ind</a:t>
            </a:r>
            <a:r>
              <a:rPr lang="en-US" dirty="0" smtClean="0"/>
              <a:t>, &amp; </a:t>
            </a:r>
            <a:r>
              <a:rPr lang="en-US" dirty="0" err="1" smtClean="0"/>
              <a:t>kerakyatan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hikmat</a:t>
            </a:r>
            <a:r>
              <a:rPr lang="en-US" dirty="0" smtClean="0"/>
              <a:t> </a:t>
            </a:r>
            <a:r>
              <a:rPr lang="en-US" dirty="0" err="1" smtClean="0"/>
              <a:t>kebijaksanaan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permusyawaratan</a:t>
            </a:r>
            <a:r>
              <a:rPr lang="en-US" dirty="0" smtClean="0"/>
              <a:t>/</a:t>
            </a:r>
            <a:r>
              <a:rPr lang="en-US" dirty="0" err="1" smtClean="0"/>
              <a:t>perwakilan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bg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rky</a:t>
            </a:r>
            <a:r>
              <a:rPr lang="en-US" dirty="0" smtClean="0"/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14605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881</TotalTime>
  <Words>1324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PENDIDIKAN KEWARGANEGARAAN</vt:lpstr>
      <vt:lpstr>PENGERTIAN PENDIDIKAN KEWARGANEGARAAN</vt:lpstr>
      <vt:lpstr>PERAN PENDIDIKAN KEWARGANEGARAAN</vt:lpstr>
      <vt:lpstr>TUJUAN PKN</vt:lpstr>
      <vt:lpstr>GEOSTRATEGI INDONESIA</vt:lpstr>
      <vt:lpstr>Keberhasilan Pendidikan Kewarganegaraan</vt:lpstr>
      <vt:lpstr>CAKRAWALA BERPIKIR</vt:lpstr>
      <vt:lpstr>LANDASAN HUKUM</vt:lpstr>
      <vt:lpstr>UNDANG-UNDANG DASAR 1945</vt:lpstr>
      <vt:lpstr>UNDANG-UNDANG DASAR 1945</vt:lpstr>
      <vt:lpstr> UU No.20 Tahun 1982 ttg Ketentuan2 Pokok Pertahanan Keamanan </vt:lpstr>
      <vt:lpstr>GUNA PENDIDIKAN PENDAHULUAN BELA NEGARA</vt:lpstr>
      <vt:lpstr> UU No.20 Tahun 2003 tentang  Sistem Pendidikan Nasional </vt:lpstr>
      <vt:lpstr>ARTI KEWARGANEGARAAN</vt:lpstr>
      <vt:lpstr>LANDASAN IDEAL</vt:lpstr>
      <vt:lpstr>PANCASILA SEBAGAI DASAR NEGARA</vt:lpstr>
      <vt:lpstr>PEMBUKAAN UUD 1945</vt:lpstr>
      <vt:lpstr>PANCASILA SEBAGAI PANDANGAN HIDUP BANGSA</vt:lpstr>
      <vt:lpstr>PANCASILA SEBAGAI IDEOLOGI NEGARA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75</cp:revision>
  <dcterms:created xsi:type="dcterms:W3CDTF">2020-02-26T22:33:08Z</dcterms:created>
  <dcterms:modified xsi:type="dcterms:W3CDTF">2020-04-09T02:42:21Z</dcterms:modified>
</cp:coreProperties>
</file>