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1"/>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379" r:id="rId31"/>
    <p:sldId id="287" r:id="rId32"/>
    <p:sldId id="380"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78"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82" r:id="rId118"/>
    <p:sldId id="372" r:id="rId119"/>
    <p:sldId id="373" r:id="rId120"/>
    <p:sldId id="374" r:id="rId121"/>
    <p:sldId id="375" r:id="rId122"/>
    <p:sldId id="381" r:id="rId123"/>
    <p:sldId id="376"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1" r:id="rId143"/>
    <p:sldId id="402" r:id="rId144"/>
    <p:sldId id="403" r:id="rId145"/>
    <p:sldId id="404" r:id="rId146"/>
    <p:sldId id="405" r:id="rId147"/>
    <p:sldId id="406" r:id="rId148"/>
    <p:sldId id="407" r:id="rId149"/>
    <p:sldId id="408" r:id="rId150"/>
    <p:sldId id="410" r:id="rId151"/>
    <p:sldId id="411" r:id="rId152"/>
    <p:sldId id="412" r:id="rId153"/>
    <p:sldId id="413" r:id="rId154"/>
    <p:sldId id="414" r:id="rId155"/>
    <p:sldId id="415" r:id="rId156"/>
    <p:sldId id="416" r:id="rId157"/>
    <p:sldId id="417" r:id="rId158"/>
    <p:sldId id="418" r:id="rId159"/>
    <p:sldId id="419" r:id="rId160"/>
    <p:sldId id="420" r:id="rId161"/>
    <p:sldId id="421" r:id="rId162"/>
    <p:sldId id="422" r:id="rId163"/>
    <p:sldId id="423" r:id="rId164"/>
    <p:sldId id="424" r:id="rId165"/>
    <p:sldId id="425" r:id="rId166"/>
    <p:sldId id="426" r:id="rId167"/>
    <p:sldId id="427" r:id="rId168"/>
    <p:sldId id="428" r:id="rId169"/>
    <p:sldId id="429" r:id="rId1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ableStyles" Target="tableStyle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D873A7-1AEE-4219-B8DE-A357AC567427}" type="datetimeFigureOut">
              <a:rPr lang="en-US" smtClean="0"/>
              <a:pPr/>
              <a:t>3/10/2018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9857A-01D1-4CC5-B886-DE7E39317E9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849857A-01D1-4CC5-B886-DE7E39317E98}" type="slidenum">
              <a:rPr lang="en-US" smtClean="0"/>
              <a:pPr/>
              <a:t>125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C606C0-DE7E-44BE-8922-45821D00EA0D}" type="datetimeFigureOut">
              <a:rPr lang="en-US" smtClean="0"/>
              <a:pPr/>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388FF-8135-434A-9DAE-5253A876F7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C606C0-DE7E-44BE-8922-45821D00EA0D}" type="datetimeFigureOut">
              <a:rPr lang="en-US" smtClean="0"/>
              <a:pPr/>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388FF-8135-434A-9DAE-5253A876F7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C606C0-DE7E-44BE-8922-45821D00EA0D}" type="datetimeFigureOut">
              <a:rPr lang="en-US" smtClean="0"/>
              <a:pPr/>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388FF-8135-434A-9DAE-5253A876F7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C606C0-DE7E-44BE-8922-45821D00EA0D}" type="datetimeFigureOut">
              <a:rPr lang="en-US" smtClean="0"/>
              <a:pPr/>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388FF-8135-434A-9DAE-5253A876F7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C606C0-DE7E-44BE-8922-45821D00EA0D}" type="datetimeFigureOut">
              <a:rPr lang="en-US" smtClean="0"/>
              <a:pPr/>
              <a:t>3/10/2018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388FF-8135-434A-9DAE-5253A876F7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C606C0-DE7E-44BE-8922-45821D00EA0D}" type="datetimeFigureOut">
              <a:rPr lang="en-US" smtClean="0"/>
              <a:pPr/>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388FF-8135-434A-9DAE-5253A876F7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C606C0-DE7E-44BE-8922-45821D00EA0D}" type="datetimeFigureOut">
              <a:rPr lang="en-US" smtClean="0"/>
              <a:pPr/>
              <a:t>3/10/2018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5388FF-8135-434A-9DAE-5253A876F7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C606C0-DE7E-44BE-8922-45821D00EA0D}" type="datetimeFigureOut">
              <a:rPr lang="en-US" smtClean="0"/>
              <a:pPr/>
              <a:t>3/10/2018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5388FF-8135-434A-9DAE-5253A876F7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606C0-DE7E-44BE-8922-45821D00EA0D}" type="datetimeFigureOut">
              <a:rPr lang="en-US" smtClean="0"/>
              <a:pPr/>
              <a:t>3/10/2018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5388FF-8135-434A-9DAE-5253A876F7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C606C0-DE7E-44BE-8922-45821D00EA0D}" type="datetimeFigureOut">
              <a:rPr lang="en-US" smtClean="0"/>
              <a:pPr/>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388FF-8135-434A-9DAE-5253A876F7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C606C0-DE7E-44BE-8922-45821D00EA0D}" type="datetimeFigureOut">
              <a:rPr lang="en-US" smtClean="0"/>
              <a:pPr/>
              <a:t>3/10/2018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388FF-8135-434A-9DAE-5253A876F7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606C0-DE7E-44BE-8922-45821D00EA0D}" type="datetimeFigureOut">
              <a:rPr lang="en-US" smtClean="0"/>
              <a:pPr/>
              <a:t>3/10/2018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5388FF-8135-434A-9DAE-5253A876F7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
            </a:r>
            <a:br>
              <a:rPr lang="en-US" dirty="0"/>
            </a:br>
            <a:endParaRPr lang="en-US" dirty="0"/>
          </a:p>
        </p:txBody>
      </p:sp>
      <p:sp>
        <p:nvSpPr>
          <p:cNvPr id="3" name="Subtitle 2"/>
          <p:cNvSpPr>
            <a:spLocks noGrp="1"/>
          </p:cNvSpPr>
          <p:nvPr>
            <p:ph type="subTitle" idx="1"/>
          </p:nvPr>
        </p:nvSpPr>
        <p:spPr>
          <a:xfrm>
            <a:off x="1371600" y="762000"/>
            <a:ext cx="6400800" cy="5486400"/>
          </a:xfrm>
        </p:spPr>
        <p:txBody>
          <a:bodyPr>
            <a:normAutofit fontScale="85000" lnSpcReduction="10000"/>
          </a:bodyPr>
          <a:lstStyle/>
          <a:p>
            <a:r>
              <a:rPr lang="en-US" b="1" dirty="0"/>
              <a:t>BAB I</a:t>
            </a:r>
            <a:endParaRPr lang="en-US" dirty="0"/>
          </a:p>
          <a:p>
            <a:r>
              <a:rPr lang="en-US" b="1" dirty="0"/>
              <a:t>PENDAHULUAN</a:t>
            </a:r>
            <a:endParaRPr lang="en-US" dirty="0"/>
          </a:p>
          <a:p>
            <a:r>
              <a:rPr lang="en-US" b="1" dirty="0"/>
              <a:t> </a:t>
            </a:r>
            <a:endParaRPr lang="en-US" dirty="0"/>
          </a:p>
          <a:p>
            <a:pPr lvl="0"/>
            <a:r>
              <a:rPr lang="en-US" b="1" dirty="0"/>
              <a:t>SEJARAH  KELAHIRAN  MATA  KULIAH </a:t>
            </a:r>
            <a:endParaRPr lang="en-US" dirty="0"/>
          </a:p>
          <a:p>
            <a:r>
              <a:rPr lang="en-US" b="1" dirty="0"/>
              <a:t>HUKUM PERTANAHAN</a:t>
            </a:r>
            <a:endParaRPr lang="en-US" dirty="0"/>
          </a:p>
          <a:p>
            <a:r>
              <a:rPr lang="en-US" b="1" dirty="0"/>
              <a:t> </a:t>
            </a:r>
            <a:endParaRPr lang="en-US" dirty="0"/>
          </a:p>
          <a:p>
            <a:pPr algn="just"/>
            <a:r>
              <a:rPr lang="en-US" b="1" dirty="0" err="1"/>
              <a:t>Adanya</a:t>
            </a:r>
            <a:r>
              <a:rPr lang="en-US" b="1" dirty="0"/>
              <a:t> </a:t>
            </a:r>
            <a:r>
              <a:rPr lang="en-US" b="1" dirty="0" err="1"/>
              <a:t>mata</a:t>
            </a:r>
            <a:r>
              <a:rPr lang="en-US" b="1" dirty="0"/>
              <a:t> </a:t>
            </a:r>
            <a:r>
              <a:rPr lang="en-US" b="1" dirty="0" err="1"/>
              <a:t>kuliah</a:t>
            </a:r>
            <a:r>
              <a:rPr lang="en-US" b="1" dirty="0"/>
              <a:t> </a:t>
            </a:r>
            <a:r>
              <a:rPr lang="en-US" b="1" dirty="0" err="1"/>
              <a:t>Hk</a:t>
            </a:r>
            <a:r>
              <a:rPr lang="en-US" b="1" dirty="0"/>
              <a:t> </a:t>
            </a:r>
            <a:r>
              <a:rPr lang="en-US" b="1" dirty="0" err="1"/>
              <a:t>Pertanahan</a:t>
            </a:r>
            <a:r>
              <a:rPr lang="en-US" b="1" dirty="0"/>
              <a:t> </a:t>
            </a:r>
            <a:r>
              <a:rPr lang="en-US" b="1" dirty="0" err="1"/>
              <a:t>dlm</a:t>
            </a:r>
            <a:r>
              <a:rPr lang="en-US" b="1" dirty="0"/>
              <a:t> PT </a:t>
            </a:r>
            <a:r>
              <a:rPr lang="en-US" b="1" dirty="0" err="1"/>
              <a:t>hk</a:t>
            </a:r>
            <a:r>
              <a:rPr lang="en-US" b="1" dirty="0"/>
              <a:t> </a:t>
            </a:r>
            <a:r>
              <a:rPr lang="en-US" b="1" dirty="0" err="1"/>
              <a:t>di</a:t>
            </a:r>
            <a:r>
              <a:rPr lang="en-US" b="1" dirty="0"/>
              <a:t> </a:t>
            </a:r>
            <a:r>
              <a:rPr lang="en-US" b="1" dirty="0" smtClean="0"/>
              <a:t>Indonesia </a:t>
            </a:r>
            <a:r>
              <a:rPr lang="en-US" b="1" dirty="0"/>
              <a:t>yang </a:t>
            </a:r>
            <a:r>
              <a:rPr lang="en-US" b="1" dirty="0" err="1"/>
              <a:t>mempelajari</a:t>
            </a:r>
            <a:r>
              <a:rPr lang="en-US" b="1" dirty="0"/>
              <a:t> </a:t>
            </a:r>
            <a:r>
              <a:rPr lang="en-US" b="1" dirty="0" err="1"/>
              <a:t>Hukum</a:t>
            </a:r>
            <a:r>
              <a:rPr lang="en-US" b="1" dirty="0"/>
              <a:t> Tanah </a:t>
            </a:r>
            <a:r>
              <a:rPr lang="en-US" b="1" dirty="0" err="1"/>
              <a:t>sbg</a:t>
            </a:r>
            <a:r>
              <a:rPr lang="en-US" b="1" dirty="0"/>
              <a:t> </a:t>
            </a:r>
            <a:r>
              <a:rPr lang="en-US" b="1" dirty="0" err="1"/>
              <a:t>suatu</a:t>
            </a:r>
            <a:r>
              <a:rPr lang="en-US" b="1" dirty="0"/>
              <a:t> </a:t>
            </a:r>
            <a:r>
              <a:rPr lang="en-US" b="1" dirty="0" err="1"/>
              <a:t>bidang</a:t>
            </a:r>
            <a:r>
              <a:rPr lang="en-US" b="1" dirty="0"/>
              <a:t> </a:t>
            </a:r>
            <a:r>
              <a:rPr lang="en-US" b="1" dirty="0" err="1"/>
              <a:t>hk</a:t>
            </a:r>
            <a:r>
              <a:rPr lang="en-US" b="1" dirty="0"/>
              <a:t> yang </a:t>
            </a:r>
            <a:r>
              <a:rPr lang="en-US" b="1" dirty="0" err="1"/>
              <a:t>mandiri</a:t>
            </a:r>
            <a:r>
              <a:rPr lang="en-US" b="1" dirty="0"/>
              <a:t>, </a:t>
            </a:r>
            <a:r>
              <a:rPr lang="en-US" b="1" u="sng" dirty="0" err="1"/>
              <a:t>tidak</a:t>
            </a:r>
            <a:r>
              <a:rPr lang="en-US" b="1" u="sng" dirty="0"/>
              <a:t> </a:t>
            </a:r>
            <a:r>
              <a:rPr lang="en-US" b="1" u="sng" dirty="0" err="1"/>
              <a:t>dapat</a:t>
            </a:r>
            <a:r>
              <a:rPr lang="en-US" b="1" u="sng" dirty="0"/>
              <a:t> </a:t>
            </a:r>
            <a:r>
              <a:rPr lang="en-US" b="1" u="sng" dirty="0" err="1"/>
              <a:t>dilepaskan</a:t>
            </a:r>
            <a:r>
              <a:rPr lang="en-US" b="1" u="sng" dirty="0"/>
              <a:t> </a:t>
            </a:r>
            <a:r>
              <a:rPr lang="en-US" b="1" u="sng" dirty="0" err="1"/>
              <a:t>dari</a:t>
            </a:r>
            <a:r>
              <a:rPr lang="en-US" b="1" u="sng" dirty="0"/>
              <a:t> </a:t>
            </a:r>
            <a:r>
              <a:rPr lang="en-US" b="1" u="sng" dirty="0" err="1"/>
              <a:t>kelahiran</a:t>
            </a:r>
            <a:r>
              <a:rPr lang="en-US" b="1" u="sng" dirty="0"/>
              <a:t> UUPA </a:t>
            </a:r>
            <a:r>
              <a:rPr lang="en-US" b="1" u="sng" dirty="0" err="1"/>
              <a:t>tgl</a:t>
            </a:r>
            <a:r>
              <a:rPr lang="en-US" b="1" u="sng" dirty="0"/>
              <a:t> 24 </a:t>
            </a:r>
            <a:r>
              <a:rPr lang="en-US" b="1" u="sng" dirty="0" smtClean="0"/>
              <a:t>September </a:t>
            </a:r>
            <a:r>
              <a:rPr lang="en-US" b="1" u="sng" dirty="0"/>
              <a:t>1960 (UU No. 5 </a:t>
            </a:r>
            <a:r>
              <a:rPr lang="en-US" b="1" u="sng" dirty="0" err="1"/>
              <a:t>Tahun</a:t>
            </a:r>
            <a:r>
              <a:rPr lang="en-US" b="1" u="sng" dirty="0"/>
              <a:t> 1960</a:t>
            </a:r>
            <a:r>
              <a:rPr lang="en-US" b="1" u="sng" dirty="0" smtClean="0"/>
              <a:t>)</a:t>
            </a:r>
          </a:p>
          <a:p>
            <a:r>
              <a:rPr lang="en-US" dirty="0" smtClean="0"/>
              <a:t>1</a:t>
            </a:r>
            <a:endParaRPr lang="en-US" dirty="0"/>
          </a:p>
          <a:p>
            <a:endParaRPr lang="en-US" dirty="0"/>
          </a:p>
        </p:txBody>
      </p:sp>
      <p:sp>
        <p:nvSpPr>
          <p:cNvPr id="4" name="Rectangle 3"/>
          <p:cNvSpPr/>
          <p:nvPr/>
        </p:nvSpPr>
        <p:spPr>
          <a:xfrm>
            <a:off x="762000" y="533400"/>
            <a:ext cx="7772400" cy="646331"/>
          </a:xfrm>
          <a:prstGeom prst="rect">
            <a:avLst/>
          </a:prstGeom>
        </p:spPr>
        <p:txBody>
          <a:bodyPr wrap="square">
            <a:spAutoFit/>
          </a:bodyPr>
          <a:lstStyle/>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
            </a:r>
            <a:br>
              <a:rPr lang="en-US" sz="3200" b="1" dirty="0" smtClean="0"/>
            </a:br>
            <a:r>
              <a:rPr lang="en-US" sz="3200" b="1" dirty="0" smtClean="0"/>
              <a:t>BAB II</a:t>
            </a:r>
            <a:r>
              <a:rPr lang="en-US" sz="3200" dirty="0" smtClean="0"/>
              <a:t/>
            </a:r>
            <a:br>
              <a:rPr lang="en-US" sz="3200" dirty="0" smtClean="0"/>
            </a:br>
            <a:r>
              <a:rPr lang="en-US" sz="3200" b="1" dirty="0" smtClean="0"/>
              <a:t>HUKUM PERTANAHAN </a:t>
            </a:r>
            <a:br>
              <a:rPr lang="en-US" sz="3200" b="1" dirty="0" smtClean="0"/>
            </a:br>
            <a:r>
              <a:rPr lang="en-US" sz="3200" b="1" dirty="0" smtClean="0"/>
              <a:t>SEBELUM BERLAKUNYA UUPA</a:t>
            </a:r>
            <a:r>
              <a:rPr lang="en-US" sz="3200" dirty="0" smtClean="0"/>
              <a:t> </a:t>
            </a:r>
            <a:br>
              <a:rPr lang="en-US" sz="3200" dirty="0" smtClean="0"/>
            </a:br>
            <a:endParaRPr lang="en-US" sz="3200" dirty="0"/>
          </a:p>
        </p:txBody>
      </p:sp>
      <p:sp>
        <p:nvSpPr>
          <p:cNvPr id="3" name="Content Placeholder 2"/>
          <p:cNvSpPr>
            <a:spLocks noGrp="1"/>
          </p:cNvSpPr>
          <p:nvPr>
            <p:ph idx="1"/>
          </p:nvPr>
        </p:nvSpPr>
        <p:spPr>
          <a:xfrm>
            <a:off x="457200" y="1676400"/>
            <a:ext cx="8229600" cy="4953000"/>
          </a:xfrm>
        </p:spPr>
        <p:txBody>
          <a:bodyPr>
            <a:normAutofit/>
          </a:bodyPr>
          <a:lstStyle/>
          <a:p>
            <a:r>
              <a:rPr lang="en-US" b="1" dirty="0" smtClean="0"/>
              <a:t>BERLAKUNYA </a:t>
            </a:r>
            <a:r>
              <a:rPr lang="en-US" b="1" dirty="0"/>
              <a:t>HUKUM AGRARIA LAMA, TERDAPAT CABANG-CABANG HUKUM AGRARIA </a:t>
            </a:r>
            <a:r>
              <a:rPr lang="en-US" b="1" dirty="0" smtClean="0"/>
              <a:t>:</a:t>
            </a:r>
            <a:endParaRPr lang="en-US" dirty="0"/>
          </a:p>
          <a:p>
            <a:pPr lvl="0"/>
            <a:r>
              <a:rPr lang="en-US" b="1" i="1" dirty="0"/>
              <a:t>HUKUM AGRARIA ADAT :</a:t>
            </a:r>
            <a:endParaRPr lang="en-US" dirty="0"/>
          </a:p>
          <a:p>
            <a:pPr>
              <a:buNone/>
            </a:pPr>
            <a:r>
              <a:rPr lang="en-US" dirty="0" smtClean="0"/>
              <a:t>   </a:t>
            </a:r>
            <a:r>
              <a:rPr lang="en-US" dirty="0" err="1" smtClean="0"/>
              <a:t>Keseluruhan</a:t>
            </a:r>
            <a:r>
              <a:rPr lang="en-US" dirty="0" smtClean="0"/>
              <a:t> </a:t>
            </a:r>
            <a:r>
              <a:rPr lang="en-US" dirty="0" err="1"/>
              <a:t>kaidah</a:t>
            </a:r>
            <a:r>
              <a:rPr lang="en-US" dirty="0"/>
              <a:t> </a:t>
            </a:r>
            <a:r>
              <a:rPr lang="en-US" dirty="0" err="1"/>
              <a:t>hk</a:t>
            </a:r>
            <a:r>
              <a:rPr lang="en-US" dirty="0"/>
              <a:t> </a:t>
            </a:r>
            <a:r>
              <a:rPr lang="en-US" dirty="0" err="1"/>
              <a:t>agraria</a:t>
            </a:r>
            <a:r>
              <a:rPr lang="en-US" dirty="0"/>
              <a:t> yang </a:t>
            </a:r>
            <a:r>
              <a:rPr lang="en-US" dirty="0" err="1"/>
              <a:t>bersumber</a:t>
            </a:r>
            <a:r>
              <a:rPr lang="en-US" dirty="0"/>
              <a:t> pd </a:t>
            </a:r>
            <a:r>
              <a:rPr lang="en-US" dirty="0" err="1"/>
              <a:t>hk</a:t>
            </a:r>
            <a:r>
              <a:rPr lang="en-US" dirty="0"/>
              <a:t>. </a:t>
            </a:r>
            <a:r>
              <a:rPr lang="en-US" dirty="0" err="1"/>
              <a:t>Adat</a:t>
            </a:r>
            <a:r>
              <a:rPr lang="en-US" dirty="0"/>
              <a:t> . </a:t>
            </a:r>
            <a:r>
              <a:rPr lang="en-US" dirty="0" err="1"/>
              <a:t>tanah</a:t>
            </a:r>
            <a:r>
              <a:rPr lang="en-US" dirty="0"/>
              <a:t> </a:t>
            </a:r>
            <a:r>
              <a:rPr lang="en-US" dirty="0" err="1"/>
              <a:t>yg</a:t>
            </a:r>
            <a:r>
              <a:rPr lang="en-US" dirty="0"/>
              <a:t> </a:t>
            </a:r>
            <a:r>
              <a:rPr lang="en-US" dirty="0" err="1"/>
              <a:t>diatur</a:t>
            </a:r>
            <a:r>
              <a:rPr lang="en-US" dirty="0"/>
              <a:t> </a:t>
            </a:r>
            <a:r>
              <a:rPr lang="en-US" dirty="0" err="1"/>
              <a:t>menurut</a:t>
            </a:r>
            <a:r>
              <a:rPr lang="en-US" dirty="0"/>
              <a:t> </a:t>
            </a:r>
            <a:r>
              <a:rPr lang="en-US" dirty="0" err="1"/>
              <a:t>hk</a:t>
            </a:r>
            <a:r>
              <a:rPr lang="en-US" dirty="0"/>
              <a:t> </a:t>
            </a:r>
            <a:r>
              <a:rPr lang="en-US" dirty="0" err="1"/>
              <a:t>adat</a:t>
            </a:r>
            <a:r>
              <a:rPr lang="en-US" dirty="0"/>
              <a:t>, </a:t>
            </a:r>
            <a:r>
              <a:rPr lang="en-US" dirty="0" err="1"/>
              <a:t>misal</a:t>
            </a:r>
            <a:r>
              <a:rPr lang="en-US" dirty="0"/>
              <a:t> </a:t>
            </a:r>
            <a:r>
              <a:rPr lang="en-US" i="1" u="sng" dirty="0" err="1"/>
              <a:t>tanah</a:t>
            </a:r>
            <a:r>
              <a:rPr lang="en-US" i="1" u="sng" dirty="0"/>
              <a:t> </a:t>
            </a:r>
            <a:r>
              <a:rPr lang="en-US" i="1" u="sng" dirty="0" err="1"/>
              <a:t>hak</a:t>
            </a:r>
            <a:r>
              <a:rPr lang="en-US" i="1" u="sng" dirty="0"/>
              <a:t> </a:t>
            </a:r>
            <a:r>
              <a:rPr lang="en-US" i="1" u="sng" dirty="0" err="1"/>
              <a:t>ulayat</a:t>
            </a:r>
            <a:r>
              <a:rPr lang="en-US" i="1" u="sng" dirty="0"/>
              <a:t>, </a:t>
            </a:r>
            <a:r>
              <a:rPr lang="en-US" i="1" u="sng" dirty="0" err="1"/>
              <a:t>tanah</a:t>
            </a:r>
            <a:r>
              <a:rPr lang="en-US" i="1" u="sng" dirty="0"/>
              <a:t> </a:t>
            </a:r>
            <a:r>
              <a:rPr lang="en-US" i="1" u="sng" dirty="0" err="1"/>
              <a:t>hak</a:t>
            </a:r>
            <a:r>
              <a:rPr lang="en-US" i="1" u="sng" dirty="0"/>
              <a:t> </a:t>
            </a:r>
            <a:r>
              <a:rPr lang="en-US" i="1" u="sng" dirty="0" err="1"/>
              <a:t>yasan</a:t>
            </a:r>
            <a:r>
              <a:rPr lang="en-US" i="1" u="sng" dirty="0"/>
              <a:t> </a:t>
            </a:r>
            <a:r>
              <a:rPr lang="en-US" i="1" u="sng" dirty="0" err="1"/>
              <a:t>dll</a:t>
            </a:r>
            <a:r>
              <a:rPr lang="en-US" i="1" u="sng" dirty="0"/>
              <a:t>.</a:t>
            </a:r>
          </a:p>
          <a:p>
            <a:pPr lvl="0" algn="ctr">
              <a:buNone/>
            </a:pPr>
            <a:r>
              <a:rPr lang="en-US" dirty="0" smtClean="0"/>
              <a:t>11</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5. </a:t>
            </a:r>
            <a:r>
              <a:rPr lang="en-US" b="1" dirty="0" err="1" smtClean="0"/>
              <a:t>Hak</a:t>
            </a:r>
            <a:r>
              <a:rPr lang="en-US" b="1" dirty="0" smtClean="0"/>
              <a:t> </a:t>
            </a:r>
            <a:r>
              <a:rPr lang="en-US" b="1" dirty="0" err="1" smtClean="0"/>
              <a:t>Pengelolaan</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lvl="0">
              <a:buNone/>
            </a:pPr>
            <a:r>
              <a:rPr lang="en-US" dirty="0" err="1" smtClean="0"/>
              <a:t>Syarat-syaratnya</a:t>
            </a:r>
            <a:r>
              <a:rPr lang="en-US" dirty="0" smtClean="0"/>
              <a:t> :</a:t>
            </a:r>
          </a:p>
          <a:p>
            <a:r>
              <a:rPr lang="en-US" dirty="0" smtClean="0"/>
              <a:t>-</a:t>
            </a:r>
            <a:r>
              <a:rPr lang="en-US" dirty="0" err="1" smtClean="0"/>
              <a:t>Instansi</a:t>
            </a:r>
            <a:r>
              <a:rPr lang="en-US" dirty="0" smtClean="0"/>
              <a:t> </a:t>
            </a:r>
            <a:r>
              <a:rPr lang="en-US" dirty="0" err="1" smtClean="0"/>
              <a:t>Pemerintah</a:t>
            </a:r>
            <a:r>
              <a:rPr lang="en-US" dirty="0" smtClean="0"/>
              <a:t> </a:t>
            </a:r>
            <a:r>
              <a:rPr lang="en-US" dirty="0" err="1" smtClean="0"/>
              <a:t>termasuk</a:t>
            </a:r>
            <a:r>
              <a:rPr lang="en-US" dirty="0" smtClean="0"/>
              <a:t> </a:t>
            </a:r>
            <a:r>
              <a:rPr lang="en-US" dirty="0" err="1" smtClean="0"/>
              <a:t>Pemerintah</a:t>
            </a:r>
            <a:r>
              <a:rPr lang="en-US" dirty="0" smtClean="0"/>
              <a:t> </a:t>
            </a:r>
            <a:r>
              <a:rPr lang="en-US" dirty="0" err="1" smtClean="0"/>
              <a:t>Dearah</a:t>
            </a:r>
            <a:endParaRPr lang="en-US" dirty="0" smtClean="0"/>
          </a:p>
          <a:p>
            <a:r>
              <a:rPr lang="en-US" dirty="0" smtClean="0"/>
              <a:t>-</a:t>
            </a:r>
            <a:r>
              <a:rPr lang="en-US" dirty="0" err="1" smtClean="0"/>
              <a:t>Badan</a:t>
            </a:r>
            <a:r>
              <a:rPr lang="en-US" dirty="0" smtClean="0"/>
              <a:t> Usaha </a:t>
            </a:r>
            <a:r>
              <a:rPr lang="en-US" dirty="0" err="1" smtClean="0"/>
              <a:t>Milik</a:t>
            </a:r>
            <a:r>
              <a:rPr lang="en-US" dirty="0" smtClean="0"/>
              <a:t> Negara</a:t>
            </a:r>
          </a:p>
          <a:p>
            <a:r>
              <a:rPr lang="en-US" dirty="0" smtClean="0"/>
              <a:t>-</a:t>
            </a:r>
            <a:r>
              <a:rPr lang="en-US" dirty="0" err="1" smtClean="0"/>
              <a:t>Badan</a:t>
            </a:r>
            <a:r>
              <a:rPr lang="en-US" dirty="0" smtClean="0"/>
              <a:t> Usaha </a:t>
            </a:r>
            <a:r>
              <a:rPr lang="en-US" dirty="0" err="1" smtClean="0"/>
              <a:t>Milik</a:t>
            </a:r>
            <a:r>
              <a:rPr lang="en-US" dirty="0" smtClean="0"/>
              <a:t> Daerah</a:t>
            </a:r>
          </a:p>
          <a:p>
            <a:pPr>
              <a:buNone/>
            </a:pPr>
            <a:r>
              <a:rPr lang="en-US" dirty="0" err="1" smtClean="0"/>
              <a:t>Prosedurnya</a:t>
            </a:r>
            <a:endParaRPr lang="en-US" dirty="0" smtClean="0"/>
          </a:p>
          <a:p>
            <a:r>
              <a:rPr lang="en-US" dirty="0" smtClean="0"/>
              <a:t>-</a:t>
            </a:r>
            <a:r>
              <a:rPr lang="en-US" dirty="0" err="1" smtClean="0"/>
              <a:t>Diajukan</a:t>
            </a:r>
            <a:r>
              <a:rPr lang="en-US" dirty="0" smtClean="0"/>
              <a:t> </a:t>
            </a:r>
            <a:r>
              <a:rPr lang="en-US" dirty="0" err="1" smtClean="0"/>
              <a:t>kepada</a:t>
            </a:r>
            <a:r>
              <a:rPr lang="en-US" dirty="0" smtClean="0"/>
              <a:t> </a:t>
            </a:r>
            <a:r>
              <a:rPr lang="en-US" dirty="0" err="1" smtClean="0"/>
              <a:t>Menteri</a:t>
            </a:r>
            <a:r>
              <a:rPr lang="en-US" dirty="0" smtClean="0"/>
              <a:t> </a:t>
            </a:r>
            <a:r>
              <a:rPr lang="en-US" dirty="0" err="1" smtClean="0"/>
              <a:t>atau</a:t>
            </a:r>
            <a:r>
              <a:rPr lang="en-US" dirty="0" smtClean="0"/>
              <a:t> </a:t>
            </a:r>
            <a:r>
              <a:rPr lang="en-US" dirty="0" err="1" smtClean="0"/>
              <a:t>Gubernur</a:t>
            </a:r>
            <a:r>
              <a:rPr lang="en-US" dirty="0" smtClean="0"/>
              <a:t> </a:t>
            </a:r>
            <a:r>
              <a:rPr lang="en-US" dirty="0" err="1" smtClean="0"/>
              <a:t>Kepala</a:t>
            </a:r>
            <a:r>
              <a:rPr lang="en-US" dirty="0" smtClean="0"/>
              <a:t> Daerah</a:t>
            </a:r>
          </a:p>
          <a:p>
            <a:r>
              <a:rPr lang="en-US" dirty="0" smtClean="0"/>
              <a:t>-Tata </a:t>
            </a:r>
            <a:r>
              <a:rPr lang="en-US" dirty="0" err="1" smtClean="0"/>
              <a:t>cara</a:t>
            </a:r>
            <a:r>
              <a:rPr lang="en-US" dirty="0" smtClean="0"/>
              <a:t> </a:t>
            </a:r>
            <a:r>
              <a:rPr lang="en-US" dirty="0" err="1" smtClean="0"/>
              <a:t>selanjutnya</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tata</a:t>
            </a:r>
            <a:r>
              <a:rPr lang="en-US" dirty="0" smtClean="0"/>
              <a:t> </a:t>
            </a:r>
            <a:r>
              <a:rPr lang="en-US" dirty="0" err="1" smtClean="0"/>
              <a:t>cara</a:t>
            </a:r>
            <a:r>
              <a:rPr lang="en-US" dirty="0" smtClean="0"/>
              <a:t> </a:t>
            </a:r>
            <a:r>
              <a:rPr lang="en-US" dirty="0" err="1" smtClean="0"/>
              <a:t>permohonan</a:t>
            </a:r>
            <a:r>
              <a:rPr lang="en-US" dirty="0" smtClean="0"/>
              <a:t> </a:t>
            </a:r>
            <a:r>
              <a:rPr lang="en-US" dirty="0" err="1" smtClean="0"/>
              <a:t>hak</a:t>
            </a:r>
            <a:r>
              <a:rPr lang="en-US" dirty="0" smtClean="0"/>
              <a:t> </a:t>
            </a:r>
            <a:r>
              <a:rPr lang="en-US" dirty="0" err="1" smtClean="0"/>
              <a:t>milik</a:t>
            </a:r>
            <a:endParaRPr lang="en-US" dirty="0" smtClean="0"/>
          </a:p>
          <a:p>
            <a:pPr algn="ctr">
              <a:buNone/>
            </a:pP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BAB VI</a:t>
            </a:r>
            <a:r>
              <a:rPr lang="en-US" dirty="0" smtClean="0"/>
              <a:t/>
            </a:r>
            <a:br>
              <a:rPr lang="en-US" dirty="0" smtClean="0"/>
            </a:br>
            <a:r>
              <a:rPr lang="en-US" b="1" dirty="0" smtClean="0"/>
              <a:t>PEMINDAHAN HAK ATAS  TANAH</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r>
              <a:rPr lang="en-US" dirty="0" smtClean="0"/>
              <a:t>Cara </a:t>
            </a:r>
            <a:r>
              <a:rPr lang="en-US" dirty="0" err="1" smtClean="0"/>
              <a:t>memperoleh</a:t>
            </a:r>
            <a:r>
              <a:rPr lang="en-US" dirty="0" smtClean="0"/>
              <a:t> </a:t>
            </a:r>
            <a:r>
              <a:rPr lang="en-US" dirty="0" err="1" smtClean="0"/>
              <a:t>hak</a:t>
            </a:r>
            <a:r>
              <a:rPr lang="en-US" dirty="0" smtClean="0"/>
              <a:t> </a:t>
            </a:r>
            <a:r>
              <a:rPr lang="en-US" dirty="0" err="1" smtClean="0"/>
              <a:t>atas</a:t>
            </a:r>
            <a:r>
              <a:rPr lang="en-US" dirty="0" smtClean="0"/>
              <a:t> </a:t>
            </a:r>
            <a:r>
              <a:rPr lang="en-US" dirty="0" err="1" smtClean="0"/>
              <a:t>tanah</a:t>
            </a:r>
            <a:r>
              <a:rPr lang="en-US" dirty="0" smtClean="0"/>
              <a:t> </a:t>
            </a:r>
            <a:r>
              <a:rPr lang="en-US" dirty="0" err="1" smtClean="0"/>
              <a:t>ada</a:t>
            </a:r>
            <a:r>
              <a:rPr lang="en-US" dirty="0" smtClean="0"/>
              <a:t> 2 </a:t>
            </a:r>
            <a:r>
              <a:rPr lang="en-US" dirty="0" err="1" smtClean="0"/>
              <a:t>cara</a:t>
            </a:r>
            <a:r>
              <a:rPr lang="en-US" dirty="0" smtClean="0"/>
              <a:t> :</a:t>
            </a:r>
          </a:p>
          <a:p>
            <a:pPr>
              <a:buNone/>
            </a:pPr>
            <a:r>
              <a:rPr lang="en-US" dirty="0" smtClean="0"/>
              <a:t> </a:t>
            </a:r>
          </a:p>
          <a:p>
            <a:pPr lvl="0"/>
            <a:r>
              <a:rPr lang="en-US" b="1" dirty="0" smtClean="0"/>
              <a:t>SECARA DERIVATIF :</a:t>
            </a:r>
            <a:r>
              <a:rPr lang="en-US" dirty="0" smtClean="0"/>
              <a:t>  </a:t>
            </a:r>
            <a:r>
              <a:rPr lang="en-US" dirty="0" err="1" smtClean="0"/>
              <a:t>Adalah</a:t>
            </a:r>
            <a:r>
              <a:rPr lang="en-US" dirty="0" smtClean="0"/>
              <a:t> </a:t>
            </a:r>
            <a:r>
              <a:rPr lang="en-US" dirty="0" err="1" smtClean="0"/>
              <a:t>suatu</a:t>
            </a:r>
            <a:r>
              <a:rPr lang="en-US" dirty="0" smtClean="0"/>
              <a:t> </a:t>
            </a:r>
            <a:r>
              <a:rPr lang="en-US" dirty="0" err="1" smtClean="0"/>
              <a:t>peralihan</a:t>
            </a:r>
            <a:r>
              <a:rPr lang="en-US" dirty="0" smtClean="0"/>
              <a:t> </a:t>
            </a:r>
            <a:r>
              <a:rPr lang="en-US" dirty="0" err="1" smtClean="0"/>
              <a:t>hak</a:t>
            </a:r>
            <a:r>
              <a:rPr lang="en-US" dirty="0" smtClean="0"/>
              <a:t> yang </a:t>
            </a:r>
            <a:r>
              <a:rPr lang="en-US" dirty="0" err="1" smtClean="0"/>
              <a:t>terjadi</a:t>
            </a:r>
            <a:r>
              <a:rPr lang="en-US" dirty="0" smtClean="0"/>
              <a:t> </a:t>
            </a:r>
            <a:r>
              <a:rPr lang="en-US" dirty="0" err="1" smtClean="0"/>
              <a:t>karena</a:t>
            </a:r>
            <a:r>
              <a:rPr lang="en-US" dirty="0" smtClean="0"/>
              <a:t> </a:t>
            </a:r>
            <a:r>
              <a:rPr lang="en-US" dirty="0" err="1" smtClean="0"/>
              <a:t>hukum</a:t>
            </a:r>
            <a:r>
              <a:rPr lang="en-US" dirty="0" smtClean="0"/>
              <a:t> </a:t>
            </a:r>
            <a:r>
              <a:rPr lang="en-US" dirty="0" err="1" smtClean="0"/>
              <a:t>dan</a:t>
            </a:r>
            <a:r>
              <a:rPr lang="en-US" dirty="0" smtClean="0"/>
              <a:t> </a:t>
            </a:r>
            <a:r>
              <a:rPr lang="en-US" dirty="0" err="1" smtClean="0"/>
              <a:t>perbuatan</a:t>
            </a:r>
            <a:r>
              <a:rPr lang="en-US" dirty="0" smtClean="0"/>
              <a:t> </a:t>
            </a:r>
            <a:r>
              <a:rPr lang="en-US" dirty="0" err="1" smtClean="0"/>
              <a:t>hukum</a:t>
            </a:r>
            <a:r>
              <a:rPr lang="en-US" dirty="0" smtClean="0"/>
              <a:t> yang </a:t>
            </a:r>
            <a:r>
              <a:rPr lang="en-US" dirty="0" err="1" smtClean="0"/>
              <a:t>dilakukan</a:t>
            </a:r>
            <a:r>
              <a:rPr lang="en-US" dirty="0" smtClean="0"/>
              <a:t> </a:t>
            </a:r>
            <a:r>
              <a:rPr lang="en-US" dirty="0" err="1" smtClean="0"/>
              <a:t>dengan</a:t>
            </a:r>
            <a:r>
              <a:rPr lang="en-US" dirty="0" smtClean="0"/>
              <a:t> </a:t>
            </a:r>
            <a:r>
              <a:rPr lang="en-US" dirty="0" err="1" smtClean="0"/>
              <a:t>tidak</a:t>
            </a:r>
            <a:r>
              <a:rPr lang="en-US" dirty="0" smtClean="0"/>
              <a:t> </a:t>
            </a:r>
            <a:r>
              <a:rPr lang="en-US" dirty="0" err="1" smtClean="0"/>
              <a:t>ada</a:t>
            </a:r>
            <a:r>
              <a:rPr lang="en-US" dirty="0" smtClean="0"/>
              <a:t> </a:t>
            </a:r>
            <a:r>
              <a:rPr lang="en-US" dirty="0" err="1" smtClean="0"/>
              <a:t>kesengajaan</a:t>
            </a:r>
            <a:r>
              <a:rPr lang="en-US" dirty="0" smtClean="0"/>
              <a:t>, </a:t>
            </a:r>
            <a:r>
              <a:rPr lang="en-US" dirty="0" err="1" smtClean="0"/>
              <a:t>contoh</a:t>
            </a:r>
            <a:r>
              <a:rPr lang="en-US" dirty="0" smtClean="0"/>
              <a:t> </a:t>
            </a:r>
            <a:r>
              <a:rPr lang="en-US" dirty="0" err="1" smtClean="0"/>
              <a:t>pewarisan</a:t>
            </a:r>
            <a:endParaRPr lang="en-US" dirty="0" smtClean="0"/>
          </a:p>
          <a:p>
            <a:pPr lvl="0">
              <a:buNone/>
            </a:pPr>
            <a:endParaRPr lang="en-US" dirty="0" smtClean="0"/>
          </a:p>
          <a:p>
            <a:pPr lvl="0"/>
            <a:r>
              <a:rPr lang="en-US" b="1" dirty="0" smtClean="0"/>
              <a:t>SECARA ORIGINAIR</a:t>
            </a:r>
            <a:r>
              <a:rPr lang="en-US" dirty="0" smtClean="0"/>
              <a:t> :</a:t>
            </a:r>
          </a:p>
          <a:p>
            <a:r>
              <a:rPr lang="en-US" dirty="0" err="1" smtClean="0"/>
              <a:t>Adalah</a:t>
            </a:r>
            <a:r>
              <a:rPr lang="en-US" dirty="0" smtClean="0"/>
              <a:t> </a:t>
            </a:r>
            <a:r>
              <a:rPr lang="en-US" dirty="0" err="1" smtClean="0"/>
              <a:t>suatu</a:t>
            </a:r>
            <a:r>
              <a:rPr lang="en-US" dirty="0" smtClean="0"/>
              <a:t> </a:t>
            </a:r>
            <a:r>
              <a:rPr lang="en-US" dirty="0" err="1" smtClean="0"/>
              <a:t>cara</a:t>
            </a:r>
            <a:r>
              <a:rPr lang="en-US" dirty="0" smtClean="0"/>
              <a:t> </a:t>
            </a:r>
            <a:r>
              <a:rPr lang="en-US" dirty="0" err="1" smtClean="0"/>
              <a:t>memperoleh</a:t>
            </a:r>
            <a:r>
              <a:rPr lang="en-US" dirty="0" smtClean="0"/>
              <a:t> </a:t>
            </a:r>
            <a:r>
              <a:rPr lang="en-US" dirty="0" err="1" smtClean="0"/>
              <a:t>hak</a:t>
            </a:r>
            <a:r>
              <a:rPr lang="en-US" dirty="0" smtClean="0"/>
              <a:t> </a:t>
            </a:r>
            <a:r>
              <a:rPr lang="en-US" dirty="0" err="1" smtClean="0"/>
              <a:t>atas</a:t>
            </a:r>
            <a:r>
              <a:rPr lang="en-US" dirty="0" smtClean="0"/>
              <a:t> </a:t>
            </a:r>
            <a:r>
              <a:rPr lang="en-US" dirty="0" err="1" smtClean="0"/>
              <a:t>tanah</a:t>
            </a:r>
            <a:r>
              <a:rPr lang="en-US" dirty="0" smtClean="0"/>
              <a:t> Negara </a:t>
            </a:r>
            <a:r>
              <a:rPr lang="en-US" dirty="0" err="1" smtClean="0"/>
              <a:t>dengan</a:t>
            </a:r>
            <a:r>
              <a:rPr lang="en-US" dirty="0" smtClean="0"/>
              <a:t> </a:t>
            </a:r>
            <a:r>
              <a:rPr lang="en-US" dirty="0" err="1" smtClean="0"/>
              <a:t>kesengajaan</a:t>
            </a:r>
            <a:r>
              <a:rPr lang="en-US" dirty="0" smtClean="0"/>
              <a:t>, </a:t>
            </a:r>
            <a:r>
              <a:rPr lang="en-US" dirty="0" err="1" smtClean="0"/>
              <a:t>contoh</a:t>
            </a:r>
            <a:r>
              <a:rPr lang="en-US" dirty="0" smtClean="0"/>
              <a:t> </a:t>
            </a:r>
            <a:r>
              <a:rPr lang="en-US" dirty="0" err="1" smtClean="0"/>
              <a:t>jual-beli</a:t>
            </a:r>
            <a:r>
              <a:rPr lang="en-US" dirty="0" smtClean="0"/>
              <a:t>, </a:t>
            </a:r>
            <a:r>
              <a:rPr lang="en-US" dirty="0" err="1" smtClean="0"/>
              <a:t>hibah</a:t>
            </a:r>
            <a:r>
              <a:rPr lang="en-US" dirty="0" smtClean="0"/>
              <a:t>, </a:t>
            </a:r>
            <a:r>
              <a:rPr lang="en-US" dirty="0" err="1" smtClean="0"/>
              <a:t>hibah</a:t>
            </a:r>
            <a:r>
              <a:rPr lang="en-US" dirty="0" smtClean="0"/>
              <a:t> </a:t>
            </a:r>
            <a:r>
              <a:rPr lang="en-US" dirty="0" err="1" smtClean="0"/>
              <a:t>wasiat</a:t>
            </a:r>
            <a:r>
              <a:rPr lang="en-US" dirty="0" smtClean="0"/>
              <a:t> </a:t>
            </a:r>
            <a:r>
              <a:rPr lang="en-US" dirty="0" err="1" smtClean="0"/>
              <a:t>dll</a:t>
            </a:r>
            <a:endParaRPr lang="en-US" dirty="0" smtClean="0"/>
          </a:p>
          <a:p>
            <a:pPr algn="ctr">
              <a:buNone/>
            </a:pPr>
            <a:r>
              <a:rPr lang="en-US" dirty="0" smtClean="0"/>
              <a:t>100</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
            </a:r>
            <a:br>
              <a:rPr lang="en-US" sz="3600" dirty="0" smtClean="0"/>
            </a:br>
            <a:r>
              <a:rPr lang="en-US" sz="3600" dirty="0" err="1" smtClean="0"/>
              <a:t>Hak-hak</a:t>
            </a:r>
            <a:r>
              <a:rPr lang="en-US" sz="3600" dirty="0" smtClean="0"/>
              <a:t> </a:t>
            </a:r>
            <a:r>
              <a:rPr lang="en-US" sz="3600" dirty="0" err="1" smtClean="0"/>
              <a:t>yg</a:t>
            </a:r>
            <a:r>
              <a:rPr lang="en-US" sz="3600" dirty="0" smtClean="0"/>
              <a:t> </a:t>
            </a:r>
            <a:r>
              <a:rPr lang="en-US" sz="3600" dirty="0" err="1" smtClean="0"/>
              <a:t>bersifat</a:t>
            </a:r>
            <a:r>
              <a:rPr lang="en-US" sz="3600" dirty="0" smtClean="0"/>
              <a:t> </a:t>
            </a:r>
            <a:r>
              <a:rPr lang="en-US" sz="3600" dirty="0" err="1" smtClean="0"/>
              <a:t>tetap</a:t>
            </a:r>
            <a:r>
              <a:rPr lang="en-US" sz="3600" dirty="0" smtClean="0"/>
              <a:t> </a:t>
            </a:r>
            <a:r>
              <a:rPr lang="en-US" sz="3600" dirty="0" err="1" smtClean="0"/>
              <a:t>dpt</a:t>
            </a:r>
            <a:r>
              <a:rPr lang="en-US" sz="3600" dirty="0" smtClean="0"/>
              <a:t> </a:t>
            </a:r>
            <a:r>
              <a:rPr lang="en-US" sz="3600" dirty="0" err="1" smtClean="0"/>
              <a:t>dipindah</a:t>
            </a:r>
            <a:r>
              <a:rPr lang="en-US" sz="3600" dirty="0" smtClean="0"/>
              <a:t> </a:t>
            </a:r>
            <a:r>
              <a:rPr lang="en-US" sz="3600" dirty="0" err="1" smtClean="0"/>
              <a:t>tangan</a:t>
            </a:r>
            <a:r>
              <a:rPr lang="en-US" sz="3600" dirty="0" smtClean="0"/>
              <a:t> </a:t>
            </a:r>
            <a:r>
              <a:rPr lang="en-US" sz="3600" dirty="0" err="1" smtClean="0"/>
              <a:t>dengan</a:t>
            </a:r>
            <a:r>
              <a:rPr lang="en-US" sz="3600" dirty="0" smtClean="0"/>
              <a:t> </a:t>
            </a:r>
            <a:r>
              <a:rPr lang="en-US" sz="3600" dirty="0" err="1" smtClean="0"/>
              <a:t>melakukan</a:t>
            </a:r>
            <a:r>
              <a:rPr lang="en-US" sz="3600" dirty="0" smtClean="0"/>
              <a:t> </a:t>
            </a:r>
            <a:r>
              <a:rPr lang="en-US" sz="3600" dirty="0" err="1" smtClean="0"/>
              <a:t>perbuatan</a:t>
            </a:r>
            <a:r>
              <a:rPr lang="en-US" sz="3600" dirty="0" smtClean="0"/>
              <a:t> </a:t>
            </a:r>
            <a:r>
              <a:rPr lang="en-US" sz="3600" dirty="0" err="1" smtClean="0"/>
              <a:t>hukum</a:t>
            </a:r>
            <a:r>
              <a:rPr lang="en-US" sz="3600" dirty="0" smtClean="0"/>
              <a:t> :</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pPr>
              <a:buNone/>
            </a:pPr>
            <a:endParaRPr lang="en-US" dirty="0" smtClean="0"/>
          </a:p>
          <a:p>
            <a:pPr lvl="1"/>
            <a:r>
              <a:rPr lang="en-US" dirty="0" err="1" smtClean="0"/>
              <a:t>Jual</a:t>
            </a:r>
            <a:r>
              <a:rPr lang="en-US" dirty="0" smtClean="0"/>
              <a:t> – </a:t>
            </a:r>
            <a:r>
              <a:rPr lang="en-US" dirty="0" err="1" smtClean="0"/>
              <a:t>beli</a:t>
            </a:r>
            <a:endParaRPr lang="en-US" dirty="0" smtClean="0"/>
          </a:p>
          <a:p>
            <a:pPr lvl="1"/>
            <a:r>
              <a:rPr lang="en-US" dirty="0" err="1" smtClean="0"/>
              <a:t>Hibah</a:t>
            </a:r>
            <a:r>
              <a:rPr lang="en-US" dirty="0" smtClean="0"/>
              <a:t> </a:t>
            </a:r>
          </a:p>
          <a:p>
            <a:pPr lvl="1"/>
            <a:r>
              <a:rPr lang="en-US" dirty="0" err="1" smtClean="0"/>
              <a:t>Tukar</a:t>
            </a:r>
            <a:r>
              <a:rPr lang="en-US" dirty="0" smtClean="0"/>
              <a:t>  </a:t>
            </a:r>
            <a:r>
              <a:rPr lang="en-US" dirty="0" err="1" smtClean="0"/>
              <a:t>menukar</a:t>
            </a:r>
            <a:endParaRPr lang="en-US" dirty="0" smtClean="0"/>
          </a:p>
          <a:p>
            <a:pPr lvl="1"/>
            <a:r>
              <a:rPr lang="en-US" dirty="0" err="1" smtClean="0"/>
              <a:t>Hibah</a:t>
            </a:r>
            <a:r>
              <a:rPr lang="en-US" dirty="0" smtClean="0"/>
              <a:t> </a:t>
            </a:r>
            <a:r>
              <a:rPr lang="en-US" dirty="0" err="1" smtClean="0"/>
              <a:t>wasiat</a:t>
            </a:r>
            <a:r>
              <a:rPr lang="en-US" dirty="0" smtClean="0"/>
              <a:t>/</a:t>
            </a:r>
            <a:r>
              <a:rPr lang="en-US" dirty="0" err="1" smtClean="0"/>
              <a:t>Legaat</a:t>
            </a:r>
            <a:endParaRPr lang="en-US" dirty="0" smtClean="0"/>
          </a:p>
          <a:p>
            <a:pPr lvl="1"/>
            <a:r>
              <a:rPr lang="en-US" dirty="0" err="1" smtClean="0"/>
              <a:t>Lelang</a:t>
            </a:r>
            <a:r>
              <a:rPr lang="en-US" dirty="0" smtClean="0"/>
              <a:t> </a:t>
            </a:r>
          </a:p>
          <a:p>
            <a:pPr lvl="1"/>
            <a:r>
              <a:rPr lang="en-US" dirty="0" err="1" smtClean="0"/>
              <a:t>Warisan</a:t>
            </a:r>
            <a:endParaRPr lang="en-US" dirty="0" smtClean="0"/>
          </a:p>
          <a:p>
            <a:pPr lvl="1"/>
            <a:r>
              <a:rPr lang="en-US" dirty="0" err="1" smtClean="0"/>
              <a:t>Peralihan</a:t>
            </a:r>
            <a:r>
              <a:rPr lang="en-US" dirty="0" smtClean="0"/>
              <a:t> </a:t>
            </a:r>
            <a:r>
              <a:rPr lang="en-US" dirty="0" err="1" smtClean="0"/>
              <a:t>hak</a:t>
            </a:r>
            <a:r>
              <a:rPr lang="en-US" dirty="0" smtClean="0"/>
              <a:t> </a:t>
            </a:r>
            <a:r>
              <a:rPr lang="en-US" dirty="0" err="1" smtClean="0"/>
              <a:t>karena</a:t>
            </a:r>
            <a:r>
              <a:rPr lang="en-US" dirty="0" smtClean="0"/>
              <a:t> </a:t>
            </a:r>
            <a:r>
              <a:rPr lang="en-US" dirty="0" err="1" smtClean="0"/>
              <a:t>penggabungan</a:t>
            </a:r>
            <a:r>
              <a:rPr lang="en-US" dirty="0" smtClean="0"/>
              <a:t> </a:t>
            </a:r>
            <a:r>
              <a:rPr lang="en-US" dirty="0" err="1" smtClean="0"/>
              <a:t>atau</a:t>
            </a:r>
            <a:r>
              <a:rPr lang="en-US" dirty="0" smtClean="0"/>
              <a:t> </a:t>
            </a:r>
            <a:r>
              <a:rPr lang="en-US" dirty="0" err="1" smtClean="0"/>
              <a:t>peleburan</a:t>
            </a:r>
            <a:r>
              <a:rPr lang="en-US" dirty="0" smtClean="0"/>
              <a:t> </a:t>
            </a:r>
            <a:r>
              <a:rPr lang="en-US" dirty="0" err="1" smtClean="0"/>
              <a:t>atau</a:t>
            </a:r>
            <a:r>
              <a:rPr lang="en-US" dirty="0" smtClean="0"/>
              <a:t> </a:t>
            </a:r>
            <a:r>
              <a:rPr lang="en-US" dirty="0" err="1" smtClean="0"/>
              <a:t>koperasi</a:t>
            </a:r>
            <a:endParaRPr lang="en-US" dirty="0" smtClean="0"/>
          </a:p>
          <a:p>
            <a:pPr lvl="1"/>
            <a:r>
              <a:rPr lang="en-US" dirty="0" err="1" smtClean="0"/>
              <a:t>Wakaf</a:t>
            </a:r>
            <a:r>
              <a:rPr lang="en-US" dirty="0" smtClean="0"/>
              <a:t> </a:t>
            </a:r>
          </a:p>
          <a:p>
            <a:pPr algn="ctr">
              <a:buNone/>
            </a:pPr>
            <a:r>
              <a:rPr lang="en-US" dirty="0" smtClean="0"/>
              <a:t>101</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JUAL BELI HAK ATAS TANAH</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lstStyle/>
          <a:p>
            <a:pPr lvl="0"/>
            <a:r>
              <a:rPr lang="en-US" b="1" dirty="0" err="1" smtClean="0"/>
              <a:t>Sebelum</a:t>
            </a:r>
            <a:r>
              <a:rPr lang="en-US" b="1" dirty="0" smtClean="0"/>
              <a:t> </a:t>
            </a:r>
            <a:r>
              <a:rPr lang="en-US" b="1" dirty="0" err="1" smtClean="0"/>
              <a:t>berlakunya</a:t>
            </a:r>
            <a:r>
              <a:rPr lang="en-US" b="1" dirty="0" smtClean="0"/>
              <a:t> UUPA </a:t>
            </a:r>
            <a:r>
              <a:rPr lang="en-US" b="1" dirty="0" err="1" smtClean="0"/>
              <a:t>tahun</a:t>
            </a:r>
            <a:r>
              <a:rPr lang="en-US" b="1" dirty="0" smtClean="0"/>
              <a:t> 1960</a:t>
            </a:r>
            <a:endParaRPr lang="en-US" dirty="0" smtClean="0"/>
          </a:p>
          <a:p>
            <a:r>
              <a:rPr lang="en-US" dirty="0" err="1" smtClean="0"/>
              <a:t>Sebelum</a:t>
            </a:r>
            <a:r>
              <a:rPr lang="en-US" dirty="0" smtClean="0"/>
              <a:t> </a:t>
            </a:r>
            <a:r>
              <a:rPr lang="en-US" dirty="0" err="1" smtClean="0"/>
              <a:t>berlakunya</a:t>
            </a:r>
            <a:r>
              <a:rPr lang="en-US" dirty="0" smtClean="0"/>
              <a:t> UUPA </a:t>
            </a:r>
            <a:r>
              <a:rPr lang="en-US" dirty="0" err="1" smtClean="0"/>
              <a:t>didlm</a:t>
            </a:r>
            <a:r>
              <a:rPr lang="en-US" dirty="0" smtClean="0"/>
              <a:t> </a:t>
            </a:r>
            <a:r>
              <a:rPr lang="en-US" dirty="0" err="1" smtClean="0"/>
              <a:t>hk</a:t>
            </a:r>
            <a:r>
              <a:rPr lang="en-US" dirty="0" smtClean="0"/>
              <a:t> </a:t>
            </a:r>
            <a:r>
              <a:rPr lang="en-US" dirty="0" err="1" smtClean="0"/>
              <a:t>tanah</a:t>
            </a:r>
            <a:r>
              <a:rPr lang="en-US" dirty="0" smtClean="0"/>
              <a:t> </a:t>
            </a:r>
            <a:r>
              <a:rPr lang="en-US" dirty="0" err="1" smtClean="0"/>
              <a:t>terdapat</a:t>
            </a:r>
            <a:r>
              <a:rPr lang="en-US" dirty="0" smtClean="0"/>
              <a:t> </a:t>
            </a:r>
            <a:r>
              <a:rPr lang="en-US" dirty="0" err="1" smtClean="0"/>
              <a:t>dualisme</a:t>
            </a:r>
            <a:r>
              <a:rPr lang="en-US" dirty="0" smtClean="0"/>
              <a:t> </a:t>
            </a:r>
            <a:r>
              <a:rPr lang="en-US" dirty="0" err="1" smtClean="0"/>
              <a:t>untuk</a:t>
            </a:r>
            <a:r>
              <a:rPr lang="en-US" dirty="0" smtClean="0"/>
              <a:t> </a:t>
            </a:r>
            <a:r>
              <a:rPr lang="en-US" dirty="0" err="1" smtClean="0"/>
              <a:t>diberlakukannya</a:t>
            </a:r>
            <a:r>
              <a:rPr lang="en-US" dirty="0" smtClean="0"/>
              <a:t> 2 </a:t>
            </a:r>
            <a:r>
              <a:rPr lang="en-US" dirty="0" err="1" smtClean="0"/>
              <a:t>hukum</a:t>
            </a:r>
            <a:r>
              <a:rPr lang="en-US" dirty="0" smtClean="0"/>
              <a:t> </a:t>
            </a:r>
            <a:r>
              <a:rPr lang="en-US" dirty="0" err="1" smtClean="0"/>
              <a:t>tanah</a:t>
            </a:r>
            <a:r>
              <a:rPr lang="en-US" dirty="0" smtClean="0"/>
              <a:t> </a:t>
            </a:r>
            <a:r>
              <a:rPr lang="en-US" dirty="0" err="1" smtClean="0"/>
              <a:t>untuk</a:t>
            </a:r>
            <a:r>
              <a:rPr lang="en-US" dirty="0" smtClean="0"/>
              <a:t>  </a:t>
            </a:r>
            <a:r>
              <a:rPr lang="en-US" dirty="0" err="1" smtClean="0"/>
              <a:t>seluruh</a:t>
            </a:r>
            <a:r>
              <a:rPr lang="en-US" dirty="0" smtClean="0"/>
              <a:t> </a:t>
            </a:r>
            <a:r>
              <a:rPr lang="en-US" dirty="0" err="1" smtClean="0"/>
              <a:t>wilayah</a:t>
            </a:r>
            <a:r>
              <a:rPr lang="en-US" dirty="0" smtClean="0"/>
              <a:t> </a:t>
            </a:r>
            <a:r>
              <a:rPr lang="en-US" dirty="0" err="1" smtClean="0"/>
              <a:t>Hindia</a:t>
            </a:r>
            <a:r>
              <a:rPr lang="en-US" dirty="0" smtClean="0"/>
              <a:t> </a:t>
            </a:r>
            <a:r>
              <a:rPr lang="en-US" dirty="0" err="1" smtClean="0"/>
              <a:t>Belanda</a:t>
            </a:r>
            <a:r>
              <a:rPr lang="en-US" dirty="0" smtClean="0"/>
              <a:t> (Indonesia), </a:t>
            </a:r>
            <a:r>
              <a:rPr lang="en-US" dirty="0" err="1" smtClean="0"/>
              <a:t>yaitu</a:t>
            </a:r>
            <a:r>
              <a:rPr lang="en-US" dirty="0" smtClean="0"/>
              <a:t> </a:t>
            </a:r>
            <a:r>
              <a:rPr lang="en-US" dirty="0" err="1" smtClean="0"/>
              <a:t>berlakunya</a:t>
            </a:r>
            <a:r>
              <a:rPr lang="en-US" dirty="0" smtClean="0"/>
              <a:t> </a:t>
            </a:r>
            <a:r>
              <a:rPr lang="en-US" dirty="0" err="1" smtClean="0"/>
              <a:t>ketentuan</a:t>
            </a:r>
            <a:r>
              <a:rPr lang="en-US" dirty="0" smtClean="0"/>
              <a:t> </a:t>
            </a:r>
            <a:r>
              <a:rPr lang="en-US" dirty="0" err="1" smtClean="0"/>
              <a:t>Hukum</a:t>
            </a:r>
            <a:r>
              <a:rPr lang="en-US" dirty="0" smtClean="0"/>
              <a:t> </a:t>
            </a:r>
            <a:r>
              <a:rPr lang="en-US" dirty="0" err="1" smtClean="0"/>
              <a:t>Adat</a:t>
            </a:r>
            <a:r>
              <a:rPr lang="en-US" dirty="0" smtClean="0"/>
              <a:t> </a:t>
            </a:r>
            <a:r>
              <a:rPr lang="en-US" dirty="0" err="1" smtClean="0"/>
              <a:t>dan</a:t>
            </a:r>
            <a:r>
              <a:rPr lang="en-US" dirty="0" smtClean="0"/>
              <a:t> </a:t>
            </a:r>
            <a:r>
              <a:rPr lang="en-US" dirty="0" err="1" smtClean="0"/>
              <a:t>hukum</a:t>
            </a:r>
            <a:r>
              <a:rPr lang="en-US" dirty="0" smtClean="0"/>
              <a:t> </a:t>
            </a:r>
            <a:r>
              <a:rPr lang="en-US" dirty="0" err="1" smtClean="0"/>
              <a:t>barat</a:t>
            </a:r>
            <a:r>
              <a:rPr lang="en-US" dirty="0" smtClean="0"/>
              <a:t>.</a:t>
            </a:r>
          </a:p>
          <a:p>
            <a:pPr algn="ctr">
              <a:buNone/>
            </a:pPr>
            <a:endParaRPr lang="en-US" dirty="0" smtClean="0"/>
          </a:p>
          <a:p>
            <a:pPr algn="ctr">
              <a:buNone/>
            </a:pPr>
            <a:endParaRPr lang="en-US" dirty="0" smtClean="0"/>
          </a:p>
          <a:p>
            <a:pPr algn="ctr">
              <a:buNone/>
            </a:pPr>
            <a:r>
              <a:rPr lang="en-US" dirty="0" smtClean="0"/>
              <a:t>102</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JUAL BELI MENURUT HUKUM ADAT :</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dirty="0" err="1" smtClean="0"/>
              <a:t>Bukanlah</a:t>
            </a:r>
            <a:r>
              <a:rPr lang="en-US" dirty="0" smtClean="0"/>
              <a:t> </a:t>
            </a:r>
            <a:r>
              <a:rPr lang="en-US" dirty="0" err="1" smtClean="0"/>
              <a:t>suatu</a:t>
            </a:r>
            <a:r>
              <a:rPr lang="en-US" dirty="0" smtClean="0"/>
              <a:t> </a:t>
            </a:r>
            <a:r>
              <a:rPr lang="en-US" dirty="0" err="1" smtClean="0"/>
              <a:t>perjanjian</a:t>
            </a:r>
            <a:r>
              <a:rPr lang="en-US" dirty="0" smtClean="0"/>
              <a:t> </a:t>
            </a:r>
            <a:r>
              <a:rPr lang="en-US" dirty="0" err="1" smtClean="0"/>
              <a:t>ttp</a:t>
            </a:r>
            <a:r>
              <a:rPr lang="en-US" dirty="0" smtClean="0"/>
              <a:t> </a:t>
            </a:r>
            <a:r>
              <a:rPr lang="en-US" dirty="0" err="1" smtClean="0"/>
              <a:t>merupakan</a:t>
            </a:r>
            <a:r>
              <a:rPr lang="en-US" dirty="0" smtClean="0"/>
              <a:t> </a:t>
            </a:r>
            <a:r>
              <a:rPr lang="en-US" dirty="0" err="1" smtClean="0"/>
              <a:t>perbuatan</a:t>
            </a:r>
            <a:r>
              <a:rPr lang="en-US" dirty="0" smtClean="0"/>
              <a:t> </a:t>
            </a:r>
            <a:r>
              <a:rPr lang="en-US" dirty="0" err="1" smtClean="0"/>
              <a:t>hukum</a:t>
            </a:r>
            <a:r>
              <a:rPr lang="en-US" dirty="0" smtClean="0"/>
              <a:t> yang </a:t>
            </a:r>
            <a:r>
              <a:rPr lang="en-US" dirty="0" err="1" smtClean="0"/>
              <a:t>berupa</a:t>
            </a:r>
            <a:r>
              <a:rPr lang="en-US" dirty="0" smtClean="0"/>
              <a:t> </a:t>
            </a:r>
            <a:r>
              <a:rPr lang="en-US" dirty="0" err="1" smtClean="0"/>
              <a:t>penyerahan</a:t>
            </a:r>
            <a:r>
              <a:rPr lang="en-US" dirty="0" smtClean="0"/>
              <a:t> </a:t>
            </a:r>
            <a:r>
              <a:rPr lang="en-US" dirty="0" err="1" smtClean="0"/>
              <a:t>tanah</a:t>
            </a:r>
            <a:r>
              <a:rPr lang="en-US" dirty="0" smtClean="0"/>
              <a:t> </a:t>
            </a:r>
            <a:r>
              <a:rPr lang="en-US" dirty="0" err="1" smtClean="0"/>
              <a:t>ybs</a:t>
            </a:r>
            <a:r>
              <a:rPr lang="en-US" dirty="0" smtClean="0"/>
              <a:t> </a:t>
            </a:r>
            <a:r>
              <a:rPr lang="en-US" dirty="0" err="1" smtClean="0"/>
              <a:t>oleh</a:t>
            </a:r>
            <a:r>
              <a:rPr lang="en-US" dirty="0" smtClean="0"/>
              <a:t> </a:t>
            </a:r>
            <a:r>
              <a:rPr lang="en-US" dirty="0" err="1" smtClean="0"/>
              <a:t>penjual</a:t>
            </a:r>
            <a:r>
              <a:rPr lang="en-US" dirty="0" smtClean="0"/>
              <a:t> </a:t>
            </a:r>
            <a:r>
              <a:rPr lang="en-US" dirty="0" err="1" smtClean="0"/>
              <a:t>kepada</a:t>
            </a:r>
            <a:r>
              <a:rPr lang="en-US" dirty="0" smtClean="0"/>
              <a:t> </a:t>
            </a:r>
            <a:r>
              <a:rPr lang="en-US" dirty="0" err="1" smtClean="0"/>
              <a:t>pembeli</a:t>
            </a:r>
            <a:r>
              <a:rPr lang="en-US" dirty="0" smtClean="0"/>
              <a:t> </a:t>
            </a:r>
            <a:r>
              <a:rPr lang="en-US" dirty="0" err="1" smtClean="0"/>
              <a:t>pada</a:t>
            </a:r>
            <a:r>
              <a:rPr lang="en-US" dirty="0" smtClean="0"/>
              <a:t> </a:t>
            </a:r>
            <a:r>
              <a:rPr lang="en-US" dirty="0" err="1" smtClean="0"/>
              <a:t>saat</a:t>
            </a:r>
            <a:r>
              <a:rPr lang="en-US" dirty="0" smtClean="0"/>
              <a:t> </a:t>
            </a:r>
            <a:r>
              <a:rPr lang="en-US" dirty="0" err="1" smtClean="0"/>
              <a:t>mana</a:t>
            </a:r>
            <a:r>
              <a:rPr lang="en-US" dirty="0" smtClean="0"/>
              <a:t> </a:t>
            </a:r>
            <a:r>
              <a:rPr lang="en-US" dirty="0" err="1" smtClean="0"/>
              <a:t>pihak</a:t>
            </a:r>
            <a:r>
              <a:rPr lang="en-US" dirty="0" smtClean="0"/>
              <a:t> </a:t>
            </a:r>
            <a:r>
              <a:rPr lang="en-US" dirty="0" err="1" smtClean="0"/>
              <a:t>pembeli</a:t>
            </a:r>
            <a:r>
              <a:rPr lang="en-US" dirty="0" smtClean="0"/>
              <a:t> </a:t>
            </a:r>
            <a:r>
              <a:rPr lang="en-US" dirty="0" err="1" smtClean="0"/>
              <a:t>menyerahkan</a:t>
            </a:r>
            <a:r>
              <a:rPr lang="en-US" dirty="0" smtClean="0"/>
              <a:t> </a:t>
            </a:r>
            <a:r>
              <a:rPr lang="en-US" dirty="0" err="1" smtClean="0"/>
              <a:t>pembayarannya</a:t>
            </a:r>
            <a:r>
              <a:rPr lang="en-US" dirty="0" smtClean="0"/>
              <a:t> </a:t>
            </a:r>
            <a:r>
              <a:rPr lang="en-US" dirty="0" err="1" smtClean="0"/>
              <a:t>kepada</a:t>
            </a:r>
            <a:r>
              <a:rPr lang="en-US" dirty="0" smtClean="0"/>
              <a:t> </a:t>
            </a:r>
            <a:r>
              <a:rPr lang="en-US" dirty="0" err="1" smtClean="0"/>
              <a:t>penjual</a:t>
            </a:r>
            <a:r>
              <a:rPr lang="en-US" dirty="0" smtClean="0"/>
              <a:t>.</a:t>
            </a:r>
          </a:p>
          <a:p>
            <a:r>
              <a:rPr lang="en-US" dirty="0" err="1" smtClean="0"/>
              <a:t>Maka</a:t>
            </a:r>
            <a:r>
              <a:rPr lang="en-US" dirty="0" smtClean="0"/>
              <a:t> </a:t>
            </a:r>
            <a:r>
              <a:rPr lang="en-US" dirty="0" err="1" smtClean="0"/>
              <a:t>dalam</a:t>
            </a:r>
            <a:r>
              <a:rPr lang="en-US" dirty="0" smtClean="0"/>
              <a:t> system </a:t>
            </a:r>
            <a:r>
              <a:rPr lang="en-US" dirty="0" err="1" smtClean="0"/>
              <a:t>hukum</a:t>
            </a:r>
            <a:r>
              <a:rPr lang="en-US" dirty="0" smtClean="0"/>
              <a:t> </a:t>
            </a:r>
            <a:r>
              <a:rPr lang="en-US" dirty="0" err="1" smtClean="0"/>
              <a:t>adat</a:t>
            </a:r>
            <a:r>
              <a:rPr lang="en-US" dirty="0" smtClean="0"/>
              <a:t> </a:t>
            </a:r>
            <a:r>
              <a:rPr lang="en-US" dirty="0" err="1" smtClean="0"/>
              <a:t>hanya</a:t>
            </a:r>
            <a:r>
              <a:rPr lang="en-US" dirty="0" smtClean="0"/>
              <a:t> </a:t>
            </a:r>
            <a:r>
              <a:rPr lang="en-US" dirty="0" err="1" smtClean="0"/>
              <a:t>terdapat</a:t>
            </a:r>
            <a:r>
              <a:rPr lang="en-US" dirty="0" smtClean="0"/>
              <a:t> </a:t>
            </a:r>
            <a:r>
              <a:rPr lang="en-US" dirty="0" err="1" smtClean="0"/>
              <a:t>satu</a:t>
            </a:r>
            <a:r>
              <a:rPr lang="en-US" dirty="0" smtClean="0"/>
              <a:t> </a:t>
            </a:r>
            <a:r>
              <a:rPr lang="en-US" dirty="0" err="1" smtClean="0"/>
              <a:t>perbuatan</a:t>
            </a:r>
            <a:r>
              <a:rPr lang="en-US" dirty="0" smtClean="0"/>
              <a:t> </a:t>
            </a:r>
            <a:r>
              <a:rPr lang="en-US" dirty="0" err="1" smtClean="0"/>
              <a:t>hukum</a:t>
            </a:r>
            <a:r>
              <a:rPr lang="en-US" dirty="0" smtClean="0"/>
              <a:t> </a:t>
            </a:r>
            <a:r>
              <a:rPr lang="en-US" dirty="0" err="1" smtClean="0"/>
              <a:t>yaitu</a:t>
            </a:r>
            <a:r>
              <a:rPr lang="en-US" dirty="0" smtClean="0"/>
              <a:t> </a:t>
            </a:r>
            <a:r>
              <a:rPr lang="en-US" dirty="0" err="1" smtClean="0"/>
              <a:t>antara</a:t>
            </a:r>
            <a:r>
              <a:rPr lang="en-US" dirty="0" smtClean="0"/>
              <a:t> </a:t>
            </a:r>
            <a:r>
              <a:rPr lang="en-US" dirty="0" err="1" smtClean="0"/>
              <a:t>perjanjian</a:t>
            </a:r>
            <a:r>
              <a:rPr lang="en-US" dirty="0" smtClean="0"/>
              <a:t> </a:t>
            </a:r>
            <a:r>
              <a:rPr lang="en-US" dirty="0" err="1" smtClean="0"/>
              <a:t>jual</a:t>
            </a:r>
            <a:r>
              <a:rPr lang="en-US" dirty="0" smtClean="0"/>
              <a:t> </a:t>
            </a:r>
            <a:r>
              <a:rPr lang="en-US" dirty="0" err="1" smtClean="0"/>
              <a:t>belinya</a:t>
            </a:r>
            <a:r>
              <a:rPr lang="en-US" dirty="0" smtClean="0"/>
              <a:t> (</a:t>
            </a:r>
            <a:r>
              <a:rPr lang="en-US" dirty="0" err="1" smtClean="0"/>
              <a:t>kata</a:t>
            </a:r>
            <a:r>
              <a:rPr lang="en-US" dirty="0" smtClean="0"/>
              <a:t> </a:t>
            </a:r>
            <a:r>
              <a:rPr lang="en-US" dirty="0" err="1" smtClean="0"/>
              <a:t>sepakat</a:t>
            </a:r>
            <a:r>
              <a:rPr lang="en-US" dirty="0" smtClean="0"/>
              <a:t>) </a:t>
            </a:r>
            <a:r>
              <a:rPr lang="en-US" dirty="0" err="1" smtClean="0"/>
              <a:t>dan</a:t>
            </a:r>
            <a:r>
              <a:rPr lang="en-US" dirty="0" smtClean="0"/>
              <a:t> </a:t>
            </a:r>
            <a:r>
              <a:rPr lang="en-US" dirty="0" err="1" smtClean="0"/>
              <a:t>penyerahan</a:t>
            </a:r>
            <a:r>
              <a:rPr lang="en-US" dirty="0" smtClean="0"/>
              <a:t> </a:t>
            </a:r>
            <a:r>
              <a:rPr lang="en-US" dirty="0" err="1" smtClean="0"/>
              <a:t>barang</a:t>
            </a:r>
            <a:r>
              <a:rPr lang="en-US" dirty="0" smtClean="0"/>
              <a:t> </a:t>
            </a:r>
            <a:r>
              <a:rPr lang="en-US" dirty="0" err="1" smtClean="0"/>
              <a:t>serta</a:t>
            </a:r>
            <a:r>
              <a:rPr lang="en-US" dirty="0" smtClean="0"/>
              <a:t> </a:t>
            </a:r>
            <a:r>
              <a:rPr lang="en-US" dirty="0" err="1" smtClean="0"/>
              <a:t>uangnya</a:t>
            </a:r>
            <a:r>
              <a:rPr lang="en-US" dirty="0" smtClean="0"/>
              <a:t> </a:t>
            </a:r>
            <a:r>
              <a:rPr lang="en-US" dirty="0" err="1" smtClean="0"/>
              <a:t>terjadi</a:t>
            </a:r>
            <a:r>
              <a:rPr lang="en-US" dirty="0" smtClean="0"/>
              <a:t> </a:t>
            </a:r>
            <a:r>
              <a:rPr lang="en-US" dirty="0" err="1" smtClean="0"/>
              <a:t>pada</a:t>
            </a:r>
            <a:r>
              <a:rPr lang="en-US" dirty="0" smtClean="0"/>
              <a:t> </a:t>
            </a:r>
            <a:r>
              <a:rPr lang="en-US" dirty="0" err="1" smtClean="0"/>
              <a:t>waktu</a:t>
            </a:r>
            <a:r>
              <a:rPr lang="en-US" dirty="0" smtClean="0"/>
              <a:t> </a:t>
            </a:r>
            <a:r>
              <a:rPr lang="en-US" dirty="0" err="1" smtClean="0"/>
              <a:t>bersamaan</a:t>
            </a:r>
            <a:r>
              <a:rPr lang="en-US" dirty="0" smtClean="0"/>
              <a:t>.</a:t>
            </a:r>
          </a:p>
          <a:p>
            <a:pPr>
              <a:buNone/>
            </a:pPr>
            <a:r>
              <a:rPr lang="en-US" dirty="0" smtClean="0"/>
              <a:t>Di </a:t>
            </a:r>
            <a:r>
              <a:rPr lang="en-US" dirty="0" err="1" smtClean="0"/>
              <a:t>dalam</a:t>
            </a:r>
            <a:r>
              <a:rPr lang="en-US" dirty="0" smtClean="0"/>
              <a:t> </a:t>
            </a:r>
            <a:r>
              <a:rPr lang="en-US" dirty="0" err="1" smtClean="0"/>
              <a:t>Hukum</a:t>
            </a:r>
            <a:r>
              <a:rPr lang="en-US" dirty="0" smtClean="0"/>
              <a:t> </a:t>
            </a:r>
            <a:r>
              <a:rPr lang="en-US" dirty="0" err="1" smtClean="0"/>
              <a:t>Adat</a:t>
            </a:r>
            <a:r>
              <a:rPr lang="en-US" dirty="0" smtClean="0"/>
              <a:t>, </a:t>
            </a:r>
            <a:r>
              <a:rPr lang="en-US" dirty="0" err="1" smtClean="0"/>
              <a:t>jual</a:t>
            </a:r>
            <a:r>
              <a:rPr lang="en-US" dirty="0" smtClean="0"/>
              <a:t> </a:t>
            </a:r>
            <a:r>
              <a:rPr lang="en-US" dirty="0" err="1" smtClean="0"/>
              <a:t>beli</a:t>
            </a:r>
            <a:r>
              <a:rPr lang="en-US" dirty="0" smtClean="0"/>
              <a:t> </a:t>
            </a:r>
            <a:r>
              <a:rPr lang="en-US" dirty="0" err="1" smtClean="0"/>
              <a:t>tsb</a:t>
            </a:r>
            <a:r>
              <a:rPr lang="en-US" dirty="0" smtClean="0"/>
              <a:t> </a:t>
            </a:r>
            <a:r>
              <a:rPr lang="en-US" dirty="0" err="1" smtClean="0"/>
              <a:t>mempunyai</a:t>
            </a:r>
            <a:r>
              <a:rPr lang="en-US" dirty="0" smtClean="0"/>
              <a:t> </a:t>
            </a:r>
            <a:r>
              <a:rPr lang="en-US" dirty="0" err="1" smtClean="0"/>
              <a:t>sifat</a:t>
            </a:r>
            <a:r>
              <a:rPr lang="en-US" dirty="0" smtClean="0"/>
              <a:t> :</a:t>
            </a:r>
          </a:p>
          <a:p>
            <a:pPr lvl="0"/>
            <a:r>
              <a:rPr lang="en-US" dirty="0" err="1" smtClean="0"/>
              <a:t>Tunai</a:t>
            </a:r>
            <a:r>
              <a:rPr lang="en-US" dirty="0" smtClean="0"/>
              <a:t>,</a:t>
            </a:r>
          </a:p>
          <a:p>
            <a:pPr lvl="0"/>
            <a:r>
              <a:rPr lang="en-US" dirty="0" err="1" smtClean="0"/>
              <a:t>Terang</a:t>
            </a:r>
            <a:endParaRPr lang="en-US" dirty="0" smtClean="0"/>
          </a:p>
          <a:p>
            <a:pPr lvl="0"/>
            <a:r>
              <a:rPr lang="en-US" dirty="0" err="1" smtClean="0"/>
              <a:t>Pemindahan</a:t>
            </a:r>
            <a:r>
              <a:rPr lang="en-US" dirty="0" smtClean="0"/>
              <a:t> </a:t>
            </a:r>
            <a:r>
              <a:rPr lang="en-US" dirty="0" err="1" smtClean="0"/>
              <a:t>hak</a:t>
            </a:r>
            <a:endParaRPr lang="en-US" dirty="0" smtClean="0"/>
          </a:p>
          <a:p>
            <a:pPr algn="ctr">
              <a:buNone/>
            </a:pPr>
            <a:r>
              <a:rPr lang="en-US" dirty="0" smtClean="0"/>
              <a:t>103</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JUAL BELI  MENURUT HUKUM BARAT</a:t>
            </a:r>
            <a:endParaRPr lang="en-US" sz="4000"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pPr lvl="0">
              <a:buNone/>
            </a:pPr>
            <a:r>
              <a:rPr lang="en-US" b="1" dirty="0" smtClean="0"/>
              <a:t>MENURUT PASAL 1457 KUH </a:t>
            </a:r>
            <a:r>
              <a:rPr lang="en-US" b="1" dirty="0" err="1" smtClean="0"/>
              <a:t>Perdata</a:t>
            </a:r>
            <a:r>
              <a:rPr lang="en-US" b="1" dirty="0" smtClean="0"/>
              <a:t> :</a:t>
            </a:r>
            <a:endParaRPr lang="en-US" dirty="0" smtClean="0"/>
          </a:p>
          <a:p>
            <a:r>
              <a:rPr lang="en-US" dirty="0" err="1" smtClean="0"/>
              <a:t>Jual</a:t>
            </a:r>
            <a:r>
              <a:rPr lang="en-US" dirty="0" smtClean="0"/>
              <a:t> </a:t>
            </a:r>
            <a:r>
              <a:rPr lang="en-US" dirty="0" err="1" smtClean="0"/>
              <a:t>beli</a:t>
            </a:r>
            <a:r>
              <a:rPr lang="en-US" dirty="0" smtClean="0"/>
              <a:t> </a:t>
            </a:r>
            <a:r>
              <a:rPr lang="en-US" dirty="0" err="1" smtClean="0"/>
              <a:t>adalah</a:t>
            </a:r>
            <a:r>
              <a:rPr lang="en-US" dirty="0" smtClean="0"/>
              <a:t> </a:t>
            </a:r>
            <a:r>
              <a:rPr lang="en-US" dirty="0" err="1" smtClean="0"/>
              <a:t>suatu</a:t>
            </a:r>
            <a:r>
              <a:rPr lang="en-US" dirty="0" smtClean="0"/>
              <a:t> </a:t>
            </a:r>
            <a:r>
              <a:rPr lang="en-US" dirty="0" err="1" smtClean="0"/>
              <a:t>persetujuan</a:t>
            </a:r>
            <a:r>
              <a:rPr lang="en-US" dirty="0" smtClean="0"/>
              <a:t> </a:t>
            </a:r>
            <a:r>
              <a:rPr lang="en-US" dirty="0" err="1" smtClean="0"/>
              <a:t>dengan</a:t>
            </a:r>
            <a:r>
              <a:rPr lang="en-US" dirty="0" smtClean="0"/>
              <a:t> </a:t>
            </a:r>
            <a:r>
              <a:rPr lang="en-US" dirty="0" err="1" smtClean="0"/>
              <a:t>mana</a:t>
            </a:r>
            <a:r>
              <a:rPr lang="en-US" dirty="0" smtClean="0"/>
              <a:t> </a:t>
            </a:r>
            <a:r>
              <a:rPr lang="en-US" dirty="0" err="1" smtClean="0"/>
              <a:t>pihak</a:t>
            </a:r>
            <a:r>
              <a:rPr lang="en-US" dirty="0" smtClean="0"/>
              <a:t> yang </a:t>
            </a:r>
            <a:r>
              <a:rPr lang="en-US" dirty="0" err="1" smtClean="0"/>
              <a:t>satu</a:t>
            </a:r>
            <a:r>
              <a:rPr lang="en-US" dirty="0" smtClean="0"/>
              <a:t> </a:t>
            </a:r>
            <a:r>
              <a:rPr lang="en-US" dirty="0" err="1" smtClean="0"/>
              <a:t>mengikatkan</a:t>
            </a:r>
            <a:r>
              <a:rPr lang="en-US" dirty="0" smtClean="0"/>
              <a:t> </a:t>
            </a:r>
            <a:r>
              <a:rPr lang="en-US" dirty="0" err="1" smtClean="0"/>
              <a:t>dirinya</a:t>
            </a:r>
            <a:r>
              <a:rPr lang="en-US" dirty="0" smtClean="0"/>
              <a:t> </a:t>
            </a:r>
            <a:r>
              <a:rPr lang="en-US" dirty="0" err="1" smtClean="0"/>
              <a:t>untuk</a:t>
            </a:r>
            <a:r>
              <a:rPr lang="en-US" dirty="0" smtClean="0"/>
              <a:t> </a:t>
            </a:r>
            <a:r>
              <a:rPr lang="en-US" dirty="0" err="1" smtClean="0"/>
              <a:t>menyerahkan</a:t>
            </a:r>
            <a:r>
              <a:rPr lang="en-US" dirty="0" smtClean="0"/>
              <a:t> </a:t>
            </a:r>
            <a:r>
              <a:rPr lang="en-US" dirty="0" err="1" smtClean="0"/>
              <a:t>suatu</a:t>
            </a:r>
            <a:r>
              <a:rPr lang="en-US" dirty="0" smtClean="0"/>
              <a:t> </a:t>
            </a:r>
            <a:r>
              <a:rPr lang="en-US" dirty="0" err="1" smtClean="0"/>
              <a:t>kebendaan</a:t>
            </a:r>
            <a:r>
              <a:rPr lang="en-US" dirty="0" smtClean="0"/>
              <a:t> </a:t>
            </a:r>
            <a:r>
              <a:rPr lang="en-US" dirty="0" err="1" smtClean="0"/>
              <a:t>dan</a:t>
            </a:r>
            <a:r>
              <a:rPr lang="en-US" dirty="0" smtClean="0"/>
              <a:t> </a:t>
            </a:r>
            <a:r>
              <a:rPr lang="en-US" dirty="0" err="1" smtClean="0"/>
              <a:t>pihak</a:t>
            </a:r>
            <a:r>
              <a:rPr lang="en-US" dirty="0" smtClean="0"/>
              <a:t> yang lain </a:t>
            </a:r>
            <a:r>
              <a:rPr lang="en-US" dirty="0" err="1" smtClean="0"/>
              <a:t>untuk</a:t>
            </a:r>
            <a:r>
              <a:rPr lang="en-US" dirty="0" smtClean="0"/>
              <a:t> </a:t>
            </a:r>
            <a:r>
              <a:rPr lang="en-US" dirty="0" err="1" smtClean="0"/>
              <a:t>membayar</a:t>
            </a:r>
            <a:r>
              <a:rPr lang="en-US" dirty="0" smtClean="0"/>
              <a:t> </a:t>
            </a:r>
            <a:r>
              <a:rPr lang="en-US" dirty="0" err="1" smtClean="0"/>
              <a:t>harga</a:t>
            </a:r>
            <a:r>
              <a:rPr lang="en-US" dirty="0" smtClean="0"/>
              <a:t> yang </a:t>
            </a:r>
            <a:r>
              <a:rPr lang="en-US" dirty="0" err="1" smtClean="0"/>
              <a:t>telah</a:t>
            </a:r>
            <a:r>
              <a:rPr lang="en-US" dirty="0" smtClean="0"/>
              <a:t> </a:t>
            </a:r>
            <a:r>
              <a:rPr lang="en-US" dirty="0" err="1" smtClean="0"/>
              <a:t>diperjanjikan</a:t>
            </a:r>
            <a:r>
              <a:rPr lang="en-US" dirty="0" smtClean="0"/>
              <a:t>.</a:t>
            </a:r>
          </a:p>
          <a:p>
            <a:pPr lvl="0">
              <a:buNone/>
            </a:pPr>
            <a:r>
              <a:rPr lang="en-US" b="1" dirty="0" smtClean="0"/>
              <a:t>MENURUT PASAL 1458 KUH </a:t>
            </a:r>
            <a:r>
              <a:rPr lang="en-US" b="1" dirty="0" err="1" smtClean="0"/>
              <a:t>Perdata</a:t>
            </a:r>
            <a:r>
              <a:rPr lang="en-US" b="1" dirty="0" smtClean="0"/>
              <a:t> :</a:t>
            </a:r>
            <a:endParaRPr lang="en-US" dirty="0" smtClean="0"/>
          </a:p>
          <a:p>
            <a:r>
              <a:rPr lang="en-US" dirty="0" err="1" smtClean="0"/>
              <a:t>Jual</a:t>
            </a:r>
            <a:r>
              <a:rPr lang="en-US" dirty="0" smtClean="0"/>
              <a:t> </a:t>
            </a:r>
            <a:r>
              <a:rPr lang="en-US" dirty="0" err="1" smtClean="0"/>
              <a:t>beli</a:t>
            </a:r>
            <a:r>
              <a:rPr lang="en-US" dirty="0" smtClean="0"/>
              <a:t> </a:t>
            </a:r>
            <a:r>
              <a:rPr lang="en-US" dirty="0" err="1" smtClean="0"/>
              <a:t>dianggap</a:t>
            </a:r>
            <a:r>
              <a:rPr lang="en-US" dirty="0" smtClean="0"/>
              <a:t> </a:t>
            </a:r>
            <a:r>
              <a:rPr lang="en-US" dirty="0" err="1" smtClean="0"/>
              <a:t>telah</a:t>
            </a:r>
            <a:r>
              <a:rPr lang="en-US" dirty="0" smtClean="0"/>
              <a:t> </a:t>
            </a:r>
            <a:r>
              <a:rPr lang="en-US" dirty="0" err="1" smtClean="0"/>
              <a:t>terjadi</a:t>
            </a:r>
            <a:r>
              <a:rPr lang="en-US" dirty="0" smtClean="0"/>
              <a:t> </a:t>
            </a:r>
            <a:r>
              <a:rPr lang="en-US" dirty="0" err="1" smtClean="0"/>
              <a:t>antara</a:t>
            </a:r>
            <a:r>
              <a:rPr lang="en-US" dirty="0" smtClean="0"/>
              <a:t> </a:t>
            </a:r>
            <a:r>
              <a:rPr lang="en-US" dirty="0" err="1" smtClean="0"/>
              <a:t>kedua</a:t>
            </a:r>
            <a:r>
              <a:rPr lang="en-US" dirty="0" smtClean="0"/>
              <a:t> </a:t>
            </a:r>
            <a:r>
              <a:rPr lang="en-US" dirty="0" err="1" smtClean="0"/>
              <a:t>belah</a:t>
            </a:r>
            <a:r>
              <a:rPr lang="en-US" dirty="0" smtClean="0"/>
              <a:t> </a:t>
            </a:r>
            <a:r>
              <a:rPr lang="en-US" dirty="0" err="1" smtClean="0"/>
              <a:t>pihak</a:t>
            </a:r>
            <a:r>
              <a:rPr lang="en-US" dirty="0" smtClean="0"/>
              <a:t> </a:t>
            </a:r>
            <a:r>
              <a:rPr lang="en-US" dirty="0" err="1" smtClean="0"/>
              <a:t>seketika</a:t>
            </a:r>
            <a:r>
              <a:rPr lang="en-US" dirty="0" smtClean="0"/>
              <a:t> </a:t>
            </a:r>
            <a:r>
              <a:rPr lang="en-US" dirty="0" err="1" smtClean="0"/>
              <a:t>setelah</a:t>
            </a:r>
            <a:r>
              <a:rPr lang="en-US" dirty="0" smtClean="0"/>
              <a:t> </a:t>
            </a:r>
            <a:r>
              <a:rPr lang="en-US" dirty="0" err="1" smtClean="0"/>
              <a:t>orang-orang</a:t>
            </a:r>
            <a:r>
              <a:rPr lang="en-US" dirty="0" smtClean="0"/>
              <a:t> </a:t>
            </a:r>
            <a:r>
              <a:rPr lang="en-US" dirty="0" err="1" smtClean="0"/>
              <a:t>ini</a:t>
            </a:r>
            <a:r>
              <a:rPr lang="en-US" dirty="0" smtClean="0"/>
              <a:t> </a:t>
            </a:r>
            <a:r>
              <a:rPr lang="en-US" dirty="0" err="1" smtClean="0"/>
              <a:t>mencapai</a:t>
            </a:r>
            <a:r>
              <a:rPr lang="en-US" dirty="0" smtClean="0"/>
              <a:t> </a:t>
            </a:r>
            <a:r>
              <a:rPr lang="en-US" dirty="0" err="1" smtClean="0"/>
              <a:t>kata</a:t>
            </a:r>
            <a:r>
              <a:rPr lang="en-US" dirty="0" smtClean="0"/>
              <a:t> </a:t>
            </a:r>
            <a:r>
              <a:rPr lang="en-US" dirty="0" err="1" smtClean="0"/>
              <a:t>sepakat</a:t>
            </a:r>
            <a:r>
              <a:rPr lang="en-US" dirty="0" smtClean="0"/>
              <a:t> </a:t>
            </a:r>
            <a:r>
              <a:rPr lang="en-US" dirty="0" err="1" smtClean="0"/>
              <a:t>tentang</a:t>
            </a:r>
            <a:r>
              <a:rPr lang="en-US" dirty="0" smtClean="0"/>
              <a:t> </a:t>
            </a:r>
            <a:r>
              <a:rPr lang="en-US" dirty="0" err="1" smtClean="0"/>
              <a:t>kebendaan</a:t>
            </a:r>
            <a:r>
              <a:rPr lang="en-US" dirty="0" smtClean="0"/>
              <a:t> </a:t>
            </a:r>
            <a:r>
              <a:rPr lang="en-US" dirty="0" err="1" smtClean="0"/>
              <a:t>tsb</a:t>
            </a:r>
            <a:r>
              <a:rPr lang="en-US" dirty="0" smtClean="0"/>
              <a:t> </a:t>
            </a:r>
            <a:r>
              <a:rPr lang="en-US" dirty="0" err="1" smtClean="0"/>
              <a:t>dan</a:t>
            </a:r>
            <a:r>
              <a:rPr lang="en-US" dirty="0" smtClean="0"/>
              <a:t> </a:t>
            </a:r>
            <a:r>
              <a:rPr lang="en-US" dirty="0" err="1" smtClean="0"/>
              <a:t>harganya</a:t>
            </a:r>
            <a:r>
              <a:rPr lang="en-US" dirty="0" smtClean="0"/>
              <a:t>, </a:t>
            </a:r>
            <a:r>
              <a:rPr lang="en-US" dirty="0" err="1" smtClean="0"/>
              <a:t>meskipun</a:t>
            </a:r>
            <a:r>
              <a:rPr lang="en-US" dirty="0" smtClean="0"/>
              <a:t> </a:t>
            </a:r>
            <a:r>
              <a:rPr lang="en-US" dirty="0" err="1" smtClean="0"/>
              <a:t>benda</a:t>
            </a:r>
            <a:r>
              <a:rPr lang="en-US" dirty="0" smtClean="0"/>
              <a:t> </a:t>
            </a:r>
            <a:r>
              <a:rPr lang="en-US" dirty="0" err="1" smtClean="0"/>
              <a:t>tsb</a:t>
            </a:r>
            <a:r>
              <a:rPr lang="en-US" dirty="0" smtClean="0"/>
              <a:t> </a:t>
            </a:r>
            <a:r>
              <a:rPr lang="en-US" dirty="0" err="1" smtClean="0"/>
              <a:t>belum</a:t>
            </a:r>
            <a:r>
              <a:rPr lang="en-US" dirty="0" smtClean="0"/>
              <a:t> </a:t>
            </a:r>
            <a:r>
              <a:rPr lang="en-US" dirty="0" err="1" smtClean="0"/>
              <a:t>diserahkan</a:t>
            </a:r>
            <a:r>
              <a:rPr lang="en-US" dirty="0" smtClean="0"/>
              <a:t> </a:t>
            </a:r>
            <a:r>
              <a:rPr lang="en-US" dirty="0" err="1" smtClean="0"/>
              <a:t>dan</a:t>
            </a:r>
            <a:r>
              <a:rPr lang="en-US" dirty="0" smtClean="0"/>
              <a:t> </a:t>
            </a:r>
            <a:r>
              <a:rPr lang="en-US" dirty="0" err="1" smtClean="0"/>
              <a:t>harganya</a:t>
            </a:r>
            <a:r>
              <a:rPr lang="en-US" dirty="0" smtClean="0"/>
              <a:t> </a:t>
            </a:r>
            <a:r>
              <a:rPr lang="en-US" dirty="0" err="1" smtClean="0"/>
              <a:t>belum</a:t>
            </a:r>
            <a:r>
              <a:rPr lang="en-US" dirty="0" smtClean="0"/>
              <a:t> </a:t>
            </a:r>
            <a:r>
              <a:rPr lang="en-US" dirty="0" err="1" smtClean="0"/>
              <a:t>dibayar</a:t>
            </a:r>
            <a:r>
              <a:rPr lang="en-US" dirty="0" smtClean="0"/>
              <a:t>.</a:t>
            </a:r>
          </a:p>
          <a:p>
            <a:pPr algn="ctr">
              <a:buNone/>
            </a:pPr>
            <a:r>
              <a:rPr lang="en-US" dirty="0" smtClean="0"/>
              <a:t>104</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828800"/>
          </a:xfrm>
        </p:spPr>
        <p:txBody>
          <a:bodyPr>
            <a:noAutofit/>
          </a:bodyPr>
          <a:lstStyle/>
          <a:p>
            <a:r>
              <a:rPr lang="en-US" sz="3200" b="1" dirty="0" err="1" smtClean="0"/>
              <a:t>Dengan</a:t>
            </a:r>
            <a:r>
              <a:rPr lang="en-US" sz="3200" b="1" dirty="0" smtClean="0"/>
              <a:t> </a:t>
            </a:r>
            <a:r>
              <a:rPr lang="en-US" sz="3200" b="1" dirty="0" err="1" smtClean="0"/>
              <a:t>demikian</a:t>
            </a:r>
            <a:r>
              <a:rPr lang="en-US" sz="3200" b="1" dirty="0" smtClean="0"/>
              <a:t> </a:t>
            </a:r>
            <a:r>
              <a:rPr lang="en-US" sz="3200" b="1" dirty="0" err="1" smtClean="0"/>
              <a:t>menurut</a:t>
            </a:r>
            <a:r>
              <a:rPr lang="en-US" sz="3200" b="1" dirty="0" smtClean="0"/>
              <a:t> </a:t>
            </a:r>
            <a:r>
              <a:rPr lang="en-US" sz="3200" b="1" dirty="0" err="1" smtClean="0"/>
              <a:t>sistem</a:t>
            </a:r>
            <a:r>
              <a:rPr lang="en-US" sz="3200" b="1" dirty="0" smtClean="0"/>
              <a:t> </a:t>
            </a:r>
            <a:r>
              <a:rPr lang="en-US" sz="3200" b="1" dirty="0" err="1" smtClean="0"/>
              <a:t>Hukum</a:t>
            </a:r>
            <a:r>
              <a:rPr lang="en-US" sz="3200" b="1" dirty="0" smtClean="0"/>
              <a:t> </a:t>
            </a:r>
            <a:r>
              <a:rPr lang="en-US" sz="3200" b="1" dirty="0" err="1" smtClean="0"/>
              <a:t>Perdata</a:t>
            </a:r>
            <a:r>
              <a:rPr lang="en-US" sz="3200" b="1" dirty="0" smtClean="0"/>
              <a:t> (Barat) </a:t>
            </a:r>
            <a:r>
              <a:rPr lang="en-US" sz="3200" b="1" dirty="0" err="1" smtClean="0"/>
              <a:t>dibedakan</a:t>
            </a:r>
            <a:r>
              <a:rPr lang="en-US" sz="3200" b="1" dirty="0" smtClean="0"/>
              <a:t> </a:t>
            </a:r>
            <a:r>
              <a:rPr lang="en-US" sz="3200" b="1" dirty="0" err="1" smtClean="0"/>
              <a:t>antara</a:t>
            </a:r>
            <a:r>
              <a:rPr lang="en-US" sz="3200" b="1" dirty="0" smtClean="0"/>
              <a:t> </a:t>
            </a:r>
            <a:r>
              <a:rPr lang="en-US" sz="3200" b="1" dirty="0" err="1" smtClean="0"/>
              <a:t>perjanjian</a:t>
            </a:r>
            <a:r>
              <a:rPr lang="en-US" sz="3200" b="1" dirty="0" smtClean="0"/>
              <a:t> </a:t>
            </a:r>
            <a:r>
              <a:rPr lang="en-US" sz="3200" b="1" dirty="0" err="1" smtClean="0"/>
              <a:t>jual</a:t>
            </a:r>
            <a:r>
              <a:rPr lang="en-US" sz="3200" b="1" dirty="0" smtClean="0"/>
              <a:t> </a:t>
            </a:r>
            <a:r>
              <a:rPr lang="en-US" sz="3200" b="1" dirty="0" err="1" smtClean="0"/>
              <a:t>belinya</a:t>
            </a:r>
            <a:r>
              <a:rPr lang="en-US" sz="3200" b="1" dirty="0" smtClean="0"/>
              <a:t> </a:t>
            </a:r>
            <a:r>
              <a:rPr lang="en-US" sz="3200" b="1" dirty="0" err="1" smtClean="0"/>
              <a:t>dengan</a:t>
            </a:r>
            <a:r>
              <a:rPr lang="en-US" sz="3200" b="1" dirty="0" smtClean="0"/>
              <a:t> </a:t>
            </a:r>
            <a:r>
              <a:rPr lang="en-US" sz="3200" b="1" dirty="0" err="1" smtClean="0"/>
              <a:t>penyerahan</a:t>
            </a:r>
            <a:r>
              <a:rPr lang="en-US" sz="3200" b="1" dirty="0" smtClean="0"/>
              <a:t> </a:t>
            </a:r>
            <a:r>
              <a:rPr lang="en-US" sz="3200" b="1" dirty="0" err="1" smtClean="0"/>
              <a:t>yuridisnya</a:t>
            </a:r>
            <a:r>
              <a:rPr lang="en-US" sz="3200" b="1" dirty="0" smtClean="0"/>
              <a:t> (</a:t>
            </a:r>
            <a:r>
              <a:rPr lang="en-US" sz="3200" b="1" dirty="0" err="1" smtClean="0"/>
              <a:t>yuridische</a:t>
            </a:r>
            <a:r>
              <a:rPr lang="en-US" sz="3200" b="1" dirty="0" smtClean="0"/>
              <a:t> levering,)</a:t>
            </a:r>
            <a:endParaRPr lang="en-US" sz="3200" b="1" dirty="0"/>
          </a:p>
        </p:txBody>
      </p:sp>
      <p:sp>
        <p:nvSpPr>
          <p:cNvPr id="3" name="Content Placeholder 2"/>
          <p:cNvSpPr>
            <a:spLocks noGrp="1"/>
          </p:cNvSpPr>
          <p:nvPr>
            <p:ph idx="1"/>
          </p:nvPr>
        </p:nvSpPr>
        <p:spPr>
          <a:xfrm>
            <a:off x="457200" y="2133600"/>
            <a:ext cx="8229600" cy="3992563"/>
          </a:xfrm>
        </p:spPr>
        <p:txBody>
          <a:bodyPr>
            <a:normAutofit fontScale="92500" lnSpcReduction="10000"/>
          </a:bodyPr>
          <a:lstStyle/>
          <a:p>
            <a:pPr>
              <a:buNone/>
            </a:pPr>
            <a:r>
              <a:rPr lang="en-US" dirty="0" smtClean="0"/>
              <a:t>    </a:t>
            </a:r>
            <a:r>
              <a:rPr lang="en-US" dirty="0" err="1" smtClean="0"/>
              <a:t>sistem</a:t>
            </a:r>
            <a:r>
              <a:rPr lang="en-US" dirty="0" smtClean="0"/>
              <a:t> </a:t>
            </a:r>
            <a:r>
              <a:rPr lang="en-US" dirty="0" err="1" smtClean="0"/>
              <a:t>ini</a:t>
            </a:r>
            <a:r>
              <a:rPr lang="en-US" dirty="0" smtClean="0"/>
              <a:t> </a:t>
            </a:r>
            <a:r>
              <a:rPr lang="en-US" dirty="0" err="1" smtClean="0"/>
              <a:t>bersifat</a:t>
            </a:r>
            <a:r>
              <a:rPr lang="en-US" dirty="0" smtClean="0"/>
              <a:t> </a:t>
            </a:r>
            <a:r>
              <a:rPr lang="en-US" dirty="0" err="1" smtClean="0"/>
              <a:t>Konsensual</a:t>
            </a:r>
            <a:r>
              <a:rPr lang="en-US" dirty="0" smtClean="0"/>
              <a:t> </a:t>
            </a:r>
            <a:r>
              <a:rPr lang="en-US" dirty="0" err="1" smtClean="0"/>
              <a:t>artinya</a:t>
            </a:r>
            <a:r>
              <a:rPr lang="en-US" dirty="0" smtClean="0"/>
              <a:t> </a:t>
            </a:r>
            <a:r>
              <a:rPr lang="en-US" dirty="0" err="1" smtClean="0"/>
              <a:t>dlm</a:t>
            </a:r>
            <a:r>
              <a:rPr lang="en-US" dirty="0" smtClean="0"/>
              <a:t> </a:t>
            </a:r>
            <a:r>
              <a:rPr lang="en-US" dirty="0" err="1" smtClean="0"/>
              <a:t>suatu</a:t>
            </a:r>
            <a:r>
              <a:rPr lang="en-US" dirty="0" smtClean="0"/>
              <a:t> </a:t>
            </a:r>
            <a:r>
              <a:rPr lang="en-US" dirty="0" err="1" smtClean="0"/>
              <a:t>perjanjian</a:t>
            </a:r>
            <a:r>
              <a:rPr lang="en-US" dirty="0" smtClean="0"/>
              <a:t> </a:t>
            </a:r>
            <a:r>
              <a:rPr lang="en-US" dirty="0" err="1" smtClean="0"/>
              <a:t>jual</a:t>
            </a:r>
            <a:r>
              <a:rPr lang="en-US" dirty="0" smtClean="0"/>
              <a:t> </a:t>
            </a:r>
            <a:r>
              <a:rPr lang="en-US" dirty="0" err="1" smtClean="0"/>
              <a:t>beli</a:t>
            </a:r>
            <a:r>
              <a:rPr lang="en-US" dirty="0" smtClean="0"/>
              <a:t> </a:t>
            </a:r>
            <a:r>
              <a:rPr lang="en-US" dirty="0" err="1" smtClean="0"/>
              <a:t>barang</a:t>
            </a:r>
            <a:r>
              <a:rPr lang="en-US" dirty="0" smtClean="0"/>
              <a:t> </a:t>
            </a:r>
            <a:r>
              <a:rPr lang="en-US" dirty="0" err="1" smtClean="0"/>
              <a:t>terdapat</a:t>
            </a:r>
            <a:r>
              <a:rPr lang="en-US" dirty="0" smtClean="0"/>
              <a:t> 2 </a:t>
            </a:r>
            <a:r>
              <a:rPr lang="en-US" dirty="0" err="1" smtClean="0"/>
              <a:t>perbuatan</a:t>
            </a:r>
            <a:r>
              <a:rPr lang="en-US" dirty="0" smtClean="0"/>
              <a:t> </a:t>
            </a:r>
            <a:r>
              <a:rPr lang="en-US" dirty="0" err="1" smtClean="0"/>
              <a:t>hukum</a:t>
            </a:r>
            <a:r>
              <a:rPr lang="en-US" dirty="0" smtClean="0"/>
              <a:t> </a:t>
            </a:r>
            <a:r>
              <a:rPr lang="en-US" dirty="0" err="1" smtClean="0"/>
              <a:t>yaitu</a:t>
            </a:r>
            <a:r>
              <a:rPr lang="en-US" dirty="0" smtClean="0"/>
              <a:t> </a:t>
            </a:r>
          </a:p>
          <a:p>
            <a:pPr>
              <a:buNone/>
            </a:pPr>
            <a:r>
              <a:rPr lang="en-US" dirty="0" smtClean="0"/>
              <a:t>    a. </a:t>
            </a:r>
            <a:r>
              <a:rPr lang="en-US" dirty="0" err="1" smtClean="0"/>
              <a:t>persetujuan</a:t>
            </a:r>
            <a:r>
              <a:rPr lang="en-US" dirty="0" smtClean="0"/>
              <a:t> </a:t>
            </a:r>
            <a:r>
              <a:rPr lang="en-US" dirty="0" err="1" smtClean="0"/>
              <a:t>jual</a:t>
            </a:r>
            <a:r>
              <a:rPr lang="en-US" dirty="0" smtClean="0"/>
              <a:t> </a:t>
            </a:r>
            <a:r>
              <a:rPr lang="en-US" dirty="0" err="1" smtClean="0"/>
              <a:t>belinya</a:t>
            </a:r>
            <a:r>
              <a:rPr lang="en-US" dirty="0" smtClean="0"/>
              <a:t> (</a:t>
            </a:r>
            <a:r>
              <a:rPr lang="en-US" dirty="0" err="1" smtClean="0"/>
              <a:t>kata</a:t>
            </a:r>
            <a:r>
              <a:rPr lang="en-US" dirty="0" smtClean="0"/>
              <a:t> </a:t>
            </a:r>
            <a:r>
              <a:rPr lang="en-US" dirty="0" err="1" smtClean="0"/>
              <a:t>sepakat</a:t>
            </a:r>
            <a:r>
              <a:rPr lang="en-US" dirty="0" smtClean="0"/>
              <a:t>), </a:t>
            </a:r>
            <a:r>
              <a:rPr lang="en-US" dirty="0" err="1" smtClean="0"/>
              <a:t>dan</a:t>
            </a:r>
            <a:r>
              <a:rPr lang="en-US" dirty="0" smtClean="0"/>
              <a:t> </a:t>
            </a:r>
            <a:r>
              <a:rPr lang="en-US" dirty="0" err="1" smtClean="0"/>
              <a:t>harganya</a:t>
            </a:r>
            <a:endParaRPr lang="en-US" dirty="0" smtClean="0"/>
          </a:p>
          <a:p>
            <a:pPr>
              <a:buNone/>
            </a:pPr>
            <a:r>
              <a:rPr lang="en-US" dirty="0" smtClean="0"/>
              <a:t>    </a:t>
            </a:r>
            <a:r>
              <a:rPr lang="en-US" dirty="0" err="1" smtClean="0"/>
              <a:t>b.penyerahannya</a:t>
            </a:r>
            <a:r>
              <a:rPr lang="en-US" dirty="0" smtClean="0"/>
              <a:t> </a:t>
            </a:r>
            <a:r>
              <a:rPr lang="en-US" dirty="0" err="1" smtClean="0"/>
              <a:t>yuridis</a:t>
            </a:r>
            <a:r>
              <a:rPr lang="en-US" dirty="0" smtClean="0"/>
              <a:t> </a:t>
            </a:r>
            <a:r>
              <a:rPr lang="en-US" dirty="0" err="1" smtClean="0"/>
              <a:t>atas</a:t>
            </a:r>
            <a:r>
              <a:rPr lang="en-US" dirty="0" smtClean="0"/>
              <a:t> </a:t>
            </a:r>
            <a:r>
              <a:rPr lang="en-US" dirty="0" err="1" smtClean="0"/>
              <a:t>barang</a:t>
            </a:r>
            <a:r>
              <a:rPr lang="en-US" dirty="0" smtClean="0"/>
              <a:t> </a:t>
            </a:r>
            <a:r>
              <a:rPr lang="en-US" dirty="0" err="1" smtClean="0"/>
              <a:t>dan</a:t>
            </a:r>
            <a:r>
              <a:rPr lang="en-US" dirty="0" smtClean="0"/>
              <a:t> </a:t>
            </a:r>
            <a:r>
              <a:rPr lang="en-US" dirty="0" err="1" smtClean="0"/>
              <a:t>harganya</a:t>
            </a:r>
            <a:endParaRPr lang="en-US" dirty="0" smtClean="0"/>
          </a:p>
          <a:p>
            <a:pPr algn="ctr">
              <a:buNone/>
            </a:pPr>
            <a:r>
              <a:rPr lang="en-US" dirty="0" smtClean="0"/>
              <a:t>105</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lvl="0"/>
            <a:r>
              <a:rPr lang="en-US" b="1" dirty="0" smtClean="0"/>
              <a:t/>
            </a:r>
            <a:br>
              <a:rPr lang="en-US" b="1" dirty="0" smtClean="0"/>
            </a:br>
            <a:r>
              <a:rPr lang="en-US" b="1" dirty="0" err="1" smtClean="0"/>
              <a:t>Setelah</a:t>
            </a:r>
            <a:r>
              <a:rPr lang="en-US" b="1" dirty="0" smtClean="0"/>
              <a:t> </a:t>
            </a:r>
            <a:r>
              <a:rPr lang="en-US" b="1" dirty="0" err="1" smtClean="0"/>
              <a:t>berlakunya</a:t>
            </a:r>
            <a:r>
              <a:rPr lang="en-US" b="1" dirty="0" smtClean="0"/>
              <a:t> UUPA </a:t>
            </a:r>
            <a:r>
              <a:rPr lang="en-US" b="1" dirty="0" err="1" smtClean="0"/>
              <a:t>tahun</a:t>
            </a:r>
            <a:r>
              <a:rPr lang="en-US" b="1" dirty="0" smtClean="0"/>
              <a:t> 1960</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410200"/>
          </a:xfrm>
        </p:spPr>
        <p:txBody>
          <a:bodyPr>
            <a:normAutofit fontScale="92500" lnSpcReduction="10000"/>
          </a:bodyPr>
          <a:lstStyle/>
          <a:p>
            <a:pPr>
              <a:buNone/>
            </a:pPr>
            <a:endParaRPr lang="en-US" dirty="0" smtClean="0"/>
          </a:p>
          <a:p>
            <a:pPr lvl="3"/>
            <a:r>
              <a:rPr lang="en-US" sz="3200" dirty="0" err="1" smtClean="0"/>
              <a:t>Dengan</a:t>
            </a:r>
            <a:r>
              <a:rPr lang="en-US" sz="3200" dirty="0" smtClean="0"/>
              <a:t> </a:t>
            </a:r>
            <a:r>
              <a:rPr lang="en-US" sz="3200" dirty="0" err="1" smtClean="0"/>
              <a:t>dikeluarkannya</a:t>
            </a:r>
            <a:r>
              <a:rPr lang="en-US" sz="3200" dirty="0" smtClean="0"/>
              <a:t> UUPA </a:t>
            </a:r>
            <a:r>
              <a:rPr lang="en-US" sz="3200" dirty="0" err="1" smtClean="0"/>
              <a:t>tahun</a:t>
            </a:r>
            <a:r>
              <a:rPr lang="en-US" sz="3200" dirty="0" smtClean="0"/>
              <a:t> 1960, </a:t>
            </a:r>
            <a:r>
              <a:rPr lang="en-US" sz="3200" dirty="0" err="1" smtClean="0"/>
              <a:t>maka</a:t>
            </a:r>
            <a:r>
              <a:rPr lang="en-US" sz="3200" dirty="0" smtClean="0"/>
              <a:t> </a:t>
            </a:r>
            <a:r>
              <a:rPr lang="en-US" sz="3200" dirty="0" err="1" smtClean="0"/>
              <a:t>terjadi</a:t>
            </a:r>
            <a:r>
              <a:rPr lang="en-US" sz="3200" dirty="0" smtClean="0"/>
              <a:t> </a:t>
            </a:r>
            <a:r>
              <a:rPr lang="en-US" sz="3200" dirty="0" err="1" smtClean="0"/>
              <a:t>unifikasi</a:t>
            </a:r>
            <a:r>
              <a:rPr lang="en-US" sz="3200" dirty="0" smtClean="0"/>
              <a:t> </a:t>
            </a:r>
            <a:r>
              <a:rPr lang="en-US" sz="3200" dirty="0" err="1" smtClean="0"/>
              <a:t>hukum</a:t>
            </a:r>
            <a:r>
              <a:rPr lang="en-US" sz="3200" dirty="0" smtClean="0"/>
              <a:t> </a:t>
            </a:r>
            <a:r>
              <a:rPr lang="en-US" sz="3200" dirty="0" err="1" smtClean="0"/>
              <a:t>dalam</a:t>
            </a:r>
            <a:r>
              <a:rPr lang="en-US" sz="3200" dirty="0" smtClean="0"/>
              <a:t> </a:t>
            </a:r>
            <a:r>
              <a:rPr lang="en-US" sz="3200" dirty="0" err="1" smtClean="0"/>
              <a:t>hukum</a:t>
            </a:r>
            <a:r>
              <a:rPr lang="en-US" sz="3200" dirty="0" smtClean="0"/>
              <a:t> </a:t>
            </a:r>
            <a:r>
              <a:rPr lang="en-US" sz="3200" dirty="0" err="1" smtClean="0"/>
              <a:t>pertanahan</a:t>
            </a:r>
            <a:r>
              <a:rPr lang="en-US" sz="3200" dirty="0" smtClean="0"/>
              <a:t>, </a:t>
            </a:r>
            <a:r>
              <a:rPr lang="en-US" sz="3200" dirty="0" err="1" smtClean="0"/>
              <a:t>termasuk</a:t>
            </a:r>
            <a:r>
              <a:rPr lang="en-US" sz="3200" dirty="0" smtClean="0"/>
              <a:t> </a:t>
            </a:r>
            <a:r>
              <a:rPr lang="en-US" sz="3200" dirty="0" err="1" smtClean="0"/>
              <a:t>pengertian</a:t>
            </a:r>
            <a:r>
              <a:rPr lang="en-US" sz="3200" dirty="0" smtClean="0"/>
              <a:t> </a:t>
            </a:r>
            <a:r>
              <a:rPr lang="en-US" sz="3200" dirty="0" err="1" smtClean="0"/>
              <a:t>jual</a:t>
            </a:r>
            <a:r>
              <a:rPr lang="en-US" sz="3200" dirty="0" smtClean="0"/>
              <a:t> </a:t>
            </a:r>
            <a:r>
              <a:rPr lang="en-US" sz="3200" dirty="0" err="1" smtClean="0"/>
              <a:t>beli</a:t>
            </a:r>
            <a:r>
              <a:rPr lang="en-US" sz="3200" dirty="0" smtClean="0"/>
              <a:t> </a:t>
            </a:r>
            <a:r>
              <a:rPr lang="en-US" sz="3200" dirty="0" err="1" smtClean="0"/>
              <a:t>hak</a:t>
            </a:r>
            <a:r>
              <a:rPr lang="en-US" sz="3200" dirty="0" smtClean="0"/>
              <a:t> </a:t>
            </a:r>
            <a:r>
              <a:rPr lang="en-US" sz="3200" dirty="0" err="1" smtClean="0"/>
              <a:t>atas</a:t>
            </a:r>
            <a:r>
              <a:rPr lang="en-US" sz="3200" dirty="0" smtClean="0"/>
              <a:t> </a:t>
            </a:r>
            <a:r>
              <a:rPr lang="en-US" sz="3200" dirty="0" err="1" smtClean="0"/>
              <a:t>tanah</a:t>
            </a:r>
            <a:r>
              <a:rPr lang="en-US" sz="3200" dirty="0" smtClean="0"/>
              <a:t>.</a:t>
            </a:r>
          </a:p>
          <a:p>
            <a:pPr lvl="3"/>
            <a:r>
              <a:rPr lang="en-US" sz="3200" dirty="0" err="1" smtClean="0"/>
              <a:t>Pasal</a:t>
            </a:r>
            <a:r>
              <a:rPr lang="en-US" sz="3200" dirty="0" smtClean="0"/>
              <a:t> 26 </a:t>
            </a:r>
            <a:r>
              <a:rPr lang="en-US" sz="3200" dirty="0" err="1" smtClean="0"/>
              <a:t>ayat</a:t>
            </a:r>
            <a:r>
              <a:rPr lang="en-US" sz="3200" dirty="0" smtClean="0"/>
              <a:t> 1 UUPA : </a:t>
            </a:r>
            <a:r>
              <a:rPr lang="en-US" sz="3200" dirty="0" err="1" smtClean="0"/>
              <a:t>Jual</a:t>
            </a:r>
            <a:r>
              <a:rPr lang="en-US" sz="3200" dirty="0" smtClean="0"/>
              <a:t> </a:t>
            </a:r>
            <a:r>
              <a:rPr lang="en-US" sz="3200" dirty="0" err="1" smtClean="0"/>
              <a:t>beli</a:t>
            </a:r>
            <a:r>
              <a:rPr lang="en-US" sz="3200" dirty="0" smtClean="0"/>
              <a:t>, </a:t>
            </a:r>
            <a:r>
              <a:rPr lang="en-US" sz="3200" dirty="0" err="1" smtClean="0"/>
              <a:t>hibah</a:t>
            </a:r>
            <a:r>
              <a:rPr lang="en-US" sz="3200" dirty="0" smtClean="0"/>
              <a:t>, </a:t>
            </a:r>
            <a:r>
              <a:rPr lang="en-US" sz="3200" dirty="0" err="1" smtClean="0"/>
              <a:t>hibah</a:t>
            </a:r>
            <a:r>
              <a:rPr lang="en-US" sz="3200" dirty="0" smtClean="0"/>
              <a:t> </a:t>
            </a:r>
            <a:r>
              <a:rPr lang="en-US" sz="3200" dirty="0" err="1" smtClean="0"/>
              <a:t>wasiat</a:t>
            </a:r>
            <a:r>
              <a:rPr lang="en-US" sz="3200" dirty="0" smtClean="0"/>
              <a:t>, </a:t>
            </a:r>
            <a:r>
              <a:rPr lang="en-US" sz="3200" dirty="0" err="1" smtClean="0"/>
              <a:t>pemberian</a:t>
            </a:r>
            <a:r>
              <a:rPr lang="en-US" sz="3200" dirty="0" smtClean="0"/>
              <a:t> </a:t>
            </a:r>
            <a:r>
              <a:rPr lang="en-US" sz="3200" dirty="0" err="1" smtClean="0"/>
              <a:t>mnrt</a:t>
            </a:r>
            <a:r>
              <a:rPr lang="en-US" sz="3200" dirty="0" smtClean="0"/>
              <a:t> </a:t>
            </a:r>
            <a:r>
              <a:rPr lang="en-US" sz="3200" dirty="0" err="1" smtClean="0"/>
              <a:t>adat</a:t>
            </a:r>
            <a:r>
              <a:rPr lang="en-US" sz="3200" dirty="0" smtClean="0"/>
              <a:t> </a:t>
            </a:r>
            <a:r>
              <a:rPr lang="en-US" sz="3200" dirty="0" err="1" smtClean="0"/>
              <a:t>dan</a:t>
            </a:r>
            <a:r>
              <a:rPr lang="en-US" sz="3200" dirty="0" smtClean="0"/>
              <a:t> </a:t>
            </a:r>
            <a:r>
              <a:rPr lang="en-US" sz="3200" dirty="0" err="1" smtClean="0"/>
              <a:t>perbuatan</a:t>
            </a:r>
            <a:r>
              <a:rPr lang="en-US" sz="3200" dirty="0" smtClean="0"/>
              <a:t> lain </a:t>
            </a:r>
            <a:r>
              <a:rPr lang="en-US" sz="3200" dirty="0" err="1" smtClean="0"/>
              <a:t>yg</a:t>
            </a:r>
            <a:r>
              <a:rPr lang="en-US" sz="3200" dirty="0" smtClean="0"/>
              <a:t> </a:t>
            </a:r>
            <a:r>
              <a:rPr lang="en-US" sz="3200" dirty="0" err="1" smtClean="0"/>
              <a:t>dimaksudkan</a:t>
            </a:r>
            <a:r>
              <a:rPr lang="en-US" sz="3200" dirty="0" smtClean="0"/>
              <a:t> </a:t>
            </a:r>
            <a:r>
              <a:rPr lang="en-US" sz="3200" dirty="0" err="1" smtClean="0"/>
              <a:t>untuk</a:t>
            </a:r>
            <a:r>
              <a:rPr lang="en-US" sz="3200" dirty="0" smtClean="0"/>
              <a:t> </a:t>
            </a:r>
            <a:r>
              <a:rPr lang="en-US" sz="3200" dirty="0" err="1" smtClean="0"/>
              <a:t>memindahkan</a:t>
            </a:r>
            <a:r>
              <a:rPr lang="en-US" sz="3200" dirty="0" smtClean="0"/>
              <a:t> </a:t>
            </a:r>
            <a:r>
              <a:rPr lang="en-US" sz="3200" dirty="0" err="1" smtClean="0"/>
              <a:t>hak</a:t>
            </a:r>
            <a:r>
              <a:rPr lang="en-US" sz="3200" dirty="0" smtClean="0"/>
              <a:t> </a:t>
            </a:r>
            <a:r>
              <a:rPr lang="en-US" sz="3200" dirty="0" err="1" smtClean="0"/>
              <a:t>milik</a:t>
            </a:r>
            <a:r>
              <a:rPr lang="en-US" sz="3200" dirty="0" smtClean="0"/>
              <a:t> </a:t>
            </a:r>
            <a:r>
              <a:rPr lang="en-US" sz="3200" dirty="0" err="1" smtClean="0"/>
              <a:t>serta</a:t>
            </a:r>
            <a:r>
              <a:rPr lang="en-US" sz="3200" dirty="0" smtClean="0"/>
              <a:t> </a:t>
            </a:r>
            <a:r>
              <a:rPr lang="en-US" sz="3200" dirty="0" err="1" smtClean="0"/>
              <a:t>pengawasannya</a:t>
            </a:r>
            <a:r>
              <a:rPr lang="en-US" sz="3200" dirty="0" smtClean="0"/>
              <a:t> </a:t>
            </a:r>
            <a:r>
              <a:rPr lang="en-US" sz="3200" dirty="0" err="1" smtClean="0"/>
              <a:t>diatur</a:t>
            </a:r>
            <a:r>
              <a:rPr lang="en-US" sz="3200" dirty="0" smtClean="0"/>
              <a:t> </a:t>
            </a:r>
            <a:r>
              <a:rPr lang="en-US" sz="3200" dirty="0" err="1" smtClean="0"/>
              <a:t>dengan</a:t>
            </a:r>
            <a:r>
              <a:rPr lang="en-US" sz="3200" dirty="0" smtClean="0"/>
              <a:t> </a:t>
            </a:r>
            <a:r>
              <a:rPr lang="en-US" sz="3200" dirty="0" err="1" smtClean="0"/>
              <a:t>Peraturan</a:t>
            </a:r>
            <a:r>
              <a:rPr lang="en-US" sz="3200" dirty="0" smtClean="0"/>
              <a:t> </a:t>
            </a:r>
            <a:r>
              <a:rPr lang="en-US" sz="3200" dirty="0" err="1" smtClean="0"/>
              <a:t>Pemerintah</a:t>
            </a:r>
            <a:r>
              <a:rPr lang="en-US" sz="3200" dirty="0" smtClean="0"/>
              <a:t>.</a:t>
            </a:r>
          </a:p>
          <a:p>
            <a:pPr algn="ctr">
              <a:buNone/>
            </a:pPr>
            <a:r>
              <a:rPr lang="en-US" dirty="0" smtClean="0"/>
              <a:t>106</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3" algn="ctr" rtl="0">
              <a:spcBef>
                <a:spcPct val="0"/>
              </a:spcBef>
            </a:pPr>
            <a:r>
              <a:rPr lang="en-US" sz="3000" b="1" dirty="0" err="1" smtClean="0"/>
              <a:t>Penafsiran</a:t>
            </a:r>
            <a:r>
              <a:rPr lang="en-US" sz="3000" b="1" dirty="0" smtClean="0"/>
              <a:t> </a:t>
            </a:r>
            <a:r>
              <a:rPr lang="en-US" sz="3000" b="1" dirty="0" err="1" smtClean="0"/>
              <a:t>para</a:t>
            </a:r>
            <a:r>
              <a:rPr lang="en-US" sz="3000" b="1" dirty="0" smtClean="0"/>
              <a:t> </a:t>
            </a:r>
            <a:r>
              <a:rPr lang="en-US" sz="3000" b="1" dirty="0" err="1" smtClean="0"/>
              <a:t>sarjana</a:t>
            </a:r>
            <a:r>
              <a:rPr lang="en-US" sz="3000" b="1" dirty="0" smtClean="0"/>
              <a:t> :</a:t>
            </a:r>
            <a:br>
              <a:rPr lang="en-US" sz="3000" b="1" dirty="0" smtClean="0"/>
            </a:br>
            <a:endParaRPr lang="en-US" b="1" i="1"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lvl="0">
              <a:buNone/>
            </a:pPr>
            <a:r>
              <a:rPr lang="en-US" b="1" dirty="0" err="1" smtClean="0"/>
              <a:t>Menurut</a:t>
            </a:r>
            <a:r>
              <a:rPr lang="en-US" b="1" dirty="0" smtClean="0"/>
              <a:t> </a:t>
            </a:r>
            <a:r>
              <a:rPr lang="en-US" b="1" dirty="0" err="1" smtClean="0"/>
              <a:t>Boedi</a:t>
            </a:r>
            <a:r>
              <a:rPr lang="en-US" b="1" dirty="0" smtClean="0"/>
              <a:t> </a:t>
            </a:r>
            <a:r>
              <a:rPr lang="en-US" b="1" dirty="0" err="1" smtClean="0"/>
              <a:t>Harsono</a:t>
            </a:r>
            <a:r>
              <a:rPr lang="en-US" b="1" dirty="0" smtClean="0"/>
              <a:t> : ( </a:t>
            </a:r>
            <a:r>
              <a:rPr lang="en-US" b="1" dirty="0" err="1" smtClean="0"/>
              <a:t>Dalam</a:t>
            </a:r>
            <a:r>
              <a:rPr lang="en-US" b="1" dirty="0" smtClean="0"/>
              <a:t> </a:t>
            </a:r>
            <a:r>
              <a:rPr lang="en-US" b="1" dirty="0" err="1" smtClean="0"/>
              <a:t>bukunya</a:t>
            </a:r>
            <a:r>
              <a:rPr lang="en-US" b="1" dirty="0" smtClean="0"/>
              <a:t> UUPA, </a:t>
            </a:r>
            <a:r>
              <a:rPr lang="en-US" b="1" dirty="0" err="1" smtClean="0"/>
              <a:t>Sejarah</a:t>
            </a:r>
            <a:r>
              <a:rPr lang="en-US" b="1" dirty="0" smtClean="0"/>
              <a:t>, </a:t>
            </a:r>
            <a:r>
              <a:rPr lang="en-US" b="1" dirty="0" err="1" smtClean="0"/>
              <a:t>Isi</a:t>
            </a:r>
            <a:r>
              <a:rPr lang="en-US" b="1" dirty="0" smtClean="0"/>
              <a:t> </a:t>
            </a:r>
            <a:r>
              <a:rPr lang="en-US" b="1" dirty="0" err="1" smtClean="0"/>
              <a:t>dan</a:t>
            </a:r>
            <a:r>
              <a:rPr lang="en-US" b="1" dirty="0" smtClean="0"/>
              <a:t> </a:t>
            </a:r>
            <a:r>
              <a:rPr lang="en-US" b="1" dirty="0" err="1" smtClean="0"/>
              <a:t>Pelaksanaannya</a:t>
            </a:r>
            <a:r>
              <a:rPr lang="en-US" b="1" dirty="0" smtClean="0"/>
              <a:t> ) </a:t>
            </a:r>
            <a:endParaRPr lang="en-US" dirty="0" smtClean="0"/>
          </a:p>
          <a:p>
            <a:r>
              <a:rPr lang="en-US" dirty="0" err="1" smtClean="0"/>
              <a:t>Bahwa</a:t>
            </a:r>
            <a:r>
              <a:rPr lang="en-US" dirty="0" smtClean="0"/>
              <a:t> </a:t>
            </a:r>
            <a:r>
              <a:rPr lang="en-US" dirty="0" err="1" smtClean="0"/>
              <a:t>hukum</a:t>
            </a:r>
            <a:r>
              <a:rPr lang="en-US" dirty="0" smtClean="0"/>
              <a:t> </a:t>
            </a:r>
            <a:r>
              <a:rPr lang="en-US" dirty="0" err="1" smtClean="0"/>
              <a:t>pertanahan</a:t>
            </a:r>
            <a:r>
              <a:rPr lang="en-US" dirty="0" smtClean="0"/>
              <a:t> </a:t>
            </a:r>
            <a:r>
              <a:rPr lang="en-US" dirty="0" err="1" smtClean="0"/>
              <a:t>sekarang</a:t>
            </a:r>
            <a:r>
              <a:rPr lang="en-US" dirty="0" smtClean="0"/>
              <a:t> </a:t>
            </a:r>
            <a:r>
              <a:rPr lang="en-US" dirty="0" err="1" smtClean="0"/>
              <a:t>ini</a:t>
            </a:r>
            <a:r>
              <a:rPr lang="en-US" dirty="0" smtClean="0"/>
              <a:t> </a:t>
            </a:r>
            <a:r>
              <a:rPr lang="en-US" dirty="0" err="1" smtClean="0"/>
              <a:t>memakai</a:t>
            </a:r>
            <a:r>
              <a:rPr lang="en-US" dirty="0" smtClean="0"/>
              <a:t> </a:t>
            </a:r>
            <a:r>
              <a:rPr lang="en-US" dirty="0" err="1" smtClean="0"/>
              <a:t>sistem</a:t>
            </a:r>
            <a:r>
              <a:rPr lang="en-US" dirty="0" smtClean="0"/>
              <a:t> </a:t>
            </a:r>
            <a:r>
              <a:rPr lang="en-US" dirty="0" err="1" smtClean="0"/>
              <a:t>dan</a:t>
            </a:r>
            <a:r>
              <a:rPr lang="en-US" dirty="0" smtClean="0"/>
              <a:t> </a:t>
            </a:r>
            <a:r>
              <a:rPr lang="en-US" dirty="0" err="1" smtClean="0"/>
              <a:t>asas</a:t>
            </a:r>
            <a:r>
              <a:rPr lang="en-US" dirty="0" smtClean="0"/>
              <a:t> </a:t>
            </a:r>
            <a:r>
              <a:rPr lang="en-US" dirty="0" err="1" smtClean="0"/>
              <a:t>hukum</a:t>
            </a:r>
            <a:r>
              <a:rPr lang="en-US" dirty="0" smtClean="0"/>
              <a:t> </a:t>
            </a:r>
            <a:r>
              <a:rPr lang="en-US" dirty="0" err="1" smtClean="0"/>
              <a:t>adat</a:t>
            </a:r>
            <a:r>
              <a:rPr lang="en-US" dirty="0" smtClean="0"/>
              <a:t>, </a:t>
            </a:r>
            <a:r>
              <a:rPr lang="en-US" dirty="0" err="1" smtClean="0"/>
              <a:t>maka</a:t>
            </a:r>
            <a:r>
              <a:rPr lang="en-US" dirty="0" smtClean="0"/>
              <a:t> </a:t>
            </a:r>
            <a:r>
              <a:rPr lang="en-US" dirty="0" err="1" smtClean="0"/>
              <a:t>pengertian</a:t>
            </a:r>
            <a:r>
              <a:rPr lang="en-US" dirty="0" smtClean="0"/>
              <a:t> </a:t>
            </a:r>
            <a:r>
              <a:rPr lang="en-US" dirty="0" err="1" smtClean="0"/>
              <a:t>jual</a:t>
            </a:r>
            <a:r>
              <a:rPr lang="en-US" dirty="0" smtClean="0"/>
              <a:t> </a:t>
            </a:r>
            <a:r>
              <a:rPr lang="en-US" dirty="0" err="1" smtClean="0"/>
              <a:t>beli</a:t>
            </a:r>
            <a:r>
              <a:rPr lang="en-US" dirty="0" smtClean="0"/>
              <a:t> </a:t>
            </a:r>
            <a:r>
              <a:rPr lang="en-US" dirty="0" err="1" smtClean="0"/>
              <a:t>tanah</a:t>
            </a:r>
            <a:r>
              <a:rPr lang="en-US" dirty="0" smtClean="0"/>
              <a:t> </a:t>
            </a:r>
            <a:r>
              <a:rPr lang="en-US" dirty="0" err="1" smtClean="0"/>
              <a:t>sekarang</a:t>
            </a:r>
            <a:r>
              <a:rPr lang="en-US" dirty="0" smtClean="0"/>
              <a:t> </a:t>
            </a:r>
            <a:r>
              <a:rPr lang="en-US" dirty="0" err="1" smtClean="0"/>
              <a:t>harus</a:t>
            </a:r>
            <a:r>
              <a:rPr lang="en-US" dirty="0" smtClean="0"/>
              <a:t> pula </a:t>
            </a:r>
            <a:r>
              <a:rPr lang="en-US" dirty="0" err="1" smtClean="0"/>
              <a:t>diartikan</a:t>
            </a:r>
            <a:r>
              <a:rPr lang="en-US" dirty="0" smtClean="0"/>
              <a:t> </a:t>
            </a:r>
            <a:r>
              <a:rPr lang="en-US" dirty="0" err="1" smtClean="0"/>
              <a:t>sebagai</a:t>
            </a:r>
            <a:r>
              <a:rPr lang="en-US" dirty="0" smtClean="0"/>
              <a:t> </a:t>
            </a:r>
            <a:r>
              <a:rPr lang="en-US" dirty="0" err="1" smtClean="0"/>
              <a:t>perbuatan</a:t>
            </a:r>
            <a:r>
              <a:rPr lang="en-US" dirty="0" smtClean="0"/>
              <a:t> </a:t>
            </a:r>
            <a:r>
              <a:rPr lang="en-US" dirty="0" err="1" smtClean="0"/>
              <a:t>hukum</a:t>
            </a:r>
            <a:r>
              <a:rPr lang="en-US" dirty="0" smtClean="0"/>
              <a:t> </a:t>
            </a:r>
            <a:r>
              <a:rPr lang="en-US" dirty="0" err="1" smtClean="0"/>
              <a:t>yg</a:t>
            </a:r>
            <a:r>
              <a:rPr lang="en-US" dirty="0" smtClean="0"/>
              <a:t> </a:t>
            </a:r>
            <a:r>
              <a:rPr lang="en-US" dirty="0" err="1" smtClean="0"/>
              <a:t>berupa</a:t>
            </a:r>
            <a:r>
              <a:rPr lang="en-US" dirty="0" smtClean="0"/>
              <a:t> </a:t>
            </a:r>
            <a:r>
              <a:rPr lang="en-US" dirty="0" err="1" smtClean="0"/>
              <a:t>penyerahan</a:t>
            </a:r>
            <a:r>
              <a:rPr lang="en-US" dirty="0" smtClean="0"/>
              <a:t> </a:t>
            </a:r>
            <a:r>
              <a:rPr lang="en-US" dirty="0" err="1" smtClean="0"/>
              <a:t>hak</a:t>
            </a:r>
            <a:r>
              <a:rPr lang="en-US" dirty="0" smtClean="0"/>
              <a:t> </a:t>
            </a:r>
            <a:r>
              <a:rPr lang="en-US" dirty="0" err="1" smtClean="0"/>
              <a:t>milik</a:t>
            </a:r>
            <a:r>
              <a:rPr lang="en-US" dirty="0" smtClean="0"/>
              <a:t>/ </a:t>
            </a:r>
            <a:r>
              <a:rPr lang="en-US" dirty="0" err="1" smtClean="0"/>
              <a:t>penyerahan</a:t>
            </a:r>
            <a:r>
              <a:rPr lang="en-US" dirty="0" smtClean="0"/>
              <a:t> </a:t>
            </a:r>
            <a:r>
              <a:rPr lang="en-US" dirty="0" err="1" smtClean="0"/>
              <a:t>tanah</a:t>
            </a:r>
            <a:r>
              <a:rPr lang="en-US" dirty="0" smtClean="0"/>
              <a:t> </a:t>
            </a:r>
            <a:r>
              <a:rPr lang="en-US" dirty="0" err="1" smtClean="0"/>
              <a:t>untuk</a:t>
            </a:r>
            <a:r>
              <a:rPr lang="en-US" dirty="0" smtClean="0"/>
              <a:t> </a:t>
            </a:r>
            <a:r>
              <a:rPr lang="en-US" dirty="0" err="1" smtClean="0"/>
              <a:t>selama-lamanya</a:t>
            </a:r>
            <a:r>
              <a:rPr lang="en-US" dirty="0" smtClean="0"/>
              <a:t> </a:t>
            </a:r>
            <a:r>
              <a:rPr lang="en-US" dirty="0" err="1" smtClean="0"/>
              <a:t>oleh</a:t>
            </a:r>
            <a:r>
              <a:rPr lang="en-US" dirty="0" smtClean="0"/>
              <a:t> </a:t>
            </a:r>
            <a:r>
              <a:rPr lang="en-US" dirty="0" err="1" smtClean="0"/>
              <a:t>penjual</a:t>
            </a:r>
            <a:r>
              <a:rPr lang="en-US" dirty="0" smtClean="0"/>
              <a:t> </a:t>
            </a:r>
            <a:r>
              <a:rPr lang="en-US" dirty="0" err="1" smtClean="0"/>
              <a:t>kepada</a:t>
            </a:r>
            <a:r>
              <a:rPr lang="en-US" dirty="0" smtClean="0"/>
              <a:t> </a:t>
            </a:r>
            <a:r>
              <a:rPr lang="en-US" dirty="0" err="1" smtClean="0"/>
              <a:t>pembeli</a:t>
            </a:r>
            <a:r>
              <a:rPr lang="en-US" dirty="0" smtClean="0"/>
              <a:t> (</a:t>
            </a:r>
            <a:r>
              <a:rPr lang="en-US" dirty="0" err="1" smtClean="0"/>
              <a:t>Pasal</a:t>
            </a:r>
            <a:r>
              <a:rPr lang="en-US" dirty="0" smtClean="0"/>
              <a:t> 5 UUPA </a:t>
            </a:r>
            <a:r>
              <a:rPr lang="en-US" dirty="0" err="1" smtClean="0"/>
              <a:t>yaitu</a:t>
            </a:r>
            <a:r>
              <a:rPr lang="en-US" dirty="0" smtClean="0"/>
              <a:t> </a:t>
            </a:r>
            <a:r>
              <a:rPr lang="en-US" dirty="0" err="1" smtClean="0"/>
              <a:t>hukum</a:t>
            </a:r>
            <a:r>
              <a:rPr lang="en-US" dirty="0" smtClean="0"/>
              <a:t> </a:t>
            </a:r>
            <a:r>
              <a:rPr lang="en-US" dirty="0" err="1" smtClean="0"/>
              <a:t>Pertanahan</a:t>
            </a:r>
            <a:r>
              <a:rPr lang="en-US" dirty="0" smtClean="0"/>
              <a:t> </a:t>
            </a:r>
            <a:r>
              <a:rPr lang="en-US" dirty="0" err="1" smtClean="0"/>
              <a:t>Nasional</a:t>
            </a:r>
            <a:r>
              <a:rPr lang="en-US" dirty="0" smtClean="0"/>
              <a:t> </a:t>
            </a:r>
            <a:r>
              <a:rPr lang="en-US" dirty="0" err="1" smtClean="0"/>
              <a:t>dasarnya</a:t>
            </a:r>
            <a:r>
              <a:rPr lang="en-US" dirty="0" smtClean="0"/>
              <a:t> </a:t>
            </a:r>
            <a:r>
              <a:rPr lang="en-US" dirty="0" err="1" smtClean="0"/>
              <a:t>adalah</a:t>
            </a:r>
            <a:r>
              <a:rPr lang="en-US" dirty="0" smtClean="0"/>
              <a:t> </a:t>
            </a:r>
            <a:r>
              <a:rPr lang="en-US" dirty="0" err="1" smtClean="0"/>
              <a:t>Hukum</a:t>
            </a:r>
            <a:r>
              <a:rPr lang="en-US" dirty="0" smtClean="0"/>
              <a:t> </a:t>
            </a:r>
            <a:r>
              <a:rPr lang="en-US" dirty="0" err="1" smtClean="0"/>
              <a:t>Adat</a:t>
            </a:r>
            <a:r>
              <a:rPr lang="en-US" dirty="0" smtClean="0"/>
              <a:t> ).</a:t>
            </a:r>
          </a:p>
          <a:p>
            <a:pPr algn="ctr">
              <a:buNone/>
            </a:pPr>
            <a:r>
              <a:rPr lang="en-US" dirty="0" smtClean="0"/>
              <a:t>107</a:t>
            </a:r>
          </a:p>
          <a:p>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pPr lvl="0"/>
            <a:r>
              <a:rPr lang="en-US" sz="3100" b="1" dirty="0" smtClean="0"/>
              <a:t>b. </a:t>
            </a:r>
            <a:r>
              <a:rPr lang="en-US" sz="3100" b="1" dirty="0" err="1" smtClean="0"/>
              <a:t>Menurut</a:t>
            </a:r>
            <a:r>
              <a:rPr lang="en-US" sz="3100" b="1" dirty="0" smtClean="0"/>
              <a:t> </a:t>
            </a:r>
            <a:r>
              <a:rPr lang="en-US" sz="3100" b="1" dirty="0" err="1" smtClean="0"/>
              <a:t>Saleh</a:t>
            </a:r>
            <a:r>
              <a:rPr lang="en-US" sz="3100" b="1" dirty="0" smtClean="0"/>
              <a:t> </a:t>
            </a:r>
            <a:r>
              <a:rPr lang="en-US" sz="3100" b="1" dirty="0" err="1" smtClean="0"/>
              <a:t>Adiwinata</a:t>
            </a:r>
            <a:r>
              <a:rPr lang="en-US" sz="3100" b="1" dirty="0" smtClean="0"/>
              <a:t> : ( </a:t>
            </a:r>
            <a:r>
              <a:rPr lang="en-US" sz="3100" b="1" dirty="0" err="1" smtClean="0"/>
              <a:t>Dalam</a:t>
            </a:r>
            <a:r>
              <a:rPr lang="en-US" sz="3100" b="1" dirty="0" smtClean="0"/>
              <a:t> </a:t>
            </a:r>
            <a:r>
              <a:rPr lang="en-US" sz="3100" b="1" dirty="0" err="1" smtClean="0"/>
              <a:t>bukunya</a:t>
            </a:r>
            <a:r>
              <a:rPr lang="en-US" sz="3100" b="1" dirty="0" smtClean="0"/>
              <a:t> : </a:t>
            </a:r>
            <a:r>
              <a:rPr lang="en-US" sz="3100" b="1" dirty="0" err="1" smtClean="0"/>
              <a:t>Pengertian</a:t>
            </a:r>
            <a:r>
              <a:rPr lang="en-US" sz="3100" b="1" dirty="0" smtClean="0"/>
              <a:t> </a:t>
            </a:r>
            <a:r>
              <a:rPr lang="en-US" sz="3100" b="1" dirty="0" err="1" smtClean="0"/>
              <a:t>Hukum</a:t>
            </a:r>
            <a:r>
              <a:rPr lang="en-US" sz="3100" b="1" dirty="0" smtClean="0"/>
              <a:t> </a:t>
            </a:r>
            <a:r>
              <a:rPr lang="en-US" sz="3100" b="1" dirty="0" err="1" smtClean="0"/>
              <a:t>Adat</a:t>
            </a:r>
            <a:r>
              <a:rPr lang="en-US" sz="3100" b="1" dirty="0" smtClean="0"/>
              <a:t> </a:t>
            </a:r>
            <a:r>
              <a:rPr lang="en-US" sz="3100" b="1" dirty="0" err="1" smtClean="0"/>
              <a:t>menurut</a:t>
            </a:r>
            <a:r>
              <a:rPr lang="en-US" sz="3100" b="1" dirty="0" smtClean="0"/>
              <a:t> UUPA )</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92500"/>
          </a:bodyPr>
          <a:lstStyle/>
          <a:p>
            <a:r>
              <a:rPr lang="en-US" dirty="0" err="1" smtClean="0"/>
              <a:t>Bilamana</a:t>
            </a:r>
            <a:r>
              <a:rPr lang="en-US" dirty="0" smtClean="0"/>
              <a:t> </a:t>
            </a:r>
            <a:r>
              <a:rPr lang="en-US" dirty="0" err="1" smtClean="0"/>
              <a:t>kita</a:t>
            </a:r>
            <a:r>
              <a:rPr lang="en-US" dirty="0" smtClean="0"/>
              <a:t> </a:t>
            </a:r>
            <a:r>
              <a:rPr lang="en-US" dirty="0" err="1" smtClean="0"/>
              <a:t>perhatikan</a:t>
            </a:r>
            <a:r>
              <a:rPr lang="en-US" dirty="0" smtClean="0"/>
              <a:t> </a:t>
            </a:r>
            <a:r>
              <a:rPr lang="en-US" dirty="0" err="1" smtClean="0"/>
              <a:t>jual</a:t>
            </a:r>
            <a:r>
              <a:rPr lang="en-US" dirty="0" smtClean="0"/>
              <a:t> </a:t>
            </a:r>
            <a:r>
              <a:rPr lang="en-US" dirty="0" err="1" smtClean="0"/>
              <a:t>beli</a:t>
            </a:r>
            <a:r>
              <a:rPr lang="en-US" dirty="0" smtClean="0"/>
              <a:t> </a:t>
            </a:r>
            <a:r>
              <a:rPr lang="en-US" dirty="0" err="1" smtClean="0"/>
              <a:t>menurut</a:t>
            </a:r>
            <a:r>
              <a:rPr lang="en-US" dirty="0" smtClean="0"/>
              <a:t> UUPA </a:t>
            </a:r>
            <a:r>
              <a:rPr lang="en-US" dirty="0" err="1" smtClean="0"/>
              <a:t>ini</a:t>
            </a:r>
            <a:r>
              <a:rPr lang="en-US" dirty="0" smtClean="0"/>
              <a:t> </a:t>
            </a:r>
            <a:r>
              <a:rPr lang="en-US" dirty="0" err="1" smtClean="0"/>
              <a:t>dengan</a:t>
            </a:r>
            <a:r>
              <a:rPr lang="en-US" dirty="0" smtClean="0"/>
              <a:t> </a:t>
            </a:r>
            <a:r>
              <a:rPr lang="en-US" dirty="0" err="1" smtClean="0"/>
              <a:t>membandingkan</a:t>
            </a:r>
            <a:r>
              <a:rPr lang="en-US" dirty="0" smtClean="0"/>
              <a:t> </a:t>
            </a:r>
            <a:r>
              <a:rPr lang="en-US" dirty="0" err="1" smtClean="0"/>
              <a:t>caranya</a:t>
            </a:r>
            <a:r>
              <a:rPr lang="en-US" dirty="0" smtClean="0"/>
              <a:t> </a:t>
            </a:r>
            <a:r>
              <a:rPr lang="en-US" dirty="0" err="1" smtClean="0"/>
              <a:t>dengan</a:t>
            </a:r>
            <a:r>
              <a:rPr lang="en-US" dirty="0" smtClean="0"/>
              <a:t> </a:t>
            </a:r>
            <a:r>
              <a:rPr lang="en-US" dirty="0" err="1" smtClean="0"/>
              <a:t>jual</a:t>
            </a:r>
            <a:r>
              <a:rPr lang="en-US" dirty="0" smtClean="0"/>
              <a:t> </a:t>
            </a:r>
            <a:r>
              <a:rPr lang="en-US" dirty="0" err="1" smtClean="0"/>
              <a:t>beli</a:t>
            </a:r>
            <a:r>
              <a:rPr lang="en-US" dirty="0" smtClean="0"/>
              <a:t> </a:t>
            </a:r>
            <a:r>
              <a:rPr lang="en-US" dirty="0" err="1" smtClean="0"/>
              <a:t>menurut</a:t>
            </a:r>
            <a:r>
              <a:rPr lang="en-US" dirty="0" smtClean="0"/>
              <a:t> </a:t>
            </a:r>
            <a:r>
              <a:rPr lang="en-US" dirty="0" err="1" smtClean="0"/>
              <a:t>Hukum</a:t>
            </a:r>
            <a:r>
              <a:rPr lang="en-US" dirty="0" smtClean="0"/>
              <a:t> </a:t>
            </a:r>
            <a:r>
              <a:rPr lang="en-US" dirty="0" err="1" smtClean="0"/>
              <a:t>adat</a:t>
            </a:r>
            <a:r>
              <a:rPr lang="en-US" dirty="0" smtClean="0"/>
              <a:t> </a:t>
            </a:r>
            <a:r>
              <a:rPr lang="en-US" dirty="0" err="1" smtClean="0"/>
              <a:t>sebelum</a:t>
            </a:r>
            <a:r>
              <a:rPr lang="en-US" dirty="0" smtClean="0"/>
              <a:t> UUPA </a:t>
            </a:r>
            <a:r>
              <a:rPr lang="en-US" dirty="0" err="1" smtClean="0"/>
              <a:t>berlaku</a:t>
            </a:r>
            <a:r>
              <a:rPr lang="en-US" dirty="0" smtClean="0"/>
              <a:t>, </a:t>
            </a:r>
            <a:r>
              <a:rPr lang="en-US" dirty="0" err="1" smtClean="0"/>
              <a:t>maka</a:t>
            </a:r>
            <a:r>
              <a:rPr lang="en-US" dirty="0" smtClean="0"/>
              <a:t> </a:t>
            </a:r>
            <a:r>
              <a:rPr lang="en-US" dirty="0" err="1" smtClean="0"/>
              <a:t>saat</a:t>
            </a:r>
            <a:r>
              <a:rPr lang="en-US" dirty="0" smtClean="0"/>
              <a:t> </a:t>
            </a:r>
            <a:r>
              <a:rPr lang="en-US" dirty="0" err="1" smtClean="0"/>
              <a:t>terjadinya</a:t>
            </a:r>
            <a:r>
              <a:rPr lang="en-US" dirty="0" smtClean="0"/>
              <a:t> </a:t>
            </a:r>
            <a:r>
              <a:rPr lang="en-US" dirty="0" err="1" smtClean="0"/>
              <a:t>persetujuan</a:t>
            </a:r>
            <a:r>
              <a:rPr lang="en-US" dirty="0" smtClean="0"/>
              <a:t> </a:t>
            </a:r>
            <a:r>
              <a:rPr lang="en-US" dirty="0" err="1" smtClean="0"/>
              <a:t>jual</a:t>
            </a:r>
            <a:r>
              <a:rPr lang="en-US" dirty="0" smtClean="0"/>
              <a:t> </a:t>
            </a:r>
            <a:r>
              <a:rPr lang="en-US" dirty="0" err="1" smtClean="0"/>
              <a:t>beli</a:t>
            </a:r>
            <a:r>
              <a:rPr lang="en-US" dirty="0" smtClean="0"/>
              <a:t> </a:t>
            </a:r>
            <a:r>
              <a:rPr lang="en-US" dirty="0" err="1" smtClean="0"/>
              <a:t>sampai</a:t>
            </a:r>
            <a:r>
              <a:rPr lang="en-US" dirty="0" smtClean="0"/>
              <a:t> </a:t>
            </a:r>
            <a:r>
              <a:rPr lang="en-US" dirty="0" err="1" smtClean="0"/>
              <a:t>kepada</a:t>
            </a:r>
            <a:r>
              <a:rPr lang="en-US" dirty="0" smtClean="0"/>
              <a:t> </a:t>
            </a:r>
            <a:r>
              <a:rPr lang="en-US" dirty="0" err="1" smtClean="0"/>
              <a:t>si</a:t>
            </a:r>
            <a:r>
              <a:rPr lang="en-US" dirty="0" smtClean="0"/>
              <a:t> </a:t>
            </a:r>
            <a:r>
              <a:rPr lang="en-US" dirty="0" err="1" smtClean="0"/>
              <a:t>pembeli</a:t>
            </a:r>
            <a:r>
              <a:rPr lang="en-US" dirty="0" smtClean="0"/>
              <a:t> </a:t>
            </a:r>
            <a:r>
              <a:rPr lang="en-US" dirty="0" err="1" smtClean="0"/>
              <a:t>menjadi</a:t>
            </a:r>
            <a:r>
              <a:rPr lang="en-US" dirty="0" smtClean="0"/>
              <a:t> </a:t>
            </a:r>
            <a:r>
              <a:rPr lang="en-US" dirty="0" err="1" smtClean="0"/>
              <a:t>pemilik</a:t>
            </a:r>
            <a:r>
              <a:rPr lang="en-US" dirty="0" smtClean="0"/>
              <a:t> </a:t>
            </a:r>
            <a:r>
              <a:rPr lang="en-US" dirty="0" err="1" smtClean="0"/>
              <a:t>penuh</a:t>
            </a:r>
            <a:r>
              <a:rPr lang="en-US" dirty="0" smtClean="0"/>
              <a:t> </a:t>
            </a:r>
            <a:r>
              <a:rPr lang="en-US" dirty="0" err="1" smtClean="0"/>
              <a:t>adalah</a:t>
            </a:r>
            <a:r>
              <a:rPr lang="en-US" dirty="0" smtClean="0"/>
              <a:t> </a:t>
            </a:r>
            <a:r>
              <a:rPr lang="en-US" dirty="0" err="1" smtClean="0"/>
              <a:t>berbeda</a:t>
            </a:r>
            <a:r>
              <a:rPr lang="en-US" dirty="0" smtClean="0"/>
              <a:t> </a:t>
            </a:r>
            <a:r>
              <a:rPr lang="en-US" dirty="0" err="1" smtClean="0"/>
              <a:t>sekali</a:t>
            </a:r>
            <a:r>
              <a:rPr lang="en-US" dirty="0" smtClean="0"/>
              <a:t> </a:t>
            </a:r>
            <a:r>
              <a:rPr lang="en-US" dirty="0" err="1" smtClean="0"/>
              <a:t>caranya</a:t>
            </a:r>
            <a:r>
              <a:rPr lang="en-US" dirty="0" smtClean="0"/>
              <a:t> </a:t>
            </a:r>
            <a:r>
              <a:rPr lang="en-US" dirty="0" err="1" smtClean="0"/>
              <a:t>beserta</a:t>
            </a:r>
            <a:r>
              <a:rPr lang="en-US" dirty="0" smtClean="0"/>
              <a:t> </a:t>
            </a:r>
            <a:r>
              <a:rPr lang="en-US" dirty="0" err="1" smtClean="0"/>
              <a:t>formalitas</a:t>
            </a:r>
            <a:r>
              <a:rPr lang="en-US" dirty="0" smtClean="0"/>
              <a:t> </a:t>
            </a:r>
            <a:r>
              <a:rPr lang="en-US" dirty="0" err="1" smtClean="0"/>
              <a:t>lainnya</a:t>
            </a:r>
            <a:r>
              <a:rPr lang="en-US" dirty="0" smtClean="0"/>
              <a:t> </a:t>
            </a:r>
            <a:r>
              <a:rPr lang="en-US" dirty="0" err="1" smtClean="0"/>
              <a:t>adalah</a:t>
            </a:r>
            <a:r>
              <a:rPr lang="en-US" dirty="0" smtClean="0"/>
              <a:t> </a:t>
            </a:r>
            <a:r>
              <a:rPr lang="en-US" dirty="0" err="1" smtClean="0"/>
              <a:t>lebih</a:t>
            </a:r>
            <a:r>
              <a:rPr lang="en-US" dirty="0" smtClean="0"/>
              <a:t> </a:t>
            </a:r>
            <a:r>
              <a:rPr lang="en-US" dirty="0" err="1" smtClean="0"/>
              <a:t>mirip</a:t>
            </a:r>
            <a:r>
              <a:rPr lang="en-US" dirty="0" smtClean="0"/>
              <a:t> </a:t>
            </a:r>
            <a:r>
              <a:rPr lang="en-US" dirty="0" err="1" smtClean="0"/>
              <a:t>kepada</a:t>
            </a:r>
            <a:r>
              <a:rPr lang="en-US" dirty="0" smtClean="0"/>
              <a:t> </a:t>
            </a:r>
            <a:r>
              <a:rPr lang="en-US" dirty="0" err="1" smtClean="0"/>
              <a:t>jual</a:t>
            </a:r>
            <a:r>
              <a:rPr lang="en-US" dirty="0" smtClean="0"/>
              <a:t> </a:t>
            </a:r>
            <a:r>
              <a:rPr lang="en-US" dirty="0" err="1" smtClean="0"/>
              <a:t>beli</a:t>
            </a:r>
            <a:r>
              <a:rPr lang="en-US" dirty="0" smtClean="0"/>
              <a:t> </a:t>
            </a:r>
            <a:r>
              <a:rPr lang="en-US" dirty="0" err="1" smtClean="0"/>
              <a:t>tanah</a:t>
            </a:r>
            <a:r>
              <a:rPr lang="en-US" dirty="0" smtClean="0"/>
              <a:t>  </a:t>
            </a:r>
            <a:r>
              <a:rPr lang="en-US" dirty="0" err="1" smtClean="0"/>
              <a:t>eigendom</a:t>
            </a:r>
            <a:r>
              <a:rPr lang="en-US" dirty="0" smtClean="0"/>
              <a:t> </a:t>
            </a:r>
            <a:r>
              <a:rPr lang="en-US" dirty="0" err="1" smtClean="0"/>
              <a:t>dahulu</a:t>
            </a:r>
            <a:r>
              <a:rPr lang="en-US" dirty="0" smtClean="0"/>
              <a:t> </a:t>
            </a:r>
            <a:r>
              <a:rPr lang="en-US" dirty="0" err="1" smtClean="0"/>
              <a:t>dan</a:t>
            </a:r>
            <a:r>
              <a:rPr lang="en-US" dirty="0" smtClean="0"/>
              <a:t> </a:t>
            </a:r>
            <a:r>
              <a:rPr lang="en-US" dirty="0" err="1" smtClean="0"/>
              <a:t>pada</a:t>
            </a:r>
            <a:r>
              <a:rPr lang="en-US" dirty="0" smtClean="0"/>
              <a:t> </a:t>
            </a:r>
            <a:r>
              <a:rPr lang="en-US" dirty="0" err="1" smtClean="0"/>
              <a:t>jual</a:t>
            </a:r>
            <a:r>
              <a:rPr lang="en-US" dirty="0" smtClean="0"/>
              <a:t> </a:t>
            </a:r>
            <a:r>
              <a:rPr lang="en-US" dirty="0" err="1" smtClean="0"/>
              <a:t>beli</a:t>
            </a:r>
            <a:r>
              <a:rPr lang="en-US" dirty="0" smtClean="0"/>
              <a:t> </a:t>
            </a:r>
            <a:r>
              <a:rPr lang="en-US" dirty="0" err="1" smtClean="0"/>
              <a:t>tanah</a:t>
            </a:r>
            <a:r>
              <a:rPr lang="en-US" dirty="0" smtClean="0"/>
              <a:t> </a:t>
            </a:r>
            <a:r>
              <a:rPr lang="en-US" dirty="0" err="1" smtClean="0"/>
              <a:t>menurut</a:t>
            </a:r>
            <a:r>
              <a:rPr lang="en-US" dirty="0" smtClean="0"/>
              <a:t>  </a:t>
            </a:r>
            <a:r>
              <a:rPr lang="en-US" dirty="0" err="1" smtClean="0"/>
              <a:t>sistem</a:t>
            </a:r>
            <a:r>
              <a:rPr lang="en-US" dirty="0" smtClean="0"/>
              <a:t> </a:t>
            </a:r>
            <a:r>
              <a:rPr lang="en-US" dirty="0" err="1" smtClean="0"/>
              <a:t>Hak</a:t>
            </a:r>
            <a:r>
              <a:rPr lang="en-US" dirty="0" smtClean="0"/>
              <a:t> </a:t>
            </a:r>
            <a:r>
              <a:rPr lang="en-US" dirty="0" err="1" smtClean="0"/>
              <a:t>milik</a:t>
            </a:r>
            <a:r>
              <a:rPr lang="en-US" dirty="0" smtClean="0"/>
              <a:t> Indonesia</a:t>
            </a:r>
          </a:p>
          <a:p>
            <a:pPr algn="ctr">
              <a:buNone/>
            </a:pPr>
            <a:r>
              <a:rPr lang="en-US" dirty="0" smtClean="0"/>
              <a:t>108</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0" algn="l"/>
            <a:r>
              <a:rPr lang="en-US" sz="3200" b="1" i="1" dirty="0" smtClean="0"/>
              <a:t/>
            </a:r>
            <a:br>
              <a:rPr lang="en-US" sz="3200" b="1" i="1" dirty="0" smtClean="0"/>
            </a:br>
            <a:r>
              <a:rPr lang="en-US" sz="3200" b="1" i="1" dirty="0" smtClean="0"/>
              <a:t>HUKUM AGRARIA BARAT :</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990600"/>
            <a:ext cx="8229600" cy="5562600"/>
          </a:xfrm>
        </p:spPr>
        <p:txBody>
          <a:bodyPr>
            <a:normAutofit lnSpcReduction="10000"/>
          </a:bodyPr>
          <a:lstStyle/>
          <a:p>
            <a:pPr lvl="0">
              <a:buNone/>
            </a:pPr>
            <a:r>
              <a:rPr lang="en-US" dirty="0" err="1" smtClean="0"/>
              <a:t>Keseluruhan</a:t>
            </a:r>
            <a:r>
              <a:rPr lang="en-US" dirty="0" smtClean="0"/>
              <a:t> </a:t>
            </a:r>
            <a:r>
              <a:rPr lang="en-US" dirty="0" err="1" smtClean="0"/>
              <a:t>kaidah</a:t>
            </a:r>
            <a:r>
              <a:rPr lang="en-US" dirty="0" smtClean="0"/>
              <a:t> </a:t>
            </a:r>
            <a:r>
              <a:rPr lang="en-US" dirty="0" err="1" smtClean="0"/>
              <a:t>hk</a:t>
            </a:r>
            <a:r>
              <a:rPr lang="en-US" dirty="0" smtClean="0"/>
              <a:t> </a:t>
            </a:r>
            <a:r>
              <a:rPr lang="en-US" dirty="0" err="1" smtClean="0"/>
              <a:t>agraria</a:t>
            </a:r>
            <a:r>
              <a:rPr lang="en-US" dirty="0" smtClean="0"/>
              <a:t> yang </a:t>
            </a:r>
            <a:r>
              <a:rPr lang="en-US" dirty="0" err="1" smtClean="0"/>
              <a:t>bersumber</a:t>
            </a:r>
            <a:r>
              <a:rPr lang="en-US" dirty="0" smtClean="0"/>
              <a:t> pd </a:t>
            </a:r>
            <a:r>
              <a:rPr lang="en-US" dirty="0" err="1" smtClean="0"/>
              <a:t>hk</a:t>
            </a:r>
            <a:r>
              <a:rPr lang="en-US" dirty="0" smtClean="0"/>
              <a:t>. Barat . </a:t>
            </a:r>
            <a:r>
              <a:rPr lang="en-US" dirty="0" err="1" smtClean="0"/>
              <a:t>tanah</a:t>
            </a:r>
            <a:r>
              <a:rPr lang="en-US" dirty="0" smtClean="0"/>
              <a:t> </a:t>
            </a:r>
            <a:r>
              <a:rPr lang="en-US" dirty="0" err="1" smtClean="0"/>
              <a:t>yg</a:t>
            </a:r>
            <a:r>
              <a:rPr lang="en-US" dirty="0" smtClean="0"/>
              <a:t> </a:t>
            </a:r>
            <a:r>
              <a:rPr lang="en-US" dirty="0" err="1" smtClean="0"/>
              <a:t>diatur</a:t>
            </a:r>
            <a:r>
              <a:rPr lang="en-US" dirty="0" smtClean="0"/>
              <a:t> </a:t>
            </a:r>
            <a:r>
              <a:rPr lang="en-US" dirty="0" err="1" smtClean="0"/>
              <a:t>menurut</a:t>
            </a:r>
            <a:r>
              <a:rPr lang="en-US" dirty="0" smtClean="0"/>
              <a:t> </a:t>
            </a:r>
            <a:r>
              <a:rPr lang="en-US" dirty="0" err="1" smtClean="0"/>
              <a:t>hk</a:t>
            </a:r>
            <a:r>
              <a:rPr lang="en-US" dirty="0" smtClean="0"/>
              <a:t> Barat, </a:t>
            </a:r>
            <a:r>
              <a:rPr lang="en-US" dirty="0" err="1" smtClean="0"/>
              <a:t>misal</a:t>
            </a:r>
            <a:r>
              <a:rPr lang="en-US" dirty="0" smtClean="0"/>
              <a:t> </a:t>
            </a:r>
            <a:r>
              <a:rPr lang="en-US" i="1" u="sng" dirty="0" err="1" smtClean="0"/>
              <a:t>tanah</a:t>
            </a:r>
            <a:r>
              <a:rPr lang="en-US" i="1" u="sng" dirty="0" smtClean="0"/>
              <a:t> </a:t>
            </a:r>
            <a:r>
              <a:rPr lang="en-US" i="1" u="sng" dirty="0" err="1" smtClean="0"/>
              <a:t>hak</a:t>
            </a:r>
            <a:r>
              <a:rPr lang="en-US" i="1" u="sng" dirty="0" smtClean="0"/>
              <a:t> </a:t>
            </a:r>
            <a:r>
              <a:rPr lang="en-US" i="1" u="sng" dirty="0" err="1" smtClean="0"/>
              <a:t>eigendom</a:t>
            </a:r>
            <a:r>
              <a:rPr lang="en-US" i="1" u="sng" dirty="0" smtClean="0"/>
              <a:t>, </a:t>
            </a:r>
            <a:r>
              <a:rPr lang="en-US" i="1" u="sng" dirty="0" err="1" smtClean="0"/>
              <a:t>hak</a:t>
            </a:r>
            <a:r>
              <a:rPr lang="en-US" i="1" u="sng" dirty="0" smtClean="0"/>
              <a:t> </a:t>
            </a:r>
            <a:r>
              <a:rPr lang="en-US" i="1" u="sng" dirty="0" err="1" smtClean="0"/>
              <a:t>opstal</a:t>
            </a:r>
            <a:r>
              <a:rPr lang="en-US" i="1" u="sng" dirty="0" smtClean="0"/>
              <a:t> ( </a:t>
            </a:r>
            <a:r>
              <a:rPr lang="en-US" i="1" u="sng" dirty="0" err="1" smtClean="0"/>
              <a:t>hak</a:t>
            </a:r>
            <a:r>
              <a:rPr lang="en-US" i="1" u="sng" dirty="0" smtClean="0"/>
              <a:t> </a:t>
            </a:r>
            <a:r>
              <a:rPr lang="en-US" i="1" u="sng" dirty="0" err="1" smtClean="0"/>
              <a:t>menumpang</a:t>
            </a:r>
            <a:r>
              <a:rPr lang="en-US" i="1" u="sng" dirty="0" smtClean="0"/>
              <a:t> </a:t>
            </a:r>
            <a:r>
              <a:rPr lang="en-US" i="1" u="sng" dirty="0" err="1" smtClean="0"/>
              <a:t>karang</a:t>
            </a:r>
            <a:r>
              <a:rPr lang="en-US" i="1" u="sng" dirty="0" smtClean="0"/>
              <a:t>) , </a:t>
            </a:r>
            <a:r>
              <a:rPr lang="en-US" i="1" u="sng" dirty="0" err="1" smtClean="0"/>
              <a:t>hak</a:t>
            </a:r>
            <a:r>
              <a:rPr lang="en-US" i="1" u="sng" dirty="0" smtClean="0"/>
              <a:t> </a:t>
            </a:r>
            <a:r>
              <a:rPr lang="en-US" i="1" u="sng" dirty="0" err="1" smtClean="0"/>
              <a:t>erfpacht</a:t>
            </a:r>
            <a:r>
              <a:rPr lang="en-US" i="1" u="sng" dirty="0" smtClean="0"/>
              <a:t> ( </a:t>
            </a:r>
            <a:r>
              <a:rPr lang="en-US" i="1" u="sng" dirty="0" err="1" smtClean="0"/>
              <a:t>hak</a:t>
            </a:r>
            <a:r>
              <a:rPr lang="en-US" i="1" u="sng" dirty="0" smtClean="0"/>
              <a:t> </a:t>
            </a:r>
            <a:r>
              <a:rPr lang="en-US" i="1" u="sng" dirty="0" err="1" smtClean="0"/>
              <a:t>usaha</a:t>
            </a:r>
            <a:r>
              <a:rPr lang="en-US" i="1" u="sng" dirty="0" smtClean="0"/>
              <a:t> ) </a:t>
            </a:r>
            <a:r>
              <a:rPr lang="en-US" i="1" u="sng" dirty="0" err="1" smtClean="0"/>
              <a:t>dll</a:t>
            </a:r>
            <a:r>
              <a:rPr lang="en-US" i="1" u="sng" dirty="0" smtClean="0"/>
              <a:t>  </a:t>
            </a:r>
          </a:p>
          <a:p>
            <a:pPr lvl="0" algn="just"/>
            <a:r>
              <a:rPr lang="en-US" b="1" i="1" dirty="0" smtClean="0"/>
              <a:t>HUKUM ANTAR GOLONGAN :</a:t>
            </a:r>
            <a:endParaRPr lang="en-US" dirty="0" smtClean="0"/>
          </a:p>
          <a:p>
            <a:pPr algn="just">
              <a:buNone/>
            </a:pPr>
            <a:r>
              <a:rPr lang="en-US" dirty="0" smtClean="0"/>
              <a:t>    </a:t>
            </a:r>
            <a:r>
              <a:rPr lang="en-US" dirty="0" err="1" smtClean="0"/>
              <a:t>Yaitu</a:t>
            </a:r>
            <a:r>
              <a:rPr lang="en-US" dirty="0" smtClean="0"/>
              <a:t> </a:t>
            </a:r>
            <a:r>
              <a:rPr lang="en-US" dirty="0" err="1" smtClean="0"/>
              <a:t>cabang</a:t>
            </a:r>
            <a:r>
              <a:rPr lang="en-US" dirty="0" smtClean="0"/>
              <a:t> </a:t>
            </a:r>
            <a:r>
              <a:rPr lang="en-US" dirty="0" err="1" smtClean="0"/>
              <a:t>hk</a:t>
            </a:r>
            <a:r>
              <a:rPr lang="en-US" dirty="0" smtClean="0"/>
              <a:t> </a:t>
            </a:r>
            <a:r>
              <a:rPr lang="en-US" dirty="0" err="1" smtClean="0"/>
              <a:t>agraria</a:t>
            </a:r>
            <a:r>
              <a:rPr lang="en-US" dirty="0" smtClean="0"/>
              <a:t> yang </a:t>
            </a:r>
            <a:r>
              <a:rPr lang="en-US" dirty="0" err="1" smtClean="0"/>
              <a:t>menyelesaiakan</a:t>
            </a:r>
            <a:r>
              <a:rPr lang="en-US" dirty="0" smtClean="0"/>
              <a:t> </a:t>
            </a:r>
            <a:r>
              <a:rPr lang="en-US" dirty="0" err="1" smtClean="0"/>
              <a:t>hukum</a:t>
            </a:r>
            <a:r>
              <a:rPr lang="en-US" dirty="0" smtClean="0"/>
              <a:t> </a:t>
            </a:r>
            <a:r>
              <a:rPr lang="en-US" dirty="0" err="1" smtClean="0"/>
              <a:t>apa</a:t>
            </a:r>
            <a:r>
              <a:rPr lang="en-US" dirty="0" smtClean="0"/>
              <a:t> ( </a:t>
            </a:r>
            <a:r>
              <a:rPr lang="en-US" i="1" u="sng" dirty="0" err="1" smtClean="0"/>
              <a:t>Hk</a:t>
            </a:r>
            <a:r>
              <a:rPr lang="en-US" i="1" u="sng" dirty="0" smtClean="0"/>
              <a:t>. </a:t>
            </a:r>
            <a:r>
              <a:rPr lang="en-US" i="1" u="sng" dirty="0" err="1" smtClean="0"/>
              <a:t>tanah</a:t>
            </a:r>
            <a:r>
              <a:rPr lang="en-US" i="1" u="sng" dirty="0" smtClean="0"/>
              <a:t> </a:t>
            </a:r>
            <a:r>
              <a:rPr lang="en-US" i="1" u="sng" dirty="0" err="1" smtClean="0"/>
              <a:t>Adat</a:t>
            </a:r>
            <a:r>
              <a:rPr lang="en-US" i="1" u="sng" dirty="0" smtClean="0"/>
              <a:t> </a:t>
            </a:r>
            <a:r>
              <a:rPr lang="en-US" i="1" u="sng" dirty="0" err="1" smtClean="0"/>
              <a:t>atau</a:t>
            </a:r>
            <a:r>
              <a:rPr lang="en-US" i="1" u="sng" dirty="0" smtClean="0"/>
              <a:t> </a:t>
            </a:r>
            <a:r>
              <a:rPr lang="en-US" i="1" u="sng" dirty="0" err="1" smtClean="0"/>
              <a:t>Hk</a:t>
            </a:r>
            <a:r>
              <a:rPr lang="en-US" i="1" u="sng" dirty="0" smtClean="0"/>
              <a:t>. Tanah </a:t>
            </a:r>
            <a:r>
              <a:rPr lang="en-US" i="1" u="sng" dirty="0" err="1" smtClean="0"/>
              <a:t>barat</a:t>
            </a:r>
            <a:r>
              <a:rPr lang="en-US" i="1" u="sng" dirty="0" smtClean="0"/>
              <a:t> </a:t>
            </a:r>
            <a:r>
              <a:rPr lang="en-US" dirty="0" smtClean="0"/>
              <a:t>) </a:t>
            </a:r>
            <a:r>
              <a:rPr lang="en-US" dirty="0" err="1" smtClean="0"/>
              <a:t>yg</a:t>
            </a:r>
            <a:r>
              <a:rPr lang="en-US" dirty="0" smtClean="0"/>
              <a:t> </a:t>
            </a:r>
            <a:r>
              <a:rPr lang="en-US" dirty="0" err="1" smtClean="0"/>
              <a:t>berlaku</a:t>
            </a:r>
            <a:r>
              <a:rPr lang="en-US" dirty="0" smtClean="0"/>
              <a:t> </a:t>
            </a:r>
            <a:r>
              <a:rPr lang="en-US" dirty="0" err="1" smtClean="0"/>
              <a:t>atau</a:t>
            </a:r>
            <a:r>
              <a:rPr lang="en-US" dirty="0" smtClean="0"/>
              <a:t> </a:t>
            </a:r>
            <a:r>
              <a:rPr lang="en-US" dirty="0" err="1" smtClean="0"/>
              <a:t>apa</a:t>
            </a:r>
            <a:r>
              <a:rPr lang="en-US" dirty="0" smtClean="0"/>
              <a:t> yang </a:t>
            </a:r>
            <a:r>
              <a:rPr lang="en-US" dirty="0" err="1" smtClean="0"/>
              <a:t>merupakan</a:t>
            </a:r>
            <a:r>
              <a:rPr lang="en-US" dirty="0" smtClean="0"/>
              <a:t> </a:t>
            </a:r>
            <a:r>
              <a:rPr lang="en-US" dirty="0" err="1" smtClean="0"/>
              <a:t>hukumnya</a:t>
            </a:r>
            <a:r>
              <a:rPr lang="en-US" dirty="0" smtClean="0"/>
              <a:t> </a:t>
            </a:r>
            <a:r>
              <a:rPr lang="en-US" dirty="0" err="1" smtClean="0"/>
              <a:t>bila</a:t>
            </a:r>
            <a:r>
              <a:rPr lang="en-US" dirty="0" smtClean="0"/>
              <a:t> </a:t>
            </a:r>
            <a:r>
              <a:rPr lang="en-US" dirty="0" err="1" smtClean="0"/>
              <a:t>terjadi</a:t>
            </a:r>
            <a:r>
              <a:rPr lang="en-US" dirty="0" smtClean="0"/>
              <a:t> </a:t>
            </a:r>
            <a:r>
              <a:rPr lang="en-US" dirty="0" err="1" smtClean="0"/>
              <a:t>hubungan</a:t>
            </a:r>
            <a:r>
              <a:rPr lang="en-US" dirty="0" smtClean="0"/>
              <a:t> </a:t>
            </a:r>
            <a:r>
              <a:rPr lang="en-US" dirty="0" err="1" smtClean="0"/>
              <a:t>hk</a:t>
            </a:r>
            <a:r>
              <a:rPr lang="en-US" dirty="0" smtClean="0"/>
              <a:t> dg </a:t>
            </a:r>
            <a:r>
              <a:rPr lang="en-US" dirty="0" err="1" smtClean="0"/>
              <a:t>tanah</a:t>
            </a:r>
            <a:r>
              <a:rPr lang="en-US" dirty="0" smtClean="0"/>
              <a:t> </a:t>
            </a:r>
          </a:p>
          <a:p>
            <a:pPr algn="ctr">
              <a:buNone/>
            </a:pPr>
            <a:r>
              <a:rPr lang="en-US" dirty="0" smtClean="0"/>
              <a:t>12</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001000" cy="1143000"/>
          </a:xfrm>
        </p:spPr>
        <p:txBody>
          <a:bodyPr>
            <a:noAutofit/>
          </a:bodyPr>
          <a:lstStyle/>
          <a:p>
            <a:r>
              <a:rPr lang="en-US" sz="3600" dirty="0" err="1" smtClean="0"/>
              <a:t>Pernyatan</a:t>
            </a:r>
            <a:r>
              <a:rPr lang="en-US" sz="3600" dirty="0" smtClean="0"/>
              <a:t> </a:t>
            </a:r>
            <a:r>
              <a:rPr lang="en-US" sz="3600" dirty="0" err="1" smtClean="0"/>
              <a:t>Saleh</a:t>
            </a:r>
            <a:r>
              <a:rPr lang="en-US" sz="3600" dirty="0" smtClean="0"/>
              <a:t> </a:t>
            </a:r>
            <a:r>
              <a:rPr lang="en-US" sz="3600" dirty="0" err="1" smtClean="0"/>
              <a:t>Adiwinata</a:t>
            </a:r>
            <a:r>
              <a:rPr lang="en-US" sz="3600" dirty="0" smtClean="0"/>
              <a:t> </a:t>
            </a:r>
            <a:r>
              <a:rPr lang="en-US" sz="3600" dirty="0" err="1" smtClean="0"/>
              <a:t>tsb</a:t>
            </a:r>
            <a:r>
              <a:rPr lang="en-US" sz="3600" dirty="0" smtClean="0"/>
              <a:t> </a:t>
            </a:r>
            <a:r>
              <a:rPr lang="en-US" sz="3600" dirty="0" err="1" smtClean="0"/>
              <a:t>menegaskan</a:t>
            </a:r>
            <a:r>
              <a:rPr lang="en-US" sz="3600" dirty="0" smtClean="0"/>
              <a:t>, </a:t>
            </a:r>
            <a:r>
              <a:rPr lang="en-US" sz="3600" dirty="0" err="1" smtClean="0"/>
              <a:t>bahwa</a:t>
            </a:r>
            <a:r>
              <a:rPr lang="en-US" sz="3600" dirty="0" smtClean="0"/>
              <a:t> </a:t>
            </a:r>
            <a:r>
              <a:rPr lang="en-US" sz="3600" dirty="0" err="1" smtClean="0"/>
              <a:t>sistem</a:t>
            </a:r>
            <a:r>
              <a:rPr lang="en-US" sz="3600" dirty="0" smtClean="0"/>
              <a:t> </a:t>
            </a:r>
            <a:r>
              <a:rPr lang="en-US" sz="3600" dirty="0" err="1" smtClean="0"/>
              <a:t>jual</a:t>
            </a:r>
            <a:r>
              <a:rPr lang="en-US" sz="3600" dirty="0" smtClean="0"/>
              <a:t> </a:t>
            </a:r>
            <a:r>
              <a:rPr lang="en-US" sz="3600" dirty="0" err="1" smtClean="0"/>
              <a:t>beli</a:t>
            </a:r>
            <a:r>
              <a:rPr lang="en-US" sz="3600" dirty="0" smtClean="0"/>
              <a:t> </a:t>
            </a:r>
            <a:r>
              <a:rPr lang="en-US" sz="3600" dirty="0" err="1" smtClean="0"/>
              <a:t>yg</a:t>
            </a:r>
            <a:r>
              <a:rPr lang="en-US" sz="3600" dirty="0" smtClean="0"/>
              <a:t> </a:t>
            </a:r>
            <a:r>
              <a:rPr lang="en-US" sz="3600" dirty="0" err="1" smtClean="0"/>
              <a:t>dianut</a:t>
            </a:r>
            <a:r>
              <a:rPr lang="en-US" sz="3600" dirty="0" smtClean="0"/>
              <a:t> UUPA </a:t>
            </a:r>
            <a:r>
              <a:rPr lang="en-US" sz="3600" dirty="0" err="1" smtClean="0"/>
              <a:t>adalah</a:t>
            </a:r>
            <a:endParaRPr lang="en-US" sz="3600" dirty="0"/>
          </a:p>
        </p:txBody>
      </p:sp>
      <p:sp>
        <p:nvSpPr>
          <p:cNvPr id="3" name="Content Placeholder 2"/>
          <p:cNvSpPr>
            <a:spLocks noGrp="1"/>
          </p:cNvSpPr>
          <p:nvPr>
            <p:ph idx="1"/>
          </p:nvPr>
        </p:nvSpPr>
        <p:spPr>
          <a:xfrm>
            <a:off x="457200" y="1600200"/>
            <a:ext cx="8229600" cy="4525963"/>
          </a:xfrm>
        </p:spPr>
        <p:txBody>
          <a:bodyPr>
            <a:normAutofit fontScale="85000" lnSpcReduction="10000"/>
          </a:bodyPr>
          <a:lstStyle/>
          <a:p>
            <a:endParaRPr lang="en-US" dirty="0" smtClean="0"/>
          </a:p>
          <a:p>
            <a:endParaRPr lang="en-US" dirty="0" smtClean="0"/>
          </a:p>
          <a:p>
            <a:pPr>
              <a:buNone/>
            </a:pPr>
            <a:r>
              <a:rPr lang="en-US" dirty="0" smtClean="0"/>
              <a:t>     </a:t>
            </a:r>
            <a:r>
              <a:rPr lang="en-US" dirty="0" err="1" smtClean="0"/>
              <a:t>Sistem</a:t>
            </a:r>
            <a:r>
              <a:rPr lang="en-US" dirty="0" smtClean="0"/>
              <a:t>  </a:t>
            </a:r>
            <a:r>
              <a:rPr lang="en-US" dirty="0" err="1" smtClean="0"/>
              <a:t>menurut</a:t>
            </a:r>
            <a:r>
              <a:rPr lang="en-US" dirty="0" smtClean="0"/>
              <a:t> </a:t>
            </a:r>
            <a:r>
              <a:rPr lang="en-US" dirty="0" err="1" smtClean="0"/>
              <a:t>hukum</a:t>
            </a:r>
            <a:r>
              <a:rPr lang="en-US" dirty="0" smtClean="0"/>
              <a:t> </a:t>
            </a:r>
            <a:r>
              <a:rPr lang="en-US" dirty="0" err="1" smtClean="0"/>
              <a:t>perdata</a:t>
            </a:r>
            <a:r>
              <a:rPr lang="en-US" dirty="0" smtClean="0"/>
              <a:t> </a:t>
            </a:r>
            <a:r>
              <a:rPr lang="en-US" dirty="0" err="1" smtClean="0"/>
              <a:t>barat</a:t>
            </a:r>
            <a:r>
              <a:rPr lang="en-US" dirty="0" smtClean="0"/>
              <a:t> </a:t>
            </a:r>
            <a:r>
              <a:rPr lang="en-US" dirty="0" err="1" smtClean="0"/>
              <a:t>yaitu</a:t>
            </a:r>
            <a:r>
              <a:rPr lang="en-US" dirty="0" smtClean="0"/>
              <a:t> </a:t>
            </a:r>
            <a:r>
              <a:rPr lang="en-US" dirty="0" err="1" smtClean="0"/>
              <a:t>memisahkan</a:t>
            </a:r>
            <a:r>
              <a:rPr lang="en-US" dirty="0" smtClean="0"/>
              <a:t> </a:t>
            </a:r>
            <a:r>
              <a:rPr lang="en-US" dirty="0" err="1" smtClean="0"/>
              <a:t>antara</a:t>
            </a:r>
            <a:r>
              <a:rPr lang="en-US" dirty="0" smtClean="0"/>
              <a:t> </a:t>
            </a:r>
            <a:r>
              <a:rPr lang="en-US" dirty="0" err="1" smtClean="0"/>
              <a:t>pembuatan</a:t>
            </a:r>
            <a:r>
              <a:rPr lang="en-US" dirty="0" smtClean="0"/>
              <a:t> </a:t>
            </a:r>
            <a:r>
              <a:rPr lang="en-US" dirty="0" err="1" smtClean="0"/>
              <a:t>akte</a:t>
            </a:r>
            <a:r>
              <a:rPr lang="en-US" dirty="0" smtClean="0"/>
              <a:t> </a:t>
            </a:r>
            <a:r>
              <a:rPr lang="en-US" dirty="0" err="1" smtClean="0"/>
              <a:t>yg</a:t>
            </a:r>
            <a:r>
              <a:rPr lang="en-US" dirty="0" smtClean="0"/>
              <a:t> </a:t>
            </a:r>
            <a:r>
              <a:rPr lang="en-US" dirty="0" err="1" smtClean="0"/>
              <a:t>dibuat</a:t>
            </a:r>
            <a:r>
              <a:rPr lang="en-US" dirty="0" smtClean="0"/>
              <a:t> </a:t>
            </a:r>
            <a:r>
              <a:rPr lang="en-US" dirty="0" err="1" smtClean="0"/>
              <a:t>oleh</a:t>
            </a:r>
            <a:r>
              <a:rPr lang="en-US" dirty="0" smtClean="0"/>
              <a:t> </a:t>
            </a:r>
            <a:r>
              <a:rPr lang="en-US" dirty="0" err="1" smtClean="0"/>
              <a:t>Notaris</a:t>
            </a:r>
            <a:r>
              <a:rPr lang="en-US" dirty="0" smtClean="0"/>
              <a:t>  </a:t>
            </a:r>
            <a:r>
              <a:rPr lang="en-US" dirty="0" err="1" smtClean="0"/>
              <a:t>atau</a:t>
            </a:r>
            <a:r>
              <a:rPr lang="en-US" dirty="0" smtClean="0"/>
              <a:t> </a:t>
            </a:r>
            <a:r>
              <a:rPr lang="en-US" dirty="0" err="1" smtClean="0"/>
              <a:t>Camat</a:t>
            </a:r>
            <a:r>
              <a:rPr lang="en-US" dirty="0" smtClean="0"/>
              <a:t> </a:t>
            </a:r>
            <a:r>
              <a:rPr lang="en-US" dirty="0" err="1" smtClean="0"/>
              <a:t>dimaksudkan</a:t>
            </a:r>
            <a:r>
              <a:rPr lang="en-US" dirty="0" smtClean="0"/>
              <a:t> </a:t>
            </a:r>
            <a:r>
              <a:rPr lang="en-US" dirty="0" err="1" smtClean="0"/>
              <a:t>sebagai</a:t>
            </a:r>
            <a:r>
              <a:rPr lang="en-US" dirty="0" smtClean="0"/>
              <a:t> </a:t>
            </a:r>
            <a:r>
              <a:rPr lang="en-US" dirty="0" err="1" smtClean="0"/>
              <a:t>saat</a:t>
            </a:r>
            <a:r>
              <a:rPr lang="en-US" dirty="0" smtClean="0"/>
              <a:t> </a:t>
            </a:r>
            <a:r>
              <a:rPr lang="en-US" dirty="0" err="1" smtClean="0"/>
              <a:t>adanya</a:t>
            </a:r>
            <a:r>
              <a:rPr lang="en-US" dirty="0" smtClean="0"/>
              <a:t> </a:t>
            </a:r>
            <a:r>
              <a:rPr lang="en-US" dirty="0" err="1" smtClean="0"/>
              <a:t>kata</a:t>
            </a:r>
            <a:r>
              <a:rPr lang="en-US" dirty="0" smtClean="0"/>
              <a:t> </a:t>
            </a:r>
            <a:r>
              <a:rPr lang="en-US" dirty="0" err="1" smtClean="0"/>
              <a:t>sepakat</a:t>
            </a:r>
            <a:r>
              <a:rPr lang="en-US" dirty="0" smtClean="0"/>
              <a:t> </a:t>
            </a:r>
            <a:r>
              <a:rPr lang="en-US" dirty="0" err="1" smtClean="0"/>
              <a:t>perjanjian</a:t>
            </a:r>
            <a:r>
              <a:rPr lang="en-US" dirty="0" smtClean="0"/>
              <a:t>, </a:t>
            </a:r>
            <a:r>
              <a:rPr lang="en-US" dirty="0" err="1" smtClean="0"/>
              <a:t>dengan</a:t>
            </a:r>
            <a:r>
              <a:rPr lang="en-US" dirty="0" smtClean="0"/>
              <a:t> </a:t>
            </a:r>
            <a:r>
              <a:rPr lang="en-US" dirty="0" err="1" smtClean="0"/>
              <a:t>perbuatan</a:t>
            </a:r>
            <a:r>
              <a:rPr lang="en-US" dirty="0" smtClean="0"/>
              <a:t> </a:t>
            </a:r>
            <a:r>
              <a:rPr lang="en-US" dirty="0" err="1" smtClean="0"/>
              <a:t>penyerahan</a:t>
            </a:r>
            <a:r>
              <a:rPr lang="en-US" dirty="0" smtClean="0"/>
              <a:t> </a:t>
            </a:r>
            <a:r>
              <a:rPr lang="en-US" dirty="0" err="1" smtClean="0"/>
              <a:t>yuridis</a:t>
            </a:r>
            <a:r>
              <a:rPr lang="en-US" dirty="0" smtClean="0"/>
              <a:t> </a:t>
            </a:r>
            <a:r>
              <a:rPr lang="en-US" dirty="0" err="1" smtClean="0"/>
              <a:t>yaitu</a:t>
            </a:r>
            <a:r>
              <a:rPr lang="en-US" dirty="0" smtClean="0"/>
              <a:t> </a:t>
            </a:r>
            <a:r>
              <a:rPr lang="en-US" dirty="0" err="1" smtClean="0"/>
              <a:t>diharuskannya</a:t>
            </a:r>
            <a:r>
              <a:rPr lang="en-US" dirty="0" smtClean="0"/>
              <a:t> </a:t>
            </a:r>
            <a:r>
              <a:rPr lang="en-US" dirty="0" err="1" smtClean="0"/>
              <a:t>pembeli</a:t>
            </a:r>
            <a:r>
              <a:rPr lang="en-US" dirty="0" smtClean="0"/>
              <a:t> </a:t>
            </a:r>
            <a:r>
              <a:rPr lang="en-US" dirty="0" err="1" smtClean="0"/>
              <a:t>untuk</a:t>
            </a:r>
            <a:r>
              <a:rPr lang="en-US" dirty="0" smtClean="0"/>
              <a:t> </a:t>
            </a:r>
            <a:r>
              <a:rPr lang="en-US" dirty="0" err="1" smtClean="0"/>
              <a:t>melaksanakan</a:t>
            </a:r>
            <a:r>
              <a:rPr lang="en-US" dirty="0" smtClean="0"/>
              <a:t> </a:t>
            </a:r>
            <a:r>
              <a:rPr lang="en-US" dirty="0" err="1" smtClean="0"/>
              <a:t>proses</a:t>
            </a:r>
            <a:r>
              <a:rPr lang="en-US" dirty="0" smtClean="0"/>
              <a:t> </a:t>
            </a:r>
            <a:r>
              <a:rPr lang="en-US" dirty="0" err="1" smtClean="0"/>
              <a:t>balik</a:t>
            </a:r>
            <a:r>
              <a:rPr lang="en-US" dirty="0" smtClean="0"/>
              <a:t> </a:t>
            </a:r>
            <a:r>
              <a:rPr lang="en-US" dirty="0" err="1" smtClean="0"/>
              <a:t>nama</a:t>
            </a:r>
            <a:r>
              <a:rPr lang="en-US" dirty="0" smtClean="0"/>
              <a:t> </a:t>
            </a:r>
            <a:r>
              <a:rPr lang="en-US" dirty="0" err="1" smtClean="0"/>
              <a:t>di</a:t>
            </a:r>
            <a:r>
              <a:rPr lang="en-US" dirty="0" smtClean="0"/>
              <a:t> Kantor </a:t>
            </a:r>
            <a:r>
              <a:rPr lang="en-US" dirty="0" err="1" smtClean="0"/>
              <a:t>Pertanahan</a:t>
            </a:r>
            <a:r>
              <a:rPr lang="en-US" dirty="0" smtClean="0"/>
              <a:t>/BPN </a:t>
            </a:r>
            <a:r>
              <a:rPr lang="en-US" dirty="0" err="1" smtClean="0"/>
              <a:t>untuk</a:t>
            </a:r>
            <a:r>
              <a:rPr lang="en-US" dirty="0" smtClean="0"/>
              <a:t> </a:t>
            </a:r>
            <a:r>
              <a:rPr lang="en-US" dirty="0" err="1" smtClean="0"/>
              <a:t>melaksanakan</a:t>
            </a:r>
            <a:r>
              <a:rPr lang="en-US" dirty="0" smtClean="0"/>
              <a:t> </a:t>
            </a:r>
            <a:r>
              <a:rPr lang="en-US" dirty="0" err="1" smtClean="0"/>
              <a:t>pencatatan</a:t>
            </a:r>
            <a:r>
              <a:rPr lang="en-US" dirty="0" smtClean="0"/>
              <a:t> </a:t>
            </a:r>
            <a:r>
              <a:rPr lang="en-US" dirty="0" err="1" smtClean="0"/>
              <a:t>pemindahan</a:t>
            </a:r>
            <a:r>
              <a:rPr lang="en-US" dirty="0" smtClean="0"/>
              <a:t> </a:t>
            </a:r>
            <a:r>
              <a:rPr lang="en-US" dirty="0" err="1" smtClean="0"/>
              <a:t>hak</a:t>
            </a:r>
            <a:r>
              <a:rPr lang="en-US" dirty="0" smtClean="0"/>
              <a:t> </a:t>
            </a:r>
            <a:r>
              <a:rPr lang="en-US" dirty="0" err="1" smtClean="0"/>
              <a:t>atas</a:t>
            </a:r>
            <a:r>
              <a:rPr lang="en-US" dirty="0" smtClean="0"/>
              <a:t> </a:t>
            </a:r>
            <a:r>
              <a:rPr lang="en-US" dirty="0" err="1" smtClean="0"/>
              <a:t>tanah</a:t>
            </a:r>
            <a:r>
              <a:rPr lang="en-US" dirty="0" smtClean="0"/>
              <a:t> </a:t>
            </a:r>
            <a:r>
              <a:rPr lang="en-US" dirty="0" err="1" smtClean="0"/>
              <a:t>tsb</a:t>
            </a:r>
            <a:r>
              <a:rPr lang="en-US" dirty="0" smtClean="0"/>
              <a:t>.</a:t>
            </a:r>
          </a:p>
          <a:p>
            <a:pPr algn="ctr">
              <a:buNone/>
            </a:pPr>
            <a:r>
              <a:rPr lang="en-US" dirty="0" smtClean="0"/>
              <a:t>109</a:t>
            </a:r>
          </a:p>
          <a:p>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fontScale="90000"/>
          </a:bodyPr>
          <a:lstStyle/>
          <a:p>
            <a:pPr lvl="0"/>
            <a:r>
              <a:rPr lang="en-US" sz="2200" b="1" dirty="0" smtClean="0"/>
              <a:t/>
            </a:r>
            <a:br>
              <a:rPr lang="en-US" sz="2200" b="1" dirty="0" smtClean="0"/>
            </a:br>
            <a:r>
              <a:rPr lang="en-US" sz="2200" b="1" dirty="0" smtClean="0"/>
              <a:t/>
            </a:r>
            <a:br>
              <a:rPr lang="en-US" sz="2200" b="1" dirty="0" smtClean="0"/>
            </a:br>
            <a:r>
              <a:rPr lang="en-US" sz="3100" b="1" dirty="0" smtClean="0"/>
              <a:t>PROSEDUR JUAL BELI TANAH SESUDAH UUPA </a:t>
            </a:r>
            <a:br>
              <a:rPr lang="en-US" sz="3100" b="1" dirty="0" smtClean="0"/>
            </a:br>
            <a:r>
              <a:rPr lang="en-US" sz="3100" b="1" dirty="0" smtClean="0"/>
              <a:t>MENURUT PP NO. 24 TAHUN 1961, JO. PP NO. 24 TAHUN 1997</a:t>
            </a:r>
            <a:br>
              <a:rPr lang="en-US" sz="3100" b="1" dirty="0" smtClean="0"/>
            </a:br>
            <a:endParaRPr lang="en-US" sz="3100" dirty="0"/>
          </a:p>
        </p:txBody>
      </p:sp>
      <p:sp>
        <p:nvSpPr>
          <p:cNvPr id="3" name="Content Placeholder 2"/>
          <p:cNvSpPr>
            <a:spLocks noGrp="1"/>
          </p:cNvSpPr>
          <p:nvPr>
            <p:ph idx="1"/>
          </p:nvPr>
        </p:nvSpPr>
        <p:spPr>
          <a:xfrm>
            <a:off x="457200" y="1600200"/>
            <a:ext cx="8229600" cy="4525963"/>
          </a:xfrm>
        </p:spPr>
        <p:txBody>
          <a:bodyPr>
            <a:normAutofit/>
          </a:bodyPr>
          <a:lstStyle/>
          <a:p>
            <a:pPr>
              <a:buNone/>
            </a:pPr>
            <a:r>
              <a:rPr lang="en-US" dirty="0" err="1" smtClean="0"/>
              <a:t>Terdapat</a:t>
            </a:r>
            <a:r>
              <a:rPr lang="en-US" dirty="0" smtClean="0"/>
              <a:t> 3 </a:t>
            </a:r>
            <a:r>
              <a:rPr lang="en-US" dirty="0" err="1" smtClean="0"/>
              <a:t>Tahapan</a:t>
            </a:r>
            <a:r>
              <a:rPr lang="en-US" dirty="0" smtClean="0"/>
              <a:t> :</a:t>
            </a:r>
          </a:p>
          <a:p>
            <a:pPr lvl="1"/>
            <a:r>
              <a:rPr lang="en-US" dirty="0" err="1" smtClean="0"/>
              <a:t>Tahap</a:t>
            </a:r>
            <a:r>
              <a:rPr lang="en-US" dirty="0" smtClean="0"/>
              <a:t> </a:t>
            </a:r>
            <a:r>
              <a:rPr lang="en-US" dirty="0" err="1" smtClean="0"/>
              <a:t>pembuatan</a:t>
            </a:r>
            <a:r>
              <a:rPr lang="en-US" dirty="0" smtClean="0"/>
              <a:t> </a:t>
            </a:r>
            <a:r>
              <a:rPr lang="en-US" dirty="0" err="1" smtClean="0"/>
              <a:t>akta</a:t>
            </a:r>
            <a:r>
              <a:rPr lang="en-US" dirty="0" smtClean="0"/>
              <a:t> </a:t>
            </a:r>
            <a:r>
              <a:rPr lang="en-US" dirty="0" err="1" smtClean="0"/>
              <a:t>tanah</a:t>
            </a:r>
            <a:endParaRPr lang="en-US" dirty="0" smtClean="0"/>
          </a:p>
          <a:p>
            <a:pPr lvl="1"/>
            <a:r>
              <a:rPr lang="en-US" dirty="0" err="1" smtClean="0"/>
              <a:t>Tahap</a:t>
            </a:r>
            <a:r>
              <a:rPr lang="en-US" dirty="0" smtClean="0"/>
              <a:t> </a:t>
            </a:r>
            <a:r>
              <a:rPr lang="en-US" dirty="0" err="1" smtClean="0"/>
              <a:t>Ijin</a:t>
            </a:r>
            <a:r>
              <a:rPr lang="en-US" dirty="0" smtClean="0"/>
              <a:t> </a:t>
            </a:r>
            <a:r>
              <a:rPr lang="en-US" dirty="0" err="1" smtClean="0"/>
              <a:t>pemindahan</a:t>
            </a:r>
            <a:r>
              <a:rPr lang="en-US" dirty="0" smtClean="0"/>
              <a:t> </a:t>
            </a:r>
            <a:r>
              <a:rPr lang="en-US" dirty="0" err="1" smtClean="0"/>
              <a:t>hak</a:t>
            </a:r>
            <a:endParaRPr lang="en-US" dirty="0" smtClean="0"/>
          </a:p>
          <a:p>
            <a:pPr lvl="1"/>
            <a:r>
              <a:rPr lang="en-US" dirty="0" err="1" smtClean="0"/>
              <a:t>Tahap</a:t>
            </a:r>
            <a:r>
              <a:rPr lang="en-US" dirty="0" smtClean="0"/>
              <a:t> </a:t>
            </a:r>
            <a:r>
              <a:rPr lang="en-US" dirty="0" err="1" smtClean="0"/>
              <a:t>pendaftaran</a:t>
            </a:r>
            <a:r>
              <a:rPr lang="en-US" dirty="0" smtClean="0"/>
              <a:t> </a:t>
            </a:r>
            <a:r>
              <a:rPr lang="en-US" dirty="0" err="1" smtClean="0"/>
              <a:t>tanah</a:t>
            </a:r>
            <a:endParaRPr lang="en-US" dirty="0" smtClean="0"/>
          </a:p>
          <a:p>
            <a:pPr lvl="1"/>
            <a:endParaRPr lang="en-US" dirty="0" smtClean="0"/>
          </a:p>
          <a:p>
            <a:pPr lvl="1"/>
            <a:endParaRPr lang="en-US" dirty="0" smtClean="0"/>
          </a:p>
          <a:p>
            <a:pPr lvl="1" algn="ctr">
              <a:buNone/>
            </a:pPr>
            <a:r>
              <a:rPr lang="en-US" dirty="0" smtClean="0"/>
              <a:t>110</a:t>
            </a:r>
          </a:p>
          <a:p>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 TAHAP PEMBUATAN AKTA TANAH</a:t>
            </a:r>
            <a:endParaRPr lang="en-US" sz="3600" dirty="0"/>
          </a:p>
        </p:txBody>
      </p:sp>
      <p:sp>
        <p:nvSpPr>
          <p:cNvPr id="3" name="Content Placeholder 2"/>
          <p:cNvSpPr>
            <a:spLocks noGrp="1"/>
          </p:cNvSpPr>
          <p:nvPr>
            <p:ph idx="1"/>
          </p:nvPr>
        </p:nvSpPr>
        <p:spPr>
          <a:xfrm>
            <a:off x="457200" y="1143000"/>
            <a:ext cx="8229600" cy="4983163"/>
          </a:xfrm>
        </p:spPr>
        <p:txBody>
          <a:bodyPr>
            <a:normAutofit/>
          </a:bodyPr>
          <a:lstStyle/>
          <a:p>
            <a:pPr>
              <a:buNone/>
            </a:pPr>
            <a:r>
              <a:rPr lang="en-US" dirty="0" err="1" smtClean="0"/>
              <a:t>Dalam</a:t>
            </a:r>
            <a:r>
              <a:rPr lang="en-US" dirty="0" smtClean="0"/>
              <a:t> </a:t>
            </a:r>
            <a:r>
              <a:rPr lang="en-US" dirty="0" err="1" smtClean="0"/>
              <a:t>pasal</a:t>
            </a:r>
            <a:r>
              <a:rPr lang="en-US" dirty="0" smtClean="0"/>
              <a:t> 19 PP No. 10 /1961 </a:t>
            </a:r>
            <a:r>
              <a:rPr lang="en-US" dirty="0" err="1" smtClean="0"/>
              <a:t>dinyatakan</a:t>
            </a:r>
            <a:r>
              <a:rPr lang="en-US" dirty="0" smtClean="0"/>
              <a:t> :</a:t>
            </a:r>
          </a:p>
          <a:p>
            <a:pPr>
              <a:buNone/>
            </a:pPr>
            <a:r>
              <a:rPr lang="en-US" dirty="0" smtClean="0"/>
              <a:t>   </a:t>
            </a:r>
            <a:r>
              <a:rPr lang="en-US" dirty="0" err="1" smtClean="0"/>
              <a:t>Setiap</a:t>
            </a:r>
            <a:r>
              <a:rPr lang="en-US" dirty="0" smtClean="0"/>
              <a:t> </a:t>
            </a:r>
            <a:r>
              <a:rPr lang="en-US" dirty="0" err="1" smtClean="0"/>
              <a:t>perjanjian</a:t>
            </a:r>
            <a:r>
              <a:rPr lang="en-US" dirty="0" smtClean="0"/>
              <a:t> </a:t>
            </a:r>
            <a:r>
              <a:rPr lang="en-US" dirty="0" err="1" smtClean="0"/>
              <a:t>bermaksud</a:t>
            </a:r>
            <a:r>
              <a:rPr lang="en-US" dirty="0" smtClean="0"/>
              <a:t> </a:t>
            </a:r>
            <a:r>
              <a:rPr lang="en-US" dirty="0" err="1" smtClean="0"/>
              <a:t>memindahkan</a:t>
            </a:r>
            <a:r>
              <a:rPr lang="en-US" dirty="0" smtClean="0"/>
              <a:t> </a:t>
            </a:r>
            <a:r>
              <a:rPr lang="en-US" dirty="0" err="1" smtClean="0"/>
              <a:t>hak</a:t>
            </a:r>
            <a:r>
              <a:rPr lang="en-US" dirty="0" smtClean="0"/>
              <a:t> </a:t>
            </a:r>
            <a:r>
              <a:rPr lang="en-US" dirty="0" err="1" smtClean="0"/>
              <a:t>atas</a:t>
            </a:r>
            <a:r>
              <a:rPr lang="en-US" dirty="0" smtClean="0"/>
              <a:t> </a:t>
            </a:r>
            <a:r>
              <a:rPr lang="en-US" dirty="0" err="1" smtClean="0"/>
              <a:t>tanah</a:t>
            </a:r>
            <a:r>
              <a:rPr lang="en-US" dirty="0" smtClean="0"/>
              <a:t>, </a:t>
            </a:r>
            <a:r>
              <a:rPr lang="en-US" dirty="0" err="1" smtClean="0"/>
              <a:t>memberikan</a:t>
            </a:r>
            <a:r>
              <a:rPr lang="en-US" dirty="0" smtClean="0"/>
              <a:t> </a:t>
            </a:r>
            <a:r>
              <a:rPr lang="en-US" dirty="0" err="1" smtClean="0"/>
              <a:t>sesuatu</a:t>
            </a:r>
            <a:r>
              <a:rPr lang="en-US" dirty="0" smtClean="0"/>
              <a:t> </a:t>
            </a:r>
            <a:r>
              <a:rPr lang="en-US" dirty="0" err="1" smtClean="0"/>
              <a:t>hak</a:t>
            </a:r>
            <a:r>
              <a:rPr lang="en-US" dirty="0" smtClean="0"/>
              <a:t> </a:t>
            </a:r>
            <a:r>
              <a:rPr lang="en-US" dirty="0" err="1" smtClean="0"/>
              <a:t>baru</a:t>
            </a:r>
            <a:r>
              <a:rPr lang="en-US" dirty="0" smtClean="0"/>
              <a:t> </a:t>
            </a:r>
            <a:r>
              <a:rPr lang="en-US" dirty="0" err="1" smtClean="0"/>
              <a:t>atas</a:t>
            </a:r>
            <a:r>
              <a:rPr lang="en-US" dirty="0" smtClean="0"/>
              <a:t> </a:t>
            </a:r>
            <a:r>
              <a:rPr lang="en-US" dirty="0" err="1" smtClean="0"/>
              <a:t>tanah</a:t>
            </a:r>
            <a:r>
              <a:rPr lang="en-US" dirty="0" smtClean="0"/>
              <a:t>, </a:t>
            </a:r>
            <a:r>
              <a:rPr lang="en-US" dirty="0" err="1" smtClean="0"/>
              <a:t>menggadaikan</a:t>
            </a:r>
            <a:r>
              <a:rPr lang="en-US" dirty="0" smtClean="0"/>
              <a:t> </a:t>
            </a:r>
            <a:r>
              <a:rPr lang="en-US" dirty="0" err="1" smtClean="0"/>
              <a:t>tanah</a:t>
            </a:r>
            <a:r>
              <a:rPr lang="en-US" dirty="0" smtClean="0"/>
              <a:t> </a:t>
            </a:r>
            <a:r>
              <a:rPr lang="en-US" dirty="0" err="1" smtClean="0"/>
              <a:t>atau</a:t>
            </a:r>
            <a:r>
              <a:rPr lang="en-US" dirty="0" smtClean="0"/>
              <a:t>  </a:t>
            </a:r>
            <a:r>
              <a:rPr lang="en-US" dirty="0" err="1" smtClean="0"/>
              <a:t>meminjam</a:t>
            </a:r>
            <a:r>
              <a:rPr lang="en-US" dirty="0" smtClean="0"/>
              <a:t> </a:t>
            </a:r>
            <a:r>
              <a:rPr lang="en-US" dirty="0" err="1" smtClean="0"/>
              <a:t>uang</a:t>
            </a:r>
            <a:r>
              <a:rPr lang="en-US" dirty="0" smtClean="0"/>
              <a:t> </a:t>
            </a:r>
            <a:r>
              <a:rPr lang="en-US" dirty="0" err="1" smtClean="0"/>
              <a:t>dengan</a:t>
            </a:r>
            <a:r>
              <a:rPr lang="en-US" dirty="0" smtClean="0"/>
              <a:t> </a:t>
            </a:r>
            <a:r>
              <a:rPr lang="en-US" dirty="0" err="1" smtClean="0"/>
              <a:t>hak</a:t>
            </a:r>
            <a:r>
              <a:rPr lang="en-US" dirty="0" smtClean="0"/>
              <a:t> </a:t>
            </a:r>
            <a:r>
              <a:rPr lang="en-US" dirty="0" err="1" smtClean="0"/>
              <a:t>atas</a:t>
            </a:r>
            <a:r>
              <a:rPr lang="en-US" dirty="0" smtClean="0"/>
              <a:t> </a:t>
            </a:r>
            <a:r>
              <a:rPr lang="en-US" dirty="0" err="1" smtClean="0"/>
              <a:t>tanah</a:t>
            </a:r>
            <a:r>
              <a:rPr lang="en-US" dirty="0" smtClean="0"/>
              <a:t> </a:t>
            </a:r>
            <a:r>
              <a:rPr lang="en-US" dirty="0" err="1" smtClean="0"/>
              <a:t>sebagai</a:t>
            </a:r>
            <a:r>
              <a:rPr lang="en-US" dirty="0" smtClean="0"/>
              <a:t> </a:t>
            </a:r>
            <a:r>
              <a:rPr lang="en-US" dirty="0" err="1" smtClean="0"/>
              <a:t>tanggungan</a:t>
            </a:r>
            <a:r>
              <a:rPr lang="en-US" dirty="0" smtClean="0"/>
              <a:t> </a:t>
            </a:r>
            <a:r>
              <a:rPr lang="en-US" dirty="0" err="1" smtClean="0"/>
              <a:t>Harus</a:t>
            </a:r>
            <a:r>
              <a:rPr lang="en-US" dirty="0" smtClean="0"/>
              <a:t> </a:t>
            </a:r>
            <a:r>
              <a:rPr lang="en-US" dirty="0" err="1" smtClean="0"/>
              <a:t>Dibuktikan</a:t>
            </a:r>
            <a:r>
              <a:rPr lang="en-US" dirty="0" smtClean="0"/>
              <a:t> </a:t>
            </a:r>
            <a:r>
              <a:rPr lang="en-US" dirty="0" err="1" smtClean="0"/>
              <a:t>Dengan</a:t>
            </a:r>
            <a:r>
              <a:rPr lang="en-US" dirty="0" smtClean="0"/>
              <a:t> </a:t>
            </a:r>
            <a:r>
              <a:rPr lang="en-US" dirty="0" err="1" smtClean="0"/>
              <a:t>Akte</a:t>
            </a:r>
            <a:r>
              <a:rPr lang="en-US" dirty="0" smtClean="0"/>
              <a:t> </a:t>
            </a:r>
            <a:r>
              <a:rPr lang="en-US" dirty="0" err="1" smtClean="0"/>
              <a:t>Yg</a:t>
            </a:r>
            <a:r>
              <a:rPr lang="en-US" dirty="0" smtClean="0"/>
              <a:t> </a:t>
            </a:r>
            <a:r>
              <a:rPr lang="en-US" dirty="0" err="1" smtClean="0"/>
              <a:t>Dibuat</a:t>
            </a:r>
            <a:r>
              <a:rPr lang="en-US" dirty="0" smtClean="0"/>
              <a:t> </a:t>
            </a:r>
            <a:r>
              <a:rPr lang="en-US" dirty="0" err="1" smtClean="0"/>
              <a:t>oleh</a:t>
            </a:r>
            <a:r>
              <a:rPr lang="en-US" dirty="0" smtClean="0"/>
              <a:t> </a:t>
            </a:r>
            <a:r>
              <a:rPr lang="en-US" dirty="0" err="1" smtClean="0"/>
              <a:t>dan</a:t>
            </a:r>
            <a:r>
              <a:rPr lang="en-US" dirty="0" smtClean="0"/>
              <a:t> </a:t>
            </a:r>
            <a:r>
              <a:rPr lang="en-US" dirty="0" err="1" smtClean="0"/>
              <a:t>dihadapan</a:t>
            </a:r>
            <a:r>
              <a:rPr lang="en-US" dirty="0" smtClean="0"/>
              <a:t> </a:t>
            </a:r>
            <a:r>
              <a:rPr lang="en-US" dirty="0" err="1" smtClean="0"/>
              <a:t>pejabat</a:t>
            </a:r>
            <a:r>
              <a:rPr lang="en-US" dirty="0" smtClean="0"/>
              <a:t> </a:t>
            </a:r>
            <a:r>
              <a:rPr lang="en-US" dirty="0" err="1" smtClean="0"/>
              <a:t>yg</a:t>
            </a:r>
            <a:r>
              <a:rPr lang="en-US" dirty="0" smtClean="0"/>
              <a:t> </a:t>
            </a:r>
            <a:r>
              <a:rPr lang="en-US" dirty="0" err="1" smtClean="0"/>
              <a:t>ditunjuk</a:t>
            </a:r>
            <a:r>
              <a:rPr lang="en-US" dirty="0" smtClean="0"/>
              <a:t> </a:t>
            </a:r>
            <a:r>
              <a:rPr lang="en-US" dirty="0" err="1" smtClean="0"/>
              <a:t>oleh</a:t>
            </a:r>
            <a:r>
              <a:rPr lang="en-US" dirty="0" smtClean="0"/>
              <a:t> </a:t>
            </a:r>
            <a:r>
              <a:rPr lang="en-US" dirty="0" err="1" smtClean="0"/>
              <a:t>Menteri</a:t>
            </a:r>
            <a:r>
              <a:rPr lang="en-US" dirty="0" smtClean="0"/>
              <a:t> </a:t>
            </a:r>
            <a:r>
              <a:rPr lang="en-US" dirty="0" err="1" smtClean="0"/>
              <a:t>Pertanahan</a:t>
            </a:r>
            <a:r>
              <a:rPr lang="en-US" dirty="0" smtClean="0"/>
              <a:t> / </a:t>
            </a:r>
            <a:r>
              <a:rPr lang="en-US" dirty="0" err="1" smtClean="0"/>
              <a:t>Mendagri</a:t>
            </a:r>
            <a:endParaRPr lang="en-US" dirty="0" smtClean="0"/>
          </a:p>
          <a:p>
            <a:pPr algn="ctr">
              <a:buNone/>
            </a:pPr>
            <a:r>
              <a:rPr lang="en-US" dirty="0" smtClean="0"/>
              <a:t>111</a:t>
            </a: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t/>
            </a:r>
            <a:br>
              <a:rPr lang="en-US" sz="2700" b="1" dirty="0" smtClean="0"/>
            </a:br>
            <a:r>
              <a:rPr lang="en-US" sz="2700" b="1" dirty="0" smtClean="0"/>
              <a:t/>
            </a:r>
            <a:br>
              <a:rPr lang="en-US" sz="2700" b="1" dirty="0" smtClean="0"/>
            </a:br>
            <a:r>
              <a:rPr lang="en-US" sz="2700" b="1" dirty="0" smtClean="0"/>
              <a:t>PERATURAN MENTERI PERTANIAN DAN PERTANAHAN NO. 4 TAHUN 1963, YANG DPT DITUNJUK SEBAGAI PEJABAT PRMBUAT AKTA TANAH ADALAH :</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pPr lvl="0"/>
            <a:r>
              <a:rPr lang="en-US" dirty="0" err="1" smtClean="0"/>
              <a:t>Notaris</a:t>
            </a:r>
            <a:endParaRPr lang="en-US" dirty="0" smtClean="0"/>
          </a:p>
          <a:p>
            <a:pPr lvl="0"/>
            <a:r>
              <a:rPr lang="en-US" dirty="0" err="1" smtClean="0"/>
              <a:t>Pegawai</a:t>
            </a:r>
            <a:r>
              <a:rPr lang="en-US" dirty="0" smtClean="0"/>
              <a:t> – </a:t>
            </a:r>
            <a:r>
              <a:rPr lang="en-US" dirty="0" err="1" smtClean="0"/>
              <a:t>pegawai</a:t>
            </a:r>
            <a:r>
              <a:rPr lang="en-US" dirty="0" smtClean="0"/>
              <a:t> </a:t>
            </a:r>
            <a:r>
              <a:rPr lang="en-US" dirty="0" err="1" smtClean="0"/>
              <a:t>dan</a:t>
            </a:r>
            <a:r>
              <a:rPr lang="en-US" dirty="0" smtClean="0"/>
              <a:t> </a:t>
            </a:r>
            <a:r>
              <a:rPr lang="en-US" dirty="0" err="1" smtClean="0"/>
              <a:t>bekas</a:t>
            </a:r>
            <a:r>
              <a:rPr lang="en-US" dirty="0" smtClean="0"/>
              <a:t> </a:t>
            </a:r>
            <a:r>
              <a:rPr lang="en-US" dirty="0" err="1" smtClean="0"/>
              <a:t>pegawai</a:t>
            </a:r>
            <a:r>
              <a:rPr lang="en-US" dirty="0" smtClean="0"/>
              <a:t> </a:t>
            </a:r>
            <a:r>
              <a:rPr lang="en-US" dirty="0" err="1" smtClean="0"/>
              <a:t>di</a:t>
            </a:r>
            <a:r>
              <a:rPr lang="en-US" dirty="0" smtClean="0"/>
              <a:t> </a:t>
            </a:r>
            <a:r>
              <a:rPr lang="en-US" dirty="0" err="1" smtClean="0"/>
              <a:t>lingkungan</a:t>
            </a:r>
            <a:r>
              <a:rPr lang="en-US" dirty="0" smtClean="0"/>
              <a:t> </a:t>
            </a:r>
            <a:r>
              <a:rPr lang="en-US" dirty="0" err="1" smtClean="0"/>
              <a:t>departemen</a:t>
            </a:r>
            <a:r>
              <a:rPr lang="en-US" dirty="0" smtClean="0"/>
              <a:t> </a:t>
            </a:r>
            <a:r>
              <a:rPr lang="en-US" dirty="0" err="1" smtClean="0"/>
              <a:t>dalam</a:t>
            </a:r>
            <a:r>
              <a:rPr lang="en-US" dirty="0" smtClean="0"/>
              <a:t> </a:t>
            </a:r>
            <a:r>
              <a:rPr lang="en-US" dirty="0" err="1" smtClean="0"/>
              <a:t>negeri</a:t>
            </a:r>
            <a:r>
              <a:rPr lang="en-US" dirty="0" smtClean="0"/>
              <a:t>/</a:t>
            </a:r>
            <a:r>
              <a:rPr lang="en-US" dirty="0" err="1" smtClean="0"/>
              <a:t>Dirjen</a:t>
            </a:r>
            <a:r>
              <a:rPr lang="en-US" dirty="0" smtClean="0"/>
              <a:t> </a:t>
            </a:r>
            <a:r>
              <a:rPr lang="en-US" dirty="0" err="1" smtClean="0"/>
              <a:t>Pertanahan</a:t>
            </a:r>
            <a:r>
              <a:rPr lang="en-US" dirty="0" smtClean="0"/>
              <a:t> yang </a:t>
            </a:r>
            <a:r>
              <a:rPr lang="en-US" dirty="0" err="1" smtClean="0"/>
              <a:t>dianggap</a:t>
            </a:r>
            <a:r>
              <a:rPr lang="en-US" dirty="0" smtClean="0"/>
              <a:t> </a:t>
            </a:r>
            <a:r>
              <a:rPr lang="en-US" dirty="0" err="1" smtClean="0"/>
              <a:t>mempunyai</a:t>
            </a:r>
            <a:r>
              <a:rPr lang="en-US" dirty="0" smtClean="0"/>
              <a:t> </a:t>
            </a:r>
            <a:r>
              <a:rPr lang="en-US" dirty="0" err="1" smtClean="0"/>
              <a:t>pengetahuan</a:t>
            </a:r>
            <a:r>
              <a:rPr lang="en-US" dirty="0" smtClean="0"/>
              <a:t> yang </a:t>
            </a:r>
            <a:r>
              <a:rPr lang="en-US" dirty="0" err="1" smtClean="0"/>
              <a:t>cukup</a:t>
            </a:r>
            <a:r>
              <a:rPr lang="en-US" dirty="0" smtClean="0"/>
              <a:t> </a:t>
            </a:r>
            <a:r>
              <a:rPr lang="en-US" dirty="0" err="1" smtClean="0"/>
              <a:t>tentang</a:t>
            </a:r>
            <a:r>
              <a:rPr lang="en-US" dirty="0" smtClean="0"/>
              <a:t> </a:t>
            </a:r>
            <a:r>
              <a:rPr lang="en-US" dirty="0" err="1" smtClean="0"/>
              <a:t>paraturan-peraturan</a:t>
            </a:r>
            <a:r>
              <a:rPr lang="en-US" dirty="0" smtClean="0"/>
              <a:t> </a:t>
            </a:r>
            <a:r>
              <a:rPr lang="en-US" dirty="0" err="1" smtClean="0"/>
              <a:t>pendaftaran</a:t>
            </a:r>
            <a:r>
              <a:rPr lang="en-US" dirty="0" smtClean="0"/>
              <a:t> </a:t>
            </a:r>
            <a:r>
              <a:rPr lang="en-US" dirty="0" err="1" smtClean="0"/>
              <a:t>tanah</a:t>
            </a:r>
            <a:r>
              <a:rPr lang="en-US" dirty="0" smtClean="0"/>
              <a:t> </a:t>
            </a:r>
            <a:r>
              <a:rPr lang="en-US" dirty="0" err="1" smtClean="0"/>
              <a:t>dan</a:t>
            </a:r>
            <a:r>
              <a:rPr lang="en-US" dirty="0" smtClean="0"/>
              <a:t> </a:t>
            </a:r>
            <a:r>
              <a:rPr lang="en-US" dirty="0" err="1" smtClean="0"/>
              <a:t>paraturan</a:t>
            </a:r>
            <a:r>
              <a:rPr lang="en-US" dirty="0" smtClean="0"/>
              <a:t> </a:t>
            </a:r>
            <a:r>
              <a:rPr lang="en-US" dirty="0" err="1" smtClean="0"/>
              <a:t>lainnya</a:t>
            </a:r>
            <a:r>
              <a:rPr lang="en-US" dirty="0" smtClean="0"/>
              <a:t> yang </a:t>
            </a:r>
            <a:r>
              <a:rPr lang="en-US" dirty="0" err="1" smtClean="0"/>
              <a:t>bersangkutan</a:t>
            </a:r>
            <a:r>
              <a:rPr lang="en-US" dirty="0" smtClean="0"/>
              <a:t> </a:t>
            </a:r>
            <a:r>
              <a:rPr lang="en-US" dirty="0" err="1" smtClean="0"/>
              <a:t>dengan</a:t>
            </a:r>
            <a:r>
              <a:rPr lang="en-US" dirty="0" smtClean="0"/>
              <a:t> </a:t>
            </a:r>
            <a:r>
              <a:rPr lang="en-US" dirty="0" err="1" smtClean="0"/>
              <a:t>peralihan</a:t>
            </a:r>
            <a:r>
              <a:rPr lang="en-US" dirty="0" smtClean="0"/>
              <a:t> </a:t>
            </a:r>
            <a:r>
              <a:rPr lang="en-US" dirty="0" err="1" smtClean="0"/>
              <a:t>hak</a:t>
            </a:r>
            <a:r>
              <a:rPr lang="en-US" dirty="0" smtClean="0"/>
              <a:t> </a:t>
            </a:r>
            <a:r>
              <a:rPr lang="en-US" dirty="0" err="1" smtClean="0"/>
              <a:t>atas</a:t>
            </a:r>
            <a:r>
              <a:rPr lang="en-US" dirty="0" smtClean="0"/>
              <a:t> </a:t>
            </a:r>
            <a:r>
              <a:rPr lang="en-US" dirty="0" err="1" smtClean="0"/>
              <a:t>tanah</a:t>
            </a:r>
            <a:r>
              <a:rPr lang="en-US" dirty="0" smtClean="0"/>
              <a:t>.</a:t>
            </a:r>
          </a:p>
          <a:p>
            <a:pPr lvl="0"/>
            <a:r>
              <a:rPr lang="en-US" dirty="0" smtClean="0"/>
              <a:t>Para </a:t>
            </a:r>
            <a:r>
              <a:rPr lang="en-US" dirty="0" err="1" smtClean="0"/>
              <a:t>pegawai</a:t>
            </a:r>
            <a:r>
              <a:rPr lang="en-US" dirty="0" smtClean="0"/>
              <a:t> </a:t>
            </a:r>
            <a:r>
              <a:rPr lang="en-US" dirty="0" err="1" smtClean="0"/>
              <a:t>pamong</a:t>
            </a:r>
            <a:r>
              <a:rPr lang="en-US" dirty="0" smtClean="0"/>
              <a:t> </a:t>
            </a:r>
            <a:r>
              <a:rPr lang="en-US" dirty="0" err="1" smtClean="0"/>
              <a:t>praja</a:t>
            </a:r>
            <a:r>
              <a:rPr lang="en-US" dirty="0" smtClean="0"/>
              <a:t> yang </a:t>
            </a:r>
            <a:r>
              <a:rPr lang="en-US" dirty="0" err="1" smtClean="0"/>
              <a:t>pernah</a:t>
            </a:r>
            <a:r>
              <a:rPr lang="en-US" dirty="0" smtClean="0"/>
              <a:t> </a:t>
            </a:r>
            <a:r>
              <a:rPr lang="en-US" dirty="0" err="1" smtClean="0"/>
              <a:t>melakukan</a:t>
            </a:r>
            <a:r>
              <a:rPr lang="en-US" dirty="0" smtClean="0"/>
              <a:t> </a:t>
            </a:r>
            <a:r>
              <a:rPr lang="en-US" dirty="0" err="1" smtClean="0"/>
              <a:t>tugas</a:t>
            </a:r>
            <a:r>
              <a:rPr lang="en-US" dirty="0" smtClean="0"/>
              <a:t> </a:t>
            </a:r>
            <a:r>
              <a:rPr lang="en-US" dirty="0" err="1" smtClean="0"/>
              <a:t>seorang</a:t>
            </a:r>
            <a:r>
              <a:rPr lang="en-US" dirty="0" smtClean="0"/>
              <a:t> </a:t>
            </a:r>
            <a:r>
              <a:rPr lang="en-US" dirty="0" err="1" smtClean="0"/>
              <a:t>pejabat</a:t>
            </a:r>
            <a:endParaRPr lang="en-US" dirty="0" smtClean="0"/>
          </a:p>
          <a:p>
            <a:pPr lvl="0"/>
            <a:r>
              <a:rPr lang="en-US" dirty="0" err="1" smtClean="0"/>
              <a:t>Orang</a:t>
            </a:r>
            <a:r>
              <a:rPr lang="en-US" dirty="0" smtClean="0"/>
              <a:t> – </a:t>
            </a:r>
            <a:r>
              <a:rPr lang="en-US" dirty="0" err="1" smtClean="0"/>
              <a:t>orang</a:t>
            </a:r>
            <a:r>
              <a:rPr lang="en-US" dirty="0" smtClean="0"/>
              <a:t> lain yang </a:t>
            </a:r>
            <a:r>
              <a:rPr lang="en-US" dirty="0" err="1" smtClean="0"/>
              <a:t>telah</a:t>
            </a:r>
            <a:r>
              <a:rPr lang="en-US" dirty="0" smtClean="0"/>
              <a:t> lulus </a:t>
            </a:r>
            <a:r>
              <a:rPr lang="en-US" dirty="0" err="1" smtClean="0"/>
              <a:t>ujian</a:t>
            </a:r>
            <a:r>
              <a:rPr lang="en-US" dirty="0" smtClean="0"/>
              <a:t> yang </a:t>
            </a:r>
            <a:r>
              <a:rPr lang="en-US" dirty="0" err="1" smtClean="0"/>
              <a:t>diadakan</a:t>
            </a:r>
            <a:r>
              <a:rPr lang="en-US" dirty="0" smtClean="0"/>
              <a:t> </a:t>
            </a:r>
            <a:r>
              <a:rPr lang="en-US" dirty="0" err="1" smtClean="0"/>
              <a:t>oleh</a:t>
            </a:r>
            <a:r>
              <a:rPr lang="en-US" dirty="0" smtClean="0"/>
              <a:t> </a:t>
            </a:r>
            <a:r>
              <a:rPr lang="en-US" dirty="0" err="1" smtClean="0"/>
              <a:t>Menteri</a:t>
            </a:r>
            <a:r>
              <a:rPr lang="en-US" dirty="0" smtClean="0"/>
              <a:t> </a:t>
            </a:r>
            <a:r>
              <a:rPr lang="en-US" dirty="0" err="1" smtClean="0"/>
              <a:t>Pertanahan</a:t>
            </a:r>
            <a:r>
              <a:rPr lang="en-US" dirty="0" smtClean="0"/>
              <a:t> (</a:t>
            </a:r>
            <a:r>
              <a:rPr lang="en-US" dirty="0" err="1" smtClean="0"/>
              <a:t>Dirjen</a:t>
            </a:r>
            <a:r>
              <a:rPr lang="en-US" dirty="0" smtClean="0"/>
              <a:t> </a:t>
            </a:r>
            <a:r>
              <a:rPr lang="en-US" dirty="0" err="1" smtClean="0"/>
              <a:t>Pertanahan</a:t>
            </a:r>
            <a:r>
              <a:rPr lang="en-US" dirty="0" smtClean="0"/>
              <a:t>).</a:t>
            </a:r>
          </a:p>
          <a:p>
            <a:pPr algn="ctr">
              <a:buNone/>
            </a:pPr>
            <a:r>
              <a:rPr lang="en-US" dirty="0" smtClean="0"/>
              <a:t>112</a:t>
            </a:r>
          </a:p>
          <a:p>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MENURUT PASAL 37 AYAT 1 PP 24/1997 :</a:t>
            </a:r>
            <a:endParaRPr lang="en-US" dirty="0"/>
          </a:p>
        </p:txBody>
      </p:sp>
      <p:sp>
        <p:nvSpPr>
          <p:cNvPr id="3" name="Content Placeholder 2"/>
          <p:cNvSpPr>
            <a:spLocks noGrp="1"/>
          </p:cNvSpPr>
          <p:nvPr>
            <p:ph idx="1"/>
          </p:nvPr>
        </p:nvSpPr>
        <p:spPr>
          <a:xfrm>
            <a:off x="457200" y="1524000"/>
            <a:ext cx="8229600" cy="5029200"/>
          </a:xfrm>
        </p:spPr>
        <p:txBody>
          <a:bodyPr>
            <a:normAutofit fontScale="92500"/>
          </a:bodyPr>
          <a:lstStyle/>
          <a:p>
            <a:pPr>
              <a:buNone/>
            </a:pPr>
            <a:r>
              <a:rPr lang="en-US" dirty="0" err="1" smtClean="0"/>
              <a:t>Dinyatakan</a:t>
            </a:r>
            <a:r>
              <a:rPr lang="en-US" dirty="0" smtClean="0"/>
              <a:t> :</a:t>
            </a:r>
          </a:p>
          <a:p>
            <a:r>
              <a:rPr lang="en-US" dirty="0" err="1" smtClean="0"/>
              <a:t>Perallihan</a:t>
            </a:r>
            <a:r>
              <a:rPr lang="en-US" dirty="0" smtClean="0"/>
              <a:t> </a:t>
            </a:r>
            <a:r>
              <a:rPr lang="en-US" dirty="0" err="1" smtClean="0"/>
              <a:t>hak</a:t>
            </a:r>
            <a:r>
              <a:rPr lang="en-US" dirty="0" smtClean="0"/>
              <a:t> </a:t>
            </a:r>
            <a:r>
              <a:rPr lang="en-US" dirty="0" err="1" smtClean="0"/>
              <a:t>atas</a:t>
            </a:r>
            <a:r>
              <a:rPr lang="en-US" dirty="0" smtClean="0"/>
              <a:t> </a:t>
            </a:r>
            <a:r>
              <a:rPr lang="en-US" dirty="0" err="1" smtClean="0"/>
              <a:t>tanah</a:t>
            </a:r>
            <a:r>
              <a:rPr lang="en-US" dirty="0" smtClean="0"/>
              <a:t> </a:t>
            </a:r>
            <a:r>
              <a:rPr lang="en-US" dirty="0" err="1" smtClean="0"/>
              <a:t>dan</a:t>
            </a:r>
            <a:r>
              <a:rPr lang="en-US" dirty="0" smtClean="0"/>
              <a:t> </a:t>
            </a:r>
            <a:r>
              <a:rPr lang="en-US" dirty="0" err="1" smtClean="0"/>
              <a:t>hak</a:t>
            </a:r>
            <a:r>
              <a:rPr lang="en-US" dirty="0" smtClean="0"/>
              <a:t> </a:t>
            </a:r>
            <a:r>
              <a:rPr lang="en-US" dirty="0" err="1" smtClean="0"/>
              <a:t>milik</a:t>
            </a:r>
            <a:r>
              <a:rPr lang="en-US" dirty="0" smtClean="0"/>
              <a:t> </a:t>
            </a:r>
            <a:r>
              <a:rPr lang="en-US" dirty="0" err="1" smtClean="0"/>
              <a:t>atas</a:t>
            </a:r>
            <a:r>
              <a:rPr lang="en-US" dirty="0" smtClean="0"/>
              <a:t> </a:t>
            </a:r>
            <a:r>
              <a:rPr lang="en-US" dirty="0" err="1" smtClean="0"/>
              <a:t>nama</a:t>
            </a:r>
            <a:r>
              <a:rPr lang="en-US" dirty="0" smtClean="0"/>
              <a:t> </a:t>
            </a:r>
            <a:r>
              <a:rPr lang="en-US" dirty="0" err="1" smtClean="0"/>
              <a:t>satuan</a:t>
            </a:r>
            <a:r>
              <a:rPr lang="en-US" dirty="0" smtClean="0"/>
              <a:t> </a:t>
            </a:r>
            <a:r>
              <a:rPr lang="en-US" dirty="0" err="1" smtClean="0"/>
              <a:t>rumah</a:t>
            </a:r>
            <a:r>
              <a:rPr lang="en-US" dirty="0" smtClean="0"/>
              <a:t> </a:t>
            </a:r>
            <a:r>
              <a:rPr lang="en-US" dirty="0" err="1" smtClean="0"/>
              <a:t>susun</a:t>
            </a:r>
            <a:r>
              <a:rPr lang="en-US" dirty="0" smtClean="0"/>
              <a:t> </a:t>
            </a:r>
            <a:r>
              <a:rPr lang="en-US" dirty="0" err="1" smtClean="0"/>
              <a:t>melalui</a:t>
            </a:r>
            <a:r>
              <a:rPr lang="en-US" dirty="0" smtClean="0"/>
              <a:t> </a:t>
            </a:r>
            <a:r>
              <a:rPr lang="en-US" dirty="0" err="1" smtClean="0"/>
              <a:t>jual</a:t>
            </a:r>
            <a:r>
              <a:rPr lang="en-US" dirty="0" smtClean="0"/>
              <a:t> </a:t>
            </a:r>
            <a:r>
              <a:rPr lang="en-US" dirty="0" err="1" smtClean="0"/>
              <a:t>beli</a:t>
            </a:r>
            <a:r>
              <a:rPr lang="en-US" dirty="0" smtClean="0"/>
              <a:t>, </a:t>
            </a:r>
            <a:r>
              <a:rPr lang="en-US" dirty="0" err="1" smtClean="0"/>
              <a:t>tukar</a:t>
            </a:r>
            <a:r>
              <a:rPr lang="en-US" dirty="0" smtClean="0"/>
              <a:t> </a:t>
            </a:r>
            <a:r>
              <a:rPr lang="en-US" dirty="0" err="1" smtClean="0"/>
              <a:t>menukar</a:t>
            </a:r>
            <a:r>
              <a:rPr lang="en-US" dirty="0" smtClean="0"/>
              <a:t>, </a:t>
            </a:r>
            <a:r>
              <a:rPr lang="en-US" dirty="0" err="1" smtClean="0"/>
              <a:t>hibah</a:t>
            </a:r>
            <a:r>
              <a:rPr lang="en-US" dirty="0" smtClean="0"/>
              <a:t>, </a:t>
            </a:r>
            <a:r>
              <a:rPr lang="en-US" dirty="0" err="1" smtClean="0"/>
              <a:t>pemasukan</a:t>
            </a:r>
            <a:r>
              <a:rPr lang="en-US" dirty="0" smtClean="0"/>
              <a:t> </a:t>
            </a:r>
            <a:r>
              <a:rPr lang="en-US" dirty="0" err="1" smtClean="0"/>
              <a:t>dlm</a:t>
            </a:r>
            <a:r>
              <a:rPr lang="en-US" dirty="0" smtClean="0"/>
              <a:t> </a:t>
            </a:r>
            <a:r>
              <a:rPr lang="en-US" dirty="0" err="1" smtClean="0"/>
              <a:t>perusahaan</a:t>
            </a:r>
            <a:r>
              <a:rPr lang="en-US" dirty="0" smtClean="0"/>
              <a:t> </a:t>
            </a:r>
            <a:r>
              <a:rPr lang="en-US" dirty="0" err="1" smtClean="0"/>
              <a:t>dan</a:t>
            </a:r>
            <a:r>
              <a:rPr lang="en-US" dirty="0" smtClean="0"/>
              <a:t> </a:t>
            </a:r>
            <a:r>
              <a:rPr lang="en-US" dirty="0" err="1" smtClean="0"/>
              <a:t>perbuatan</a:t>
            </a:r>
            <a:r>
              <a:rPr lang="en-US" dirty="0" smtClean="0"/>
              <a:t> </a:t>
            </a:r>
            <a:r>
              <a:rPr lang="en-US" dirty="0" err="1" smtClean="0"/>
              <a:t>hukum</a:t>
            </a:r>
            <a:r>
              <a:rPr lang="en-US" dirty="0" smtClean="0"/>
              <a:t> </a:t>
            </a:r>
            <a:r>
              <a:rPr lang="en-US" dirty="0" err="1" smtClean="0"/>
              <a:t>pemindahan</a:t>
            </a:r>
            <a:r>
              <a:rPr lang="en-US" dirty="0" smtClean="0"/>
              <a:t> </a:t>
            </a:r>
            <a:r>
              <a:rPr lang="en-US" dirty="0" err="1" smtClean="0"/>
              <a:t>hak</a:t>
            </a:r>
            <a:r>
              <a:rPr lang="en-US" dirty="0" smtClean="0"/>
              <a:t> </a:t>
            </a:r>
            <a:r>
              <a:rPr lang="en-US" dirty="0" err="1" smtClean="0"/>
              <a:t>lamanya</a:t>
            </a:r>
            <a:r>
              <a:rPr lang="en-US" dirty="0" smtClean="0"/>
              <a:t>, </a:t>
            </a:r>
            <a:r>
              <a:rPr lang="en-US" dirty="0" err="1" smtClean="0"/>
              <a:t>kecuali</a:t>
            </a:r>
            <a:r>
              <a:rPr lang="en-US" dirty="0" smtClean="0"/>
              <a:t> </a:t>
            </a:r>
            <a:r>
              <a:rPr lang="en-US" dirty="0" err="1" smtClean="0"/>
              <a:t>pemindahan</a:t>
            </a:r>
            <a:r>
              <a:rPr lang="en-US" dirty="0" smtClean="0"/>
              <a:t> </a:t>
            </a:r>
            <a:r>
              <a:rPr lang="en-US" dirty="0" err="1" smtClean="0"/>
              <a:t>hak</a:t>
            </a:r>
            <a:r>
              <a:rPr lang="en-US" dirty="0" smtClean="0"/>
              <a:t> </a:t>
            </a:r>
            <a:r>
              <a:rPr lang="en-US" dirty="0" err="1" smtClean="0"/>
              <a:t>melalui</a:t>
            </a:r>
            <a:r>
              <a:rPr lang="en-US" dirty="0" smtClean="0"/>
              <a:t> </a:t>
            </a:r>
            <a:r>
              <a:rPr lang="en-US" dirty="0" err="1" smtClean="0"/>
              <a:t>lelang</a:t>
            </a:r>
            <a:r>
              <a:rPr lang="en-US" dirty="0" smtClean="0"/>
              <a:t> </a:t>
            </a:r>
            <a:r>
              <a:rPr lang="en-US" dirty="0" err="1" smtClean="0"/>
              <a:t>hanya</a:t>
            </a:r>
            <a:r>
              <a:rPr lang="en-US" dirty="0" smtClean="0"/>
              <a:t> </a:t>
            </a:r>
            <a:r>
              <a:rPr lang="en-US" dirty="0" err="1" smtClean="0"/>
              <a:t>dapat</a:t>
            </a:r>
            <a:r>
              <a:rPr lang="en-US" dirty="0" smtClean="0"/>
              <a:t> </a:t>
            </a:r>
            <a:r>
              <a:rPr lang="en-US" dirty="0" err="1" smtClean="0"/>
              <a:t>didaftarkan</a:t>
            </a:r>
            <a:r>
              <a:rPr lang="en-US" dirty="0" smtClean="0"/>
              <a:t> </a:t>
            </a:r>
            <a:r>
              <a:rPr lang="en-US" dirty="0" err="1" smtClean="0"/>
              <a:t>jika</a:t>
            </a:r>
            <a:r>
              <a:rPr lang="en-US" dirty="0" smtClean="0"/>
              <a:t> </a:t>
            </a:r>
            <a:r>
              <a:rPr lang="en-US" dirty="0" err="1" smtClean="0"/>
              <a:t>dibuktikan</a:t>
            </a:r>
            <a:r>
              <a:rPr lang="en-US" dirty="0" smtClean="0"/>
              <a:t> </a:t>
            </a:r>
            <a:r>
              <a:rPr lang="en-US" dirty="0" err="1" smtClean="0"/>
              <a:t>dengan</a:t>
            </a:r>
            <a:r>
              <a:rPr lang="en-US" dirty="0" smtClean="0"/>
              <a:t> </a:t>
            </a:r>
            <a:r>
              <a:rPr lang="en-US" dirty="0" err="1" smtClean="0"/>
              <a:t>akta</a:t>
            </a:r>
            <a:r>
              <a:rPr lang="en-US" dirty="0" smtClean="0"/>
              <a:t> yang </a:t>
            </a:r>
            <a:r>
              <a:rPr lang="en-US" dirty="0" err="1" smtClean="0"/>
              <a:t>dibuat</a:t>
            </a:r>
            <a:r>
              <a:rPr lang="en-US" dirty="0" smtClean="0"/>
              <a:t> </a:t>
            </a:r>
            <a:r>
              <a:rPr lang="en-US" dirty="0" err="1" smtClean="0"/>
              <a:t>oleh</a:t>
            </a:r>
            <a:r>
              <a:rPr lang="en-US" dirty="0" smtClean="0"/>
              <a:t> PPAT </a:t>
            </a:r>
            <a:r>
              <a:rPr lang="en-US" dirty="0" err="1" smtClean="0"/>
              <a:t>yg</a:t>
            </a:r>
            <a:r>
              <a:rPr lang="en-US" dirty="0" smtClean="0"/>
              <a:t> </a:t>
            </a:r>
            <a:r>
              <a:rPr lang="en-US" dirty="0" err="1" smtClean="0"/>
              <a:t>berwenang</a:t>
            </a:r>
            <a:r>
              <a:rPr lang="en-US" dirty="0" smtClean="0"/>
              <a:t> </a:t>
            </a:r>
            <a:r>
              <a:rPr lang="en-US" dirty="0" err="1" smtClean="0"/>
              <a:t>menurut</a:t>
            </a:r>
            <a:r>
              <a:rPr lang="en-US" dirty="0" smtClean="0"/>
              <a:t> </a:t>
            </a:r>
            <a:r>
              <a:rPr lang="en-US" dirty="0" err="1" smtClean="0"/>
              <a:t>ketentuan</a:t>
            </a:r>
            <a:r>
              <a:rPr lang="en-US" dirty="0" smtClean="0"/>
              <a:t> </a:t>
            </a:r>
            <a:r>
              <a:rPr lang="en-US" dirty="0" err="1" smtClean="0"/>
              <a:t>paraturan</a:t>
            </a:r>
            <a:r>
              <a:rPr lang="en-US" dirty="0" smtClean="0"/>
              <a:t> </a:t>
            </a:r>
            <a:r>
              <a:rPr lang="en-US" dirty="0" err="1" smtClean="0"/>
              <a:t>perundangan</a:t>
            </a:r>
            <a:r>
              <a:rPr lang="en-US" dirty="0" smtClean="0"/>
              <a:t> yang </a:t>
            </a:r>
            <a:r>
              <a:rPr lang="en-US" dirty="0" err="1" smtClean="0"/>
              <a:t>berlaku</a:t>
            </a:r>
            <a:r>
              <a:rPr lang="en-US" dirty="0" smtClean="0"/>
              <a:t>.</a:t>
            </a:r>
          </a:p>
          <a:p>
            <a:pPr algn="ctr">
              <a:buNone/>
            </a:pPr>
            <a:r>
              <a:rPr lang="en-US" dirty="0" smtClean="0"/>
              <a:t>113</a:t>
            </a:r>
          </a:p>
          <a:p>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MENURUT PASAL 37 AYAT 2 PP 24/1997 :</a:t>
            </a:r>
            <a:r>
              <a:rPr lang="en-US" dirty="0" smtClean="0"/>
              <a:t/>
            </a:r>
            <a:br>
              <a:rPr lang="en-US" dirty="0" smtClean="0"/>
            </a:br>
            <a:endParaRPr lang="en-US" dirty="0"/>
          </a:p>
        </p:txBody>
      </p:sp>
      <p:sp>
        <p:nvSpPr>
          <p:cNvPr id="3" name="Content Placeholder 2"/>
          <p:cNvSpPr>
            <a:spLocks noGrp="1"/>
          </p:cNvSpPr>
          <p:nvPr>
            <p:ph idx="1"/>
          </p:nvPr>
        </p:nvSpPr>
        <p:spPr>
          <a:xfrm>
            <a:off x="457200" y="1447800"/>
            <a:ext cx="8229600" cy="5257800"/>
          </a:xfrm>
        </p:spPr>
        <p:txBody>
          <a:bodyPr>
            <a:normAutofit fontScale="85000" lnSpcReduction="10000"/>
          </a:bodyPr>
          <a:lstStyle/>
          <a:p>
            <a:pPr>
              <a:buNone/>
            </a:pPr>
            <a:r>
              <a:rPr lang="en-US" dirty="0" err="1" smtClean="0"/>
              <a:t>Dinyatakan</a:t>
            </a:r>
            <a:r>
              <a:rPr lang="en-US" dirty="0" smtClean="0"/>
              <a:t> :</a:t>
            </a:r>
          </a:p>
          <a:p>
            <a:r>
              <a:rPr lang="en-US" dirty="0" err="1" smtClean="0"/>
              <a:t>Dalam</a:t>
            </a:r>
            <a:r>
              <a:rPr lang="en-US" dirty="0" smtClean="0"/>
              <a:t> </a:t>
            </a:r>
            <a:r>
              <a:rPr lang="en-US" dirty="0" err="1" smtClean="0"/>
              <a:t>keadaan</a:t>
            </a:r>
            <a:r>
              <a:rPr lang="en-US" dirty="0" smtClean="0"/>
              <a:t> </a:t>
            </a:r>
            <a:r>
              <a:rPr lang="en-US" dirty="0" err="1" smtClean="0"/>
              <a:t>tertentu</a:t>
            </a:r>
            <a:r>
              <a:rPr lang="en-US" dirty="0" smtClean="0"/>
              <a:t> </a:t>
            </a:r>
            <a:r>
              <a:rPr lang="en-US" dirty="0" err="1" smtClean="0"/>
              <a:t>sebagaimana</a:t>
            </a:r>
            <a:r>
              <a:rPr lang="en-US" dirty="0" smtClean="0"/>
              <a:t> yang </a:t>
            </a:r>
            <a:r>
              <a:rPr lang="en-US" dirty="0" err="1" smtClean="0"/>
              <a:t>dilakukan</a:t>
            </a:r>
            <a:r>
              <a:rPr lang="en-US" dirty="0" smtClean="0"/>
              <a:t> </a:t>
            </a:r>
            <a:r>
              <a:rPr lang="en-US" dirty="0" err="1" smtClean="0"/>
              <a:t>oleh</a:t>
            </a:r>
            <a:r>
              <a:rPr lang="en-US" dirty="0" smtClean="0"/>
              <a:t> </a:t>
            </a:r>
            <a:r>
              <a:rPr lang="en-US" dirty="0" err="1" smtClean="0"/>
              <a:t>Menteri</a:t>
            </a:r>
            <a:r>
              <a:rPr lang="en-US" dirty="0" smtClean="0"/>
              <a:t>, </a:t>
            </a:r>
            <a:r>
              <a:rPr lang="en-US" dirty="0" err="1" smtClean="0"/>
              <a:t>Kepala</a:t>
            </a:r>
            <a:r>
              <a:rPr lang="en-US" dirty="0" smtClean="0"/>
              <a:t> Kantor </a:t>
            </a:r>
            <a:r>
              <a:rPr lang="en-US" dirty="0" err="1" smtClean="0"/>
              <a:t>Pertanahan</a:t>
            </a:r>
            <a:r>
              <a:rPr lang="en-US" dirty="0" smtClean="0"/>
              <a:t> </a:t>
            </a:r>
            <a:r>
              <a:rPr lang="en-US" dirty="0" err="1" smtClean="0"/>
              <a:t>dpt</a:t>
            </a:r>
            <a:r>
              <a:rPr lang="en-US" dirty="0" smtClean="0"/>
              <a:t> </a:t>
            </a:r>
            <a:r>
              <a:rPr lang="en-US" dirty="0" err="1" smtClean="0"/>
              <a:t>mendaftar</a:t>
            </a:r>
            <a:r>
              <a:rPr lang="en-US" dirty="0" smtClean="0"/>
              <a:t> </a:t>
            </a:r>
            <a:r>
              <a:rPr lang="en-US" dirty="0" err="1" smtClean="0"/>
              <a:t>pemindahan</a:t>
            </a:r>
            <a:r>
              <a:rPr lang="en-US" dirty="0" smtClean="0"/>
              <a:t> </a:t>
            </a:r>
            <a:r>
              <a:rPr lang="en-US" dirty="0" err="1" smtClean="0"/>
              <a:t>hak</a:t>
            </a:r>
            <a:r>
              <a:rPr lang="en-US" dirty="0" smtClean="0"/>
              <a:t> </a:t>
            </a:r>
            <a:r>
              <a:rPr lang="en-US" dirty="0" err="1" smtClean="0"/>
              <a:t>atas</a:t>
            </a:r>
            <a:r>
              <a:rPr lang="en-US" dirty="0" smtClean="0"/>
              <a:t> </a:t>
            </a:r>
            <a:r>
              <a:rPr lang="en-US" dirty="0" err="1" smtClean="0"/>
              <a:t>bidang</a:t>
            </a:r>
            <a:r>
              <a:rPr lang="en-US" dirty="0" smtClean="0"/>
              <a:t> </a:t>
            </a:r>
            <a:r>
              <a:rPr lang="en-US" dirty="0" err="1" smtClean="0"/>
              <a:t>tanah</a:t>
            </a:r>
            <a:r>
              <a:rPr lang="en-US" dirty="0" smtClean="0"/>
              <a:t> </a:t>
            </a:r>
            <a:r>
              <a:rPr lang="en-US" dirty="0" err="1" smtClean="0"/>
              <a:t>hak</a:t>
            </a:r>
            <a:r>
              <a:rPr lang="en-US" dirty="0" smtClean="0"/>
              <a:t> </a:t>
            </a:r>
            <a:r>
              <a:rPr lang="en-US" dirty="0" err="1" smtClean="0"/>
              <a:t>milik</a:t>
            </a:r>
            <a:r>
              <a:rPr lang="en-US" dirty="0" smtClean="0"/>
              <a:t> yang </a:t>
            </a:r>
            <a:r>
              <a:rPr lang="en-US" dirty="0" err="1" smtClean="0"/>
              <a:t>dilakukan</a:t>
            </a:r>
            <a:r>
              <a:rPr lang="en-US" dirty="0" smtClean="0"/>
              <a:t> </a:t>
            </a:r>
            <a:r>
              <a:rPr lang="en-US" dirty="0" err="1" smtClean="0"/>
              <a:t>untuk</a:t>
            </a:r>
            <a:r>
              <a:rPr lang="en-US" dirty="0" smtClean="0"/>
              <a:t> </a:t>
            </a:r>
            <a:r>
              <a:rPr lang="en-US" dirty="0" err="1" smtClean="0"/>
              <a:t>perorangan</a:t>
            </a:r>
            <a:r>
              <a:rPr lang="en-US" dirty="0" smtClean="0"/>
              <a:t> </a:t>
            </a:r>
            <a:r>
              <a:rPr lang="en-US" dirty="0" err="1" smtClean="0"/>
              <a:t>Warga</a:t>
            </a:r>
            <a:r>
              <a:rPr lang="en-US" dirty="0" smtClean="0"/>
              <a:t> Negara Indonesia yang </a:t>
            </a:r>
            <a:r>
              <a:rPr lang="en-US" dirty="0" err="1" smtClean="0"/>
              <a:t>dibuktikan</a:t>
            </a:r>
            <a:r>
              <a:rPr lang="en-US" dirty="0" smtClean="0"/>
              <a:t> </a:t>
            </a:r>
            <a:r>
              <a:rPr lang="en-US" dirty="0" err="1" smtClean="0"/>
              <a:t>dengan</a:t>
            </a:r>
            <a:r>
              <a:rPr lang="en-US" dirty="0" smtClean="0"/>
              <a:t> </a:t>
            </a:r>
            <a:r>
              <a:rPr lang="en-US" dirty="0" err="1" smtClean="0"/>
              <a:t>akta</a:t>
            </a:r>
            <a:r>
              <a:rPr lang="en-US" dirty="0" smtClean="0"/>
              <a:t> yang </a:t>
            </a:r>
            <a:r>
              <a:rPr lang="en-US" dirty="0" err="1" smtClean="0"/>
              <a:t>tidak</a:t>
            </a:r>
            <a:r>
              <a:rPr lang="en-US" dirty="0" smtClean="0"/>
              <a:t> </a:t>
            </a:r>
            <a:r>
              <a:rPr lang="en-US" dirty="0" err="1" smtClean="0"/>
              <a:t>dibuat</a:t>
            </a:r>
            <a:r>
              <a:rPr lang="en-US" dirty="0" smtClean="0"/>
              <a:t> </a:t>
            </a:r>
            <a:r>
              <a:rPr lang="en-US" dirty="0" err="1" smtClean="0"/>
              <a:t>oleh</a:t>
            </a:r>
            <a:r>
              <a:rPr lang="en-US" dirty="0" smtClean="0"/>
              <a:t> PPAT, </a:t>
            </a:r>
          </a:p>
          <a:p>
            <a:r>
              <a:rPr lang="en-US" dirty="0" err="1" smtClean="0"/>
              <a:t>tetapi</a:t>
            </a:r>
            <a:r>
              <a:rPr lang="en-US" dirty="0" smtClean="0"/>
              <a:t> yang </a:t>
            </a:r>
            <a:r>
              <a:rPr lang="en-US" dirty="0" err="1" smtClean="0"/>
              <a:t>menurut</a:t>
            </a:r>
            <a:r>
              <a:rPr lang="en-US" dirty="0" smtClean="0"/>
              <a:t> </a:t>
            </a:r>
            <a:r>
              <a:rPr lang="en-US" dirty="0" err="1" smtClean="0"/>
              <a:t>kepala</a:t>
            </a:r>
            <a:r>
              <a:rPr lang="en-US" dirty="0" smtClean="0"/>
              <a:t> Kantor </a:t>
            </a:r>
            <a:r>
              <a:rPr lang="en-US" dirty="0" err="1" smtClean="0"/>
              <a:t>Pertanahan</a:t>
            </a:r>
            <a:r>
              <a:rPr lang="en-US" dirty="0" smtClean="0"/>
              <a:t> </a:t>
            </a:r>
            <a:r>
              <a:rPr lang="en-US" dirty="0" err="1" smtClean="0"/>
              <a:t>tersebut</a:t>
            </a:r>
            <a:r>
              <a:rPr lang="en-US" dirty="0" smtClean="0"/>
              <a:t> </a:t>
            </a:r>
            <a:r>
              <a:rPr lang="en-US" dirty="0" err="1" smtClean="0"/>
              <a:t>kadar</a:t>
            </a:r>
            <a:r>
              <a:rPr lang="en-US" dirty="0" smtClean="0"/>
              <a:t> </a:t>
            </a:r>
            <a:r>
              <a:rPr lang="en-US" dirty="0" err="1" smtClean="0"/>
              <a:t>kebenarannya</a:t>
            </a:r>
            <a:r>
              <a:rPr lang="en-US" dirty="0" smtClean="0"/>
              <a:t> </a:t>
            </a:r>
            <a:r>
              <a:rPr lang="en-US" dirty="0" err="1" smtClean="0"/>
              <a:t>dianggap</a:t>
            </a:r>
            <a:r>
              <a:rPr lang="en-US" dirty="0" smtClean="0"/>
              <a:t> </a:t>
            </a:r>
            <a:r>
              <a:rPr lang="en-US" dirty="0" err="1" smtClean="0"/>
              <a:t>cukup</a:t>
            </a:r>
            <a:r>
              <a:rPr lang="en-US" dirty="0" smtClean="0"/>
              <a:t> </a:t>
            </a:r>
            <a:r>
              <a:rPr lang="en-US" dirty="0" err="1" smtClean="0"/>
              <a:t>untuk</a:t>
            </a:r>
            <a:r>
              <a:rPr lang="en-US" dirty="0" smtClean="0"/>
              <a:t> </a:t>
            </a:r>
            <a:r>
              <a:rPr lang="en-US" dirty="0" err="1" smtClean="0"/>
              <a:t>mendaftar</a:t>
            </a:r>
            <a:r>
              <a:rPr lang="en-US" dirty="0" smtClean="0"/>
              <a:t> </a:t>
            </a:r>
            <a:r>
              <a:rPr lang="en-US" dirty="0" err="1" smtClean="0"/>
              <a:t>pemindahan</a:t>
            </a:r>
            <a:r>
              <a:rPr lang="en-US" dirty="0" smtClean="0"/>
              <a:t> </a:t>
            </a:r>
            <a:r>
              <a:rPr lang="en-US" dirty="0" err="1" smtClean="0"/>
              <a:t>hak</a:t>
            </a:r>
            <a:r>
              <a:rPr lang="en-US" dirty="0" smtClean="0"/>
              <a:t> yang </a:t>
            </a:r>
            <a:r>
              <a:rPr lang="en-US" dirty="0" err="1" smtClean="0"/>
              <a:t>bersangkutan</a:t>
            </a:r>
            <a:r>
              <a:rPr lang="en-US" dirty="0" smtClean="0"/>
              <a:t>.</a:t>
            </a:r>
          </a:p>
          <a:p>
            <a:pPr algn="ctr">
              <a:buNone/>
            </a:pPr>
            <a:endParaRPr lang="en-US" dirty="0" smtClean="0"/>
          </a:p>
          <a:p>
            <a:pPr algn="ctr">
              <a:buNone/>
            </a:pPr>
            <a:r>
              <a:rPr lang="en-US" dirty="0" smtClean="0"/>
              <a:t>114</a:t>
            </a:r>
          </a:p>
          <a:p>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
            </a:r>
            <a:br>
              <a:rPr lang="en-US" sz="3100" b="1" dirty="0" smtClean="0"/>
            </a:br>
            <a:r>
              <a:rPr lang="en-US" sz="3100" b="1" dirty="0" err="1" smtClean="0"/>
              <a:t>Pejabat</a:t>
            </a:r>
            <a:r>
              <a:rPr lang="en-US" sz="3100" b="1" dirty="0" smtClean="0"/>
              <a:t> </a:t>
            </a:r>
            <a:r>
              <a:rPr lang="en-US" sz="3100" b="1" dirty="0" err="1" smtClean="0"/>
              <a:t>yg</a:t>
            </a:r>
            <a:r>
              <a:rPr lang="en-US" sz="3100" b="1" dirty="0" smtClean="0"/>
              <a:t> </a:t>
            </a:r>
            <a:r>
              <a:rPr lang="en-US" sz="3100" b="1" dirty="0" err="1" smtClean="0"/>
              <a:t>ditunjuk</a:t>
            </a:r>
            <a:r>
              <a:rPr lang="en-US" sz="3100" b="1" dirty="0" smtClean="0"/>
              <a:t> </a:t>
            </a:r>
            <a:r>
              <a:rPr lang="en-US" sz="3100" b="1" dirty="0" err="1" smtClean="0"/>
              <a:t>sebagai</a:t>
            </a:r>
            <a:r>
              <a:rPr lang="en-US" sz="3100" b="1" dirty="0" smtClean="0"/>
              <a:t> PPAT ….PP No. 37 / 1998, </a:t>
            </a:r>
            <a:r>
              <a:rPr lang="en-US" sz="3100" b="1" dirty="0" err="1" smtClean="0"/>
              <a:t>tentang</a:t>
            </a:r>
            <a:r>
              <a:rPr lang="en-US" sz="3100" b="1" dirty="0" smtClean="0"/>
              <a:t> PPAT, </a:t>
            </a:r>
            <a:r>
              <a:rPr lang="en-US" sz="3100" b="1" dirty="0" err="1" smtClean="0"/>
              <a:t>dan</a:t>
            </a:r>
            <a:r>
              <a:rPr lang="en-US" sz="3100" b="1" dirty="0" smtClean="0"/>
              <a:t> </a:t>
            </a:r>
            <a:r>
              <a:rPr lang="en-US" sz="3100" b="1" dirty="0" err="1" smtClean="0"/>
              <a:t>yg</a:t>
            </a:r>
            <a:r>
              <a:rPr lang="en-US" sz="3100" b="1" dirty="0" smtClean="0"/>
              <a:t> </a:t>
            </a:r>
            <a:r>
              <a:rPr lang="en-US" sz="3100" b="1" dirty="0" err="1" smtClean="0"/>
              <a:t>dpt</a:t>
            </a:r>
            <a:r>
              <a:rPr lang="en-US" sz="3100" b="1" dirty="0" smtClean="0"/>
              <a:t> </a:t>
            </a:r>
            <a:r>
              <a:rPr lang="en-US" sz="3100" b="1" dirty="0" err="1" smtClean="0"/>
              <a:t>diangkat</a:t>
            </a:r>
            <a:r>
              <a:rPr lang="en-US" sz="3100" b="1" dirty="0" smtClean="0"/>
              <a:t> </a:t>
            </a:r>
            <a:r>
              <a:rPr lang="en-US" sz="3100" b="1" dirty="0" err="1" smtClean="0"/>
              <a:t>sebagai</a:t>
            </a:r>
            <a:r>
              <a:rPr lang="en-US" sz="3100" b="1" dirty="0" smtClean="0"/>
              <a:t> PPAT :</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410200"/>
          </a:xfrm>
        </p:spPr>
        <p:txBody>
          <a:bodyPr>
            <a:normAutofit fontScale="70000" lnSpcReduction="20000"/>
          </a:bodyPr>
          <a:lstStyle/>
          <a:p>
            <a:r>
              <a:rPr lang="en-US" sz="6000" dirty="0" smtClean="0"/>
              <a:t>PPAT </a:t>
            </a:r>
            <a:r>
              <a:rPr lang="en-US" sz="6000" dirty="0" err="1" smtClean="0"/>
              <a:t>yg</a:t>
            </a:r>
            <a:r>
              <a:rPr lang="en-US" sz="6000" dirty="0" smtClean="0"/>
              <a:t> </a:t>
            </a:r>
            <a:r>
              <a:rPr lang="en-US" sz="6000" dirty="0" err="1" smtClean="0"/>
              <a:t>diangkat</a:t>
            </a:r>
            <a:r>
              <a:rPr lang="en-US" sz="6000" dirty="0" smtClean="0"/>
              <a:t> </a:t>
            </a:r>
            <a:r>
              <a:rPr lang="en-US" sz="6000" dirty="0" err="1" smtClean="0"/>
              <a:t>oleh</a:t>
            </a:r>
            <a:r>
              <a:rPr lang="en-US" sz="6000" dirty="0" smtClean="0"/>
              <a:t> </a:t>
            </a:r>
            <a:r>
              <a:rPr lang="en-US" sz="6000" dirty="0" err="1" smtClean="0"/>
              <a:t>Menteri</a:t>
            </a:r>
            <a:r>
              <a:rPr lang="en-US" sz="6000" dirty="0" smtClean="0"/>
              <a:t>, </a:t>
            </a:r>
            <a:r>
              <a:rPr lang="en-US" sz="6000" dirty="0" err="1" smtClean="0"/>
              <a:t>diberi</a:t>
            </a:r>
            <a:r>
              <a:rPr lang="en-US" sz="6000" dirty="0" smtClean="0"/>
              <a:t> </a:t>
            </a:r>
            <a:r>
              <a:rPr lang="en-US" sz="6000" dirty="0" err="1" smtClean="0"/>
              <a:t>kewenangan</a:t>
            </a:r>
            <a:r>
              <a:rPr lang="en-US" sz="6000" dirty="0" smtClean="0"/>
              <a:t> </a:t>
            </a:r>
            <a:r>
              <a:rPr lang="en-US" sz="6000" dirty="0" err="1" smtClean="0"/>
              <a:t>untuk</a:t>
            </a:r>
            <a:r>
              <a:rPr lang="en-US" sz="6000" dirty="0" smtClean="0"/>
              <a:t> </a:t>
            </a:r>
            <a:r>
              <a:rPr lang="en-US" sz="6000" dirty="0" err="1" smtClean="0"/>
              <a:t>membuat</a:t>
            </a:r>
            <a:r>
              <a:rPr lang="en-US" sz="6000" dirty="0" smtClean="0"/>
              <a:t> </a:t>
            </a:r>
            <a:r>
              <a:rPr lang="en-US" sz="6000" dirty="0" err="1" smtClean="0"/>
              <a:t>akta-akta</a:t>
            </a:r>
            <a:r>
              <a:rPr lang="en-US" sz="6000" dirty="0" smtClean="0"/>
              <a:t> </a:t>
            </a:r>
            <a:r>
              <a:rPr lang="en-US" sz="6000" dirty="0" err="1" smtClean="0"/>
              <a:t>dan</a:t>
            </a:r>
            <a:r>
              <a:rPr lang="en-US" sz="6000" dirty="0" smtClean="0"/>
              <a:t> </a:t>
            </a:r>
            <a:r>
              <a:rPr lang="en-US" sz="6000" dirty="0" err="1" smtClean="0"/>
              <a:t>perbuatan</a:t>
            </a:r>
            <a:r>
              <a:rPr lang="en-US" sz="6000" dirty="0" smtClean="0"/>
              <a:t> </a:t>
            </a:r>
            <a:r>
              <a:rPr lang="en-US" sz="6000" dirty="0" err="1" smtClean="0"/>
              <a:t>hukum</a:t>
            </a:r>
            <a:r>
              <a:rPr lang="en-US" sz="6000" dirty="0" smtClean="0"/>
              <a:t> </a:t>
            </a:r>
            <a:r>
              <a:rPr lang="en-US" sz="6000" dirty="0" err="1" smtClean="0"/>
              <a:t>tertentu</a:t>
            </a:r>
            <a:r>
              <a:rPr lang="en-US" sz="6000" dirty="0" smtClean="0"/>
              <a:t> </a:t>
            </a:r>
            <a:r>
              <a:rPr lang="en-US" sz="6000" dirty="0" err="1" smtClean="0"/>
              <a:t>mengenai</a:t>
            </a:r>
            <a:r>
              <a:rPr lang="en-US" sz="6000" dirty="0" smtClean="0"/>
              <a:t> </a:t>
            </a:r>
            <a:r>
              <a:rPr lang="en-US" sz="6000" dirty="0" err="1" smtClean="0"/>
              <a:t>hak</a:t>
            </a:r>
            <a:r>
              <a:rPr lang="en-US" sz="6000" dirty="0" smtClean="0"/>
              <a:t> </a:t>
            </a:r>
            <a:r>
              <a:rPr lang="en-US" sz="6000" dirty="0" err="1" smtClean="0"/>
              <a:t>atas</a:t>
            </a:r>
            <a:r>
              <a:rPr lang="en-US" sz="6000" dirty="0" smtClean="0"/>
              <a:t> </a:t>
            </a:r>
            <a:r>
              <a:rPr lang="en-US" sz="6000" dirty="0" err="1" smtClean="0"/>
              <a:t>tanah</a:t>
            </a:r>
            <a:r>
              <a:rPr lang="en-US" sz="6000" dirty="0" smtClean="0"/>
              <a:t> </a:t>
            </a:r>
            <a:r>
              <a:rPr lang="en-US" sz="6000" dirty="0" err="1" smtClean="0"/>
              <a:t>atau</a:t>
            </a:r>
            <a:r>
              <a:rPr lang="en-US" sz="6000" dirty="0" smtClean="0"/>
              <a:t> </a:t>
            </a:r>
            <a:r>
              <a:rPr lang="en-US" sz="6000" dirty="0" err="1" smtClean="0"/>
              <a:t>hak</a:t>
            </a:r>
            <a:r>
              <a:rPr lang="en-US" sz="6000" dirty="0" smtClean="0"/>
              <a:t> </a:t>
            </a:r>
            <a:r>
              <a:rPr lang="en-US" sz="6000" dirty="0" err="1" smtClean="0"/>
              <a:t>milik</a:t>
            </a:r>
            <a:r>
              <a:rPr lang="en-US" sz="6000" dirty="0" smtClean="0"/>
              <a:t> </a:t>
            </a:r>
            <a:r>
              <a:rPr lang="en-US" sz="6000" dirty="0" err="1" smtClean="0"/>
              <a:t>dalam</a:t>
            </a:r>
            <a:r>
              <a:rPr lang="en-US" sz="6000" dirty="0" smtClean="0"/>
              <a:t> </a:t>
            </a:r>
            <a:r>
              <a:rPr lang="en-US" sz="6000" dirty="0" err="1" smtClean="0"/>
              <a:t>satuan</a:t>
            </a:r>
            <a:r>
              <a:rPr lang="en-US" sz="6000" dirty="0" smtClean="0"/>
              <a:t> </a:t>
            </a:r>
            <a:r>
              <a:rPr lang="en-US" sz="6000" dirty="0" err="1" smtClean="0"/>
              <a:t>rumah</a:t>
            </a:r>
            <a:r>
              <a:rPr lang="en-US" sz="6000" dirty="0" smtClean="0"/>
              <a:t> </a:t>
            </a:r>
            <a:r>
              <a:rPr lang="en-US" sz="6000" dirty="0" err="1" smtClean="0"/>
              <a:t>susun</a:t>
            </a:r>
            <a:r>
              <a:rPr lang="en-US" sz="6000" dirty="0" smtClean="0"/>
              <a:t>. </a:t>
            </a:r>
          </a:p>
          <a:p>
            <a:r>
              <a:rPr lang="en-US" sz="6000" dirty="0" smtClean="0"/>
              <a:t>PPAT </a:t>
            </a:r>
            <a:r>
              <a:rPr lang="en-US" sz="6000" dirty="0" err="1" smtClean="0"/>
              <a:t>tersebut</a:t>
            </a:r>
            <a:r>
              <a:rPr lang="en-US" sz="6000" dirty="0" smtClean="0"/>
              <a:t> </a:t>
            </a:r>
            <a:r>
              <a:rPr lang="en-US" sz="6000" dirty="0" err="1" smtClean="0"/>
              <a:t>dapat</a:t>
            </a:r>
            <a:r>
              <a:rPr lang="en-US" sz="6000" dirty="0" smtClean="0"/>
              <a:t> </a:t>
            </a:r>
            <a:r>
              <a:rPr lang="en-US" sz="6000" dirty="0" err="1" smtClean="0"/>
              <a:t>merangkap</a:t>
            </a:r>
            <a:r>
              <a:rPr lang="en-US" sz="6000" dirty="0" smtClean="0"/>
              <a:t> </a:t>
            </a:r>
            <a:r>
              <a:rPr lang="en-US" sz="6000" dirty="0" err="1" smtClean="0"/>
              <a:t>sebagai</a:t>
            </a:r>
            <a:r>
              <a:rPr lang="en-US" sz="6000" dirty="0" smtClean="0"/>
              <a:t> </a:t>
            </a:r>
            <a:r>
              <a:rPr lang="en-US" sz="6000" dirty="0" err="1" smtClean="0"/>
              <a:t>Notaris</a:t>
            </a:r>
            <a:r>
              <a:rPr lang="en-US" sz="6000" dirty="0" smtClean="0"/>
              <a:t>, </a:t>
            </a:r>
            <a:r>
              <a:rPr lang="en-US" sz="6000" dirty="0" err="1" smtClean="0"/>
              <a:t>konsultan</a:t>
            </a:r>
            <a:r>
              <a:rPr lang="en-US" sz="6000" dirty="0" smtClean="0"/>
              <a:t> </a:t>
            </a:r>
            <a:r>
              <a:rPr lang="en-US" sz="6000" dirty="0" err="1" smtClean="0"/>
              <a:t>atau</a:t>
            </a:r>
            <a:r>
              <a:rPr lang="en-US" sz="6000" dirty="0" smtClean="0"/>
              <a:t> </a:t>
            </a:r>
            <a:r>
              <a:rPr lang="en-US" sz="6000" dirty="0" err="1" smtClean="0"/>
              <a:t>Penasehat</a:t>
            </a:r>
            <a:r>
              <a:rPr lang="en-US" sz="6000" dirty="0" smtClean="0"/>
              <a:t> </a:t>
            </a:r>
            <a:r>
              <a:rPr lang="en-US" sz="6000" dirty="0" err="1" smtClean="0"/>
              <a:t>Hukum</a:t>
            </a:r>
            <a:r>
              <a:rPr lang="en-US" sz="6000" dirty="0" smtClean="0"/>
              <a:t> (</a:t>
            </a:r>
            <a:r>
              <a:rPr lang="en-US" sz="6000" dirty="0" err="1" smtClean="0"/>
              <a:t>periksa</a:t>
            </a:r>
            <a:r>
              <a:rPr lang="en-US" sz="6000" dirty="0" smtClean="0"/>
              <a:t> </a:t>
            </a:r>
            <a:r>
              <a:rPr lang="en-US" sz="6000" dirty="0" err="1" smtClean="0"/>
              <a:t>Pasal</a:t>
            </a:r>
            <a:r>
              <a:rPr lang="en-US" sz="6000" dirty="0" smtClean="0"/>
              <a:t> 7).</a:t>
            </a:r>
          </a:p>
          <a:p>
            <a:pPr algn="ct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lvl="0"/>
            <a:r>
              <a:rPr lang="en-US" dirty="0" smtClean="0"/>
              <a:t>PPAT </a:t>
            </a:r>
            <a:r>
              <a:rPr lang="en-US" dirty="0" err="1" smtClean="0"/>
              <a:t>sementara</a:t>
            </a:r>
            <a:r>
              <a:rPr lang="en-US" dirty="0" smtClean="0"/>
              <a:t> </a:t>
            </a:r>
            <a:r>
              <a:rPr lang="en-US" dirty="0" err="1" smtClean="0"/>
              <a:t>adalah</a:t>
            </a:r>
            <a:r>
              <a:rPr lang="en-US" dirty="0" smtClean="0"/>
              <a:t> </a:t>
            </a:r>
            <a:r>
              <a:rPr lang="en-US" dirty="0" err="1" smtClean="0"/>
              <a:t>pejabat</a:t>
            </a:r>
            <a:r>
              <a:rPr lang="en-US" dirty="0" smtClean="0"/>
              <a:t> </a:t>
            </a:r>
            <a:r>
              <a:rPr lang="en-US" dirty="0" err="1" smtClean="0"/>
              <a:t>yg</a:t>
            </a:r>
            <a:r>
              <a:rPr lang="en-US" dirty="0" smtClean="0"/>
              <a:t> </a:t>
            </a:r>
            <a:r>
              <a:rPr lang="en-US" dirty="0" err="1" smtClean="0"/>
              <a:t>ditunjuk</a:t>
            </a:r>
            <a:r>
              <a:rPr lang="en-US" dirty="0" smtClean="0"/>
              <a:t>, </a:t>
            </a:r>
            <a:r>
              <a:rPr lang="en-US" dirty="0" err="1" smtClean="0"/>
              <a:t>karena</a:t>
            </a:r>
            <a:r>
              <a:rPr lang="en-US" dirty="0" smtClean="0"/>
              <a:t> </a:t>
            </a:r>
            <a:r>
              <a:rPr lang="en-US" dirty="0" err="1" smtClean="0"/>
              <a:t>jabatannya</a:t>
            </a:r>
            <a:r>
              <a:rPr lang="en-US" dirty="0" smtClean="0"/>
              <a:t> </a:t>
            </a:r>
            <a:r>
              <a:rPr lang="en-US" dirty="0" err="1" smtClean="0"/>
              <a:t>untuk</a:t>
            </a:r>
            <a:r>
              <a:rPr lang="en-US" dirty="0" smtClean="0"/>
              <a:t> </a:t>
            </a:r>
            <a:r>
              <a:rPr lang="en-US" dirty="0" err="1" smtClean="0"/>
              <a:t>melaksanakan</a:t>
            </a:r>
            <a:r>
              <a:rPr lang="en-US" dirty="0" smtClean="0"/>
              <a:t> PPAT </a:t>
            </a:r>
            <a:r>
              <a:rPr lang="en-US" dirty="0" err="1" smtClean="0"/>
              <a:t>di</a:t>
            </a:r>
            <a:r>
              <a:rPr lang="en-US" dirty="0" smtClean="0"/>
              <a:t> </a:t>
            </a:r>
            <a:r>
              <a:rPr lang="en-US" dirty="0" err="1" smtClean="0"/>
              <a:t>daerah</a:t>
            </a:r>
            <a:r>
              <a:rPr lang="en-US" dirty="0" smtClean="0"/>
              <a:t> </a:t>
            </a:r>
            <a:r>
              <a:rPr lang="en-US" dirty="0" err="1" smtClean="0"/>
              <a:t>yg</a:t>
            </a:r>
            <a:r>
              <a:rPr lang="en-US" dirty="0" smtClean="0"/>
              <a:t> </a:t>
            </a:r>
            <a:r>
              <a:rPr lang="en-US" dirty="0" err="1" smtClean="0"/>
              <a:t>belum</a:t>
            </a:r>
            <a:r>
              <a:rPr lang="en-US" dirty="0" smtClean="0"/>
              <a:t> </a:t>
            </a:r>
            <a:r>
              <a:rPr lang="en-US" dirty="0" err="1" smtClean="0"/>
              <a:t>cukup</a:t>
            </a:r>
            <a:r>
              <a:rPr lang="en-US" dirty="0" smtClean="0"/>
              <a:t> </a:t>
            </a:r>
            <a:r>
              <a:rPr lang="en-US" dirty="0" err="1" smtClean="0"/>
              <a:t>terdapat</a:t>
            </a:r>
            <a:r>
              <a:rPr lang="en-US" dirty="0" smtClean="0"/>
              <a:t> PPAT, </a:t>
            </a:r>
            <a:r>
              <a:rPr lang="en-US" dirty="0" err="1" smtClean="0"/>
              <a:t>yaitu</a:t>
            </a:r>
            <a:r>
              <a:rPr lang="en-US" dirty="0" smtClean="0"/>
              <a:t> </a:t>
            </a:r>
            <a:r>
              <a:rPr lang="en-US" dirty="0" err="1" smtClean="0"/>
              <a:t>Camat</a:t>
            </a:r>
            <a:r>
              <a:rPr lang="en-US" dirty="0" smtClean="0"/>
              <a:t> </a:t>
            </a:r>
            <a:r>
              <a:rPr lang="en-US" dirty="0" err="1" smtClean="0"/>
              <a:t>dan</a:t>
            </a:r>
            <a:r>
              <a:rPr lang="en-US" dirty="0" smtClean="0"/>
              <a:t> </a:t>
            </a:r>
            <a:r>
              <a:rPr lang="en-US" dirty="0" err="1" smtClean="0"/>
              <a:t>Kepala</a:t>
            </a:r>
            <a:r>
              <a:rPr lang="en-US" dirty="0" smtClean="0"/>
              <a:t> </a:t>
            </a:r>
            <a:r>
              <a:rPr lang="en-US" dirty="0" err="1" smtClean="0"/>
              <a:t>Desa</a:t>
            </a:r>
            <a:r>
              <a:rPr lang="en-US" dirty="0" smtClean="0"/>
              <a:t> (</a:t>
            </a:r>
            <a:r>
              <a:rPr lang="en-US" dirty="0" err="1" smtClean="0"/>
              <a:t>untuk</a:t>
            </a:r>
            <a:r>
              <a:rPr lang="en-US" dirty="0" smtClean="0"/>
              <a:t> </a:t>
            </a:r>
            <a:r>
              <a:rPr lang="en-US" dirty="0" err="1" smtClean="0"/>
              <a:t>daerah</a:t>
            </a:r>
            <a:r>
              <a:rPr lang="en-US" dirty="0" smtClean="0"/>
              <a:t> </a:t>
            </a:r>
            <a:r>
              <a:rPr lang="en-US" dirty="0" err="1" smtClean="0"/>
              <a:t>terpencil</a:t>
            </a:r>
            <a:r>
              <a:rPr lang="en-US" dirty="0" smtClean="0"/>
              <a:t>)</a:t>
            </a:r>
          </a:p>
          <a:p>
            <a:pPr lvl="0"/>
            <a:r>
              <a:rPr lang="en-US" dirty="0" smtClean="0"/>
              <a:t>PPAT </a:t>
            </a:r>
            <a:r>
              <a:rPr lang="en-US" dirty="0" err="1" smtClean="0"/>
              <a:t>khusus</a:t>
            </a:r>
            <a:r>
              <a:rPr lang="en-US" dirty="0" smtClean="0"/>
              <a:t> </a:t>
            </a:r>
            <a:r>
              <a:rPr lang="en-US" dirty="0" err="1" smtClean="0"/>
              <a:t>adalah</a:t>
            </a:r>
            <a:r>
              <a:rPr lang="en-US" dirty="0" smtClean="0"/>
              <a:t> </a:t>
            </a:r>
            <a:r>
              <a:rPr lang="en-US" dirty="0" err="1" smtClean="0"/>
              <a:t>pejabat</a:t>
            </a:r>
            <a:r>
              <a:rPr lang="en-US" dirty="0" smtClean="0"/>
              <a:t> BPN </a:t>
            </a:r>
            <a:r>
              <a:rPr lang="en-US" dirty="0" err="1" smtClean="0"/>
              <a:t>yg</a:t>
            </a:r>
            <a:r>
              <a:rPr lang="en-US" dirty="0" smtClean="0"/>
              <a:t> </a:t>
            </a:r>
            <a:r>
              <a:rPr lang="en-US" dirty="0" err="1" smtClean="0"/>
              <a:t>ditunjuk</a:t>
            </a:r>
            <a:r>
              <a:rPr lang="en-US" dirty="0" smtClean="0"/>
              <a:t> </a:t>
            </a:r>
            <a:r>
              <a:rPr lang="en-US" dirty="0" err="1" smtClean="0"/>
              <a:t>karena</a:t>
            </a:r>
            <a:r>
              <a:rPr lang="en-US" dirty="0" smtClean="0"/>
              <a:t> </a:t>
            </a:r>
            <a:r>
              <a:rPr lang="en-US" dirty="0" err="1" smtClean="0"/>
              <a:t>jabatannya</a:t>
            </a:r>
            <a:r>
              <a:rPr lang="en-US" dirty="0" smtClean="0"/>
              <a:t> </a:t>
            </a:r>
            <a:r>
              <a:rPr lang="en-US" dirty="0" err="1" smtClean="0"/>
              <a:t>untuk</a:t>
            </a:r>
            <a:r>
              <a:rPr lang="en-US" dirty="0" smtClean="0"/>
              <a:t> </a:t>
            </a:r>
            <a:r>
              <a:rPr lang="en-US" dirty="0" err="1" smtClean="0"/>
              <a:t>melaksanakan</a:t>
            </a:r>
            <a:r>
              <a:rPr lang="en-US" dirty="0" smtClean="0"/>
              <a:t> </a:t>
            </a:r>
            <a:r>
              <a:rPr lang="en-US" dirty="0" err="1" smtClean="0"/>
              <a:t>tugas</a:t>
            </a:r>
            <a:r>
              <a:rPr lang="en-US" dirty="0" smtClean="0"/>
              <a:t> PPAT </a:t>
            </a:r>
            <a:r>
              <a:rPr lang="en-US" dirty="0" err="1" smtClean="0"/>
              <a:t>membuat</a:t>
            </a:r>
            <a:r>
              <a:rPr lang="en-US" dirty="0" smtClean="0"/>
              <a:t> </a:t>
            </a:r>
            <a:r>
              <a:rPr lang="en-US" dirty="0" err="1" smtClean="0"/>
              <a:t>akta</a:t>
            </a:r>
            <a:r>
              <a:rPr lang="en-US" dirty="0" smtClean="0"/>
              <a:t> PPAT </a:t>
            </a:r>
            <a:r>
              <a:rPr lang="en-US" dirty="0" err="1" smtClean="0"/>
              <a:t>khusus</a:t>
            </a:r>
            <a:r>
              <a:rPr lang="en-US" dirty="0" smtClean="0"/>
              <a:t> </a:t>
            </a:r>
            <a:r>
              <a:rPr lang="en-US" dirty="0" err="1" smtClean="0"/>
              <a:t>dalam</a:t>
            </a:r>
            <a:r>
              <a:rPr lang="en-US" dirty="0" smtClean="0"/>
              <a:t> </a:t>
            </a:r>
            <a:r>
              <a:rPr lang="en-US" dirty="0" err="1" smtClean="0"/>
              <a:t>rangka</a:t>
            </a:r>
            <a:r>
              <a:rPr lang="en-US" dirty="0" smtClean="0"/>
              <a:t> </a:t>
            </a:r>
            <a:r>
              <a:rPr lang="en-US" dirty="0" err="1" smtClean="0"/>
              <a:t>pelaksanaan</a:t>
            </a:r>
            <a:r>
              <a:rPr lang="en-US" dirty="0" smtClean="0"/>
              <a:t> program </a:t>
            </a:r>
            <a:r>
              <a:rPr lang="en-US" dirty="0" err="1" smtClean="0"/>
              <a:t>atau</a:t>
            </a:r>
            <a:r>
              <a:rPr lang="en-US" dirty="0" smtClean="0"/>
              <a:t> </a:t>
            </a:r>
            <a:r>
              <a:rPr lang="en-US" dirty="0" err="1" smtClean="0"/>
              <a:t>tugas</a:t>
            </a:r>
            <a:r>
              <a:rPr lang="en-US" dirty="0" smtClean="0"/>
              <a:t> </a:t>
            </a:r>
            <a:r>
              <a:rPr lang="en-US" dirty="0" err="1" smtClean="0"/>
              <a:t>pemerintah</a:t>
            </a:r>
            <a:r>
              <a:rPr lang="en-US" dirty="0" smtClean="0"/>
              <a:t> </a:t>
            </a:r>
            <a:r>
              <a:rPr lang="en-US" dirty="0" err="1" smtClean="0"/>
              <a:t>tertentu</a:t>
            </a:r>
            <a:r>
              <a:rPr lang="en-US" dirty="0" smtClean="0"/>
              <a:t> </a:t>
            </a:r>
            <a:r>
              <a:rPr lang="en-US" dirty="0" err="1" smtClean="0"/>
              <a:t>bagi</a:t>
            </a:r>
            <a:r>
              <a:rPr lang="en-US" dirty="0" smtClean="0"/>
              <a:t> Negara </a:t>
            </a:r>
            <a:r>
              <a:rPr lang="en-US" dirty="0" err="1" smtClean="0"/>
              <a:t>sahabat</a:t>
            </a:r>
            <a:r>
              <a:rPr lang="en-US" dirty="0" smtClean="0"/>
              <a:t> </a:t>
            </a:r>
            <a:r>
              <a:rPr lang="en-US" dirty="0" err="1" smtClean="0"/>
              <a:t>berdasarkan</a:t>
            </a:r>
            <a:r>
              <a:rPr lang="en-US" dirty="0" smtClean="0"/>
              <a:t> </a:t>
            </a:r>
            <a:r>
              <a:rPr lang="en-US" dirty="0" err="1" smtClean="0"/>
              <a:t>asas</a:t>
            </a:r>
            <a:r>
              <a:rPr lang="en-US" dirty="0" smtClean="0"/>
              <a:t> </a:t>
            </a:r>
            <a:r>
              <a:rPr lang="en-US" dirty="0" err="1" smtClean="0"/>
              <a:t>resiprositas</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pertimbangan</a:t>
            </a:r>
            <a:r>
              <a:rPr lang="en-US" dirty="0" smtClean="0"/>
              <a:t> </a:t>
            </a:r>
            <a:r>
              <a:rPr lang="en-US" dirty="0" err="1" smtClean="0"/>
              <a:t>dari</a:t>
            </a:r>
            <a:r>
              <a:rPr lang="en-US" dirty="0" smtClean="0"/>
              <a:t> </a:t>
            </a:r>
            <a:r>
              <a:rPr lang="en-US" dirty="0" err="1" smtClean="0"/>
              <a:t>Departemen</a:t>
            </a:r>
            <a:r>
              <a:rPr lang="en-US" dirty="0" smtClean="0"/>
              <a:t> </a:t>
            </a:r>
            <a:r>
              <a:rPr lang="en-US" dirty="0" err="1" smtClean="0"/>
              <a:t>Luar</a:t>
            </a:r>
            <a:r>
              <a:rPr lang="en-US" dirty="0" smtClean="0"/>
              <a:t> </a:t>
            </a:r>
            <a:r>
              <a:rPr lang="en-US" dirty="0" err="1" smtClean="0"/>
              <a:t>Negeri</a:t>
            </a:r>
            <a:r>
              <a:rPr lang="en-US" dirty="0" smtClean="0"/>
              <a:t>, </a:t>
            </a:r>
            <a:r>
              <a:rPr lang="en-US" dirty="0" err="1" smtClean="0"/>
              <a:t>yaitu</a:t>
            </a:r>
            <a:r>
              <a:rPr lang="en-US" dirty="0" smtClean="0"/>
              <a:t> </a:t>
            </a:r>
            <a:r>
              <a:rPr lang="en-US" dirty="0" err="1" smtClean="0"/>
              <a:t>Kepala</a:t>
            </a:r>
            <a:r>
              <a:rPr lang="en-US" dirty="0" smtClean="0"/>
              <a:t> Kantor </a:t>
            </a:r>
            <a:r>
              <a:rPr lang="en-US" dirty="0" err="1" smtClean="0"/>
              <a:t>Pertanahan</a:t>
            </a:r>
            <a:r>
              <a:rPr lang="en-US" dirty="0" smtClean="0"/>
              <a:t>.</a:t>
            </a:r>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smtClean="0"/>
              <a:t/>
            </a:r>
            <a:br>
              <a:rPr lang="en-US" b="1" dirty="0" smtClean="0"/>
            </a:br>
            <a:r>
              <a:rPr lang="en-US" sz="3600" b="1" dirty="0" smtClean="0"/>
              <a:t>SAKSI JUAL BELI TANAH :</a:t>
            </a:r>
            <a:br>
              <a:rPr lang="en-US" sz="3600" b="1" dirty="0" smtClean="0"/>
            </a:br>
            <a:r>
              <a:rPr lang="en-US" sz="3600" b="1" dirty="0" smtClean="0"/>
              <a:t>MENURUT PP NO 10/1961 </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r>
              <a:rPr lang="en-US" dirty="0" err="1" smtClean="0"/>
              <a:t>Belum</a:t>
            </a:r>
            <a:r>
              <a:rPr lang="en-US" dirty="0" smtClean="0"/>
              <a:t> </a:t>
            </a:r>
            <a:r>
              <a:rPr lang="en-US" dirty="0" err="1" smtClean="0"/>
              <a:t>bersertipikat</a:t>
            </a:r>
            <a:r>
              <a:rPr lang="en-US" dirty="0" smtClean="0"/>
              <a:t>----- (</a:t>
            </a:r>
            <a:r>
              <a:rPr lang="en-US" dirty="0" err="1" smtClean="0"/>
              <a:t>periksa</a:t>
            </a:r>
            <a:r>
              <a:rPr lang="en-US" dirty="0" smtClean="0"/>
              <a:t> </a:t>
            </a:r>
            <a:r>
              <a:rPr lang="en-US" dirty="0" err="1" smtClean="0"/>
              <a:t>pasal</a:t>
            </a:r>
            <a:r>
              <a:rPr lang="en-US" dirty="0" smtClean="0"/>
              <a:t> 25 </a:t>
            </a:r>
            <a:r>
              <a:rPr lang="en-US" dirty="0" err="1" smtClean="0"/>
              <a:t>ayat</a:t>
            </a:r>
            <a:r>
              <a:rPr lang="en-US" dirty="0" smtClean="0"/>
              <a:t> 1 </a:t>
            </a:r>
            <a:r>
              <a:rPr lang="en-US" dirty="0" err="1" smtClean="0"/>
              <a:t>dan</a:t>
            </a:r>
            <a:r>
              <a:rPr lang="en-US" dirty="0" smtClean="0"/>
              <a:t> 2, </a:t>
            </a:r>
            <a:r>
              <a:rPr lang="en-US" dirty="0" err="1" smtClean="0"/>
              <a:t>alat</a:t>
            </a:r>
            <a:r>
              <a:rPr lang="en-US" dirty="0" smtClean="0"/>
              <a:t> </a:t>
            </a:r>
            <a:r>
              <a:rPr lang="en-US" dirty="0" err="1" smtClean="0"/>
              <a:t>buktinya</a:t>
            </a:r>
            <a:r>
              <a:rPr lang="en-US" dirty="0" smtClean="0"/>
              <a:t> </a:t>
            </a:r>
            <a:r>
              <a:rPr lang="en-US" dirty="0" err="1" smtClean="0"/>
              <a:t>masih</a:t>
            </a:r>
            <a:r>
              <a:rPr lang="en-US" dirty="0" smtClean="0"/>
              <a:t> </a:t>
            </a:r>
            <a:r>
              <a:rPr lang="en-US" dirty="0" err="1" smtClean="0"/>
              <a:t>berupa</a:t>
            </a:r>
            <a:r>
              <a:rPr lang="en-US" dirty="0" smtClean="0"/>
              <a:t> </a:t>
            </a:r>
            <a:r>
              <a:rPr lang="en-US" dirty="0" err="1" smtClean="0"/>
              <a:t>petuk</a:t>
            </a:r>
            <a:r>
              <a:rPr lang="en-US" dirty="0" smtClean="0"/>
              <a:t>/</a:t>
            </a:r>
            <a:r>
              <a:rPr lang="en-US" dirty="0" err="1" smtClean="0"/>
              <a:t>girik</a:t>
            </a:r>
            <a:r>
              <a:rPr lang="en-US" dirty="0" smtClean="0"/>
              <a:t> </a:t>
            </a:r>
            <a:r>
              <a:rPr lang="en-US" dirty="0" err="1" smtClean="0"/>
              <a:t>atau</a:t>
            </a:r>
            <a:r>
              <a:rPr lang="en-US" dirty="0" smtClean="0"/>
              <a:t> letter D, </a:t>
            </a:r>
            <a:r>
              <a:rPr lang="en-US" dirty="0" err="1" smtClean="0"/>
              <a:t>maka</a:t>
            </a:r>
            <a:r>
              <a:rPr lang="en-US" dirty="0" smtClean="0"/>
              <a:t> </a:t>
            </a:r>
            <a:r>
              <a:rPr lang="en-US" dirty="0" err="1" smtClean="0"/>
              <a:t>kesaksian</a:t>
            </a:r>
            <a:r>
              <a:rPr lang="en-US" dirty="0" smtClean="0"/>
              <a:t> </a:t>
            </a:r>
            <a:r>
              <a:rPr lang="en-US" dirty="0" err="1" smtClean="0"/>
              <a:t>Kepala</a:t>
            </a:r>
            <a:r>
              <a:rPr lang="en-US" dirty="0" smtClean="0"/>
              <a:t> </a:t>
            </a:r>
            <a:r>
              <a:rPr lang="en-US" dirty="0" err="1" smtClean="0"/>
              <a:t>Desa</a:t>
            </a:r>
            <a:r>
              <a:rPr lang="en-US" dirty="0" smtClean="0"/>
              <a:t> </a:t>
            </a:r>
            <a:r>
              <a:rPr lang="en-US" dirty="0" err="1" smtClean="0"/>
              <a:t>diwajibkan</a:t>
            </a:r>
            <a:endParaRPr lang="en-US" dirty="0" smtClean="0"/>
          </a:p>
          <a:p>
            <a:pPr>
              <a:buNone/>
            </a:pPr>
            <a:endParaRPr lang="en-US" dirty="0" smtClean="0"/>
          </a:p>
          <a:p>
            <a:r>
              <a:rPr lang="en-US" dirty="0" err="1" smtClean="0"/>
              <a:t>Sudah</a:t>
            </a:r>
            <a:r>
              <a:rPr lang="en-US" dirty="0" smtClean="0"/>
              <a:t> </a:t>
            </a:r>
            <a:r>
              <a:rPr lang="en-US" dirty="0" err="1" smtClean="0"/>
              <a:t>bersertipikat</a:t>
            </a:r>
            <a:r>
              <a:rPr lang="en-US" dirty="0" smtClean="0"/>
              <a:t>----- </a:t>
            </a:r>
            <a:r>
              <a:rPr lang="en-US" dirty="0" err="1" smtClean="0"/>
              <a:t>mempunyai</a:t>
            </a:r>
            <a:r>
              <a:rPr lang="en-US" dirty="0" smtClean="0"/>
              <a:t> </a:t>
            </a:r>
            <a:r>
              <a:rPr lang="en-US" dirty="0" err="1" smtClean="0"/>
              <a:t>alat</a:t>
            </a:r>
            <a:r>
              <a:rPr lang="en-US" dirty="0" smtClean="0"/>
              <a:t> </a:t>
            </a:r>
            <a:r>
              <a:rPr lang="en-US" dirty="0" err="1" smtClean="0"/>
              <a:t>bukti</a:t>
            </a:r>
            <a:r>
              <a:rPr lang="en-US" dirty="0" smtClean="0"/>
              <a:t> </a:t>
            </a:r>
            <a:r>
              <a:rPr lang="en-US" dirty="0" err="1" smtClean="0"/>
              <a:t>yg</a:t>
            </a:r>
            <a:r>
              <a:rPr lang="en-US" dirty="0" smtClean="0"/>
              <a:t> </a:t>
            </a:r>
            <a:r>
              <a:rPr lang="en-US" dirty="0" err="1" smtClean="0"/>
              <a:t>sah</a:t>
            </a:r>
            <a:r>
              <a:rPr lang="en-US" dirty="0" smtClean="0"/>
              <a:t>, </a:t>
            </a:r>
            <a:r>
              <a:rPr lang="en-US" dirty="0" err="1" smtClean="0"/>
              <a:t>saksinya</a:t>
            </a:r>
            <a:r>
              <a:rPr lang="en-US" dirty="0" smtClean="0"/>
              <a:t> </a:t>
            </a:r>
            <a:r>
              <a:rPr lang="en-US" dirty="0" err="1" smtClean="0"/>
              <a:t>tidak</a:t>
            </a:r>
            <a:r>
              <a:rPr lang="en-US" dirty="0" smtClean="0"/>
              <a:t> </a:t>
            </a:r>
            <a:r>
              <a:rPr lang="en-US" dirty="0" err="1" smtClean="0"/>
              <a:t>harus</a:t>
            </a:r>
            <a:r>
              <a:rPr lang="en-US" dirty="0" smtClean="0"/>
              <a:t> </a:t>
            </a:r>
            <a:r>
              <a:rPr lang="en-US" dirty="0" err="1" smtClean="0"/>
              <a:t>kepala</a:t>
            </a:r>
            <a:r>
              <a:rPr lang="en-US" dirty="0" smtClean="0"/>
              <a:t> </a:t>
            </a:r>
            <a:r>
              <a:rPr lang="en-US" dirty="0" err="1" smtClean="0"/>
              <a:t>desa</a:t>
            </a:r>
            <a:r>
              <a:rPr lang="en-US" dirty="0" smtClean="0"/>
              <a:t> </a:t>
            </a:r>
            <a:r>
              <a:rPr lang="en-US" dirty="0" err="1" smtClean="0"/>
              <a:t>dan</a:t>
            </a:r>
            <a:r>
              <a:rPr lang="en-US" dirty="0" smtClean="0"/>
              <a:t> </a:t>
            </a:r>
            <a:r>
              <a:rPr lang="en-US" dirty="0" err="1" smtClean="0"/>
              <a:t>pamong</a:t>
            </a:r>
            <a:r>
              <a:rPr lang="en-US" dirty="0" smtClean="0"/>
              <a:t> </a:t>
            </a:r>
            <a:r>
              <a:rPr lang="en-US" dirty="0" err="1" smtClean="0"/>
              <a:t>desa</a:t>
            </a:r>
            <a:r>
              <a:rPr lang="en-US" dirty="0" smtClean="0"/>
              <a:t>, </a:t>
            </a:r>
            <a:r>
              <a:rPr lang="en-US" dirty="0" err="1" smtClean="0"/>
              <a:t>ttp</a:t>
            </a:r>
            <a:r>
              <a:rPr lang="en-US" dirty="0" smtClean="0"/>
              <a:t> </a:t>
            </a:r>
            <a:r>
              <a:rPr lang="en-US" dirty="0" err="1" smtClean="0"/>
              <a:t>dapat</a:t>
            </a:r>
            <a:r>
              <a:rPr lang="en-US" dirty="0" smtClean="0"/>
              <a:t> </a:t>
            </a:r>
            <a:r>
              <a:rPr lang="en-US" dirty="0" err="1" smtClean="0"/>
              <a:t>setiap</a:t>
            </a:r>
            <a:r>
              <a:rPr lang="en-US" dirty="0" smtClean="0"/>
              <a:t> </a:t>
            </a:r>
            <a:r>
              <a:rPr lang="en-US" dirty="0" err="1" smtClean="0"/>
              <a:t>orang</a:t>
            </a:r>
            <a:r>
              <a:rPr lang="en-US" dirty="0" smtClean="0"/>
              <a:t> </a:t>
            </a:r>
            <a:r>
              <a:rPr lang="en-US" dirty="0" err="1" smtClean="0"/>
              <a:t>asal</a:t>
            </a:r>
            <a:r>
              <a:rPr lang="en-US" dirty="0" smtClean="0"/>
              <a:t> </a:t>
            </a:r>
            <a:r>
              <a:rPr lang="en-US" dirty="0" err="1" smtClean="0"/>
              <a:t>memenuhi</a:t>
            </a:r>
            <a:r>
              <a:rPr lang="en-US" dirty="0" smtClean="0"/>
              <a:t> </a:t>
            </a:r>
            <a:r>
              <a:rPr lang="en-US" dirty="0" err="1" smtClean="0"/>
              <a:t>sbg</a:t>
            </a:r>
            <a:r>
              <a:rPr lang="en-US" dirty="0" smtClean="0"/>
              <a:t> </a:t>
            </a:r>
            <a:r>
              <a:rPr lang="en-US" dirty="0" err="1" smtClean="0"/>
              <a:t>saksi</a:t>
            </a:r>
            <a:endParaRPr lang="en-US" dirty="0" smtClean="0"/>
          </a:p>
          <a:p>
            <a:pPr algn="ctr">
              <a:buNone/>
            </a:pPr>
            <a:r>
              <a:rPr lang="en-US" dirty="0" smtClean="0"/>
              <a:t>116</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3" algn="ctr" rtl="0">
              <a:spcBef>
                <a:spcPct val="0"/>
              </a:spcBef>
            </a:pPr>
            <a:r>
              <a:rPr lang="en-US" sz="3200" b="1" dirty="0" smtClean="0"/>
              <a:t>MENURUT PP NO/24/1997</a:t>
            </a:r>
            <a:r>
              <a:rPr lang="en-US" sz="3200" dirty="0" smtClean="0"/>
              <a:t/>
            </a:r>
            <a:br>
              <a:rPr lang="en-US" sz="3200"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92500"/>
          </a:bodyPr>
          <a:lstStyle/>
          <a:p>
            <a:r>
              <a:rPr lang="en-US" dirty="0" err="1" smtClean="0"/>
              <a:t>Tidak</a:t>
            </a:r>
            <a:r>
              <a:rPr lang="en-US" dirty="0" smtClean="0"/>
              <a:t> </a:t>
            </a:r>
            <a:r>
              <a:rPr lang="en-US" dirty="0" err="1" smtClean="0"/>
              <a:t>membedakan</a:t>
            </a:r>
            <a:r>
              <a:rPr lang="en-US" dirty="0" smtClean="0"/>
              <a:t> </a:t>
            </a:r>
            <a:r>
              <a:rPr lang="en-US" dirty="0" err="1" smtClean="0"/>
              <a:t>saksi</a:t>
            </a:r>
            <a:r>
              <a:rPr lang="en-US" dirty="0" smtClean="0"/>
              <a:t> </a:t>
            </a:r>
            <a:r>
              <a:rPr lang="en-US" dirty="0" err="1" smtClean="0"/>
              <a:t>untuk</a:t>
            </a:r>
            <a:r>
              <a:rPr lang="en-US" dirty="0" smtClean="0"/>
              <a:t> </a:t>
            </a:r>
            <a:r>
              <a:rPr lang="en-US" dirty="0" err="1" smtClean="0"/>
              <a:t>tanah</a:t>
            </a:r>
            <a:r>
              <a:rPr lang="en-US" dirty="0" smtClean="0"/>
              <a:t> yang </a:t>
            </a:r>
            <a:r>
              <a:rPr lang="en-US" dirty="0" err="1" smtClean="0"/>
              <a:t>bersertipikat</a:t>
            </a:r>
            <a:r>
              <a:rPr lang="en-US" dirty="0" smtClean="0"/>
              <a:t> </a:t>
            </a:r>
            <a:r>
              <a:rPr lang="en-US" dirty="0" err="1" smtClean="0"/>
              <a:t>maupun</a:t>
            </a:r>
            <a:r>
              <a:rPr lang="en-US" dirty="0" smtClean="0"/>
              <a:t> yang </a:t>
            </a:r>
            <a:r>
              <a:rPr lang="en-US" dirty="0" err="1" smtClean="0"/>
              <a:t>belum</a:t>
            </a:r>
            <a:r>
              <a:rPr lang="en-US" dirty="0" smtClean="0"/>
              <a:t> </a:t>
            </a:r>
            <a:r>
              <a:rPr lang="en-US" dirty="0" err="1" smtClean="0"/>
              <a:t>bersertipikat</a:t>
            </a:r>
            <a:r>
              <a:rPr lang="en-US" dirty="0" smtClean="0"/>
              <a:t>. </a:t>
            </a:r>
            <a:r>
              <a:rPr lang="en-US" dirty="0" err="1" smtClean="0"/>
              <a:t>Setiap</a:t>
            </a:r>
            <a:r>
              <a:rPr lang="en-US" dirty="0" smtClean="0"/>
              <a:t> </a:t>
            </a:r>
            <a:r>
              <a:rPr lang="en-US" dirty="0" err="1" smtClean="0"/>
              <a:t>orang</a:t>
            </a:r>
            <a:r>
              <a:rPr lang="en-US" dirty="0" smtClean="0"/>
              <a:t> </a:t>
            </a:r>
            <a:r>
              <a:rPr lang="en-US" dirty="0" err="1" smtClean="0"/>
              <a:t>dpt</a:t>
            </a:r>
            <a:r>
              <a:rPr lang="en-US" dirty="0" smtClean="0"/>
              <a:t> </a:t>
            </a:r>
            <a:r>
              <a:rPr lang="en-US" dirty="0" err="1" smtClean="0"/>
              <a:t>menjadi</a:t>
            </a:r>
            <a:r>
              <a:rPr lang="en-US" dirty="0" smtClean="0"/>
              <a:t> </a:t>
            </a:r>
            <a:r>
              <a:rPr lang="en-US" dirty="0" err="1" smtClean="0"/>
              <a:t>saksi</a:t>
            </a:r>
            <a:r>
              <a:rPr lang="en-US" dirty="0" smtClean="0"/>
              <a:t> </a:t>
            </a:r>
            <a:r>
              <a:rPr lang="en-US" dirty="0" err="1" smtClean="0"/>
              <a:t>asalkan</a:t>
            </a:r>
            <a:r>
              <a:rPr lang="en-US" dirty="0" smtClean="0"/>
              <a:t> </a:t>
            </a:r>
            <a:r>
              <a:rPr lang="en-US" dirty="0" err="1" smtClean="0"/>
              <a:t>memenuhi</a:t>
            </a:r>
            <a:r>
              <a:rPr lang="en-US" dirty="0" smtClean="0"/>
              <a:t> </a:t>
            </a:r>
            <a:r>
              <a:rPr lang="en-US" dirty="0" err="1" smtClean="0"/>
              <a:t>syarat</a:t>
            </a:r>
            <a:r>
              <a:rPr lang="en-US" dirty="0" smtClean="0"/>
              <a:t> </a:t>
            </a:r>
            <a:r>
              <a:rPr lang="en-US" dirty="0" err="1" smtClean="0"/>
              <a:t>sbg</a:t>
            </a:r>
            <a:r>
              <a:rPr lang="en-US" dirty="0" smtClean="0"/>
              <a:t> </a:t>
            </a:r>
            <a:r>
              <a:rPr lang="en-US" dirty="0" err="1" smtClean="0"/>
              <a:t>saksi</a:t>
            </a:r>
            <a:r>
              <a:rPr lang="en-US" dirty="0" smtClean="0"/>
              <a:t> (</a:t>
            </a:r>
            <a:r>
              <a:rPr lang="en-US" dirty="0" err="1" smtClean="0"/>
              <a:t>pasal</a:t>
            </a:r>
            <a:r>
              <a:rPr lang="en-US" dirty="0" smtClean="0"/>
              <a:t> 38 </a:t>
            </a:r>
            <a:r>
              <a:rPr lang="en-US" dirty="0" err="1" smtClean="0"/>
              <a:t>ayat</a:t>
            </a:r>
            <a:r>
              <a:rPr lang="en-US" dirty="0" smtClean="0"/>
              <a:t> 1)</a:t>
            </a:r>
          </a:p>
          <a:p>
            <a:endParaRPr lang="en-US" dirty="0" smtClean="0"/>
          </a:p>
          <a:p>
            <a:endParaRPr lang="en-US" dirty="0" smtClean="0"/>
          </a:p>
          <a:p>
            <a:endParaRPr lang="en-US" dirty="0" smtClean="0"/>
          </a:p>
          <a:p>
            <a:endParaRPr lang="en-US" dirty="0" smtClean="0"/>
          </a:p>
          <a:p>
            <a:pPr algn="ctr">
              <a:buNone/>
            </a:pPr>
            <a:r>
              <a:rPr lang="en-US" dirty="0" smtClean="0"/>
              <a:t>117</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600" b="1" dirty="0" smtClean="0"/>
              <a:t/>
            </a:r>
            <a:br>
              <a:rPr lang="en-US" sz="3600" b="1" dirty="0" smtClean="0"/>
            </a:br>
            <a:r>
              <a:rPr lang="en-US" sz="3600" b="1" dirty="0" smtClean="0"/>
              <a:t>HUKUM PERTANAHAN ADMINISTRATIF, </a:t>
            </a:r>
            <a:r>
              <a:rPr lang="en-US" sz="3600" b="1" dirty="0" err="1" smtClean="0"/>
              <a:t>Mnrt</a:t>
            </a:r>
            <a:r>
              <a:rPr lang="en-US" sz="3600" b="1" dirty="0" smtClean="0"/>
              <a:t> BUDI HARSONO.SH</a:t>
            </a:r>
            <a:r>
              <a:rPr lang="en-US" sz="3600" dirty="0" smtClean="0"/>
              <a:t/>
            </a:r>
            <a:br>
              <a:rPr lang="en-US" sz="3600" dirty="0" smtClean="0"/>
            </a:br>
            <a:endParaRPr lang="en-US" sz="3600"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err="1" smtClean="0"/>
              <a:t>Adalah</a:t>
            </a:r>
            <a:r>
              <a:rPr lang="en-US" dirty="0" smtClean="0"/>
              <a:t> </a:t>
            </a:r>
            <a:r>
              <a:rPr lang="en-US" dirty="0" err="1"/>
              <a:t>keseluruhan</a:t>
            </a:r>
            <a:r>
              <a:rPr lang="en-US" dirty="0"/>
              <a:t> </a:t>
            </a:r>
            <a:r>
              <a:rPr lang="en-US" dirty="0" err="1"/>
              <a:t>daripada</a:t>
            </a:r>
            <a:r>
              <a:rPr lang="en-US" dirty="0"/>
              <a:t> </a:t>
            </a:r>
            <a:r>
              <a:rPr lang="en-US" dirty="0" err="1"/>
              <a:t>peraturan</a:t>
            </a:r>
            <a:r>
              <a:rPr lang="en-US" dirty="0"/>
              <a:t> </a:t>
            </a:r>
            <a:r>
              <a:rPr lang="en-US" dirty="0" err="1"/>
              <a:t>yg</a:t>
            </a:r>
            <a:r>
              <a:rPr lang="en-US" dirty="0"/>
              <a:t> </a:t>
            </a:r>
            <a:r>
              <a:rPr lang="en-US" dirty="0" err="1"/>
              <a:t>merupakan</a:t>
            </a:r>
            <a:r>
              <a:rPr lang="en-US" dirty="0"/>
              <a:t> </a:t>
            </a:r>
            <a:r>
              <a:rPr lang="en-US" dirty="0" err="1"/>
              <a:t>pelaksanaan</a:t>
            </a:r>
            <a:r>
              <a:rPr lang="en-US" dirty="0"/>
              <a:t> </a:t>
            </a:r>
            <a:r>
              <a:rPr lang="en-US" dirty="0" err="1"/>
              <a:t>dan</a:t>
            </a:r>
            <a:r>
              <a:rPr lang="en-US" dirty="0"/>
              <a:t> </a:t>
            </a:r>
            <a:r>
              <a:rPr lang="en-US" dirty="0" err="1"/>
              <a:t>politik</a:t>
            </a:r>
            <a:r>
              <a:rPr lang="en-US" dirty="0"/>
              <a:t> </a:t>
            </a:r>
            <a:r>
              <a:rPr lang="en-US" dirty="0" err="1"/>
              <a:t>pemerintah</a:t>
            </a:r>
            <a:r>
              <a:rPr lang="en-US" dirty="0"/>
              <a:t> </a:t>
            </a:r>
            <a:r>
              <a:rPr lang="en-US" dirty="0" err="1"/>
              <a:t>dlm</a:t>
            </a:r>
            <a:r>
              <a:rPr lang="en-US" dirty="0"/>
              <a:t> </a:t>
            </a:r>
            <a:r>
              <a:rPr lang="en-US" dirty="0" err="1"/>
              <a:t>kedudukannya</a:t>
            </a:r>
            <a:r>
              <a:rPr lang="en-US" dirty="0"/>
              <a:t> </a:t>
            </a:r>
            <a:r>
              <a:rPr lang="en-US" dirty="0" err="1"/>
              <a:t>sbg</a:t>
            </a:r>
            <a:r>
              <a:rPr lang="en-US" dirty="0"/>
              <a:t> </a:t>
            </a:r>
            <a:r>
              <a:rPr lang="en-US" dirty="0" err="1"/>
              <a:t>badan</a:t>
            </a:r>
            <a:r>
              <a:rPr lang="en-US" dirty="0"/>
              <a:t> </a:t>
            </a:r>
            <a:r>
              <a:rPr lang="en-US" dirty="0" err="1"/>
              <a:t>penguasa</a:t>
            </a:r>
            <a:r>
              <a:rPr lang="en-US" dirty="0"/>
              <a:t>,</a:t>
            </a:r>
          </a:p>
          <a:p>
            <a:r>
              <a:rPr lang="en-US" dirty="0" err="1"/>
              <a:t>Misal</a:t>
            </a:r>
            <a:r>
              <a:rPr lang="en-US" dirty="0"/>
              <a:t> : </a:t>
            </a:r>
            <a:r>
              <a:rPr lang="en-US" i="1" u="sng" dirty="0"/>
              <a:t>Tanah </a:t>
            </a:r>
            <a:r>
              <a:rPr lang="en-US" i="1" u="sng" dirty="0" err="1"/>
              <a:t>hak</a:t>
            </a:r>
            <a:r>
              <a:rPr lang="en-US" i="1" u="sng" dirty="0"/>
              <a:t> </a:t>
            </a:r>
            <a:r>
              <a:rPr lang="en-US" i="1" u="sng" dirty="0" err="1"/>
              <a:t>agrarisch</a:t>
            </a:r>
            <a:r>
              <a:rPr lang="en-US" i="1" u="sng" dirty="0"/>
              <a:t> </a:t>
            </a:r>
            <a:r>
              <a:rPr lang="en-US" i="1" u="sng" dirty="0" err="1"/>
              <a:t>Eigendom</a:t>
            </a:r>
            <a:r>
              <a:rPr lang="en-US" i="1" u="sng" dirty="0"/>
              <a:t> </a:t>
            </a:r>
            <a:r>
              <a:rPr lang="en-US" dirty="0" err="1"/>
              <a:t>ciptaan</a:t>
            </a:r>
            <a:r>
              <a:rPr lang="en-US" dirty="0"/>
              <a:t> </a:t>
            </a:r>
            <a:r>
              <a:rPr lang="en-US" dirty="0" err="1"/>
              <a:t>pemerintah</a:t>
            </a:r>
            <a:r>
              <a:rPr lang="en-US" dirty="0"/>
              <a:t> </a:t>
            </a:r>
            <a:r>
              <a:rPr lang="en-US" dirty="0" err="1" smtClean="0"/>
              <a:t>Hindia</a:t>
            </a:r>
            <a:r>
              <a:rPr lang="en-US" dirty="0" smtClean="0"/>
              <a:t> </a:t>
            </a:r>
            <a:r>
              <a:rPr lang="en-US" dirty="0" err="1"/>
              <a:t>Belanda</a:t>
            </a:r>
            <a:r>
              <a:rPr lang="en-US" dirty="0"/>
              <a:t> </a:t>
            </a:r>
            <a:r>
              <a:rPr lang="en-US" dirty="0" err="1"/>
              <a:t>maka</a:t>
            </a:r>
            <a:r>
              <a:rPr lang="en-US" dirty="0"/>
              <a:t> </a:t>
            </a:r>
            <a:r>
              <a:rPr lang="en-US" dirty="0" err="1"/>
              <a:t>didaftar</a:t>
            </a:r>
            <a:r>
              <a:rPr lang="en-US" dirty="0"/>
              <a:t> </a:t>
            </a:r>
            <a:r>
              <a:rPr lang="en-US" dirty="0" err="1"/>
              <a:t>mnrt</a:t>
            </a:r>
            <a:r>
              <a:rPr lang="en-US" dirty="0"/>
              <a:t> </a:t>
            </a:r>
            <a:r>
              <a:rPr lang="en-US" dirty="0" err="1"/>
              <a:t>ketentuan</a:t>
            </a:r>
            <a:r>
              <a:rPr lang="en-US" dirty="0"/>
              <a:t> </a:t>
            </a:r>
            <a:r>
              <a:rPr lang="en-US" dirty="0" smtClean="0"/>
              <a:t>S.1873-38</a:t>
            </a:r>
          </a:p>
          <a:p>
            <a:pPr algn="ctr">
              <a:buNone/>
            </a:pPr>
            <a:r>
              <a:rPr lang="en-US" dirty="0" smtClean="0"/>
              <a:t>13</a:t>
            </a:r>
            <a:endParaRPr lang="en-US" dirty="0"/>
          </a:p>
          <a:p>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PASAL 39 AYAT 1 POIN b YANG MENYATAKAN :</a:t>
            </a:r>
            <a:endParaRPr lang="en-US" sz="3200" dirty="0"/>
          </a:p>
        </p:txBody>
      </p:sp>
      <p:sp>
        <p:nvSpPr>
          <p:cNvPr id="3" name="Content Placeholder 2"/>
          <p:cNvSpPr>
            <a:spLocks noGrp="1"/>
          </p:cNvSpPr>
          <p:nvPr>
            <p:ph idx="1"/>
          </p:nvPr>
        </p:nvSpPr>
        <p:spPr>
          <a:xfrm>
            <a:off x="457200" y="990600"/>
            <a:ext cx="8229600" cy="5562600"/>
          </a:xfrm>
        </p:spPr>
        <p:txBody>
          <a:bodyPr>
            <a:normAutofit fontScale="85000" lnSpcReduction="10000"/>
          </a:bodyPr>
          <a:lstStyle/>
          <a:p>
            <a:r>
              <a:rPr lang="en-US" dirty="0" smtClean="0"/>
              <a:t>PPAT </a:t>
            </a:r>
            <a:r>
              <a:rPr lang="en-US" dirty="0" err="1" smtClean="0"/>
              <a:t>menolak</a:t>
            </a:r>
            <a:r>
              <a:rPr lang="en-US" dirty="0" smtClean="0"/>
              <a:t> </a:t>
            </a:r>
            <a:r>
              <a:rPr lang="en-US" dirty="0" err="1" smtClean="0"/>
              <a:t>untuk</a:t>
            </a:r>
            <a:r>
              <a:rPr lang="en-US" dirty="0" smtClean="0"/>
              <a:t> </a:t>
            </a:r>
            <a:r>
              <a:rPr lang="en-US" dirty="0" err="1" smtClean="0"/>
              <a:t>membuat</a:t>
            </a:r>
            <a:r>
              <a:rPr lang="en-US" dirty="0" smtClean="0"/>
              <a:t> </a:t>
            </a:r>
            <a:r>
              <a:rPr lang="en-US" dirty="0" err="1" smtClean="0"/>
              <a:t>akta</a:t>
            </a:r>
            <a:r>
              <a:rPr lang="en-US" dirty="0" smtClean="0"/>
              <a:t>, </a:t>
            </a:r>
            <a:r>
              <a:rPr lang="en-US" dirty="0" err="1" smtClean="0"/>
              <a:t>jika</a:t>
            </a:r>
            <a:r>
              <a:rPr lang="en-US" dirty="0" smtClean="0"/>
              <a:t> :</a:t>
            </a:r>
          </a:p>
          <a:p>
            <a:pPr lvl="0"/>
            <a:r>
              <a:rPr lang="en-US" dirty="0" err="1" smtClean="0"/>
              <a:t>Mengenai</a:t>
            </a:r>
            <a:r>
              <a:rPr lang="en-US" dirty="0" smtClean="0"/>
              <a:t> </a:t>
            </a:r>
            <a:r>
              <a:rPr lang="en-US" dirty="0" err="1" smtClean="0"/>
              <a:t>bidang</a:t>
            </a:r>
            <a:r>
              <a:rPr lang="en-US" dirty="0" smtClean="0"/>
              <a:t> </a:t>
            </a:r>
            <a:r>
              <a:rPr lang="en-US" dirty="0" err="1" smtClean="0"/>
              <a:t>tanah</a:t>
            </a:r>
            <a:r>
              <a:rPr lang="en-US" dirty="0" smtClean="0"/>
              <a:t> </a:t>
            </a:r>
            <a:r>
              <a:rPr lang="en-US" dirty="0" err="1" smtClean="0"/>
              <a:t>yg</a:t>
            </a:r>
            <a:r>
              <a:rPr lang="en-US" dirty="0" smtClean="0"/>
              <a:t> </a:t>
            </a:r>
            <a:r>
              <a:rPr lang="en-US" dirty="0" err="1" smtClean="0"/>
              <a:t>sudah</a:t>
            </a:r>
            <a:r>
              <a:rPr lang="en-US" dirty="0" smtClean="0"/>
              <a:t> </a:t>
            </a:r>
            <a:r>
              <a:rPr lang="en-US" dirty="0" err="1" smtClean="0"/>
              <a:t>terdaftar</a:t>
            </a:r>
            <a:r>
              <a:rPr lang="en-US" dirty="0" smtClean="0"/>
              <a:t> </a:t>
            </a:r>
            <a:r>
              <a:rPr lang="en-US" dirty="0" err="1" smtClean="0"/>
              <a:t>dst</a:t>
            </a:r>
            <a:endParaRPr lang="en-US" dirty="0" smtClean="0"/>
          </a:p>
          <a:p>
            <a:pPr lvl="0"/>
            <a:r>
              <a:rPr lang="en-US" dirty="0" err="1" smtClean="0"/>
              <a:t>Mengenai</a:t>
            </a:r>
            <a:r>
              <a:rPr lang="en-US" dirty="0" smtClean="0"/>
              <a:t> </a:t>
            </a:r>
            <a:r>
              <a:rPr lang="en-US" dirty="0" err="1" smtClean="0"/>
              <a:t>bidang</a:t>
            </a:r>
            <a:r>
              <a:rPr lang="en-US" dirty="0" smtClean="0"/>
              <a:t> </a:t>
            </a:r>
            <a:r>
              <a:rPr lang="en-US" dirty="0" err="1" smtClean="0"/>
              <a:t>tanah</a:t>
            </a:r>
            <a:r>
              <a:rPr lang="en-US" dirty="0" smtClean="0"/>
              <a:t> </a:t>
            </a:r>
            <a:r>
              <a:rPr lang="en-US" dirty="0" err="1" smtClean="0"/>
              <a:t>yg</a:t>
            </a:r>
            <a:r>
              <a:rPr lang="en-US" dirty="0" smtClean="0"/>
              <a:t> </a:t>
            </a:r>
            <a:r>
              <a:rPr lang="en-US" dirty="0" err="1" smtClean="0"/>
              <a:t>belum</a:t>
            </a:r>
            <a:r>
              <a:rPr lang="en-US" dirty="0" smtClean="0"/>
              <a:t> </a:t>
            </a:r>
            <a:r>
              <a:rPr lang="en-US" dirty="0" err="1" smtClean="0"/>
              <a:t>terdaftar,kepadanya</a:t>
            </a:r>
            <a:r>
              <a:rPr lang="en-US" dirty="0" smtClean="0"/>
              <a:t> </a:t>
            </a:r>
            <a:r>
              <a:rPr lang="en-US" dirty="0" err="1" smtClean="0"/>
              <a:t>tidak</a:t>
            </a:r>
            <a:r>
              <a:rPr lang="en-US" dirty="0" smtClean="0"/>
              <a:t> </a:t>
            </a:r>
            <a:r>
              <a:rPr lang="en-US" dirty="0" err="1" smtClean="0"/>
              <a:t>disampaikan</a:t>
            </a:r>
            <a:r>
              <a:rPr lang="en-US" dirty="0" smtClean="0"/>
              <a:t> :</a:t>
            </a:r>
          </a:p>
          <a:p>
            <a:pPr lvl="2"/>
            <a:r>
              <a:rPr lang="en-US" sz="3000" dirty="0" err="1" smtClean="0"/>
              <a:t>Surat</a:t>
            </a:r>
            <a:r>
              <a:rPr lang="en-US" sz="3000" dirty="0" smtClean="0"/>
              <a:t> </a:t>
            </a:r>
            <a:r>
              <a:rPr lang="en-US" sz="3000" dirty="0" err="1" smtClean="0"/>
              <a:t>bukti</a:t>
            </a:r>
            <a:r>
              <a:rPr lang="en-US" sz="3000" dirty="0" smtClean="0"/>
              <a:t> </a:t>
            </a:r>
            <a:r>
              <a:rPr lang="en-US" sz="3000" dirty="0" err="1" smtClean="0"/>
              <a:t>sbgmn</a:t>
            </a:r>
            <a:r>
              <a:rPr lang="en-US" sz="3000" dirty="0" smtClean="0"/>
              <a:t> </a:t>
            </a:r>
            <a:r>
              <a:rPr lang="en-US" sz="3000" dirty="0" err="1" smtClean="0"/>
              <a:t>dimaksud</a:t>
            </a:r>
            <a:r>
              <a:rPr lang="en-US" sz="3000" dirty="0" smtClean="0"/>
              <a:t> </a:t>
            </a:r>
            <a:r>
              <a:rPr lang="en-US" sz="3000" dirty="0" err="1" smtClean="0"/>
              <a:t>dlm</a:t>
            </a:r>
            <a:r>
              <a:rPr lang="en-US" sz="3000" dirty="0" smtClean="0"/>
              <a:t> </a:t>
            </a:r>
            <a:r>
              <a:rPr lang="en-US" sz="3000" dirty="0" err="1" smtClean="0"/>
              <a:t>pasal</a:t>
            </a:r>
            <a:r>
              <a:rPr lang="en-US" sz="3000" dirty="0" smtClean="0"/>
              <a:t> 24 </a:t>
            </a:r>
            <a:r>
              <a:rPr lang="en-US" sz="3000" dirty="0" err="1" smtClean="0"/>
              <a:t>ayat</a:t>
            </a:r>
            <a:r>
              <a:rPr lang="en-US" sz="3000" dirty="0" smtClean="0"/>
              <a:t> 1 </a:t>
            </a:r>
            <a:r>
              <a:rPr lang="en-US" sz="3000" dirty="0" err="1" smtClean="0"/>
              <a:t>atau</a:t>
            </a:r>
            <a:r>
              <a:rPr lang="en-US" sz="3000" dirty="0" smtClean="0"/>
              <a:t> </a:t>
            </a:r>
            <a:r>
              <a:rPr lang="en-US" sz="3000" dirty="0" err="1" smtClean="0"/>
              <a:t>surat</a:t>
            </a:r>
            <a:r>
              <a:rPr lang="en-US" sz="3000" dirty="0" smtClean="0"/>
              <a:t> </a:t>
            </a:r>
            <a:r>
              <a:rPr lang="en-US" sz="3000" dirty="0" err="1" smtClean="0"/>
              <a:t>keterangan</a:t>
            </a:r>
            <a:r>
              <a:rPr lang="en-US" sz="3000" dirty="0" smtClean="0"/>
              <a:t> </a:t>
            </a:r>
            <a:r>
              <a:rPr lang="en-US" sz="3000" dirty="0" err="1" smtClean="0"/>
              <a:t>Kepala</a:t>
            </a:r>
            <a:r>
              <a:rPr lang="en-US" sz="3000" dirty="0" smtClean="0"/>
              <a:t> </a:t>
            </a:r>
            <a:r>
              <a:rPr lang="en-US" sz="3000" dirty="0" err="1" smtClean="0"/>
              <a:t>Desa</a:t>
            </a:r>
            <a:r>
              <a:rPr lang="en-US" sz="3000" dirty="0" smtClean="0"/>
              <a:t>/</a:t>
            </a:r>
            <a:r>
              <a:rPr lang="en-US" sz="3000" dirty="0" err="1" smtClean="0"/>
              <a:t>Kelurahan</a:t>
            </a:r>
            <a:r>
              <a:rPr lang="en-US" sz="3000" dirty="0" smtClean="0"/>
              <a:t> </a:t>
            </a:r>
            <a:r>
              <a:rPr lang="en-US" sz="3000" dirty="0" err="1" smtClean="0"/>
              <a:t>yg</a:t>
            </a:r>
            <a:r>
              <a:rPr lang="en-US" sz="3000" dirty="0" smtClean="0"/>
              <a:t> </a:t>
            </a:r>
            <a:r>
              <a:rPr lang="en-US" sz="3000" dirty="0" err="1" smtClean="0"/>
              <a:t>menyatakan</a:t>
            </a:r>
            <a:r>
              <a:rPr lang="en-US" sz="3000" dirty="0" smtClean="0"/>
              <a:t> </a:t>
            </a:r>
            <a:r>
              <a:rPr lang="en-US" sz="3000" dirty="0" err="1" smtClean="0"/>
              <a:t>bahwa</a:t>
            </a:r>
            <a:r>
              <a:rPr lang="en-US" sz="3000" dirty="0" smtClean="0"/>
              <a:t> </a:t>
            </a:r>
            <a:r>
              <a:rPr lang="en-US" sz="3000" dirty="0" err="1" smtClean="0"/>
              <a:t>ybs</a:t>
            </a:r>
            <a:r>
              <a:rPr lang="en-US" sz="3000" dirty="0" smtClean="0"/>
              <a:t> </a:t>
            </a:r>
            <a:r>
              <a:rPr lang="en-US" sz="3000" dirty="0" err="1" smtClean="0"/>
              <a:t>menguasai</a:t>
            </a:r>
            <a:r>
              <a:rPr lang="en-US" sz="3000" dirty="0" smtClean="0"/>
              <a:t> </a:t>
            </a:r>
            <a:r>
              <a:rPr lang="en-US" sz="3000" dirty="0" err="1" smtClean="0"/>
              <a:t>bidang</a:t>
            </a:r>
            <a:r>
              <a:rPr lang="en-US" sz="3000" dirty="0" smtClean="0"/>
              <a:t> </a:t>
            </a:r>
            <a:r>
              <a:rPr lang="en-US" sz="3000" dirty="0" err="1" smtClean="0"/>
              <a:t>tanah</a:t>
            </a:r>
            <a:r>
              <a:rPr lang="en-US" sz="3000" dirty="0" smtClean="0"/>
              <a:t> </a:t>
            </a:r>
            <a:r>
              <a:rPr lang="en-US" sz="3000" dirty="0" err="1" smtClean="0"/>
              <a:t>tsb</a:t>
            </a:r>
            <a:r>
              <a:rPr lang="en-US" sz="3000" dirty="0" smtClean="0"/>
              <a:t> </a:t>
            </a:r>
            <a:r>
              <a:rPr lang="en-US" sz="3000" dirty="0" err="1" smtClean="0"/>
              <a:t>sbgmn</a:t>
            </a:r>
            <a:r>
              <a:rPr lang="en-US" sz="3000" dirty="0" smtClean="0"/>
              <a:t> </a:t>
            </a:r>
            <a:r>
              <a:rPr lang="en-US" sz="3000" dirty="0" err="1" smtClean="0"/>
              <a:t>dimaksud</a:t>
            </a:r>
            <a:r>
              <a:rPr lang="en-US" sz="3000" dirty="0" smtClean="0"/>
              <a:t> </a:t>
            </a:r>
            <a:r>
              <a:rPr lang="en-US" sz="3000" dirty="0" err="1" smtClean="0"/>
              <a:t>dlm</a:t>
            </a:r>
            <a:r>
              <a:rPr lang="en-US" sz="3000" dirty="0" smtClean="0"/>
              <a:t> </a:t>
            </a:r>
            <a:r>
              <a:rPr lang="en-US" sz="3000" dirty="0" err="1" smtClean="0"/>
              <a:t>pasal</a:t>
            </a:r>
            <a:r>
              <a:rPr lang="en-US" sz="3000" dirty="0" smtClean="0"/>
              <a:t> 24 </a:t>
            </a:r>
            <a:r>
              <a:rPr lang="en-US" sz="3000" dirty="0" err="1" smtClean="0"/>
              <a:t>ayat</a:t>
            </a:r>
            <a:r>
              <a:rPr lang="en-US" sz="3000" dirty="0" smtClean="0"/>
              <a:t> 2, </a:t>
            </a:r>
            <a:r>
              <a:rPr lang="en-US" sz="3000" dirty="0" err="1" smtClean="0"/>
              <a:t>dan</a:t>
            </a:r>
            <a:endParaRPr lang="en-US" sz="3000" dirty="0" smtClean="0"/>
          </a:p>
          <a:p>
            <a:pPr lvl="2"/>
            <a:r>
              <a:rPr lang="en-US" sz="3000" dirty="0" err="1" smtClean="0"/>
              <a:t>Surat</a:t>
            </a:r>
            <a:r>
              <a:rPr lang="en-US" sz="3000" dirty="0" smtClean="0"/>
              <a:t> </a:t>
            </a:r>
            <a:r>
              <a:rPr lang="en-US" sz="3000" dirty="0" err="1" smtClean="0"/>
              <a:t>keterangan</a:t>
            </a:r>
            <a:r>
              <a:rPr lang="en-US" sz="3000" dirty="0" smtClean="0"/>
              <a:t> </a:t>
            </a:r>
            <a:r>
              <a:rPr lang="en-US" sz="3000" dirty="0" err="1" smtClean="0"/>
              <a:t>yg</a:t>
            </a:r>
            <a:r>
              <a:rPr lang="en-US" sz="3000" dirty="0" smtClean="0"/>
              <a:t> </a:t>
            </a:r>
            <a:r>
              <a:rPr lang="en-US" sz="3000" dirty="0" err="1" smtClean="0"/>
              <a:t>menyatakan</a:t>
            </a:r>
            <a:r>
              <a:rPr lang="en-US" sz="3000" dirty="0" smtClean="0"/>
              <a:t> </a:t>
            </a:r>
            <a:r>
              <a:rPr lang="en-US" sz="3000" dirty="0" err="1" smtClean="0"/>
              <a:t>bahwa</a:t>
            </a:r>
            <a:r>
              <a:rPr lang="en-US" sz="3000" dirty="0" smtClean="0"/>
              <a:t> </a:t>
            </a:r>
            <a:r>
              <a:rPr lang="en-US" sz="3000" dirty="0" err="1" smtClean="0"/>
              <a:t>bidang</a:t>
            </a:r>
            <a:r>
              <a:rPr lang="en-US" sz="3000" dirty="0" smtClean="0"/>
              <a:t> </a:t>
            </a:r>
            <a:r>
              <a:rPr lang="en-US" sz="3000" dirty="0" err="1" smtClean="0"/>
              <a:t>tanah</a:t>
            </a:r>
            <a:r>
              <a:rPr lang="en-US" sz="3000" dirty="0" smtClean="0"/>
              <a:t> </a:t>
            </a:r>
            <a:r>
              <a:rPr lang="en-US" sz="3000" dirty="0" err="1" smtClean="0"/>
              <a:t>ybs</a:t>
            </a:r>
            <a:r>
              <a:rPr lang="en-US" sz="3000" dirty="0" smtClean="0"/>
              <a:t> </a:t>
            </a:r>
            <a:r>
              <a:rPr lang="en-US" sz="3000" dirty="0" err="1" smtClean="0"/>
              <a:t>belum</a:t>
            </a:r>
            <a:r>
              <a:rPr lang="en-US" sz="3000" dirty="0" smtClean="0"/>
              <a:t> </a:t>
            </a:r>
            <a:r>
              <a:rPr lang="en-US" sz="3000" dirty="0" err="1" smtClean="0"/>
              <a:t>bersertipikat</a:t>
            </a:r>
            <a:r>
              <a:rPr lang="en-US" sz="3000" dirty="0" smtClean="0"/>
              <a:t> </a:t>
            </a:r>
            <a:r>
              <a:rPr lang="en-US" sz="3000" dirty="0" err="1" smtClean="0"/>
              <a:t>dan</a:t>
            </a:r>
            <a:r>
              <a:rPr lang="en-US" sz="3000" dirty="0" smtClean="0"/>
              <a:t> </a:t>
            </a:r>
            <a:r>
              <a:rPr lang="en-US" sz="3000" dirty="0" err="1" smtClean="0"/>
              <a:t>kantor</a:t>
            </a:r>
            <a:r>
              <a:rPr lang="en-US" sz="3000" dirty="0" smtClean="0"/>
              <a:t> </a:t>
            </a:r>
            <a:r>
              <a:rPr lang="en-US" sz="3000" dirty="0" err="1" smtClean="0"/>
              <a:t>Pertanahan</a:t>
            </a:r>
            <a:r>
              <a:rPr lang="en-US" sz="3000" dirty="0" smtClean="0"/>
              <a:t>, </a:t>
            </a:r>
            <a:r>
              <a:rPr lang="en-US" sz="3000" dirty="0" err="1" smtClean="0"/>
              <a:t>atau</a:t>
            </a:r>
            <a:r>
              <a:rPr lang="en-US" sz="3000" dirty="0" smtClean="0"/>
              <a:t> </a:t>
            </a:r>
            <a:r>
              <a:rPr lang="en-US" sz="3000" dirty="0" err="1" smtClean="0"/>
              <a:t>untuk</a:t>
            </a:r>
            <a:r>
              <a:rPr lang="en-US" sz="3000" dirty="0" smtClean="0"/>
              <a:t> </a:t>
            </a:r>
            <a:r>
              <a:rPr lang="en-US" sz="3000" dirty="0" err="1" smtClean="0"/>
              <a:t>tanah</a:t>
            </a:r>
            <a:r>
              <a:rPr lang="en-US" sz="3000" dirty="0" smtClean="0"/>
              <a:t> </a:t>
            </a:r>
            <a:r>
              <a:rPr lang="en-US" sz="3000" dirty="0" err="1" smtClean="0"/>
              <a:t>yg</a:t>
            </a:r>
            <a:r>
              <a:rPr lang="en-US" sz="3000" dirty="0" smtClean="0"/>
              <a:t> </a:t>
            </a:r>
            <a:r>
              <a:rPr lang="en-US" sz="3000" dirty="0" err="1" smtClean="0"/>
              <a:t>terletak</a:t>
            </a:r>
            <a:r>
              <a:rPr lang="en-US" sz="3000" dirty="0" smtClean="0"/>
              <a:t> </a:t>
            </a:r>
            <a:r>
              <a:rPr lang="en-US" sz="3000" dirty="0" err="1" smtClean="0"/>
              <a:t>di</a:t>
            </a:r>
            <a:r>
              <a:rPr lang="en-US" sz="3000" dirty="0" smtClean="0"/>
              <a:t> </a:t>
            </a:r>
            <a:r>
              <a:rPr lang="en-US" sz="3000" dirty="0" err="1" smtClean="0"/>
              <a:t>daerah</a:t>
            </a:r>
            <a:r>
              <a:rPr lang="en-US" sz="3000" dirty="0" smtClean="0"/>
              <a:t> </a:t>
            </a:r>
            <a:r>
              <a:rPr lang="en-US" sz="3000" dirty="0" err="1" smtClean="0"/>
              <a:t>yg</a:t>
            </a:r>
            <a:r>
              <a:rPr lang="en-US" sz="3000" dirty="0" smtClean="0"/>
              <a:t> </a:t>
            </a:r>
            <a:r>
              <a:rPr lang="en-US" sz="3000" dirty="0" err="1" smtClean="0"/>
              <a:t>jauh</a:t>
            </a:r>
            <a:r>
              <a:rPr lang="en-US" sz="3000" dirty="0" smtClean="0"/>
              <a:t> </a:t>
            </a:r>
            <a:r>
              <a:rPr lang="en-US" sz="3000" dirty="0" err="1" smtClean="0"/>
              <a:t>dan</a:t>
            </a:r>
            <a:r>
              <a:rPr lang="en-US" sz="3000" dirty="0" smtClean="0"/>
              <a:t> </a:t>
            </a:r>
            <a:r>
              <a:rPr lang="en-US" sz="3000" dirty="0" err="1" smtClean="0"/>
              <a:t>kedudukan</a:t>
            </a:r>
            <a:r>
              <a:rPr lang="en-US" sz="3000" dirty="0" smtClean="0"/>
              <a:t> Kantor </a:t>
            </a:r>
            <a:r>
              <a:rPr lang="en-US" sz="3000" dirty="0" err="1" smtClean="0"/>
              <a:t>Pertanahan</a:t>
            </a:r>
            <a:r>
              <a:rPr lang="en-US" sz="3000" dirty="0" smtClean="0"/>
              <a:t>, </a:t>
            </a:r>
            <a:r>
              <a:rPr lang="en-US" sz="3000" dirty="0" err="1" smtClean="0"/>
              <a:t>dan</a:t>
            </a:r>
            <a:r>
              <a:rPr lang="en-US" sz="3000" dirty="0" smtClean="0"/>
              <a:t> </a:t>
            </a:r>
            <a:r>
              <a:rPr lang="en-US" sz="3000" dirty="0" err="1" smtClean="0"/>
              <a:t>pemegang</a:t>
            </a:r>
            <a:r>
              <a:rPr lang="en-US" sz="3000" dirty="0" smtClean="0"/>
              <a:t> </a:t>
            </a:r>
            <a:r>
              <a:rPr lang="en-US" sz="3000" dirty="0" err="1" smtClean="0"/>
              <a:t>hak</a:t>
            </a:r>
            <a:r>
              <a:rPr lang="en-US" sz="3000" dirty="0" smtClean="0"/>
              <a:t> </a:t>
            </a:r>
            <a:r>
              <a:rPr lang="en-US" sz="3000" dirty="0" err="1" smtClean="0"/>
              <a:t>ybs</a:t>
            </a:r>
            <a:r>
              <a:rPr lang="en-US" sz="3000" dirty="0" smtClean="0"/>
              <a:t> </a:t>
            </a:r>
            <a:r>
              <a:rPr lang="en-US" sz="3000" dirty="0" err="1" smtClean="0"/>
              <a:t>dengan</a:t>
            </a:r>
            <a:r>
              <a:rPr lang="en-US" sz="3000" dirty="0" smtClean="0"/>
              <a:t> </a:t>
            </a:r>
            <a:r>
              <a:rPr lang="en-US" sz="3000" dirty="0" err="1" smtClean="0"/>
              <a:t>dikuatkan</a:t>
            </a:r>
            <a:r>
              <a:rPr lang="en-US" sz="3000" dirty="0" smtClean="0"/>
              <a:t> </a:t>
            </a:r>
            <a:r>
              <a:rPr lang="en-US" sz="3000" dirty="0" err="1" smtClean="0"/>
              <a:t>oleh</a:t>
            </a:r>
            <a:r>
              <a:rPr lang="en-US" sz="3000" dirty="0" smtClean="0"/>
              <a:t> </a:t>
            </a:r>
            <a:r>
              <a:rPr lang="en-US" sz="3000" dirty="0" err="1" smtClean="0"/>
              <a:t>Kepala</a:t>
            </a:r>
            <a:r>
              <a:rPr lang="en-US" sz="3000" dirty="0" smtClean="0"/>
              <a:t> </a:t>
            </a:r>
            <a:r>
              <a:rPr lang="en-US" sz="3000" dirty="0" err="1" smtClean="0"/>
              <a:t>Desa</a:t>
            </a:r>
            <a:r>
              <a:rPr lang="en-US" sz="3000" dirty="0" smtClean="0"/>
              <a:t> / </a:t>
            </a:r>
            <a:r>
              <a:rPr lang="en-US" sz="3000" dirty="0" err="1" smtClean="0"/>
              <a:t>Kelurahan</a:t>
            </a:r>
            <a:r>
              <a:rPr lang="en-US" sz="3000" dirty="0" smtClean="0"/>
              <a:t>.</a:t>
            </a:r>
            <a:r>
              <a:rPr lang="en-US" dirty="0" smtClean="0"/>
              <a:t> </a:t>
            </a:r>
          </a:p>
          <a:p>
            <a:pPr algn="ctr">
              <a:buNone/>
            </a:pP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lvl="0"/>
            <a:r>
              <a:rPr lang="en-US" b="1" dirty="0" smtClean="0"/>
              <a:t/>
            </a:r>
            <a:br>
              <a:rPr lang="en-US" b="1" dirty="0" smtClean="0"/>
            </a:br>
            <a:r>
              <a:rPr lang="en-US" sz="3100" b="1" dirty="0" smtClean="0"/>
              <a:t>B.TAHAP IJIN PEMINDAHAN HAK ATAS TANAH</a:t>
            </a:r>
            <a:r>
              <a:rPr lang="en-US" sz="3100" dirty="0" smtClean="0"/>
              <a:t/>
            </a:r>
            <a:br>
              <a:rPr lang="en-US" sz="3100" dirty="0" smtClean="0"/>
            </a:br>
            <a:endParaRPr lang="en-US" sz="3100" dirty="0"/>
          </a:p>
        </p:txBody>
      </p:sp>
      <p:sp>
        <p:nvSpPr>
          <p:cNvPr id="3" name="Content Placeholder 2"/>
          <p:cNvSpPr>
            <a:spLocks noGrp="1"/>
          </p:cNvSpPr>
          <p:nvPr>
            <p:ph idx="1"/>
          </p:nvPr>
        </p:nvSpPr>
        <p:spPr>
          <a:xfrm>
            <a:off x="457200" y="838200"/>
            <a:ext cx="8229600" cy="5715000"/>
          </a:xfrm>
        </p:spPr>
        <p:txBody>
          <a:bodyPr>
            <a:normAutofit fontScale="40000" lnSpcReduction="20000"/>
          </a:bodyPr>
          <a:lstStyle/>
          <a:p>
            <a:pPr>
              <a:buNone/>
            </a:pPr>
            <a:endParaRPr lang="en-US" sz="9600" dirty="0" smtClean="0"/>
          </a:p>
          <a:p>
            <a:r>
              <a:rPr lang="en-US" sz="9600" dirty="0" err="1" smtClean="0"/>
              <a:t>Instansi</a:t>
            </a:r>
            <a:r>
              <a:rPr lang="en-US" sz="9600" dirty="0" smtClean="0"/>
              <a:t> </a:t>
            </a:r>
            <a:r>
              <a:rPr lang="en-US" sz="9600" dirty="0" err="1" smtClean="0"/>
              <a:t>ybw</a:t>
            </a:r>
            <a:r>
              <a:rPr lang="en-US" sz="9600" dirty="0" smtClean="0"/>
              <a:t> </a:t>
            </a:r>
            <a:r>
              <a:rPr lang="en-US" sz="9600" dirty="0" err="1" smtClean="0"/>
              <a:t>memberi</a:t>
            </a:r>
            <a:r>
              <a:rPr lang="en-US" sz="9600" dirty="0" smtClean="0"/>
              <a:t> </a:t>
            </a:r>
            <a:r>
              <a:rPr lang="en-US" sz="9600" dirty="0" err="1" smtClean="0"/>
              <a:t>ijin</a:t>
            </a:r>
            <a:r>
              <a:rPr lang="en-US" sz="9600" dirty="0" smtClean="0"/>
              <a:t> </a:t>
            </a:r>
            <a:r>
              <a:rPr lang="en-US" sz="9600" dirty="0" err="1" smtClean="0"/>
              <a:t>pemindahan</a:t>
            </a:r>
            <a:r>
              <a:rPr lang="en-US" sz="9600" dirty="0" smtClean="0"/>
              <a:t> </a:t>
            </a:r>
            <a:r>
              <a:rPr lang="en-US" sz="9600" dirty="0" err="1" smtClean="0"/>
              <a:t>hak</a:t>
            </a:r>
            <a:r>
              <a:rPr lang="en-US" sz="9600" dirty="0" smtClean="0"/>
              <a:t> </a:t>
            </a:r>
            <a:r>
              <a:rPr lang="en-US" sz="9600" dirty="0" err="1" smtClean="0"/>
              <a:t>atas</a:t>
            </a:r>
            <a:r>
              <a:rPr lang="en-US" sz="9600" dirty="0" smtClean="0"/>
              <a:t> </a:t>
            </a:r>
            <a:r>
              <a:rPr lang="en-US" sz="9600" dirty="0" err="1" smtClean="0"/>
              <a:t>tanah</a:t>
            </a:r>
            <a:r>
              <a:rPr lang="en-US" sz="9600" dirty="0" smtClean="0"/>
              <a:t> </a:t>
            </a:r>
            <a:r>
              <a:rPr lang="en-US" sz="9600" dirty="0" err="1" smtClean="0"/>
              <a:t>diatur</a:t>
            </a:r>
            <a:r>
              <a:rPr lang="en-US" sz="9600" dirty="0" smtClean="0"/>
              <a:t> </a:t>
            </a:r>
            <a:r>
              <a:rPr lang="en-US" sz="9600" dirty="0" err="1" smtClean="0"/>
              <a:t>dlm</a:t>
            </a:r>
            <a:r>
              <a:rPr lang="en-US" sz="9600" dirty="0" smtClean="0"/>
              <a:t> PMDN No. 6 / 1972. </a:t>
            </a:r>
            <a:r>
              <a:rPr lang="en-US" sz="9600" dirty="0" err="1" smtClean="0"/>
              <a:t>Didalam</a:t>
            </a:r>
            <a:r>
              <a:rPr lang="en-US" sz="9600" dirty="0" smtClean="0"/>
              <a:t> </a:t>
            </a:r>
            <a:r>
              <a:rPr lang="en-US" sz="9600" dirty="0" err="1" smtClean="0"/>
              <a:t>pasal</a:t>
            </a:r>
            <a:r>
              <a:rPr lang="en-US" sz="9600" dirty="0" smtClean="0"/>
              <a:t> 3,8,9 </a:t>
            </a:r>
            <a:r>
              <a:rPr lang="en-US" sz="9600" dirty="0" err="1" smtClean="0"/>
              <a:t>dan</a:t>
            </a:r>
            <a:r>
              <a:rPr lang="en-US" sz="9600" dirty="0" smtClean="0"/>
              <a:t> 12 PMDN No.6/1972. </a:t>
            </a:r>
            <a:r>
              <a:rPr lang="en-US" sz="9600" dirty="0" err="1" smtClean="0"/>
              <a:t>Pada</a:t>
            </a:r>
            <a:r>
              <a:rPr lang="en-US" sz="9600" dirty="0" smtClean="0"/>
              <a:t> </a:t>
            </a:r>
            <a:r>
              <a:rPr lang="en-US" sz="9600" dirty="0" err="1" smtClean="0"/>
              <a:t>initinya</a:t>
            </a:r>
            <a:r>
              <a:rPr lang="en-US" sz="9600" dirty="0" smtClean="0"/>
              <a:t> </a:t>
            </a:r>
            <a:r>
              <a:rPr lang="en-US" sz="9600" dirty="0" err="1" smtClean="0"/>
              <a:t>pasal-pasal</a:t>
            </a:r>
            <a:r>
              <a:rPr lang="en-US" sz="9600" dirty="0" smtClean="0"/>
              <a:t> </a:t>
            </a:r>
            <a:r>
              <a:rPr lang="en-US" sz="9600" dirty="0" err="1" smtClean="0"/>
              <a:t>tsb</a:t>
            </a:r>
            <a:r>
              <a:rPr lang="en-US" sz="9600" dirty="0" smtClean="0"/>
              <a:t> </a:t>
            </a:r>
            <a:r>
              <a:rPr lang="en-US" sz="9600" dirty="0" err="1" smtClean="0"/>
              <a:t>menyatakan</a:t>
            </a:r>
            <a:r>
              <a:rPr lang="en-US" sz="9600" dirty="0" smtClean="0"/>
              <a:t> </a:t>
            </a:r>
            <a:r>
              <a:rPr lang="en-US" sz="9600" dirty="0" err="1" smtClean="0"/>
              <a:t>bahwa</a:t>
            </a:r>
            <a:r>
              <a:rPr lang="en-US" sz="9600" dirty="0" smtClean="0"/>
              <a:t> yang member </a:t>
            </a:r>
            <a:r>
              <a:rPr lang="en-US" sz="9600" dirty="0" err="1" smtClean="0"/>
              <a:t>ijin</a:t>
            </a:r>
            <a:r>
              <a:rPr lang="en-US" sz="9600" dirty="0" smtClean="0"/>
              <a:t> </a:t>
            </a:r>
            <a:r>
              <a:rPr lang="en-US" sz="9600" dirty="0" err="1" smtClean="0"/>
              <a:t>pemindahan</a:t>
            </a:r>
            <a:r>
              <a:rPr lang="en-US" sz="9600" dirty="0" smtClean="0"/>
              <a:t> :</a:t>
            </a:r>
          </a:p>
          <a:p>
            <a:pPr>
              <a:buNone/>
            </a:pPr>
            <a:endParaRPr lang="en-US" sz="9600" dirty="0" smtClean="0"/>
          </a:p>
          <a:p>
            <a:pPr lvl="0" algn="just"/>
            <a:r>
              <a:rPr lang="en-US" sz="9600" dirty="0" err="1" smtClean="0"/>
              <a:t>Hak</a:t>
            </a:r>
            <a:r>
              <a:rPr lang="en-US" sz="9600" dirty="0" smtClean="0"/>
              <a:t> </a:t>
            </a:r>
            <a:r>
              <a:rPr lang="en-US" sz="9600" dirty="0" err="1" smtClean="0"/>
              <a:t>Milik</a:t>
            </a:r>
            <a:r>
              <a:rPr lang="en-US" sz="9600" dirty="0" smtClean="0"/>
              <a:t> </a:t>
            </a:r>
            <a:r>
              <a:rPr lang="en-US" sz="9600" dirty="0" err="1" smtClean="0"/>
              <a:t>adalah</a:t>
            </a:r>
            <a:r>
              <a:rPr lang="en-US" sz="9600" dirty="0" smtClean="0"/>
              <a:t> </a:t>
            </a:r>
            <a:r>
              <a:rPr lang="en-US" sz="9600" dirty="0" err="1" smtClean="0"/>
              <a:t>Bupati</a:t>
            </a:r>
            <a:r>
              <a:rPr lang="en-US" sz="9600" dirty="0" smtClean="0"/>
              <a:t>/</a:t>
            </a:r>
            <a:r>
              <a:rPr lang="en-US" sz="9600" dirty="0" err="1" smtClean="0"/>
              <a:t>Walikota</a:t>
            </a:r>
            <a:endParaRPr lang="en-US" sz="9600" dirty="0" smtClean="0"/>
          </a:p>
          <a:p>
            <a:endParaRPr lang="en-US" sz="5100" dirty="0" smtClean="0"/>
          </a:p>
          <a:p>
            <a:pPr algn="ctr">
              <a:buNone/>
            </a:pPr>
            <a:endParaRPr lang="en-US" sz="5100" dirty="0" smtClean="0"/>
          </a:p>
          <a:p>
            <a:endParaRPr lang="en-US" sz="5100"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715000"/>
          </a:xfrm>
        </p:spPr>
        <p:txBody>
          <a:bodyPr>
            <a:normAutofit fontScale="92500" lnSpcReduction="10000"/>
          </a:bodyPr>
          <a:lstStyle/>
          <a:p>
            <a:pPr lvl="0" algn="just"/>
            <a:r>
              <a:rPr lang="en-US" dirty="0" err="1" smtClean="0"/>
              <a:t>Hak</a:t>
            </a:r>
            <a:r>
              <a:rPr lang="en-US" dirty="0" smtClean="0"/>
              <a:t> </a:t>
            </a:r>
            <a:r>
              <a:rPr lang="en-US" dirty="0" err="1" smtClean="0"/>
              <a:t>Guna</a:t>
            </a:r>
            <a:r>
              <a:rPr lang="en-US" dirty="0" smtClean="0"/>
              <a:t> Usaha </a:t>
            </a:r>
            <a:r>
              <a:rPr lang="en-US" dirty="0" err="1" smtClean="0"/>
              <a:t>adalah</a:t>
            </a:r>
            <a:r>
              <a:rPr lang="en-US" dirty="0" smtClean="0"/>
              <a:t> </a:t>
            </a:r>
            <a:r>
              <a:rPr lang="en-US" dirty="0" err="1" smtClean="0"/>
              <a:t>Gubernur</a:t>
            </a:r>
            <a:r>
              <a:rPr lang="en-US" dirty="0" smtClean="0"/>
              <a:t> </a:t>
            </a:r>
            <a:r>
              <a:rPr lang="en-US" dirty="0" err="1" smtClean="0"/>
              <a:t>apabila</a:t>
            </a:r>
            <a:r>
              <a:rPr lang="en-US" dirty="0" smtClean="0"/>
              <a:t> </a:t>
            </a:r>
            <a:r>
              <a:rPr lang="en-US" dirty="0" err="1" smtClean="0"/>
              <a:t>luas</a:t>
            </a:r>
            <a:r>
              <a:rPr lang="en-US" dirty="0" smtClean="0"/>
              <a:t> </a:t>
            </a:r>
            <a:r>
              <a:rPr lang="en-US" dirty="0" err="1" smtClean="0"/>
              <a:t>tanahnya</a:t>
            </a:r>
            <a:r>
              <a:rPr lang="en-US" dirty="0" smtClean="0"/>
              <a:t> </a:t>
            </a:r>
            <a:r>
              <a:rPr lang="en-US" dirty="0" err="1" smtClean="0"/>
              <a:t>maksimal</a:t>
            </a:r>
            <a:r>
              <a:rPr lang="en-US" dirty="0" smtClean="0"/>
              <a:t> 23 ha </a:t>
            </a:r>
            <a:r>
              <a:rPr lang="en-US" dirty="0" err="1" smtClean="0"/>
              <a:t>dan</a:t>
            </a:r>
            <a:r>
              <a:rPr lang="en-US" dirty="0" smtClean="0"/>
              <a:t> </a:t>
            </a:r>
            <a:r>
              <a:rPr lang="en-US" dirty="0" err="1" smtClean="0"/>
              <a:t>atau</a:t>
            </a:r>
            <a:r>
              <a:rPr lang="en-US" dirty="0" smtClean="0"/>
              <a:t> </a:t>
            </a:r>
            <a:r>
              <a:rPr lang="en-US" dirty="0" err="1" smtClean="0"/>
              <a:t>peruntukan</a:t>
            </a:r>
            <a:r>
              <a:rPr lang="en-US" dirty="0" smtClean="0"/>
              <a:t> </a:t>
            </a:r>
            <a:r>
              <a:rPr lang="en-US" dirty="0" err="1" smtClean="0"/>
              <a:t>tanahnya</a:t>
            </a:r>
            <a:r>
              <a:rPr lang="en-US" dirty="0" smtClean="0"/>
              <a:t> </a:t>
            </a:r>
            <a:r>
              <a:rPr lang="en-US" dirty="0" err="1" smtClean="0"/>
              <a:t>bukan</a:t>
            </a:r>
            <a:r>
              <a:rPr lang="en-US" dirty="0" smtClean="0"/>
              <a:t> </a:t>
            </a:r>
            <a:r>
              <a:rPr lang="en-US" dirty="0" err="1" smtClean="0"/>
              <a:t>untuk</a:t>
            </a:r>
            <a:r>
              <a:rPr lang="en-US" dirty="0" smtClean="0"/>
              <a:t> </a:t>
            </a:r>
            <a:r>
              <a:rPr lang="en-US" dirty="0" err="1" smtClean="0"/>
              <a:t>tanaman</a:t>
            </a:r>
            <a:r>
              <a:rPr lang="en-US" dirty="0" smtClean="0"/>
              <a:t> </a:t>
            </a:r>
            <a:r>
              <a:rPr lang="en-US" dirty="0" err="1" smtClean="0"/>
              <a:t>keras</a:t>
            </a:r>
            <a:r>
              <a:rPr lang="en-US" dirty="0" smtClean="0"/>
              <a:t> </a:t>
            </a:r>
            <a:r>
              <a:rPr lang="en-US" dirty="0" err="1" smtClean="0"/>
              <a:t>dan</a:t>
            </a:r>
            <a:r>
              <a:rPr lang="en-US" dirty="0" smtClean="0"/>
              <a:t> </a:t>
            </a:r>
            <a:r>
              <a:rPr lang="en-US" dirty="0" err="1" smtClean="0"/>
              <a:t>diberikan</a:t>
            </a:r>
            <a:r>
              <a:rPr lang="en-US" dirty="0" smtClean="0"/>
              <a:t> </a:t>
            </a:r>
            <a:r>
              <a:rPr lang="en-US" dirty="0" err="1" smtClean="0"/>
              <a:t>oleh</a:t>
            </a:r>
            <a:r>
              <a:rPr lang="en-US" dirty="0" smtClean="0"/>
              <a:t> </a:t>
            </a:r>
            <a:r>
              <a:rPr lang="en-US" dirty="0" err="1" smtClean="0"/>
              <a:t>Menteri</a:t>
            </a:r>
            <a:r>
              <a:rPr lang="en-US" dirty="0" smtClean="0"/>
              <a:t> </a:t>
            </a:r>
            <a:r>
              <a:rPr lang="en-US" dirty="0" err="1" smtClean="0"/>
              <a:t>Dalam</a:t>
            </a:r>
            <a:r>
              <a:rPr lang="en-US" dirty="0" smtClean="0"/>
              <a:t> </a:t>
            </a:r>
            <a:r>
              <a:rPr lang="en-US" dirty="0" err="1" smtClean="0"/>
              <a:t>Negeri</a:t>
            </a:r>
            <a:r>
              <a:rPr lang="en-US" dirty="0" smtClean="0"/>
              <a:t> </a:t>
            </a:r>
            <a:r>
              <a:rPr lang="en-US" dirty="0" err="1" smtClean="0"/>
              <a:t>bila</a:t>
            </a:r>
            <a:r>
              <a:rPr lang="en-US" dirty="0" smtClean="0"/>
              <a:t> </a:t>
            </a:r>
            <a:r>
              <a:rPr lang="en-US" dirty="0" err="1" smtClean="0"/>
              <a:t>luasnya</a:t>
            </a:r>
            <a:r>
              <a:rPr lang="en-US" dirty="0" smtClean="0"/>
              <a:t> </a:t>
            </a:r>
            <a:r>
              <a:rPr lang="en-US" dirty="0" err="1" smtClean="0"/>
              <a:t>tanahnya</a:t>
            </a:r>
            <a:r>
              <a:rPr lang="en-US" dirty="0" smtClean="0"/>
              <a:t> </a:t>
            </a:r>
            <a:r>
              <a:rPr lang="en-US" dirty="0" err="1" smtClean="0"/>
              <a:t>lebih</a:t>
            </a:r>
            <a:r>
              <a:rPr lang="en-US" dirty="0" smtClean="0"/>
              <a:t> </a:t>
            </a:r>
            <a:r>
              <a:rPr lang="en-US" dirty="0" err="1" smtClean="0"/>
              <a:t>dan</a:t>
            </a:r>
            <a:r>
              <a:rPr lang="en-US" dirty="0" smtClean="0"/>
              <a:t> 25 ha </a:t>
            </a:r>
            <a:r>
              <a:rPr lang="en-US" dirty="0" err="1" smtClean="0"/>
              <a:t>dan</a:t>
            </a:r>
            <a:r>
              <a:rPr lang="en-US" dirty="0" smtClean="0"/>
              <a:t>/ </a:t>
            </a:r>
            <a:r>
              <a:rPr lang="en-US" dirty="0" err="1" smtClean="0"/>
              <a:t>atau</a:t>
            </a:r>
            <a:r>
              <a:rPr lang="en-US" dirty="0" smtClean="0"/>
              <a:t> </a:t>
            </a:r>
            <a:r>
              <a:rPr lang="en-US" dirty="0" err="1" smtClean="0"/>
              <a:t>peruntukannya</a:t>
            </a:r>
            <a:r>
              <a:rPr lang="en-US" dirty="0" smtClean="0"/>
              <a:t> </a:t>
            </a:r>
            <a:r>
              <a:rPr lang="en-US" dirty="0" err="1" smtClean="0"/>
              <a:t>untuk</a:t>
            </a:r>
            <a:r>
              <a:rPr lang="en-US" dirty="0" smtClean="0"/>
              <a:t> </a:t>
            </a:r>
            <a:r>
              <a:rPr lang="en-US" dirty="0" err="1" smtClean="0"/>
              <a:t>tanah</a:t>
            </a:r>
            <a:r>
              <a:rPr lang="en-US" dirty="0" smtClean="0"/>
              <a:t> </a:t>
            </a:r>
            <a:r>
              <a:rPr lang="en-US" dirty="0" err="1" smtClean="0"/>
              <a:t>tandus</a:t>
            </a:r>
            <a:r>
              <a:rPr lang="en-US" dirty="0" smtClean="0"/>
              <a:t> dank eras.</a:t>
            </a:r>
          </a:p>
          <a:p>
            <a:pPr lvl="0" algn="just"/>
            <a:r>
              <a:rPr lang="en-US" dirty="0" err="1" smtClean="0"/>
              <a:t>Hak</a:t>
            </a:r>
            <a:r>
              <a:rPr lang="en-US" dirty="0" smtClean="0"/>
              <a:t> </a:t>
            </a:r>
            <a:r>
              <a:rPr lang="en-US" dirty="0" err="1" smtClean="0"/>
              <a:t>Guna</a:t>
            </a:r>
            <a:r>
              <a:rPr lang="en-US" dirty="0" smtClean="0"/>
              <a:t> </a:t>
            </a:r>
            <a:r>
              <a:rPr lang="en-US" dirty="0" err="1" smtClean="0"/>
              <a:t>Bangunan</a:t>
            </a:r>
            <a:r>
              <a:rPr lang="en-US" dirty="0" smtClean="0"/>
              <a:t> </a:t>
            </a:r>
            <a:r>
              <a:rPr lang="en-US" dirty="0" err="1" smtClean="0"/>
              <a:t>dan</a:t>
            </a:r>
            <a:r>
              <a:rPr lang="en-US" dirty="0" smtClean="0"/>
              <a:t> </a:t>
            </a:r>
            <a:r>
              <a:rPr lang="en-US" dirty="0" err="1" smtClean="0"/>
              <a:t>hak</a:t>
            </a:r>
            <a:r>
              <a:rPr lang="en-US" dirty="0" smtClean="0"/>
              <a:t> </a:t>
            </a:r>
            <a:r>
              <a:rPr lang="en-US" dirty="0" err="1" smtClean="0"/>
              <a:t>pakai</a:t>
            </a:r>
            <a:r>
              <a:rPr lang="en-US" dirty="0" smtClean="0"/>
              <a:t> , </a:t>
            </a:r>
            <a:r>
              <a:rPr lang="en-US" dirty="0" err="1" smtClean="0"/>
              <a:t>keduanya</a:t>
            </a:r>
            <a:r>
              <a:rPr lang="en-US" dirty="0" smtClean="0"/>
              <a:t> </a:t>
            </a:r>
            <a:r>
              <a:rPr lang="en-US" dirty="0" err="1" smtClean="0"/>
              <a:t>atas</a:t>
            </a:r>
            <a:r>
              <a:rPr lang="en-US" dirty="0" smtClean="0"/>
              <a:t> </a:t>
            </a:r>
            <a:r>
              <a:rPr lang="en-US" dirty="0" err="1" smtClean="0"/>
              <a:t>tanah</a:t>
            </a:r>
            <a:r>
              <a:rPr lang="en-US" dirty="0" smtClean="0"/>
              <a:t> Negara, </a:t>
            </a:r>
            <a:r>
              <a:rPr lang="en-US" dirty="0" err="1" smtClean="0"/>
              <a:t>adalah</a:t>
            </a:r>
            <a:r>
              <a:rPr lang="en-US" dirty="0" smtClean="0"/>
              <a:t> </a:t>
            </a:r>
            <a:r>
              <a:rPr lang="en-US" dirty="0" err="1" smtClean="0"/>
              <a:t>Bupati</a:t>
            </a:r>
            <a:r>
              <a:rPr lang="en-US" dirty="0" smtClean="0"/>
              <a:t> / </a:t>
            </a:r>
            <a:r>
              <a:rPr lang="en-US" dirty="0" err="1" smtClean="0"/>
              <a:t>Walikota</a:t>
            </a:r>
            <a:r>
              <a:rPr lang="en-US" dirty="0" smtClean="0"/>
              <a:t> </a:t>
            </a:r>
            <a:r>
              <a:rPr lang="en-US" dirty="0" err="1" smtClean="0"/>
              <a:t>bila</a:t>
            </a:r>
            <a:r>
              <a:rPr lang="en-US" dirty="0" smtClean="0"/>
              <a:t> yang </a:t>
            </a:r>
            <a:r>
              <a:rPr lang="en-US" dirty="0" err="1" smtClean="0"/>
              <a:t>menerima</a:t>
            </a:r>
            <a:r>
              <a:rPr lang="en-US" dirty="0" smtClean="0"/>
              <a:t> </a:t>
            </a:r>
            <a:r>
              <a:rPr lang="en-US" dirty="0" err="1" smtClean="0"/>
              <a:t>ialah</a:t>
            </a:r>
            <a:r>
              <a:rPr lang="en-US" dirty="0" smtClean="0"/>
              <a:t> </a:t>
            </a:r>
            <a:r>
              <a:rPr lang="en-US" dirty="0" err="1" smtClean="0"/>
              <a:t>Badan</a:t>
            </a:r>
            <a:r>
              <a:rPr lang="en-US" dirty="0" smtClean="0"/>
              <a:t> </a:t>
            </a:r>
            <a:r>
              <a:rPr lang="en-US" dirty="0" err="1" smtClean="0"/>
              <a:t>Hukum</a:t>
            </a:r>
            <a:r>
              <a:rPr lang="en-US" dirty="0" smtClean="0"/>
              <a:t> Indonesia </a:t>
            </a:r>
            <a:r>
              <a:rPr lang="en-US" dirty="0" err="1" smtClean="0"/>
              <a:t>yg</a:t>
            </a:r>
            <a:r>
              <a:rPr lang="en-US" dirty="0" smtClean="0"/>
              <a:t> </a:t>
            </a:r>
            <a:r>
              <a:rPr lang="en-US" dirty="0" err="1" smtClean="0"/>
              <a:t>bermodal</a:t>
            </a:r>
            <a:r>
              <a:rPr lang="en-US" dirty="0" smtClean="0"/>
              <a:t> </a:t>
            </a:r>
            <a:r>
              <a:rPr lang="en-US" dirty="0" err="1" smtClean="0"/>
              <a:t>asing</a:t>
            </a:r>
            <a:r>
              <a:rPr lang="en-US" dirty="0" smtClean="0"/>
              <a:t> </a:t>
            </a:r>
            <a:r>
              <a:rPr lang="en-US" dirty="0" err="1" smtClean="0"/>
              <a:t>atau</a:t>
            </a:r>
            <a:r>
              <a:rPr lang="en-US" dirty="0" smtClean="0"/>
              <a:t> </a:t>
            </a:r>
            <a:r>
              <a:rPr lang="en-US" dirty="0" err="1" smtClean="0"/>
              <a:t>hak</a:t>
            </a:r>
            <a:r>
              <a:rPr lang="en-US" dirty="0" smtClean="0"/>
              <a:t> </a:t>
            </a:r>
            <a:r>
              <a:rPr lang="en-US" dirty="0" err="1" smtClean="0"/>
              <a:t>pakai</a:t>
            </a:r>
            <a:r>
              <a:rPr lang="en-US" dirty="0" smtClean="0"/>
              <a:t> </a:t>
            </a:r>
            <a:r>
              <a:rPr lang="en-US" dirty="0" err="1" smtClean="0"/>
              <a:t>atas</a:t>
            </a:r>
            <a:r>
              <a:rPr lang="en-US" dirty="0" smtClean="0"/>
              <a:t> </a:t>
            </a:r>
            <a:r>
              <a:rPr lang="en-US" dirty="0" err="1" smtClean="0"/>
              <a:t>tanah</a:t>
            </a:r>
            <a:r>
              <a:rPr lang="en-US" dirty="0" smtClean="0"/>
              <a:t> Negara </a:t>
            </a:r>
            <a:r>
              <a:rPr lang="en-US" dirty="0" err="1" smtClean="0"/>
              <a:t>adalah</a:t>
            </a:r>
            <a:r>
              <a:rPr lang="en-US" dirty="0" smtClean="0"/>
              <a:t> </a:t>
            </a:r>
            <a:r>
              <a:rPr lang="en-US" dirty="0" err="1" smtClean="0"/>
              <a:t>Menteri</a:t>
            </a:r>
            <a:r>
              <a:rPr lang="en-US" dirty="0" smtClean="0"/>
              <a:t> </a:t>
            </a:r>
            <a:r>
              <a:rPr lang="en-US" dirty="0" err="1" smtClean="0"/>
              <a:t>dalam</a:t>
            </a:r>
            <a:r>
              <a:rPr lang="en-US" dirty="0" smtClean="0"/>
              <a:t> </a:t>
            </a:r>
            <a:r>
              <a:rPr lang="en-US" dirty="0" err="1" smtClean="0"/>
              <a:t>Negeri</a:t>
            </a:r>
            <a:r>
              <a:rPr lang="en-US" dirty="0" smtClean="0"/>
              <a:t> </a:t>
            </a:r>
            <a:r>
              <a:rPr lang="en-US" dirty="0" err="1" smtClean="0"/>
              <a:t>bila</a:t>
            </a:r>
            <a:r>
              <a:rPr lang="en-US" dirty="0" smtClean="0"/>
              <a:t> yang </a:t>
            </a:r>
            <a:r>
              <a:rPr lang="en-US" dirty="0" err="1" smtClean="0"/>
              <a:t>menerima</a:t>
            </a:r>
            <a:r>
              <a:rPr lang="en-US" dirty="0" smtClean="0"/>
              <a:t> </a:t>
            </a:r>
            <a:r>
              <a:rPr lang="en-US" dirty="0" err="1" smtClean="0"/>
              <a:t>ialah</a:t>
            </a:r>
            <a:r>
              <a:rPr lang="en-US" dirty="0" smtClean="0"/>
              <a:t> </a:t>
            </a:r>
            <a:r>
              <a:rPr lang="en-US" dirty="0" err="1" smtClean="0"/>
              <a:t>orang</a:t>
            </a:r>
            <a:r>
              <a:rPr lang="en-US" dirty="0" smtClean="0"/>
              <a:t> </a:t>
            </a:r>
            <a:r>
              <a:rPr lang="en-US" dirty="0" err="1" smtClean="0"/>
              <a:t>asing,badan</a:t>
            </a:r>
            <a:r>
              <a:rPr lang="en-US" dirty="0" smtClean="0"/>
              <a:t> </a:t>
            </a:r>
            <a:r>
              <a:rPr lang="en-US" dirty="0" err="1" smtClean="0"/>
              <a:t>hukum</a:t>
            </a:r>
            <a:r>
              <a:rPr lang="en-US" dirty="0" smtClean="0"/>
              <a:t> </a:t>
            </a:r>
            <a:r>
              <a:rPr lang="en-US" dirty="0" err="1" smtClean="0"/>
              <a:t>atau</a:t>
            </a:r>
            <a:r>
              <a:rPr lang="en-US" dirty="0" smtClean="0"/>
              <a:t> </a:t>
            </a:r>
            <a:r>
              <a:rPr lang="en-US" dirty="0" err="1" smtClean="0"/>
              <a:t>badan</a:t>
            </a:r>
            <a:r>
              <a:rPr lang="en-US" dirty="0" smtClean="0"/>
              <a:t> </a:t>
            </a:r>
            <a:r>
              <a:rPr lang="en-US" dirty="0" err="1" smtClean="0"/>
              <a:t>hukum</a:t>
            </a:r>
            <a:r>
              <a:rPr lang="en-US" dirty="0" smtClean="0"/>
              <a:t> Indonesia </a:t>
            </a:r>
            <a:r>
              <a:rPr lang="en-US" dirty="0" err="1" smtClean="0"/>
              <a:t>yg</a:t>
            </a:r>
            <a:r>
              <a:rPr lang="en-US" dirty="0" smtClean="0"/>
              <a:t> </a:t>
            </a:r>
            <a:r>
              <a:rPr lang="en-US" dirty="0" err="1" smtClean="0"/>
              <a:t>bermodal</a:t>
            </a:r>
            <a:r>
              <a:rPr lang="en-US" dirty="0" smtClean="0"/>
              <a:t> </a:t>
            </a:r>
            <a:r>
              <a:rPr lang="en-US" dirty="0" err="1" smtClean="0"/>
              <a:t>asing</a:t>
            </a:r>
            <a:r>
              <a:rPr lang="en-US" dirty="0" smtClean="0"/>
              <a:t>. </a:t>
            </a:r>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 TAHAP PENDAFTARAN TANAH : </a:t>
            </a:r>
            <a:endParaRPr lang="en-US" dirty="0"/>
          </a:p>
        </p:txBody>
      </p:sp>
      <p:sp>
        <p:nvSpPr>
          <p:cNvPr id="3" name="Content Placeholder 2"/>
          <p:cNvSpPr>
            <a:spLocks noGrp="1"/>
          </p:cNvSpPr>
          <p:nvPr>
            <p:ph idx="1"/>
          </p:nvPr>
        </p:nvSpPr>
        <p:spPr>
          <a:xfrm>
            <a:off x="457200" y="1219200"/>
            <a:ext cx="8229600" cy="5334000"/>
          </a:xfrm>
        </p:spPr>
        <p:txBody>
          <a:bodyPr>
            <a:normAutofit/>
          </a:bodyPr>
          <a:lstStyle/>
          <a:p>
            <a:r>
              <a:rPr lang="en-US" dirty="0" err="1" smtClean="0"/>
              <a:t>Tahap</a:t>
            </a:r>
            <a:r>
              <a:rPr lang="en-US" dirty="0" smtClean="0"/>
              <a:t> </a:t>
            </a:r>
            <a:r>
              <a:rPr lang="en-US" dirty="0" err="1" smtClean="0"/>
              <a:t>pendaftaran</a:t>
            </a:r>
            <a:r>
              <a:rPr lang="en-US" dirty="0" smtClean="0"/>
              <a:t> </a:t>
            </a:r>
            <a:r>
              <a:rPr lang="en-US" dirty="0" err="1" smtClean="0"/>
              <a:t>tanah</a:t>
            </a:r>
            <a:r>
              <a:rPr lang="en-US" dirty="0" smtClean="0"/>
              <a:t> </a:t>
            </a:r>
            <a:r>
              <a:rPr lang="en-US" dirty="0" err="1" smtClean="0"/>
              <a:t>utk</a:t>
            </a:r>
            <a:r>
              <a:rPr lang="en-US" dirty="0" smtClean="0"/>
              <a:t> </a:t>
            </a:r>
            <a:r>
              <a:rPr lang="en-US" dirty="0" err="1" smtClean="0"/>
              <a:t>peralihan</a:t>
            </a:r>
            <a:r>
              <a:rPr lang="en-US" dirty="0" smtClean="0"/>
              <a:t> </a:t>
            </a:r>
            <a:r>
              <a:rPr lang="en-US" dirty="0" err="1" smtClean="0"/>
              <a:t>hak</a:t>
            </a:r>
            <a:r>
              <a:rPr lang="en-US" dirty="0" smtClean="0"/>
              <a:t> </a:t>
            </a:r>
            <a:r>
              <a:rPr lang="en-US" dirty="0" err="1" smtClean="0"/>
              <a:t>dilakukan</a:t>
            </a:r>
            <a:r>
              <a:rPr lang="en-US" dirty="0" smtClean="0"/>
              <a:t> </a:t>
            </a:r>
            <a:r>
              <a:rPr lang="en-US" dirty="0" err="1" smtClean="0"/>
              <a:t>setelah</a:t>
            </a:r>
            <a:r>
              <a:rPr lang="en-US" dirty="0" smtClean="0"/>
              <a:t> </a:t>
            </a:r>
            <a:r>
              <a:rPr lang="en-US" dirty="0" err="1" smtClean="0"/>
              <a:t>melalui</a:t>
            </a:r>
            <a:r>
              <a:rPr lang="en-US" dirty="0" smtClean="0"/>
              <a:t> </a:t>
            </a:r>
            <a:r>
              <a:rPr lang="en-US" dirty="0" err="1" smtClean="0"/>
              <a:t>tahap</a:t>
            </a:r>
            <a:r>
              <a:rPr lang="en-US" dirty="0" smtClean="0"/>
              <a:t> </a:t>
            </a:r>
            <a:r>
              <a:rPr lang="en-US" dirty="0" err="1" smtClean="0"/>
              <a:t>pembuatan</a:t>
            </a:r>
            <a:r>
              <a:rPr lang="en-US" dirty="0" smtClean="0"/>
              <a:t> </a:t>
            </a:r>
            <a:r>
              <a:rPr lang="en-US" dirty="0" err="1" smtClean="0"/>
              <a:t>akta</a:t>
            </a:r>
            <a:r>
              <a:rPr lang="en-US" dirty="0" smtClean="0"/>
              <a:t> </a:t>
            </a:r>
            <a:r>
              <a:rPr lang="en-US" dirty="0" err="1" smtClean="0"/>
              <a:t>tanah</a:t>
            </a:r>
            <a:r>
              <a:rPr lang="en-US" dirty="0" smtClean="0"/>
              <a:t> </a:t>
            </a:r>
            <a:r>
              <a:rPr lang="en-US" dirty="0" err="1" smtClean="0"/>
              <a:t>di</a:t>
            </a:r>
            <a:r>
              <a:rPr lang="en-US" dirty="0" smtClean="0"/>
              <a:t> PPAT.</a:t>
            </a:r>
          </a:p>
          <a:p>
            <a:r>
              <a:rPr lang="en-US" dirty="0" err="1" smtClean="0"/>
              <a:t>Menurut</a:t>
            </a:r>
            <a:r>
              <a:rPr lang="en-US" dirty="0" smtClean="0"/>
              <a:t> PP No.24 / 1997 …. </a:t>
            </a:r>
            <a:r>
              <a:rPr lang="en-US" dirty="0" err="1" smtClean="0"/>
              <a:t>Harus</a:t>
            </a:r>
            <a:r>
              <a:rPr lang="en-US" dirty="0" smtClean="0"/>
              <a:t> </a:t>
            </a:r>
            <a:r>
              <a:rPr lang="en-US" dirty="0" err="1" smtClean="0"/>
              <a:t>dilakukan</a:t>
            </a:r>
            <a:r>
              <a:rPr lang="en-US" dirty="0" smtClean="0"/>
              <a:t> </a:t>
            </a:r>
            <a:r>
              <a:rPr lang="en-US" dirty="0" err="1" smtClean="0"/>
              <a:t>oleh</a:t>
            </a:r>
            <a:r>
              <a:rPr lang="en-US" dirty="0" smtClean="0"/>
              <a:t> </a:t>
            </a:r>
            <a:r>
              <a:rPr lang="en-US" dirty="0" err="1" smtClean="0"/>
              <a:t>Kepala</a:t>
            </a:r>
            <a:r>
              <a:rPr lang="en-US" dirty="0" smtClean="0"/>
              <a:t> Kantor </a:t>
            </a:r>
            <a:r>
              <a:rPr lang="en-US" dirty="0" err="1" smtClean="0"/>
              <a:t>Pendaftaran</a:t>
            </a:r>
            <a:r>
              <a:rPr lang="en-US" dirty="0" smtClean="0"/>
              <a:t> (</a:t>
            </a:r>
            <a:r>
              <a:rPr lang="en-US" dirty="0" err="1" smtClean="0"/>
              <a:t>seksi</a:t>
            </a:r>
            <a:r>
              <a:rPr lang="en-US" dirty="0" smtClean="0"/>
              <a:t> </a:t>
            </a:r>
            <a:r>
              <a:rPr lang="en-US" dirty="0" err="1" smtClean="0"/>
              <a:t>pendaftaran</a:t>
            </a:r>
            <a:r>
              <a:rPr lang="en-US" dirty="0" smtClean="0"/>
              <a:t> </a:t>
            </a:r>
            <a:r>
              <a:rPr lang="en-US" dirty="0" err="1" smtClean="0"/>
              <a:t>tanah</a:t>
            </a:r>
            <a:r>
              <a:rPr lang="en-US" dirty="0" smtClean="0"/>
              <a:t>) </a:t>
            </a:r>
            <a:r>
              <a:rPr lang="en-US" dirty="0" err="1" smtClean="0"/>
              <a:t>dengan</a:t>
            </a:r>
            <a:r>
              <a:rPr lang="en-US" dirty="0" smtClean="0"/>
              <a:t> </a:t>
            </a:r>
            <a:r>
              <a:rPr lang="en-US" dirty="0" err="1" smtClean="0"/>
              <a:t>melakukan</a:t>
            </a:r>
            <a:r>
              <a:rPr lang="en-US" dirty="0" smtClean="0"/>
              <a:t> </a:t>
            </a:r>
            <a:r>
              <a:rPr lang="en-US" dirty="0" err="1" smtClean="0"/>
              <a:t>pencatatan</a:t>
            </a:r>
            <a:r>
              <a:rPr lang="en-US" dirty="0" smtClean="0"/>
              <a:t> </a:t>
            </a:r>
            <a:r>
              <a:rPr lang="en-US" dirty="0" err="1" smtClean="0"/>
              <a:t>pemindahan</a:t>
            </a:r>
            <a:r>
              <a:rPr lang="en-US" dirty="0" smtClean="0"/>
              <a:t> </a:t>
            </a:r>
            <a:r>
              <a:rPr lang="en-US" dirty="0" err="1" smtClean="0"/>
              <a:t>hak</a:t>
            </a:r>
            <a:r>
              <a:rPr lang="en-US" dirty="0" smtClean="0"/>
              <a:t> </a:t>
            </a:r>
            <a:r>
              <a:rPr lang="en-US" dirty="0" err="1" smtClean="0"/>
              <a:t>atau</a:t>
            </a:r>
            <a:r>
              <a:rPr lang="en-US" dirty="0" smtClean="0"/>
              <a:t> </a:t>
            </a:r>
            <a:r>
              <a:rPr lang="en-US" dirty="0" err="1" smtClean="0"/>
              <a:t>sering</a:t>
            </a:r>
            <a:r>
              <a:rPr lang="en-US" dirty="0" smtClean="0"/>
              <a:t> </a:t>
            </a:r>
            <a:r>
              <a:rPr lang="en-US" dirty="0" err="1" smtClean="0"/>
              <a:t>disebut</a:t>
            </a:r>
            <a:r>
              <a:rPr lang="en-US" dirty="0" smtClean="0"/>
              <a:t> </a:t>
            </a:r>
            <a:r>
              <a:rPr lang="en-US" dirty="0" err="1" smtClean="0"/>
              <a:t>dengan</a:t>
            </a:r>
            <a:r>
              <a:rPr lang="en-US" dirty="0" smtClean="0"/>
              <a:t> </a:t>
            </a:r>
            <a:r>
              <a:rPr lang="en-US" dirty="0" err="1" smtClean="0"/>
              <a:t>istilah</a:t>
            </a:r>
            <a:r>
              <a:rPr lang="en-US" dirty="0" smtClean="0"/>
              <a:t> </a:t>
            </a:r>
            <a:r>
              <a:rPr lang="en-US" dirty="0" err="1" smtClean="0"/>
              <a:t>Balik</a:t>
            </a:r>
            <a:r>
              <a:rPr lang="en-US" dirty="0" smtClean="0"/>
              <a:t> </a:t>
            </a:r>
            <a:r>
              <a:rPr lang="en-US" dirty="0" err="1" smtClean="0"/>
              <a:t>Nama</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sz="3200" b="1" dirty="0" err="1" smtClean="0"/>
              <a:t>Menurut</a:t>
            </a:r>
            <a:r>
              <a:rPr lang="en-US" sz="3200" b="1" dirty="0" smtClean="0"/>
              <a:t> </a:t>
            </a:r>
            <a:r>
              <a:rPr lang="en-US" sz="3200" b="1" dirty="0" err="1" smtClean="0"/>
              <a:t>ps</a:t>
            </a:r>
            <a:r>
              <a:rPr lang="en-US" sz="3200" b="1" dirty="0" smtClean="0"/>
              <a:t> 45 PP No.24/1977, </a:t>
            </a:r>
            <a:r>
              <a:rPr lang="en-US" sz="3200" b="1" dirty="0" err="1" smtClean="0"/>
              <a:t>bahwa</a:t>
            </a:r>
            <a:r>
              <a:rPr lang="en-US" sz="3200" b="1" dirty="0" smtClean="0"/>
              <a:t> </a:t>
            </a:r>
            <a:r>
              <a:rPr lang="en-US" sz="3200" b="1" dirty="0" err="1" smtClean="0"/>
              <a:t>kepala</a:t>
            </a:r>
            <a:r>
              <a:rPr lang="en-US" sz="3200" b="1" dirty="0" smtClean="0"/>
              <a:t> Kantor </a:t>
            </a:r>
            <a:r>
              <a:rPr lang="en-US" sz="3200" b="1" dirty="0" err="1" smtClean="0"/>
              <a:t>pertanahan</a:t>
            </a:r>
            <a:r>
              <a:rPr lang="en-US" sz="3200" b="1" dirty="0" smtClean="0"/>
              <a:t> </a:t>
            </a:r>
            <a:r>
              <a:rPr lang="en-US" sz="3200" b="1" dirty="0" err="1" smtClean="0"/>
              <a:t>dpt</a:t>
            </a:r>
            <a:r>
              <a:rPr lang="en-US" sz="3200" b="1" dirty="0" smtClean="0"/>
              <a:t> </a:t>
            </a:r>
            <a:r>
              <a:rPr lang="en-US" sz="3200" b="1" dirty="0" err="1" smtClean="0"/>
              <a:t>menolak</a:t>
            </a:r>
            <a:r>
              <a:rPr lang="en-US" sz="3200" b="1" dirty="0" smtClean="0"/>
              <a:t> </a:t>
            </a:r>
            <a:r>
              <a:rPr lang="en-US" sz="3200" b="1" dirty="0" err="1" smtClean="0"/>
              <a:t>melakukan</a:t>
            </a:r>
            <a:r>
              <a:rPr lang="en-US" sz="3200" b="1" dirty="0" smtClean="0"/>
              <a:t> </a:t>
            </a:r>
            <a:r>
              <a:rPr lang="en-US" sz="3200" b="1" dirty="0" err="1" smtClean="0"/>
              <a:t>pendaftaran</a:t>
            </a:r>
            <a:r>
              <a:rPr lang="en-US" sz="3200" b="1" dirty="0" smtClean="0"/>
              <a:t> </a:t>
            </a:r>
            <a:r>
              <a:rPr lang="en-US" sz="3200" b="1" dirty="0" err="1" smtClean="0"/>
              <a:t>peralihan</a:t>
            </a:r>
            <a:r>
              <a:rPr lang="en-US" sz="3200" b="1" dirty="0" smtClean="0"/>
              <a:t> </a:t>
            </a:r>
            <a:r>
              <a:rPr lang="en-US" sz="3200" b="1" dirty="0" err="1" smtClean="0"/>
              <a:t>atau</a:t>
            </a:r>
            <a:r>
              <a:rPr lang="en-US" sz="3200" b="1" dirty="0" smtClean="0"/>
              <a:t> </a:t>
            </a:r>
            <a:r>
              <a:rPr lang="en-US" sz="3200" b="1" dirty="0" err="1" smtClean="0"/>
              <a:t>pembebanan</a:t>
            </a:r>
            <a:r>
              <a:rPr lang="en-US" sz="3200" b="1" dirty="0" smtClean="0"/>
              <a:t> </a:t>
            </a:r>
            <a:r>
              <a:rPr lang="en-US" sz="3200" b="1" dirty="0" err="1" smtClean="0"/>
              <a:t>hak</a:t>
            </a:r>
            <a:r>
              <a:rPr lang="en-US" sz="3200" b="1" dirty="0" smtClean="0"/>
              <a:t>, </a:t>
            </a:r>
            <a:r>
              <a:rPr lang="en-US" sz="3200" b="1" dirty="0" err="1" smtClean="0"/>
              <a:t>jika</a:t>
            </a:r>
            <a:r>
              <a:rPr lang="en-US" sz="3200" b="1" dirty="0" smtClean="0"/>
              <a:t> </a:t>
            </a:r>
            <a:r>
              <a:rPr lang="en-US" sz="3200" b="1" dirty="0" err="1" smtClean="0"/>
              <a:t>dipenuhinya</a:t>
            </a:r>
            <a:r>
              <a:rPr lang="en-US" sz="3200" b="1" dirty="0" smtClean="0"/>
              <a:t> </a:t>
            </a:r>
            <a:r>
              <a:rPr lang="en-US" sz="3200" b="1" dirty="0" err="1" smtClean="0"/>
              <a:t>salah</a:t>
            </a:r>
            <a:r>
              <a:rPr lang="en-US" sz="3200" b="1" dirty="0" smtClean="0"/>
              <a:t> </a:t>
            </a:r>
            <a:r>
              <a:rPr lang="en-US" sz="3200" b="1" dirty="0" err="1" smtClean="0"/>
              <a:t>satu</a:t>
            </a:r>
            <a:r>
              <a:rPr lang="en-US" sz="3200" b="1" dirty="0" smtClean="0"/>
              <a:t> </a:t>
            </a:r>
            <a:r>
              <a:rPr lang="en-US" sz="3200" b="1" dirty="0" err="1" smtClean="0"/>
              <a:t>syarat</a:t>
            </a:r>
            <a:r>
              <a:rPr lang="en-US" sz="3200" b="1" dirty="0" smtClean="0"/>
              <a:t> </a:t>
            </a:r>
            <a:r>
              <a:rPr lang="en-US" sz="3200" b="1" dirty="0" err="1" smtClean="0"/>
              <a:t>sbb</a:t>
            </a:r>
            <a:endParaRPr lang="en-US" sz="3200" b="1" dirty="0"/>
          </a:p>
        </p:txBody>
      </p:sp>
      <p:sp>
        <p:nvSpPr>
          <p:cNvPr id="3" name="Content Placeholder 2"/>
          <p:cNvSpPr>
            <a:spLocks noGrp="1"/>
          </p:cNvSpPr>
          <p:nvPr>
            <p:ph idx="1"/>
          </p:nvPr>
        </p:nvSpPr>
        <p:spPr>
          <a:xfrm>
            <a:off x="457200" y="2133600"/>
            <a:ext cx="8229600" cy="4495800"/>
          </a:xfrm>
        </p:spPr>
        <p:txBody>
          <a:bodyPr>
            <a:normAutofit/>
          </a:bodyPr>
          <a:lstStyle/>
          <a:p>
            <a:pPr marL="514350" indent="-514350">
              <a:buAutoNum type="alphaLcPeriod"/>
            </a:pPr>
            <a:r>
              <a:rPr lang="en-US" dirty="0" err="1" smtClean="0"/>
              <a:t>Sertipikat</a:t>
            </a:r>
            <a:r>
              <a:rPr lang="en-US" dirty="0" smtClean="0"/>
              <a:t> </a:t>
            </a:r>
            <a:r>
              <a:rPr lang="en-US" dirty="0" err="1" smtClean="0"/>
              <a:t>atau</a:t>
            </a:r>
            <a:r>
              <a:rPr lang="en-US" dirty="0" smtClean="0"/>
              <a:t> </a:t>
            </a:r>
            <a:r>
              <a:rPr lang="en-US" dirty="0" err="1" smtClean="0"/>
              <a:t>surat</a:t>
            </a:r>
            <a:r>
              <a:rPr lang="en-US" dirty="0" smtClean="0"/>
              <a:t> </a:t>
            </a:r>
            <a:r>
              <a:rPr lang="en-US" dirty="0" err="1" smtClean="0"/>
              <a:t>keterangan</a:t>
            </a:r>
            <a:r>
              <a:rPr lang="en-US" dirty="0" smtClean="0"/>
              <a:t> </a:t>
            </a:r>
            <a:r>
              <a:rPr lang="en-US" dirty="0" err="1" smtClean="0"/>
              <a:t>ttg</a:t>
            </a:r>
            <a:r>
              <a:rPr lang="en-US" dirty="0" smtClean="0"/>
              <a:t> </a:t>
            </a:r>
            <a:r>
              <a:rPr lang="en-US" dirty="0" err="1" smtClean="0"/>
              <a:t>keadaan</a:t>
            </a:r>
            <a:r>
              <a:rPr lang="en-US" dirty="0" smtClean="0"/>
              <a:t> </a:t>
            </a:r>
            <a:r>
              <a:rPr lang="en-US" dirty="0" err="1" smtClean="0"/>
              <a:t>hak</a:t>
            </a:r>
            <a:r>
              <a:rPr lang="en-US" dirty="0" smtClean="0"/>
              <a:t> </a:t>
            </a:r>
            <a:r>
              <a:rPr lang="en-US" dirty="0" err="1" smtClean="0"/>
              <a:t>atas</a:t>
            </a:r>
            <a:r>
              <a:rPr lang="en-US" dirty="0" smtClean="0"/>
              <a:t> </a:t>
            </a:r>
            <a:r>
              <a:rPr lang="en-US" dirty="0" err="1" smtClean="0"/>
              <a:t>tanah</a:t>
            </a:r>
            <a:r>
              <a:rPr lang="en-US" dirty="0" smtClean="0"/>
              <a:t> </a:t>
            </a:r>
            <a:r>
              <a:rPr lang="en-US" dirty="0" err="1" smtClean="0"/>
              <a:t>tdk</a:t>
            </a:r>
            <a:r>
              <a:rPr lang="en-US" dirty="0" smtClean="0"/>
              <a:t> </a:t>
            </a:r>
            <a:r>
              <a:rPr lang="en-US" dirty="0" err="1" smtClean="0"/>
              <a:t>sesuai</a:t>
            </a:r>
            <a:r>
              <a:rPr lang="en-US" dirty="0" smtClean="0"/>
              <a:t> </a:t>
            </a:r>
            <a:r>
              <a:rPr lang="en-US" dirty="0" err="1" smtClean="0"/>
              <a:t>lagi</a:t>
            </a:r>
            <a:r>
              <a:rPr lang="en-US" dirty="0" smtClean="0"/>
              <a:t> dg </a:t>
            </a:r>
            <a:r>
              <a:rPr lang="en-US" dirty="0" err="1" smtClean="0"/>
              <a:t>daftar-daftar</a:t>
            </a:r>
            <a:r>
              <a:rPr lang="en-US" dirty="0" smtClean="0"/>
              <a:t> </a:t>
            </a:r>
            <a:r>
              <a:rPr lang="en-US" dirty="0" err="1" smtClean="0"/>
              <a:t>yg</a:t>
            </a:r>
            <a:r>
              <a:rPr lang="en-US" dirty="0" smtClean="0"/>
              <a:t> </a:t>
            </a:r>
            <a:r>
              <a:rPr lang="en-US" dirty="0" err="1" smtClean="0"/>
              <a:t>ada</a:t>
            </a:r>
            <a:r>
              <a:rPr lang="en-US" dirty="0" smtClean="0"/>
              <a:t> </a:t>
            </a:r>
            <a:r>
              <a:rPr lang="en-US" dirty="0" err="1" smtClean="0"/>
              <a:t>pada</a:t>
            </a:r>
            <a:r>
              <a:rPr lang="en-US" dirty="0" smtClean="0"/>
              <a:t> </a:t>
            </a:r>
            <a:r>
              <a:rPr lang="en-US" dirty="0" err="1" smtClean="0"/>
              <a:t>kantor</a:t>
            </a:r>
            <a:r>
              <a:rPr lang="en-US" dirty="0" smtClean="0"/>
              <a:t> </a:t>
            </a:r>
            <a:r>
              <a:rPr lang="en-US" dirty="0" err="1" smtClean="0"/>
              <a:t>Pertanahan</a:t>
            </a:r>
            <a:endParaRPr lang="en-US" dirty="0" smtClean="0"/>
          </a:p>
          <a:p>
            <a:pPr marL="514350" indent="-514350">
              <a:buAutoNum type="alphaLcPeriod"/>
            </a:pPr>
            <a:r>
              <a:rPr lang="en-US" dirty="0" err="1" smtClean="0"/>
              <a:t>Perbuatan</a:t>
            </a:r>
            <a:r>
              <a:rPr lang="en-US" dirty="0" smtClean="0"/>
              <a:t> </a:t>
            </a:r>
            <a:r>
              <a:rPr lang="en-US" dirty="0" err="1" smtClean="0"/>
              <a:t>hukum</a:t>
            </a:r>
            <a:r>
              <a:rPr lang="en-US" dirty="0" smtClean="0"/>
              <a:t> </a:t>
            </a:r>
            <a:r>
              <a:rPr lang="en-US" dirty="0" err="1" smtClean="0"/>
              <a:t>sebgmn</a:t>
            </a:r>
            <a:r>
              <a:rPr lang="en-US" dirty="0" smtClean="0"/>
              <a:t> </a:t>
            </a:r>
            <a:r>
              <a:rPr lang="en-US" dirty="0" err="1" smtClean="0"/>
              <a:t>dimaksud</a:t>
            </a:r>
            <a:r>
              <a:rPr lang="en-US" dirty="0" smtClean="0"/>
              <a:t> </a:t>
            </a:r>
            <a:r>
              <a:rPr lang="en-US" dirty="0" err="1" smtClean="0"/>
              <a:t>dlm</a:t>
            </a:r>
            <a:r>
              <a:rPr lang="en-US" dirty="0" smtClean="0"/>
              <a:t> </a:t>
            </a:r>
            <a:r>
              <a:rPr lang="en-US" dirty="0" err="1" smtClean="0"/>
              <a:t>pasal</a:t>
            </a:r>
            <a:r>
              <a:rPr lang="en-US" dirty="0" smtClean="0"/>
              <a:t> 37 </a:t>
            </a:r>
            <a:r>
              <a:rPr lang="en-US" dirty="0" err="1" smtClean="0"/>
              <a:t>ayat</a:t>
            </a:r>
            <a:r>
              <a:rPr lang="en-US" dirty="0" smtClean="0"/>
              <a:t> 1 </a:t>
            </a:r>
            <a:r>
              <a:rPr lang="en-US" dirty="0" err="1" smtClean="0"/>
              <a:t>tidak</a:t>
            </a:r>
            <a:r>
              <a:rPr lang="en-US" dirty="0" smtClean="0"/>
              <a:t> </a:t>
            </a:r>
            <a:r>
              <a:rPr lang="en-US" dirty="0" err="1" smtClean="0"/>
              <a:t>dibuktikan</a:t>
            </a:r>
            <a:r>
              <a:rPr lang="en-US" dirty="0" smtClean="0"/>
              <a:t> </a:t>
            </a:r>
            <a:r>
              <a:rPr lang="en-US" dirty="0" err="1" smtClean="0"/>
              <a:t>dng</a:t>
            </a:r>
            <a:r>
              <a:rPr lang="en-US" dirty="0" smtClean="0"/>
              <a:t> </a:t>
            </a:r>
            <a:r>
              <a:rPr lang="en-US" dirty="0" err="1" smtClean="0"/>
              <a:t>akta</a:t>
            </a:r>
            <a:r>
              <a:rPr lang="en-US" dirty="0" smtClean="0"/>
              <a:t> PPAT </a:t>
            </a:r>
            <a:r>
              <a:rPr lang="en-US" dirty="0" err="1" smtClean="0"/>
              <a:t>atau</a:t>
            </a:r>
            <a:r>
              <a:rPr lang="en-US" dirty="0" smtClean="0"/>
              <a:t> </a:t>
            </a:r>
            <a:r>
              <a:rPr lang="en-US" dirty="0" err="1" smtClean="0"/>
              <a:t>kutipan</a:t>
            </a:r>
            <a:r>
              <a:rPr lang="en-US" dirty="0" smtClean="0"/>
              <a:t> </a:t>
            </a:r>
            <a:r>
              <a:rPr lang="en-US" dirty="0" err="1" smtClean="0"/>
              <a:t>risalah</a:t>
            </a:r>
            <a:r>
              <a:rPr lang="en-US" dirty="0" smtClean="0"/>
              <a:t> </a:t>
            </a:r>
            <a:r>
              <a:rPr lang="en-US" dirty="0" err="1" smtClean="0"/>
              <a:t>lelang</a:t>
            </a:r>
            <a:r>
              <a:rPr lang="en-US" dirty="0" smtClean="0"/>
              <a:t> </a:t>
            </a:r>
            <a:r>
              <a:rPr lang="en-US" dirty="0" err="1" smtClean="0"/>
              <a:t>sebgmn</a:t>
            </a:r>
            <a:r>
              <a:rPr lang="en-US" dirty="0" smtClean="0"/>
              <a:t> </a:t>
            </a:r>
            <a:r>
              <a:rPr lang="en-US" dirty="0" err="1" smtClean="0"/>
              <a:t>dimaksud</a:t>
            </a:r>
            <a:r>
              <a:rPr lang="en-US" dirty="0" smtClean="0"/>
              <a:t> </a:t>
            </a:r>
            <a:r>
              <a:rPr lang="en-US" dirty="0" err="1" smtClean="0"/>
              <a:t>pasal</a:t>
            </a:r>
            <a:r>
              <a:rPr lang="en-US" dirty="0" smtClean="0"/>
              <a:t> 41, </a:t>
            </a:r>
            <a:r>
              <a:rPr lang="en-US" dirty="0" err="1" smtClean="0"/>
              <a:t>kecuali</a:t>
            </a:r>
            <a:r>
              <a:rPr lang="en-US" dirty="0" smtClean="0"/>
              <a:t> </a:t>
            </a:r>
            <a:r>
              <a:rPr lang="en-US" dirty="0" err="1" smtClean="0"/>
              <a:t>dlm</a:t>
            </a:r>
            <a:r>
              <a:rPr lang="en-US" dirty="0" smtClean="0"/>
              <a:t> </a:t>
            </a:r>
            <a:r>
              <a:rPr lang="en-US" dirty="0" err="1" smtClean="0"/>
              <a:t>keadaan</a:t>
            </a:r>
            <a:r>
              <a:rPr lang="en-US" dirty="0" smtClean="0"/>
              <a:t> </a:t>
            </a:r>
            <a:r>
              <a:rPr lang="en-US" dirty="0" err="1" smtClean="0"/>
              <a:t>ttt</a:t>
            </a:r>
            <a:r>
              <a:rPr lang="en-US" dirty="0" smtClean="0"/>
              <a:t> </a:t>
            </a:r>
            <a:r>
              <a:rPr lang="en-US" dirty="0" err="1" smtClean="0"/>
              <a:t>sbgmn</a:t>
            </a:r>
            <a:r>
              <a:rPr lang="en-US" dirty="0" smtClean="0"/>
              <a:t> </a:t>
            </a:r>
            <a:r>
              <a:rPr lang="en-US" dirty="0" err="1" smtClean="0"/>
              <a:t>dimaksud</a:t>
            </a:r>
            <a:r>
              <a:rPr lang="en-US" dirty="0" smtClean="0"/>
              <a:t> </a:t>
            </a:r>
            <a:r>
              <a:rPr lang="en-US" dirty="0" err="1" smtClean="0"/>
              <a:t>dlm</a:t>
            </a:r>
            <a:r>
              <a:rPr lang="en-US" dirty="0" smtClean="0"/>
              <a:t> </a:t>
            </a:r>
            <a:r>
              <a:rPr lang="en-US" dirty="0" err="1" smtClean="0"/>
              <a:t>pasal</a:t>
            </a:r>
            <a:r>
              <a:rPr lang="en-US" dirty="0" smtClean="0"/>
              <a:t> 37 </a:t>
            </a:r>
            <a:r>
              <a:rPr lang="en-US" dirty="0" err="1" smtClean="0"/>
              <a:t>ayat</a:t>
            </a:r>
            <a:r>
              <a:rPr lang="en-US" dirty="0" smtClean="0"/>
              <a:t> 2 </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lstStyle/>
          <a:p>
            <a:pPr>
              <a:buNone/>
            </a:pPr>
            <a:r>
              <a:rPr lang="en-US" sz="2800" dirty="0" smtClean="0"/>
              <a:t>c. </a:t>
            </a:r>
            <a:r>
              <a:rPr lang="en-US" sz="2800" dirty="0" err="1" smtClean="0"/>
              <a:t>Dokumen</a:t>
            </a:r>
            <a:r>
              <a:rPr lang="en-US" sz="2800" dirty="0" smtClean="0"/>
              <a:t> </a:t>
            </a:r>
            <a:r>
              <a:rPr lang="en-US" sz="2800" dirty="0" err="1" smtClean="0"/>
              <a:t>yg</a:t>
            </a:r>
            <a:r>
              <a:rPr lang="en-US" sz="2800" dirty="0" smtClean="0"/>
              <a:t> </a:t>
            </a:r>
            <a:r>
              <a:rPr lang="en-US" sz="2800" dirty="0" err="1" smtClean="0"/>
              <a:t>diperlukan</a:t>
            </a:r>
            <a:r>
              <a:rPr lang="en-US" sz="2800" dirty="0" smtClean="0"/>
              <a:t> </a:t>
            </a:r>
            <a:r>
              <a:rPr lang="en-US" sz="2800" dirty="0" err="1" smtClean="0"/>
              <a:t>utk</a:t>
            </a:r>
            <a:r>
              <a:rPr lang="en-US" sz="2800" dirty="0" smtClean="0"/>
              <a:t> </a:t>
            </a:r>
            <a:r>
              <a:rPr lang="en-US" sz="2800" dirty="0" err="1" smtClean="0"/>
              <a:t>pendaftaran</a:t>
            </a:r>
            <a:r>
              <a:rPr lang="en-US" sz="2800" dirty="0" smtClean="0"/>
              <a:t>  </a:t>
            </a:r>
            <a:r>
              <a:rPr lang="en-US" sz="2800" dirty="0" err="1" smtClean="0"/>
              <a:t>tanah</a:t>
            </a:r>
            <a:r>
              <a:rPr lang="en-US" sz="2800" dirty="0" smtClean="0"/>
              <a:t> </a:t>
            </a:r>
            <a:r>
              <a:rPr lang="en-US" sz="2800" dirty="0" err="1" smtClean="0"/>
              <a:t>peralihan</a:t>
            </a:r>
            <a:r>
              <a:rPr lang="en-US" sz="2800" dirty="0" smtClean="0"/>
              <a:t> </a:t>
            </a:r>
            <a:r>
              <a:rPr lang="en-US" sz="2800" dirty="0" err="1" smtClean="0"/>
              <a:t>atau</a:t>
            </a:r>
            <a:r>
              <a:rPr lang="en-US" sz="2800" dirty="0" smtClean="0"/>
              <a:t> </a:t>
            </a:r>
            <a:r>
              <a:rPr lang="en-US" sz="2800" dirty="0" err="1" smtClean="0"/>
              <a:t>pembebanan</a:t>
            </a:r>
            <a:r>
              <a:rPr lang="en-US" sz="2800" dirty="0" smtClean="0"/>
              <a:t> </a:t>
            </a:r>
            <a:r>
              <a:rPr lang="en-US" sz="2800" dirty="0" err="1" smtClean="0"/>
              <a:t>ybs</a:t>
            </a:r>
            <a:r>
              <a:rPr lang="en-US" sz="2800" dirty="0" smtClean="0"/>
              <a:t> </a:t>
            </a:r>
            <a:r>
              <a:rPr lang="en-US" sz="2800" dirty="0" err="1" smtClean="0"/>
              <a:t>tdk</a:t>
            </a:r>
            <a:r>
              <a:rPr lang="en-US" sz="2800" dirty="0" smtClean="0"/>
              <a:t> </a:t>
            </a:r>
            <a:r>
              <a:rPr lang="en-US" sz="2800" dirty="0" err="1" smtClean="0"/>
              <a:t>lengkap</a:t>
            </a:r>
            <a:endParaRPr lang="en-US" sz="2800" dirty="0" smtClean="0"/>
          </a:p>
          <a:p>
            <a:pPr>
              <a:buNone/>
            </a:pPr>
            <a:r>
              <a:rPr lang="en-US" sz="2800" dirty="0" smtClean="0"/>
              <a:t>d. </a:t>
            </a:r>
            <a:r>
              <a:rPr lang="en-US" sz="2800" dirty="0" err="1" smtClean="0"/>
              <a:t>Tdk</a:t>
            </a:r>
            <a:r>
              <a:rPr lang="en-US" sz="2800" dirty="0" smtClean="0"/>
              <a:t> </a:t>
            </a:r>
            <a:r>
              <a:rPr lang="en-US" sz="2800" dirty="0" err="1" smtClean="0"/>
              <a:t>dipenuhi</a:t>
            </a:r>
            <a:r>
              <a:rPr lang="en-US" sz="2800" dirty="0" smtClean="0"/>
              <a:t> </a:t>
            </a:r>
            <a:r>
              <a:rPr lang="en-US" sz="2800" dirty="0" err="1" smtClean="0"/>
              <a:t>syarat</a:t>
            </a:r>
            <a:r>
              <a:rPr lang="en-US" sz="2800" dirty="0" smtClean="0"/>
              <a:t> lain </a:t>
            </a:r>
            <a:r>
              <a:rPr lang="en-US" sz="2800" dirty="0" err="1" smtClean="0"/>
              <a:t>yg</a:t>
            </a:r>
            <a:r>
              <a:rPr lang="en-US" sz="2800" dirty="0" smtClean="0"/>
              <a:t> </a:t>
            </a:r>
            <a:r>
              <a:rPr lang="en-US" sz="2800" dirty="0" err="1" smtClean="0"/>
              <a:t>ditentukan</a:t>
            </a:r>
            <a:r>
              <a:rPr lang="en-US" sz="2800" dirty="0" smtClean="0"/>
              <a:t> </a:t>
            </a:r>
            <a:r>
              <a:rPr lang="en-US" sz="2800" dirty="0" err="1" smtClean="0"/>
              <a:t>dlm</a:t>
            </a:r>
            <a:r>
              <a:rPr lang="en-US" sz="2800" dirty="0" smtClean="0"/>
              <a:t> </a:t>
            </a:r>
            <a:r>
              <a:rPr lang="en-US" sz="2800" dirty="0" err="1" smtClean="0"/>
              <a:t>peraturan</a:t>
            </a:r>
            <a:r>
              <a:rPr lang="en-US" sz="2800" dirty="0" smtClean="0"/>
              <a:t> perundang2an </a:t>
            </a:r>
            <a:r>
              <a:rPr lang="en-US" sz="2800" dirty="0" err="1" smtClean="0"/>
              <a:t>ybs</a:t>
            </a:r>
            <a:endParaRPr lang="en-US" sz="2800" dirty="0" smtClean="0"/>
          </a:p>
          <a:p>
            <a:pPr>
              <a:buNone/>
            </a:pPr>
            <a:r>
              <a:rPr lang="en-US" sz="2800" dirty="0" smtClean="0"/>
              <a:t>e. </a:t>
            </a:r>
            <a:r>
              <a:rPr lang="en-US" sz="2800" dirty="0" err="1" smtClean="0"/>
              <a:t>Tanh</a:t>
            </a:r>
            <a:r>
              <a:rPr lang="en-US" sz="2800" dirty="0" smtClean="0"/>
              <a:t> </a:t>
            </a:r>
            <a:r>
              <a:rPr lang="en-US" sz="2800" dirty="0" err="1" smtClean="0"/>
              <a:t>ybs</a:t>
            </a:r>
            <a:r>
              <a:rPr lang="en-US" sz="2800" dirty="0" smtClean="0"/>
              <a:t> </a:t>
            </a:r>
            <a:r>
              <a:rPr lang="en-US" sz="2800" dirty="0" err="1" smtClean="0"/>
              <a:t>merupakan</a:t>
            </a:r>
            <a:r>
              <a:rPr lang="en-US" sz="2800" dirty="0" smtClean="0"/>
              <a:t> </a:t>
            </a:r>
            <a:r>
              <a:rPr lang="en-US" sz="2800" dirty="0" err="1" smtClean="0"/>
              <a:t>obyek</a:t>
            </a:r>
            <a:r>
              <a:rPr lang="en-US" sz="2800" dirty="0" smtClean="0"/>
              <a:t> </a:t>
            </a:r>
            <a:r>
              <a:rPr lang="en-US" sz="2800" dirty="0" err="1" smtClean="0"/>
              <a:t>sengketa</a:t>
            </a:r>
            <a:r>
              <a:rPr lang="en-US" sz="2800" dirty="0" smtClean="0"/>
              <a:t> </a:t>
            </a:r>
            <a:r>
              <a:rPr lang="en-US" sz="2800" dirty="0" err="1" smtClean="0"/>
              <a:t>di</a:t>
            </a:r>
            <a:r>
              <a:rPr lang="en-US" sz="2800" dirty="0" smtClean="0"/>
              <a:t> </a:t>
            </a:r>
            <a:r>
              <a:rPr lang="en-US" sz="2800" dirty="0" err="1" smtClean="0"/>
              <a:t>Pengadilan</a:t>
            </a:r>
            <a:endParaRPr lang="en-US" sz="2800" dirty="0" smtClean="0"/>
          </a:p>
          <a:p>
            <a:pPr>
              <a:buNone/>
            </a:pPr>
            <a:r>
              <a:rPr lang="en-US" sz="2800" dirty="0" smtClean="0"/>
              <a:t>f. </a:t>
            </a:r>
            <a:r>
              <a:rPr lang="en-US" sz="2800" dirty="0" err="1" smtClean="0"/>
              <a:t>Perbuatan</a:t>
            </a:r>
            <a:r>
              <a:rPr lang="en-US" sz="2800" dirty="0" smtClean="0"/>
              <a:t> </a:t>
            </a:r>
            <a:r>
              <a:rPr lang="en-US" sz="2800" dirty="0" err="1" smtClean="0"/>
              <a:t>hk</a:t>
            </a:r>
            <a:r>
              <a:rPr lang="en-US" sz="2800" dirty="0" smtClean="0"/>
              <a:t> </a:t>
            </a:r>
            <a:r>
              <a:rPr lang="en-US" sz="2800" dirty="0" err="1" smtClean="0"/>
              <a:t>yg</a:t>
            </a:r>
            <a:r>
              <a:rPr lang="en-US" sz="2800" dirty="0" smtClean="0"/>
              <a:t> </a:t>
            </a:r>
            <a:r>
              <a:rPr lang="en-US" sz="2800" dirty="0" err="1" smtClean="0"/>
              <a:t>dibuktikan</a:t>
            </a:r>
            <a:r>
              <a:rPr lang="en-US" sz="2800" dirty="0" smtClean="0"/>
              <a:t> </a:t>
            </a:r>
            <a:r>
              <a:rPr lang="en-US" sz="2800" dirty="0" err="1" smtClean="0"/>
              <a:t>dng</a:t>
            </a:r>
            <a:r>
              <a:rPr lang="en-US" sz="2800" dirty="0" smtClean="0"/>
              <a:t> </a:t>
            </a:r>
            <a:r>
              <a:rPr lang="en-US" sz="2800" dirty="0" err="1" smtClean="0"/>
              <a:t>akta</a:t>
            </a:r>
            <a:r>
              <a:rPr lang="en-US" sz="2800" dirty="0" smtClean="0"/>
              <a:t> PPAT </a:t>
            </a:r>
            <a:r>
              <a:rPr lang="en-US" sz="2800" dirty="0" err="1" smtClean="0"/>
              <a:t>batal</a:t>
            </a:r>
            <a:r>
              <a:rPr lang="en-US" sz="2800" dirty="0" smtClean="0"/>
              <a:t> </a:t>
            </a:r>
            <a:r>
              <a:rPr lang="en-US" sz="2800" dirty="0" err="1" smtClean="0"/>
              <a:t>atau</a:t>
            </a:r>
            <a:r>
              <a:rPr lang="en-US" sz="2800" dirty="0" smtClean="0"/>
              <a:t> </a:t>
            </a:r>
            <a:r>
              <a:rPr lang="en-US" sz="2800" dirty="0" err="1" smtClean="0"/>
              <a:t>dibatalkan</a:t>
            </a:r>
            <a:r>
              <a:rPr lang="en-US" sz="2800" dirty="0" smtClean="0"/>
              <a:t> </a:t>
            </a:r>
            <a:r>
              <a:rPr lang="en-US" sz="2800" dirty="0" err="1" smtClean="0"/>
              <a:t>oleh</a:t>
            </a:r>
            <a:r>
              <a:rPr lang="en-US" sz="2800" dirty="0" smtClean="0"/>
              <a:t> </a:t>
            </a:r>
            <a:r>
              <a:rPr lang="en-US" sz="2800" dirty="0" err="1" smtClean="0"/>
              <a:t>putusan</a:t>
            </a:r>
            <a:r>
              <a:rPr lang="en-US" sz="2800" dirty="0" smtClean="0"/>
              <a:t> </a:t>
            </a:r>
            <a:r>
              <a:rPr lang="en-US" sz="2800" dirty="0" err="1" smtClean="0"/>
              <a:t>pengadilan</a:t>
            </a:r>
            <a:r>
              <a:rPr lang="en-US" sz="2800" dirty="0" smtClean="0"/>
              <a:t> </a:t>
            </a:r>
            <a:r>
              <a:rPr lang="en-US" sz="2800" dirty="0" err="1" smtClean="0"/>
              <a:t>yg</a:t>
            </a:r>
            <a:r>
              <a:rPr lang="en-US" sz="2800" dirty="0" smtClean="0"/>
              <a:t> </a:t>
            </a:r>
            <a:r>
              <a:rPr lang="en-US" sz="2800" dirty="0" err="1" smtClean="0"/>
              <a:t>telah</a:t>
            </a:r>
            <a:r>
              <a:rPr lang="en-US" sz="2800" dirty="0" smtClean="0"/>
              <a:t> </a:t>
            </a:r>
            <a:r>
              <a:rPr lang="en-US" sz="2800" dirty="0" err="1" smtClean="0"/>
              <a:t>memperoleh</a:t>
            </a:r>
            <a:r>
              <a:rPr lang="en-US" sz="2800" dirty="0" smtClean="0"/>
              <a:t> </a:t>
            </a:r>
            <a:r>
              <a:rPr lang="en-US" sz="2800" dirty="0" err="1" smtClean="0"/>
              <a:t>kekuatan</a:t>
            </a:r>
            <a:r>
              <a:rPr lang="en-US" sz="2800" dirty="0" smtClean="0"/>
              <a:t> </a:t>
            </a:r>
            <a:r>
              <a:rPr lang="en-US" sz="2800" dirty="0" err="1" smtClean="0"/>
              <a:t>hk</a:t>
            </a:r>
            <a:r>
              <a:rPr lang="en-US" sz="2800" dirty="0" smtClean="0"/>
              <a:t> </a:t>
            </a:r>
            <a:r>
              <a:rPr lang="en-US" sz="2800" dirty="0" err="1" smtClean="0"/>
              <a:t>yg</a:t>
            </a:r>
            <a:r>
              <a:rPr lang="en-US" sz="2800" dirty="0" smtClean="0"/>
              <a:t> </a:t>
            </a:r>
            <a:r>
              <a:rPr lang="en-US" sz="2800" dirty="0" err="1" smtClean="0"/>
              <a:t>tetap</a:t>
            </a:r>
            <a:endParaRPr lang="en-US" sz="2800" dirty="0" smtClean="0"/>
          </a:p>
          <a:p>
            <a:pPr>
              <a:buNone/>
            </a:pPr>
            <a:r>
              <a:rPr lang="en-US" sz="2800" dirty="0" smtClean="0"/>
              <a:t>g. </a:t>
            </a:r>
            <a:r>
              <a:rPr lang="en-US" sz="2800" dirty="0" err="1" smtClean="0"/>
              <a:t>Perbuatan</a:t>
            </a:r>
            <a:r>
              <a:rPr lang="en-US" sz="2800" dirty="0" smtClean="0"/>
              <a:t> </a:t>
            </a:r>
            <a:r>
              <a:rPr lang="en-US" sz="2800" dirty="0" err="1" smtClean="0"/>
              <a:t>hukum</a:t>
            </a:r>
            <a:r>
              <a:rPr lang="en-US" sz="2800" dirty="0" smtClean="0"/>
              <a:t> </a:t>
            </a:r>
            <a:r>
              <a:rPr lang="en-US" sz="2800" dirty="0" err="1" smtClean="0"/>
              <a:t>sbgmn</a:t>
            </a:r>
            <a:r>
              <a:rPr lang="en-US" sz="2800" dirty="0" smtClean="0"/>
              <a:t> </a:t>
            </a:r>
            <a:r>
              <a:rPr lang="en-US" sz="2800" dirty="0" err="1" smtClean="0"/>
              <a:t>dimaksud</a:t>
            </a:r>
            <a:r>
              <a:rPr lang="en-US" sz="2800" dirty="0" smtClean="0"/>
              <a:t> </a:t>
            </a:r>
            <a:r>
              <a:rPr lang="en-US" sz="2800" dirty="0" err="1" smtClean="0"/>
              <a:t>dlm</a:t>
            </a:r>
            <a:r>
              <a:rPr lang="en-US" sz="2800" dirty="0" smtClean="0"/>
              <a:t> </a:t>
            </a:r>
            <a:r>
              <a:rPr lang="en-US" sz="2800" dirty="0" err="1" smtClean="0"/>
              <a:t>pasal</a:t>
            </a:r>
            <a:r>
              <a:rPr lang="en-US" sz="2800" dirty="0" smtClean="0"/>
              <a:t> 37 </a:t>
            </a:r>
            <a:r>
              <a:rPr lang="en-US" sz="2800" dirty="0" err="1" smtClean="0"/>
              <a:t>ayat</a:t>
            </a:r>
            <a:r>
              <a:rPr lang="en-US" sz="2800" dirty="0" smtClean="0"/>
              <a:t> 1 </a:t>
            </a:r>
            <a:r>
              <a:rPr lang="en-US" sz="2800" dirty="0" err="1" smtClean="0"/>
              <a:t>dibatalkan</a:t>
            </a:r>
            <a:r>
              <a:rPr lang="en-US" sz="2800" dirty="0" smtClean="0"/>
              <a:t> </a:t>
            </a:r>
            <a:r>
              <a:rPr lang="en-US" sz="2800" dirty="0" err="1" smtClean="0"/>
              <a:t>oleh</a:t>
            </a:r>
            <a:r>
              <a:rPr lang="en-US" sz="2800" dirty="0" smtClean="0"/>
              <a:t> </a:t>
            </a:r>
            <a:r>
              <a:rPr lang="en-US" sz="2800" dirty="0" err="1" smtClean="0"/>
              <a:t>para</a:t>
            </a:r>
            <a:r>
              <a:rPr lang="en-US" sz="2800" dirty="0" smtClean="0"/>
              <a:t> </a:t>
            </a:r>
            <a:r>
              <a:rPr lang="en-US" sz="2800" dirty="0" err="1" smtClean="0"/>
              <a:t>pihak</a:t>
            </a:r>
            <a:r>
              <a:rPr lang="en-US" sz="2800" dirty="0" smtClean="0"/>
              <a:t> </a:t>
            </a:r>
            <a:r>
              <a:rPr lang="en-US" sz="2800" dirty="0" err="1" smtClean="0"/>
              <a:t>sebelum</a:t>
            </a:r>
            <a:r>
              <a:rPr lang="en-US" sz="2800" dirty="0" smtClean="0"/>
              <a:t> </a:t>
            </a:r>
            <a:r>
              <a:rPr lang="en-US" sz="2800" dirty="0" err="1" smtClean="0"/>
              <a:t>didaftar</a:t>
            </a:r>
            <a:r>
              <a:rPr lang="en-US" sz="2800" dirty="0" smtClean="0"/>
              <a:t> </a:t>
            </a:r>
            <a:r>
              <a:rPr lang="en-US" sz="2800" dirty="0" err="1" smtClean="0"/>
              <a:t>oleh</a:t>
            </a:r>
            <a:r>
              <a:rPr lang="en-US" sz="2800" dirty="0" smtClean="0"/>
              <a:t> Kantor </a:t>
            </a:r>
            <a:r>
              <a:rPr lang="en-US" sz="2800" dirty="0" err="1" smtClean="0"/>
              <a:t>Pertanahan</a:t>
            </a:r>
            <a:endParaRPr lang="en-US" sz="2800" dirty="0" smtClean="0"/>
          </a:p>
          <a:p>
            <a:pPr>
              <a:buNone/>
            </a:pPr>
            <a:endParaRPr lang="en-US" dirty="0" smtClean="0"/>
          </a:p>
          <a:p>
            <a:pPr>
              <a:buNone/>
            </a:pP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2800" b="1" dirty="0" smtClean="0"/>
              <a:t>3. </a:t>
            </a:r>
            <a:r>
              <a:rPr lang="en-US" sz="2800" b="1" dirty="0" err="1" smtClean="0"/>
              <a:t>Permasalahan-permasalahan</a:t>
            </a:r>
            <a:r>
              <a:rPr lang="en-US" sz="2800" b="1" dirty="0" smtClean="0"/>
              <a:t> </a:t>
            </a:r>
            <a:r>
              <a:rPr lang="en-US" sz="2800" b="1" dirty="0" err="1" smtClean="0"/>
              <a:t>dlm</a:t>
            </a:r>
            <a:r>
              <a:rPr lang="en-US" sz="2800" b="1" dirty="0" smtClean="0"/>
              <a:t> </a:t>
            </a:r>
            <a:r>
              <a:rPr lang="en-US" sz="2800" b="1" dirty="0" err="1" smtClean="0"/>
              <a:t>jual</a:t>
            </a:r>
            <a:r>
              <a:rPr lang="en-US" sz="2800" b="1" dirty="0" smtClean="0"/>
              <a:t> </a:t>
            </a:r>
            <a:r>
              <a:rPr lang="en-US" sz="2800" b="1" dirty="0" err="1" smtClean="0"/>
              <a:t>beli</a:t>
            </a:r>
            <a:r>
              <a:rPr lang="en-US" sz="2800" b="1" dirty="0" smtClean="0"/>
              <a:t> </a:t>
            </a:r>
            <a:r>
              <a:rPr lang="en-US" sz="2800" b="1" dirty="0" err="1" smtClean="0"/>
              <a:t>hak</a:t>
            </a:r>
            <a:r>
              <a:rPr lang="en-US" sz="2800" b="1" dirty="0" smtClean="0"/>
              <a:t> </a:t>
            </a:r>
            <a:r>
              <a:rPr lang="en-US" sz="2800" b="1" dirty="0" err="1" smtClean="0"/>
              <a:t>atas</a:t>
            </a:r>
            <a:r>
              <a:rPr lang="en-US" sz="2800" b="1" dirty="0" smtClean="0"/>
              <a:t>  </a:t>
            </a:r>
            <a:r>
              <a:rPr lang="en-US" sz="2800" b="1" dirty="0" err="1" smtClean="0"/>
              <a:t>tanah</a:t>
            </a:r>
            <a:endParaRPr lang="en-US" sz="2800" b="1" dirty="0"/>
          </a:p>
        </p:txBody>
      </p:sp>
      <p:sp>
        <p:nvSpPr>
          <p:cNvPr id="3" name="Content Placeholder 2"/>
          <p:cNvSpPr>
            <a:spLocks noGrp="1"/>
          </p:cNvSpPr>
          <p:nvPr>
            <p:ph idx="1"/>
          </p:nvPr>
        </p:nvSpPr>
        <p:spPr>
          <a:xfrm>
            <a:off x="457200" y="914400"/>
            <a:ext cx="8229600" cy="5211763"/>
          </a:xfrm>
        </p:spPr>
        <p:txBody>
          <a:bodyPr/>
          <a:lstStyle/>
          <a:p>
            <a:pPr>
              <a:buNone/>
            </a:pPr>
            <a:r>
              <a:rPr lang="en-US" sz="2800" dirty="0" smtClean="0"/>
              <a:t>a. </a:t>
            </a:r>
            <a:r>
              <a:rPr lang="en-US" sz="2800" dirty="0" err="1" smtClean="0"/>
              <a:t>Jual</a:t>
            </a:r>
            <a:r>
              <a:rPr lang="en-US" sz="2800" dirty="0" smtClean="0"/>
              <a:t> </a:t>
            </a:r>
            <a:r>
              <a:rPr lang="en-US" sz="2800" dirty="0" err="1" smtClean="0"/>
              <a:t>beli</a:t>
            </a:r>
            <a:r>
              <a:rPr lang="en-US" sz="2800" dirty="0" smtClean="0"/>
              <a:t> </a:t>
            </a:r>
            <a:r>
              <a:rPr lang="en-US" sz="2800" dirty="0" err="1" smtClean="0"/>
              <a:t>tidak</a:t>
            </a:r>
            <a:r>
              <a:rPr lang="en-US" sz="2800" dirty="0" smtClean="0"/>
              <a:t> </a:t>
            </a:r>
            <a:r>
              <a:rPr lang="en-US" sz="2800" dirty="0" err="1" smtClean="0"/>
              <a:t>di</a:t>
            </a:r>
            <a:r>
              <a:rPr lang="en-US" sz="2800" dirty="0" smtClean="0"/>
              <a:t> </a:t>
            </a:r>
            <a:r>
              <a:rPr lang="en-US" sz="2800" dirty="0" err="1" smtClean="0"/>
              <a:t>depan</a:t>
            </a:r>
            <a:r>
              <a:rPr lang="en-US" sz="2800" dirty="0" smtClean="0"/>
              <a:t> PPAT</a:t>
            </a:r>
          </a:p>
          <a:p>
            <a:pPr>
              <a:buNone/>
            </a:pPr>
            <a:r>
              <a:rPr lang="en-US" sz="2800" dirty="0" smtClean="0"/>
              <a:t>     </a:t>
            </a:r>
            <a:r>
              <a:rPr lang="en-US" sz="2800" dirty="0" err="1" smtClean="0"/>
              <a:t>Menurut</a:t>
            </a:r>
            <a:r>
              <a:rPr lang="en-US" sz="2800" dirty="0" smtClean="0"/>
              <a:t> </a:t>
            </a:r>
            <a:r>
              <a:rPr lang="en-US" sz="2800" dirty="0" err="1" smtClean="0"/>
              <a:t>pasal</a:t>
            </a:r>
            <a:r>
              <a:rPr lang="en-US" sz="2800" dirty="0" smtClean="0"/>
              <a:t> 19 PP No.10/1961, </a:t>
            </a:r>
            <a:r>
              <a:rPr lang="en-US" sz="2800" dirty="0" err="1" smtClean="0"/>
              <a:t>bahwa</a:t>
            </a:r>
            <a:r>
              <a:rPr lang="en-US" sz="2800" dirty="0" smtClean="0"/>
              <a:t> </a:t>
            </a:r>
            <a:r>
              <a:rPr lang="en-US" sz="2800" dirty="0" err="1" smtClean="0"/>
              <a:t>setiap</a:t>
            </a:r>
            <a:r>
              <a:rPr lang="en-US" sz="2800" dirty="0" smtClean="0"/>
              <a:t> </a:t>
            </a:r>
            <a:r>
              <a:rPr lang="en-US" sz="2800" dirty="0" err="1" smtClean="0"/>
              <a:t>perjanjian</a:t>
            </a:r>
            <a:r>
              <a:rPr lang="en-US" sz="2800" dirty="0" smtClean="0"/>
              <a:t> </a:t>
            </a:r>
            <a:r>
              <a:rPr lang="en-US" sz="2800" dirty="0" err="1" smtClean="0"/>
              <a:t>yg</a:t>
            </a:r>
            <a:r>
              <a:rPr lang="en-US" sz="2800" dirty="0" smtClean="0"/>
              <a:t> </a:t>
            </a:r>
            <a:r>
              <a:rPr lang="en-US" sz="2800" dirty="0" err="1" smtClean="0"/>
              <a:t>bermaksud</a:t>
            </a:r>
            <a:r>
              <a:rPr lang="en-US" sz="2800" dirty="0" smtClean="0"/>
              <a:t> </a:t>
            </a:r>
            <a:r>
              <a:rPr lang="en-US" sz="2800" dirty="0" err="1" smtClean="0"/>
              <a:t>memindahkan</a:t>
            </a:r>
            <a:r>
              <a:rPr lang="en-US" sz="2800" dirty="0" smtClean="0"/>
              <a:t> HAT hrs </a:t>
            </a:r>
            <a:r>
              <a:rPr lang="en-US" sz="2800" dirty="0" err="1" smtClean="0"/>
              <a:t>dibuktikan</a:t>
            </a:r>
            <a:r>
              <a:rPr lang="en-US" sz="2800" dirty="0" smtClean="0"/>
              <a:t> </a:t>
            </a:r>
            <a:r>
              <a:rPr lang="en-US" sz="2800" dirty="0" err="1" smtClean="0"/>
              <a:t>dng</a:t>
            </a:r>
            <a:r>
              <a:rPr lang="en-US" sz="2800" dirty="0" smtClean="0"/>
              <a:t> </a:t>
            </a:r>
            <a:r>
              <a:rPr lang="en-US" sz="2800" dirty="0" err="1" smtClean="0"/>
              <a:t>akta</a:t>
            </a:r>
            <a:r>
              <a:rPr lang="en-US" sz="2800" dirty="0" smtClean="0"/>
              <a:t> </a:t>
            </a:r>
            <a:r>
              <a:rPr lang="en-US" sz="2800" dirty="0" err="1" smtClean="0"/>
              <a:t>yg</a:t>
            </a:r>
            <a:r>
              <a:rPr lang="en-US" sz="2800" dirty="0" smtClean="0"/>
              <a:t> </a:t>
            </a:r>
            <a:r>
              <a:rPr lang="en-US" sz="2800" dirty="0" err="1" smtClean="0"/>
              <a:t>dibuat</a:t>
            </a:r>
            <a:r>
              <a:rPr lang="en-US" sz="2800" dirty="0" smtClean="0"/>
              <a:t> </a:t>
            </a:r>
            <a:r>
              <a:rPr lang="en-US" sz="2800" dirty="0" err="1" smtClean="0"/>
              <a:t>oleh</a:t>
            </a:r>
            <a:r>
              <a:rPr lang="en-US" sz="2800" dirty="0" smtClean="0"/>
              <a:t> </a:t>
            </a:r>
            <a:r>
              <a:rPr lang="en-US" sz="2800" dirty="0" err="1" smtClean="0"/>
              <a:t>dan</a:t>
            </a:r>
            <a:r>
              <a:rPr lang="en-US" sz="2800" dirty="0" smtClean="0"/>
              <a:t> </a:t>
            </a:r>
            <a:r>
              <a:rPr lang="en-US" sz="2800" dirty="0" err="1" smtClean="0"/>
              <a:t>dihadapan</a:t>
            </a:r>
            <a:r>
              <a:rPr lang="en-US" sz="2800" dirty="0" smtClean="0"/>
              <a:t> </a:t>
            </a:r>
            <a:r>
              <a:rPr lang="en-US" sz="2800" dirty="0" err="1" smtClean="0"/>
              <a:t>pejabat</a:t>
            </a:r>
            <a:r>
              <a:rPr lang="en-US" sz="2800" dirty="0" smtClean="0"/>
              <a:t> </a:t>
            </a:r>
            <a:r>
              <a:rPr lang="en-US" sz="2800" dirty="0" err="1" smtClean="0"/>
              <a:t>yg</a:t>
            </a:r>
            <a:r>
              <a:rPr lang="en-US" sz="2800" dirty="0" smtClean="0"/>
              <a:t> </a:t>
            </a:r>
            <a:r>
              <a:rPr lang="en-US" sz="2800" dirty="0" err="1" smtClean="0"/>
              <a:t>ditunjuk</a:t>
            </a:r>
            <a:r>
              <a:rPr lang="en-US" sz="2800" dirty="0" smtClean="0"/>
              <a:t> </a:t>
            </a:r>
            <a:r>
              <a:rPr lang="en-US" sz="2800" dirty="0" err="1" smtClean="0"/>
              <a:t>Menteri</a:t>
            </a:r>
            <a:r>
              <a:rPr lang="en-US" sz="2800" dirty="0" smtClean="0"/>
              <a:t> (PPAT)</a:t>
            </a:r>
          </a:p>
          <a:p>
            <a:pPr>
              <a:buNone/>
            </a:pPr>
            <a:r>
              <a:rPr lang="en-US" sz="2800" dirty="0" err="1" smtClean="0"/>
              <a:t>Permasalahan</a:t>
            </a:r>
            <a:r>
              <a:rPr lang="en-US" sz="2800" dirty="0" smtClean="0"/>
              <a:t> </a:t>
            </a:r>
            <a:r>
              <a:rPr lang="en-US" sz="2800" dirty="0" err="1" smtClean="0"/>
              <a:t>yg</a:t>
            </a:r>
            <a:r>
              <a:rPr lang="en-US" sz="2800" dirty="0" smtClean="0"/>
              <a:t> </a:t>
            </a:r>
            <a:r>
              <a:rPr lang="en-US" sz="2800" dirty="0" err="1" smtClean="0"/>
              <a:t>timbul</a:t>
            </a:r>
            <a:r>
              <a:rPr lang="en-US" sz="2800" dirty="0" smtClean="0"/>
              <a:t> </a:t>
            </a:r>
            <a:r>
              <a:rPr lang="en-US" sz="2800" dirty="0" err="1" smtClean="0"/>
              <a:t>bahwa</a:t>
            </a:r>
            <a:r>
              <a:rPr lang="en-US" sz="2800" dirty="0" smtClean="0"/>
              <a:t> </a:t>
            </a:r>
            <a:r>
              <a:rPr lang="en-US" sz="2800" dirty="0" err="1" smtClean="0"/>
              <a:t>perjanjian</a:t>
            </a:r>
            <a:r>
              <a:rPr lang="en-US" sz="2800" dirty="0" smtClean="0"/>
              <a:t> </a:t>
            </a:r>
            <a:r>
              <a:rPr lang="en-US" sz="2800" dirty="0" err="1" smtClean="0"/>
              <a:t>jual</a:t>
            </a:r>
            <a:r>
              <a:rPr lang="en-US" sz="2800" dirty="0" smtClean="0"/>
              <a:t> </a:t>
            </a:r>
            <a:r>
              <a:rPr lang="en-US" sz="2800" dirty="0" err="1" smtClean="0"/>
              <a:t>beli</a:t>
            </a:r>
            <a:r>
              <a:rPr lang="en-US" sz="2800" dirty="0" smtClean="0"/>
              <a:t> HAT </a:t>
            </a:r>
            <a:r>
              <a:rPr lang="en-US" sz="2800" dirty="0" err="1" smtClean="0"/>
              <a:t>tidak</a:t>
            </a:r>
            <a:r>
              <a:rPr lang="en-US" sz="2800" dirty="0" smtClean="0"/>
              <a:t> </a:t>
            </a:r>
            <a:r>
              <a:rPr lang="en-US" sz="2800" dirty="0" err="1" smtClean="0"/>
              <a:t>dihadapan</a:t>
            </a:r>
            <a:r>
              <a:rPr lang="en-US" sz="2800" dirty="0" smtClean="0"/>
              <a:t> PPAT, </a:t>
            </a:r>
            <a:r>
              <a:rPr lang="en-US" sz="2800" dirty="0" err="1" smtClean="0"/>
              <a:t>misalnya</a:t>
            </a:r>
            <a:r>
              <a:rPr lang="en-US" sz="2800" dirty="0" smtClean="0"/>
              <a:t> </a:t>
            </a:r>
            <a:r>
              <a:rPr lang="en-US" sz="2800" dirty="0" err="1" smtClean="0"/>
              <a:t>dihadapa</a:t>
            </a:r>
            <a:r>
              <a:rPr lang="en-US" sz="2800" dirty="0" smtClean="0"/>
              <a:t>  </a:t>
            </a:r>
            <a:r>
              <a:rPr lang="en-US" sz="2800" dirty="0" err="1" smtClean="0"/>
              <a:t>Kepela</a:t>
            </a:r>
            <a:r>
              <a:rPr lang="en-US" sz="2800" dirty="0" smtClean="0"/>
              <a:t> </a:t>
            </a:r>
            <a:r>
              <a:rPr lang="en-US" sz="2800" dirty="0" err="1" smtClean="0"/>
              <a:t>Desa</a:t>
            </a:r>
            <a:r>
              <a:rPr lang="en-US" sz="2800" dirty="0" smtClean="0"/>
              <a:t> </a:t>
            </a:r>
            <a:r>
              <a:rPr lang="en-US" sz="2800" dirty="0" err="1" smtClean="0"/>
              <a:t>sesudah</a:t>
            </a:r>
            <a:r>
              <a:rPr lang="en-US" sz="2800" dirty="0" smtClean="0"/>
              <a:t> </a:t>
            </a:r>
            <a:r>
              <a:rPr lang="en-US" sz="2800" dirty="0" err="1" smtClean="0"/>
              <a:t>adanya</a:t>
            </a:r>
            <a:r>
              <a:rPr lang="en-US" sz="2800" dirty="0" smtClean="0"/>
              <a:t> </a:t>
            </a:r>
            <a:r>
              <a:rPr lang="en-US" sz="2800" dirty="0" err="1" smtClean="0"/>
              <a:t>peraturan</a:t>
            </a:r>
            <a:r>
              <a:rPr lang="en-US" sz="2800" dirty="0" smtClean="0"/>
              <a:t> </a:t>
            </a:r>
            <a:r>
              <a:rPr lang="en-US" sz="2800" dirty="0" err="1" smtClean="0"/>
              <a:t>tsb</a:t>
            </a:r>
            <a:r>
              <a:rPr lang="en-US" sz="2800" dirty="0" smtClean="0"/>
              <a:t>, </a:t>
            </a:r>
            <a:r>
              <a:rPr lang="en-US" sz="2800" dirty="0" err="1" smtClean="0"/>
              <a:t>apakah</a:t>
            </a:r>
            <a:r>
              <a:rPr lang="en-US" sz="2800" dirty="0" smtClean="0"/>
              <a:t> </a:t>
            </a:r>
            <a:r>
              <a:rPr lang="en-US" sz="2800" dirty="0" err="1" smtClean="0"/>
              <a:t>jual</a:t>
            </a:r>
            <a:r>
              <a:rPr lang="en-US" sz="2800" dirty="0" smtClean="0"/>
              <a:t> </a:t>
            </a:r>
            <a:r>
              <a:rPr lang="en-US" sz="2800" dirty="0" err="1" smtClean="0"/>
              <a:t>beli</a:t>
            </a:r>
            <a:r>
              <a:rPr lang="en-US" sz="2800" dirty="0" smtClean="0"/>
              <a:t> </a:t>
            </a:r>
            <a:r>
              <a:rPr lang="en-US" sz="2800" dirty="0" err="1" smtClean="0"/>
              <a:t>itu</a:t>
            </a:r>
            <a:r>
              <a:rPr lang="en-US" sz="2800" dirty="0" smtClean="0"/>
              <a:t> </a:t>
            </a:r>
            <a:r>
              <a:rPr lang="en-US" sz="2800" dirty="0" err="1" smtClean="0"/>
              <a:t>sah</a:t>
            </a:r>
            <a:r>
              <a:rPr lang="en-US" sz="2800" dirty="0" smtClean="0"/>
              <a:t> </a:t>
            </a:r>
            <a:r>
              <a:rPr lang="en-US" sz="2800" dirty="0" err="1" smtClean="0"/>
              <a:t>atau</a:t>
            </a:r>
            <a:r>
              <a:rPr lang="en-US" sz="2800" dirty="0" smtClean="0"/>
              <a:t> </a:t>
            </a:r>
            <a:r>
              <a:rPr lang="en-US" sz="2800" dirty="0" err="1" smtClean="0"/>
              <a:t>tidak</a:t>
            </a:r>
            <a:r>
              <a:rPr lang="en-US" sz="2800" dirty="0" smtClean="0"/>
              <a:t>.</a:t>
            </a:r>
            <a:endParaRPr lang="en-US" sz="28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b="1" dirty="0" err="1" smtClean="0"/>
              <a:t>Untuk</a:t>
            </a:r>
            <a:r>
              <a:rPr lang="en-US" sz="3200" b="1" dirty="0" smtClean="0"/>
              <a:t> </a:t>
            </a:r>
            <a:r>
              <a:rPr lang="en-US" sz="3200" b="1" dirty="0" err="1" smtClean="0"/>
              <a:t>menjawab</a:t>
            </a:r>
            <a:r>
              <a:rPr lang="en-US" sz="3200" b="1" dirty="0" smtClean="0"/>
              <a:t> </a:t>
            </a:r>
            <a:r>
              <a:rPr lang="en-US" sz="3200" b="1" dirty="0" err="1" smtClean="0"/>
              <a:t>permasalahn</a:t>
            </a:r>
            <a:r>
              <a:rPr lang="en-US" sz="3200" b="1" dirty="0" smtClean="0"/>
              <a:t> </a:t>
            </a:r>
            <a:r>
              <a:rPr lang="en-US" sz="3200" b="1" dirty="0" err="1" smtClean="0"/>
              <a:t>ini</a:t>
            </a:r>
            <a:r>
              <a:rPr lang="en-US" sz="3200" b="1" dirty="0" smtClean="0"/>
              <a:t>, </a:t>
            </a:r>
            <a:r>
              <a:rPr lang="en-US" sz="3200" b="1" dirty="0" err="1" smtClean="0"/>
              <a:t>ada</a:t>
            </a:r>
            <a:r>
              <a:rPr lang="en-US" sz="3200" b="1" dirty="0" smtClean="0"/>
              <a:t> </a:t>
            </a:r>
            <a:r>
              <a:rPr lang="en-US" sz="3200" b="1" dirty="0" err="1" smtClean="0"/>
              <a:t>beberapa</a:t>
            </a:r>
            <a:r>
              <a:rPr lang="en-US" sz="3200" b="1" dirty="0" smtClean="0"/>
              <a:t> </a:t>
            </a:r>
            <a:r>
              <a:rPr lang="en-US" sz="3200" b="1" dirty="0" err="1" smtClean="0"/>
              <a:t>pendapat</a:t>
            </a:r>
            <a:r>
              <a:rPr lang="en-US" sz="3200" b="1" dirty="0" smtClean="0"/>
              <a:t> yang </a:t>
            </a:r>
            <a:r>
              <a:rPr lang="en-US" sz="3200" b="1" dirty="0" err="1" smtClean="0"/>
              <a:t>berbeda</a:t>
            </a:r>
            <a:r>
              <a:rPr lang="en-US" sz="3200" b="1" dirty="0" smtClean="0"/>
              <a:t> :</a:t>
            </a:r>
            <a:endParaRPr lang="en-US" sz="3200" b="1"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marL="514350" indent="-514350">
              <a:buAutoNum type="alphaLcPeriod"/>
            </a:pPr>
            <a:r>
              <a:rPr lang="en-US" sz="2800" dirty="0" err="1" smtClean="0"/>
              <a:t>Pendapat</a:t>
            </a:r>
            <a:r>
              <a:rPr lang="en-US" sz="2800" dirty="0" smtClean="0"/>
              <a:t> </a:t>
            </a:r>
            <a:r>
              <a:rPr lang="en-US" sz="2800" dirty="0" err="1" smtClean="0"/>
              <a:t>yg</a:t>
            </a:r>
            <a:r>
              <a:rPr lang="en-US" sz="2800" dirty="0" smtClean="0"/>
              <a:t> </a:t>
            </a:r>
            <a:r>
              <a:rPr lang="en-US" sz="2800" dirty="0" err="1" smtClean="0"/>
              <a:t>didasarkan</a:t>
            </a:r>
            <a:r>
              <a:rPr lang="en-US" sz="2800" dirty="0" smtClean="0"/>
              <a:t> </a:t>
            </a:r>
            <a:r>
              <a:rPr lang="en-US" sz="2800" dirty="0" err="1" smtClean="0"/>
              <a:t>pasal</a:t>
            </a:r>
            <a:r>
              <a:rPr lang="en-US" sz="2800" dirty="0" smtClean="0"/>
              <a:t> 19 </a:t>
            </a:r>
            <a:r>
              <a:rPr lang="en-US" sz="2800" dirty="0" err="1" smtClean="0"/>
              <a:t>yg</a:t>
            </a:r>
            <a:r>
              <a:rPr lang="en-US" sz="2800" dirty="0" smtClean="0"/>
              <a:t> </a:t>
            </a:r>
            <a:r>
              <a:rPr lang="en-US" sz="2800" dirty="0" err="1" smtClean="0"/>
              <a:t>mengharuskan</a:t>
            </a:r>
            <a:r>
              <a:rPr lang="en-US" sz="2800" dirty="0" smtClean="0"/>
              <a:t> </a:t>
            </a:r>
            <a:r>
              <a:rPr lang="en-US" sz="2800" dirty="0" err="1" smtClean="0"/>
              <a:t>jual</a:t>
            </a:r>
            <a:r>
              <a:rPr lang="en-US" sz="2800" dirty="0" smtClean="0"/>
              <a:t> </a:t>
            </a:r>
            <a:r>
              <a:rPr lang="en-US" sz="2800" dirty="0" err="1" smtClean="0"/>
              <a:t>beli</a:t>
            </a:r>
            <a:r>
              <a:rPr lang="en-US" sz="2800" dirty="0" smtClean="0"/>
              <a:t> </a:t>
            </a:r>
            <a:r>
              <a:rPr lang="en-US" sz="2800" dirty="0" err="1" smtClean="0"/>
              <a:t>tanah</a:t>
            </a:r>
            <a:r>
              <a:rPr lang="en-US" sz="2800" dirty="0" smtClean="0"/>
              <a:t> hrs </a:t>
            </a:r>
            <a:r>
              <a:rPr lang="en-US" sz="2800" dirty="0" err="1" smtClean="0"/>
              <a:t>dibuktikan</a:t>
            </a:r>
            <a:r>
              <a:rPr lang="en-US" sz="2800" dirty="0" smtClean="0"/>
              <a:t> </a:t>
            </a:r>
            <a:r>
              <a:rPr lang="en-US" sz="2800" dirty="0" err="1" smtClean="0"/>
              <a:t>dng</a:t>
            </a:r>
            <a:r>
              <a:rPr lang="en-US" sz="2800" dirty="0" smtClean="0"/>
              <a:t> </a:t>
            </a:r>
            <a:r>
              <a:rPr lang="en-US" sz="2800" dirty="0" err="1" smtClean="0"/>
              <a:t>akta</a:t>
            </a:r>
            <a:r>
              <a:rPr lang="en-US" sz="2800" dirty="0" smtClean="0"/>
              <a:t>  PPAT. </a:t>
            </a:r>
          </a:p>
          <a:p>
            <a:pPr marL="514350" indent="-514350"/>
            <a:r>
              <a:rPr lang="en-US" sz="2800" dirty="0" err="1" smtClean="0"/>
              <a:t>Oleh</a:t>
            </a:r>
            <a:r>
              <a:rPr lang="en-US" sz="2800" dirty="0" smtClean="0"/>
              <a:t> </a:t>
            </a:r>
            <a:r>
              <a:rPr lang="en-US" sz="2800" dirty="0" err="1" smtClean="0"/>
              <a:t>sebab</a:t>
            </a:r>
            <a:r>
              <a:rPr lang="en-US" sz="2800" dirty="0" smtClean="0"/>
              <a:t> </a:t>
            </a:r>
            <a:r>
              <a:rPr lang="en-US" sz="2800" dirty="0" err="1" smtClean="0"/>
              <a:t>itu</a:t>
            </a:r>
            <a:r>
              <a:rPr lang="en-US" sz="2800" dirty="0" smtClean="0"/>
              <a:t> </a:t>
            </a:r>
            <a:r>
              <a:rPr lang="en-US" sz="2800" dirty="0" err="1" smtClean="0"/>
              <a:t>jual</a:t>
            </a:r>
            <a:r>
              <a:rPr lang="en-US" sz="2800" dirty="0" smtClean="0"/>
              <a:t> </a:t>
            </a:r>
            <a:r>
              <a:rPr lang="en-US" sz="2800" dirty="0" err="1" smtClean="0"/>
              <a:t>beli</a:t>
            </a:r>
            <a:r>
              <a:rPr lang="en-US" sz="2800" dirty="0" smtClean="0"/>
              <a:t> </a:t>
            </a:r>
            <a:r>
              <a:rPr lang="en-US" sz="2800" dirty="0" err="1" smtClean="0"/>
              <a:t>yg</a:t>
            </a:r>
            <a:r>
              <a:rPr lang="en-US" sz="2800" dirty="0" smtClean="0"/>
              <a:t> </a:t>
            </a:r>
            <a:r>
              <a:rPr lang="en-US" sz="2800" dirty="0" err="1" smtClean="0"/>
              <a:t>tdk</a:t>
            </a:r>
            <a:r>
              <a:rPr lang="en-US" sz="2800" dirty="0" smtClean="0"/>
              <a:t> </a:t>
            </a:r>
            <a:r>
              <a:rPr lang="en-US" sz="2800" dirty="0" err="1" smtClean="0"/>
              <a:t>dilakukan</a:t>
            </a:r>
            <a:r>
              <a:rPr lang="en-US" sz="2800" dirty="0" smtClean="0"/>
              <a:t> </a:t>
            </a:r>
            <a:r>
              <a:rPr lang="en-US" sz="2800" dirty="0" err="1" smtClean="0"/>
              <a:t>dihadapan</a:t>
            </a:r>
            <a:r>
              <a:rPr lang="en-US" sz="2800" dirty="0" smtClean="0"/>
              <a:t> PPAT </a:t>
            </a:r>
            <a:r>
              <a:rPr lang="en-US" sz="2800" dirty="0" err="1" smtClean="0"/>
              <a:t>bukanlah</a:t>
            </a:r>
            <a:r>
              <a:rPr lang="en-US" sz="2800" dirty="0" smtClean="0"/>
              <a:t> </a:t>
            </a:r>
            <a:r>
              <a:rPr lang="en-US" sz="2800" dirty="0" err="1" smtClean="0"/>
              <a:t>jual</a:t>
            </a:r>
            <a:r>
              <a:rPr lang="en-US" sz="2800" dirty="0" smtClean="0"/>
              <a:t> </a:t>
            </a:r>
            <a:r>
              <a:rPr lang="en-US" sz="2800" dirty="0" err="1" smtClean="0"/>
              <a:t>beli</a:t>
            </a:r>
            <a:r>
              <a:rPr lang="en-US" sz="2800" dirty="0" smtClean="0"/>
              <a:t> </a:t>
            </a:r>
            <a:r>
              <a:rPr lang="en-US" sz="2800" dirty="0" err="1" smtClean="0"/>
              <a:t>yg</a:t>
            </a:r>
            <a:r>
              <a:rPr lang="en-US" sz="2800" dirty="0" smtClean="0"/>
              <a:t> </a:t>
            </a:r>
            <a:r>
              <a:rPr lang="en-US" sz="2800" dirty="0" err="1" smtClean="0"/>
              <a:t>mengakibatkan</a:t>
            </a:r>
            <a:r>
              <a:rPr lang="en-US" sz="2800" dirty="0" smtClean="0"/>
              <a:t> </a:t>
            </a:r>
            <a:r>
              <a:rPr lang="en-US" sz="2800" dirty="0" err="1" smtClean="0"/>
              <a:t>beralihnya</a:t>
            </a:r>
            <a:r>
              <a:rPr lang="en-US" sz="2800" dirty="0" smtClean="0"/>
              <a:t> HAT </a:t>
            </a:r>
            <a:r>
              <a:rPr lang="en-US" sz="2800" dirty="0" err="1" smtClean="0"/>
              <a:t>ybs</a:t>
            </a:r>
            <a:r>
              <a:rPr lang="en-US" sz="2800" dirty="0" smtClean="0"/>
              <a:t> </a:t>
            </a:r>
            <a:r>
              <a:rPr lang="en-US" sz="2800" dirty="0" err="1" smtClean="0"/>
              <a:t>pada</a:t>
            </a:r>
            <a:r>
              <a:rPr lang="en-US" sz="2800" dirty="0" smtClean="0"/>
              <a:t> </a:t>
            </a:r>
            <a:r>
              <a:rPr lang="en-US" sz="2800" dirty="0" err="1" smtClean="0"/>
              <a:t>pembeli</a:t>
            </a:r>
            <a:r>
              <a:rPr lang="en-US" sz="2800" dirty="0" smtClean="0"/>
              <a:t>. </a:t>
            </a:r>
          </a:p>
          <a:p>
            <a:pPr marL="514350" indent="-514350"/>
            <a:r>
              <a:rPr lang="en-US" sz="2800" dirty="0" err="1" smtClean="0"/>
              <a:t>Dalam</a:t>
            </a:r>
            <a:r>
              <a:rPr lang="en-US" sz="2800" dirty="0" smtClean="0"/>
              <a:t> hub </a:t>
            </a:r>
            <a:r>
              <a:rPr lang="en-US" sz="2800" dirty="0" err="1" smtClean="0"/>
              <a:t>ini</a:t>
            </a:r>
            <a:r>
              <a:rPr lang="en-US" sz="2800" dirty="0" smtClean="0"/>
              <a:t> </a:t>
            </a:r>
            <a:r>
              <a:rPr lang="en-US" sz="2800" dirty="0" err="1" smtClean="0"/>
              <a:t>pasal</a:t>
            </a:r>
            <a:r>
              <a:rPr lang="en-US" sz="2800" dirty="0" smtClean="0"/>
              <a:t> 43 </a:t>
            </a:r>
            <a:r>
              <a:rPr lang="en-US" sz="2800" dirty="0" err="1" smtClean="0"/>
              <a:t>berfungsi</a:t>
            </a:r>
            <a:r>
              <a:rPr lang="en-US" sz="2800" dirty="0" smtClean="0"/>
              <a:t> </a:t>
            </a:r>
            <a:r>
              <a:rPr lang="en-US" sz="2800" dirty="0" err="1" smtClean="0"/>
              <a:t>sebagai</a:t>
            </a:r>
            <a:r>
              <a:rPr lang="en-US" sz="2800" dirty="0" smtClean="0"/>
              <a:t> </a:t>
            </a:r>
            <a:r>
              <a:rPr lang="en-US" sz="2800" dirty="0" err="1" smtClean="0"/>
              <a:t>saksi</a:t>
            </a:r>
            <a:r>
              <a:rPr lang="en-US" sz="2800" dirty="0" smtClean="0"/>
              <a:t> </a:t>
            </a:r>
            <a:r>
              <a:rPr lang="en-US" sz="2800" dirty="0" err="1" smtClean="0"/>
              <a:t>dan</a:t>
            </a:r>
            <a:r>
              <a:rPr lang="en-US" sz="2800" dirty="0" smtClean="0"/>
              <a:t> </a:t>
            </a:r>
            <a:r>
              <a:rPr lang="en-US" sz="2800" dirty="0" err="1" smtClean="0"/>
              <a:t>ketentuan</a:t>
            </a:r>
            <a:r>
              <a:rPr lang="en-US" sz="2800" dirty="0" smtClean="0"/>
              <a:t> </a:t>
            </a:r>
            <a:r>
              <a:rPr lang="en-US" sz="2800" dirty="0" err="1" smtClean="0"/>
              <a:t>pasal</a:t>
            </a:r>
            <a:r>
              <a:rPr lang="en-US" sz="2800" dirty="0" smtClean="0"/>
              <a:t> 19 </a:t>
            </a:r>
            <a:r>
              <a:rPr lang="en-US" sz="2800" dirty="0" err="1" smtClean="0"/>
              <a:t>tsb</a:t>
            </a:r>
            <a:r>
              <a:rPr lang="en-US" sz="2800" dirty="0" smtClean="0"/>
              <a:t>, </a:t>
            </a:r>
            <a:r>
              <a:rPr lang="en-US" sz="2800" dirty="0" err="1" smtClean="0"/>
              <a:t>dan</a:t>
            </a:r>
            <a:r>
              <a:rPr lang="en-US" sz="2800" dirty="0" smtClean="0"/>
              <a:t> </a:t>
            </a:r>
            <a:r>
              <a:rPr lang="en-US" sz="2800" dirty="0" err="1" smtClean="0"/>
              <a:t>harus</a:t>
            </a:r>
            <a:r>
              <a:rPr lang="en-US" sz="2800" dirty="0" smtClean="0"/>
              <a:t> </a:t>
            </a:r>
            <a:r>
              <a:rPr lang="en-US" sz="2800" dirty="0" err="1" smtClean="0"/>
              <a:t>dianggap</a:t>
            </a:r>
            <a:r>
              <a:rPr lang="en-US" sz="2800" dirty="0" smtClean="0"/>
              <a:t> </a:t>
            </a:r>
            <a:r>
              <a:rPr lang="en-US" sz="2800" dirty="0" err="1" smtClean="0"/>
              <a:t>sbg</a:t>
            </a:r>
            <a:r>
              <a:rPr lang="en-US" sz="2800" dirty="0" smtClean="0"/>
              <a:t> </a:t>
            </a:r>
            <a:r>
              <a:rPr lang="en-US" sz="2800" dirty="0" err="1" smtClean="0"/>
              <a:t>petunjuk</a:t>
            </a:r>
            <a:r>
              <a:rPr lang="en-US" sz="2800" dirty="0" smtClean="0"/>
              <a:t> </a:t>
            </a:r>
            <a:r>
              <a:rPr lang="en-US" sz="2800" dirty="0" err="1" smtClean="0"/>
              <a:t>bhw</a:t>
            </a:r>
            <a:r>
              <a:rPr lang="en-US" sz="2800" dirty="0" smtClean="0"/>
              <a:t> </a:t>
            </a:r>
            <a:r>
              <a:rPr lang="en-US" sz="2800" dirty="0" err="1" smtClean="0"/>
              <a:t>ketentuan</a:t>
            </a:r>
            <a:r>
              <a:rPr lang="en-US" sz="2800" dirty="0" smtClean="0"/>
              <a:t> </a:t>
            </a:r>
            <a:r>
              <a:rPr lang="en-US" sz="2800" dirty="0" err="1" smtClean="0"/>
              <a:t>tsb</a:t>
            </a:r>
            <a:r>
              <a:rPr lang="en-US" sz="2800" dirty="0" smtClean="0"/>
              <a:t> </a:t>
            </a:r>
            <a:r>
              <a:rPr lang="en-US" sz="2800" dirty="0" err="1" smtClean="0"/>
              <a:t>merupakan</a:t>
            </a:r>
            <a:r>
              <a:rPr lang="en-US" sz="2800" dirty="0" smtClean="0"/>
              <a:t> </a:t>
            </a:r>
            <a:r>
              <a:rPr lang="en-US" sz="2800" dirty="0" err="1" smtClean="0"/>
              <a:t>peraturan</a:t>
            </a:r>
            <a:r>
              <a:rPr lang="en-US" sz="2800" dirty="0" smtClean="0"/>
              <a:t> </a:t>
            </a:r>
            <a:r>
              <a:rPr lang="en-US" sz="2800" dirty="0" err="1" smtClean="0"/>
              <a:t>yg</a:t>
            </a:r>
            <a:r>
              <a:rPr lang="en-US" sz="2800" dirty="0" smtClean="0"/>
              <a:t> </a:t>
            </a:r>
            <a:r>
              <a:rPr lang="en-US" sz="2800" dirty="0" err="1" smtClean="0"/>
              <a:t>diadakan</a:t>
            </a:r>
            <a:r>
              <a:rPr lang="en-US" sz="2800" dirty="0" smtClean="0"/>
              <a:t> </a:t>
            </a:r>
            <a:r>
              <a:rPr lang="en-US" sz="2800" dirty="0" err="1" smtClean="0"/>
              <a:t>dan</a:t>
            </a:r>
            <a:r>
              <a:rPr lang="en-US" sz="2800" dirty="0" smtClean="0"/>
              <a:t> </a:t>
            </a:r>
            <a:r>
              <a:rPr lang="en-US" sz="2800" dirty="0" err="1" smtClean="0"/>
              <a:t>ketertiban</a:t>
            </a:r>
            <a:r>
              <a:rPr lang="en-US" sz="2800" dirty="0" smtClean="0"/>
              <a:t> </a:t>
            </a:r>
            <a:r>
              <a:rPr lang="en-US" sz="2800" dirty="0" err="1" smtClean="0"/>
              <a:t>umum</a:t>
            </a:r>
            <a:r>
              <a:rPr lang="en-US" sz="2800" dirty="0" smtClean="0"/>
              <a:t>, </a:t>
            </a:r>
            <a:r>
              <a:rPr lang="en-US" sz="2800" dirty="0" err="1" smtClean="0"/>
              <a:t>yg</a:t>
            </a:r>
            <a:r>
              <a:rPr lang="en-US" sz="2800" dirty="0" smtClean="0"/>
              <a:t> </a:t>
            </a:r>
            <a:r>
              <a:rPr lang="en-US" sz="2800" dirty="0" err="1" smtClean="0"/>
              <a:t>apabila</a:t>
            </a:r>
            <a:r>
              <a:rPr lang="en-US" sz="2800" dirty="0" smtClean="0"/>
              <a:t> </a:t>
            </a:r>
            <a:r>
              <a:rPr lang="en-US" sz="2800" dirty="0" err="1" smtClean="0"/>
              <a:t>dilanggar</a:t>
            </a:r>
            <a:r>
              <a:rPr lang="en-US" sz="2800" dirty="0" smtClean="0"/>
              <a:t> </a:t>
            </a:r>
            <a:r>
              <a:rPr lang="en-US" sz="2800" dirty="0" err="1" smtClean="0"/>
              <a:t>tidak</a:t>
            </a:r>
            <a:r>
              <a:rPr lang="en-US" sz="2800" dirty="0" smtClean="0"/>
              <a:t> </a:t>
            </a:r>
            <a:r>
              <a:rPr lang="en-US" sz="2800" dirty="0" err="1" smtClean="0"/>
              <a:t>akan</a:t>
            </a:r>
            <a:r>
              <a:rPr lang="en-US" sz="2800" dirty="0" smtClean="0"/>
              <a:t> </a:t>
            </a:r>
            <a:r>
              <a:rPr lang="en-US" sz="2800" dirty="0" err="1" smtClean="0"/>
              <a:t>melahirkan</a:t>
            </a:r>
            <a:r>
              <a:rPr lang="en-US" sz="2800" dirty="0" smtClean="0"/>
              <a:t> </a:t>
            </a:r>
            <a:r>
              <a:rPr lang="en-US" sz="2800" dirty="0" err="1" smtClean="0"/>
              <a:t>perjanjian</a:t>
            </a:r>
            <a:r>
              <a:rPr lang="en-US" sz="2800" dirty="0" smtClean="0"/>
              <a:t> </a:t>
            </a:r>
            <a:r>
              <a:rPr lang="en-US" sz="2800" dirty="0" err="1" smtClean="0"/>
              <a:t>jual</a:t>
            </a:r>
            <a:r>
              <a:rPr lang="en-US" sz="2800" dirty="0" smtClean="0"/>
              <a:t> </a:t>
            </a:r>
            <a:r>
              <a:rPr lang="en-US" sz="2800" dirty="0" err="1" smtClean="0"/>
              <a:t>beli</a:t>
            </a:r>
            <a:r>
              <a:rPr lang="en-US" sz="2800" dirty="0" smtClean="0"/>
              <a:t>, </a:t>
            </a:r>
            <a:r>
              <a:rPr lang="en-US" sz="2800" dirty="0" err="1" smtClean="0"/>
              <a:t>tetapi</a:t>
            </a:r>
            <a:r>
              <a:rPr lang="en-US" sz="2800" dirty="0" smtClean="0"/>
              <a:t> </a:t>
            </a:r>
            <a:r>
              <a:rPr lang="en-US" sz="2800" dirty="0" err="1" smtClean="0"/>
              <a:t>baru</a:t>
            </a:r>
            <a:r>
              <a:rPr lang="en-US" sz="2800" dirty="0" smtClean="0"/>
              <a:t> </a:t>
            </a:r>
            <a:r>
              <a:rPr lang="en-US" sz="2800" dirty="0" err="1" smtClean="0"/>
              <a:t>merupakan</a:t>
            </a:r>
            <a:r>
              <a:rPr lang="en-US" sz="2800" dirty="0" smtClean="0"/>
              <a:t> </a:t>
            </a:r>
            <a:r>
              <a:rPr lang="en-US" sz="2800" dirty="0" err="1" smtClean="0"/>
              <a:t>perjanian</a:t>
            </a:r>
            <a:r>
              <a:rPr lang="en-US" sz="2800" dirty="0" smtClean="0"/>
              <a:t>  </a:t>
            </a:r>
            <a:r>
              <a:rPr lang="en-US" sz="2800" dirty="0" err="1" smtClean="0"/>
              <a:t>akan</a:t>
            </a:r>
            <a:r>
              <a:rPr lang="en-US" sz="2800" dirty="0" smtClean="0"/>
              <a:t> </a:t>
            </a:r>
            <a:r>
              <a:rPr lang="en-US" sz="2800" dirty="0" err="1" smtClean="0"/>
              <a:t>jual</a:t>
            </a:r>
            <a:r>
              <a:rPr lang="en-US" sz="2800" dirty="0" smtClean="0"/>
              <a:t> </a:t>
            </a:r>
            <a:r>
              <a:rPr lang="en-US" sz="2800" dirty="0" err="1" smtClean="0"/>
              <a:t>beli</a:t>
            </a:r>
            <a:endParaRPr lang="en-US" sz="28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pPr algn="l"/>
            <a:r>
              <a:rPr lang="en-US" sz="3100" dirty="0" smtClean="0"/>
              <a:t>b</a:t>
            </a:r>
            <a:r>
              <a:rPr lang="en-US" sz="3600" dirty="0" smtClean="0"/>
              <a:t>. </a:t>
            </a:r>
            <a:r>
              <a:rPr lang="en-US" sz="3600" b="1" dirty="0" err="1" smtClean="0"/>
              <a:t>Pendapat</a:t>
            </a:r>
            <a:r>
              <a:rPr lang="en-US" sz="3600" b="1" dirty="0" smtClean="0"/>
              <a:t> </a:t>
            </a:r>
            <a:r>
              <a:rPr lang="en-US" sz="3600" b="1" dirty="0" err="1" smtClean="0"/>
              <a:t>pasal</a:t>
            </a:r>
            <a:r>
              <a:rPr lang="en-US" sz="3600" b="1" dirty="0" smtClean="0"/>
              <a:t> 19 </a:t>
            </a:r>
            <a:r>
              <a:rPr lang="en-US" sz="3600" b="1" dirty="0" err="1" smtClean="0"/>
              <a:t>uupa</a:t>
            </a:r>
            <a:r>
              <a:rPr lang="en-US" sz="3600" b="1" dirty="0" smtClean="0"/>
              <a:t>, </a:t>
            </a:r>
            <a:r>
              <a:rPr lang="en-US" sz="3600" b="1" dirty="0" err="1" smtClean="0"/>
              <a:t>bertujuan</a:t>
            </a:r>
            <a:r>
              <a:rPr lang="en-US" sz="3600" b="1" dirty="0" smtClean="0"/>
              <a:t> </a:t>
            </a:r>
            <a:r>
              <a:rPr lang="en-US" sz="3600" b="1" dirty="0" err="1" smtClean="0"/>
              <a:t>memberikan</a:t>
            </a:r>
            <a:r>
              <a:rPr lang="en-US" sz="3600" b="1" dirty="0" smtClean="0"/>
              <a:t> </a:t>
            </a:r>
            <a:r>
              <a:rPr lang="en-US" sz="3600" b="1" dirty="0" err="1" smtClean="0"/>
              <a:t>alat</a:t>
            </a:r>
            <a:r>
              <a:rPr lang="en-US" sz="3600" b="1" dirty="0" smtClean="0"/>
              <a:t> </a:t>
            </a:r>
            <a:r>
              <a:rPr lang="en-US" sz="3600" b="1" dirty="0" err="1" smtClean="0"/>
              <a:t>pembuktian</a:t>
            </a:r>
            <a:r>
              <a:rPr lang="en-US" sz="3600" b="1" dirty="0" smtClean="0"/>
              <a:t> </a:t>
            </a:r>
            <a:r>
              <a:rPr lang="en-US" sz="3600" b="1" dirty="0" err="1" smtClean="0"/>
              <a:t>yg</a:t>
            </a:r>
            <a:r>
              <a:rPr lang="en-US" sz="3600" b="1" dirty="0" smtClean="0"/>
              <a:t> </a:t>
            </a:r>
            <a:r>
              <a:rPr lang="en-US" sz="3600" b="1" dirty="0" err="1" smtClean="0"/>
              <a:t>kuat</a:t>
            </a:r>
            <a:r>
              <a:rPr lang="en-US" sz="3600" b="1" dirty="0" smtClean="0"/>
              <a:t> </a:t>
            </a:r>
            <a:r>
              <a:rPr lang="en-US" sz="3600" b="1" dirty="0" err="1" smtClean="0"/>
              <a:t>kpd</a:t>
            </a:r>
            <a:r>
              <a:rPr lang="en-US" sz="3600" b="1" dirty="0" smtClean="0"/>
              <a:t> </a:t>
            </a:r>
            <a:r>
              <a:rPr lang="en-US" sz="3600" b="1" dirty="0" err="1" smtClean="0"/>
              <a:t>pembeli</a:t>
            </a:r>
            <a:r>
              <a:rPr lang="en-US" sz="3600" b="1" dirty="0" smtClean="0"/>
              <a:t> </a:t>
            </a:r>
            <a:r>
              <a:rPr lang="en-US" sz="3600" b="1" dirty="0" err="1" smtClean="0"/>
              <a:t>utk</a:t>
            </a:r>
            <a:r>
              <a:rPr lang="en-US" sz="3600" b="1" dirty="0" smtClean="0"/>
              <a:t> </a:t>
            </a:r>
            <a:r>
              <a:rPr lang="en-US" sz="3600" b="1" dirty="0" err="1" smtClean="0"/>
              <a:t>dpt</a:t>
            </a:r>
            <a:r>
              <a:rPr lang="en-US" sz="3600" b="1" dirty="0" smtClean="0"/>
              <a:t> </a:t>
            </a:r>
            <a:r>
              <a:rPr lang="en-US" sz="3600" b="1" dirty="0" err="1" smtClean="0"/>
              <a:t>mendaftar</a:t>
            </a:r>
            <a:r>
              <a:rPr lang="en-US" sz="3600" b="1" dirty="0" smtClean="0"/>
              <a:t> </a:t>
            </a:r>
            <a:r>
              <a:rPr lang="en-US" sz="3600" b="1" dirty="0" err="1" smtClean="0"/>
              <a:t>atau</a:t>
            </a:r>
            <a:r>
              <a:rPr lang="en-US" sz="3600" b="1" dirty="0" smtClean="0"/>
              <a:t> </a:t>
            </a:r>
            <a:r>
              <a:rPr lang="en-US" sz="3600" b="1" dirty="0" err="1" smtClean="0"/>
              <a:t>mencatat</a:t>
            </a:r>
            <a:r>
              <a:rPr lang="en-US" sz="3600" b="1" dirty="0" smtClean="0"/>
              <a:t> </a:t>
            </a:r>
            <a:r>
              <a:rPr lang="en-US" sz="3600" b="1" dirty="0" err="1" smtClean="0"/>
              <a:t>peralihan</a:t>
            </a:r>
            <a:r>
              <a:rPr lang="en-US" sz="3600" b="1" dirty="0" smtClean="0"/>
              <a:t> HAT</a:t>
            </a:r>
            <a:endParaRPr lang="en-US" sz="3600" b="1" dirty="0"/>
          </a:p>
        </p:txBody>
      </p:sp>
      <p:sp>
        <p:nvSpPr>
          <p:cNvPr id="3" name="Content Placeholder 2"/>
          <p:cNvSpPr>
            <a:spLocks noGrp="1"/>
          </p:cNvSpPr>
          <p:nvPr>
            <p:ph idx="1"/>
          </p:nvPr>
        </p:nvSpPr>
        <p:spPr>
          <a:xfrm>
            <a:off x="457200" y="2286000"/>
            <a:ext cx="8229600" cy="3840163"/>
          </a:xfrm>
        </p:spPr>
        <p:txBody>
          <a:bodyPr>
            <a:normAutofit lnSpcReduction="10000"/>
          </a:bodyPr>
          <a:lstStyle/>
          <a:p>
            <a:r>
              <a:rPr lang="en-US" dirty="0" err="1" smtClean="0"/>
              <a:t>Bukti</a:t>
            </a:r>
            <a:r>
              <a:rPr lang="en-US" dirty="0" smtClean="0"/>
              <a:t> hrs </a:t>
            </a:r>
            <a:r>
              <a:rPr lang="en-US" dirty="0" err="1" smtClean="0"/>
              <a:t>berupa</a:t>
            </a:r>
            <a:r>
              <a:rPr lang="en-US" dirty="0" smtClean="0"/>
              <a:t> </a:t>
            </a:r>
            <a:r>
              <a:rPr lang="en-US" dirty="0" err="1" smtClean="0"/>
              <a:t>akta</a:t>
            </a:r>
            <a:r>
              <a:rPr lang="en-US" dirty="0" smtClean="0"/>
              <a:t> </a:t>
            </a:r>
            <a:r>
              <a:rPr lang="en-US" dirty="0" err="1" smtClean="0"/>
              <a:t>yg</a:t>
            </a:r>
            <a:r>
              <a:rPr lang="en-US" dirty="0" smtClean="0"/>
              <a:t> </a:t>
            </a:r>
            <a:r>
              <a:rPr lang="en-US" dirty="0" err="1" smtClean="0"/>
              <a:t>dibuat</a:t>
            </a:r>
            <a:r>
              <a:rPr lang="en-US" dirty="0" smtClean="0"/>
              <a:t> </a:t>
            </a:r>
            <a:r>
              <a:rPr lang="en-US" dirty="0" err="1" smtClean="0"/>
              <a:t>oleh</a:t>
            </a:r>
            <a:r>
              <a:rPr lang="en-US" dirty="0" smtClean="0"/>
              <a:t> PPAT, </a:t>
            </a:r>
            <a:r>
              <a:rPr lang="en-US" dirty="0" err="1" smtClean="0"/>
              <a:t>dng</a:t>
            </a:r>
            <a:r>
              <a:rPr lang="en-US" dirty="0" smtClean="0"/>
              <a:t> </a:t>
            </a:r>
            <a:r>
              <a:rPr lang="en-US" dirty="0" err="1" smtClean="0"/>
              <a:t>sendirinya</a:t>
            </a:r>
            <a:r>
              <a:rPr lang="en-US" dirty="0" smtClean="0"/>
              <a:t> PPAT </a:t>
            </a:r>
            <a:r>
              <a:rPr lang="en-US" dirty="0" err="1" smtClean="0"/>
              <a:t>hanya</a:t>
            </a:r>
            <a:r>
              <a:rPr lang="en-US" dirty="0" smtClean="0"/>
              <a:t> </a:t>
            </a:r>
            <a:r>
              <a:rPr lang="en-US" dirty="0" err="1" smtClean="0"/>
              <a:t>dapat</a:t>
            </a:r>
            <a:r>
              <a:rPr lang="en-US" dirty="0" smtClean="0"/>
              <a:t> </a:t>
            </a:r>
            <a:r>
              <a:rPr lang="en-US" dirty="0" err="1" smtClean="0"/>
              <a:t>membuat</a:t>
            </a:r>
            <a:r>
              <a:rPr lang="en-US" dirty="0" smtClean="0"/>
              <a:t> </a:t>
            </a:r>
            <a:r>
              <a:rPr lang="en-US" dirty="0" err="1" smtClean="0"/>
              <a:t>akta</a:t>
            </a:r>
            <a:r>
              <a:rPr lang="en-US" dirty="0" smtClean="0"/>
              <a:t> </a:t>
            </a:r>
            <a:r>
              <a:rPr lang="en-US" dirty="0" err="1" smtClean="0"/>
              <a:t>jual</a:t>
            </a:r>
            <a:r>
              <a:rPr lang="en-US" dirty="0" smtClean="0"/>
              <a:t> </a:t>
            </a:r>
            <a:r>
              <a:rPr lang="en-US" dirty="0" err="1" smtClean="0"/>
              <a:t>beli</a:t>
            </a:r>
            <a:r>
              <a:rPr lang="en-US" dirty="0" smtClean="0"/>
              <a:t> </a:t>
            </a:r>
            <a:r>
              <a:rPr lang="en-US" dirty="0" err="1" smtClean="0"/>
              <a:t>dilakukan</a:t>
            </a:r>
            <a:r>
              <a:rPr lang="en-US" dirty="0" smtClean="0"/>
              <a:t> </a:t>
            </a:r>
            <a:r>
              <a:rPr lang="en-US" dirty="0" err="1" smtClean="0"/>
              <a:t>dihadapannya</a:t>
            </a:r>
            <a:r>
              <a:rPr lang="en-US" dirty="0" smtClean="0"/>
              <a:t>, </a:t>
            </a:r>
          </a:p>
          <a:p>
            <a:r>
              <a:rPr lang="en-US" dirty="0" err="1" smtClean="0"/>
              <a:t>Namun</a:t>
            </a:r>
            <a:r>
              <a:rPr lang="en-US" dirty="0" smtClean="0"/>
              <a:t> </a:t>
            </a:r>
            <a:r>
              <a:rPr lang="en-US" dirty="0" err="1" smtClean="0"/>
              <a:t>hak</a:t>
            </a:r>
            <a:r>
              <a:rPr lang="en-US" dirty="0" smtClean="0"/>
              <a:t> </a:t>
            </a:r>
            <a:r>
              <a:rPr lang="en-US" dirty="0" err="1" smtClean="0"/>
              <a:t>itu</a:t>
            </a:r>
            <a:r>
              <a:rPr lang="en-US" dirty="0" smtClean="0"/>
              <a:t> </a:t>
            </a:r>
            <a:r>
              <a:rPr lang="en-US" dirty="0" err="1" smtClean="0"/>
              <a:t>tdk</a:t>
            </a:r>
            <a:r>
              <a:rPr lang="en-US" dirty="0" smtClean="0"/>
              <a:t> </a:t>
            </a:r>
            <a:r>
              <a:rPr lang="en-US" dirty="0" err="1" smtClean="0"/>
              <a:t>berarti</a:t>
            </a:r>
            <a:r>
              <a:rPr lang="en-US" dirty="0" smtClean="0"/>
              <a:t> </a:t>
            </a:r>
            <a:r>
              <a:rPr lang="en-US" dirty="0" err="1" smtClean="0"/>
              <a:t>bhw</a:t>
            </a:r>
            <a:r>
              <a:rPr lang="en-US" dirty="0" smtClean="0"/>
              <a:t> </a:t>
            </a:r>
            <a:r>
              <a:rPr lang="en-US" dirty="0" err="1" smtClean="0"/>
              <a:t>jika</a:t>
            </a:r>
            <a:r>
              <a:rPr lang="en-US" dirty="0" smtClean="0"/>
              <a:t>  </a:t>
            </a:r>
            <a:r>
              <a:rPr lang="en-US" dirty="0" err="1" smtClean="0"/>
              <a:t>tdk</a:t>
            </a:r>
            <a:r>
              <a:rPr lang="en-US" dirty="0" smtClean="0"/>
              <a:t> </a:t>
            </a:r>
            <a:r>
              <a:rPr lang="en-US" dirty="0" err="1" smtClean="0"/>
              <a:t>dilakukan</a:t>
            </a:r>
            <a:r>
              <a:rPr lang="en-US" dirty="0" smtClean="0"/>
              <a:t> </a:t>
            </a:r>
            <a:r>
              <a:rPr lang="en-US" dirty="0" err="1" smtClean="0"/>
              <a:t>dihadapan</a:t>
            </a:r>
            <a:r>
              <a:rPr lang="en-US" dirty="0" smtClean="0"/>
              <a:t> PPAT, </a:t>
            </a:r>
            <a:r>
              <a:rPr lang="en-US" dirty="0" err="1" smtClean="0"/>
              <a:t>suatu</a:t>
            </a:r>
            <a:r>
              <a:rPr lang="en-US" dirty="0" smtClean="0"/>
              <a:t> </a:t>
            </a:r>
            <a:r>
              <a:rPr lang="en-US" dirty="0" err="1" smtClean="0"/>
              <a:t>jual</a:t>
            </a:r>
            <a:r>
              <a:rPr lang="en-US" dirty="0" smtClean="0"/>
              <a:t> </a:t>
            </a:r>
            <a:r>
              <a:rPr lang="en-US" dirty="0" err="1" smtClean="0"/>
              <a:t>beli</a:t>
            </a:r>
            <a:r>
              <a:rPr lang="en-US" dirty="0" smtClean="0"/>
              <a:t> </a:t>
            </a:r>
            <a:r>
              <a:rPr lang="en-US" dirty="0" err="1" smtClean="0"/>
              <a:t>tanah</a:t>
            </a:r>
            <a:r>
              <a:rPr lang="en-US" dirty="0" smtClean="0"/>
              <a:t> </a:t>
            </a:r>
            <a:r>
              <a:rPr lang="en-US" dirty="0" err="1" smtClean="0"/>
              <a:t>yg</a:t>
            </a:r>
            <a:r>
              <a:rPr lang="en-US" dirty="0" smtClean="0"/>
              <a:t> </a:t>
            </a:r>
            <a:r>
              <a:rPr lang="en-US" dirty="0" err="1" smtClean="0"/>
              <a:t>memenuhi</a:t>
            </a:r>
            <a:r>
              <a:rPr lang="en-US" dirty="0" smtClean="0"/>
              <a:t> </a:t>
            </a:r>
            <a:r>
              <a:rPr lang="en-US" dirty="0" err="1" smtClean="0"/>
              <a:t>syarat</a:t>
            </a:r>
            <a:r>
              <a:rPr lang="en-US" dirty="0" smtClean="0"/>
              <a:t> </a:t>
            </a:r>
            <a:r>
              <a:rPr lang="en-US" dirty="0" err="1" smtClean="0"/>
              <a:t>meteriil</a:t>
            </a:r>
            <a:r>
              <a:rPr lang="en-US" dirty="0" smtClean="0"/>
              <a:t>( </a:t>
            </a:r>
            <a:r>
              <a:rPr lang="en-US" dirty="0" err="1" smtClean="0"/>
              <a:t>baik</a:t>
            </a:r>
            <a:r>
              <a:rPr lang="en-US" dirty="0" smtClean="0"/>
              <a:t> </a:t>
            </a:r>
            <a:r>
              <a:rPr lang="en-US" dirty="0" err="1" smtClean="0"/>
              <a:t>penjual</a:t>
            </a:r>
            <a:r>
              <a:rPr lang="en-US" dirty="0" smtClean="0"/>
              <a:t>, </a:t>
            </a:r>
            <a:r>
              <a:rPr lang="en-US" dirty="0" err="1" smtClean="0"/>
              <a:t>pembeli</a:t>
            </a:r>
            <a:r>
              <a:rPr lang="en-US" dirty="0" smtClean="0"/>
              <a:t> </a:t>
            </a:r>
            <a:r>
              <a:rPr lang="en-US" dirty="0" err="1" smtClean="0"/>
              <a:t>maupun</a:t>
            </a:r>
            <a:r>
              <a:rPr lang="en-US" dirty="0" smtClean="0"/>
              <a:t> </a:t>
            </a:r>
            <a:r>
              <a:rPr lang="en-US" dirty="0" err="1" smtClean="0"/>
              <a:t>tanahnya</a:t>
            </a:r>
            <a:r>
              <a:rPr lang="en-US" dirty="0" smtClean="0"/>
              <a:t>) </a:t>
            </a:r>
            <a:r>
              <a:rPr lang="en-US" dirty="0" err="1" smtClean="0"/>
              <a:t>menjadi</a:t>
            </a:r>
            <a:r>
              <a:rPr lang="en-US" dirty="0" smtClean="0"/>
              <a:t> </a:t>
            </a:r>
            <a:r>
              <a:rPr lang="en-US" dirty="0" err="1" smtClean="0"/>
              <a:t>tidak</a:t>
            </a:r>
            <a:r>
              <a:rPr lang="en-US" dirty="0" smtClean="0"/>
              <a:t> </a:t>
            </a:r>
            <a:r>
              <a:rPr lang="en-US" dirty="0" err="1" smtClean="0"/>
              <a:t>sah</a:t>
            </a:r>
            <a:r>
              <a:rPr lang="en-US" dirty="0" smtClean="0"/>
              <a:t>,</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sz="2800" b="1" dirty="0" err="1" smtClean="0"/>
              <a:t>Artinya</a:t>
            </a:r>
            <a:r>
              <a:rPr lang="en-US" sz="2800" b="1" dirty="0" smtClean="0"/>
              <a:t> </a:t>
            </a:r>
            <a:r>
              <a:rPr lang="en-US" sz="2800" b="1" dirty="0" err="1" smtClean="0"/>
              <a:t>bukan</a:t>
            </a:r>
            <a:r>
              <a:rPr lang="en-US" sz="2800" b="1" dirty="0" smtClean="0"/>
              <a:t> </a:t>
            </a:r>
            <a:r>
              <a:rPr lang="en-US" sz="2800" b="1" dirty="0" err="1" smtClean="0"/>
              <a:t>perbuatan</a:t>
            </a:r>
            <a:r>
              <a:rPr lang="en-US" sz="2800" b="1" dirty="0" smtClean="0"/>
              <a:t> </a:t>
            </a:r>
            <a:r>
              <a:rPr lang="en-US" sz="2800" b="1" dirty="0" err="1" smtClean="0"/>
              <a:t>hk</a:t>
            </a:r>
            <a:r>
              <a:rPr lang="en-US" sz="2800" b="1" dirty="0" smtClean="0"/>
              <a:t> </a:t>
            </a:r>
            <a:r>
              <a:rPr lang="en-US" sz="2800" b="1" dirty="0" err="1" smtClean="0"/>
              <a:t>yg</a:t>
            </a:r>
            <a:r>
              <a:rPr lang="en-US" sz="2800" b="1" dirty="0" smtClean="0"/>
              <a:t> </a:t>
            </a:r>
            <a:r>
              <a:rPr lang="en-US" sz="2800" b="1" dirty="0" err="1" smtClean="0"/>
              <a:t>mengakibatakan</a:t>
            </a:r>
            <a:r>
              <a:rPr lang="en-US" sz="2800" b="1" dirty="0" smtClean="0"/>
              <a:t> </a:t>
            </a:r>
            <a:r>
              <a:rPr lang="en-US" sz="2800" b="1" dirty="0" err="1" smtClean="0"/>
              <a:t>beralihnya</a:t>
            </a:r>
            <a:r>
              <a:rPr lang="en-US" sz="2800" b="1" dirty="0" smtClean="0"/>
              <a:t> HAT </a:t>
            </a:r>
            <a:r>
              <a:rPr lang="en-US" sz="2800" b="1" dirty="0" err="1" smtClean="0"/>
              <a:t>ybs</a:t>
            </a:r>
            <a:r>
              <a:rPr lang="en-US" sz="2800" b="1" dirty="0" smtClean="0"/>
              <a:t> </a:t>
            </a:r>
            <a:r>
              <a:rPr lang="en-US" sz="2800" b="1" dirty="0" err="1" smtClean="0"/>
              <a:t>kpd</a:t>
            </a:r>
            <a:r>
              <a:rPr lang="en-US" sz="2800" b="1" dirty="0" smtClean="0"/>
              <a:t> </a:t>
            </a:r>
            <a:r>
              <a:rPr lang="en-US" sz="2800" b="1" dirty="0" err="1" smtClean="0"/>
              <a:t>pihak</a:t>
            </a:r>
            <a:r>
              <a:rPr lang="en-US" sz="2800" b="1" dirty="0" smtClean="0"/>
              <a:t> </a:t>
            </a:r>
            <a:r>
              <a:rPr lang="en-US" sz="2800" b="1" dirty="0" err="1" smtClean="0"/>
              <a:t>yg</a:t>
            </a:r>
            <a:r>
              <a:rPr lang="en-US" sz="2800" b="1" dirty="0" smtClean="0"/>
              <a:t> </a:t>
            </a:r>
            <a:r>
              <a:rPr lang="en-US" sz="2800" b="1" dirty="0" err="1" smtClean="0"/>
              <a:t>telah</a:t>
            </a:r>
            <a:r>
              <a:rPr lang="en-US" sz="2800" b="1" dirty="0" smtClean="0"/>
              <a:t> </a:t>
            </a:r>
            <a:r>
              <a:rPr lang="en-US" sz="2800" b="1" dirty="0" err="1" smtClean="0"/>
              <a:t>membayar</a:t>
            </a:r>
            <a:r>
              <a:rPr lang="en-US" sz="2800" b="1" dirty="0" smtClean="0"/>
              <a:t> </a:t>
            </a:r>
            <a:r>
              <a:rPr lang="en-US" sz="2800" b="1" dirty="0" err="1" smtClean="0"/>
              <a:t>harganya</a:t>
            </a:r>
            <a:endParaRPr lang="en-US" sz="2800" b="1" dirty="0"/>
          </a:p>
        </p:txBody>
      </p:sp>
      <p:sp>
        <p:nvSpPr>
          <p:cNvPr id="3" name="Content Placeholder 2"/>
          <p:cNvSpPr>
            <a:spLocks noGrp="1"/>
          </p:cNvSpPr>
          <p:nvPr>
            <p:ph idx="1"/>
          </p:nvPr>
        </p:nvSpPr>
        <p:spPr>
          <a:xfrm>
            <a:off x="457200" y="1752600"/>
            <a:ext cx="8229600" cy="4373563"/>
          </a:xfrm>
        </p:spPr>
        <p:txBody>
          <a:bodyPr/>
          <a:lstStyle/>
          <a:p>
            <a:r>
              <a:rPr lang="en-US" dirty="0" err="1" smtClean="0"/>
              <a:t>Meskipun</a:t>
            </a:r>
            <a:r>
              <a:rPr lang="en-US" dirty="0" smtClean="0"/>
              <a:t> </a:t>
            </a:r>
            <a:r>
              <a:rPr lang="en-US" dirty="0" err="1" smtClean="0"/>
              <a:t>jual</a:t>
            </a:r>
            <a:r>
              <a:rPr lang="en-US" dirty="0" smtClean="0"/>
              <a:t> </a:t>
            </a:r>
            <a:r>
              <a:rPr lang="en-US" dirty="0" err="1" smtClean="0"/>
              <a:t>beli</a:t>
            </a:r>
            <a:r>
              <a:rPr lang="en-US" dirty="0" smtClean="0"/>
              <a:t> </a:t>
            </a:r>
            <a:r>
              <a:rPr lang="en-US" dirty="0" err="1" smtClean="0"/>
              <a:t>tidak</a:t>
            </a:r>
            <a:r>
              <a:rPr lang="en-US" dirty="0" smtClean="0"/>
              <a:t> </a:t>
            </a:r>
            <a:r>
              <a:rPr lang="en-US" dirty="0" err="1" smtClean="0"/>
              <a:t>dilakukan</a:t>
            </a:r>
            <a:r>
              <a:rPr lang="en-US" dirty="0" smtClean="0"/>
              <a:t> </a:t>
            </a:r>
            <a:r>
              <a:rPr lang="en-US" dirty="0" err="1" smtClean="0"/>
              <a:t>dihadapan</a:t>
            </a:r>
            <a:r>
              <a:rPr lang="en-US" dirty="0" smtClean="0"/>
              <a:t> PPAT, </a:t>
            </a:r>
            <a:r>
              <a:rPr lang="en-US" dirty="0" err="1" smtClean="0"/>
              <a:t>akan</a:t>
            </a:r>
            <a:r>
              <a:rPr lang="en-US" dirty="0" smtClean="0"/>
              <a:t> </a:t>
            </a:r>
            <a:r>
              <a:rPr lang="en-US" dirty="0" err="1" smtClean="0"/>
              <a:t>ttp</a:t>
            </a:r>
            <a:r>
              <a:rPr lang="en-US" dirty="0" smtClean="0"/>
              <a:t> </a:t>
            </a:r>
            <a:r>
              <a:rPr lang="en-US" dirty="0" err="1" smtClean="0"/>
              <a:t>syarat</a:t>
            </a:r>
            <a:r>
              <a:rPr lang="en-US" dirty="0" smtClean="0"/>
              <a:t> </a:t>
            </a:r>
            <a:r>
              <a:rPr lang="en-US" dirty="0" err="1" smtClean="0"/>
              <a:t>materiilnya</a:t>
            </a:r>
            <a:r>
              <a:rPr lang="en-US" dirty="0" smtClean="0"/>
              <a:t> </a:t>
            </a:r>
            <a:r>
              <a:rPr lang="en-US" dirty="0" err="1" smtClean="0"/>
              <a:t>terpenuhi</a:t>
            </a:r>
            <a:r>
              <a:rPr lang="en-US" dirty="0" smtClean="0"/>
              <a:t>, </a:t>
            </a:r>
            <a:r>
              <a:rPr lang="en-US" dirty="0" err="1" smtClean="0"/>
              <a:t>jual</a:t>
            </a:r>
            <a:r>
              <a:rPr lang="en-US" dirty="0" smtClean="0"/>
              <a:t> </a:t>
            </a:r>
            <a:r>
              <a:rPr lang="en-US" dirty="0" err="1" smtClean="0"/>
              <a:t>belinya</a:t>
            </a:r>
            <a:r>
              <a:rPr lang="en-US" dirty="0" smtClean="0"/>
              <a:t> </a:t>
            </a:r>
            <a:r>
              <a:rPr lang="en-US" dirty="0" err="1" smtClean="0"/>
              <a:t>sah</a:t>
            </a:r>
            <a:r>
              <a:rPr lang="en-US" dirty="0" smtClean="0"/>
              <a:t>, </a:t>
            </a:r>
            <a:r>
              <a:rPr lang="en-US" dirty="0" err="1" smtClean="0"/>
              <a:t>artinya</a:t>
            </a:r>
            <a:r>
              <a:rPr lang="en-US" dirty="0" smtClean="0"/>
              <a:t> </a:t>
            </a:r>
            <a:r>
              <a:rPr lang="en-US" dirty="0" err="1" smtClean="0"/>
              <a:t>mengakibatkan</a:t>
            </a:r>
            <a:r>
              <a:rPr lang="en-US" dirty="0" smtClean="0"/>
              <a:t> </a:t>
            </a:r>
            <a:r>
              <a:rPr lang="en-US" dirty="0" err="1" smtClean="0"/>
              <a:t>beralihnya</a:t>
            </a:r>
            <a:r>
              <a:rPr lang="en-US" dirty="0" smtClean="0"/>
              <a:t> </a:t>
            </a:r>
            <a:r>
              <a:rPr lang="en-US" dirty="0" err="1" smtClean="0"/>
              <a:t>hak</a:t>
            </a:r>
            <a:r>
              <a:rPr lang="en-US" dirty="0" smtClean="0"/>
              <a:t> </a:t>
            </a:r>
            <a:r>
              <a:rPr lang="en-US" dirty="0" err="1" smtClean="0"/>
              <a:t>ybs</a:t>
            </a:r>
            <a:r>
              <a:rPr lang="en-US" dirty="0" smtClean="0"/>
              <a:t> </a:t>
            </a:r>
            <a:r>
              <a:rPr lang="en-US" dirty="0" err="1" smtClean="0"/>
              <a:t>kpd</a:t>
            </a:r>
            <a:r>
              <a:rPr lang="en-US" dirty="0" smtClean="0"/>
              <a:t> </a:t>
            </a:r>
            <a:r>
              <a:rPr lang="en-US" dirty="0" err="1" smtClean="0"/>
              <a:t>pembeli</a:t>
            </a:r>
            <a:r>
              <a:rPr lang="en-US" dirty="0" smtClean="0"/>
              <a:t>.</a:t>
            </a:r>
          </a:p>
          <a:p>
            <a:r>
              <a:rPr lang="en-US" b="1" dirty="0" err="1" smtClean="0"/>
              <a:t>Fungsi</a:t>
            </a:r>
            <a:r>
              <a:rPr lang="en-US" b="1" dirty="0" smtClean="0"/>
              <a:t> PPAT, </a:t>
            </a:r>
            <a:r>
              <a:rPr lang="en-US" b="1" dirty="0" err="1" smtClean="0"/>
              <a:t>Yurisprudensi</a:t>
            </a:r>
            <a:r>
              <a:rPr lang="en-US" b="1" dirty="0" smtClean="0"/>
              <a:t> </a:t>
            </a:r>
            <a:r>
              <a:rPr lang="en-US" b="1" dirty="0" err="1" smtClean="0"/>
              <a:t>tidak</a:t>
            </a:r>
            <a:r>
              <a:rPr lang="en-US" b="1" dirty="0" smtClean="0"/>
              <a:t> </a:t>
            </a:r>
            <a:r>
              <a:rPr lang="en-US" b="1" dirty="0" err="1" smtClean="0"/>
              <a:t>ada</a:t>
            </a:r>
            <a:r>
              <a:rPr lang="en-US" b="1" dirty="0" smtClean="0"/>
              <a:t> </a:t>
            </a:r>
            <a:r>
              <a:rPr lang="en-US" b="1" dirty="0" err="1" smtClean="0"/>
              <a:t>kesatuan</a:t>
            </a:r>
            <a:r>
              <a:rPr lang="en-US" b="1" dirty="0" smtClean="0"/>
              <a:t> </a:t>
            </a:r>
            <a:r>
              <a:rPr lang="en-US" b="1" dirty="0" err="1" smtClean="0"/>
              <a:t>pendapat</a:t>
            </a:r>
            <a:r>
              <a:rPr lang="en-US" b="1" dirty="0" smtClean="0"/>
              <a:t> , </a:t>
            </a:r>
            <a:r>
              <a:rPr lang="en-US" b="1" dirty="0" err="1" smtClean="0"/>
              <a:t>beberapa</a:t>
            </a:r>
            <a:r>
              <a:rPr lang="en-US" b="1" dirty="0" smtClean="0"/>
              <a:t> </a:t>
            </a:r>
            <a:r>
              <a:rPr lang="en-US" b="1" dirty="0" err="1" smtClean="0"/>
              <a:t>putusan</a:t>
            </a:r>
            <a:r>
              <a:rPr lang="en-US" b="1" dirty="0" smtClean="0"/>
              <a:t> </a:t>
            </a:r>
            <a:r>
              <a:rPr lang="en-US" b="1" dirty="0" err="1" smtClean="0"/>
              <a:t>Mahkamah</a:t>
            </a:r>
            <a:r>
              <a:rPr lang="en-US" b="1" dirty="0" smtClean="0"/>
              <a:t> </a:t>
            </a:r>
            <a:r>
              <a:rPr lang="en-US" b="1" dirty="0" err="1" smtClean="0"/>
              <a:t>Agung</a:t>
            </a:r>
            <a:r>
              <a:rPr lang="en-US" b="1" dirty="0" smtClean="0"/>
              <a:t> </a:t>
            </a:r>
            <a:r>
              <a:rPr lang="en-US" b="1" dirty="0" err="1" smtClean="0"/>
              <a:t>dpt</a:t>
            </a:r>
            <a:r>
              <a:rPr lang="en-US" b="1" dirty="0" smtClean="0"/>
              <a:t> </a:t>
            </a:r>
            <a:r>
              <a:rPr lang="en-US" b="1" dirty="0" err="1" smtClean="0"/>
              <a:t>dilihat</a:t>
            </a:r>
            <a:r>
              <a:rPr lang="en-US" b="1" dirty="0" smtClean="0"/>
              <a:t> </a:t>
            </a:r>
            <a:r>
              <a:rPr lang="en-US" b="1" dirty="0" err="1" smtClean="0"/>
              <a:t>sebagai</a:t>
            </a:r>
            <a:r>
              <a:rPr lang="en-US" b="1" dirty="0" smtClean="0"/>
              <a:t> </a:t>
            </a:r>
            <a:r>
              <a:rPr lang="en-US" b="1" dirty="0" err="1" smtClean="0"/>
              <a:t>berikut</a:t>
            </a:r>
            <a:r>
              <a:rPr lang="en-US" b="1" dirty="0" smtClean="0"/>
              <a:t> </a:t>
            </a:r>
            <a:r>
              <a:rPr lang="en-US" b="1" dirty="0" err="1" smtClean="0"/>
              <a:t>ini</a:t>
            </a:r>
            <a:r>
              <a:rPr lang="en-US" b="1" dirty="0" smtClean="0"/>
              <a:t> :</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BEBERAPA SUMBER HUKUM AGRARIA LAMA :</a:t>
            </a:r>
            <a:endParaRPr lang="en-US" sz="3200" dirty="0"/>
          </a:p>
        </p:txBody>
      </p:sp>
      <p:sp>
        <p:nvSpPr>
          <p:cNvPr id="3" name="Content Placeholder 2"/>
          <p:cNvSpPr>
            <a:spLocks noGrp="1"/>
          </p:cNvSpPr>
          <p:nvPr>
            <p:ph idx="1"/>
          </p:nvPr>
        </p:nvSpPr>
        <p:spPr>
          <a:xfrm>
            <a:off x="457200" y="990600"/>
            <a:ext cx="8229600" cy="5562600"/>
          </a:xfrm>
        </p:spPr>
        <p:txBody>
          <a:bodyPr>
            <a:normAutofit/>
          </a:bodyPr>
          <a:lstStyle/>
          <a:p>
            <a:pPr lvl="0"/>
            <a:r>
              <a:rPr lang="en-US" u="sng" dirty="0" err="1" smtClean="0"/>
              <a:t>Agrarische</a:t>
            </a:r>
            <a:r>
              <a:rPr lang="en-US" u="sng" dirty="0" smtClean="0"/>
              <a:t> </a:t>
            </a:r>
            <a:r>
              <a:rPr lang="en-US" u="sng" dirty="0"/>
              <a:t>Wet 1870 - 55</a:t>
            </a:r>
            <a:r>
              <a:rPr lang="en-US" dirty="0"/>
              <a:t>, yang </a:t>
            </a:r>
            <a:r>
              <a:rPr lang="en-US" dirty="0" err="1"/>
              <a:t>dimuat</a:t>
            </a:r>
            <a:r>
              <a:rPr lang="en-US" dirty="0"/>
              <a:t> </a:t>
            </a:r>
            <a:r>
              <a:rPr lang="en-US" dirty="0" err="1"/>
              <a:t>dalam</a:t>
            </a:r>
            <a:r>
              <a:rPr lang="en-US" dirty="0"/>
              <a:t> </a:t>
            </a:r>
            <a:r>
              <a:rPr lang="en-US" dirty="0" err="1"/>
              <a:t>pasal</a:t>
            </a:r>
            <a:r>
              <a:rPr lang="en-US" dirty="0"/>
              <a:t> 51 </a:t>
            </a:r>
            <a:r>
              <a:rPr lang="en-US" dirty="0" smtClean="0"/>
              <a:t>IS</a:t>
            </a:r>
          </a:p>
          <a:p>
            <a:pPr lvl="0">
              <a:buNone/>
            </a:pPr>
            <a:endParaRPr lang="en-US" dirty="0"/>
          </a:p>
          <a:p>
            <a:pPr>
              <a:buNone/>
            </a:pPr>
            <a:r>
              <a:rPr lang="en-US" dirty="0" err="1"/>
              <a:t>Tujuannya</a:t>
            </a:r>
            <a:r>
              <a:rPr lang="en-US" dirty="0"/>
              <a:t> : </a:t>
            </a:r>
          </a:p>
          <a:p>
            <a:pPr lvl="0"/>
            <a:r>
              <a:rPr lang="en-US" dirty="0" err="1"/>
              <a:t>memberi</a:t>
            </a:r>
            <a:r>
              <a:rPr lang="en-US" dirty="0"/>
              <a:t> </a:t>
            </a:r>
            <a:r>
              <a:rPr lang="en-US" dirty="0" err="1"/>
              <a:t>kemungkinan</a:t>
            </a:r>
            <a:r>
              <a:rPr lang="en-US" dirty="0"/>
              <a:t>  </a:t>
            </a:r>
            <a:r>
              <a:rPr lang="en-US" dirty="0" err="1"/>
              <a:t>dan</a:t>
            </a:r>
            <a:r>
              <a:rPr lang="en-US" dirty="0"/>
              <a:t> </a:t>
            </a:r>
            <a:r>
              <a:rPr lang="en-US" dirty="0" err="1"/>
              <a:t>jaminan</a:t>
            </a:r>
            <a:r>
              <a:rPr lang="en-US" dirty="0"/>
              <a:t> </a:t>
            </a:r>
            <a:r>
              <a:rPr lang="en-US" dirty="0" err="1"/>
              <a:t>kepada</a:t>
            </a:r>
            <a:r>
              <a:rPr lang="en-US" dirty="0"/>
              <a:t> modal </a:t>
            </a:r>
            <a:r>
              <a:rPr lang="en-US" dirty="0" err="1"/>
              <a:t>besar</a:t>
            </a:r>
            <a:r>
              <a:rPr lang="en-US" dirty="0"/>
              <a:t> </a:t>
            </a:r>
            <a:r>
              <a:rPr lang="en-US" dirty="0" err="1"/>
              <a:t>asing</a:t>
            </a:r>
            <a:r>
              <a:rPr lang="en-US" dirty="0"/>
              <a:t> </a:t>
            </a:r>
            <a:r>
              <a:rPr lang="en-US" dirty="0" err="1"/>
              <a:t>untuk</a:t>
            </a:r>
            <a:r>
              <a:rPr lang="en-US" dirty="0"/>
              <a:t> </a:t>
            </a:r>
            <a:r>
              <a:rPr lang="en-US" dirty="0" err="1"/>
              <a:t>berkembang</a:t>
            </a:r>
            <a:r>
              <a:rPr lang="en-US" dirty="0"/>
              <a:t> </a:t>
            </a:r>
            <a:r>
              <a:rPr lang="en-US" dirty="0" err="1"/>
              <a:t>di</a:t>
            </a:r>
            <a:r>
              <a:rPr lang="en-US" dirty="0"/>
              <a:t> Indonesia</a:t>
            </a:r>
          </a:p>
          <a:p>
            <a:pPr lvl="0"/>
            <a:r>
              <a:rPr lang="en-US" dirty="0" err="1"/>
              <a:t>melindungi</a:t>
            </a:r>
            <a:r>
              <a:rPr lang="en-US" dirty="0"/>
              <a:t> </a:t>
            </a:r>
            <a:r>
              <a:rPr lang="en-US" dirty="0" err="1"/>
              <a:t>hak</a:t>
            </a:r>
            <a:r>
              <a:rPr lang="en-US" dirty="0"/>
              <a:t> / </a:t>
            </a:r>
            <a:r>
              <a:rPr lang="en-US" dirty="0" err="1"/>
              <a:t>kepentingan</a:t>
            </a:r>
            <a:r>
              <a:rPr lang="en-US" dirty="0"/>
              <a:t> </a:t>
            </a:r>
            <a:r>
              <a:rPr lang="en-US" dirty="0" err="1"/>
              <a:t>rakyat</a:t>
            </a:r>
            <a:r>
              <a:rPr lang="en-US" dirty="0"/>
              <a:t> </a:t>
            </a:r>
            <a:r>
              <a:rPr lang="en-US" dirty="0" err="1"/>
              <a:t>asli</a:t>
            </a:r>
            <a:endParaRPr lang="en-US" dirty="0"/>
          </a:p>
          <a:p>
            <a:pPr algn="ctr">
              <a:buNone/>
            </a:pPr>
            <a:r>
              <a:rPr lang="en-US" dirty="0" smtClean="0"/>
              <a:t>14</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err="1" smtClean="0"/>
              <a:t>Putusan</a:t>
            </a:r>
            <a:r>
              <a:rPr lang="en-US" sz="2800" b="1" dirty="0" smtClean="0"/>
              <a:t> MA No. 123/K/Sip/1970 </a:t>
            </a:r>
            <a:r>
              <a:rPr lang="en-US" sz="2800" b="1" dirty="0" err="1" smtClean="0"/>
              <a:t>ttg</a:t>
            </a:r>
            <a:r>
              <a:rPr lang="en-US" sz="2800" b="1" dirty="0" smtClean="0"/>
              <a:t> </a:t>
            </a:r>
            <a:r>
              <a:rPr lang="en-US" sz="2800" b="1" dirty="0" err="1" smtClean="0"/>
              <a:t>kasus</a:t>
            </a:r>
            <a:r>
              <a:rPr lang="en-US" sz="2800" b="1" dirty="0" smtClean="0"/>
              <a:t> </a:t>
            </a:r>
            <a:r>
              <a:rPr lang="en-US" sz="2800" b="1" dirty="0" err="1" smtClean="0"/>
              <a:t>hibah</a:t>
            </a:r>
            <a:r>
              <a:rPr lang="en-US" sz="2800" b="1" dirty="0" smtClean="0"/>
              <a:t> </a:t>
            </a:r>
            <a:r>
              <a:rPr lang="en-US" sz="2800" b="1" dirty="0" err="1" smtClean="0"/>
              <a:t>tanah</a:t>
            </a:r>
            <a:r>
              <a:rPr lang="en-US" sz="2800" b="1" dirty="0" smtClean="0"/>
              <a:t> </a:t>
            </a:r>
            <a:r>
              <a:rPr lang="en-US" sz="2800" b="1" dirty="0" err="1" smtClean="0"/>
              <a:t>adat</a:t>
            </a:r>
            <a:r>
              <a:rPr lang="en-US" sz="2800" b="1" dirty="0" smtClean="0"/>
              <a:t> </a:t>
            </a:r>
            <a:r>
              <a:rPr lang="en-US" sz="2800" b="1" dirty="0" err="1" smtClean="0"/>
              <a:t>di</a:t>
            </a:r>
            <a:r>
              <a:rPr lang="en-US" sz="2800" b="1" dirty="0" smtClean="0"/>
              <a:t> Bali </a:t>
            </a:r>
            <a:r>
              <a:rPr lang="en-US" sz="2800" b="1" dirty="0" err="1" smtClean="0"/>
              <a:t>menetukan</a:t>
            </a:r>
            <a:r>
              <a:rPr lang="en-US" sz="2800" b="1" dirty="0" smtClean="0"/>
              <a:t> </a:t>
            </a:r>
            <a:r>
              <a:rPr lang="en-US" sz="2800" b="1" dirty="0" err="1" smtClean="0"/>
              <a:t>pendapat</a:t>
            </a:r>
            <a:r>
              <a:rPr lang="en-US" sz="2800" b="1" dirty="0" smtClean="0"/>
              <a:t> </a:t>
            </a:r>
            <a:r>
              <a:rPr lang="en-US" sz="2800" b="1" dirty="0" err="1" smtClean="0"/>
              <a:t>penggugat</a:t>
            </a:r>
            <a:r>
              <a:rPr lang="en-US" sz="2800" b="1" dirty="0" smtClean="0"/>
              <a:t> </a:t>
            </a:r>
            <a:r>
              <a:rPr lang="en-US" sz="2800" b="1" dirty="0" err="1" smtClean="0"/>
              <a:t>yg</a:t>
            </a:r>
            <a:r>
              <a:rPr lang="en-US" sz="2800" b="1" dirty="0" smtClean="0"/>
              <a:t> </a:t>
            </a:r>
            <a:r>
              <a:rPr lang="en-US" sz="2800" b="1" dirty="0" err="1" smtClean="0"/>
              <a:t>menyatakan</a:t>
            </a:r>
            <a:r>
              <a:rPr lang="en-US" sz="2800" b="1" dirty="0" smtClean="0"/>
              <a:t> :</a:t>
            </a:r>
            <a:endParaRPr lang="en-US" sz="2800" b="1" dirty="0"/>
          </a:p>
        </p:txBody>
      </p:sp>
      <p:sp>
        <p:nvSpPr>
          <p:cNvPr id="3" name="Content Placeholder 2"/>
          <p:cNvSpPr>
            <a:spLocks noGrp="1"/>
          </p:cNvSpPr>
          <p:nvPr>
            <p:ph idx="1"/>
          </p:nvPr>
        </p:nvSpPr>
        <p:spPr/>
        <p:txBody>
          <a:bodyPr/>
          <a:lstStyle/>
          <a:p>
            <a:r>
              <a:rPr lang="en-US" dirty="0" err="1" smtClean="0"/>
              <a:t>Penghibahan</a:t>
            </a:r>
            <a:r>
              <a:rPr lang="en-US" dirty="0" smtClean="0"/>
              <a:t> </a:t>
            </a:r>
            <a:r>
              <a:rPr lang="en-US" dirty="0" err="1" smtClean="0"/>
              <a:t>tidak</a:t>
            </a:r>
            <a:r>
              <a:rPr lang="en-US" dirty="0" smtClean="0"/>
              <a:t> </a:t>
            </a:r>
            <a:r>
              <a:rPr lang="en-US" dirty="0" err="1" smtClean="0"/>
              <a:t>sah</a:t>
            </a:r>
            <a:r>
              <a:rPr lang="en-US" dirty="0" smtClean="0"/>
              <a:t> </a:t>
            </a:r>
            <a:r>
              <a:rPr lang="en-US" dirty="0" err="1" smtClean="0"/>
              <a:t>karena</a:t>
            </a:r>
            <a:r>
              <a:rPr lang="en-US" dirty="0" smtClean="0"/>
              <a:t> </a:t>
            </a:r>
            <a:r>
              <a:rPr lang="en-US" dirty="0" err="1" smtClean="0"/>
              <a:t>surat</a:t>
            </a:r>
            <a:r>
              <a:rPr lang="en-US" dirty="0" smtClean="0"/>
              <a:t> </a:t>
            </a:r>
            <a:r>
              <a:rPr lang="en-US" dirty="0" err="1" smtClean="0"/>
              <a:t>perjanjian</a:t>
            </a:r>
            <a:r>
              <a:rPr lang="en-US" dirty="0" smtClean="0"/>
              <a:t> </a:t>
            </a:r>
            <a:r>
              <a:rPr lang="en-US" dirty="0" err="1" smtClean="0"/>
              <a:t>penyerahan</a:t>
            </a:r>
            <a:r>
              <a:rPr lang="en-US" dirty="0" smtClean="0"/>
              <a:t> </a:t>
            </a:r>
            <a:r>
              <a:rPr lang="en-US" dirty="0" err="1" smtClean="0"/>
              <a:t>tanahnya</a:t>
            </a:r>
            <a:r>
              <a:rPr lang="en-US" dirty="0" smtClean="0"/>
              <a:t> </a:t>
            </a:r>
            <a:r>
              <a:rPr lang="en-US" dirty="0" err="1" smtClean="0"/>
              <a:t>tidak</a:t>
            </a:r>
            <a:r>
              <a:rPr lang="en-US" dirty="0" smtClean="0"/>
              <a:t> </a:t>
            </a:r>
            <a:r>
              <a:rPr lang="en-US" dirty="0" err="1" smtClean="0"/>
              <a:t>dibuat</a:t>
            </a:r>
            <a:r>
              <a:rPr lang="en-US" dirty="0" smtClean="0"/>
              <a:t> </a:t>
            </a:r>
            <a:r>
              <a:rPr lang="en-US" dirty="0" err="1" smtClean="0"/>
              <a:t>dimuka</a:t>
            </a:r>
            <a:r>
              <a:rPr lang="en-US" dirty="0" smtClean="0"/>
              <a:t> PPAT (</a:t>
            </a:r>
            <a:r>
              <a:rPr lang="en-US" dirty="0" err="1" smtClean="0"/>
              <a:t>pasal</a:t>
            </a:r>
            <a:r>
              <a:rPr lang="en-US" dirty="0" smtClean="0"/>
              <a:t> 19 PP No 10/1960 Jo UUPA Jo </a:t>
            </a:r>
            <a:r>
              <a:rPr lang="en-US" dirty="0" err="1" smtClean="0"/>
              <a:t>pasal</a:t>
            </a:r>
            <a:r>
              <a:rPr lang="en-US" dirty="0" smtClean="0"/>
              <a:t> 37 PP No. 24/1997), </a:t>
            </a:r>
            <a:r>
              <a:rPr lang="en-US" dirty="0" err="1" smtClean="0"/>
              <a:t>tdk</a:t>
            </a:r>
            <a:r>
              <a:rPr lang="en-US" dirty="0" smtClean="0"/>
              <a:t> </a:t>
            </a:r>
            <a:r>
              <a:rPr lang="en-US" dirty="0" err="1" smtClean="0"/>
              <a:t>dibenarkan</a:t>
            </a:r>
            <a:r>
              <a:rPr lang="en-US" dirty="0" smtClean="0"/>
              <a:t> </a:t>
            </a:r>
            <a:r>
              <a:rPr lang="en-US" dirty="0" err="1" smtClean="0"/>
              <a:t>karena</a:t>
            </a:r>
            <a:r>
              <a:rPr lang="en-US" dirty="0" smtClean="0"/>
              <a:t> </a:t>
            </a:r>
            <a:r>
              <a:rPr lang="en-US" dirty="0" err="1" smtClean="0"/>
              <a:t>pasal</a:t>
            </a:r>
            <a:r>
              <a:rPr lang="en-US" dirty="0" smtClean="0"/>
              <a:t> 19 PP No. 10/1961 Jo </a:t>
            </a:r>
            <a:r>
              <a:rPr lang="en-US" dirty="0" err="1" smtClean="0"/>
              <a:t>Pasal</a:t>
            </a:r>
            <a:r>
              <a:rPr lang="en-US" dirty="0" smtClean="0"/>
              <a:t> 37 PP No. 24/1977 </a:t>
            </a:r>
            <a:r>
              <a:rPr lang="en-US" dirty="0" err="1" smtClean="0"/>
              <a:t>berlaku</a:t>
            </a:r>
            <a:r>
              <a:rPr lang="en-US" dirty="0" smtClean="0"/>
              <a:t> </a:t>
            </a:r>
            <a:r>
              <a:rPr lang="en-US" dirty="0" err="1" smtClean="0"/>
              <a:t>khusus</a:t>
            </a:r>
            <a:r>
              <a:rPr lang="en-US" dirty="0" smtClean="0"/>
              <a:t> </a:t>
            </a:r>
            <a:r>
              <a:rPr lang="en-US" dirty="0" err="1" smtClean="0"/>
              <a:t>bagi</a:t>
            </a:r>
            <a:r>
              <a:rPr lang="en-US" dirty="0" smtClean="0"/>
              <a:t> </a:t>
            </a:r>
            <a:r>
              <a:rPr lang="en-US" dirty="0" err="1" smtClean="0"/>
              <a:t>pendaftaran</a:t>
            </a:r>
            <a:r>
              <a:rPr lang="en-US" dirty="0" smtClean="0"/>
              <a:t> </a:t>
            </a:r>
            <a:r>
              <a:rPr lang="en-US" dirty="0" err="1" smtClean="0"/>
              <a:t>hak</a:t>
            </a:r>
            <a:r>
              <a:rPr lang="en-US" dirty="0" smtClean="0"/>
              <a:t> pd </a:t>
            </a:r>
            <a:r>
              <a:rPr lang="en-US" dirty="0" err="1" smtClean="0"/>
              <a:t>kadaster,sedangkan</a:t>
            </a:r>
            <a:r>
              <a:rPr lang="en-US" dirty="0" smtClean="0"/>
              <a:t> Hakim </a:t>
            </a:r>
            <a:r>
              <a:rPr lang="en-US" dirty="0" err="1" smtClean="0"/>
              <a:t>menilai</a:t>
            </a:r>
            <a:r>
              <a:rPr lang="en-US" dirty="0" smtClean="0"/>
              <a:t> </a:t>
            </a:r>
            <a:r>
              <a:rPr lang="en-US" dirty="0" err="1" smtClean="0"/>
              <a:t>sah</a:t>
            </a:r>
            <a:r>
              <a:rPr lang="en-US" dirty="0" smtClean="0"/>
              <a:t> </a:t>
            </a:r>
            <a:r>
              <a:rPr lang="en-US" dirty="0" err="1" smtClean="0"/>
              <a:t>atau</a:t>
            </a:r>
            <a:r>
              <a:rPr lang="en-US" dirty="0" smtClean="0"/>
              <a:t> </a:t>
            </a:r>
            <a:r>
              <a:rPr lang="en-US" dirty="0" err="1" smtClean="0"/>
              <a:t>tidak</a:t>
            </a:r>
            <a:r>
              <a:rPr lang="en-US" dirty="0" smtClean="0"/>
              <a:t> </a:t>
            </a:r>
            <a:r>
              <a:rPr lang="en-US" dirty="0" err="1" smtClean="0"/>
              <a:t>sahnya</a:t>
            </a:r>
            <a:r>
              <a:rPr lang="en-US" dirty="0" smtClean="0"/>
              <a:t> </a:t>
            </a:r>
            <a:r>
              <a:rPr lang="en-US" dirty="0" err="1" smtClean="0"/>
              <a:t>suatu</a:t>
            </a:r>
            <a:r>
              <a:rPr lang="en-US" dirty="0" smtClean="0"/>
              <a:t> </a:t>
            </a:r>
            <a:r>
              <a:rPr lang="en-US" dirty="0" err="1" smtClean="0"/>
              <a:t>perbuatan</a:t>
            </a:r>
            <a:r>
              <a:rPr lang="en-US" dirty="0" smtClean="0"/>
              <a:t>  </a:t>
            </a:r>
            <a:r>
              <a:rPr lang="en-US" dirty="0" err="1" smtClean="0"/>
              <a:t>materiil</a:t>
            </a:r>
            <a:r>
              <a:rPr lang="en-US" dirty="0" smtClean="0"/>
              <a:t> </a:t>
            </a:r>
            <a:r>
              <a:rPr lang="en-US" dirty="0" err="1" smtClean="0"/>
              <a:t>yg</a:t>
            </a:r>
            <a:r>
              <a:rPr lang="en-US" dirty="0" smtClean="0"/>
              <a:t> </a:t>
            </a:r>
            <a:r>
              <a:rPr lang="en-US" dirty="0" err="1" smtClean="0"/>
              <a:t>merup</a:t>
            </a:r>
            <a:r>
              <a:rPr lang="en-US" dirty="0" smtClean="0"/>
              <a:t>  </a:t>
            </a:r>
            <a:r>
              <a:rPr lang="en-US" dirty="0" err="1" smtClean="0"/>
              <a:t>jual</a:t>
            </a:r>
            <a:r>
              <a:rPr lang="en-US" dirty="0" smtClean="0"/>
              <a:t> </a:t>
            </a:r>
            <a:r>
              <a:rPr lang="en-US" dirty="0" err="1" smtClean="0"/>
              <a:t>beli</a:t>
            </a:r>
            <a:r>
              <a:rPr lang="en-US" dirty="0" smtClean="0"/>
              <a:t> </a:t>
            </a:r>
            <a:r>
              <a:rPr lang="en-US" dirty="0" err="1" smtClean="0"/>
              <a:t>tdk</a:t>
            </a:r>
            <a:r>
              <a:rPr lang="en-US" dirty="0" smtClean="0"/>
              <a:t> </a:t>
            </a:r>
            <a:r>
              <a:rPr lang="en-US" dirty="0" err="1" smtClean="0"/>
              <a:t>hanya</a:t>
            </a:r>
            <a:r>
              <a:rPr lang="en-US" dirty="0" smtClean="0"/>
              <a:t> </a:t>
            </a:r>
            <a:r>
              <a:rPr lang="en-US" dirty="0" err="1" smtClean="0"/>
              <a:t>terikat</a:t>
            </a:r>
            <a:r>
              <a:rPr lang="en-US" dirty="0" smtClean="0"/>
              <a:t> </a:t>
            </a:r>
            <a:r>
              <a:rPr lang="en-US" dirty="0" err="1" smtClean="0"/>
              <a:t>pasal</a:t>
            </a:r>
            <a:r>
              <a:rPr lang="en-US" dirty="0" smtClean="0"/>
              <a:t> 19 </a:t>
            </a:r>
            <a:r>
              <a:rPr lang="en-US" dirty="0" err="1" smtClean="0"/>
              <a:t>tsb</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849562"/>
          </a:xfrm>
        </p:spPr>
        <p:txBody>
          <a:bodyPr>
            <a:normAutofit fontScale="90000"/>
          </a:bodyPr>
          <a:lstStyle/>
          <a:p>
            <a:r>
              <a:rPr lang="en-US" sz="2800" b="1" dirty="0" err="1" smtClean="0"/>
              <a:t>Menurut</a:t>
            </a:r>
            <a:r>
              <a:rPr lang="en-US" sz="2800" b="1" dirty="0" smtClean="0"/>
              <a:t> Budi </a:t>
            </a:r>
            <a:r>
              <a:rPr lang="en-US" sz="2800" b="1" dirty="0" err="1" smtClean="0"/>
              <a:t>Harsono</a:t>
            </a:r>
            <a:r>
              <a:rPr lang="en-US" sz="2800" b="1" dirty="0" smtClean="0"/>
              <a:t>, </a:t>
            </a:r>
            <a:r>
              <a:rPr lang="en-US" sz="2800" b="1" dirty="0" err="1" smtClean="0"/>
              <a:t>bahwa</a:t>
            </a:r>
            <a:r>
              <a:rPr lang="en-US" sz="2800" b="1" dirty="0" smtClean="0"/>
              <a:t> </a:t>
            </a:r>
            <a:r>
              <a:rPr lang="en-US" sz="2800" b="1" dirty="0" err="1" smtClean="0"/>
              <a:t>apa</a:t>
            </a:r>
            <a:r>
              <a:rPr lang="en-US" sz="2800" b="1" dirty="0" smtClean="0"/>
              <a:t> </a:t>
            </a:r>
            <a:r>
              <a:rPr lang="en-US" sz="2800" b="1" dirty="0" err="1" smtClean="0"/>
              <a:t>yg</a:t>
            </a:r>
            <a:r>
              <a:rPr lang="en-US" sz="2800" b="1" dirty="0" smtClean="0"/>
              <a:t> </a:t>
            </a:r>
            <a:r>
              <a:rPr lang="en-US" sz="2800" b="1" dirty="0" err="1" smtClean="0"/>
              <a:t>dikemukakan</a:t>
            </a:r>
            <a:r>
              <a:rPr lang="en-US" sz="2800" b="1" dirty="0" smtClean="0"/>
              <a:t> </a:t>
            </a:r>
            <a:r>
              <a:rPr lang="en-US" sz="2800" b="1" dirty="0" err="1" smtClean="0"/>
              <a:t>putusan</a:t>
            </a:r>
            <a:r>
              <a:rPr lang="en-US" sz="2800" b="1" dirty="0" smtClean="0"/>
              <a:t> no. 123/K/Sip/1970 </a:t>
            </a:r>
            <a:r>
              <a:rPr lang="en-US" sz="2800" b="1" dirty="0" err="1" smtClean="0"/>
              <a:t>dan</a:t>
            </a:r>
            <a:r>
              <a:rPr lang="en-US" sz="2800" b="1" dirty="0" smtClean="0"/>
              <a:t> No.1363/K/Sip/1971 </a:t>
            </a:r>
            <a:r>
              <a:rPr lang="en-US" sz="2800" b="1" dirty="0" err="1" smtClean="0"/>
              <a:t>merupakan</a:t>
            </a:r>
            <a:r>
              <a:rPr lang="en-US" sz="2800" b="1" dirty="0" smtClean="0"/>
              <a:t> </a:t>
            </a:r>
            <a:r>
              <a:rPr lang="en-US" sz="2800" b="1" dirty="0" err="1" smtClean="0"/>
              <a:t>tafsiran</a:t>
            </a:r>
            <a:r>
              <a:rPr lang="en-US" sz="2800" b="1" dirty="0" smtClean="0"/>
              <a:t> </a:t>
            </a:r>
            <a:r>
              <a:rPr lang="en-US" sz="2800" b="1" dirty="0" err="1" smtClean="0"/>
              <a:t>yg</a:t>
            </a:r>
            <a:r>
              <a:rPr lang="en-US" sz="2800" b="1" dirty="0" smtClean="0"/>
              <a:t> </a:t>
            </a:r>
            <a:r>
              <a:rPr lang="en-US" sz="2800" b="1" dirty="0" err="1" smtClean="0"/>
              <a:t>tepat</a:t>
            </a:r>
            <a:r>
              <a:rPr lang="en-US" sz="2800" b="1" dirty="0" smtClean="0"/>
              <a:t> </a:t>
            </a:r>
            <a:r>
              <a:rPr lang="en-US" sz="2800" b="1" dirty="0" err="1" smtClean="0"/>
              <a:t>mengenai</a:t>
            </a:r>
            <a:r>
              <a:rPr lang="en-US" sz="2800" b="1" dirty="0" smtClean="0"/>
              <a:t> </a:t>
            </a:r>
            <a:r>
              <a:rPr lang="en-US" sz="2800" b="1" dirty="0" err="1" smtClean="0"/>
              <a:t>arti</a:t>
            </a:r>
            <a:r>
              <a:rPr lang="en-US" sz="2800" b="1" dirty="0" smtClean="0"/>
              <a:t> </a:t>
            </a:r>
            <a:r>
              <a:rPr lang="en-US" sz="2800" b="1" dirty="0" err="1" smtClean="0"/>
              <a:t>ketentuan</a:t>
            </a:r>
            <a:r>
              <a:rPr lang="en-US" sz="2800" b="1" dirty="0" smtClean="0"/>
              <a:t> </a:t>
            </a:r>
            <a:r>
              <a:rPr lang="en-US" sz="2800" b="1" dirty="0" err="1" smtClean="0"/>
              <a:t>pasal</a:t>
            </a:r>
            <a:r>
              <a:rPr lang="en-US" sz="2800" b="1" dirty="0" smtClean="0"/>
              <a:t> 19 PP No. 10/1961 </a:t>
            </a:r>
            <a:r>
              <a:rPr lang="en-US" sz="2800" b="1" dirty="0" err="1" smtClean="0"/>
              <a:t>yo</a:t>
            </a:r>
            <a:r>
              <a:rPr lang="en-US" sz="2800" b="1" dirty="0" smtClean="0"/>
              <a:t> PP 24/1977 </a:t>
            </a:r>
            <a:r>
              <a:rPr lang="en-US" sz="2800" b="1" dirty="0" err="1" smtClean="0"/>
              <a:t>tsb</a:t>
            </a:r>
            <a:r>
              <a:rPr lang="en-US" sz="2800" b="1" dirty="0" smtClean="0"/>
              <a:t>.</a:t>
            </a:r>
            <a:br>
              <a:rPr lang="en-US" sz="2800" b="1" dirty="0" smtClean="0"/>
            </a:br>
            <a:r>
              <a:rPr lang="en-US" sz="2800" b="1" dirty="0" err="1" smtClean="0"/>
              <a:t>Suatu</a:t>
            </a:r>
            <a:r>
              <a:rPr lang="en-US" sz="2800" b="1" dirty="0" smtClean="0"/>
              <a:t> PP </a:t>
            </a:r>
            <a:r>
              <a:rPr lang="en-US" sz="2800" b="1" dirty="0" err="1" smtClean="0"/>
              <a:t>tidak</a:t>
            </a:r>
            <a:r>
              <a:rPr lang="en-US" sz="2800" b="1" dirty="0" smtClean="0"/>
              <a:t> </a:t>
            </a:r>
            <a:r>
              <a:rPr lang="en-US" sz="2800" b="1" dirty="0" err="1" smtClean="0"/>
              <a:t>dpt</a:t>
            </a:r>
            <a:r>
              <a:rPr lang="en-US" sz="2800" b="1" dirty="0" smtClean="0"/>
              <a:t> </a:t>
            </a:r>
            <a:r>
              <a:rPr lang="en-US" sz="2800" b="1" dirty="0" err="1" smtClean="0"/>
              <a:t>menetapkan</a:t>
            </a:r>
            <a:r>
              <a:rPr lang="en-US" sz="2800" b="1" dirty="0" smtClean="0"/>
              <a:t> </a:t>
            </a:r>
            <a:r>
              <a:rPr lang="en-US" sz="2800" b="1" dirty="0" err="1" smtClean="0"/>
              <a:t>suatu</a:t>
            </a:r>
            <a:r>
              <a:rPr lang="en-US" sz="2800" b="1" dirty="0" smtClean="0"/>
              <a:t> </a:t>
            </a:r>
            <a:r>
              <a:rPr lang="en-US" sz="2800" b="1" dirty="0" err="1" smtClean="0"/>
              <a:t>syarat</a:t>
            </a:r>
            <a:r>
              <a:rPr lang="en-US" sz="2800" b="1" dirty="0" smtClean="0"/>
              <a:t> </a:t>
            </a:r>
            <a:r>
              <a:rPr lang="en-US" sz="2800" b="1" dirty="0" err="1" smtClean="0"/>
              <a:t>bagi</a:t>
            </a:r>
            <a:r>
              <a:rPr lang="en-US" sz="2800" b="1" dirty="0" smtClean="0"/>
              <a:t> </a:t>
            </a:r>
            <a:r>
              <a:rPr lang="en-US" sz="2800" b="1" dirty="0" err="1" smtClean="0"/>
              <a:t>sahnya</a:t>
            </a:r>
            <a:r>
              <a:rPr lang="en-US" sz="2800" b="1" dirty="0" smtClean="0"/>
              <a:t> </a:t>
            </a:r>
            <a:r>
              <a:rPr lang="en-US" sz="2800" b="1" dirty="0" err="1" smtClean="0"/>
              <a:t>suatu</a:t>
            </a:r>
            <a:r>
              <a:rPr lang="en-US" sz="2800" b="1" dirty="0" smtClean="0"/>
              <a:t> </a:t>
            </a:r>
            <a:r>
              <a:rPr lang="en-US" sz="2800" b="1" dirty="0" err="1" smtClean="0"/>
              <a:t>perbuatan</a:t>
            </a:r>
            <a:r>
              <a:rPr lang="en-US" sz="2800" b="1" dirty="0" smtClean="0"/>
              <a:t> </a:t>
            </a:r>
            <a:r>
              <a:rPr lang="en-US" sz="2800" b="1" dirty="0" err="1" smtClean="0"/>
              <a:t>hukum</a:t>
            </a:r>
            <a:r>
              <a:rPr lang="en-US" sz="2800" b="1" dirty="0" smtClean="0"/>
              <a:t> </a:t>
            </a:r>
            <a:r>
              <a:rPr lang="en-US" sz="2800" b="1" dirty="0" err="1" smtClean="0"/>
              <a:t>yg</a:t>
            </a:r>
            <a:r>
              <a:rPr lang="en-US" sz="2800" b="1" dirty="0" smtClean="0"/>
              <a:t> </a:t>
            </a:r>
            <a:r>
              <a:rPr lang="en-US" sz="2800" b="1" dirty="0" err="1" smtClean="0"/>
              <a:t>dilakukan</a:t>
            </a:r>
            <a:r>
              <a:rPr lang="en-US" sz="2800" b="1" dirty="0" smtClean="0"/>
              <a:t> </a:t>
            </a:r>
            <a:r>
              <a:rPr lang="en-US" sz="2800" b="1" dirty="0" err="1" smtClean="0"/>
              <a:t>oleh</a:t>
            </a:r>
            <a:r>
              <a:rPr lang="en-US" sz="2800" b="1" dirty="0" smtClean="0"/>
              <a:t> </a:t>
            </a:r>
            <a:r>
              <a:rPr lang="en-US" sz="2800" b="1" dirty="0" err="1" smtClean="0"/>
              <a:t>rakyat</a:t>
            </a:r>
            <a:r>
              <a:rPr lang="en-US" sz="2800" b="1" dirty="0" smtClean="0"/>
              <a:t>. Hal </a:t>
            </a:r>
            <a:r>
              <a:rPr lang="en-US" sz="2800" b="1" dirty="0" err="1" smtClean="0"/>
              <a:t>itu</a:t>
            </a:r>
            <a:r>
              <a:rPr lang="en-US" sz="2800" b="1" dirty="0" smtClean="0"/>
              <a:t> hrs </a:t>
            </a:r>
            <a:r>
              <a:rPr lang="en-US" sz="2800" b="1" dirty="0" err="1" smtClean="0"/>
              <a:t>diatur</a:t>
            </a:r>
            <a:r>
              <a:rPr lang="en-US" sz="2800" b="1" dirty="0" smtClean="0"/>
              <a:t> </a:t>
            </a:r>
            <a:r>
              <a:rPr lang="en-US" sz="2800" b="1" dirty="0" err="1" smtClean="0"/>
              <a:t>oleh</a:t>
            </a:r>
            <a:r>
              <a:rPr lang="en-US" sz="2800" b="1" dirty="0" smtClean="0"/>
              <a:t> UU</a:t>
            </a:r>
            <a:endParaRPr lang="en-US" sz="2800" b="1" dirty="0"/>
          </a:p>
        </p:txBody>
      </p:sp>
      <p:sp>
        <p:nvSpPr>
          <p:cNvPr id="3" name="Content Placeholder 2"/>
          <p:cNvSpPr>
            <a:spLocks noGrp="1"/>
          </p:cNvSpPr>
          <p:nvPr>
            <p:ph idx="1"/>
          </p:nvPr>
        </p:nvSpPr>
        <p:spPr>
          <a:xfrm>
            <a:off x="457200" y="3048000"/>
            <a:ext cx="8229600" cy="3581400"/>
          </a:xfrm>
        </p:spPr>
        <p:txBody>
          <a:bodyPr>
            <a:normAutofit fontScale="92500" lnSpcReduction="10000"/>
          </a:bodyPr>
          <a:lstStyle/>
          <a:p>
            <a:r>
              <a:rPr lang="en-US" dirty="0" err="1" smtClean="0"/>
              <a:t>Mahkamah</a:t>
            </a:r>
            <a:r>
              <a:rPr lang="en-US" dirty="0" smtClean="0"/>
              <a:t> </a:t>
            </a:r>
            <a:r>
              <a:rPr lang="en-US" dirty="0" err="1" smtClean="0"/>
              <a:t>Agung</a:t>
            </a:r>
            <a:r>
              <a:rPr lang="en-US" dirty="0" smtClean="0"/>
              <a:t> </a:t>
            </a:r>
            <a:r>
              <a:rPr lang="en-US" dirty="0" err="1" smtClean="0"/>
              <a:t>juga</a:t>
            </a:r>
            <a:r>
              <a:rPr lang="en-US" dirty="0" smtClean="0"/>
              <a:t> </a:t>
            </a:r>
            <a:r>
              <a:rPr lang="en-US" dirty="0" err="1" smtClean="0"/>
              <a:t>memutuskan</a:t>
            </a:r>
            <a:r>
              <a:rPr lang="en-US" dirty="0" smtClean="0"/>
              <a:t> </a:t>
            </a:r>
            <a:r>
              <a:rPr lang="en-US" dirty="0" err="1" smtClean="0"/>
              <a:t>bahwa</a:t>
            </a:r>
            <a:r>
              <a:rPr lang="en-US" dirty="0" smtClean="0"/>
              <a:t> </a:t>
            </a:r>
            <a:r>
              <a:rPr lang="en-US" dirty="0" err="1" smtClean="0"/>
              <a:t>jual</a:t>
            </a:r>
            <a:r>
              <a:rPr lang="en-US" dirty="0" smtClean="0"/>
              <a:t> </a:t>
            </a:r>
            <a:r>
              <a:rPr lang="en-US" dirty="0" err="1" smtClean="0"/>
              <a:t>beli</a:t>
            </a:r>
            <a:r>
              <a:rPr lang="en-US" dirty="0" smtClean="0"/>
              <a:t> </a:t>
            </a:r>
            <a:r>
              <a:rPr lang="en-US" dirty="0" err="1" smtClean="0"/>
              <a:t>sawah</a:t>
            </a:r>
            <a:r>
              <a:rPr lang="en-US" dirty="0" smtClean="0"/>
              <a:t> </a:t>
            </a:r>
            <a:r>
              <a:rPr lang="en-US" dirty="0" err="1" smtClean="0"/>
              <a:t>yg</a:t>
            </a:r>
            <a:r>
              <a:rPr lang="en-US" dirty="0" smtClean="0"/>
              <a:t> </a:t>
            </a:r>
            <a:r>
              <a:rPr lang="en-US" dirty="0" err="1" smtClean="0"/>
              <a:t>tidak</a:t>
            </a:r>
            <a:r>
              <a:rPr lang="en-US" dirty="0" smtClean="0"/>
              <a:t> </a:t>
            </a:r>
            <a:r>
              <a:rPr lang="en-US" dirty="0" err="1" smtClean="0"/>
              <a:t>dilakukan</a:t>
            </a:r>
            <a:r>
              <a:rPr lang="en-US" dirty="0" smtClean="0"/>
              <a:t> </a:t>
            </a:r>
            <a:r>
              <a:rPr lang="en-US" dirty="0" err="1" smtClean="0"/>
              <a:t>dihadapan</a:t>
            </a:r>
            <a:r>
              <a:rPr lang="en-US" dirty="0" smtClean="0"/>
              <a:t> </a:t>
            </a:r>
            <a:r>
              <a:rPr lang="en-US" dirty="0" err="1" smtClean="0"/>
              <a:t>pejabat</a:t>
            </a:r>
            <a:r>
              <a:rPr lang="en-US" dirty="0" smtClean="0"/>
              <a:t> </a:t>
            </a:r>
            <a:r>
              <a:rPr lang="en-US" dirty="0" err="1" smtClean="0"/>
              <a:t>ybw</a:t>
            </a:r>
            <a:r>
              <a:rPr lang="en-US" dirty="0" smtClean="0"/>
              <a:t> </a:t>
            </a:r>
            <a:r>
              <a:rPr lang="en-US" dirty="0" err="1" smtClean="0"/>
              <a:t>sbgmana</a:t>
            </a:r>
            <a:r>
              <a:rPr lang="en-US" dirty="0" smtClean="0"/>
              <a:t> </a:t>
            </a:r>
            <a:r>
              <a:rPr lang="en-US" dirty="0" err="1" smtClean="0"/>
              <a:t>dikatakan</a:t>
            </a:r>
            <a:r>
              <a:rPr lang="en-US" dirty="0" smtClean="0"/>
              <a:t> </a:t>
            </a:r>
            <a:r>
              <a:rPr lang="en-US" dirty="0" err="1" smtClean="0"/>
              <a:t>oleh</a:t>
            </a:r>
            <a:r>
              <a:rPr lang="en-US" dirty="0" smtClean="0"/>
              <a:t> </a:t>
            </a:r>
            <a:r>
              <a:rPr lang="en-US" dirty="0" err="1" smtClean="0"/>
              <a:t>pasal</a:t>
            </a:r>
            <a:r>
              <a:rPr lang="en-US" dirty="0" smtClean="0"/>
              <a:t> 1 PP No.10/1961yo PP 24/1977 </a:t>
            </a:r>
            <a:r>
              <a:rPr lang="en-US" dirty="0" err="1" smtClean="0"/>
              <a:t>yaitu</a:t>
            </a:r>
            <a:r>
              <a:rPr lang="en-US" dirty="0" smtClean="0"/>
              <a:t> </a:t>
            </a:r>
            <a:r>
              <a:rPr lang="en-US" dirty="0" err="1" smtClean="0"/>
              <a:t>Notaris</a:t>
            </a:r>
            <a:r>
              <a:rPr lang="en-US" dirty="0" smtClean="0"/>
              <a:t> </a:t>
            </a:r>
            <a:r>
              <a:rPr lang="en-US" dirty="0" err="1" smtClean="0"/>
              <a:t>atau</a:t>
            </a:r>
            <a:r>
              <a:rPr lang="en-US" dirty="0" smtClean="0"/>
              <a:t> </a:t>
            </a:r>
            <a:r>
              <a:rPr lang="en-US" dirty="0" err="1" smtClean="0"/>
              <a:t>Camat</a:t>
            </a:r>
            <a:r>
              <a:rPr lang="en-US" dirty="0" smtClean="0"/>
              <a:t> </a:t>
            </a:r>
            <a:r>
              <a:rPr lang="en-US" dirty="0" err="1" smtClean="0"/>
              <a:t>merupakan</a:t>
            </a:r>
            <a:r>
              <a:rPr lang="en-US" dirty="0" smtClean="0"/>
              <a:t> </a:t>
            </a:r>
            <a:r>
              <a:rPr lang="en-US" dirty="0" err="1" smtClean="0"/>
              <a:t>juak</a:t>
            </a:r>
            <a:r>
              <a:rPr lang="en-US" dirty="0" smtClean="0"/>
              <a:t> </a:t>
            </a:r>
            <a:r>
              <a:rPr lang="en-US" dirty="0" err="1" smtClean="0"/>
              <a:t>beli</a:t>
            </a:r>
            <a:r>
              <a:rPr lang="en-US" dirty="0" smtClean="0"/>
              <a:t> </a:t>
            </a:r>
            <a:r>
              <a:rPr lang="en-US" dirty="0" err="1" smtClean="0"/>
              <a:t>yg</a:t>
            </a:r>
            <a:r>
              <a:rPr lang="en-US" dirty="0" smtClean="0"/>
              <a:t> </a:t>
            </a:r>
            <a:r>
              <a:rPr lang="en-US" dirty="0" err="1" smtClean="0"/>
              <a:t>tidak</a:t>
            </a:r>
            <a:r>
              <a:rPr lang="en-US" dirty="0" smtClean="0"/>
              <a:t> </a:t>
            </a:r>
            <a:r>
              <a:rPr lang="en-US" dirty="0" err="1" smtClean="0"/>
              <a:t>sah</a:t>
            </a:r>
            <a:r>
              <a:rPr lang="en-US" dirty="0" smtClean="0"/>
              <a:t> </a:t>
            </a:r>
            <a:r>
              <a:rPr lang="en-US" dirty="0" err="1" smtClean="0"/>
              <a:t>menurut</a:t>
            </a:r>
            <a:r>
              <a:rPr lang="en-US" dirty="0" smtClean="0"/>
              <a:t> </a:t>
            </a:r>
            <a:r>
              <a:rPr lang="en-US" dirty="0" err="1" smtClean="0"/>
              <a:t>Hukum</a:t>
            </a:r>
            <a:r>
              <a:rPr lang="en-US" dirty="0" smtClean="0"/>
              <a:t>, </a:t>
            </a:r>
            <a:r>
              <a:rPr lang="en-US" dirty="0" err="1" smtClean="0"/>
              <a:t>sehingga</a:t>
            </a:r>
            <a:r>
              <a:rPr lang="en-US" dirty="0" smtClean="0"/>
              <a:t> </a:t>
            </a:r>
            <a:r>
              <a:rPr lang="en-US" dirty="0" err="1" smtClean="0"/>
              <a:t>pembelinya</a:t>
            </a:r>
            <a:r>
              <a:rPr lang="en-US" dirty="0" smtClean="0"/>
              <a:t> </a:t>
            </a:r>
            <a:r>
              <a:rPr lang="en-US" dirty="0" err="1" smtClean="0"/>
              <a:t>tidak</a:t>
            </a:r>
            <a:r>
              <a:rPr lang="en-US" dirty="0" smtClean="0"/>
              <a:t> </a:t>
            </a:r>
            <a:r>
              <a:rPr lang="en-US" dirty="0" err="1" smtClean="0"/>
              <a:t>perlu</a:t>
            </a:r>
            <a:r>
              <a:rPr lang="en-US" dirty="0" smtClean="0"/>
              <a:t> </a:t>
            </a:r>
            <a:r>
              <a:rPr lang="en-US" dirty="0" err="1" smtClean="0"/>
              <a:t>mendapat</a:t>
            </a:r>
            <a:r>
              <a:rPr lang="en-US" dirty="0" smtClean="0"/>
              <a:t> </a:t>
            </a:r>
            <a:r>
              <a:rPr lang="en-US" dirty="0" err="1" smtClean="0"/>
              <a:t>perlindungan</a:t>
            </a:r>
            <a:r>
              <a:rPr lang="en-US" dirty="0" smtClean="0"/>
              <a:t> </a:t>
            </a:r>
            <a:r>
              <a:rPr lang="en-US" dirty="0" err="1" smtClean="0"/>
              <a:t>Hukum</a:t>
            </a:r>
            <a:r>
              <a:rPr lang="en-US" dirty="0" smtClean="0"/>
              <a:t>( </a:t>
            </a:r>
            <a:r>
              <a:rPr lang="en-US" dirty="0" err="1" smtClean="0"/>
              <a:t>putusan</a:t>
            </a:r>
            <a:r>
              <a:rPr lang="en-US" dirty="0" smtClean="0"/>
              <a:t> MA No.598/K/Sip/1971 </a:t>
            </a:r>
            <a:r>
              <a:rPr lang="en-US" dirty="0" err="1" smtClean="0"/>
              <a:t>tanggal</a:t>
            </a:r>
            <a:r>
              <a:rPr lang="en-US" dirty="0" smtClean="0"/>
              <a:t> 18 </a:t>
            </a:r>
            <a:r>
              <a:rPr lang="en-US" dirty="0" err="1" smtClean="0"/>
              <a:t>Desember</a:t>
            </a:r>
            <a:r>
              <a:rPr lang="en-US" dirty="0" smtClean="0"/>
              <a:t> 1971)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Problema</a:t>
            </a:r>
            <a:r>
              <a:rPr lang="en-US" b="1" dirty="0" smtClean="0"/>
              <a:t> Yang </a:t>
            </a:r>
            <a:r>
              <a:rPr lang="en-US" b="1" dirty="0" err="1" smtClean="0"/>
              <a:t>dihadapi</a:t>
            </a:r>
            <a:r>
              <a:rPr lang="en-US" b="1" dirty="0" smtClean="0"/>
              <a:t>  </a:t>
            </a:r>
            <a:r>
              <a:rPr lang="en-US" b="1" dirty="0" err="1" smtClean="0"/>
              <a:t>Pembeli</a:t>
            </a:r>
            <a:endParaRPr lang="en-US" b="1" dirty="0"/>
          </a:p>
        </p:txBody>
      </p:sp>
      <p:sp>
        <p:nvSpPr>
          <p:cNvPr id="3" name="Content Placeholder 2"/>
          <p:cNvSpPr>
            <a:spLocks noGrp="1"/>
          </p:cNvSpPr>
          <p:nvPr>
            <p:ph idx="1"/>
          </p:nvPr>
        </p:nvSpPr>
        <p:spPr/>
        <p:txBody>
          <a:bodyPr/>
          <a:lstStyle/>
          <a:p>
            <a:r>
              <a:rPr lang="en-US" dirty="0" err="1" smtClean="0"/>
              <a:t>Pembeli</a:t>
            </a:r>
            <a:r>
              <a:rPr lang="en-US" dirty="0" smtClean="0"/>
              <a:t> </a:t>
            </a:r>
            <a:r>
              <a:rPr lang="en-US" dirty="0" err="1" smtClean="0"/>
              <a:t>akan</a:t>
            </a:r>
            <a:r>
              <a:rPr lang="en-US" dirty="0" smtClean="0"/>
              <a:t> </a:t>
            </a:r>
            <a:r>
              <a:rPr lang="en-US" dirty="0" err="1" smtClean="0"/>
              <a:t>mengalami</a:t>
            </a:r>
            <a:r>
              <a:rPr lang="en-US" dirty="0" smtClean="0"/>
              <a:t> </a:t>
            </a:r>
            <a:r>
              <a:rPr lang="en-US" dirty="0" err="1" smtClean="0"/>
              <a:t>kesulitan</a:t>
            </a:r>
            <a:r>
              <a:rPr lang="en-US" dirty="0" smtClean="0"/>
              <a:t> </a:t>
            </a:r>
            <a:r>
              <a:rPr lang="en-US" dirty="0" err="1" smtClean="0"/>
              <a:t>apabila</a:t>
            </a:r>
            <a:r>
              <a:rPr lang="en-US" dirty="0" smtClean="0"/>
              <a:t> </a:t>
            </a:r>
            <a:r>
              <a:rPr lang="en-US" dirty="0" err="1" smtClean="0"/>
              <a:t>jual</a:t>
            </a:r>
            <a:r>
              <a:rPr lang="en-US" dirty="0" smtClean="0"/>
              <a:t> </a:t>
            </a:r>
            <a:r>
              <a:rPr lang="en-US" dirty="0" err="1" smtClean="0"/>
              <a:t>beli</a:t>
            </a:r>
            <a:r>
              <a:rPr lang="en-US" dirty="0" smtClean="0"/>
              <a:t> </a:t>
            </a:r>
            <a:r>
              <a:rPr lang="en-US" dirty="0" err="1" smtClean="0"/>
              <a:t>atas</a:t>
            </a:r>
            <a:r>
              <a:rPr lang="en-US" dirty="0" smtClean="0"/>
              <a:t> </a:t>
            </a:r>
            <a:r>
              <a:rPr lang="en-US" dirty="0" err="1" smtClean="0"/>
              <a:t>tanah</a:t>
            </a:r>
            <a:r>
              <a:rPr lang="en-US" dirty="0" smtClean="0"/>
              <a:t> </a:t>
            </a:r>
            <a:r>
              <a:rPr lang="en-US" dirty="0" err="1" smtClean="0"/>
              <a:t>tidak</a:t>
            </a:r>
            <a:r>
              <a:rPr lang="en-US" dirty="0" smtClean="0"/>
              <a:t> </a:t>
            </a:r>
            <a:r>
              <a:rPr lang="en-US" dirty="0" err="1" smtClean="0"/>
              <a:t>dilakukan</a:t>
            </a:r>
            <a:r>
              <a:rPr lang="en-US" dirty="0" smtClean="0"/>
              <a:t> </a:t>
            </a:r>
            <a:r>
              <a:rPr lang="en-US" dirty="0" err="1" smtClean="0"/>
              <a:t>di</a:t>
            </a:r>
            <a:r>
              <a:rPr lang="en-US" dirty="0" smtClean="0"/>
              <a:t> </a:t>
            </a:r>
            <a:r>
              <a:rPr lang="en-US" dirty="0" err="1" smtClean="0"/>
              <a:t>depan</a:t>
            </a:r>
            <a:r>
              <a:rPr lang="en-US" dirty="0" smtClean="0"/>
              <a:t> PPAT </a:t>
            </a:r>
            <a:r>
              <a:rPr lang="en-US" dirty="0" err="1" smtClean="0"/>
              <a:t>dianggap</a:t>
            </a:r>
            <a:r>
              <a:rPr lang="en-US" dirty="0" smtClean="0"/>
              <a:t> </a:t>
            </a:r>
            <a:r>
              <a:rPr lang="en-US" dirty="0" err="1" smtClean="0"/>
              <a:t>sah</a:t>
            </a:r>
            <a:r>
              <a:rPr lang="en-US" dirty="0" smtClean="0"/>
              <a:t> </a:t>
            </a:r>
            <a:r>
              <a:rPr lang="en-US" dirty="0" err="1" smtClean="0"/>
              <a:t>menrt</a:t>
            </a:r>
            <a:r>
              <a:rPr lang="en-US" dirty="0" smtClean="0"/>
              <a:t> </a:t>
            </a:r>
            <a:r>
              <a:rPr lang="en-US" dirty="0" err="1" smtClean="0"/>
              <a:t>Hukum</a:t>
            </a:r>
            <a:r>
              <a:rPr lang="en-US" dirty="0" smtClean="0"/>
              <a:t>,</a:t>
            </a:r>
          </a:p>
          <a:p>
            <a:r>
              <a:rPr lang="en-US" dirty="0" err="1" smtClean="0"/>
              <a:t>Tetapi</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mendaftarkan</a:t>
            </a:r>
            <a:r>
              <a:rPr lang="en-US" dirty="0" smtClean="0"/>
              <a:t> </a:t>
            </a:r>
            <a:r>
              <a:rPr lang="en-US" dirty="0" err="1" smtClean="0"/>
              <a:t>peralihan</a:t>
            </a:r>
            <a:r>
              <a:rPr lang="en-US" dirty="0" smtClean="0"/>
              <a:t> </a:t>
            </a:r>
            <a:r>
              <a:rPr lang="en-US" dirty="0" err="1" smtClean="0"/>
              <a:t>haknya</a:t>
            </a:r>
            <a:r>
              <a:rPr lang="en-US" dirty="0" smtClean="0"/>
              <a:t> </a:t>
            </a:r>
            <a:r>
              <a:rPr lang="en-US" dirty="0" err="1" smtClean="0"/>
              <a:t>utk</a:t>
            </a:r>
            <a:r>
              <a:rPr lang="en-US" dirty="0" smtClean="0"/>
              <a:t> </a:t>
            </a:r>
            <a:r>
              <a:rPr lang="en-US" dirty="0" err="1" smtClean="0"/>
              <a:t>memperoleh</a:t>
            </a:r>
            <a:r>
              <a:rPr lang="en-US" dirty="0" smtClean="0"/>
              <a:t> </a:t>
            </a:r>
            <a:r>
              <a:rPr lang="en-US" dirty="0" err="1" smtClean="0"/>
              <a:t>sertipikat</a:t>
            </a:r>
            <a:r>
              <a:rPr lang="en-US" dirty="0" smtClean="0"/>
              <a:t>.</a:t>
            </a:r>
          </a:p>
          <a:p>
            <a:r>
              <a:rPr lang="en-US" dirty="0" smtClean="0"/>
              <a:t>OKI </a:t>
            </a:r>
            <a:r>
              <a:rPr lang="en-US" dirty="0" err="1" smtClean="0"/>
              <a:t>langkah</a:t>
            </a:r>
            <a:r>
              <a:rPr lang="en-US" dirty="0" smtClean="0"/>
              <a:t> </a:t>
            </a:r>
            <a:r>
              <a:rPr lang="en-US" dirty="0" err="1" smtClean="0"/>
              <a:t>yg</a:t>
            </a:r>
            <a:r>
              <a:rPr lang="en-US" dirty="0" smtClean="0"/>
              <a:t> hrs </a:t>
            </a:r>
            <a:r>
              <a:rPr lang="en-US" dirty="0" err="1" smtClean="0"/>
              <a:t>ditempuh</a:t>
            </a:r>
            <a:r>
              <a:rPr lang="en-US" dirty="0" smtClean="0"/>
              <a:t> </a:t>
            </a:r>
            <a:r>
              <a:rPr lang="en-US" dirty="0" err="1" smtClean="0"/>
              <a:t>mengulangi</a:t>
            </a:r>
            <a:r>
              <a:rPr lang="en-US" dirty="0" smtClean="0"/>
              <a:t> </a:t>
            </a:r>
            <a:r>
              <a:rPr lang="en-US" dirty="0" err="1" smtClean="0"/>
              <a:t>jual</a:t>
            </a:r>
            <a:r>
              <a:rPr lang="en-US" dirty="0" smtClean="0"/>
              <a:t> </a:t>
            </a:r>
            <a:r>
              <a:rPr lang="en-US" dirty="0" err="1" smtClean="0"/>
              <a:t>belinya</a:t>
            </a:r>
            <a:r>
              <a:rPr lang="en-US" dirty="0" smtClean="0"/>
              <a:t> </a:t>
            </a:r>
            <a:r>
              <a:rPr lang="en-US" dirty="0" err="1" smtClean="0"/>
              <a:t>dihadapan</a:t>
            </a:r>
            <a:r>
              <a:rPr lang="en-US" dirty="0" smtClean="0"/>
              <a:t> PPAT</a:t>
            </a:r>
          </a:p>
          <a:p>
            <a:endParaRPr lang="en-US" dirty="0" smtClean="0"/>
          </a:p>
          <a:p>
            <a:pPr>
              <a:buNone/>
            </a:pPr>
            <a:endParaRPr lang="en-US" dirty="0" smtClean="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Autofit/>
          </a:bodyPr>
          <a:lstStyle/>
          <a:p>
            <a:pPr algn="l"/>
            <a:r>
              <a:rPr lang="en-US" sz="3200" dirty="0" err="1" smtClean="0"/>
              <a:t>Apabila</a:t>
            </a:r>
            <a:r>
              <a:rPr lang="en-US" sz="3200" dirty="0" smtClean="0"/>
              <a:t> </a:t>
            </a:r>
            <a:r>
              <a:rPr lang="en-US" sz="3200" dirty="0" err="1" smtClean="0"/>
              <a:t>penjualnya</a:t>
            </a:r>
            <a:r>
              <a:rPr lang="en-US" sz="3200" dirty="0" smtClean="0"/>
              <a:t> </a:t>
            </a:r>
            <a:r>
              <a:rPr lang="en-US" sz="3200" dirty="0" err="1" smtClean="0"/>
              <a:t>sudah</a:t>
            </a:r>
            <a:r>
              <a:rPr lang="en-US" sz="3200" dirty="0" smtClean="0"/>
              <a:t> </a:t>
            </a:r>
            <a:r>
              <a:rPr lang="en-US" sz="3200" dirty="0" err="1" smtClean="0"/>
              <a:t>meninggal</a:t>
            </a:r>
            <a:r>
              <a:rPr lang="en-US" sz="3200" dirty="0" smtClean="0"/>
              <a:t> </a:t>
            </a:r>
            <a:r>
              <a:rPr lang="en-US" sz="3200" dirty="0" err="1" smtClean="0"/>
              <a:t>dunia</a:t>
            </a:r>
            <a:r>
              <a:rPr lang="en-US" sz="3200" dirty="0" smtClean="0"/>
              <a:t> </a:t>
            </a:r>
            <a:r>
              <a:rPr lang="en-US" sz="3200" dirty="0" err="1" smtClean="0"/>
              <a:t>dan</a:t>
            </a:r>
            <a:r>
              <a:rPr lang="en-US" sz="3200" dirty="0" smtClean="0"/>
              <a:t> </a:t>
            </a:r>
            <a:r>
              <a:rPr lang="en-US" sz="3200" dirty="0" err="1" smtClean="0"/>
              <a:t>ahli</a:t>
            </a:r>
            <a:r>
              <a:rPr lang="en-US" sz="3200" dirty="0" smtClean="0"/>
              <a:t> </a:t>
            </a:r>
            <a:r>
              <a:rPr lang="en-US" sz="3200" dirty="0" err="1" smtClean="0"/>
              <a:t>warisnya</a:t>
            </a:r>
            <a:r>
              <a:rPr lang="en-US" sz="3200" dirty="0" smtClean="0"/>
              <a:t> </a:t>
            </a:r>
            <a:r>
              <a:rPr lang="en-US" sz="3200" dirty="0" err="1" smtClean="0"/>
              <a:t>menolak</a:t>
            </a:r>
            <a:r>
              <a:rPr lang="en-US" sz="3200" dirty="0" smtClean="0"/>
              <a:t> </a:t>
            </a:r>
            <a:r>
              <a:rPr lang="en-US" sz="3200" dirty="0" err="1" smtClean="0"/>
              <a:t>ataupun</a:t>
            </a:r>
            <a:r>
              <a:rPr lang="en-US" sz="3200" dirty="0" smtClean="0"/>
              <a:t> </a:t>
            </a:r>
            <a:r>
              <a:rPr lang="en-US" sz="3200" dirty="0" err="1" smtClean="0"/>
              <a:t>penjualnya</a:t>
            </a:r>
            <a:r>
              <a:rPr lang="en-US" sz="3200" dirty="0" smtClean="0"/>
              <a:t> </a:t>
            </a:r>
            <a:r>
              <a:rPr lang="en-US" sz="3200" dirty="0" err="1" smtClean="0"/>
              <a:t>sudah</a:t>
            </a:r>
            <a:r>
              <a:rPr lang="en-US" sz="3200" dirty="0" smtClean="0"/>
              <a:t> </a:t>
            </a:r>
            <a:r>
              <a:rPr lang="en-US" sz="3200" dirty="0" err="1" smtClean="0"/>
              <a:t>pindah</a:t>
            </a:r>
            <a:r>
              <a:rPr lang="en-US" sz="3200" dirty="0" smtClean="0"/>
              <a:t> </a:t>
            </a:r>
            <a:r>
              <a:rPr lang="en-US" sz="3200" dirty="0" err="1" smtClean="0"/>
              <a:t>ke</a:t>
            </a:r>
            <a:r>
              <a:rPr lang="en-US" sz="3200" dirty="0" smtClean="0"/>
              <a:t> </a:t>
            </a:r>
            <a:r>
              <a:rPr lang="en-US" sz="3200" dirty="0" err="1" smtClean="0"/>
              <a:t>tempat</a:t>
            </a:r>
            <a:r>
              <a:rPr lang="en-US" sz="3200" dirty="0" smtClean="0"/>
              <a:t> lain, </a:t>
            </a:r>
            <a:r>
              <a:rPr lang="en-US" sz="3200" dirty="0" err="1" smtClean="0"/>
              <a:t>maka</a:t>
            </a:r>
            <a:r>
              <a:rPr lang="en-US" sz="3200" dirty="0" smtClean="0"/>
              <a:t> </a:t>
            </a:r>
            <a:r>
              <a:rPr lang="en-US" sz="3200" dirty="0" err="1" smtClean="0"/>
              <a:t>penggolongan</a:t>
            </a:r>
            <a:r>
              <a:rPr lang="en-US" sz="3200" dirty="0" smtClean="0"/>
              <a:t> </a:t>
            </a:r>
            <a:r>
              <a:rPr lang="en-US" sz="3200" dirty="0" err="1" smtClean="0"/>
              <a:t>jual</a:t>
            </a:r>
            <a:r>
              <a:rPr lang="en-US" sz="3200" dirty="0" smtClean="0"/>
              <a:t> </a:t>
            </a:r>
            <a:r>
              <a:rPr lang="en-US" sz="3200" dirty="0" err="1" smtClean="0"/>
              <a:t>beli</a:t>
            </a:r>
            <a:r>
              <a:rPr lang="en-US" sz="3200" dirty="0" smtClean="0"/>
              <a:t> </a:t>
            </a:r>
            <a:r>
              <a:rPr lang="en-US" sz="3200" dirty="0" err="1" smtClean="0"/>
              <a:t>tanah</a:t>
            </a:r>
            <a:r>
              <a:rPr lang="en-US" sz="3200" dirty="0" smtClean="0"/>
              <a:t> </a:t>
            </a:r>
            <a:r>
              <a:rPr lang="en-US" sz="3200" dirty="0" err="1" smtClean="0"/>
              <a:t>tidak</a:t>
            </a:r>
            <a:r>
              <a:rPr lang="en-US" sz="3200" dirty="0" smtClean="0"/>
              <a:t> </a:t>
            </a:r>
            <a:r>
              <a:rPr lang="en-US" sz="3200" dirty="0" err="1" smtClean="0"/>
              <a:t>dapat</a:t>
            </a:r>
            <a:r>
              <a:rPr lang="en-US" sz="3200" dirty="0" smtClean="0"/>
              <a:t> </a:t>
            </a:r>
            <a:r>
              <a:rPr lang="en-US" sz="3200" dirty="0" err="1" smtClean="0"/>
              <a:t>dilakukan</a:t>
            </a:r>
            <a:endParaRPr lang="en-US" sz="3200" dirty="0"/>
          </a:p>
        </p:txBody>
      </p:sp>
      <p:sp>
        <p:nvSpPr>
          <p:cNvPr id="3" name="Content Placeholder 2"/>
          <p:cNvSpPr>
            <a:spLocks noGrp="1"/>
          </p:cNvSpPr>
          <p:nvPr>
            <p:ph idx="1"/>
          </p:nvPr>
        </p:nvSpPr>
        <p:spPr>
          <a:xfrm>
            <a:off x="457200" y="3124200"/>
            <a:ext cx="8229600" cy="3001963"/>
          </a:xfrm>
        </p:spPr>
        <p:txBody>
          <a:bodyPr/>
          <a:lstStyle/>
          <a:p>
            <a:r>
              <a:rPr lang="en-US" dirty="0" err="1" smtClean="0"/>
              <a:t>Langkah</a:t>
            </a:r>
            <a:r>
              <a:rPr lang="en-US" dirty="0" smtClean="0"/>
              <a:t> </a:t>
            </a:r>
            <a:r>
              <a:rPr lang="en-US" dirty="0" err="1" smtClean="0"/>
              <a:t>yg</a:t>
            </a:r>
            <a:r>
              <a:rPr lang="en-US" dirty="0" smtClean="0"/>
              <a:t> </a:t>
            </a:r>
            <a:r>
              <a:rPr lang="en-US" dirty="0" err="1" smtClean="0"/>
              <a:t>dpt</a:t>
            </a:r>
            <a:r>
              <a:rPr lang="en-US" dirty="0" smtClean="0"/>
              <a:t> </a:t>
            </a:r>
            <a:r>
              <a:rPr lang="en-US" dirty="0" err="1" smtClean="0"/>
              <a:t>ditempuh</a:t>
            </a:r>
            <a:r>
              <a:rPr lang="en-US" dirty="0" smtClean="0"/>
              <a:t> </a:t>
            </a:r>
            <a:r>
              <a:rPr lang="en-US" dirty="0" err="1" smtClean="0"/>
              <a:t>oleh</a:t>
            </a:r>
            <a:r>
              <a:rPr lang="en-US" dirty="0" smtClean="0"/>
              <a:t> </a:t>
            </a:r>
            <a:r>
              <a:rPr lang="en-US" dirty="0" err="1" smtClean="0"/>
              <a:t>pembeli</a:t>
            </a:r>
            <a:r>
              <a:rPr lang="en-US" dirty="0" smtClean="0"/>
              <a:t> </a:t>
            </a:r>
            <a:r>
              <a:rPr lang="en-US" dirty="0" err="1" smtClean="0"/>
              <a:t>adalah</a:t>
            </a:r>
            <a:r>
              <a:rPr lang="en-US" dirty="0" smtClean="0"/>
              <a:t> </a:t>
            </a:r>
            <a:r>
              <a:rPr lang="en-US" dirty="0" err="1" smtClean="0"/>
              <a:t>meminta</a:t>
            </a:r>
            <a:r>
              <a:rPr lang="en-US" dirty="0" smtClean="0"/>
              <a:t> </a:t>
            </a:r>
            <a:r>
              <a:rPr lang="en-US" dirty="0" err="1" smtClean="0"/>
              <a:t>kpd</a:t>
            </a:r>
            <a:r>
              <a:rPr lang="en-US" dirty="0" smtClean="0"/>
              <a:t> </a:t>
            </a:r>
            <a:r>
              <a:rPr lang="en-US" dirty="0" err="1" smtClean="0"/>
              <a:t>Pengadilan</a:t>
            </a:r>
            <a:r>
              <a:rPr lang="en-US" dirty="0" smtClean="0"/>
              <a:t> agar </a:t>
            </a:r>
            <a:r>
              <a:rPr lang="en-US" dirty="0" err="1" smtClean="0"/>
              <a:t>jual</a:t>
            </a:r>
            <a:r>
              <a:rPr lang="en-US" dirty="0" smtClean="0"/>
              <a:t> </a:t>
            </a:r>
            <a:r>
              <a:rPr lang="en-US" dirty="0" err="1" smtClean="0"/>
              <a:t>beli</a:t>
            </a:r>
            <a:r>
              <a:rPr lang="en-US" dirty="0" smtClean="0"/>
              <a:t> </a:t>
            </a:r>
            <a:r>
              <a:rPr lang="en-US" dirty="0" err="1" smtClean="0"/>
              <a:t>tanah</a:t>
            </a:r>
            <a:r>
              <a:rPr lang="en-US" dirty="0" smtClean="0"/>
              <a:t> </a:t>
            </a:r>
            <a:r>
              <a:rPr lang="en-US" dirty="0" err="1" smtClean="0"/>
              <a:t>tsb</a:t>
            </a:r>
            <a:r>
              <a:rPr lang="en-US" dirty="0" smtClean="0"/>
              <a:t> </a:t>
            </a:r>
            <a:r>
              <a:rPr lang="en-US" dirty="0" err="1" smtClean="0"/>
              <a:t>dinyatakan</a:t>
            </a:r>
            <a:r>
              <a:rPr lang="en-US" dirty="0" smtClean="0"/>
              <a:t> </a:t>
            </a:r>
            <a:r>
              <a:rPr lang="en-US" dirty="0" err="1" smtClean="0"/>
              <a:t>sah</a:t>
            </a:r>
            <a:r>
              <a:rPr lang="en-US" dirty="0" smtClean="0"/>
              <a:t> </a:t>
            </a:r>
            <a:r>
              <a:rPr lang="en-US" dirty="0" err="1" smtClean="0"/>
              <a:t>menurut</a:t>
            </a:r>
            <a:r>
              <a:rPr lang="en-US" dirty="0" smtClean="0"/>
              <a:t> </a:t>
            </a:r>
            <a:r>
              <a:rPr lang="en-US" dirty="0" err="1" smtClean="0"/>
              <a:t>hukum</a:t>
            </a:r>
            <a:r>
              <a:rPr lang="en-US" dirty="0" smtClean="0"/>
              <a:t> </a:t>
            </a:r>
            <a:r>
              <a:rPr lang="en-US" dirty="0" err="1" smtClean="0"/>
              <a:t>dan</a:t>
            </a:r>
            <a:r>
              <a:rPr lang="en-US" dirty="0" smtClean="0"/>
              <a:t> </a:t>
            </a:r>
            <a:r>
              <a:rPr lang="en-US" dirty="0" err="1" smtClean="0"/>
              <a:t>si</a:t>
            </a:r>
            <a:r>
              <a:rPr lang="en-US" dirty="0" smtClean="0"/>
              <a:t> </a:t>
            </a:r>
            <a:r>
              <a:rPr lang="en-US" dirty="0" err="1" smtClean="0"/>
              <a:t>pembeli</a:t>
            </a:r>
            <a:r>
              <a:rPr lang="en-US" dirty="0" smtClean="0"/>
              <a:t> </a:t>
            </a:r>
            <a:r>
              <a:rPr lang="en-US" dirty="0" err="1" smtClean="0"/>
              <a:t>dinyatakan</a:t>
            </a:r>
            <a:r>
              <a:rPr lang="en-US" dirty="0" smtClean="0"/>
              <a:t> </a:t>
            </a:r>
            <a:r>
              <a:rPr lang="en-US" dirty="0" err="1" smtClean="0"/>
              <a:t>sbg</a:t>
            </a:r>
            <a:r>
              <a:rPr lang="en-US" dirty="0" smtClean="0"/>
              <a:t> </a:t>
            </a:r>
            <a:r>
              <a:rPr lang="en-US" dirty="0" err="1" smtClean="0"/>
              <a:t>pemilik</a:t>
            </a:r>
            <a:r>
              <a:rPr lang="en-US" dirty="0" smtClean="0"/>
              <a:t> </a:t>
            </a:r>
            <a:r>
              <a:rPr lang="en-US" dirty="0" err="1" smtClean="0"/>
              <a:t>tanah</a:t>
            </a:r>
            <a:r>
              <a:rPr lang="en-US" dirty="0" smtClean="0"/>
              <a:t> </a:t>
            </a:r>
            <a:r>
              <a:rPr lang="en-US" dirty="0" err="1" smtClean="0"/>
              <a:t>ybs</a:t>
            </a:r>
            <a:r>
              <a:rPr lang="en-US" dirty="0" smtClean="0"/>
              <a:t>.</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 </a:t>
            </a:r>
            <a:r>
              <a:rPr lang="en-US" b="1" dirty="0" err="1" smtClean="0"/>
              <a:t>Berpindahnya</a:t>
            </a:r>
            <a:r>
              <a:rPr lang="en-US" b="1" dirty="0" smtClean="0"/>
              <a:t> HAT </a:t>
            </a:r>
            <a:r>
              <a:rPr lang="en-US" b="1" dirty="0" err="1" smtClean="0"/>
              <a:t>dari</a:t>
            </a:r>
            <a:r>
              <a:rPr lang="en-US" b="1" dirty="0" smtClean="0"/>
              <a:t> </a:t>
            </a:r>
            <a:r>
              <a:rPr lang="en-US" b="1" dirty="0" err="1" smtClean="0"/>
              <a:t>Penjual</a:t>
            </a:r>
            <a:r>
              <a:rPr lang="en-US" b="1" dirty="0" smtClean="0"/>
              <a:t> </a:t>
            </a:r>
            <a:r>
              <a:rPr lang="en-US" b="1" dirty="0" err="1" smtClean="0"/>
              <a:t>kepada</a:t>
            </a:r>
            <a:r>
              <a:rPr lang="en-US" b="1" dirty="0" smtClean="0"/>
              <a:t> </a:t>
            </a:r>
            <a:r>
              <a:rPr lang="en-US" b="1" dirty="0" err="1" smtClean="0"/>
              <a:t>pembeli</a:t>
            </a:r>
            <a:endParaRPr lang="en-US" b="1" dirty="0"/>
          </a:p>
        </p:txBody>
      </p:sp>
      <p:sp>
        <p:nvSpPr>
          <p:cNvPr id="3" name="Content Placeholder 2"/>
          <p:cNvSpPr>
            <a:spLocks noGrp="1"/>
          </p:cNvSpPr>
          <p:nvPr>
            <p:ph idx="1"/>
          </p:nvPr>
        </p:nvSpPr>
        <p:spPr/>
        <p:txBody>
          <a:bodyPr/>
          <a:lstStyle/>
          <a:p>
            <a:pPr>
              <a:buNone/>
            </a:pPr>
            <a:r>
              <a:rPr lang="en-US" dirty="0" smtClean="0"/>
              <a:t>   </a:t>
            </a:r>
            <a:r>
              <a:rPr lang="en-US" dirty="0" err="1" smtClean="0"/>
              <a:t>Prosedur</a:t>
            </a:r>
            <a:r>
              <a:rPr lang="en-US" dirty="0" smtClean="0"/>
              <a:t> </a:t>
            </a:r>
            <a:r>
              <a:rPr lang="en-US" dirty="0" err="1" smtClean="0"/>
              <a:t>jual</a:t>
            </a:r>
            <a:r>
              <a:rPr lang="en-US" dirty="0" smtClean="0"/>
              <a:t> </a:t>
            </a:r>
            <a:r>
              <a:rPr lang="en-US" dirty="0" err="1" smtClean="0"/>
              <a:t>beli</a:t>
            </a:r>
            <a:r>
              <a:rPr lang="en-US" dirty="0" smtClean="0"/>
              <a:t> </a:t>
            </a:r>
            <a:r>
              <a:rPr lang="en-US" dirty="0" err="1" smtClean="0"/>
              <a:t>sampai</a:t>
            </a:r>
            <a:r>
              <a:rPr lang="en-US" dirty="0" smtClean="0"/>
              <a:t> </a:t>
            </a:r>
            <a:r>
              <a:rPr lang="en-US" dirty="0" err="1" smtClean="0"/>
              <a:t>pendaftaran</a:t>
            </a:r>
            <a:r>
              <a:rPr lang="en-US" dirty="0" smtClean="0"/>
              <a:t> </a:t>
            </a:r>
            <a:r>
              <a:rPr lang="en-US" dirty="0" err="1" smtClean="0"/>
              <a:t>melalui</a:t>
            </a:r>
            <a:r>
              <a:rPr lang="en-US" dirty="0" smtClean="0"/>
              <a:t> </a:t>
            </a:r>
            <a:r>
              <a:rPr lang="en-US" dirty="0" err="1" smtClean="0"/>
              <a:t>beberapa</a:t>
            </a:r>
            <a:r>
              <a:rPr lang="en-US" dirty="0" smtClean="0"/>
              <a:t> </a:t>
            </a:r>
            <a:r>
              <a:rPr lang="en-US" dirty="0" err="1" smtClean="0"/>
              <a:t>tahap</a:t>
            </a:r>
            <a:r>
              <a:rPr lang="en-US" dirty="0" smtClean="0"/>
              <a:t> </a:t>
            </a:r>
            <a:r>
              <a:rPr lang="en-US" dirty="0" err="1" smtClean="0"/>
              <a:t>yaitu</a:t>
            </a:r>
            <a:r>
              <a:rPr lang="en-US" dirty="0" smtClean="0"/>
              <a:t> :</a:t>
            </a:r>
          </a:p>
          <a:p>
            <a:r>
              <a:rPr lang="en-US" dirty="0" smtClean="0"/>
              <a:t>a. </a:t>
            </a:r>
            <a:r>
              <a:rPr lang="en-US" dirty="0" err="1" smtClean="0"/>
              <a:t>Pembuatan</a:t>
            </a:r>
            <a:r>
              <a:rPr lang="en-US" dirty="0" smtClean="0"/>
              <a:t> </a:t>
            </a:r>
            <a:r>
              <a:rPr lang="en-US" dirty="0" err="1" smtClean="0"/>
              <a:t>aktanya</a:t>
            </a:r>
            <a:r>
              <a:rPr lang="en-US" dirty="0" smtClean="0"/>
              <a:t> </a:t>
            </a:r>
            <a:r>
              <a:rPr lang="en-US" dirty="0" err="1" smtClean="0"/>
              <a:t>oleh</a:t>
            </a:r>
            <a:r>
              <a:rPr lang="en-US" dirty="0" smtClean="0"/>
              <a:t> PPAT</a:t>
            </a:r>
          </a:p>
          <a:p>
            <a:r>
              <a:rPr lang="en-US" dirty="0" smtClean="0"/>
              <a:t>b. </a:t>
            </a:r>
            <a:r>
              <a:rPr lang="en-US" dirty="0" err="1" smtClean="0"/>
              <a:t>Ijin</a:t>
            </a:r>
            <a:r>
              <a:rPr lang="en-US" dirty="0" smtClean="0"/>
              <a:t> </a:t>
            </a:r>
            <a:r>
              <a:rPr lang="en-US" dirty="0" err="1" smtClean="0"/>
              <a:t>pemindahan</a:t>
            </a:r>
            <a:r>
              <a:rPr lang="en-US" dirty="0" smtClean="0"/>
              <a:t> </a:t>
            </a:r>
            <a:r>
              <a:rPr lang="en-US" dirty="0" err="1" smtClean="0"/>
              <a:t>haknya</a:t>
            </a:r>
            <a:r>
              <a:rPr lang="en-US" dirty="0" smtClean="0"/>
              <a:t> </a:t>
            </a:r>
            <a:r>
              <a:rPr lang="en-US" dirty="0" err="1" smtClean="0"/>
              <a:t>oleh</a:t>
            </a:r>
            <a:r>
              <a:rPr lang="en-US" dirty="0" smtClean="0"/>
              <a:t> </a:t>
            </a:r>
            <a:r>
              <a:rPr lang="en-US" dirty="0" err="1" smtClean="0"/>
              <a:t>Instansi</a:t>
            </a:r>
            <a:r>
              <a:rPr lang="en-US" dirty="0" smtClean="0"/>
              <a:t> yang </a:t>
            </a:r>
            <a:r>
              <a:rPr lang="en-US" dirty="0" err="1" smtClean="0"/>
              <a:t>berwenang</a:t>
            </a:r>
            <a:endParaRPr lang="en-US" dirty="0" smtClean="0"/>
          </a:p>
          <a:p>
            <a:r>
              <a:rPr lang="en-US" dirty="0" err="1" smtClean="0"/>
              <a:t>Pendaftaran</a:t>
            </a:r>
            <a:r>
              <a:rPr lang="en-US" dirty="0" smtClean="0"/>
              <a:t> </a:t>
            </a:r>
            <a:r>
              <a:rPr lang="en-US" dirty="0" err="1" smtClean="0"/>
              <a:t>peralihan</a:t>
            </a:r>
            <a:r>
              <a:rPr lang="en-US" dirty="0" smtClean="0"/>
              <a:t> </a:t>
            </a:r>
            <a:r>
              <a:rPr lang="en-US" dirty="0" err="1" smtClean="0"/>
              <a:t>haknya</a:t>
            </a:r>
            <a:r>
              <a:rPr lang="en-US" dirty="0" smtClean="0"/>
              <a:t> </a:t>
            </a:r>
            <a:r>
              <a:rPr lang="en-US" dirty="0" err="1" smtClean="0"/>
              <a:t>pada</a:t>
            </a:r>
            <a:r>
              <a:rPr lang="en-US" dirty="0" smtClean="0"/>
              <a:t> </a:t>
            </a:r>
            <a:r>
              <a:rPr lang="en-US" dirty="0" err="1" smtClean="0"/>
              <a:t>seksi</a:t>
            </a:r>
            <a:r>
              <a:rPr lang="en-US" dirty="0" smtClean="0"/>
              <a:t> </a:t>
            </a:r>
            <a:r>
              <a:rPr lang="en-US" dirty="0" err="1" smtClean="0"/>
              <a:t>Pendaftaran</a:t>
            </a:r>
            <a:r>
              <a:rPr lang="en-US" dirty="0" smtClean="0"/>
              <a:t> Tanah pd Kantor BPN </a:t>
            </a:r>
            <a:r>
              <a:rPr lang="en-US" dirty="0" err="1" smtClean="0"/>
              <a:t>Kabupaten</a:t>
            </a:r>
            <a:r>
              <a:rPr lang="en-US" dirty="0" smtClean="0"/>
              <a:t> / Kota</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err="1" smtClean="0"/>
              <a:t>Terdapat</a:t>
            </a:r>
            <a:r>
              <a:rPr lang="en-US" sz="3600" b="1" dirty="0" smtClean="0"/>
              <a:t> </a:t>
            </a:r>
            <a:r>
              <a:rPr lang="en-US" sz="3600" b="1" dirty="0" err="1" smtClean="0"/>
              <a:t>beberapa</a:t>
            </a:r>
            <a:r>
              <a:rPr lang="en-US" sz="3600" b="1" dirty="0" smtClean="0"/>
              <a:t> </a:t>
            </a:r>
            <a:r>
              <a:rPr lang="en-US" sz="3600" b="1" dirty="0" err="1" smtClean="0"/>
              <a:t>pendapat</a:t>
            </a:r>
            <a:r>
              <a:rPr lang="en-US" sz="3600" b="1" dirty="0" smtClean="0"/>
              <a:t> </a:t>
            </a:r>
            <a:r>
              <a:rPr lang="en-US" sz="3600" b="1" dirty="0" err="1" smtClean="0"/>
              <a:t>para</a:t>
            </a:r>
            <a:r>
              <a:rPr lang="en-US" sz="3600" b="1" dirty="0" smtClean="0"/>
              <a:t> </a:t>
            </a:r>
            <a:r>
              <a:rPr lang="en-US" sz="3600" b="1" dirty="0" err="1" smtClean="0"/>
              <a:t>sarjana</a:t>
            </a:r>
            <a:r>
              <a:rPr lang="en-US" sz="3600" b="1" dirty="0" smtClean="0"/>
              <a:t> </a:t>
            </a:r>
            <a:r>
              <a:rPr lang="en-US" sz="3600" b="1" dirty="0" err="1" smtClean="0"/>
              <a:t>antara</a:t>
            </a:r>
            <a:r>
              <a:rPr lang="en-US" sz="3600" b="1" dirty="0" smtClean="0"/>
              <a:t> lain :</a:t>
            </a:r>
            <a:endParaRPr lang="en-US" sz="3600" b="1" dirty="0"/>
          </a:p>
        </p:txBody>
      </p:sp>
      <p:sp>
        <p:nvSpPr>
          <p:cNvPr id="3" name="Content Placeholder 2"/>
          <p:cNvSpPr>
            <a:spLocks noGrp="1"/>
          </p:cNvSpPr>
          <p:nvPr>
            <p:ph idx="1"/>
          </p:nvPr>
        </p:nvSpPr>
        <p:spPr>
          <a:xfrm>
            <a:off x="457200" y="1371600"/>
            <a:ext cx="8229600" cy="5257800"/>
          </a:xfrm>
        </p:spPr>
        <p:txBody>
          <a:bodyPr>
            <a:normAutofit fontScale="92500" lnSpcReduction="20000"/>
          </a:bodyPr>
          <a:lstStyle/>
          <a:p>
            <a:pPr>
              <a:buNone/>
            </a:pPr>
            <a:r>
              <a:rPr lang="en-US" dirty="0" smtClean="0"/>
              <a:t>1. </a:t>
            </a:r>
            <a:r>
              <a:rPr lang="en-US" dirty="0" err="1" smtClean="0"/>
              <a:t>Saleh</a:t>
            </a:r>
            <a:r>
              <a:rPr lang="en-US" dirty="0" smtClean="0"/>
              <a:t>  </a:t>
            </a:r>
            <a:r>
              <a:rPr lang="en-US" dirty="0" err="1" smtClean="0"/>
              <a:t>Adiwinata</a:t>
            </a:r>
            <a:r>
              <a:rPr lang="en-US" dirty="0" smtClean="0"/>
              <a:t> </a:t>
            </a:r>
            <a:r>
              <a:rPr lang="en-US" dirty="0" err="1" smtClean="0"/>
              <a:t>menyatakan</a:t>
            </a:r>
            <a:r>
              <a:rPr lang="en-US" dirty="0" smtClean="0"/>
              <a:t> :</a:t>
            </a:r>
          </a:p>
          <a:p>
            <a:r>
              <a:rPr lang="en-US" dirty="0" err="1" smtClean="0"/>
              <a:t>Tidak</a:t>
            </a:r>
            <a:r>
              <a:rPr lang="en-US" dirty="0" smtClean="0"/>
              <a:t> </a:t>
            </a:r>
            <a:r>
              <a:rPr lang="en-US" dirty="0" err="1" smtClean="0"/>
              <a:t>mungkin</a:t>
            </a:r>
            <a:r>
              <a:rPr lang="en-US" dirty="0" smtClean="0"/>
              <a:t> </a:t>
            </a:r>
            <a:r>
              <a:rPr lang="en-US" dirty="0" err="1" smtClean="0"/>
              <a:t>kiranya</a:t>
            </a:r>
            <a:r>
              <a:rPr lang="en-US" dirty="0" smtClean="0"/>
              <a:t> </a:t>
            </a:r>
            <a:r>
              <a:rPr lang="en-US" dirty="0" err="1" smtClean="0"/>
              <a:t>kita</a:t>
            </a:r>
            <a:r>
              <a:rPr lang="en-US" dirty="0" smtClean="0"/>
              <a:t> </a:t>
            </a:r>
            <a:r>
              <a:rPr lang="en-US" dirty="0" err="1" smtClean="0"/>
              <a:t>anggap</a:t>
            </a:r>
            <a:r>
              <a:rPr lang="en-US" dirty="0" smtClean="0"/>
              <a:t> </a:t>
            </a:r>
            <a:r>
              <a:rPr lang="en-US" dirty="0" err="1" smtClean="0"/>
              <a:t>hak</a:t>
            </a:r>
            <a:r>
              <a:rPr lang="en-US" dirty="0" smtClean="0"/>
              <a:t> </a:t>
            </a:r>
            <a:r>
              <a:rPr lang="en-US" dirty="0" err="1" smtClean="0"/>
              <a:t>itu</a:t>
            </a:r>
            <a:r>
              <a:rPr lang="en-US" dirty="0" smtClean="0"/>
              <a:t> </a:t>
            </a:r>
            <a:r>
              <a:rPr lang="en-US" dirty="0" err="1" smtClean="0"/>
              <a:t>pindah</a:t>
            </a:r>
            <a:r>
              <a:rPr lang="en-US" dirty="0" smtClean="0"/>
              <a:t> </a:t>
            </a:r>
            <a:r>
              <a:rPr lang="en-US" dirty="0" err="1" smtClean="0"/>
              <a:t>kpd</a:t>
            </a:r>
            <a:r>
              <a:rPr lang="en-US" dirty="0" smtClean="0"/>
              <a:t> </a:t>
            </a:r>
            <a:r>
              <a:rPr lang="en-US" dirty="0" err="1" smtClean="0"/>
              <a:t>pembeli</a:t>
            </a:r>
            <a:r>
              <a:rPr lang="en-US" dirty="0" smtClean="0"/>
              <a:t> pd </a:t>
            </a:r>
            <a:r>
              <a:rPr lang="en-US" dirty="0" err="1" smtClean="0"/>
              <a:t>waktu</a:t>
            </a:r>
            <a:r>
              <a:rPr lang="en-US" dirty="0" smtClean="0"/>
              <a:t> </a:t>
            </a:r>
            <a:r>
              <a:rPr lang="en-US" dirty="0" err="1" smtClean="0"/>
              <a:t>akte</a:t>
            </a:r>
            <a:r>
              <a:rPr lang="en-US" dirty="0" smtClean="0"/>
              <a:t> </a:t>
            </a:r>
            <a:r>
              <a:rPr lang="en-US" dirty="0" err="1" smtClean="0"/>
              <a:t>dibuat</a:t>
            </a:r>
            <a:r>
              <a:rPr lang="en-US" dirty="0" smtClean="0"/>
              <a:t> </a:t>
            </a:r>
            <a:r>
              <a:rPr lang="en-US" dirty="0" err="1" smtClean="0"/>
              <a:t>dihadapan</a:t>
            </a:r>
            <a:r>
              <a:rPr lang="en-US" dirty="0" smtClean="0"/>
              <a:t> PPAT, </a:t>
            </a:r>
            <a:r>
              <a:rPr lang="en-US" dirty="0" err="1" smtClean="0"/>
              <a:t>sebab</a:t>
            </a:r>
            <a:r>
              <a:rPr lang="en-US" dirty="0" smtClean="0"/>
              <a:t> </a:t>
            </a:r>
            <a:r>
              <a:rPr lang="en-US" dirty="0" err="1" smtClean="0"/>
              <a:t>peralihan</a:t>
            </a:r>
            <a:r>
              <a:rPr lang="en-US" dirty="0" smtClean="0"/>
              <a:t> </a:t>
            </a:r>
            <a:r>
              <a:rPr lang="en-US" dirty="0" err="1" smtClean="0"/>
              <a:t>Hmnya</a:t>
            </a:r>
            <a:r>
              <a:rPr lang="en-US" dirty="0" smtClean="0"/>
              <a:t> </a:t>
            </a:r>
            <a:r>
              <a:rPr lang="en-US" dirty="0" err="1" smtClean="0"/>
              <a:t>masih</a:t>
            </a:r>
            <a:r>
              <a:rPr lang="en-US" dirty="0" smtClean="0"/>
              <a:t> hrs </a:t>
            </a:r>
            <a:r>
              <a:rPr lang="en-US" dirty="0" err="1" smtClean="0"/>
              <a:t>disetujui</a:t>
            </a:r>
            <a:r>
              <a:rPr lang="en-US" dirty="0" smtClean="0"/>
              <a:t> </a:t>
            </a:r>
            <a:r>
              <a:rPr lang="en-US" dirty="0" err="1" smtClean="0"/>
              <a:t>dulu</a:t>
            </a:r>
            <a:r>
              <a:rPr lang="en-US" dirty="0" smtClean="0"/>
              <a:t> </a:t>
            </a:r>
            <a:r>
              <a:rPr lang="en-US" dirty="0" err="1" smtClean="0"/>
              <a:t>oleh</a:t>
            </a:r>
            <a:r>
              <a:rPr lang="en-US" dirty="0" smtClean="0"/>
              <a:t> </a:t>
            </a:r>
            <a:r>
              <a:rPr lang="en-US" dirty="0" err="1" smtClean="0"/>
              <a:t>Menteri</a:t>
            </a:r>
            <a:r>
              <a:rPr lang="en-US" dirty="0" smtClean="0"/>
              <a:t> </a:t>
            </a:r>
            <a:r>
              <a:rPr lang="en-US" dirty="0" err="1" smtClean="0"/>
              <a:t>atau</a:t>
            </a:r>
            <a:r>
              <a:rPr lang="en-US" dirty="0" smtClean="0"/>
              <a:t> </a:t>
            </a:r>
            <a:r>
              <a:rPr lang="en-US" dirty="0" err="1" smtClean="0"/>
              <a:t>Pejabat</a:t>
            </a:r>
            <a:r>
              <a:rPr lang="en-US" dirty="0" smtClean="0"/>
              <a:t> </a:t>
            </a:r>
            <a:r>
              <a:rPr lang="en-US" dirty="0" err="1" smtClean="0"/>
              <a:t>yg</a:t>
            </a:r>
            <a:r>
              <a:rPr lang="en-US" dirty="0" smtClean="0"/>
              <a:t> </a:t>
            </a:r>
            <a:r>
              <a:rPr lang="en-US" dirty="0" err="1" smtClean="0"/>
              <a:t>ditunjuk</a:t>
            </a:r>
            <a:r>
              <a:rPr lang="en-US" dirty="0" smtClean="0"/>
              <a:t>.</a:t>
            </a:r>
          </a:p>
          <a:p>
            <a:r>
              <a:rPr lang="en-US" dirty="0" err="1" smtClean="0"/>
              <a:t>Juga</a:t>
            </a:r>
            <a:r>
              <a:rPr lang="en-US" dirty="0" smtClean="0"/>
              <a:t> </a:t>
            </a:r>
            <a:r>
              <a:rPr lang="en-US" dirty="0" err="1" smtClean="0"/>
              <a:t>setelah</a:t>
            </a:r>
            <a:r>
              <a:rPr lang="en-US" dirty="0" smtClean="0"/>
              <a:t> </a:t>
            </a:r>
            <a:r>
              <a:rPr lang="en-US" dirty="0" err="1" smtClean="0"/>
              <a:t>pembeli</a:t>
            </a:r>
            <a:r>
              <a:rPr lang="en-US" dirty="0" smtClean="0"/>
              <a:t> </a:t>
            </a:r>
            <a:r>
              <a:rPr lang="en-US" dirty="0" err="1" smtClean="0"/>
              <a:t>mendapat</a:t>
            </a:r>
            <a:r>
              <a:rPr lang="en-US" dirty="0" smtClean="0"/>
              <a:t> </a:t>
            </a:r>
            <a:r>
              <a:rPr lang="en-US" dirty="0" err="1" smtClean="0"/>
              <a:t>ijin</a:t>
            </a:r>
            <a:r>
              <a:rPr lang="en-US" dirty="0" smtClean="0"/>
              <a:t> </a:t>
            </a:r>
            <a:r>
              <a:rPr lang="en-US" dirty="0" err="1" smtClean="0"/>
              <a:t>termasud</a:t>
            </a:r>
            <a:r>
              <a:rPr lang="en-US" dirty="0" smtClean="0"/>
              <a:t>, </a:t>
            </a:r>
            <a:r>
              <a:rPr lang="en-US" dirty="0" err="1" smtClean="0"/>
              <a:t>hemat</a:t>
            </a:r>
            <a:r>
              <a:rPr lang="en-US" dirty="0" smtClean="0"/>
              <a:t> </a:t>
            </a:r>
            <a:r>
              <a:rPr lang="en-US" dirty="0" err="1" smtClean="0"/>
              <a:t>kami</a:t>
            </a:r>
            <a:r>
              <a:rPr lang="en-US" dirty="0" smtClean="0"/>
              <a:t> </a:t>
            </a:r>
            <a:r>
              <a:rPr lang="en-US" dirty="0" err="1" smtClean="0"/>
              <a:t>Hmnya</a:t>
            </a:r>
            <a:r>
              <a:rPr lang="en-US" dirty="0" smtClean="0"/>
              <a:t> </a:t>
            </a:r>
            <a:r>
              <a:rPr lang="en-US" dirty="0" err="1" smtClean="0"/>
              <a:t>sekalipun</a:t>
            </a:r>
            <a:r>
              <a:rPr lang="en-US" dirty="0" smtClean="0"/>
              <a:t> </a:t>
            </a:r>
            <a:r>
              <a:rPr lang="en-US" dirty="0" err="1" smtClean="0"/>
              <a:t>dpt</a:t>
            </a:r>
            <a:r>
              <a:rPr lang="en-US" dirty="0" smtClean="0"/>
              <a:t> </a:t>
            </a:r>
            <a:r>
              <a:rPr lang="en-US" dirty="0" err="1" smtClean="0"/>
              <a:t>dianggap</a:t>
            </a:r>
            <a:r>
              <a:rPr lang="en-US" dirty="0" smtClean="0"/>
              <a:t> </a:t>
            </a:r>
            <a:r>
              <a:rPr lang="en-US" dirty="0" err="1" smtClean="0"/>
              <a:t>sudah</a:t>
            </a:r>
            <a:r>
              <a:rPr lang="en-US" dirty="0" smtClean="0"/>
              <a:t> </a:t>
            </a:r>
            <a:r>
              <a:rPr lang="en-US" dirty="0" err="1" smtClean="0"/>
              <a:t>beralih</a:t>
            </a:r>
            <a:r>
              <a:rPr lang="en-US" dirty="0" smtClean="0"/>
              <a:t> </a:t>
            </a:r>
            <a:r>
              <a:rPr lang="en-US" dirty="0" err="1" smtClean="0"/>
              <a:t>namun</a:t>
            </a:r>
            <a:r>
              <a:rPr lang="en-US" dirty="0" smtClean="0"/>
              <a:t> </a:t>
            </a:r>
            <a:r>
              <a:rPr lang="en-US" dirty="0" err="1" smtClean="0"/>
              <a:t>peralihan</a:t>
            </a:r>
            <a:r>
              <a:rPr lang="en-US" dirty="0" smtClean="0"/>
              <a:t> </a:t>
            </a:r>
            <a:r>
              <a:rPr lang="en-US" dirty="0" err="1" smtClean="0"/>
              <a:t>itu</a:t>
            </a:r>
            <a:r>
              <a:rPr lang="en-US" dirty="0" smtClean="0"/>
              <a:t> </a:t>
            </a:r>
            <a:r>
              <a:rPr lang="en-US" dirty="0" err="1" smtClean="0"/>
              <a:t>blm</a:t>
            </a:r>
            <a:r>
              <a:rPr lang="en-US" dirty="0" smtClean="0"/>
              <a:t> </a:t>
            </a:r>
            <a:r>
              <a:rPr lang="en-US" dirty="0" err="1" smtClean="0"/>
              <a:t>pindah</a:t>
            </a:r>
            <a:r>
              <a:rPr lang="en-US" dirty="0" smtClean="0"/>
              <a:t> pd </a:t>
            </a:r>
            <a:r>
              <a:rPr lang="en-US" dirty="0" err="1" smtClean="0"/>
              <a:t>pihak</a:t>
            </a:r>
            <a:r>
              <a:rPr lang="en-US" dirty="0" smtClean="0"/>
              <a:t> </a:t>
            </a:r>
            <a:r>
              <a:rPr lang="en-US" dirty="0" err="1" smtClean="0"/>
              <a:t>ke</a:t>
            </a:r>
            <a:r>
              <a:rPr lang="en-US" dirty="0" smtClean="0"/>
              <a:t> 3</a:t>
            </a:r>
          </a:p>
          <a:p>
            <a:r>
              <a:rPr lang="en-US" dirty="0" err="1" smtClean="0"/>
              <a:t>Simpulan</a:t>
            </a:r>
            <a:r>
              <a:rPr lang="en-US" dirty="0" smtClean="0"/>
              <a:t> : </a:t>
            </a:r>
            <a:r>
              <a:rPr lang="en-US" dirty="0" err="1" smtClean="0"/>
              <a:t>ps</a:t>
            </a:r>
            <a:r>
              <a:rPr lang="en-US" dirty="0" smtClean="0"/>
              <a:t> 23 UUPA </a:t>
            </a:r>
            <a:r>
              <a:rPr lang="en-US" dirty="0" err="1" smtClean="0"/>
              <a:t>dimna</a:t>
            </a:r>
            <a:r>
              <a:rPr lang="en-US" dirty="0" smtClean="0"/>
              <a:t> </a:t>
            </a:r>
            <a:r>
              <a:rPr lang="en-US" dirty="0" err="1" smtClean="0"/>
              <a:t>ada</a:t>
            </a:r>
            <a:r>
              <a:rPr lang="en-US" dirty="0" smtClean="0"/>
              <a:t> </a:t>
            </a:r>
            <a:r>
              <a:rPr lang="en-US" dirty="0" err="1" smtClean="0"/>
              <a:t>keharusan</a:t>
            </a:r>
            <a:r>
              <a:rPr lang="en-US" dirty="0" smtClean="0"/>
              <a:t> </a:t>
            </a:r>
            <a:r>
              <a:rPr lang="en-US" dirty="0" err="1" smtClean="0"/>
              <a:t>bg</a:t>
            </a:r>
            <a:r>
              <a:rPr lang="en-US" dirty="0" smtClean="0"/>
              <a:t> </a:t>
            </a:r>
            <a:r>
              <a:rPr lang="en-US" dirty="0" err="1" smtClean="0"/>
              <a:t>si</a:t>
            </a:r>
            <a:r>
              <a:rPr lang="en-US" dirty="0" smtClean="0"/>
              <a:t> </a:t>
            </a:r>
            <a:r>
              <a:rPr lang="en-US" dirty="0" err="1" smtClean="0"/>
              <a:t>pembeli</a:t>
            </a:r>
            <a:r>
              <a:rPr lang="en-US" dirty="0" smtClean="0"/>
              <a:t> </a:t>
            </a:r>
            <a:r>
              <a:rPr lang="en-US" dirty="0" err="1" smtClean="0"/>
              <a:t>utk</a:t>
            </a:r>
            <a:r>
              <a:rPr lang="en-US" dirty="0" smtClean="0"/>
              <a:t> </a:t>
            </a:r>
            <a:r>
              <a:rPr lang="en-US" dirty="0" err="1" smtClean="0"/>
              <a:t>mendaftarkan</a:t>
            </a:r>
            <a:r>
              <a:rPr lang="en-US" dirty="0" smtClean="0"/>
              <a:t> </a:t>
            </a:r>
            <a:r>
              <a:rPr lang="en-US" dirty="0" err="1" smtClean="0"/>
              <a:t>peralihan</a:t>
            </a:r>
            <a:r>
              <a:rPr lang="en-US" dirty="0" smtClean="0"/>
              <a:t> </a:t>
            </a:r>
            <a:r>
              <a:rPr lang="en-US" dirty="0" err="1" smtClean="0"/>
              <a:t>haknya</a:t>
            </a:r>
            <a:r>
              <a:rPr lang="en-US" dirty="0" smtClean="0"/>
              <a:t> </a:t>
            </a:r>
            <a:r>
              <a:rPr lang="en-US" dirty="0" err="1" smtClean="0"/>
              <a:t>di</a:t>
            </a:r>
            <a:r>
              <a:rPr lang="en-US" dirty="0" smtClean="0"/>
              <a:t> </a:t>
            </a:r>
            <a:r>
              <a:rPr lang="en-US" dirty="0" err="1" smtClean="0"/>
              <a:t>Kadaster</a:t>
            </a:r>
            <a:r>
              <a:rPr lang="en-US" dirty="0" smtClean="0"/>
              <a:t>, </a:t>
            </a:r>
            <a:r>
              <a:rPr lang="en-US" dirty="0" err="1" smtClean="0"/>
              <a:t>pendaft</a:t>
            </a:r>
            <a:r>
              <a:rPr lang="en-US" dirty="0" smtClean="0"/>
              <a:t> </a:t>
            </a:r>
            <a:r>
              <a:rPr lang="en-US" dirty="0" err="1" smtClean="0"/>
              <a:t>mana</a:t>
            </a:r>
            <a:r>
              <a:rPr lang="en-US" dirty="0" smtClean="0"/>
              <a:t>  </a:t>
            </a:r>
            <a:r>
              <a:rPr lang="en-US" dirty="0" err="1" smtClean="0"/>
              <a:t>membuktikan</a:t>
            </a:r>
            <a:r>
              <a:rPr lang="en-US" dirty="0" smtClean="0"/>
              <a:t> </a:t>
            </a:r>
            <a:r>
              <a:rPr lang="en-US" dirty="0" err="1" smtClean="0"/>
              <a:t>keabsahan</a:t>
            </a:r>
            <a:r>
              <a:rPr lang="en-US" dirty="0" smtClean="0"/>
              <a:t> </a:t>
            </a:r>
            <a:r>
              <a:rPr lang="en-US" dirty="0" err="1" smtClean="0"/>
              <a:t>peralihan</a:t>
            </a:r>
            <a:r>
              <a:rPr lang="en-US" dirty="0" smtClean="0"/>
              <a:t> </a:t>
            </a:r>
            <a:r>
              <a:rPr lang="en-US" dirty="0" err="1" smtClean="0"/>
              <a:t>haknya</a:t>
            </a:r>
            <a:r>
              <a:rPr lang="en-US" dirty="0" smtClean="0"/>
              <a:t>.</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2. </a:t>
            </a:r>
            <a:r>
              <a:rPr lang="en-US" dirty="0" err="1" smtClean="0"/>
              <a:t>Boedi</a:t>
            </a:r>
            <a:r>
              <a:rPr lang="en-US" dirty="0" smtClean="0"/>
              <a:t> </a:t>
            </a:r>
            <a:r>
              <a:rPr lang="en-US" dirty="0" err="1" smtClean="0"/>
              <a:t>Harsono</a:t>
            </a:r>
            <a:r>
              <a:rPr lang="en-US" dirty="0" smtClean="0"/>
              <a:t>, </a:t>
            </a:r>
            <a:r>
              <a:rPr lang="en-US" dirty="0" err="1" smtClean="0"/>
              <a:t>menyatakan</a:t>
            </a:r>
            <a:r>
              <a:rPr lang="en-US" dirty="0" smtClean="0"/>
              <a:t> :</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err="1" smtClean="0"/>
              <a:t>Kalau</a:t>
            </a:r>
            <a:r>
              <a:rPr lang="en-US" dirty="0" smtClean="0"/>
              <a:t> </a:t>
            </a:r>
            <a:r>
              <a:rPr lang="en-US" dirty="0" err="1" smtClean="0"/>
              <a:t>kita</a:t>
            </a:r>
            <a:r>
              <a:rPr lang="en-US" dirty="0" smtClean="0"/>
              <a:t> </a:t>
            </a:r>
            <a:r>
              <a:rPr lang="en-US" dirty="0" err="1" smtClean="0"/>
              <a:t>berpegang</a:t>
            </a:r>
            <a:r>
              <a:rPr lang="en-US" dirty="0" smtClean="0"/>
              <a:t> pd </a:t>
            </a:r>
            <a:r>
              <a:rPr lang="en-US" dirty="0" err="1" smtClean="0"/>
              <a:t>sifat</a:t>
            </a:r>
            <a:r>
              <a:rPr lang="en-US" dirty="0" smtClean="0"/>
              <a:t> </a:t>
            </a:r>
            <a:r>
              <a:rPr lang="en-US" dirty="0" err="1" smtClean="0"/>
              <a:t>dari</a:t>
            </a:r>
            <a:r>
              <a:rPr lang="en-US" dirty="0" smtClean="0"/>
              <a:t> </a:t>
            </a:r>
            <a:r>
              <a:rPr lang="en-US" dirty="0" err="1" smtClean="0"/>
              <a:t>jual</a:t>
            </a:r>
            <a:r>
              <a:rPr lang="en-US" dirty="0" smtClean="0"/>
              <a:t> </a:t>
            </a:r>
            <a:r>
              <a:rPr lang="en-US" dirty="0" err="1" smtClean="0"/>
              <a:t>beli</a:t>
            </a:r>
            <a:r>
              <a:rPr lang="en-US" dirty="0" smtClean="0"/>
              <a:t>, </a:t>
            </a:r>
            <a:r>
              <a:rPr lang="en-US" dirty="0" err="1" smtClean="0"/>
              <a:t>sifat</a:t>
            </a:r>
            <a:r>
              <a:rPr lang="en-US" dirty="0" smtClean="0"/>
              <a:t> </a:t>
            </a:r>
            <a:r>
              <a:rPr lang="en-US" dirty="0" err="1" smtClean="0"/>
              <a:t>mana</a:t>
            </a:r>
            <a:r>
              <a:rPr lang="en-US" dirty="0" smtClean="0"/>
              <a:t> </a:t>
            </a:r>
            <a:r>
              <a:rPr lang="en-US" dirty="0" err="1" smtClean="0"/>
              <a:t>dianggap</a:t>
            </a:r>
            <a:r>
              <a:rPr lang="en-US" dirty="0" smtClean="0"/>
              <a:t> </a:t>
            </a:r>
            <a:r>
              <a:rPr lang="en-US" dirty="0" err="1" smtClean="0"/>
              <a:t>ada</a:t>
            </a:r>
            <a:r>
              <a:rPr lang="en-US" dirty="0" smtClean="0"/>
              <a:t> pd </a:t>
            </a:r>
            <a:r>
              <a:rPr lang="en-US" dirty="0" err="1" smtClean="0"/>
              <a:t>jual</a:t>
            </a:r>
            <a:r>
              <a:rPr lang="en-US" dirty="0" smtClean="0"/>
              <a:t> </a:t>
            </a:r>
            <a:r>
              <a:rPr lang="en-US" dirty="0" err="1" smtClean="0"/>
              <a:t>beli</a:t>
            </a:r>
            <a:r>
              <a:rPr lang="en-US" dirty="0" smtClean="0"/>
              <a:t> </a:t>
            </a:r>
            <a:r>
              <a:rPr lang="en-US" dirty="0" err="1" smtClean="0"/>
              <a:t>tanah</a:t>
            </a:r>
            <a:r>
              <a:rPr lang="en-US" dirty="0" smtClean="0"/>
              <a:t> </a:t>
            </a:r>
            <a:r>
              <a:rPr lang="en-US" dirty="0" err="1" smtClean="0"/>
              <a:t>mnrt</a:t>
            </a:r>
            <a:r>
              <a:rPr lang="en-US" dirty="0" smtClean="0"/>
              <a:t> </a:t>
            </a:r>
            <a:r>
              <a:rPr lang="en-US" dirty="0" err="1" smtClean="0"/>
              <a:t>hk</a:t>
            </a:r>
            <a:r>
              <a:rPr lang="en-US" dirty="0" smtClean="0"/>
              <a:t> </a:t>
            </a:r>
            <a:r>
              <a:rPr lang="en-US" dirty="0" err="1" smtClean="0"/>
              <a:t>pertanahan</a:t>
            </a:r>
            <a:r>
              <a:rPr lang="en-US" dirty="0" smtClean="0"/>
              <a:t> </a:t>
            </a:r>
            <a:r>
              <a:rPr lang="en-US" dirty="0" err="1" smtClean="0"/>
              <a:t>sekarang</a:t>
            </a:r>
            <a:r>
              <a:rPr lang="en-US" dirty="0" smtClean="0"/>
              <a:t> </a:t>
            </a:r>
            <a:r>
              <a:rPr lang="en-US" dirty="0" err="1" smtClean="0"/>
              <a:t>ps</a:t>
            </a:r>
            <a:r>
              <a:rPr lang="en-US" dirty="0" smtClean="0"/>
              <a:t> 5 UUPA, </a:t>
            </a:r>
            <a:r>
              <a:rPr lang="en-US" dirty="0" err="1" smtClean="0"/>
              <a:t>maka</a:t>
            </a:r>
            <a:r>
              <a:rPr lang="en-US" dirty="0" smtClean="0"/>
              <a:t> </a:t>
            </a:r>
            <a:r>
              <a:rPr lang="en-US" dirty="0" err="1" smtClean="0"/>
              <a:t>jawabannya</a:t>
            </a:r>
            <a:r>
              <a:rPr lang="en-US" dirty="0" smtClean="0"/>
              <a:t> </a:t>
            </a:r>
            <a:r>
              <a:rPr lang="en-US" dirty="0" err="1" smtClean="0"/>
              <a:t>tidak</a:t>
            </a:r>
            <a:r>
              <a:rPr lang="en-US" dirty="0" smtClean="0"/>
              <a:t> </a:t>
            </a:r>
            <a:r>
              <a:rPr lang="en-US" dirty="0" err="1" smtClean="0"/>
              <a:t>bisa</a:t>
            </a:r>
            <a:r>
              <a:rPr lang="en-US" dirty="0" smtClean="0"/>
              <a:t> lain </a:t>
            </a:r>
            <a:r>
              <a:rPr lang="en-US" dirty="0" err="1" smtClean="0"/>
              <a:t>drpd</a:t>
            </a:r>
            <a:r>
              <a:rPr lang="en-US" dirty="0" smtClean="0"/>
              <a:t> </a:t>
            </a:r>
            <a:r>
              <a:rPr lang="en-US" dirty="0" err="1" smtClean="0"/>
              <a:t>bahwa</a:t>
            </a:r>
            <a:r>
              <a:rPr lang="en-US" dirty="0" smtClean="0"/>
              <a:t> pd </a:t>
            </a:r>
            <a:r>
              <a:rPr lang="en-US" dirty="0" err="1" smtClean="0"/>
              <a:t>saat</a:t>
            </a:r>
            <a:r>
              <a:rPr lang="en-US" dirty="0" smtClean="0"/>
              <a:t> </a:t>
            </a:r>
            <a:r>
              <a:rPr lang="en-US" dirty="0" err="1" smtClean="0"/>
              <a:t>dilakukannya</a:t>
            </a:r>
            <a:r>
              <a:rPr lang="en-US" dirty="0" smtClean="0"/>
              <a:t> </a:t>
            </a:r>
            <a:r>
              <a:rPr lang="en-US" dirty="0" err="1" smtClean="0"/>
              <a:t>jual</a:t>
            </a:r>
            <a:r>
              <a:rPr lang="en-US" dirty="0" smtClean="0"/>
              <a:t> </a:t>
            </a:r>
            <a:r>
              <a:rPr lang="en-US" dirty="0" err="1" smtClean="0"/>
              <a:t>beli</a:t>
            </a:r>
            <a:r>
              <a:rPr lang="en-US" dirty="0" smtClean="0"/>
              <a:t> </a:t>
            </a:r>
            <a:r>
              <a:rPr lang="en-US" dirty="0" err="1" smtClean="0"/>
              <a:t>dihadapan</a:t>
            </a:r>
            <a:r>
              <a:rPr lang="en-US" dirty="0" smtClean="0"/>
              <a:t> PPAT </a:t>
            </a:r>
            <a:r>
              <a:rPr lang="en-US" dirty="0" err="1" smtClean="0"/>
              <a:t>itulah</a:t>
            </a:r>
            <a:r>
              <a:rPr lang="en-US" dirty="0" smtClean="0"/>
              <a:t> </a:t>
            </a:r>
            <a:r>
              <a:rPr lang="en-US" dirty="0" err="1" smtClean="0"/>
              <a:t>haknya</a:t>
            </a:r>
            <a:r>
              <a:rPr lang="en-US" dirty="0" smtClean="0"/>
              <a:t> </a:t>
            </a:r>
            <a:r>
              <a:rPr lang="en-US" dirty="0" err="1" smtClean="0"/>
              <a:t>beralih</a:t>
            </a:r>
            <a:r>
              <a:rPr lang="en-US" dirty="0" smtClean="0"/>
              <a:t> </a:t>
            </a:r>
            <a:r>
              <a:rPr lang="en-US" dirty="0" err="1" smtClean="0"/>
              <a:t>kpd</a:t>
            </a:r>
            <a:r>
              <a:rPr lang="en-US" dirty="0" smtClean="0"/>
              <a:t> </a:t>
            </a:r>
            <a:r>
              <a:rPr lang="en-US" dirty="0" err="1" smtClean="0"/>
              <a:t>pembeli</a:t>
            </a:r>
            <a:r>
              <a:rPr lang="en-US" dirty="0" smtClean="0"/>
              <a:t>. </a:t>
            </a:r>
            <a:r>
              <a:rPr lang="en-US" dirty="0" err="1" smtClean="0"/>
              <a:t>Sudah</a:t>
            </a:r>
            <a:r>
              <a:rPr lang="en-US" dirty="0" smtClean="0"/>
              <a:t> </a:t>
            </a:r>
            <a:r>
              <a:rPr lang="en-US" dirty="0" err="1" smtClean="0"/>
              <a:t>barang</a:t>
            </a:r>
            <a:r>
              <a:rPr lang="en-US" dirty="0" smtClean="0"/>
              <a:t> </a:t>
            </a:r>
            <a:r>
              <a:rPr lang="en-US" dirty="0" err="1" smtClean="0"/>
              <a:t>tentu</a:t>
            </a:r>
            <a:r>
              <a:rPr lang="en-US" dirty="0" smtClean="0"/>
              <a:t> </a:t>
            </a:r>
            <a:r>
              <a:rPr lang="en-US" dirty="0" err="1" smtClean="0"/>
              <a:t>utk</a:t>
            </a:r>
            <a:r>
              <a:rPr lang="en-US" dirty="0" smtClean="0"/>
              <a:t> </a:t>
            </a:r>
            <a:r>
              <a:rPr lang="en-US" dirty="0" err="1" smtClean="0"/>
              <a:t>beralihnya</a:t>
            </a:r>
            <a:r>
              <a:rPr lang="en-US" dirty="0" smtClean="0"/>
              <a:t> </a:t>
            </a:r>
            <a:r>
              <a:rPr lang="en-US" dirty="0" err="1" smtClean="0"/>
              <a:t>hak</a:t>
            </a:r>
            <a:r>
              <a:rPr lang="en-US" dirty="0" smtClean="0"/>
              <a:t> </a:t>
            </a:r>
            <a:r>
              <a:rPr lang="en-US" dirty="0" err="1" smtClean="0"/>
              <a:t>itu</a:t>
            </a:r>
            <a:r>
              <a:rPr lang="en-US" dirty="0" smtClean="0"/>
              <a:t> </a:t>
            </a:r>
            <a:r>
              <a:rPr lang="en-US" dirty="0" err="1" smtClean="0"/>
              <a:t>syarat-syarat</a:t>
            </a:r>
            <a:r>
              <a:rPr lang="en-US" dirty="0" smtClean="0"/>
              <a:t> </a:t>
            </a:r>
            <a:r>
              <a:rPr lang="en-US" dirty="0" err="1" smtClean="0"/>
              <a:t>materiil</a:t>
            </a:r>
            <a:r>
              <a:rPr lang="en-US" dirty="0" smtClean="0"/>
              <a:t> </a:t>
            </a:r>
            <a:r>
              <a:rPr lang="en-US" dirty="0" err="1" smtClean="0"/>
              <a:t>dari</a:t>
            </a:r>
            <a:r>
              <a:rPr lang="en-US" dirty="0" smtClean="0"/>
              <a:t> </a:t>
            </a:r>
            <a:r>
              <a:rPr lang="en-US" dirty="0" err="1" smtClean="0"/>
              <a:t>jual</a:t>
            </a:r>
            <a:r>
              <a:rPr lang="en-US" dirty="0" smtClean="0"/>
              <a:t> </a:t>
            </a:r>
            <a:r>
              <a:rPr lang="en-US" dirty="0" err="1" smtClean="0"/>
              <a:t>belinya</a:t>
            </a:r>
            <a:r>
              <a:rPr lang="en-US" dirty="0" smtClean="0"/>
              <a:t> </a:t>
            </a:r>
            <a:r>
              <a:rPr lang="en-US" dirty="0" err="1" smtClean="0"/>
              <a:t>baik</a:t>
            </a:r>
            <a:r>
              <a:rPr lang="en-US" dirty="0" smtClean="0"/>
              <a:t> </a:t>
            </a:r>
            <a:r>
              <a:rPr lang="en-US" dirty="0" err="1" smtClean="0"/>
              <a:t>penjual</a:t>
            </a:r>
            <a:r>
              <a:rPr lang="en-US" dirty="0" smtClean="0"/>
              <a:t>, </a:t>
            </a:r>
            <a:r>
              <a:rPr lang="en-US" dirty="0" err="1" smtClean="0"/>
              <a:t>pembeli</a:t>
            </a:r>
            <a:r>
              <a:rPr lang="en-US" dirty="0" smtClean="0"/>
              <a:t> </a:t>
            </a:r>
            <a:r>
              <a:rPr lang="en-US" dirty="0" err="1" smtClean="0"/>
              <a:t>maupun</a:t>
            </a:r>
            <a:r>
              <a:rPr lang="en-US" dirty="0" smtClean="0"/>
              <a:t> </a:t>
            </a:r>
            <a:r>
              <a:rPr lang="en-US" dirty="0" err="1" smtClean="0"/>
              <a:t>tanahnya</a:t>
            </a:r>
            <a:r>
              <a:rPr lang="en-US" dirty="0" smtClean="0"/>
              <a:t> hrs </a:t>
            </a:r>
            <a:r>
              <a:rPr lang="en-US" dirty="0" err="1" smtClean="0"/>
              <a:t>dipenuhi</a:t>
            </a:r>
            <a:r>
              <a:rPr lang="en-US" dirty="0" smtClean="0"/>
              <a:t>.</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800" dirty="0" smtClean="0"/>
              <a:t>3. </a:t>
            </a:r>
            <a:r>
              <a:rPr lang="en-US" sz="2800" dirty="0" err="1" smtClean="0"/>
              <a:t>Subekti</a:t>
            </a:r>
            <a:r>
              <a:rPr lang="en-US" sz="2800" dirty="0" smtClean="0"/>
              <a:t> </a:t>
            </a:r>
            <a:r>
              <a:rPr lang="en-US" sz="2800" dirty="0" err="1" smtClean="0"/>
              <a:t>dlm</a:t>
            </a:r>
            <a:r>
              <a:rPr lang="en-US" sz="2800" dirty="0" smtClean="0"/>
              <a:t> </a:t>
            </a:r>
            <a:r>
              <a:rPr lang="en-US" sz="2800" dirty="0" err="1" smtClean="0"/>
              <a:t>simposium</a:t>
            </a:r>
            <a:r>
              <a:rPr lang="en-US" sz="2800" dirty="0" smtClean="0"/>
              <a:t> </a:t>
            </a:r>
            <a:r>
              <a:rPr lang="en-US" sz="2800" dirty="0" err="1" smtClean="0"/>
              <a:t>Sejarah</a:t>
            </a:r>
            <a:r>
              <a:rPr lang="en-US" sz="2800" dirty="0" smtClean="0"/>
              <a:t> </a:t>
            </a:r>
            <a:r>
              <a:rPr lang="en-US" sz="2800" dirty="0" err="1" smtClean="0"/>
              <a:t>Hukum</a:t>
            </a:r>
            <a:r>
              <a:rPr lang="en-US" sz="2800" dirty="0" smtClean="0"/>
              <a:t> </a:t>
            </a:r>
            <a:r>
              <a:rPr lang="en-US" sz="2800" dirty="0" err="1" smtClean="0"/>
              <a:t>dlm</a:t>
            </a:r>
            <a:r>
              <a:rPr lang="en-US" sz="2800" dirty="0" smtClean="0"/>
              <a:t> </a:t>
            </a:r>
            <a:r>
              <a:rPr lang="en-US" sz="2800" dirty="0" err="1" smtClean="0"/>
              <a:t>kertas</a:t>
            </a:r>
            <a:r>
              <a:rPr lang="en-US" sz="2800" dirty="0" smtClean="0"/>
              <a:t> </a:t>
            </a:r>
            <a:r>
              <a:rPr lang="en-US" sz="2800" dirty="0" err="1" smtClean="0"/>
              <a:t>kerja</a:t>
            </a:r>
            <a:r>
              <a:rPr lang="en-US" sz="2800" dirty="0" smtClean="0"/>
              <a:t> </a:t>
            </a:r>
            <a:r>
              <a:rPr lang="en-US" sz="2800" dirty="0" err="1" smtClean="0"/>
              <a:t>yg</a:t>
            </a:r>
            <a:r>
              <a:rPr lang="en-US" sz="2800" dirty="0" smtClean="0"/>
              <a:t> </a:t>
            </a:r>
            <a:r>
              <a:rPr lang="en-US" sz="2800" dirty="0" err="1" smtClean="0"/>
              <a:t>berjudul</a:t>
            </a:r>
            <a:r>
              <a:rPr lang="en-US" sz="2800" dirty="0" smtClean="0"/>
              <a:t> : </a:t>
            </a:r>
            <a:r>
              <a:rPr lang="en-US" sz="2800" dirty="0" err="1" smtClean="0"/>
              <a:t>Perkembangan</a:t>
            </a:r>
            <a:r>
              <a:rPr lang="en-US" sz="2800" dirty="0" smtClean="0"/>
              <a:t> HK </a:t>
            </a:r>
            <a:r>
              <a:rPr lang="en-US" sz="2800" dirty="0" err="1" smtClean="0"/>
              <a:t>Perdata</a:t>
            </a:r>
            <a:r>
              <a:rPr lang="en-US" sz="2800" dirty="0" smtClean="0"/>
              <a:t> </a:t>
            </a:r>
            <a:r>
              <a:rPr lang="en-US" sz="2800" dirty="0" err="1" smtClean="0"/>
              <a:t>di</a:t>
            </a:r>
            <a:r>
              <a:rPr lang="en-US" sz="2800" dirty="0" smtClean="0"/>
              <a:t> Indonesia </a:t>
            </a:r>
            <a:r>
              <a:rPr lang="en-US" sz="2800" dirty="0" err="1" smtClean="0"/>
              <a:t>oleh</a:t>
            </a:r>
            <a:r>
              <a:rPr lang="en-US" sz="2800" dirty="0" smtClean="0"/>
              <a:t> </a:t>
            </a:r>
            <a:r>
              <a:rPr lang="en-US" sz="2800" dirty="0" err="1" smtClean="0"/>
              <a:t>Yurisprudensi</a:t>
            </a:r>
            <a:r>
              <a:rPr lang="en-US" sz="2800" dirty="0" smtClean="0"/>
              <a:t> </a:t>
            </a:r>
            <a:r>
              <a:rPr lang="en-US" sz="2800" dirty="0" err="1" smtClean="0"/>
              <a:t>menyatakan</a:t>
            </a:r>
            <a:r>
              <a:rPr lang="en-US" sz="2800" dirty="0" smtClean="0"/>
              <a:t> :</a:t>
            </a:r>
            <a:endParaRPr lang="en-US" sz="2800" dirty="0"/>
          </a:p>
        </p:txBody>
      </p:sp>
      <p:sp>
        <p:nvSpPr>
          <p:cNvPr id="3" name="Content Placeholder 2"/>
          <p:cNvSpPr>
            <a:spLocks noGrp="1"/>
          </p:cNvSpPr>
          <p:nvPr>
            <p:ph idx="1"/>
          </p:nvPr>
        </p:nvSpPr>
        <p:spPr/>
        <p:txBody>
          <a:bodyPr>
            <a:normAutofit fontScale="92500" lnSpcReduction="10000"/>
          </a:bodyPr>
          <a:lstStyle/>
          <a:p>
            <a:r>
              <a:rPr lang="en-US" dirty="0" err="1" smtClean="0"/>
              <a:t>Kalau</a:t>
            </a:r>
            <a:r>
              <a:rPr lang="en-US" dirty="0" smtClean="0"/>
              <a:t> </a:t>
            </a:r>
            <a:r>
              <a:rPr lang="en-US" dirty="0" err="1" smtClean="0"/>
              <a:t>dlm</a:t>
            </a:r>
            <a:r>
              <a:rPr lang="en-US" dirty="0" smtClean="0"/>
              <a:t> BW </a:t>
            </a:r>
            <a:r>
              <a:rPr lang="en-US" dirty="0" err="1" smtClean="0"/>
              <a:t>jual</a:t>
            </a:r>
            <a:r>
              <a:rPr lang="en-US" dirty="0" smtClean="0"/>
              <a:t> </a:t>
            </a:r>
            <a:r>
              <a:rPr lang="en-US" dirty="0" err="1" smtClean="0"/>
              <a:t>beli</a:t>
            </a:r>
            <a:r>
              <a:rPr lang="en-US" dirty="0" smtClean="0"/>
              <a:t> </a:t>
            </a:r>
            <a:r>
              <a:rPr lang="en-US" dirty="0" err="1" smtClean="0"/>
              <a:t>itu</a:t>
            </a:r>
            <a:r>
              <a:rPr lang="en-US" dirty="0" smtClean="0"/>
              <a:t> </a:t>
            </a:r>
            <a:r>
              <a:rPr lang="en-US" dirty="0" err="1" smtClean="0"/>
              <a:t>hanya</a:t>
            </a:r>
            <a:r>
              <a:rPr lang="en-US" dirty="0" smtClean="0"/>
              <a:t> </a:t>
            </a:r>
            <a:r>
              <a:rPr lang="en-US" dirty="0" err="1" smtClean="0"/>
              <a:t>bersifat</a:t>
            </a:r>
            <a:r>
              <a:rPr lang="en-US" dirty="0" smtClean="0"/>
              <a:t> </a:t>
            </a:r>
            <a:r>
              <a:rPr lang="en-US" dirty="0" err="1" smtClean="0"/>
              <a:t>obligatoir</a:t>
            </a:r>
            <a:r>
              <a:rPr lang="en-US" dirty="0" smtClean="0"/>
              <a:t> </a:t>
            </a:r>
            <a:r>
              <a:rPr lang="en-US" dirty="0" err="1" smtClean="0"/>
              <a:t>saja</a:t>
            </a:r>
            <a:r>
              <a:rPr lang="en-US" dirty="0" smtClean="0"/>
              <a:t>, </a:t>
            </a:r>
            <a:r>
              <a:rPr lang="en-US" dirty="0" err="1" smtClean="0"/>
              <a:t>sedangkan</a:t>
            </a:r>
            <a:r>
              <a:rPr lang="en-US" dirty="0" smtClean="0"/>
              <a:t> </a:t>
            </a:r>
            <a:r>
              <a:rPr lang="en-US" dirty="0" err="1" smtClean="0"/>
              <a:t>yg</a:t>
            </a:r>
            <a:r>
              <a:rPr lang="en-US" dirty="0" smtClean="0"/>
              <a:t> </a:t>
            </a:r>
            <a:r>
              <a:rPr lang="en-US" dirty="0" err="1" smtClean="0"/>
              <a:t>memindahkan</a:t>
            </a:r>
            <a:r>
              <a:rPr lang="en-US" dirty="0" smtClean="0"/>
              <a:t> HM </a:t>
            </a:r>
            <a:r>
              <a:rPr lang="en-US" dirty="0" err="1" smtClean="0"/>
              <a:t>adalah</a:t>
            </a:r>
            <a:r>
              <a:rPr lang="en-US" dirty="0" smtClean="0"/>
              <a:t> </a:t>
            </a:r>
            <a:r>
              <a:rPr lang="en-US" dirty="0" err="1" smtClean="0"/>
              <a:t>perbuatan</a:t>
            </a:r>
            <a:r>
              <a:rPr lang="en-US" dirty="0" smtClean="0"/>
              <a:t> </a:t>
            </a:r>
            <a:r>
              <a:rPr lang="en-US" dirty="0" err="1" smtClean="0"/>
              <a:t>hukum</a:t>
            </a:r>
            <a:r>
              <a:rPr lang="en-US" dirty="0" smtClean="0"/>
              <a:t> </a:t>
            </a:r>
            <a:r>
              <a:rPr lang="en-US" dirty="0" err="1" smtClean="0"/>
              <a:t>yg</a:t>
            </a:r>
            <a:r>
              <a:rPr lang="en-US" dirty="0" smtClean="0"/>
              <a:t> </a:t>
            </a:r>
            <a:r>
              <a:rPr lang="en-US" dirty="0" err="1" smtClean="0"/>
              <a:t>dinamakan</a:t>
            </a:r>
            <a:r>
              <a:rPr lang="en-US" dirty="0" smtClean="0"/>
              <a:t> “Levering” </a:t>
            </a:r>
            <a:r>
              <a:rPr lang="en-US" dirty="0" err="1" smtClean="0"/>
              <a:t>dan</a:t>
            </a:r>
            <a:r>
              <a:rPr lang="en-US" dirty="0" smtClean="0"/>
              <a:t> </a:t>
            </a:r>
            <a:r>
              <a:rPr lang="en-US" dirty="0" err="1" smtClean="0"/>
              <a:t>dlm</a:t>
            </a:r>
            <a:r>
              <a:rPr lang="en-US" dirty="0" smtClean="0"/>
              <a:t> </a:t>
            </a:r>
            <a:r>
              <a:rPr lang="en-US" dirty="0" err="1" smtClean="0"/>
              <a:t>hal</a:t>
            </a:r>
            <a:r>
              <a:rPr lang="en-US" dirty="0" smtClean="0"/>
              <a:t> </a:t>
            </a:r>
            <a:r>
              <a:rPr lang="en-US" dirty="0" err="1" smtClean="0"/>
              <a:t>tanah</a:t>
            </a:r>
            <a:r>
              <a:rPr lang="en-US" dirty="0" smtClean="0"/>
              <a:t> levering </a:t>
            </a:r>
            <a:r>
              <a:rPr lang="en-US" dirty="0" err="1" smtClean="0"/>
              <a:t>tsb</a:t>
            </a:r>
            <a:r>
              <a:rPr lang="en-US" dirty="0" smtClean="0"/>
              <a:t> </a:t>
            </a:r>
            <a:r>
              <a:rPr lang="en-US" dirty="0" err="1" smtClean="0"/>
              <a:t>berupa</a:t>
            </a:r>
            <a:r>
              <a:rPr lang="en-US" dirty="0" smtClean="0"/>
              <a:t> </a:t>
            </a:r>
            <a:r>
              <a:rPr lang="en-US" dirty="0" err="1" smtClean="0"/>
              <a:t>balik</a:t>
            </a:r>
            <a:r>
              <a:rPr lang="en-US" dirty="0" smtClean="0"/>
              <a:t> </a:t>
            </a:r>
            <a:r>
              <a:rPr lang="en-US" dirty="0" err="1" smtClean="0"/>
              <a:t>nama</a:t>
            </a:r>
            <a:r>
              <a:rPr lang="en-US" dirty="0" smtClean="0"/>
              <a:t>.</a:t>
            </a:r>
          </a:p>
          <a:p>
            <a:r>
              <a:rPr lang="en-US" dirty="0" smtClean="0"/>
              <a:t>Mk </a:t>
            </a:r>
            <a:r>
              <a:rPr lang="en-US" dirty="0" err="1" smtClean="0"/>
              <a:t>dlm</a:t>
            </a:r>
            <a:r>
              <a:rPr lang="en-US" dirty="0" smtClean="0"/>
              <a:t> </a:t>
            </a:r>
            <a:r>
              <a:rPr lang="en-US" dirty="0" err="1" smtClean="0"/>
              <a:t>hk</a:t>
            </a:r>
            <a:r>
              <a:rPr lang="en-US" dirty="0" smtClean="0"/>
              <a:t> </a:t>
            </a:r>
            <a:r>
              <a:rPr lang="en-US" dirty="0" err="1" smtClean="0"/>
              <a:t>adat</a:t>
            </a:r>
            <a:r>
              <a:rPr lang="en-US" dirty="0" smtClean="0"/>
              <a:t> </a:t>
            </a:r>
            <a:r>
              <a:rPr lang="en-US" dirty="0" err="1" smtClean="0"/>
              <a:t>jual</a:t>
            </a:r>
            <a:r>
              <a:rPr lang="en-US" dirty="0" smtClean="0"/>
              <a:t> </a:t>
            </a:r>
            <a:r>
              <a:rPr lang="en-US" dirty="0" err="1" smtClean="0"/>
              <a:t>beli</a:t>
            </a:r>
            <a:r>
              <a:rPr lang="en-US" dirty="0" smtClean="0"/>
              <a:t> </a:t>
            </a:r>
            <a:r>
              <a:rPr lang="en-US" dirty="0" err="1" smtClean="0"/>
              <a:t>tsb</a:t>
            </a:r>
            <a:r>
              <a:rPr lang="en-US" dirty="0" smtClean="0"/>
              <a:t> </a:t>
            </a:r>
            <a:r>
              <a:rPr lang="en-US" dirty="0" err="1" smtClean="0"/>
              <a:t>adalah</a:t>
            </a:r>
            <a:r>
              <a:rPr lang="en-US" dirty="0" smtClean="0"/>
              <a:t> </a:t>
            </a:r>
            <a:r>
              <a:rPr lang="en-US" dirty="0" err="1" smtClean="0"/>
              <a:t>suatu</a:t>
            </a:r>
            <a:r>
              <a:rPr lang="en-US" dirty="0" smtClean="0"/>
              <a:t> </a:t>
            </a:r>
            <a:r>
              <a:rPr lang="en-US" dirty="0" err="1" smtClean="0"/>
              <a:t>transaksi</a:t>
            </a:r>
            <a:r>
              <a:rPr lang="en-US" dirty="0" smtClean="0"/>
              <a:t> </a:t>
            </a:r>
            <a:r>
              <a:rPr lang="en-US" dirty="0" err="1" smtClean="0"/>
              <a:t>ini</a:t>
            </a:r>
            <a:r>
              <a:rPr lang="en-US" dirty="0" smtClean="0"/>
              <a:t> </a:t>
            </a:r>
            <a:r>
              <a:rPr lang="en-US" dirty="0" err="1" smtClean="0"/>
              <a:t>dan</a:t>
            </a:r>
            <a:r>
              <a:rPr lang="en-US" dirty="0" smtClean="0"/>
              <a:t> </a:t>
            </a:r>
            <a:r>
              <a:rPr lang="en-US" dirty="0" err="1" smtClean="0"/>
              <a:t>tunai</a:t>
            </a:r>
            <a:r>
              <a:rPr lang="en-US" dirty="0" smtClean="0"/>
              <a:t>.</a:t>
            </a:r>
          </a:p>
          <a:p>
            <a:r>
              <a:rPr lang="en-US" dirty="0" err="1" smtClean="0"/>
              <a:t>Setelah</a:t>
            </a:r>
            <a:r>
              <a:rPr lang="en-US" dirty="0" smtClean="0"/>
              <a:t> </a:t>
            </a:r>
            <a:r>
              <a:rPr lang="en-US" dirty="0" err="1" smtClean="0"/>
              <a:t>keluarnya</a:t>
            </a:r>
            <a:r>
              <a:rPr lang="en-US" dirty="0" smtClean="0"/>
              <a:t> UUPA, </a:t>
            </a:r>
            <a:r>
              <a:rPr lang="en-US" dirty="0" err="1" smtClean="0"/>
              <a:t>yurisprudensi</a:t>
            </a:r>
            <a:r>
              <a:rPr lang="en-US" dirty="0" smtClean="0"/>
              <a:t> </a:t>
            </a:r>
            <a:r>
              <a:rPr lang="en-US" dirty="0" err="1" smtClean="0"/>
              <a:t>kita</a:t>
            </a:r>
            <a:r>
              <a:rPr lang="en-US" dirty="0" smtClean="0"/>
              <a:t> </a:t>
            </a:r>
            <a:r>
              <a:rPr lang="en-US" dirty="0" err="1" smtClean="0"/>
              <a:t>telah</a:t>
            </a:r>
            <a:r>
              <a:rPr lang="en-US" dirty="0" smtClean="0"/>
              <a:t> </a:t>
            </a:r>
            <a:r>
              <a:rPr lang="en-US" dirty="0" err="1" smtClean="0"/>
              <a:t>dibuang</a:t>
            </a:r>
            <a:r>
              <a:rPr lang="en-US" dirty="0" smtClean="0"/>
              <a:t> </a:t>
            </a:r>
            <a:r>
              <a:rPr lang="en-US" dirty="0" err="1" smtClean="0"/>
              <a:t>jauh</a:t>
            </a:r>
            <a:r>
              <a:rPr lang="en-US" dirty="0" smtClean="0"/>
              <a:t> </a:t>
            </a:r>
            <a:r>
              <a:rPr lang="en-US" dirty="0" err="1" smtClean="0"/>
              <a:t>pengertian</a:t>
            </a:r>
            <a:r>
              <a:rPr lang="en-US" dirty="0" smtClean="0"/>
              <a:t> </a:t>
            </a:r>
            <a:r>
              <a:rPr lang="en-US" dirty="0" err="1" smtClean="0"/>
              <a:t>balik</a:t>
            </a:r>
            <a:r>
              <a:rPr lang="en-US" dirty="0" smtClean="0"/>
              <a:t> </a:t>
            </a:r>
            <a:r>
              <a:rPr lang="en-US" dirty="0" err="1" smtClean="0"/>
              <a:t>nama</a:t>
            </a:r>
            <a:r>
              <a:rPr lang="en-US" dirty="0" smtClean="0"/>
              <a:t> </a:t>
            </a:r>
            <a:r>
              <a:rPr lang="en-US" dirty="0" err="1" smtClean="0"/>
              <a:t>sbg</a:t>
            </a:r>
            <a:r>
              <a:rPr lang="en-US" dirty="0" smtClean="0"/>
              <a:t> </a:t>
            </a:r>
            <a:r>
              <a:rPr lang="en-US" dirty="0" err="1" smtClean="0"/>
              <a:t>perbuatan</a:t>
            </a:r>
            <a:r>
              <a:rPr lang="en-US" dirty="0" smtClean="0"/>
              <a:t> </a:t>
            </a:r>
            <a:r>
              <a:rPr lang="en-US" dirty="0" err="1" smtClean="0"/>
              <a:t>yg</a:t>
            </a:r>
            <a:r>
              <a:rPr lang="en-US" dirty="0" smtClean="0"/>
              <a:t> </a:t>
            </a:r>
            <a:r>
              <a:rPr lang="en-US" dirty="0" err="1" smtClean="0"/>
              <a:t>memindahkan</a:t>
            </a:r>
            <a:r>
              <a:rPr lang="en-US" dirty="0" smtClean="0"/>
              <a:t> HM.</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154362"/>
          </a:xfrm>
        </p:spPr>
        <p:txBody>
          <a:bodyPr>
            <a:normAutofit/>
          </a:bodyPr>
          <a:lstStyle/>
          <a:p>
            <a:pPr algn="l"/>
            <a:r>
              <a:rPr lang="en-US" sz="2800" dirty="0" err="1" smtClean="0"/>
              <a:t>Dlm</a:t>
            </a:r>
            <a:r>
              <a:rPr lang="en-US" sz="2800" dirty="0" smtClean="0"/>
              <a:t> </a:t>
            </a:r>
            <a:r>
              <a:rPr lang="en-US" sz="2800" dirty="0" err="1" smtClean="0"/>
              <a:t>rangka</a:t>
            </a:r>
            <a:r>
              <a:rPr lang="en-US" sz="2800" dirty="0" smtClean="0"/>
              <a:t> UUPA </a:t>
            </a:r>
            <a:r>
              <a:rPr lang="en-US" sz="2800" dirty="0" err="1" smtClean="0"/>
              <a:t>dan</a:t>
            </a:r>
            <a:r>
              <a:rPr lang="en-US" sz="2800" dirty="0" smtClean="0"/>
              <a:t> </a:t>
            </a:r>
            <a:r>
              <a:rPr lang="en-US" sz="2800" dirty="0" err="1" smtClean="0"/>
              <a:t>sesuai</a:t>
            </a:r>
            <a:r>
              <a:rPr lang="en-US" sz="2800" dirty="0" smtClean="0"/>
              <a:t> </a:t>
            </a:r>
            <a:r>
              <a:rPr lang="en-US" sz="2800" dirty="0" err="1" smtClean="0"/>
              <a:t>dng</a:t>
            </a:r>
            <a:r>
              <a:rPr lang="en-US" sz="2800" dirty="0" smtClean="0"/>
              <a:t> </a:t>
            </a:r>
            <a:r>
              <a:rPr lang="en-US" sz="2800" dirty="0" err="1" smtClean="0"/>
              <a:t>asas</a:t>
            </a:r>
            <a:r>
              <a:rPr lang="en-US" sz="2800" dirty="0" smtClean="0"/>
              <a:t> </a:t>
            </a:r>
            <a:r>
              <a:rPr lang="en-US" sz="2800" dirty="0" err="1" smtClean="0"/>
              <a:t>hk</a:t>
            </a:r>
            <a:r>
              <a:rPr lang="en-US" sz="2800" dirty="0" smtClean="0"/>
              <a:t> </a:t>
            </a:r>
            <a:r>
              <a:rPr lang="en-US" sz="2800" dirty="0" err="1" smtClean="0"/>
              <a:t>adat</a:t>
            </a:r>
            <a:r>
              <a:rPr lang="en-US" sz="2800" dirty="0" smtClean="0"/>
              <a:t> </a:t>
            </a:r>
            <a:r>
              <a:rPr lang="en-US" sz="2800" dirty="0" err="1" smtClean="0"/>
              <a:t>yg</a:t>
            </a:r>
            <a:r>
              <a:rPr lang="en-US" sz="2800" dirty="0" smtClean="0"/>
              <a:t> </a:t>
            </a:r>
            <a:r>
              <a:rPr lang="en-US" sz="2800" dirty="0" err="1" smtClean="0"/>
              <a:t>dijadikan</a:t>
            </a:r>
            <a:r>
              <a:rPr lang="en-US" sz="2800" dirty="0" smtClean="0"/>
              <a:t> </a:t>
            </a:r>
            <a:r>
              <a:rPr lang="en-US" sz="2800" dirty="0" err="1" smtClean="0"/>
              <a:t>dasar</a:t>
            </a:r>
            <a:r>
              <a:rPr lang="en-US" sz="2800" dirty="0" smtClean="0"/>
              <a:t> </a:t>
            </a:r>
            <a:r>
              <a:rPr lang="en-US" sz="2800" dirty="0" err="1" smtClean="0"/>
              <a:t>dan</a:t>
            </a:r>
            <a:r>
              <a:rPr lang="en-US" sz="2800" dirty="0" smtClean="0"/>
              <a:t> </a:t>
            </a:r>
            <a:r>
              <a:rPr lang="en-US" sz="2800" dirty="0" err="1" smtClean="0"/>
              <a:t>hukum</a:t>
            </a:r>
            <a:r>
              <a:rPr lang="en-US" sz="2800" dirty="0" smtClean="0"/>
              <a:t> </a:t>
            </a:r>
            <a:r>
              <a:rPr lang="en-US" sz="2800" dirty="0" err="1" smtClean="0"/>
              <a:t>tanah</a:t>
            </a:r>
            <a:r>
              <a:rPr lang="en-US" sz="2800" dirty="0" smtClean="0"/>
              <a:t> </a:t>
            </a:r>
            <a:r>
              <a:rPr lang="en-US" sz="2800" dirty="0" err="1" smtClean="0"/>
              <a:t>yg</a:t>
            </a:r>
            <a:r>
              <a:rPr lang="en-US" sz="2800" dirty="0" smtClean="0"/>
              <a:t> </a:t>
            </a:r>
            <a:r>
              <a:rPr lang="en-US" sz="2800" dirty="0" err="1" smtClean="0"/>
              <a:t>baru</a:t>
            </a:r>
            <a:r>
              <a:rPr lang="en-US" sz="2800" dirty="0" smtClean="0"/>
              <a:t> </a:t>
            </a:r>
            <a:r>
              <a:rPr lang="en-US" sz="2800" dirty="0" err="1" smtClean="0"/>
              <a:t>itu</a:t>
            </a:r>
            <a:r>
              <a:rPr lang="en-US" sz="2800" dirty="0" smtClean="0"/>
              <a:t> </a:t>
            </a:r>
            <a:r>
              <a:rPr lang="en-US" sz="2800" dirty="0" err="1" smtClean="0"/>
              <a:t>sudah</a:t>
            </a:r>
            <a:r>
              <a:rPr lang="en-US" sz="2800" dirty="0" smtClean="0"/>
              <a:t> </a:t>
            </a:r>
            <a:r>
              <a:rPr lang="en-US" sz="2800" dirty="0" err="1" smtClean="0"/>
              <a:t>tepatlah</a:t>
            </a:r>
            <a:r>
              <a:rPr lang="en-US" sz="2800" dirty="0" smtClean="0"/>
              <a:t> </a:t>
            </a:r>
            <a:r>
              <a:rPr lang="en-US" sz="2800" dirty="0" err="1" smtClean="0"/>
              <a:t>kalau</a:t>
            </a:r>
            <a:r>
              <a:rPr lang="en-US" sz="2800" dirty="0" smtClean="0"/>
              <a:t> </a:t>
            </a:r>
            <a:r>
              <a:rPr lang="en-US" sz="2800" dirty="0" err="1" smtClean="0"/>
              <a:t>oleh</a:t>
            </a:r>
            <a:r>
              <a:rPr lang="en-US" sz="2800" dirty="0" smtClean="0"/>
              <a:t> </a:t>
            </a:r>
            <a:r>
              <a:rPr lang="en-US" sz="2800" dirty="0" err="1" smtClean="0"/>
              <a:t>Yurisprudensi</a:t>
            </a:r>
            <a:r>
              <a:rPr lang="en-US" sz="2800" dirty="0" smtClean="0"/>
              <a:t> </a:t>
            </a:r>
            <a:r>
              <a:rPr lang="en-US" sz="2800" dirty="0" err="1" smtClean="0"/>
              <a:t>ditetapkan</a:t>
            </a:r>
            <a:r>
              <a:rPr lang="en-US" sz="2800" dirty="0" smtClean="0"/>
              <a:t> </a:t>
            </a:r>
            <a:r>
              <a:rPr lang="en-US" sz="2800" dirty="0" err="1" smtClean="0"/>
              <a:t>bahwa</a:t>
            </a:r>
            <a:r>
              <a:rPr lang="en-US" sz="2800" dirty="0" smtClean="0"/>
              <a:t> </a:t>
            </a:r>
            <a:r>
              <a:rPr lang="en-US" sz="2800" dirty="0" err="1" smtClean="0"/>
              <a:t>pemindahan</a:t>
            </a:r>
            <a:r>
              <a:rPr lang="en-US" sz="2800" dirty="0" smtClean="0"/>
              <a:t> HM </a:t>
            </a:r>
            <a:r>
              <a:rPr lang="en-US" sz="2800" dirty="0" err="1" smtClean="0"/>
              <a:t>terjadi</a:t>
            </a:r>
            <a:r>
              <a:rPr lang="en-US" sz="2800" dirty="0" smtClean="0"/>
              <a:t> </a:t>
            </a:r>
            <a:r>
              <a:rPr lang="en-US" sz="2800" dirty="0" err="1" smtClean="0"/>
              <a:t>pada</a:t>
            </a:r>
            <a:r>
              <a:rPr lang="en-US" sz="2800" dirty="0" smtClean="0"/>
              <a:t> </a:t>
            </a:r>
            <a:r>
              <a:rPr lang="en-US" sz="2800" dirty="0" err="1" smtClean="0"/>
              <a:t>saat</a:t>
            </a:r>
            <a:r>
              <a:rPr lang="en-US" sz="2800" dirty="0" smtClean="0"/>
              <a:t> </a:t>
            </a:r>
            <a:r>
              <a:rPr lang="en-US" sz="2800" dirty="0" err="1" smtClean="0"/>
              <a:t>dibuatnya</a:t>
            </a:r>
            <a:r>
              <a:rPr lang="en-US" sz="2800" dirty="0" smtClean="0"/>
              <a:t> </a:t>
            </a:r>
            <a:r>
              <a:rPr lang="en-US" sz="2800" dirty="0" err="1" smtClean="0"/>
              <a:t>akta</a:t>
            </a:r>
            <a:r>
              <a:rPr lang="en-US" sz="2800" dirty="0" smtClean="0"/>
              <a:t> </a:t>
            </a:r>
            <a:r>
              <a:rPr lang="en-US" sz="2800" dirty="0" err="1" smtClean="0"/>
              <a:t>jual</a:t>
            </a:r>
            <a:r>
              <a:rPr lang="en-US" sz="2800" dirty="0" smtClean="0"/>
              <a:t> </a:t>
            </a:r>
            <a:r>
              <a:rPr lang="en-US" sz="2800" dirty="0" err="1" smtClean="0"/>
              <a:t>beli</a:t>
            </a:r>
            <a:r>
              <a:rPr lang="en-US" sz="2800" dirty="0" smtClean="0"/>
              <a:t> </a:t>
            </a:r>
            <a:r>
              <a:rPr lang="en-US" sz="2800" dirty="0" err="1" smtClean="0"/>
              <a:t>di</a:t>
            </a:r>
            <a:r>
              <a:rPr lang="en-US" sz="2800" dirty="0" smtClean="0"/>
              <a:t> </a:t>
            </a:r>
            <a:r>
              <a:rPr lang="en-US" sz="2800" dirty="0" err="1" smtClean="0"/>
              <a:t>muka</a:t>
            </a:r>
            <a:r>
              <a:rPr lang="en-US" sz="2800" dirty="0" smtClean="0"/>
              <a:t> PPAT, </a:t>
            </a:r>
            <a:r>
              <a:rPr lang="en-US" sz="2800" dirty="0" err="1" smtClean="0"/>
              <a:t>sedangkan</a:t>
            </a:r>
            <a:r>
              <a:rPr lang="en-US" sz="2800" dirty="0" smtClean="0"/>
              <a:t> </a:t>
            </a:r>
            <a:r>
              <a:rPr lang="en-US" sz="2800" dirty="0" err="1" smtClean="0"/>
              <a:t>balik</a:t>
            </a:r>
            <a:r>
              <a:rPr lang="en-US" sz="2800" dirty="0" smtClean="0"/>
              <a:t> </a:t>
            </a:r>
            <a:r>
              <a:rPr lang="en-US" sz="2800" dirty="0" err="1" smtClean="0"/>
              <a:t>nama</a:t>
            </a:r>
            <a:r>
              <a:rPr lang="en-US" sz="2800" dirty="0" smtClean="0"/>
              <a:t> </a:t>
            </a:r>
            <a:r>
              <a:rPr lang="en-US" sz="2800" dirty="0" err="1" smtClean="0"/>
              <a:t>dan</a:t>
            </a:r>
            <a:r>
              <a:rPr lang="en-US" sz="2800" dirty="0" smtClean="0"/>
              <a:t> </a:t>
            </a:r>
            <a:r>
              <a:rPr lang="en-US" sz="2800" dirty="0" err="1" smtClean="0"/>
              <a:t>sertifikatnya</a:t>
            </a:r>
            <a:r>
              <a:rPr lang="en-US" sz="2800" dirty="0" smtClean="0"/>
              <a:t> </a:t>
            </a:r>
            <a:r>
              <a:rPr lang="en-US" sz="2800" dirty="0" err="1" smtClean="0"/>
              <a:t>mempunyai</a:t>
            </a:r>
            <a:r>
              <a:rPr lang="en-US" sz="2800" dirty="0" smtClean="0"/>
              <a:t> </a:t>
            </a:r>
            <a:r>
              <a:rPr lang="en-US" sz="2800" dirty="0" err="1" smtClean="0"/>
              <a:t>nilai</a:t>
            </a:r>
            <a:r>
              <a:rPr lang="en-US" sz="2800" dirty="0" smtClean="0"/>
              <a:t> </a:t>
            </a:r>
            <a:r>
              <a:rPr lang="en-US" sz="2800" dirty="0" err="1" smtClean="0"/>
              <a:t>sebagai</a:t>
            </a:r>
            <a:r>
              <a:rPr lang="en-US" sz="2800" dirty="0" smtClean="0"/>
              <a:t> </a:t>
            </a:r>
            <a:r>
              <a:rPr lang="en-US" sz="2800" dirty="0" err="1" smtClean="0"/>
              <a:t>bukti</a:t>
            </a:r>
            <a:r>
              <a:rPr lang="en-US" sz="2800" dirty="0" smtClean="0"/>
              <a:t>- </a:t>
            </a:r>
            <a:r>
              <a:rPr lang="en-US" sz="2800" dirty="0" err="1" smtClean="0"/>
              <a:t>bukti</a:t>
            </a:r>
            <a:r>
              <a:rPr lang="en-US" sz="2800" dirty="0" smtClean="0"/>
              <a:t> </a:t>
            </a:r>
            <a:r>
              <a:rPr lang="en-US" sz="2800" dirty="0" err="1" smtClean="0"/>
              <a:t>penting</a:t>
            </a:r>
            <a:r>
              <a:rPr lang="en-US" sz="2800" dirty="0" smtClean="0"/>
              <a:t> </a:t>
            </a:r>
            <a:r>
              <a:rPr lang="en-US" sz="2800" dirty="0" err="1" smtClean="0"/>
              <a:t>Hak</a:t>
            </a:r>
            <a:r>
              <a:rPr lang="en-US" sz="2800" dirty="0" smtClean="0"/>
              <a:t> </a:t>
            </a:r>
            <a:r>
              <a:rPr lang="en-US" sz="2800" dirty="0" err="1" smtClean="0"/>
              <a:t>Milik</a:t>
            </a:r>
            <a:r>
              <a:rPr lang="en-US" sz="2800" dirty="0" smtClean="0"/>
              <a:t> </a:t>
            </a:r>
            <a:r>
              <a:rPr lang="en-US" sz="2800" dirty="0" err="1" smtClean="0"/>
              <a:t>itu</a:t>
            </a:r>
            <a:r>
              <a:rPr lang="en-US" sz="2800" dirty="0" smtClean="0"/>
              <a:t> ( </a:t>
            </a:r>
            <a:r>
              <a:rPr lang="en-US" sz="2800" dirty="0" err="1" smtClean="0"/>
              <a:t>bukti</a:t>
            </a:r>
            <a:r>
              <a:rPr lang="en-US" sz="2800" dirty="0" smtClean="0"/>
              <a:t> </a:t>
            </a:r>
            <a:r>
              <a:rPr lang="en-US" sz="2800" dirty="0" err="1" smtClean="0"/>
              <a:t>utama</a:t>
            </a:r>
            <a:r>
              <a:rPr lang="en-US" sz="2800" dirty="0" smtClean="0"/>
              <a:t> )</a:t>
            </a:r>
            <a:endParaRPr lang="en-US" sz="2800" dirty="0"/>
          </a:p>
        </p:txBody>
      </p:sp>
      <p:sp>
        <p:nvSpPr>
          <p:cNvPr id="3" name="Content Placeholder 2"/>
          <p:cNvSpPr>
            <a:spLocks noGrp="1"/>
          </p:cNvSpPr>
          <p:nvPr>
            <p:ph idx="1"/>
          </p:nvPr>
        </p:nvSpPr>
        <p:spPr>
          <a:xfrm>
            <a:off x="457200" y="3581400"/>
            <a:ext cx="8229600" cy="2544763"/>
          </a:xfrm>
        </p:spPr>
        <p:txBody>
          <a:bodyPr>
            <a:normAutofit lnSpcReduction="10000"/>
          </a:bodyPr>
          <a:lstStyle/>
          <a:p>
            <a:r>
              <a:rPr lang="en-US" b="1" dirty="0" err="1" smtClean="0"/>
              <a:t>Jual</a:t>
            </a:r>
            <a:r>
              <a:rPr lang="en-US" b="1" dirty="0" smtClean="0"/>
              <a:t> </a:t>
            </a:r>
            <a:r>
              <a:rPr lang="en-US" b="1" dirty="0" err="1" smtClean="0"/>
              <a:t>Beli</a:t>
            </a:r>
            <a:r>
              <a:rPr lang="en-US" b="1" dirty="0" smtClean="0"/>
              <a:t> Tanah  </a:t>
            </a:r>
            <a:r>
              <a:rPr lang="en-US" b="1" dirty="0" err="1" smtClean="0"/>
              <a:t>yg</a:t>
            </a:r>
            <a:r>
              <a:rPr lang="en-US" b="1" dirty="0" smtClean="0"/>
              <a:t> </a:t>
            </a:r>
            <a:r>
              <a:rPr lang="en-US" b="1" dirty="0" err="1" smtClean="0"/>
              <a:t>ijin</a:t>
            </a:r>
            <a:r>
              <a:rPr lang="en-US" b="1" dirty="0" smtClean="0"/>
              <a:t> </a:t>
            </a:r>
            <a:r>
              <a:rPr lang="en-US" b="1" dirty="0" err="1" smtClean="0"/>
              <a:t>Pemindahan</a:t>
            </a:r>
            <a:r>
              <a:rPr lang="en-US" b="1" dirty="0" smtClean="0"/>
              <a:t> </a:t>
            </a:r>
            <a:r>
              <a:rPr lang="en-US" b="1" dirty="0" err="1" smtClean="0"/>
              <a:t>Haknya</a:t>
            </a:r>
            <a:r>
              <a:rPr lang="en-US" b="1" dirty="0" smtClean="0"/>
              <a:t> </a:t>
            </a:r>
            <a:r>
              <a:rPr lang="en-US" b="1" dirty="0" err="1" smtClean="0"/>
              <a:t>Ditolak</a:t>
            </a:r>
            <a:r>
              <a:rPr lang="en-US" b="1" dirty="0" smtClean="0"/>
              <a:t>.</a:t>
            </a:r>
          </a:p>
          <a:p>
            <a:r>
              <a:rPr lang="en-US" dirty="0" err="1" smtClean="0"/>
              <a:t>Setelah</a:t>
            </a:r>
            <a:r>
              <a:rPr lang="en-US" dirty="0" smtClean="0"/>
              <a:t> </a:t>
            </a:r>
            <a:r>
              <a:rPr lang="en-US" dirty="0" err="1" smtClean="0"/>
              <a:t>dibuat</a:t>
            </a:r>
            <a:r>
              <a:rPr lang="en-US" dirty="0" smtClean="0"/>
              <a:t> </a:t>
            </a:r>
            <a:r>
              <a:rPr lang="en-US" dirty="0" err="1" smtClean="0"/>
              <a:t>akte</a:t>
            </a:r>
            <a:r>
              <a:rPr lang="en-US" dirty="0" smtClean="0"/>
              <a:t> </a:t>
            </a:r>
            <a:r>
              <a:rPr lang="en-US" dirty="0" err="1" smtClean="0"/>
              <a:t>jual</a:t>
            </a:r>
            <a:r>
              <a:rPr lang="en-US" dirty="0" smtClean="0"/>
              <a:t> </a:t>
            </a:r>
            <a:r>
              <a:rPr lang="en-US" dirty="0" err="1" smtClean="0"/>
              <a:t>beli</a:t>
            </a:r>
            <a:r>
              <a:rPr lang="en-US" dirty="0" smtClean="0"/>
              <a:t> </a:t>
            </a:r>
            <a:r>
              <a:rPr lang="en-US" dirty="0" err="1" smtClean="0"/>
              <a:t>tanahnya</a:t>
            </a:r>
            <a:r>
              <a:rPr lang="en-US" dirty="0" smtClean="0"/>
              <a:t> </a:t>
            </a:r>
            <a:r>
              <a:rPr lang="en-US" dirty="0" err="1" smtClean="0"/>
              <a:t>oleh</a:t>
            </a:r>
            <a:r>
              <a:rPr lang="en-US" dirty="0" smtClean="0"/>
              <a:t> PPAT </a:t>
            </a:r>
            <a:r>
              <a:rPr lang="en-US" dirty="0" err="1" smtClean="0"/>
              <a:t>dan</a:t>
            </a:r>
            <a:r>
              <a:rPr lang="en-US" dirty="0" smtClean="0"/>
              <a:t> </a:t>
            </a:r>
            <a:r>
              <a:rPr lang="en-US" dirty="0" err="1" smtClean="0"/>
              <a:t>mengajukan</a:t>
            </a:r>
            <a:r>
              <a:rPr lang="en-US" dirty="0" smtClean="0"/>
              <a:t> </a:t>
            </a:r>
            <a:r>
              <a:rPr lang="en-US" dirty="0" err="1" smtClean="0"/>
              <a:t>permohonan</a:t>
            </a:r>
            <a:r>
              <a:rPr lang="en-US" dirty="0" smtClean="0"/>
              <a:t> </a:t>
            </a:r>
            <a:r>
              <a:rPr lang="en-US" dirty="0" err="1" smtClean="0"/>
              <a:t>ijin</a:t>
            </a:r>
            <a:r>
              <a:rPr lang="en-US" dirty="0" smtClean="0"/>
              <a:t> </a:t>
            </a:r>
            <a:r>
              <a:rPr lang="en-US" dirty="0" err="1" smtClean="0"/>
              <a:t>pemindahan</a:t>
            </a:r>
            <a:r>
              <a:rPr lang="en-US" dirty="0" smtClean="0"/>
              <a:t> </a:t>
            </a:r>
            <a:r>
              <a:rPr lang="en-US" dirty="0" err="1" smtClean="0"/>
              <a:t>hak</a:t>
            </a:r>
            <a:r>
              <a:rPr lang="en-US" dirty="0" smtClean="0"/>
              <a:t>, </a:t>
            </a:r>
            <a:r>
              <a:rPr lang="en-US" dirty="0" err="1" smtClean="0"/>
              <a:t>ada</a:t>
            </a:r>
            <a:r>
              <a:rPr lang="en-US" dirty="0" smtClean="0"/>
              <a:t> </a:t>
            </a:r>
            <a:r>
              <a:rPr lang="en-US" dirty="0" err="1" smtClean="0"/>
              <a:t>kemungkinan</a:t>
            </a:r>
            <a:r>
              <a:rPr lang="en-US" dirty="0" smtClean="0"/>
              <a:t> </a:t>
            </a:r>
            <a:r>
              <a:rPr lang="en-US" dirty="0" err="1" smtClean="0"/>
              <a:t>ditolak</a:t>
            </a:r>
            <a:endParaRPr lang="en-US" b="1"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44962"/>
          </a:xfrm>
        </p:spPr>
        <p:txBody>
          <a:bodyPr>
            <a:noAutofit/>
          </a:bodyPr>
          <a:lstStyle/>
          <a:p>
            <a:pPr algn="l"/>
            <a:r>
              <a:rPr lang="en-US" sz="2800" b="1" u="sng" dirty="0" err="1" smtClean="0"/>
              <a:t>Penolakan</a:t>
            </a:r>
            <a:r>
              <a:rPr lang="en-US" sz="2800" b="1" u="sng" dirty="0" smtClean="0"/>
              <a:t> </a:t>
            </a:r>
            <a:r>
              <a:rPr lang="en-US" sz="2800" b="1" u="sng" dirty="0" err="1" smtClean="0"/>
              <a:t>ini</a:t>
            </a:r>
            <a:r>
              <a:rPr lang="en-US" sz="2800" b="1" u="sng" dirty="0" smtClean="0"/>
              <a:t> </a:t>
            </a:r>
            <a:r>
              <a:rPr lang="en-US" sz="2800" b="1" u="sng" dirty="0" err="1" smtClean="0"/>
              <a:t>disebakan</a:t>
            </a:r>
            <a:r>
              <a:rPr lang="en-US" sz="2800" b="1" u="sng" dirty="0" smtClean="0"/>
              <a:t> </a:t>
            </a:r>
            <a:r>
              <a:rPr lang="en-US" sz="2800" b="1" u="sng" dirty="0" err="1" smtClean="0"/>
              <a:t>antara</a:t>
            </a:r>
            <a:r>
              <a:rPr lang="en-US" sz="2800" b="1" u="sng" dirty="0" smtClean="0"/>
              <a:t> lain </a:t>
            </a:r>
            <a:r>
              <a:rPr lang="en-US" sz="2800" b="1" dirty="0" smtClean="0"/>
              <a:t>:</a:t>
            </a:r>
            <a:r>
              <a:rPr lang="en-US" sz="2800" dirty="0" smtClean="0"/>
              <a:t/>
            </a:r>
            <a:br>
              <a:rPr lang="en-US" sz="2800" dirty="0" smtClean="0"/>
            </a:br>
            <a:r>
              <a:rPr lang="en-US" sz="2800" dirty="0" smtClean="0"/>
              <a:t>- </a:t>
            </a:r>
            <a:r>
              <a:rPr lang="en-US" sz="2800" dirty="0" err="1" smtClean="0"/>
              <a:t>pembeli</a:t>
            </a:r>
            <a:r>
              <a:rPr lang="en-US" sz="2800" dirty="0" smtClean="0"/>
              <a:t> /</a:t>
            </a:r>
            <a:r>
              <a:rPr lang="en-US" sz="2800" dirty="0" err="1" smtClean="0"/>
              <a:t>penjual</a:t>
            </a:r>
            <a:r>
              <a:rPr lang="en-US" sz="2800" dirty="0" smtClean="0"/>
              <a:t> </a:t>
            </a:r>
            <a:r>
              <a:rPr lang="en-US" sz="2800" dirty="0" err="1" smtClean="0"/>
              <a:t>tidak</a:t>
            </a:r>
            <a:r>
              <a:rPr lang="en-US" sz="2800" dirty="0" smtClean="0"/>
              <a:t>  </a:t>
            </a:r>
            <a:r>
              <a:rPr lang="en-US" sz="2800" dirty="0" err="1" smtClean="0"/>
              <a:t>memenuhi</a:t>
            </a:r>
            <a:r>
              <a:rPr lang="en-US" sz="2800" dirty="0" smtClean="0"/>
              <a:t> </a:t>
            </a:r>
            <a:r>
              <a:rPr lang="en-US" sz="2800" dirty="0" err="1" smtClean="0"/>
              <a:t>syarat</a:t>
            </a:r>
            <a:r>
              <a:rPr lang="en-US" sz="2800" dirty="0" smtClean="0"/>
              <a:t> </a:t>
            </a:r>
            <a:r>
              <a:rPr lang="en-US" sz="2800" dirty="0" err="1" smtClean="0"/>
              <a:t>sesuai</a:t>
            </a:r>
            <a:r>
              <a:rPr lang="en-US" sz="2800" dirty="0" smtClean="0"/>
              <a:t>    </a:t>
            </a:r>
            <a:r>
              <a:rPr lang="en-US" sz="2800" dirty="0" err="1" smtClean="0"/>
              <a:t>dengan</a:t>
            </a:r>
            <a:r>
              <a:rPr lang="en-US" sz="2800" dirty="0" smtClean="0"/>
              <a:t> </a:t>
            </a:r>
            <a:r>
              <a:rPr lang="en-US" sz="2800" dirty="0" err="1" smtClean="0"/>
              <a:t>ketentuan</a:t>
            </a:r>
            <a:r>
              <a:rPr lang="en-US" sz="2800" dirty="0" smtClean="0"/>
              <a:t> </a:t>
            </a:r>
            <a:r>
              <a:rPr lang="en-US" sz="2800" dirty="0" err="1" smtClean="0"/>
              <a:t>yg</a:t>
            </a:r>
            <a:r>
              <a:rPr lang="en-US" sz="2800" dirty="0" smtClean="0"/>
              <a:t> </a:t>
            </a:r>
            <a:r>
              <a:rPr lang="en-US" sz="2800" dirty="0" err="1" smtClean="0"/>
              <a:t>berlaku</a:t>
            </a:r>
            <a:r>
              <a:rPr lang="en-US" sz="2800" dirty="0" smtClean="0"/>
              <a:t>.</a:t>
            </a:r>
            <a:br>
              <a:rPr lang="en-US" sz="2800" dirty="0" smtClean="0"/>
            </a:br>
            <a:r>
              <a:rPr lang="en-US" sz="2800" dirty="0" smtClean="0"/>
              <a:t>-  </a:t>
            </a:r>
            <a:r>
              <a:rPr lang="en-US" sz="2800" dirty="0" err="1" smtClean="0"/>
              <a:t>apabila</a:t>
            </a:r>
            <a:r>
              <a:rPr lang="en-US" sz="2800" dirty="0" smtClean="0"/>
              <a:t> </a:t>
            </a:r>
            <a:r>
              <a:rPr lang="en-US" sz="2800" dirty="0" err="1" smtClean="0"/>
              <a:t>permintaan</a:t>
            </a:r>
            <a:r>
              <a:rPr lang="en-US" sz="2800" dirty="0" smtClean="0"/>
              <a:t> </a:t>
            </a:r>
            <a:r>
              <a:rPr lang="en-US" sz="2800" dirty="0" err="1" smtClean="0"/>
              <a:t>ijin</a:t>
            </a:r>
            <a:r>
              <a:rPr lang="en-US" sz="2800" dirty="0" smtClean="0"/>
              <a:t> </a:t>
            </a:r>
            <a:r>
              <a:rPr lang="en-US" sz="2800" dirty="0" err="1" smtClean="0"/>
              <a:t>ditolak</a:t>
            </a:r>
            <a:r>
              <a:rPr lang="en-US" sz="2800" dirty="0" smtClean="0"/>
              <a:t>, </a:t>
            </a:r>
            <a:r>
              <a:rPr lang="en-US" sz="2800" dirty="0" err="1" smtClean="0"/>
              <a:t>maka</a:t>
            </a:r>
            <a:r>
              <a:rPr lang="en-US" sz="2800" dirty="0" smtClean="0"/>
              <a:t> </a:t>
            </a:r>
            <a:r>
              <a:rPr lang="en-US" sz="2800" dirty="0" err="1" smtClean="0"/>
              <a:t>jual</a:t>
            </a:r>
            <a:r>
              <a:rPr lang="en-US" sz="2800" dirty="0" smtClean="0"/>
              <a:t> </a:t>
            </a:r>
            <a:r>
              <a:rPr lang="en-US" sz="2800" dirty="0" err="1" smtClean="0"/>
              <a:t>belinya</a:t>
            </a:r>
            <a:r>
              <a:rPr lang="en-US" sz="2800" dirty="0" smtClean="0"/>
              <a:t> </a:t>
            </a:r>
            <a:r>
              <a:rPr lang="en-US" sz="2800" dirty="0" err="1" smtClean="0"/>
              <a:t>batal</a:t>
            </a:r>
            <a:r>
              <a:rPr lang="en-US" sz="2800" dirty="0" smtClean="0"/>
              <a:t> </a:t>
            </a:r>
            <a:r>
              <a:rPr lang="en-US" sz="2800" dirty="0" err="1" smtClean="0"/>
              <a:t>dan</a:t>
            </a:r>
            <a:r>
              <a:rPr lang="en-US" sz="2800" dirty="0" smtClean="0"/>
              <a:t/>
            </a:r>
            <a:br>
              <a:rPr lang="en-US" sz="2800" dirty="0" smtClean="0"/>
            </a:br>
            <a:r>
              <a:rPr lang="en-US" sz="2800" dirty="0" smtClean="0"/>
              <a:t>-  </a:t>
            </a:r>
            <a:r>
              <a:rPr lang="en-US" sz="2800" dirty="0" err="1" smtClean="0"/>
              <a:t>seandainya</a:t>
            </a:r>
            <a:r>
              <a:rPr lang="en-US" sz="2800" dirty="0" smtClean="0"/>
              <a:t> </a:t>
            </a:r>
            <a:r>
              <a:rPr lang="en-US" sz="2800" dirty="0" err="1" smtClean="0"/>
              <a:t>tanahnya</a:t>
            </a:r>
            <a:r>
              <a:rPr lang="en-US" sz="2800" dirty="0" smtClean="0"/>
              <a:t> </a:t>
            </a:r>
            <a:r>
              <a:rPr lang="en-US" sz="2800" dirty="0" err="1" smtClean="0"/>
              <a:t>tetap</a:t>
            </a:r>
            <a:r>
              <a:rPr lang="en-US" sz="2800" dirty="0" smtClean="0"/>
              <a:t> </a:t>
            </a:r>
            <a:r>
              <a:rPr lang="en-US" sz="2800" dirty="0" err="1" smtClean="0"/>
              <a:t>dikuasai</a:t>
            </a:r>
            <a:r>
              <a:rPr lang="en-US" sz="2800" dirty="0" smtClean="0"/>
              <a:t> </a:t>
            </a:r>
            <a:r>
              <a:rPr lang="en-US" sz="2800" dirty="0" err="1" smtClean="0"/>
              <a:t>oleh</a:t>
            </a:r>
            <a:r>
              <a:rPr lang="en-US" sz="2800" dirty="0" smtClean="0"/>
              <a:t> </a:t>
            </a:r>
            <a:r>
              <a:rPr lang="en-US" sz="2800" dirty="0" err="1" smtClean="0"/>
              <a:t>pembeli</a:t>
            </a:r>
            <a:r>
              <a:rPr lang="en-US" sz="2800" dirty="0" smtClean="0"/>
              <a:t>, </a:t>
            </a:r>
            <a:r>
              <a:rPr lang="en-US" sz="2800" dirty="0" err="1" smtClean="0"/>
              <a:t>maka</a:t>
            </a:r>
            <a:r>
              <a:rPr lang="en-US" sz="2800" dirty="0" smtClean="0"/>
              <a:t> </a:t>
            </a:r>
            <a:r>
              <a:rPr lang="en-US" sz="2800" dirty="0" err="1" smtClean="0"/>
              <a:t>hal</a:t>
            </a:r>
            <a:r>
              <a:rPr lang="en-US" sz="2800" dirty="0" smtClean="0"/>
              <a:t> </a:t>
            </a:r>
            <a:r>
              <a:rPr lang="en-US" sz="2800" dirty="0" err="1" smtClean="0"/>
              <a:t>itu</a:t>
            </a:r>
            <a:r>
              <a:rPr lang="en-US" sz="2800" dirty="0" smtClean="0"/>
              <a:t> </a:t>
            </a:r>
            <a:r>
              <a:rPr lang="en-US" sz="2800" dirty="0" err="1" smtClean="0"/>
              <a:t>tidak</a:t>
            </a:r>
            <a:r>
              <a:rPr lang="en-US" sz="2800" dirty="0" smtClean="0"/>
              <a:t> </a:t>
            </a:r>
            <a:r>
              <a:rPr lang="en-US" sz="2800" dirty="0" err="1" smtClean="0"/>
              <a:t>diakuinya</a:t>
            </a:r>
            <a:r>
              <a:rPr lang="en-US" sz="2800" dirty="0" smtClean="0"/>
              <a:t> </a:t>
            </a:r>
            <a:r>
              <a:rPr lang="en-US" sz="2800" dirty="0" err="1" smtClean="0"/>
              <a:t>sbg</a:t>
            </a:r>
            <a:r>
              <a:rPr lang="en-US" sz="2800" dirty="0" smtClean="0"/>
              <a:t> </a:t>
            </a:r>
            <a:r>
              <a:rPr lang="en-US" sz="2800" dirty="0" err="1" smtClean="0"/>
              <a:t>pemilik</a:t>
            </a:r>
            <a:r>
              <a:rPr lang="en-US" sz="2800" dirty="0" smtClean="0"/>
              <a:t> </a:t>
            </a:r>
            <a:r>
              <a:rPr lang="en-US" sz="2800" dirty="0" err="1" smtClean="0"/>
              <a:t>melainkan</a:t>
            </a:r>
            <a:r>
              <a:rPr lang="en-US" sz="2800" dirty="0" smtClean="0"/>
              <a:t> </a:t>
            </a:r>
            <a:r>
              <a:rPr lang="en-US" sz="2800" dirty="0" err="1" smtClean="0"/>
              <a:t>pihak</a:t>
            </a:r>
            <a:r>
              <a:rPr lang="en-US" sz="2800" dirty="0" smtClean="0"/>
              <a:t> </a:t>
            </a:r>
            <a:r>
              <a:rPr lang="en-US" sz="2800" dirty="0" err="1" smtClean="0"/>
              <a:t>yg</a:t>
            </a:r>
            <a:r>
              <a:rPr lang="en-US" sz="2800" dirty="0" smtClean="0"/>
              <a:t> </a:t>
            </a:r>
            <a:r>
              <a:rPr lang="en-US" sz="2800" dirty="0" err="1" smtClean="0"/>
              <a:t>mendapat</a:t>
            </a:r>
            <a:r>
              <a:rPr lang="en-US" sz="2800" dirty="0" smtClean="0"/>
              <a:t> </a:t>
            </a:r>
            <a:r>
              <a:rPr lang="en-US" sz="2800" dirty="0" err="1" smtClean="0"/>
              <a:t>kuasa</a:t>
            </a:r>
            <a:r>
              <a:rPr lang="en-US" sz="2800" dirty="0" smtClean="0"/>
              <a:t> </a:t>
            </a:r>
            <a:r>
              <a:rPr lang="en-US" sz="2800" dirty="0" err="1" smtClean="0"/>
              <a:t>dan</a:t>
            </a:r>
            <a:r>
              <a:rPr lang="en-US" sz="2800" dirty="0" smtClean="0"/>
              <a:t> </a:t>
            </a:r>
            <a:r>
              <a:rPr lang="en-US" sz="2800" dirty="0" err="1" smtClean="0"/>
              <a:t>penjual</a:t>
            </a:r>
            <a:r>
              <a:rPr lang="en-US" sz="2800" dirty="0" smtClean="0"/>
              <a:t> </a:t>
            </a:r>
            <a:r>
              <a:rPr lang="en-US" sz="2800" dirty="0" err="1" smtClean="0"/>
              <a:t>selaku</a:t>
            </a:r>
            <a:r>
              <a:rPr lang="en-US" sz="2800" dirty="0" smtClean="0"/>
              <a:t> </a:t>
            </a:r>
            <a:r>
              <a:rPr lang="en-US" sz="2800" dirty="0" err="1" smtClean="0"/>
              <a:t>pemili</a:t>
            </a:r>
            <a:r>
              <a:rPr lang="en-US" sz="2800" dirty="0" smtClean="0"/>
              <a:t> </a:t>
            </a:r>
            <a:r>
              <a:rPr lang="en-US" sz="2800" dirty="0" err="1" smtClean="0"/>
              <a:t>tanah</a:t>
            </a:r>
            <a:r>
              <a:rPr lang="en-US" sz="2800" dirty="0" smtClean="0"/>
              <a:t>  </a:t>
            </a:r>
            <a:r>
              <a:rPr lang="en-US" sz="2800" dirty="0" err="1" smtClean="0"/>
              <a:t>ybs</a:t>
            </a:r>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4495800"/>
            <a:ext cx="8229600" cy="1630363"/>
          </a:xfrm>
        </p:spPr>
        <p:txBody>
          <a:bodyPr/>
          <a:lstStyle/>
          <a:p>
            <a:r>
              <a:rPr lang="en-US" b="1" dirty="0" err="1" smtClean="0"/>
              <a:t>Pasal</a:t>
            </a:r>
            <a:r>
              <a:rPr lang="en-US" b="1" dirty="0" smtClean="0"/>
              <a:t> 4 </a:t>
            </a:r>
            <a:r>
              <a:rPr lang="en-US" b="1" dirty="0" err="1" smtClean="0"/>
              <a:t>Permendagri</a:t>
            </a:r>
            <a:r>
              <a:rPr lang="en-US" b="1" dirty="0" smtClean="0"/>
              <a:t> No. SK 59/DDN/1970 </a:t>
            </a:r>
            <a:r>
              <a:rPr lang="en-US" b="1" dirty="0" err="1" smtClean="0"/>
              <a:t>ditentukan</a:t>
            </a:r>
            <a:r>
              <a:rPr lang="en-US" b="1" dirty="0" smtClean="0"/>
              <a:t> :</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u="sng" dirty="0" err="1" smtClean="0"/>
              <a:t>Agrarische</a:t>
            </a:r>
            <a:r>
              <a:rPr lang="en-US" sz="3600" u="sng" dirty="0" smtClean="0"/>
              <a:t> </a:t>
            </a:r>
            <a:r>
              <a:rPr lang="en-US" sz="3600" u="sng" dirty="0" err="1" smtClean="0"/>
              <a:t>Besluit</a:t>
            </a:r>
            <a:r>
              <a:rPr lang="en-US" sz="3600" u="sng" dirty="0" smtClean="0"/>
              <a:t> 1870- 118</a:t>
            </a:r>
            <a:endParaRPr lang="en-US" sz="3600" dirty="0"/>
          </a:p>
        </p:txBody>
      </p:sp>
      <p:sp>
        <p:nvSpPr>
          <p:cNvPr id="3" name="Content Placeholder 2"/>
          <p:cNvSpPr>
            <a:spLocks noGrp="1"/>
          </p:cNvSpPr>
          <p:nvPr>
            <p:ph idx="1"/>
          </p:nvPr>
        </p:nvSpPr>
        <p:spPr>
          <a:xfrm>
            <a:off x="457200" y="1295400"/>
            <a:ext cx="8229600" cy="5257800"/>
          </a:xfrm>
        </p:spPr>
        <p:txBody>
          <a:bodyPr>
            <a:normAutofit/>
          </a:bodyPr>
          <a:lstStyle/>
          <a:p>
            <a:pPr lvl="0" algn="just"/>
            <a:r>
              <a:rPr lang="en-US" dirty="0" err="1" smtClean="0"/>
              <a:t>memuat</a:t>
            </a:r>
            <a:r>
              <a:rPr lang="en-US" dirty="0" smtClean="0"/>
              <a:t> </a:t>
            </a:r>
            <a:r>
              <a:rPr lang="en-US" dirty="0" err="1"/>
              <a:t>asas</a:t>
            </a:r>
            <a:r>
              <a:rPr lang="en-US" dirty="0"/>
              <a:t> </a:t>
            </a:r>
            <a:r>
              <a:rPr lang="en-US" dirty="0" err="1"/>
              <a:t>penting</a:t>
            </a:r>
            <a:r>
              <a:rPr lang="en-US" dirty="0"/>
              <a:t> </a:t>
            </a:r>
            <a:r>
              <a:rPr lang="en-US" dirty="0" err="1"/>
              <a:t>yaitu</a:t>
            </a:r>
            <a:r>
              <a:rPr lang="en-US" dirty="0"/>
              <a:t> </a:t>
            </a:r>
            <a:r>
              <a:rPr lang="en-US" u="sng" dirty="0" err="1"/>
              <a:t>Azas</a:t>
            </a:r>
            <a:r>
              <a:rPr lang="en-US" u="sng" dirty="0"/>
              <a:t> </a:t>
            </a:r>
            <a:r>
              <a:rPr lang="en-US" u="sng" dirty="0" err="1"/>
              <a:t>Domein</a:t>
            </a:r>
            <a:r>
              <a:rPr lang="en-US" u="sng" dirty="0"/>
              <a:t> </a:t>
            </a:r>
            <a:r>
              <a:rPr lang="en-US" u="sng" dirty="0" err="1"/>
              <a:t>verklaring</a:t>
            </a:r>
            <a:r>
              <a:rPr lang="en-US" u="sng" dirty="0"/>
              <a:t> </a:t>
            </a:r>
            <a:r>
              <a:rPr lang="en-US" dirty="0"/>
              <a:t>(</a:t>
            </a:r>
            <a:r>
              <a:rPr lang="en-US" dirty="0" err="1"/>
              <a:t>pernyataan</a:t>
            </a:r>
            <a:r>
              <a:rPr lang="en-US" dirty="0"/>
              <a:t> </a:t>
            </a:r>
            <a:r>
              <a:rPr lang="en-US" dirty="0" err="1"/>
              <a:t>milik</a:t>
            </a:r>
            <a:r>
              <a:rPr lang="en-US" dirty="0"/>
              <a:t> ) </a:t>
            </a:r>
            <a:r>
              <a:rPr lang="en-US" dirty="0" smtClean="0"/>
              <a:t>:</a:t>
            </a:r>
          </a:p>
          <a:p>
            <a:pPr lvl="0" algn="just">
              <a:buNone/>
            </a:pPr>
            <a:endParaRPr lang="en-US" dirty="0"/>
          </a:p>
          <a:p>
            <a:pPr algn="just">
              <a:buNone/>
            </a:pPr>
            <a:r>
              <a:rPr lang="en-US" dirty="0" smtClean="0"/>
              <a:t>    </a:t>
            </a:r>
            <a:r>
              <a:rPr lang="en-US" dirty="0" err="1" smtClean="0"/>
              <a:t>Semua</a:t>
            </a:r>
            <a:r>
              <a:rPr lang="en-US" dirty="0" smtClean="0"/>
              <a:t> </a:t>
            </a:r>
            <a:r>
              <a:rPr lang="en-US" dirty="0" err="1"/>
              <a:t>tanah</a:t>
            </a:r>
            <a:r>
              <a:rPr lang="en-US" dirty="0"/>
              <a:t> yang </a:t>
            </a:r>
            <a:r>
              <a:rPr lang="en-US" dirty="0" err="1"/>
              <a:t>pihak</a:t>
            </a:r>
            <a:r>
              <a:rPr lang="en-US" dirty="0"/>
              <a:t> lain </a:t>
            </a:r>
            <a:r>
              <a:rPr lang="en-US" dirty="0" err="1"/>
              <a:t>tidak</a:t>
            </a:r>
            <a:r>
              <a:rPr lang="en-US" dirty="0"/>
              <a:t> </a:t>
            </a:r>
            <a:r>
              <a:rPr lang="en-US" dirty="0" err="1"/>
              <a:t>dapat</a:t>
            </a:r>
            <a:r>
              <a:rPr lang="en-US" dirty="0"/>
              <a:t> </a:t>
            </a:r>
            <a:r>
              <a:rPr lang="en-US" dirty="0" err="1"/>
              <a:t>membuktikan</a:t>
            </a:r>
            <a:r>
              <a:rPr lang="en-US" dirty="0"/>
              <a:t> </a:t>
            </a:r>
            <a:r>
              <a:rPr lang="en-US" dirty="0" err="1"/>
              <a:t>bahwa</a:t>
            </a:r>
            <a:r>
              <a:rPr lang="en-US" dirty="0"/>
              <a:t> </a:t>
            </a:r>
            <a:r>
              <a:rPr lang="en-US" dirty="0" err="1"/>
              <a:t>tanah</a:t>
            </a:r>
            <a:r>
              <a:rPr lang="en-US" dirty="0"/>
              <a:t> </a:t>
            </a:r>
            <a:r>
              <a:rPr lang="en-US" dirty="0" err="1"/>
              <a:t>itu</a:t>
            </a:r>
            <a:r>
              <a:rPr lang="en-US" dirty="0"/>
              <a:t> </a:t>
            </a:r>
            <a:r>
              <a:rPr lang="en-US" dirty="0" err="1"/>
              <a:t>eigendomnya</a:t>
            </a:r>
            <a:r>
              <a:rPr lang="en-US" dirty="0"/>
              <a:t>, </a:t>
            </a:r>
            <a:r>
              <a:rPr lang="en-US" dirty="0" err="1"/>
              <a:t>adalah</a:t>
            </a:r>
            <a:r>
              <a:rPr lang="en-US" dirty="0"/>
              <a:t> </a:t>
            </a:r>
            <a:r>
              <a:rPr lang="en-US" dirty="0" err="1"/>
              <a:t>Domein</a:t>
            </a:r>
            <a:r>
              <a:rPr lang="en-US" dirty="0"/>
              <a:t>/</a:t>
            </a:r>
            <a:r>
              <a:rPr lang="en-US" dirty="0" err="1"/>
              <a:t>Milik</a:t>
            </a:r>
            <a:r>
              <a:rPr lang="en-US" dirty="0"/>
              <a:t> </a:t>
            </a:r>
            <a:r>
              <a:rPr lang="en-US" dirty="0" smtClean="0"/>
              <a:t>Negara</a:t>
            </a:r>
          </a:p>
          <a:p>
            <a:pPr algn="just">
              <a:buNone/>
            </a:pPr>
            <a:endParaRPr lang="en-US" dirty="0" smtClean="0"/>
          </a:p>
          <a:p>
            <a:pPr algn="just">
              <a:buNone/>
            </a:pPr>
            <a:endParaRPr lang="en-US" dirty="0" smtClean="0"/>
          </a:p>
          <a:p>
            <a:pPr algn="ctr">
              <a:buNone/>
            </a:pPr>
            <a:r>
              <a:rPr lang="en-US" dirty="0" smtClean="0"/>
              <a:t>15</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fontScale="92500" lnSpcReduction="10000"/>
          </a:bodyPr>
          <a:lstStyle/>
          <a:p>
            <a:r>
              <a:rPr lang="en-US" dirty="0" err="1" smtClean="0"/>
              <a:t>Jika</a:t>
            </a:r>
            <a:r>
              <a:rPr lang="en-US" dirty="0" smtClean="0"/>
              <a:t> </a:t>
            </a:r>
            <a:r>
              <a:rPr lang="en-US" dirty="0" err="1" smtClean="0"/>
              <a:t>permohonan</a:t>
            </a:r>
            <a:r>
              <a:rPr lang="en-US" dirty="0" smtClean="0"/>
              <a:t> </a:t>
            </a:r>
            <a:r>
              <a:rPr lang="en-US" dirty="0" err="1" smtClean="0"/>
              <a:t>ijin</a:t>
            </a:r>
            <a:r>
              <a:rPr lang="en-US" dirty="0" smtClean="0"/>
              <a:t> </a:t>
            </a:r>
            <a:r>
              <a:rPr lang="en-US" dirty="0" err="1" smtClean="0"/>
              <a:t>pemindahan</a:t>
            </a:r>
            <a:r>
              <a:rPr lang="en-US" dirty="0" smtClean="0"/>
              <a:t> </a:t>
            </a:r>
            <a:r>
              <a:rPr lang="en-US" dirty="0" err="1" smtClean="0"/>
              <a:t>hak</a:t>
            </a:r>
            <a:r>
              <a:rPr lang="en-US" dirty="0" smtClean="0"/>
              <a:t> </a:t>
            </a:r>
            <a:r>
              <a:rPr lang="en-US" dirty="0" err="1" smtClean="0"/>
              <a:t>ditolak</a:t>
            </a:r>
            <a:r>
              <a:rPr lang="en-US" dirty="0" smtClean="0"/>
              <a:t>, </a:t>
            </a:r>
            <a:r>
              <a:rPr lang="en-US" dirty="0" err="1" smtClean="0"/>
              <a:t>maka</a:t>
            </a:r>
            <a:r>
              <a:rPr lang="en-US" dirty="0" smtClean="0"/>
              <a:t> </a:t>
            </a:r>
            <a:r>
              <a:rPr lang="en-US" dirty="0" err="1" smtClean="0"/>
              <a:t>sesuai</a:t>
            </a:r>
            <a:r>
              <a:rPr lang="en-US" dirty="0" smtClean="0"/>
              <a:t> </a:t>
            </a:r>
            <a:r>
              <a:rPr lang="en-US" dirty="0" err="1" smtClean="0"/>
              <a:t>dng</a:t>
            </a:r>
            <a:r>
              <a:rPr lang="en-US" dirty="0" smtClean="0"/>
              <a:t> </a:t>
            </a:r>
            <a:r>
              <a:rPr lang="en-US" dirty="0" err="1" smtClean="0"/>
              <a:t>maksud</a:t>
            </a:r>
            <a:r>
              <a:rPr lang="en-US" dirty="0" smtClean="0"/>
              <a:t> </a:t>
            </a:r>
            <a:r>
              <a:rPr lang="en-US" dirty="0" err="1" smtClean="0"/>
              <a:t>perjanjian</a:t>
            </a:r>
            <a:r>
              <a:rPr lang="en-US" dirty="0" smtClean="0"/>
              <a:t> </a:t>
            </a:r>
            <a:r>
              <a:rPr lang="en-US" dirty="0" err="1" smtClean="0"/>
              <a:t>yg</a:t>
            </a:r>
            <a:r>
              <a:rPr lang="en-US" dirty="0" smtClean="0"/>
              <a:t> </a:t>
            </a:r>
            <a:r>
              <a:rPr lang="en-US" dirty="0" err="1" smtClean="0"/>
              <a:t>termaktub</a:t>
            </a:r>
            <a:r>
              <a:rPr lang="en-US" dirty="0" smtClean="0"/>
              <a:t>  </a:t>
            </a:r>
            <a:r>
              <a:rPr lang="en-US" dirty="0" err="1" smtClean="0"/>
              <a:t>dlm</a:t>
            </a:r>
            <a:r>
              <a:rPr lang="en-US" dirty="0" smtClean="0"/>
              <a:t> </a:t>
            </a:r>
            <a:r>
              <a:rPr lang="en-US" dirty="0" err="1" smtClean="0"/>
              <a:t>pasal</a:t>
            </a:r>
            <a:r>
              <a:rPr lang="en-US" dirty="0" smtClean="0"/>
              <a:t> 3 </a:t>
            </a:r>
            <a:r>
              <a:rPr lang="en-US" dirty="0" err="1" smtClean="0"/>
              <a:t>akta</a:t>
            </a:r>
            <a:r>
              <a:rPr lang="en-US" dirty="0" smtClean="0"/>
              <a:t> </a:t>
            </a:r>
            <a:r>
              <a:rPr lang="en-US" dirty="0" err="1" smtClean="0"/>
              <a:t>pemidahan</a:t>
            </a:r>
            <a:r>
              <a:rPr lang="en-US" dirty="0" smtClean="0"/>
              <a:t> </a:t>
            </a:r>
            <a:r>
              <a:rPr lang="en-US" dirty="0" err="1" smtClean="0"/>
              <a:t>haknya</a:t>
            </a:r>
            <a:r>
              <a:rPr lang="en-US" dirty="0" smtClean="0"/>
              <a:t>, </a:t>
            </a:r>
            <a:r>
              <a:rPr lang="en-US" dirty="0" err="1" smtClean="0"/>
              <a:t>penerima</a:t>
            </a:r>
            <a:r>
              <a:rPr lang="en-US" dirty="0" smtClean="0"/>
              <a:t> </a:t>
            </a:r>
            <a:r>
              <a:rPr lang="en-US" dirty="0" err="1" smtClean="0"/>
              <a:t>hak</a:t>
            </a:r>
            <a:r>
              <a:rPr lang="en-US" dirty="0" smtClean="0"/>
              <a:t> </a:t>
            </a:r>
            <a:r>
              <a:rPr lang="en-US" dirty="0" err="1" smtClean="0"/>
              <a:t>wajib</a:t>
            </a:r>
            <a:r>
              <a:rPr lang="en-US" dirty="0" smtClean="0"/>
              <a:t> </a:t>
            </a:r>
            <a:r>
              <a:rPr lang="en-US" dirty="0" err="1" smtClean="0"/>
              <a:t>memindahkan</a:t>
            </a:r>
            <a:r>
              <a:rPr lang="en-US" dirty="0" smtClean="0"/>
              <a:t> HAT </a:t>
            </a:r>
            <a:r>
              <a:rPr lang="en-US" dirty="0" err="1" smtClean="0"/>
              <a:t>ybs</a:t>
            </a:r>
            <a:r>
              <a:rPr lang="en-US" dirty="0" smtClean="0"/>
              <a:t> </a:t>
            </a:r>
            <a:r>
              <a:rPr lang="en-US" dirty="0" err="1" smtClean="0"/>
              <a:t>kepada</a:t>
            </a:r>
            <a:r>
              <a:rPr lang="en-US" dirty="0" smtClean="0"/>
              <a:t> </a:t>
            </a:r>
            <a:r>
              <a:rPr lang="en-US" dirty="0" err="1" smtClean="0"/>
              <a:t>pihak</a:t>
            </a:r>
            <a:r>
              <a:rPr lang="en-US" dirty="0" smtClean="0"/>
              <a:t> </a:t>
            </a:r>
            <a:r>
              <a:rPr lang="en-US" dirty="0" err="1" smtClean="0"/>
              <a:t>yg</a:t>
            </a:r>
            <a:r>
              <a:rPr lang="en-US" dirty="0" smtClean="0"/>
              <a:t> </a:t>
            </a:r>
            <a:r>
              <a:rPr lang="en-US" dirty="0" err="1" smtClean="0"/>
              <a:t>memenuhi</a:t>
            </a:r>
            <a:r>
              <a:rPr lang="en-US" dirty="0" smtClean="0"/>
              <a:t> </a:t>
            </a:r>
            <a:r>
              <a:rPr lang="en-US" dirty="0" err="1" smtClean="0"/>
              <a:t>syarat</a:t>
            </a:r>
            <a:r>
              <a:rPr lang="en-US" dirty="0" smtClean="0"/>
              <a:t> </a:t>
            </a:r>
            <a:r>
              <a:rPr lang="en-US" dirty="0" err="1" smtClean="0"/>
              <a:t>dalm</a:t>
            </a:r>
            <a:r>
              <a:rPr lang="en-US" dirty="0" smtClean="0"/>
              <a:t> 1 </a:t>
            </a:r>
            <a:r>
              <a:rPr lang="en-US" dirty="0" err="1" smtClean="0"/>
              <a:t>tahun</a:t>
            </a:r>
            <a:r>
              <a:rPr lang="en-US" dirty="0" smtClean="0"/>
              <a:t> </a:t>
            </a:r>
            <a:r>
              <a:rPr lang="en-US" dirty="0" err="1" smtClean="0"/>
              <a:t>sejak</a:t>
            </a:r>
            <a:r>
              <a:rPr lang="en-US" dirty="0" smtClean="0"/>
              <a:t> </a:t>
            </a:r>
            <a:r>
              <a:rPr lang="en-US" dirty="0" err="1" smtClean="0"/>
              <a:t>tgl</a:t>
            </a:r>
            <a:r>
              <a:rPr lang="en-US" dirty="0" smtClean="0"/>
              <a:t> </a:t>
            </a:r>
            <a:r>
              <a:rPr lang="en-US" dirty="0" err="1" smtClean="0"/>
              <a:t>penolakannya</a:t>
            </a:r>
            <a:r>
              <a:rPr lang="en-US" dirty="0" smtClean="0"/>
              <a:t>.</a:t>
            </a:r>
          </a:p>
          <a:p>
            <a:r>
              <a:rPr lang="en-US" dirty="0" err="1" smtClean="0"/>
              <a:t>Jika</a:t>
            </a:r>
            <a:r>
              <a:rPr lang="en-US" dirty="0" smtClean="0"/>
              <a:t> </a:t>
            </a:r>
            <a:r>
              <a:rPr lang="en-US" dirty="0" err="1" smtClean="0"/>
              <a:t>kewajiban</a:t>
            </a:r>
            <a:r>
              <a:rPr lang="en-US" dirty="0" smtClean="0"/>
              <a:t> </a:t>
            </a:r>
            <a:r>
              <a:rPr lang="en-US" dirty="0" err="1" smtClean="0"/>
              <a:t>tdk</a:t>
            </a:r>
            <a:r>
              <a:rPr lang="en-US" dirty="0" smtClean="0"/>
              <a:t> </a:t>
            </a:r>
            <a:r>
              <a:rPr lang="en-US" dirty="0" err="1" smtClean="0"/>
              <a:t>dilaksanakan</a:t>
            </a:r>
            <a:r>
              <a:rPr lang="en-US" dirty="0" smtClean="0"/>
              <a:t> </a:t>
            </a:r>
            <a:r>
              <a:rPr lang="en-US" dirty="0" err="1" smtClean="0"/>
              <a:t>dan</a:t>
            </a:r>
            <a:r>
              <a:rPr lang="en-US" dirty="0" smtClean="0"/>
              <a:t> </a:t>
            </a:r>
            <a:r>
              <a:rPr lang="en-US" dirty="0" err="1" smtClean="0"/>
              <a:t>baru</a:t>
            </a:r>
            <a:r>
              <a:rPr lang="en-US" dirty="0" smtClean="0"/>
              <a:t> </a:t>
            </a:r>
            <a:r>
              <a:rPr lang="en-US" dirty="0" err="1" smtClean="0"/>
              <a:t>sesudah</a:t>
            </a:r>
            <a:r>
              <a:rPr lang="en-US" dirty="0" smtClean="0"/>
              <a:t> </a:t>
            </a:r>
            <a:r>
              <a:rPr lang="en-US" dirty="0" err="1" smtClean="0"/>
              <a:t>jangka</a:t>
            </a:r>
            <a:r>
              <a:rPr lang="en-US" dirty="0" smtClean="0"/>
              <a:t> </a:t>
            </a:r>
            <a:r>
              <a:rPr lang="en-US" dirty="0" err="1" smtClean="0"/>
              <a:t>waktu</a:t>
            </a:r>
            <a:r>
              <a:rPr lang="en-US" dirty="0" smtClean="0"/>
              <a:t> 1 </a:t>
            </a:r>
            <a:r>
              <a:rPr lang="en-US" dirty="0" err="1" smtClean="0"/>
              <a:t>tahun</a:t>
            </a:r>
            <a:r>
              <a:rPr lang="en-US" dirty="0" smtClean="0"/>
              <a:t> </a:t>
            </a:r>
            <a:r>
              <a:rPr lang="en-US" dirty="0" err="1" smtClean="0"/>
              <a:t>terjadi</a:t>
            </a:r>
            <a:r>
              <a:rPr lang="en-US" dirty="0" smtClean="0"/>
              <a:t> </a:t>
            </a:r>
            <a:r>
              <a:rPr lang="en-US" dirty="0" err="1" smtClean="0"/>
              <a:t>pemindahan</a:t>
            </a:r>
            <a:r>
              <a:rPr lang="en-US" dirty="0" smtClean="0"/>
              <a:t> </a:t>
            </a:r>
            <a:r>
              <a:rPr lang="en-US" dirty="0" err="1" smtClean="0"/>
              <a:t>hak</a:t>
            </a:r>
            <a:r>
              <a:rPr lang="en-US" dirty="0" smtClean="0"/>
              <a:t> </a:t>
            </a:r>
            <a:r>
              <a:rPr lang="en-US" dirty="0" err="1" smtClean="0"/>
              <a:t>kpd</a:t>
            </a:r>
            <a:r>
              <a:rPr lang="en-US" dirty="0" smtClean="0"/>
              <a:t> </a:t>
            </a:r>
            <a:r>
              <a:rPr lang="en-US" dirty="0" err="1" smtClean="0"/>
              <a:t>pihak</a:t>
            </a:r>
            <a:r>
              <a:rPr lang="en-US" dirty="0" smtClean="0"/>
              <a:t> lain, </a:t>
            </a:r>
            <a:r>
              <a:rPr lang="en-US" dirty="0" err="1" smtClean="0"/>
              <a:t>maka</a:t>
            </a:r>
            <a:r>
              <a:rPr lang="en-US" dirty="0" smtClean="0"/>
              <a:t> </a:t>
            </a:r>
            <a:r>
              <a:rPr lang="en-US" dirty="0" err="1" smtClean="0"/>
              <a:t>selain</a:t>
            </a:r>
            <a:r>
              <a:rPr lang="en-US" dirty="0" smtClean="0"/>
              <a:t> </a:t>
            </a:r>
            <a:r>
              <a:rPr lang="en-US" dirty="0" err="1" smtClean="0"/>
              <a:t>beaya</a:t>
            </a:r>
            <a:r>
              <a:rPr lang="en-US" dirty="0" smtClean="0"/>
              <a:t> </a:t>
            </a:r>
            <a:r>
              <a:rPr lang="en-US" dirty="0" err="1" smtClean="0"/>
              <a:t>mnrt</a:t>
            </a:r>
            <a:r>
              <a:rPr lang="en-US" dirty="0" smtClean="0"/>
              <a:t> </a:t>
            </a:r>
            <a:r>
              <a:rPr lang="en-US" dirty="0" err="1" smtClean="0"/>
              <a:t>peraturan</a:t>
            </a:r>
            <a:r>
              <a:rPr lang="en-US" dirty="0" smtClean="0"/>
              <a:t> </a:t>
            </a:r>
            <a:r>
              <a:rPr lang="en-US" dirty="0" err="1" smtClean="0"/>
              <a:t>yg</a:t>
            </a:r>
            <a:r>
              <a:rPr lang="en-US" dirty="0" smtClean="0"/>
              <a:t> </a:t>
            </a:r>
            <a:r>
              <a:rPr lang="en-US" dirty="0" err="1" smtClean="0"/>
              <a:t>berlaku</a:t>
            </a:r>
            <a:r>
              <a:rPr lang="en-US" dirty="0" smtClean="0"/>
              <a:t>, </a:t>
            </a:r>
            <a:r>
              <a:rPr lang="en-US" dirty="0" err="1" smtClean="0"/>
              <a:t>utk</a:t>
            </a:r>
            <a:r>
              <a:rPr lang="en-US" dirty="0" smtClean="0"/>
              <a:t> </a:t>
            </a:r>
            <a:r>
              <a:rPr lang="en-US" dirty="0" err="1" smtClean="0"/>
              <a:t>tiap</a:t>
            </a:r>
            <a:r>
              <a:rPr lang="en-US" dirty="0" smtClean="0"/>
              <a:t> </a:t>
            </a:r>
            <a:r>
              <a:rPr lang="en-US" dirty="0" err="1" smtClean="0"/>
              <a:t>tahun</a:t>
            </a:r>
            <a:r>
              <a:rPr lang="en-US" dirty="0" smtClean="0"/>
              <a:t> </a:t>
            </a:r>
            <a:r>
              <a:rPr lang="en-US" dirty="0" err="1" smtClean="0"/>
              <a:t>kelambatan</a:t>
            </a:r>
            <a:r>
              <a:rPr lang="en-US" dirty="0" smtClean="0"/>
              <a:t> </a:t>
            </a:r>
            <a:r>
              <a:rPr lang="en-US" dirty="0" err="1" smtClean="0"/>
              <a:t>wajib</a:t>
            </a:r>
            <a:r>
              <a:rPr lang="en-US" dirty="0" smtClean="0"/>
              <a:t> pula </a:t>
            </a:r>
            <a:r>
              <a:rPr lang="en-US" dirty="0" err="1" smtClean="0"/>
              <a:t>denda</a:t>
            </a:r>
            <a:r>
              <a:rPr lang="en-US" dirty="0" smtClean="0"/>
              <a:t> </a:t>
            </a:r>
            <a:r>
              <a:rPr lang="en-US" dirty="0" err="1" smtClean="0"/>
              <a:t>sebesar</a:t>
            </a:r>
            <a:r>
              <a:rPr lang="en-US" dirty="0" smtClean="0"/>
              <a:t> ½ % </a:t>
            </a:r>
            <a:r>
              <a:rPr lang="en-US" dirty="0" err="1" smtClean="0"/>
              <a:t>dan</a:t>
            </a:r>
            <a:r>
              <a:rPr lang="en-US" dirty="0" smtClean="0"/>
              <a:t> </a:t>
            </a:r>
            <a:r>
              <a:rPr lang="en-US" dirty="0" err="1" smtClean="0"/>
              <a:t>taksiran</a:t>
            </a:r>
            <a:r>
              <a:rPr lang="en-US" dirty="0" smtClean="0"/>
              <a:t> </a:t>
            </a:r>
            <a:r>
              <a:rPr lang="en-US" dirty="0" err="1" smtClean="0"/>
              <a:t>tanah</a:t>
            </a:r>
            <a:r>
              <a:rPr lang="en-US" dirty="0" smtClean="0"/>
              <a:t> </a:t>
            </a:r>
            <a:r>
              <a:rPr lang="en-US" dirty="0" err="1" smtClean="0"/>
              <a:t>ybs</a:t>
            </a:r>
            <a:r>
              <a:rPr lang="en-US" dirty="0" smtClean="0"/>
              <a:t> </a:t>
            </a:r>
            <a:r>
              <a:rPr lang="en-US" dirty="0" err="1" smtClean="0"/>
              <a:t>dengan</a:t>
            </a:r>
            <a:r>
              <a:rPr lang="en-US" dirty="0" smtClean="0"/>
              <a:t> </a:t>
            </a:r>
            <a:r>
              <a:rPr lang="en-US" dirty="0" err="1" smtClean="0"/>
              <a:t>sebanyak</a:t>
            </a:r>
            <a:r>
              <a:rPr lang="en-US" dirty="0" smtClean="0"/>
              <a:t> – </a:t>
            </a:r>
            <a:r>
              <a:rPr lang="en-US" dirty="0" err="1" smtClean="0"/>
              <a:t>banyaknya</a:t>
            </a:r>
            <a:r>
              <a:rPr lang="en-US" dirty="0" smtClean="0"/>
              <a:t> 5 %</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d. </a:t>
            </a:r>
            <a:r>
              <a:rPr lang="en-US" b="1" dirty="0" err="1" smtClean="0"/>
              <a:t>Larangan</a:t>
            </a:r>
            <a:r>
              <a:rPr lang="en-US" b="1" dirty="0" smtClean="0"/>
              <a:t> </a:t>
            </a:r>
            <a:r>
              <a:rPr lang="en-US" b="1" dirty="0" err="1" smtClean="0"/>
              <a:t>Pecahan</a:t>
            </a:r>
            <a:r>
              <a:rPr lang="en-US" b="1" dirty="0" smtClean="0"/>
              <a:t> Tanah </a:t>
            </a:r>
            <a:r>
              <a:rPr lang="en-US" b="1" dirty="0" err="1" smtClean="0"/>
              <a:t>Pertanian</a:t>
            </a:r>
            <a:endParaRPr lang="en-US" b="1" dirty="0"/>
          </a:p>
        </p:txBody>
      </p:sp>
      <p:sp>
        <p:nvSpPr>
          <p:cNvPr id="3" name="Content Placeholder 2"/>
          <p:cNvSpPr>
            <a:spLocks noGrp="1"/>
          </p:cNvSpPr>
          <p:nvPr>
            <p:ph idx="1"/>
          </p:nvPr>
        </p:nvSpPr>
        <p:spPr>
          <a:xfrm>
            <a:off x="457200" y="990600"/>
            <a:ext cx="8229600" cy="5638800"/>
          </a:xfrm>
        </p:spPr>
        <p:txBody>
          <a:bodyPr>
            <a:normAutofit fontScale="92500" lnSpcReduction="20000"/>
          </a:bodyPr>
          <a:lstStyle/>
          <a:p>
            <a:pPr>
              <a:buNone/>
            </a:pPr>
            <a:r>
              <a:rPr lang="en-US" dirty="0" err="1" smtClean="0"/>
              <a:t>Menurut</a:t>
            </a:r>
            <a:r>
              <a:rPr lang="en-US" dirty="0" smtClean="0"/>
              <a:t> </a:t>
            </a:r>
            <a:r>
              <a:rPr lang="en-US" dirty="0" err="1" smtClean="0"/>
              <a:t>ps</a:t>
            </a:r>
            <a:r>
              <a:rPr lang="en-US" dirty="0" smtClean="0"/>
              <a:t> 9 </a:t>
            </a:r>
            <a:r>
              <a:rPr lang="en-US" dirty="0" err="1" smtClean="0"/>
              <a:t>ayat</a:t>
            </a:r>
            <a:r>
              <a:rPr lang="en-US" dirty="0" smtClean="0"/>
              <a:t> 1 UU No. 56/PRP/1960 :</a:t>
            </a:r>
          </a:p>
          <a:p>
            <a:r>
              <a:rPr lang="en-US" dirty="0" err="1" smtClean="0"/>
              <a:t>Pemindahan</a:t>
            </a:r>
            <a:r>
              <a:rPr lang="en-US" dirty="0" smtClean="0"/>
              <a:t> HAT </a:t>
            </a:r>
            <a:r>
              <a:rPr lang="en-US" dirty="0" err="1" smtClean="0"/>
              <a:t>Pertanian</a:t>
            </a:r>
            <a:r>
              <a:rPr lang="en-US" dirty="0" smtClean="0"/>
              <a:t> </a:t>
            </a:r>
            <a:r>
              <a:rPr lang="en-US" dirty="0" err="1" smtClean="0"/>
              <a:t>kecuali</a:t>
            </a:r>
            <a:r>
              <a:rPr lang="en-US" dirty="0" smtClean="0"/>
              <a:t> </a:t>
            </a:r>
            <a:r>
              <a:rPr lang="en-US" dirty="0" err="1" smtClean="0"/>
              <a:t>pembagian</a:t>
            </a:r>
            <a:r>
              <a:rPr lang="en-US" dirty="0" smtClean="0"/>
              <a:t> </a:t>
            </a:r>
            <a:r>
              <a:rPr lang="en-US" dirty="0" err="1" smtClean="0"/>
              <a:t>warisan</a:t>
            </a:r>
            <a:r>
              <a:rPr lang="en-US" dirty="0" smtClean="0"/>
              <a:t> </a:t>
            </a:r>
            <a:r>
              <a:rPr lang="en-US" dirty="0" err="1" smtClean="0"/>
              <a:t>dilarang</a:t>
            </a:r>
            <a:r>
              <a:rPr lang="en-US" dirty="0" smtClean="0"/>
              <a:t> </a:t>
            </a:r>
            <a:r>
              <a:rPr lang="en-US" dirty="0" err="1" smtClean="0"/>
              <a:t>apabila</a:t>
            </a:r>
            <a:r>
              <a:rPr lang="en-US" dirty="0" smtClean="0"/>
              <a:t> </a:t>
            </a:r>
            <a:r>
              <a:rPr lang="en-US" dirty="0" err="1" smtClean="0"/>
              <a:t>pemindahan</a:t>
            </a:r>
            <a:r>
              <a:rPr lang="en-US" dirty="0" smtClean="0"/>
              <a:t> </a:t>
            </a:r>
            <a:r>
              <a:rPr lang="en-US" dirty="0" err="1" smtClean="0"/>
              <a:t>hak</a:t>
            </a:r>
            <a:r>
              <a:rPr lang="en-US" dirty="0" smtClean="0"/>
              <a:t> </a:t>
            </a:r>
            <a:r>
              <a:rPr lang="en-US" dirty="0" err="1" smtClean="0"/>
              <a:t>itu</a:t>
            </a:r>
            <a:r>
              <a:rPr lang="en-US" dirty="0" smtClean="0"/>
              <a:t> </a:t>
            </a:r>
            <a:r>
              <a:rPr lang="en-US" dirty="0" err="1" smtClean="0"/>
              <a:t>mengakibatkan</a:t>
            </a:r>
            <a:r>
              <a:rPr lang="en-US" dirty="0" smtClean="0"/>
              <a:t> </a:t>
            </a:r>
            <a:r>
              <a:rPr lang="en-US" dirty="0" err="1" smtClean="0"/>
              <a:t>tumbuhnya</a:t>
            </a:r>
            <a:r>
              <a:rPr lang="en-US" dirty="0" smtClean="0"/>
              <a:t> </a:t>
            </a:r>
            <a:r>
              <a:rPr lang="en-US" dirty="0" err="1" smtClean="0"/>
              <a:t>atau</a:t>
            </a:r>
            <a:r>
              <a:rPr lang="en-US" dirty="0" smtClean="0"/>
              <a:t> </a:t>
            </a:r>
            <a:r>
              <a:rPr lang="en-US" dirty="0" err="1" smtClean="0"/>
              <a:t>berlangasungnya</a:t>
            </a:r>
            <a:r>
              <a:rPr lang="en-US" dirty="0" smtClean="0"/>
              <a:t> </a:t>
            </a:r>
            <a:r>
              <a:rPr lang="en-US" dirty="0" err="1" smtClean="0"/>
              <a:t>pemilikan</a:t>
            </a:r>
            <a:r>
              <a:rPr lang="en-US" dirty="0" smtClean="0"/>
              <a:t> </a:t>
            </a:r>
            <a:r>
              <a:rPr lang="en-US" dirty="0" err="1" smtClean="0"/>
              <a:t>tanah</a:t>
            </a:r>
            <a:r>
              <a:rPr lang="en-US" dirty="0" smtClean="0"/>
              <a:t> </a:t>
            </a:r>
            <a:r>
              <a:rPr lang="en-US" dirty="0" err="1" smtClean="0"/>
              <a:t>yg</a:t>
            </a:r>
            <a:r>
              <a:rPr lang="en-US" dirty="0" smtClean="0"/>
              <a:t> </a:t>
            </a:r>
            <a:r>
              <a:rPr lang="en-US" dirty="0" err="1" smtClean="0"/>
              <a:t>hanya</a:t>
            </a:r>
            <a:r>
              <a:rPr lang="en-US" dirty="0" smtClean="0"/>
              <a:t> </a:t>
            </a:r>
            <a:r>
              <a:rPr lang="en-US" dirty="0" err="1" smtClean="0"/>
              <a:t>kurang</a:t>
            </a:r>
            <a:r>
              <a:rPr lang="en-US" dirty="0" smtClean="0"/>
              <a:t> </a:t>
            </a:r>
            <a:r>
              <a:rPr lang="en-US" dirty="0" err="1" smtClean="0"/>
              <a:t>dua</a:t>
            </a:r>
            <a:r>
              <a:rPr lang="en-US" dirty="0" smtClean="0"/>
              <a:t> </a:t>
            </a:r>
            <a:r>
              <a:rPr lang="en-US" dirty="0" err="1" smtClean="0"/>
              <a:t>hektar</a:t>
            </a:r>
            <a:r>
              <a:rPr lang="en-US" dirty="0" smtClean="0"/>
              <a:t>.</a:t>
            </a:r>
          </a:p>
          <a:p>
            <a:r>
              <a:rPr lang="en-US" dirty="0" err="1" smtClean="0"/>
              <a:t>Larangan</a:t>
            </a:r>
            <a:r>
              <a:rPr lang="en-US" dirty="0" smtClean="0"/>
              <a:t> </a:t>
            </a:r>
            <a:r>
              <a:rPr lang="en-US" dirty="0" err="1" smtClean="0"/>
              <a:t>termaksud</a:t>
            </a:r>
            <a:r>
              <a:rPr lang="en-US" dirty="0" smtClean="0"/>
              <a:t> </a:t>
            </a:r>
            <a:r>
              <a:rPr lang="en-US" dirty="0" err="1" smtClean="0"/>
              <a:t>tidak</a:t>
            </a:r>
            <a:r>
              <a:rPr lang="en-US" dirty="0" smtClean="0"/>
              <a:t> </a:t>
            </a:r>
            <a:r>
              <a:rPr lang="en-US" dirty="0" err="1" smtClean="0"/>
              <a:t>berlaku</a:t>
            </a:r>
            <a:r>
              <a:rPr lang="en-US" dirty="0" smtClean="0"/>
              <a:t> </a:t>
            </a:r>
            <a:r>
              <a:rPr lang="en-US" dirty="0" err="1" smtClean="0"/>
              <a:t>kalau</a:t>
            </a:r>
            <a:r>
              <a:rPr lang="en-US" dirty="0" smtClean="0"/>
              <a:t> </a:t>
            </a:r>
            <a:r>
              <a:rPr lang="en-US" dirty="0" err="1" smtClean="0"/>
              <a:t>si</a:t>
            </a:r>
            <a:r>
              <a:rPr lang="en-US" dirty="0" smtClean="0"/>
              <a:t> </a:t>
            </a:r>
            <a:r>
              <a:rPr lang="en-US" dirty="0" err="1" smtClean="0"/>
              <a:t>penjual</a:t>
            </a:r>
            <a:r>
              <a:rPr lang="en-US" dirty="0" smtClean="0"/>
              <a:t> </a:t>
            </a:r>
            <a:r>
              <a:rPr lang="en-US" dirty="0" err="1" smtClean="0"/>
              <a:t>hanya</a:t>
            </a:r>
            <a:r>
              <a:rPr lang="en-US" dirty="0" smtClean="0"/>
              <a:t> </a:t>
            </a:r>
            <a:r>
              <a:rPr lang="en-US" dirty="0" err="1" smtClean="0"/>
              <a:t>memiliki</a:t>
            </a:r>
            <a:r>
              <a:rPr lang="en-US" dirty="0" smtClean="0"/>
              <a:t> </a:t>
            </a:r>
            <a:r>
              <a:rPr lang="en-US" dirty="0" err="1" smtClean="0"/>
              <a:t>sebidang</a:t>
            </a:r>
            <a:r>
              <a:rPr lang="en-US" dirty="0" smtClean="0"/>
              <a:t> </a:t>
            </a:r>
            <a:r>
              <a:rPr lang="en-US" dirty="0" err="1" smtClean="0"/>
              <a:t>tanah</a:t>
            </a:r>
            <a:r>
              <a:rPr lang="en-US" dirty="0" smtClean="0"/>
              <a:t> </a:t>
            </a:r>
            <a:r>
              <a:rPr lang="en-US" dirty="0" err="1" smtClean="0"/>
              <a:t>yg</a:t>
            </a:r>
            <a:r>
              <a:rPr lang="en-US" dirty="0" smtClean="0"/>
              <a:t> </a:t>
            </a:r>
            <a:r>
              <a:rPr lang="en-US" dirty="0" err="1" smtClean="0"/>
              <a:t>luasnya</a:t>
            </a:r>
            <a:r>
              <a:rPr lang="en-US" dirty="0" smtClean="0"/>
              <a:t> </a:t>
            </a:r>
            <a:r>
              <a:rPr lang="en-US" dirty="0" err="1" smtClean="0"/>
              <a:t>kurang</a:t>
            </a:r>
            <a:r>
              <a:rPr lang="en-US" dirty="0" smtClean="0"/>
              <a:t> </a:t>
            </a:r>
            <a:r>
              <a:rPr lang="en-US" dirty="0" err="1" smtClean="0"/>
              <a:t>dari</a:t>
            </a:r>
            <a:r>
              <a:rPr lang="en-US" dirty="0" smtClean="0"/>
              <a:t> 2 Ha </a:t>
            </a:r>
            <a:r>
              <a:rPr lang="en-US" dirty="0" err="1" smtClean="0"/>
              <a:t>dan</a:t>
            </a:r>
            <a:r>
              <a:rPr lang="en-US" dirty="0" smtClean="0"/>
              <a:t> </a:t>
            </a:r>
            <a:r>
              <a:rPr lang="en-US" dirty="0" err="1" smtClean="0"/>
              <a:t>tanahnya</a:t>
            </a:r>
            <a:r>
              <a:rPr lang="en-US" dirty="0" smtClean="0"/>
              <a:t> </a:t>
            </a:r>
            <a:r>
              <a:rPr lang="en-US" dirty="0" err="1" smtClean="0"/>
              <a:t>dijual</a:t>
            </a:r>
            <a:r>
              <a:rPr lang="en-US" dirty="0" smtClean="0"/>
              <a:t> </a:t>
            </a:r>
            <a:r>
              <a:rPr lang="en-US" dirty="0" err="1" smtClean="0"/>
              <a:t>sekaligus</a:t>
            </a:r>
            <a:r>
              <a:rPr lang="en-US" dirty="0" smtClean="0"/>
              <a:t>.</a:t>
            </a:r>
          </a:p>
          <a:p>
            <a:r>
              <a:rPr lang="en-US" dirty="0" err="1" smtClean="0"/>
              <a:t>Dalam</a:t>
            </a:r>
            <a:r>
              <a:rPr lang="en-US" dirty="0" smtClean="0"/>
              <a:t> </a:t>
            </a:r>
            <a:r>
              <a:rPr lang="en-US" dirty="0" err="1" smtClean="0"/>
              <a:t>praktek</a:t>
            </a:r>
            <a:r>
              <a:rPr lang="en-US" dirty="0" smtClean="0"/>
              <a:t> </a:t>
            </a:r>
            <a:r>
              <a:rPr lang="en-US" dirty="0" err="1" smtClean="0"/>
              <a:t>kadang-kadang</a:t>
            </a:r>
            <a:r>
              <a:rPr lang="en-US" dirty="0" smtClean="0"/>
              <a:t> </a:t>
            </a:r>
            <a:r>
              <a:rPr lang="en-US" dirty="0" err="1" smtClean="0"/>
              <a:t>ketentuan</a:t>
            </a:r>
            <a:r>
              <a:rPr lang="en-US" dirty="0" smtClean="0"/>
              <a:t> </a:t>
            </a:r>
            <a:r>
              <a:rPr lang="en-US" dirty="0" err="1" smtClean="0"/>
              <a:t>tsb</a:t>
            </a:r>
            <a:r>
              <a:rPr lang="en-US" dirty="0" smtClean="0"/>
              <a:t> </a:t>
            </a:r>
            <a:r>
              <a:rPr lang="en-US" dirty="0" err="1" smtClean="0"/>
              <a:t>tdk</a:t>
            </a:r>
            <a:r>
              <a:rPr lang="en-US" dirty="0" smtClean="0"/>
              <a:t> </a:t>
            </a:r>
            <a:r>
              <a:rPr lang="en-US" dirty="0" err="1" smtClean="0"/>
              <a:t>seluruhnya</a:t>
            </a:r>
            <a:r>
              <a:rPr lang="en-US" dirty="0" smtClean="0"/>
              <a:t> </a:t>
            </a:r>
            <a:r>
              <a:rPr lang="en-US" dirty="0" err="1" smtClean="0"/>
              <a:t>bisa</a:t>
            </a:r>
            <a:r>
              <a:rPr lang="en-US" dirty="0" smtClean="0"/>
              <a:t> </a:t>
            </a:r>
            <a:r>
              <a:rPr lang="en-US" dirty="0" err="1" smtClean="0"/>
              <a:t>dilaksanakan</a:t>
            </a:r>
            <a:r>
              <a:rPr lang="en-US" dirty="0" smtClean="0"/>
              <a:t>.</a:t>
            </a:r>
          </a:p>
          <a:p>
            <a:r>
              <a:rPr lang="en-US" dirty="0" err="1" smtClean="0"/>
              <a:t>Apabila</a:t>
            </a:r>
            <a:r>
              <a:rPr lang="en-US" dirty="0" smtClean="0"/>
              <a:t> </a:t>
            </a:r>
            <a:r>
              <a:rPr lang="en-US" dirty="0" err="1" smtClean="0"/>
              <a:t>penjual</a:t>
            </a:r>
            <a:r>
              <a:rPr lang="en-US" dirty="0" smtClean="0"/>
              <a:t> </a:t>
            </a:r>
            <a:r>
              <a:rPr lang="en-US" dirty="0" err="1" smtClean="0"/>
              <a:t>membutuhkan</a:t>
            </a:r>
            <a:r>
              <a:rPr lang="en-US" dirty="0" smtClean="0"/>
              <a:t> </a:t>
            </a:r>
            <a:r>
              <a:rPr lang="en-US" dirty="0" err="1" smtClean="0"/>
              <a:t>uang</a:t>
            </a:r>
            <a:r>
              <a:rPr lang="en-US" dirty="0" smtClean="0"/>
              <a:t> </a:t>
            </a:r>
            <a:r>
              <a:rPr lang="en-US" dirty="0" err="1" smtClean="0"/>
              <a:t>dan</a:t>
            </a:r>
            <a:r>
              <a:rPr lang="en-US" dirty="0" smtClean="0"/>
              <a:t> </a:t>
            </a:r>
            <a:r>
              <a:rPr lang="en-US" dirty="0" err="1" smtClean="0"/>
              <a:t>menjual</a:t>
            </a:r>
            <a:r>
              <a:rPr lang="en-US" dirty="0" smtClean="0"/>
              <a:t> </a:t>
            </a:r>
            <a:r>
              <a:rPr lang="en-US" dirty="0" err="1" smtClean="0"/>
              <a:t>sebagian</a:t>
            </a:r>
            <a:r>
              <a:rPr lang="en-US" dirty="0" smtClean="0"/>
              <a:t> </a:t>
            </a:r>
            <a:r>
              <a:rPr lang="en-US" dirty="0" err="1" smtClean="0"/>
              <a:t>tanah</a:t>
            </a:r>
            <a:r>
              <a:rPr lang="en-US" dirty="0" smtClean="0"/>
              <a:t> </a:t>
            </a:r>
            <a:r>
              <a:rPr lang="en-US" dirty="0" err="1" smtClean="0"/>
              <a:t>pertaniannya</a:t>
            </a:r>
            <a:r>
              <a:rPr lang="en-US" dirty="0" smtClean="0"/>
              <a:t> </a:t>
            </a:r>
            <a:r>
              <a:rPr lang="en-US" dirty="0" err="1" smtClean="0"/>
              <a:t>maka</a:t>
            </a:r>
            <a:r>
              <a:rPr lang="en-US" dirty="0" smtClean="0"/>
              <a:t> </a:t>
            </a:r>
            <a:r>
              <a:rPr lang="en-US" dirty="0" err="1" smtClean="0"/>
              <a:t>jual</a:t>
            </a:r>
            <a:r>
              <a:rPr lang="en-US" dirty="0" smtClean="0"/>
              <a:t> </a:t>
            </a:r>
            <a:r>
              <a:rPr lang="en-US" dirty="0" err="1" smtClean="0"/>
              <a:t>belinya</a:t>
            </a:r>
            <a:r>
              <a:rPr lang="en-US" dirty="0" smtClean="0"/>
              <a:t> </a:t>
            </a:r>
            <a:r>
              <a:rPr lang="en-US" dirty="0" err="1" smtClean="0"/>
              <a:t>tdk</a:t>
            </a:r>
            <a:r>
              <a:rPr lang="en-US" dirty="0" smtClean="0"/>
              <a:t> </a:t>
            </a:r>
            <a:r>
              <a:rPr lang="en-US" dirty="0" err="1" smtClean="0"/>
              <a:t>melalui</a:t>
            </a:r>
            <a:r>
              <a:rPr lang="en-US" dirty="0" smtClean="0"/>
              <a:t> </a:t>
            </a:r>
            <a:r>
              <a:rPr lang="en-US" dirty="0" err="1" smtClean="0"/>
              <a:t>prosedur</a:t>
            </a:r>
            <a:r>
              <a:rPr lang="en-US" dirty="0" smtClean="0"/>
              <a:t> </a:t>
            </a:r>
            <a:r>
              <a:rPr lang="en-US" dirty="0" err="1" smtClean="0"/>
              <a:t>yg</a:t>
            </a:r>
            <a:r>
              <a:rPr lang="en-US" dirty="0" smtClean="0"/>
              <a:t> </a:t>
            </a:r>
            <a:r>
              <a:rPr lang="en-US" dirty="0" err="1" smtClean="0"/>
              <a:t>ditentukan</a:t>
            </a:r>
            <a:endParaRPr lang="en-US" dirty="0" smtClean="0"/>
          </a:p>
          <a:p>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B. </a:t>
            </a:r>
            <a:r>
              <a:rPr lang="en-US" b="1" dirty="0" err="1" smtClean="0"/>
              <a:t>Pemindahan</a:t>
            </a:r>
            <a:r>
              <a:rPr lang="en-US" b="1" dirty="0" smtClean="0"/>
              <a:t> HAT </a:t>
            </a:r>
            <a:r>
              <a:rPr lang="en-US" b="1" dirty="0" err="1" smtClean="0"/>
              <a:t>karena</a:t>
            </a:r>
            <a:r>
              <a:rPr lang="en-US" b="1" dirty="0" smtClean="0"/>
              <a:t> </a:t>
            </a:r>
            <a:r>
              <a:rPr lang="en-US" b="1" dirty="0" err="1" smtClean="0"/>
              <a:t>Hibah</a:t>
            </a:r>
            <a:endParaRPr lang="en-US" b="1" dirty="0"/>
          </a:p>
        </p:txBody>
      </p:sp>
      <p:sp>
        <p:nvSpPr>
          <p:cNvPr id="3" name="Content Placeholder 2"/>
          <p:cNvSpPr>
            <a:spLocks noGrp="1"/>
          </p:cNvSpPr>
          <p:nvPr>
            <p:ph idx="1"/>
          </p:nvPr>
        </p:nvSpPr>
        <p:spPr>
          <a:xfrm>
            <a:off x="457200" y="1143000"/>
            <a:ext cx="8229600" cy="4983163"/>
          </a:xfrm>
        </p:spPr>
        <p:txBody>
          <a:bodyPr/>
          <a:lstStyle/>
          <a:p>
            <a:r>
              <a:rPr lang="en-US" dirty="0" err="1" smtClean="0"/>
              <a:t>Hibah</a:t>
            </a:r>
            <a:r>
              <a:rPr lang="en-US" dirty="0" smtClean="0"/>
              <a:t> </a:t>
            </a:r>
            <a:r>
              <a:rPr lang="en-US" dirty="0" err="1" smtClean="0"/>
              <a:t>merupakan</a:t>
            </a:r>
            <a:r>
              <a:rPr lang="en-US" dirty="0" smtClean="0"/>
              <a:t> </a:t>
            </a:r>
            <a:r>
              <a:rPr lang="en-US" dirty="0" err="1" smtClean="0"/>
              <a:t>perbuatan</a:t>
            </a:r>
            <a:r>
              <a:rPr lang="en-US" dirty="0" smtClean="0"/>
              <a:t> </a:t>
            </a:r>
            <a:r>
              <a:rPr lang="en-US" dirty="0" err="1" smtClean="0"/>
              <a:t>hukum</a:t>
            </a:r>
            <a:r>
              <a:rPr lang="en-US" dirty="0" smtClean="0"/>
              <a:t> </a:t>
            </a:r>
            <a:r>
              <a:rPr lang="en-US" dirty="0" err="1" smtClean="0"/>
              <a:t>beralihnya</a:t>
            </a:r>
            <a:r>
              <a:rPr lang="en-US" dirty="0" smtClean="0"/>
              <a:t> HM </a:t>
            </a:r>
            <a:r>
              <a:rPr lang="en-US" dirty="0" err="1" smtClean="0"/>
              <a:t>atas</a:t>
            </a:r>
            <a:r>
              <a:rPr lang="en-US" dirty="0" smtClean="0"/>
              <a:t> </a:t>
            </a:r>
            <a:r>
              <a:rPr lang="en-US" dirty="0" err="1" smtClean="0"/>
              <a:t>tanah</a:t>
            </a:r>
            <a:r>
              <a:rPr lang="en-US" dirty="0" smtClean="0"/>
              <a:t> </a:t>
            </a:r>
            <a:r>
              <a:rPr lang="en-US" dirty="0" err="1" smtClean="0"/>
              <a:t>dan</a:t>
            </a:r>
            <a:r>
              <a:rPr lang="en-US" dirty="0" smtClean="0"/>
              <a:t> </a:t>
            </a:r>
            <a:r>
              <a:rPr lang="en-US" dirty="0" err="1" smtClean="0"/>
              <a:t>pemilik</a:t>
            </a:r>
            <a:r>
              <a:rPr lang="en-US" dirty="0" smtClean="0"/>
              <a:t> HAT </a:t>
            </a:r>
            <a:r>
              <a:rPr lang="en-US" dirty="0" err="1" smtClean="0"/>
              <a:t>kepada</a:t>
            </a:r>
            <a:r>
              <a:rPr lang="en-US" dirty="0" smtClean="0"/>
              <a:t> </a:t>
            </a:r>
            <a:r>
              <a:rPr lang="en-US" dirty="0" err="1" smtClean="0"/>
              <a:t>penerima</a:t>
            </a:r>
            <a:r>
              <a:rPr lang="en-US" dirty="0" smtClean="0"/>
              <a:t> </a:t>
            </a:r>
            <a:r>
              <a:rPr lang="en-US" dirty="0" err="1" smtClean="0"/>
              <a:t>Hibah</a:t>
            </a:r>
            <a:r>
              <a:rPr lang="en-US" dirty="0" smtClean="0"/>
              <a:t>.</a:t>
            </a:r>
          </a:p>
          <a:p>
            <a:r>
              <a:rPr lang="en-US" dirty="0" err="1" smtClean="0"/>
              <a:t>Dalam</a:t>
            </a:r>
            <a:r>
              <a:rPr lang="en-US" dirty="0" smtClean="0"/>
              <a:t> </a:t>
            </a:r>
            <a:r>
              <a:rPr lang="en-US" dirty="0" err="1" smtClean="0"/>
              <a:t>hal</a:t>
            </a:r>
            <a:r>
              <a:rPr lang="en-US" dirty="0" smtClean="0"/>
              <a:t> </a:t>
            </a:r>
            <a:r>
              <a:rPr lang="en-US" dirty="0" err="1" smtClean="0"/>
              <a:t>perbuatan</a:t>
            </a:r>
            <a:r>
              <a:rPr lang="en-US" dirty="0" smtClean="0"/>
              <a:t> </a:t>
            </a:r>
            <a:r>
              <a:rPr lang="en-US" dirty="0" err="1" smtClean="0"/>
              <a:t>hukum</a:t>
            </a:r>
            <a:r>
              <a:rPr lang="en-US" dirty="0" smtClean="0"/>
              <a:t> </a:t>
            </a:r>
            <a:r>
              <a:rPr lang="en-US" dirty="0" err="1" smtClean="0"/>
              <a:t>karena</a:t>
            </a:r>
            <a:r>
              <a:rPr lang="en-US" dirty="0" smtClean="0"/>
              <a:t> </a:t>
            </a:r>
            <a:r>
              <a:rPr lang="en-US" dirty="0" err="1" smtClean="0"/>
              <a:t>hibah</a:t>
            </a:r>
            <a:r>
              <a:rPr lang="en-US" dirty="0" smtClean="0"/>
              <a:t>, </a:t>
            </a:r>
            <a:r>
              <a:rPr lang="en-US" dirty="0" err="1" smtClean="0"/>
              <a:t>pemilik</a:t>
            </a:r>
            <a:r>
              <a:rPr lang="en-US" dirty="0" smtClean="0"/>
              <a:t> </a:t>
            </a:r>
            <a:r>
              <a:rPr lang="en-US" dirty="0" err="1" smtClean="0"/>
              <a:t>tanah</a:t>
            </a:r>
            <a:r>
              <a:rPr lang="en-US" dirty="0" smtClean="0"/>
              <a:t> </a:t>
            </a:r>
            <a:r>
              <a:rPr lang="en-US" dirty="0" err="1" smtClean="0"/>
              <a:t>tidak</a:t>
            </a:r>
            <a:r>
              <a:rPr lang="en-US" dirty="0" smtClean="0"/>
              <a:t> </a:t>
            </a:r>
            <a:r>
              <a:rPr lang="en-US" dirty="0" err="1" smtClean="0"/>
              <a:t>mendapat</a:t>
            </a:r>
            <a:r>
              <a:rPr lang="en-US" dirty="0" smtClean="0"/>
              <a:t> </a:t>
            </a:r>
            <a:r>
              <a:rPr lang="en-US" dirty="0" err="1" smtClean="0"/>
              <a:t>apapun</a:t>
            </a:r>
            <a:r>
              <a:rPr lang="en-US" dirty="0" smtClean="0"/>
              <a:t> </a:t>
            </a:r>
            <a:r>
              <a:rPr lang="en-US" dirty="0" err="1" smtClean="0"/>
              <a:t>sbg</a:t>
            </a:r>
            <a:r>
              <a:rPr lang="en-US" dirty="0" smtClean="0"/>
              <a:t> </a:t>
            </a:r>
            <a:r>
              <a:rPr lang="en-US" dirty="0" err="1" smtClean="0"/>
              <a:t>ganti</a:t>
            </a:r>
            <a:r>
              <a:rPr lang="en-US" dirty="0" smtClean="0"/>
              <a:t> </a:t>
            </a:r>
            <a:r>
              <a:rPr lang="en-US" dirty="0" err="1" smtClean="0"/>
              <a:t>dan</a:t>
            </a:r>
            <a:r>
              <a:rPr lang="en-US" dirty="0" smtClean="0"/>
              <a:t> </a:t>
            </a:r>
            <a:r>
              <a:rPr lang="en-US" dirty="0" err="1" smtClean="0"/>
              <a:t>tanah</a:t>
            </a:r>
            <a:r>
              <a:rPr lang="en-US" dirty="0" smtClean="0"/>
              <a:t> </a:t>
            </a:r>
            <a:r>
              <a:rPr lang="en-US" dirty="0" err="1" smtClean="0"/>
              <a:t>yg</a:t>
            </a:r>
            <a:r>
              <a:rPr lang="en-US" dirty="0" smtClean="0"/>
              <a:t> </a:t>
            </a:r>
            <a:r>
              <a:rPr lang="en-US" dirty="0" err="1" smtClean="0"/>
              <a:t>dihibahkan</a:t>
            </a:r>
            <a:r>
              <a:rPr lang="en-US" dirty="0" smtClean="0"/>
              <a:t> </a:t>
            </a:r>
            <a:r>
              <a:rPr lang="en-US" dirty="0" err="1" smtClean="0"/>
              <a:t>tsb</a:t>
            </a:r>
            <a:r>
              <a:rPr lang="en-US" dirty="0" smtClean="0"/>
              <a:t>.</a:t>
            </a:r>
          </a:p>
          <a:p>
            <a:r>
              <a:rPr lang="en-US" dirty="0" err="1" smtClean="0"/>
              <a:t>Menurut</a:t>
            </a:r>
            <a:r>
              <a:rPr lang="en-US" dirty="0" smtClean="0"/>
              <a:t> </a:t>
            </a:r>
            <a:r>
              <a:rPr lang="en-US" dirty="0" err="1" smtClean="0"/>
              <a:t>pasal</a:t>
            </a:r>
            <a:r>
              <a:rPr lang="en-US" dirty="0" smtClean="0"/>
              <a:t> 37 PP No. 24 </a:t>
            </a:r>
            <a:r>
              <a:rPr lang="en-US" dirty="0" err="1" smtClean="0"/>
              <a:t>Tahun</a:t>
            </a:r>
            <a:r>
              <a:rPr lang="en-US" dirty="0" smtClean="0"/>
              <a:t> 1997 </a:t>
            </a:r>
            <a:r>
              <a:rPr lang="en-US" dirty="0" err="1" smtClean="0"/>
              <a:t>Hibah</a:t>
            </a:r>
            <a:r>
              <a:rPr lang="en-US" dirty="0" smtClean="0"/>
              <a:t> </a:t>
            </a:r>
            <a:r>
              <a:rPr lang="en-US" dirty="0" err="1" smtClean="0"/>
              <a:t>harus</a:t>
            </a:r>
            <a:r>
              <a:rPr lang="en-US" dirty="0" smtClean="0"/>
              <a:t> </a:t>
            </a:r>
            <a:r>
              <a:rPr lang="en-US" dirty="0" err="1" smtClean="0"/>
              <a:t>dibuktikan</a:t>
            </a:r>
            <a:r>
              <a:rPr lang="en-US" dirty="0" smtClean="0"/>
              <a:t> </a:t>
            </a:r>
            <a:r>
              <a:rPr lang="en-US" dirty="0" err="1" smtClean="0"/>
              <a:t>dng</a:t>
            </a:r>
            <a:r>
              <a:rPr lang="en-US" dirty="0" smtClean="0"/>
              <a:t> </a:t>
            </a:r>
            <a:r>
              <a:rPr lang="en-US" dirty="0" err="1" smtClean="0"/>
              <a:t>akta</a:t>
            </a:r>
            <a:r>
              <a:rPr lang="en-US" dirty="0" smtClean="0"/>
              <a:t> PPAT, </a:t>
            </a:r>
            <a:r>
              <a:rPr lang="en-US" dirty="0" err="1" smtClean="0"/>
              <a:t>adapun</a:t>
            </a:r>
            <a:r>
              <a:rPr lang="en-US" dirty="0" smtClean="0"/>
              <a:t> </a:t>
            </a:r>
            <a:r>
              <a:rPr lang="en-US" dirty="0" err="1" smtClean="0"/>
              <a:t>prosedur</a:t>
            </a:r>
            <a:r>
              <a:rPr lang="en-US" dirty="0" smtClean="0"/>
              <a:t> </a:t>
            </a:r>
            <a:r>
              <a:rPr lang="en-US" dirty="0" err="1" smtClean="0"/>
              <a:t>hampir</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jual</a:t>
            </a:r>
            <a:r>
              <a:rPr lang="en-US" dirty="0" smtClean="0"/>
              <a:t> </a:t>
            </a:r>
            <a:r>
              <a:rPr lang="en-US" dirty="0" err="1" smtClean="0"/>
              <a:t>beli</a:t>
            </a:r>
            <a:r>
              <a:rPr lang="en-US" dirty="0" smtClean="0"/>
              <a:t> </a:t>
            </a:r>
            <a:r>
              <a:rPr lang="en-US" dirty="0" err="1" smtClean="0"/>
              <a:t>tanah</a:t>
            </a:r>
            <a:r>
              <a:rPr lang="en-US" dirty="0" smtClean="0"/>
              <a:t>.</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err="1" smtClean="0"/>
              <a:t>Pemindahan</a:t>
            </a:r>
            <a:r>
              <a:rPr lang="en-US" dirty="0" smtClean="0"/>
              <a:t> HAT </a:t>
            </a:r>
            <a:r>
              <a:rPr lang="en-US" dirty="0" err="1" smtClean="0"/>
              <a:t>Karena</a:t>
            </a:r>
            <a:r>
              <a:rPr lang="en-US" dirty="0" smtClean="0"/>
              <a:t> </a:t>
            </a:r>
            <a:r>
              <a:rPr lang="en-US" dirty="0" err="1" smtClean="0"/>
              <a:t>Tukar</a:t>
            </a:r>
            <a:r>
              <a:rPr lang="en-US" dirty="0" smtClean="0"/>
              <a:t> </a:t>
            </a:r>
            <a:r>
              <a:rPr lang="en-US" dirty="0" err="1" smtClean="0"/>
              <a:t>Menukar</a:t>
            </a:r>
            <a:endParaRPr lang="en-US" dirty="0"/>
          </a:p>
        </p:txBody>
      </p:sp>
      <p:sp>
        <p:nvSpPr>
          <p:cNvPr id="3" name="Content Placeholder 2"/>
          <p:cNvSpPr>
            <a:spLocks noGrp="1"/>
          </p:cNvSpPr>
          <p:nvPr>
            <p:ph idx="1"/>
          </p:nvPr>
        </p:nvSpPr>
        <p:spPr/>
        <p:txBody>
          <a:bodyPr>
            <a:normAutofit fontScale="92500"/>
          </a:bodyPr>
          <a:lstStyle/>
          <a:p>
            <a:r>
              <a:rPr lang="en-US" dirty="0" err="1" smtClean="0"/>
              <a:t>Tukar</a:t>
            </a:r>
            <a:r>
              <a:rPr lang="en-US" dirty="0" smtClean="0"/>
              <a:t> </a:t>
            </a:r>
            <a:r>
              <a:rPr lang="en-US" dirty="0" err="1" smtClean="0"/>
              <a:t>menukar</a:t>
            </a:r>
            <a:r>
              <a:rPr lang="en-US" dirty="0" smtClean="0"/>
              <a:t> </a:t>
            </a:r>
            <a:r>
              <a:rPr lang="en-US" dirty="0" err="1" smtClean="0"/>
              <a:t>merupakan</a:t>
            </a:r>
            <a:r>
              <a:rPr lang="en-US" dirty="0" smtClean="0"/>
              <a:t> </a:t>
            </a:r>
            <a:r>
              <a:rPr lang="en-US" dirty="0" err="1" smtClean="0"/>
              <a:t>cara</a:t>
            </a:r>
            <a:r>
              <a:rPr lang="en-US" dirty="0" smtClean="0"/>
              <a:t> </a:t>
            </a:r>
            <a:r>
              <a:rPr lang="en-US" dirty="0" err="1" smtClean="0"/>
              <a:t>utk</a:t>
            </a:r>
            <a:r>
              <a:rPr lang="en-US" dirty="0" smtClean="0"/>
              <a:t> </a:t>
            </a:r>
            <a:r>
              <a:rPr lang="en-US" dirty="0" err="1" smtClean="0"/>
              <a:t>berpindahnya</a:t>
            </a:r>
            <a:r>
              <a:rPr lang="en-US" dirty="0" smtClean="0"/>
              <a:t> HAT.</a:t>
            </a:r>
          </a:p>
          <a:p>
            <a:r>
              <a:rPr lang="en-US" dirty="0" err="1" smtClean="0"/>
              <a:t>Dalam</a:t>
            </a:r>
            <a:r>
              <a:rPr lang="en-US" dirty="0" smtClean="0"/>
              <a:t> </a:t>
            </a:r>
            <a:r>
              <a:rPr lang="en-US" dirty="0" err="1" smtClean="0"/>
              <a:t>tukar</a:t>
            </a:r>
            <a:r>
              <a:rPr lang="en-US" dirty="0" smtClean="0"/>
              <a:t> </a:t>
            </a:r>
            <a:r>
              <a:rPr lang="en-US" dirty="0" err="1" smtClean="0"/>
              <a:t>menukar</a:t>
            </a:r>
            <a:r>
              <a:rPr lang="en-US" dirty="0" smtClean="0"/>
              <a:t> </a:t>
            </a:r>
            <a:r>
              <a:rPr lang="en-US" dirty="0" err="1" smtClean="0"/>
              <a:t>pemilik</a:t>
            </a:r>
            <a:r>
              <a:rPr lang="en-US" dirty="0" smtClean="0"/>
              <a:t> </a:t>
            </a:r>
            <a:r>
              <a:rPr lang="en-US" dirty="0" err="1" smtClean="0"/>
              <a:t>tanah</a:t>
            </a:r>
            <a:r>
              <a:rPr lang="en-US" dirty="0" smtClean="0"/>
              <a:t> </a:t>
            </a:r>
            <a:r>
              <a:rPr lang="en-US" dirty="0" err="1" smtClean="0"/>
              <a:t>mendapat</a:t>
            </a:r>
            <a:r>
              <a:rPr lang="en-US" dirty="0" smtClean="0"/>
              <a:t> </a:t>
            </a:r>
            <a:r>
              <a:rPr lang="en-US" dirty="0" err="1" smtClean="0"/>
              <a:t>ganti</a:t>
            </a:r>
            <a:r>
              <a:rPr lang="en-US" dirty="0" smtClean="0"/>
              <a:t> </a:t>
            </a:r>
            <a:r>
              <a:rPr lang="en-US" dirty="0" err="1" smtClean="0"/>
              <a:t>tanah</a:t>
            </a:r>
            <a:r>
              <a:rPr lang="en-US" dirty="0" smtClean="0"/>
              <a:t> </a:t>
            </a:r>
            <a:r>
              <a:rPr lang="en-US" dirty="0" err="1" smtClean="0"/>
              <a:t>atau</a:t>
            </a:r>
            <a:r>
              <a:rPr lang="en-US" dirty="0" smtClean="0"/>
              <a:t> </a:t>
            </a:r>
            <a:r>
              <a:rPr lang="en-US" dirty="0" err="1" smtClean="0"/>
              <a:t>benda</a:t>
            </a:r>
            <a:r>
              <a:rPr lang="en-US" dirty="0" smtClean="0"/>
              <a:t> </a:t>
            </a:r>
            <a:r>
              <a:rPr lang="en-US" dirty="0" err="1" smtClean="0"/>
              <a:t>yg</a:t>
            </a:r>
            <a:r>
              <a:rPr lang="en-US" dirty="0" smtClean="0"/>
              <a:t> lain </a:t>
            </a:r>
            <a:r>
              <a:rPr lang="en-US" dirty="0" err="1" smtClean="0"/>
              <a:t>dari</a:t>
            </a:r>
            <a:r>
              <a:rPr lang="en-US" dirty="0" smtClean="0"/>
              <a:t> </a:t>
            </a:r>
            <a:r>
              <a:rPr lang="en-US" dirty="0" err="1" smtClean="0"/>
              <a:t>pihak</a:t>
            </a:r>
            <a:r>
              <a:rPr lang="en-US" dirty="0" smtClean="0"/>
              <a:t> </a:t>
            </a:r>
            <a:r>
              <a:rPr lang="en-US" dirty="0" err="1" smtClean="0"/>
              <a:t>penukar</a:t>
            </a:r>
            <a:r>
              <a:rPr lang="en-US" dirty="0" smtClean="0"/>
              <a:t>.</a:t>
            </a:r>
          </a:p>
          <a:p>
            <a:r>
              <a:rPr lang="en-US" dirty="0" err="1" smtClean="0"/>
              <a:t>Apabila</a:t>
            </a:r>
            <a:r>
              <a:rPr lang="en-US" dirty="0" smtClean="0"/>
              <a:t> </a:t>
            </a:r>
            <a:r>
              <a:rPr lang="en-US" dirty="0" err="1" smtClean="0"/>
              <a:t>dlm</a:t>
            </a:r>
            <a:r>
              <a:rPr lang="en-US" dirty="0" smtClean="0"/>
              <a:t> </a:t>
            </a:r>
            <a:r>
              <a:rPr lang="en-US" dirty="0" err="1" smtClean="0"/>
              <a:t>tukar</a:t>
            </a:r>
            <a:r>
              <a:rPr lang="en-US" dirty="0" smtClean="0"/>
              <a:t> </a:t>
            </a:r>
            <a:r>
              <a:rPr lang="en-US" dirty="0" err="1" smtClean="0"/>
              <a:t>menukar</a:t>
            </a:r>
            <a:r>
              <a:rPr lang="en-US" dirty="0" smtClean="0"/>
              <a:t> </a:t>
            </a:r>
            <a:r>
              <a:rPr lang="en-US" dirty="0" err="1" smtClean="0"/>
              <a:t>antara</a:t>
            </a:r>
            <a:r>
              <a:rPr lang="en-US" dirty="0" smtClean="0"/>
              <a:t> </a:t>
            </a:r>
            <a:r>
              <a:rPr lang="en-US" dirty="0" err="1" smtClean="0"/>
              <a:t>tanah</a:t>
            </a:r>
            <a:r>
              <a:rPr lang="en-US" dirty="0" smtClean="0"/>
              <a:t> </a:t>
            </a:r>
            <a:r>
              <a:rPr lang="en-US" dirty="0" err="1" smtClean="0"/>
              <a:t>dengan</a:t>
            </a:r>
            <a:r>
              <a:rPr lang="en-US" dirty="0" smtClean="0"/>
              <a:t> </a:t>
            </a:r>
            <a:r>
              <a:rPr lang="en-US" dirty="0" err="1" smtClean="0"/>
              <a:t>tanah</a:t>
            </a:r>
            <a:r>
              <a:rPr lang="en-US" dirty="0" smtClean="0"/>
              <a:t> </a:t>
            </a:r>
            <a:r>
              <a:rPr lang="en-US" dirty="0" err="1" smtClean="0"/>
              <a:t>yg</a:t>
            </a:r>
            <a:r>
              <a:rPr lang="en-US" dirty="0" smtClean="0"/>
              <a:t> lain, </a:t>
            </a:r>
            <a:r>
              <a:rPr lang="en-US" dirty="0" err="1" smtClean="0"/>
              <a:t>maka</a:t>
            </a:r>
            <a:r>
              <a:rPr lang="en-US" dirty="0" smtClean="0"/>
              <a:t> </a:t>
            </a:r>
            <a:r>
              <a:rPr lang="en-US" dirty="0" err="1" smtClean="0"/>
              <a:t>yg</a:t>
            </a:r>
            <a:r>
              <a:rPr lang="en-US" dirty="0" smtClean="0"/>
              <a:t> </a:t>
            </a:r>
            <a:r>
              <a:rPr lang="en-US" dirty="0" err="1" smtClean="0"/>
              <a:t>perlu</a:t>
            </a:r>
            <a:r>
              <a:rPr lang="en-US" dirty="0" smtClean="0"/>
              <a:t> </a:t>
            </a:r>
            <a:r>
              <a:rPr lang="en-US" dirty="0" err="1" smtClean="0"/>
              <a:t>diperhatikan</a:t>
            </a:r>
            <a:r>
              <a:rPr lang="en-US" dirty="0" smtClean="0"/>
              <a:t> </a:t>
            </a:r>
            <a:r>
              <a:rPr lang="en-US" dirty="0" err="1" smtClean="0"/>
              <a:t>juga</a:t>
            </a:r>
            <a:r>
              <a:rPr lang="en-US" dirty="0" smtClean="0"/>
              <a:t> </a:t>
            </a:r>
            <a:r>
              <a:rPr lang="en-US" dirty="0" err="1" smtClean="0"/>
              <a:t>adalah</a:t>
            </a:r>
            <a:r>
              <a:rPr lang="en-US" dirty="0" smtClean="0"/>
              <a:t> status </a:t>
            </a:r>
            <a:r>
              <a:rPr lang="en-US" dirty="0" err="1" smtClean="0"/>
              <a:t>ybs</a:t>
            </a:r>
            <a:r>
              <a:rPr lang="en-US" dirty="0" smtClean="0"/>
              <a:t>, </a:t>
            </a:r>
            <a:r>
              <a:rPr lang="en-US" dirty="0" err="1" smtClean="0"/>
              <a:t>apakah</a:t>
            </a:r>
            <a:r>
              <a:rPr lang="en-US" dirty="0" smtClean="0"/>
              <a:t> </a:t>
            </a:r>
            <a:r>
              <a:rPr lang="en-US" dirty="0" err="1" smtClean="0"/>
              <a:t>yg</a:t>
            </a:r>
            <a:r>
              <a:rPr lang="en-US" dirty="0" smtClean="0"/>
              <a:t> </a:t>
            </a:r>
            <a:r>
              <a:rPr lang="en-US" dirty="0" err="1" smtClean="0"/>
              <a:t>menerima</a:t>
            </a:r>
            <a:r>
              <a:rPr lang="en-US" dirty="0" smtClean="0"/>
              <a:t> </a:t>
            </a:r>
            <a:r>
              <a:rPr lang="en-US" dirty="0" err="1" smtClean="0"/>
              <a:t>hak</a:t>
            </a:r>
            <a:r>
              <a:rPr lang="en-US" dirty="0" smtClean="0"/>
              <a:t> </a:t>
            </a:r>
            <a:r>
              <a:rPr lang="en-US" dirty="0" err="1" smtClean="0"/>
              <a:t>tsb</a:t>
            </a:r>
            <a:r>
              <a:rPr lang="en-US" dirty="0" smtClean="0"/>
              <a:t> </a:t>
            </a:r>
            <a:r>
              <a:rPr lang="en-US" dirty="0" err="1" smtClean="0"/>
              <a:t>memenuhu</a:t>
            </a:r>
            <a:r>
              <a:rPr lang="en-US" dirty="0" smtClean="0"/>
              <a:t> </a:t>
            </a:r>
            <a:r>
              <a:rPr lang="en-US" dirty="0" err="1" smtClean="0"/>
              <a:t>ketentuan-ketentuan</a:t>
            </a:r>
            <a:r>
              <a:rPr lang="en-US" dirty="0" smtClean="0"/>
              <a:t> </a:t>
            </a:r>
            <a:r>
              <a:rPr lang="en-US" dirty="0" err="1" smtClean="0"/>
              <a:t>yg</a:t>
            </a:r>
            <a:r>
              <a:rPr lang="en-US" dirty="0" smtClean="0"/>
              <a:t> </a:t>
            </a:r>
            <a:r>
              <a:rPr lang="en-US" dirty="0" err="1" smtClean="0"/>
              <a:t>berlaku</a:t>
            </a:r>
            <a:r>
              <a:rPr lang="en-US" dirty="0" smtClean="0"/>
              <a:t>.</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D.Pemindahan</a:t>
            </a:r>
            <a:r>
              <a:rPr lang="en-US" dirty="0" smtClean="0"/>
              <a:t> HAT </a:t>
            </a:r>
            <a:r>
              <a:rPr lang="en-US" dirty="0" err="1" smtClean="0"/>
              <a:t>Karena</a:t>
            </a:r>
            <a:r>
              <a:rPr lang="en-US" dirty="0" smtClean="0"/>
              <a:t> </a:t>
            </a:r>
            <a:r>
              <a:rPr lang="en-US" dirty="0" err="1" smtClean="0"/>
              <a:t>Hibah</a:t>
            </a:r>
            <a:r>
              <a:rPr lang="en-US" dirty="0" smtClean="0"/>
              <a:t> </a:t>
            </a:r>
            <a:r>
              <a:rPr lang="en-US" dirty="0" err="1" smtClean="0"/>
              <a:t>Wasiat</a:t>
            </a:r>
            <a:r>
              <a:rPr lang="en-US" dirty="0" smtClean="0"/>
              <a:t>/</a:t>
            </a:r>
            <a:r>
              <a:rPr lang="en-US" dirty="0" err="1" smtClean="0"/>
              <a:t>Legaat</a:t>
            </a:r>
            <a:endParaRPr lang="en-US" dirty="0"/>
          </a:p>
        </p:txBody>
      </p:sp>
      <p:sp>
        <p:nvSpPr>
          <p:cNvPr id="3" name="Content Placeholder 2"/>
          <p:cNvSpPr>
            <a:spLocks noGrp="1"/>
          </p:cNvSpPr>
          <p:nvPr>
            <p:ph idx="1"/>
          </p:nvPr>
        </p:nvSpPr>
        <p:spPr>
          <a:xfrm>
            <a:off x="457200" y="1600200"/>
            <a:ext cx="8229600" cy="5029200"/>
          </a:xfrm>
        </p:spPr>
        <p:txBody>
          <a:bodyPr>
            <a:normAutofit fontScale="92500"/>
          </a:bodyPr>
          <a:lstStyle/>
          <a:p>
            <a:r>
              <a:rPr lang="en-US" dirty="0" err="1" smtClean="0"/>
              <a:t>Pemberian</a:t>
            </a:r>
            <a:r>
              <a:rPr lang="en-US" dirty="0" smtClean="0"/>
              <a:t> </a:t>
            </a:r>
            <a:r>
              <a:rPr lang="en-US" dirty="0" err="1" smtClean="0"/>
              <a:t>secara</a:t>
            </a:r>
            <a:r>
              <a:rPr lang="en-US" dirty="0" smtClean="0"/>
              <a:t> </a:t>
            </a:r>
            <a:r>
              <a:rPr lang="en-US" dirty="0" err="1" smtClean="0"/>
              <a:t>hibah</a:t>
            </a:r>
            <a:r>
              <a:rPr lang="en-US" dirty="0" smtClean="0"/>
              <a:t> </a:t>
            </a:r>
            <a:r>
              <a:rPr lang="en-US" dirty="0" err="1" smtClean="0"/>
              <a:t>wasiat</a:t>
            </a:r>
            <a:r>
              <a:rPr lang="en-US" dirty="0" smtClean="0"/>
              <a:t> </a:t>
            </a:r>
            <a:r>
              <a:rPr lang="en-US" dirty="0" err="1" smtClean="0"/>
              <a:t>hak</a:t>
            </a:r>
            <a:r>
              <a:rPr lang="en-US" dirty="0" smtClean="0"/>
              <a:t> </a:t>
            </a:r>
            <a:r>
              <a:rPr lang="en-US" dirty="0" err="1" smtClean="0"/>
              <a:t>atas</a:t>
            </a:r>
            <a:r>
              <a:rPr lang="en-US" dirty="0" smtClean="0"/>
              <a:t> </a:t>
            </a:r>
            <a:r>
              <a:rPr lang="en-US" dirty="0" err="1" smtClean="0"/>
              <a:t>tanah</a:t>
            </a:r>
            <a:r>
              <a:rPr lang="en-US" dirty="0" smtClean="0"/>
              <a:t> </a:t>
            </a:r>
            <a:r>
              <a:rPr lang="en-US" dirty="0" err="1" smtClean="0"/>
              <a:t>adalah</a:t>
            </a:r>
            <a:r>
              <a:rPr lang="en-US" dirty="0" smtClean="0"/>
              <a:t> </a:t>
            </a:r>
            <a:r>
              <a:rPr lang="en-US" dirty="0" err="1" smtClean="0"/>
              <a:t>pemberian</a:t>
            </a:r>
            <a:r>
              <a:rPr lang="en-US" dirty="0" smtClean="0"/>
              <a:t> HAT </a:t>
            </a:r>
            <a:r>
              <a:rPr lang="en-US" dirty="0" err="1" smtClean="0"/>
              <a:t>yg</a:t>
            </a:r>
            <a:r>
              <a:rPr lang="en-US" dirty="0" smtClean="0"/>
              <a:t> </a:t>
            </a:r>
            <a:r>
              <a:rPr lang="en-US" dirty="0" err="1" smtClean="0"/>
              <a:t>dilakukan</a:t>
            </a:r>
            <a:r>
              <a:rPr lang="en-US" dirty="0" smtClean="0"/>
              <a:t> pd </a:t>
            </a:r>
            <a:r>
              <a:rPr lang="en-US" dirty="0" err="1" smtClean="0"/>
              <a:t>waktu</a:t>
            </a:r>
            <a:r>
              <a:rPr lang="en-US" dirty="0" smtClean="0"/>
              <a:t> </a:t>
            </a:r>
            <a:r>
              <a:rPr lang="en-US" dirty="0" err="1" smtClean="0"/>
              <a:t>pemiliknya</a:t>
            </a:r>
            <a:r>
              <a:rPr lang="en-US" dirty="0" smtClean="0"/>
              <a:t> </a:t>
            </a:r>
            <a:r>
              <a:rPr lang="en-US" dirty="0" err="1" smtClean="0"/>
              <a:t>masih</a:t>
            </a:r>
            <a:r>
              <a:rPr lang="en-US" dirty="0" smtClean="0"/>
              <a:t> </a:t>
            </a:r>
            <a:r>
              <a:rPr lang="en-US" dirty="0" err="1" smtClean="0"/>
              <a:t>hidup</a:t>
            </a:r>
            <a:r>
              <a:rPr lang="en-US" dirty="0" smtClean="0"/>
              <a:t>, </a:t>
            </a:r>
            <a:r>
              <a:rPr lang="en-US" dirty="0" err="1" smtClean="0"/>
              <a:t>dan</a:t>
            </a:r>
            <a:r>
              <a:rPr lang="en-US" dirty="0" smtClean="0"/>
              <a:t> </a:t>
            </a:r>
            <a:r>
              <a:rPr lang="en-US" dirty="0" err="1" smtClean="0"/>
              <a:t>haknya</a:t>
            </a:r>
            <a:r>
              <a:rPr lang="en-US" dirty="0" smtClean="0"/>
              <a:t> </a:t>
            </a:r>
            <a:r>
              <a:rPr lang="en-US" dirty="0" err="1" smtClean="0"/>
              <a:t>baru</a:t>
            </a:r>
            <a:r>
              <a:rPr lang="en-US" dirty="0" smtClean="0"/>
              <a:t> </a:t>
            </a:r>
            <a:r>
              <a:rPr lang="en-US" dirty="0" err="1" smtClean="0"/>
              <a:t>beralih</a:t>
            </a:r>
            <a:r>
              <a:rPr lang="en-US" dirty="0" smtClean="0"/>
              <a:t> </a:t>
            </a:r>
            <a:r>
              <a:rPr lang="en-US" dirty="0" err="1" smtClean="0"/>
              <a:t>setelah</a:t>
            </a:r>
            <a:r>
              <a:rPr lang="en-US" dirty="0" smtClean="0"/>
              <a:t> </a:t>
            </a:r>
            <a:r>
              <a:rPr lang="en-US" dirty="0" err="1" smtClean="0"/>
              <a:t>pemberi</a:t>
            </a:r>
            <a:r>
              <a:rPr lang="en-US" dirty="0" smtClean="0"/>
              <a:t> </a:t>
            </a:r>
            <a:r>
              <a:rPr lang="en-US" dirty="0" err="1" smtClean="0"/>
              <a:t>tanah</a:t>
            </a:r>
            <a:r>
              <a:rPr lang="en-US" dirty="0" smtClean="0"/>
              <a:t> </a:t>
            </a:r>
            <a:r>
              <a:rPr lang="en-US" dirty="0" err="1" smtClean="0"/>
              <a:t>tsb</a:t>
            </a:r>
            <a:r>
              <a:rPr lang="en-US" dirty="0" smtClean="0"/>
              <a:t> </a:t>
            </a:r>
            <a:r>
              <a:rPr lang="en-US" dirty="0" err="1" smtClean="0"/>
              <a:t>meninggal</a:t>
            </a:r>
            <a:r>
              <a:rPr lang="en-US" dirty="0" smtClean="0"/>
              <a:t> </a:t>
            </a:r>
            <a:r>
              <a:rPr lang="en-US" dirty="0" err="1" smtClean="0"/>
              <a:t>dunia</a:t>
            </a:r>
            <a:r>
              <a:rPr lang="en-US" dirty="0" smtClean="0"/>
              <a:t>.</a:t>
            </a:r>
          </a:p>
          <a:p>
            <a:r>
              <a:rPr lang="en-US" dirty="0" err="1" smtClean="0"/>
              <a:t>Hibah</a:t>
            </a:r>
            <a:r>
              <a:rPr lang="en-US" dirty="0" smtClean="0"/>
              <a:t> </a:t>
            </a:r>
            <a:r>
              <a:rPr lang="en-US" dirty="0" err="1" smtClean="0"/>
              <a:t>wasiat</a:t>
            </a:r>
            <a:r>
              <a:rPr lang="en-US" dirty="0" smtClean="0"/>
              <a:t> </a:t>
            </a:r>
            <a:r>
              <a:rPr lang="en-US" dirty="0" err="1" smtClean="0"/>
              <a:t>termasuk</a:t>
            </a:r>
            <a:r>
              <a:rPr lang="en-US" dirty="0" smtClean="0"/>
              <a:t> </a:t>
            </a:r>
            <a:r>
              <a:rPr lang="en-US" dirty="0" err="1" smtClean="0"/>
              <a:t>hukum</a:t>
            </a:r>
            <a:r>
              <a:rPr lang="en-US" dirty="0" smtClean="0"/>
              <a:t> </a:t>
            </a:r>
            <a:r>
              <a:rPr lang="en-US" dirty="0" err="1" smtClean="0"/>
              <a:t>waris</a:t>
            </a:r>
            <a:r>
              <a:rPr lang="en-US" dirty="0" smtClean="0"/>
              <a:t>, </a:t>
            </a:r>
            <a:r>
              <a:rPr lang="en-US" dirty="0" err="1" smtClean="0"/>
              <a:t>sehingga</a:t>
            </a:r>
            <a:r>
              <a:rPr lang="en-US" dirty="0" smtClean="0"/>
              <a:t> </a:t>
            </a:r>
            <a:r>
              <a:rPr lang="en-US" dirty="0" err="1" smtClean="0"/>
              <a:t>utk</a:t>
            </a:r>
            <a:r>
              <a:rPr lang="en-US" dirty="0" smtClean="0"/>
              <a:t> </a:t>
            </a:r>
            <a:r>
              <a:rPr lang="en-US" dirty="0" err="1" smtClean="0"/>
              <a:t>sahnya</a:t>
            </a:r>
            <a:r>
              <a:rPr lang="en-US" dirty="0" smtClean="0"/>
              <a:t> </a:t>
            </a:r>
            <a:r>
              <a:rPr lang="en-US" dirty="0" err="1" smtClean="0"/>
              <a:t>hibah</a:t>
            </a:r>
            <a:r>
              <a:rPr lang="en-US" dirty="0" smtClean="0"/>
              <a:t> </a:t>
            </a:r>
            <a:r>
              <a:rPr lang="en-US" dirty="0" err="1" smtClean="0"/>
              <a:t>wasiat</a:t>
            </a:r>
            <a:r>
              <a:rPr lang="en-US" dirty="0" smtClean="0"/>
              <a:t> </a:t>
            </a:r>
            <a:r>
              <a:rPr lang="en-US" dirty="0" err="1" smtClean="0"/>
              <a:t>ini</a:t>
            </a:r>
            <a:r>
              <a:rPr lang="en-US" dirty="0" smtClean="0"/>
              <a:t> </a:t>
            </a:r>
            <a:r>
              <a:rPr lang="en-US" dirty="0" err="1" smtClean="0"/>
              <a:t>juga</a:t>
            </a:r>
            <a:r>
              <a:rPr lang="en-US" dirty="0" smtClean="0"/>
              <a:t> </a:t>
            </a:r>
            <a:r>
              <a:rPr lang="en-US" dirty="0" err="1" smtClean="0"/>
              <a:t>diatur</a:t>
            </a:r>
            <a:r>
              <a:rPr lang="en-US" dirty="0" smtClean="0"/>
              <a:t> </a:t>
            </a:r>
            <a:r>
              <a:rPr lang="en-US" dirty="0" err="1" smtClean="0"/>
              <a:t>mnrt</a:t>
            </a:r>
            <a:r>
              <a:rPr lang="en-US" dirty="0" smtClean="0"/>
              <a:t> </a:t>
            </a:r>
            <a:r>
              <a:rPr lang="en-US" dirty="0" err="1" smtClean="0"/>
              <a:t>hk</a:t>
            </a:r>
            <a:r>
              <a:rPr lang="en-US" dirty="0" smtClean="0"/>
              <a:t> </a:t>
            </a:r>
            <a:r>
              <a:rPr lang="en-US" dirty="0" err="1" smtClean="0"/>
              <a:t>waris</a:t>
            </a:r>
            <a:r>
              <a:rPr lang="en-US" dirty="0" smtClean="0"/>
              <a:t>.</a:t>
            </a:r>
          </a:p>
          <a:p>
            <a:r>
              <a:rPr lang="en-US" dirty="0" err="1" smtClean="0"/>
              <a:t>Hukum</a:t>
            </a:r>
            <a:r>
              <a:rPr lang="en-US" dirty="0" smtClean="0"/>
              <a:t> </a:t>
            </a:r>
            <a:r>
              <a:rPr lang="en-US" dirty="0" err="1" smtClean="0"/>
              <a:t>Waris</a:t>
            </a:r>
            <a:r>
              <a:rPr lang="en-US" dirty="0" smtClean="0"/>
              <a:t> </a:t>
            </a:r>
            <a:r>
              <a:rPr lang="en-US" dirty="0" err="1" smtClean="0"/>
              <a:t>yg</a:t>
            </a:r>
            <a:r>
              <a:rPr lang="en-US" dirty="0" smtClean="0"/>
              <a:t>  </a:t>
            </a:r>
            <a:r>
              <a:rPr lang="en-US" dirty="0" err="1" smtClean="0"/>
              <a:t>mana</a:t>
            </a:r>
            <a:r>
              <a:rPr lang="en-US" dirty="0" smtClean="0"/>
              <a:t> </a:t>
            </a:r>
            <a:r>
              <a:rPr lang="en-US" dirty="0" err="1" smtClean="0"/>
              <a:t>yg</a:t>
            </a:r>
            <a:r>
              <a:rPr lang="en-US" dirty="0" smtClean="0"/>
              <a:t> </a:t>
            </a:r>
            <a:r>
              <a:rPr lang="en-US" dirty="0" err="1" smtClean="0"/>
              <a:t>akan</a:t>
            </a:r>
            <a:r>
              <a:rPr lang="en-US" dirty="0" smtClean="0"/>
              <a:t> </a:t>
            </a:r>
            <a:r>
              <a:rPr lang="en-US" dirty="0" err="1" smtClean="0"/>
              <a:t>berlaku</a:t>
            </a:r>
            <a:r>
              <a:rPr lang="en-US" dirty="0" smtClean="0"/>
              <a:t> </a:t>
            </a:r>
            <a:r>
              <a:rPr lang="en-US" dirty="0" err="1" smtClean="0"/>
              <a:t>tergantung</a:t>
            </a:r>
            <a:r>
              <a:rPr lang="en-US" dirty="0" smtClean="0"/>
              <a:t> </a:t>
            </a:r>
            <a:r>
              <a:rPr lang="en-US" dirty="0" err="1" smtClean="0"/>
              <a:t>para</a:t>
            </a:r>
            <a:r>
              <a:rPr lang="en-US" dirty="0" smtClean="0"/>
              <a:t> </a:t>
            </a:r>
            <a:r>
              <a:rPr lang="en-US" dirty="0" err="1" smtClean="0"/>
              <a:t>pihak</a:t>
            </a:r>
            <a:r>
              <a:rPr lang="en-US" dirty="0" smtClean="0"/>
              <a:t> </a:t>
            </a:r>
            <a:r>
              <a:rPr lang="en-US" dirty="0" err="1" smtClean="0"/>
              <a:t>yg</a:t>
            </a:r>
            <a:r>
              <a:rPr lang="en-US" dirty="0" smtClean="0"/>
              <a:t> </a:t>
            </a:r>
            <a:r>
              <a:rPr lang="en-US" dirty="0" err="1" smtClean="0"/>
              <a:t>melakukan</a:t>
            </a:r>
            <a:r>
              <a:rPr lang="en-US" dirty="0" smtClean="0"/>
              <a:t> </a:t>
            </a:r>
            <a:r>
              <a:rPr lang="en-US" dirty="0" err="1" smtClean="0"/>
              <a:t>perbuatan</a:t>
            </a:r>
            <a:r>
              <a:rPr lang="en-US" dirty="0" smtClean="0"/>
              <a:t> </a:t>
            </a:r>
            <a:r>
              <a:rPr lang="en-US" dirty="0" err="1" smtClean="0"/>
              <a:t>hk</a:t>
            </a:r>
            <a:r>
              <a:rPr lang="en-US" dirty="0" smtClean="0"/>
              <a:t> </a:t>
            </a:r>
            <a:r>
              <a:rPr lang="en-US" dirty="0" err="1" smtClean="0"/>
              <a:t>tersebut</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sz="3200" b="1" dirty="0" err="1" smtClean="0"/>
              <a:t>Penyelesaian</a:t>
            </a:r>
            <a:r>
              <a:rPr lang="en-US" sz="3200" b="1" dirty="0" smtClean="0"/>
              <a:t> </a:t>
            </a:r>
            <a:r>
              <a:rPr lang="en-US" sz="3200" b="1" dirty="0" err="1" smtClean="0"/>
              <a:t>hibah</a:t>
            </a:r>
            <a:r>
              <a:rPr lang="en-US" sz="3200" b="1" dirty="0" smtClean="0"/>
              <a:t> </a:t>
            </a:r>
            <a:r>
              <a:rPr lang="en-US" sz="3200" b="1" dirty="0" err="1" smtClean="0"/>
              <a:t>wasiat</a:t>
            </a:r>
            <a:r>
              <a:rPr lang="en-US" sz="3200" b="1" dirty="0" smtClean="0"/>
              <a:t> </a:t>
            </a:r>
            <a:r>
              <a:rPr lang="en-US" sz="3200" b="1" dirty="0" err="1" smtClean="0"/>
              <a:t>dpt</a:t>
            </a:r>
            <a:r>
              <a:rPr lang="en-US" sz="3200" b="1" dirty="0" smtClean="0"/>
              <a:t> </a:t>
            </a:r>
            <a:r>
              <a:rPr lang="en-US" sz="3200" b="1" dirty="0" err="1" smtClean="0"/>
              <a:t>dilihat</a:t>
            </a:r>
            <a:r>
              <a:rPr lang="en-US" sz="3200" b="1" dirty="0" smtClean="0"/>
              <a:t> </a:t>
            </a:r>
            <a:r>
              <a:rPr lang="en-US" sz="3200" b="1" dirty="0" err="1" smtClean="0"/>
              <a:t>pada</a:t>
            </a:r>
            <a:r>
              <a:rPr lang="en-US" sz="3200" b="1" dirty="0" smtClean="0"/>
              <a:t> </a:t>
            </a:r>
            <a:r>
              <a:rPr lang="en-US" sz="3200" b="1" dirty="0" err="1" smtClean="0"/>
              <a:t>pasal</a:t>
            </a:r>
            <a:r>
              <a:rPr lang="en-US" sz="3200" b="1" dirty="0" smtClean="0"/>
              <a:t> 20,23,26 PP No.10/1961 </a:t>
            </a:r>
            <a:r>
              <a:rPr lang="en-US" sz="3200" b="1" dirty="0" err="1" smtClean="0"/>
              <a:t>yo</a:t>
            </a:r>
            <a:r>
              <a:rPr lang="en-US" sz="3200" b="1" dirty="0" smtClean="0"/>
              <a:t> PP No. 24.1977</a:t>
            </a:r>
            <a:endParaRPr lang="en-US" sz="3200" b="1" dirty="0"/>
          </a:p>
        </p:txBody>
      </p:sp>
      <p:sp>
        <p:nvSpPr>
          <p:cNvPr id="3" name="Content Placeholder 2"/>
          <p:cNvSpPr>
            <a:spLocks noGrp="1"/>
          </p:cNvSpPr>
          <p:nvPr>
            <p:ph idx="1"/>
          </p:nvPr>
        </p:nvSpPr>
        <p:spPr/>
        <p:txBody>
          <a:bodyPr>
            <a:normAutofit fontScale="92500" lnSpcReduction="10000"/>
          </a:bodyPr>
          <a:lstStyle/>
          <a:p>
            <a:r>
              <a:rPr lang="en-US" dirty="0" err="1" smtClean="0"/>
              <a:t>Dalam</a:t>
            </a:r>
            <a:r>
              <a:rPr lang="en-US" dirty="0" smtClean="0"/>
              <a:t> </a:t>
            </a:r>
            <a:r>
              <a:rPr lang="en-US" dirty="0" err="1" smtClean="0"/>
              <a:t>hal</a:t>
            </a:r>
            <a:r>
              <a:rPr lang="en-US" dirty="0" smtClean="0"/>
              <a:t> </a:t>
            </a:r>
            <a:r>
              <a:rPr lang="en-US" dirty="0" err="1" smtClean="0"/>
              <a:t>hibah</a:t>
            </a:r>
            <a:r>
              <a:rPr lang="en-US" dirty="0" smtClean="0"/>
              <a:t> </a:t>
            </a:r>
            <a:r>
              <a:rPr lang="en-US" dirty="0" err="1" smtClean="0"/>
              <a:t>wasiat</a:t>
            </a:r>
            <a:r>
              <a:rPr lang="en-US" dirty="0" smtClean="0"/>
              <a:t> </a:t>
            </a:r>
            <a:r>
              <a:rPr lang="en-US" dirty="0" err="1" smtClean="0"/>
              <a:t>yg</a:t>
            </a:r>
            <a:r>
              <a:rPr lang="en-US" dirty="0" smtClean="0"/>
              <a:t> </a:t>
            </a:r>
            <a:r>
              <a:rPr lang="en-US" dirty="0" err="1" smtClean="0"/>
              <a:t>diberikan</a:t>
            </a:r>
            <a:r>
              <a:rPr lang="en-US" dirty="0" smtClean="0"/>
              <a:t> </a:t>
            </a:r>
            <a:r>
              <a:rPr lang="en-US" dirty="0" err="1" smtClean="0"/>
              <a:t>kpd</a:t>
            </a:r>
            <a:r>
              <a:rPr lang="en-US" dirty="0" smtClean="0"/>
              <a:t> org </a:t>
            </a:r>
            <a:r>
              <a:rPr lang="en-US" dirty="0" err="1" smtClean="0"/>
              <a:t>yg</a:t>
            </a:r>
            <a:r>
              <a:rPr lang="en-US" dirty="0" smtClean="0"/>
              <a:t> </a:t>
            </a:r>
            <a:r>
              <a:rPr lang="en-US" dirty="0" err="1" smtClean="0"/>
              <a:t>tidak</a:t>
            </a:r>
            <a:r>
              <a:rPr lang="en-US" dirty="0" smtClean="0"/>
              <a:t> </a:t>
            </a:r>
            <a:r>
              <a:rPr lang="en-US" dirty="0" err="1" smtClean="0"/>
              <a:t>memenuhi</a:t>
            </a:r>
            <a:r>
              <a:rPr lang="en-US" dirty="0" smtClean="0"/>
              <a:t> </a:t>
            </a:r>
            <a:r>
              <a:rPr lang="en-US" dirty="0" err="1" smtClean="0"/>
              <a:t>syarat</a:t>
            </a:r>
            <a:r>
              <a:rPr lang="en-US" dirty="0" smtClean="0"/>
              <a:t> </a:t>
            </a:r>
            <a:r>
              <a:rPr lang="en-US" dirty="0" err="1" smtClean="0"/>
              <a:t>sbg</a:t>
            </a:r>
            <a:r>
              <a:rPr lang="en-US" dirty="0" smtClean="0"/>
              <a:t> </a:t>
            </a:r>
            <a:r>
              <a:rPr lang="en-US" dirty="0" err="1" smtClean="0"/>
              <a:t>pemegang</a:t>
            </a:r>
            <a:r>
              <a:rPr lang="en-US" dirty="0" smtClean="0"/>
              <a:t> HM.</a:t>
            </a:r>
          </a:p>
          <a:p>
            <a:r>
              <a:rPr lang="en-US" dirty="0" smtClean="0"/>
              <a:t>UUPA </a:t>
            </a:r>
            <a:r>
              <a:rPr lang="en-US" dirty="0" err="1" smtClean="0"/>
              <a:t>pasal</a:t>
            </a:r>
            <a:r>
              <a:rPr lang="en-US" dirty="0" smtClean="0"/>
              <a:t> 26 </a:t>
            </a:r>
            <a:r>
              <a:rPr lang="en-US" dirty="0" err="1" smtClean="0"/>
              <a:t>ayat</a:t>
            </a:r>
            <a:r>
              <a:rPr lang="en-US" dirty="0" smtClean="0"/>
              <a:t> (1) </a:t>
            </a:r>
            <a:r>
              <a:rPr lang="en-US" dirty="0" err="1" smtClean="0"/>
              <a:t>dan</a:t>
            </a:r>
            <a:r>
              <a:rPr lang="en-US" dirty="0" smtClean="0"/>
              <a:t> </a:t>
            </a:r>
            <a:r>
              <a:rPr lang="en-US" dirty="0" err="1" smtClean="0"/>
              <a:t>bukan</a:t>
            </a:r>
            <a:r>
              <a:rPr lang="en-US" dirty="0" smtClean="0"/>
              <a:t> </a:t>
            </a:r>
            <a:r>
              <a:rPr lang="en-US" dirty="0" err="1" smtClean="0"/>
              <a:t>pasal</a:t>
            </a:r>
            <a:r>
              <a:rPr lang="en-US" dirty="0" smtClean="0"/>
              <a:t> 21 </a:t>
            </a:r>
            <a:r>
              <a:rPr lang="en-US" dirty="0" err="1" smtClean="0"/>
              <a:t>Ayat</a:t>
            </a:r>
            <a:r>
              <a:rPr lang="en-US" dirty="0" smtClean="0"/>
              <a:t> (3).</a:t>
            </a:r>
          </a:p>
          <a:p>
            <a:r>
              <a:rPr lang="en-US" dirty="0" err="1" smtClean="0"/>
              <a:t>Apabila</a:t>
            </a:r>
            <a:r>
              <a:rPr lang="en-US" dirty="0" smtClean="0"/>
              <a:t> </a:t>
            </a:r>
            <a:r>
              <a:rPr lang="en-US" dirty="0" err="1" smtClean="0"/>
              <a:t>hibah</a:t>
            </a:r>
            <a:r>
              <a:rPr lang="en-US" dirty="0" smtClean="0"/>
              <a:t> </a:t>
            </a:r>
            <a:r>
              <a:rPr lang="en-US" dirty="0" err="1" smtClean="0"/>
              <a:t>wasiatnya</a:t>
            </a:r>
            <a:r>
              <a:rPr lang="en-US" dirty="0" smtClean="0"/>
              <a:t> </a:t>
            </a:r>
            <a:r>
              <a:rPr lang="en-US" dirty="0" err="1" smtClean="0"/>
              <a:t>tetap</a:t>
            </a:r>
            <a:r>
              <a:rPr lang="en-US" dirty="0" smtClean="0"/>
              <a:t> </a:t>
            </a:r>
            <a:r>
              <a:rPr lang="en-US" dirty="0" err="1" smtClean="0"/>
              <a:t>dilakukan</a:t>
            </a:r>
            <a:r>
              <a:rPr lang="en-US" dirty="0" smtClean="0"/>
              <a:t>, </a:t>
            </a:r>
            <a:r>
              <a:rPr lang="en-US" dirty="0" err="1" smtClean="0"/>
              <a:t>maka</a:t>
            </a:r>
            <a:r>
              <a:rPr lang="en-US" dirty="0" smtClean="0"/>
              <a:t> </a:t>
            </a:r>
            <a:r>
              <a:rPr lang="en-US" dirty="0" err="1" smtClean="0"/>
              <a:t>hibah</a:t>
            </a:r>
            <a:r>
              <a:rPr lang="en-US" dirty="0" smtClean="0"/>
              <a:t> </a:t>
            </a:r>
            <a:r>
              <a:rPr lang="en-US" dirty="0" err="1" smtClean="0"/>
              <a:t>wasiat</a:t>
            </a:r>
            <a:r>
              <a:rPr lang="en-US" dirty="0" smtClean="0"/>
              <a:t> </a:t>
            </a:r>
            <a:r>
              <a:rPr lang="en-US" dirty="0" err="1" smtClean="0"/>
              <a:t>tersebut</a:t>
            </a:r>
            <a:r>
              <a:rPr lang="en-US" dirty="0" smtClean="0"/>
              <a:t> </a:t>
            </a:r>
            <a:r>
              <a:rPr lang="en-US" dirty="0" err="1" smtClean="0"/>
              <a:t>batal</a:t>
            </a:r>
            <a:r>
              <a:rPr lang="en-US" dirty="0" smtClean="0"/>
              <a:t>.</a:t>
            </a:r>
          </a:p>
          <a:p>
            <a:r>
              <a:rPr lang="en-US" dirty="0" smtClean="0"/>
              <a:t>UUPA </a:t>
            </a:r>
            <a:r>
              <a:rPr lang="en-US" dirty="0" err="1" smtClean="0"/>
              <a:t>tidak</a:t>
            </a:r>
            <a:r>
              <a:rPr lang="en-US" dirty="0" smtClean="0"/>
              <a:t> </a:t>
            </a:r>
            <a:r>
              <a:rPr lang="en-US" dirty="0" err="1" smtClean="0"/>
              <a:t>menganggap</a:t>
            </a:r>
            <a:r>
              <a:rPr lang="en-US" dirty="0" smtClean="0"/>
              <a:t> </a:t>
            </a:r>
            <a:r>
              <a:rPr lang="en-US" dirty="0" err="1" smtClean="0"/>
              <a:t>bahwa</a:t>
            </a:r>
            <a:r>
              <a:rPr lang="en-US" dirty="0" smtClean="0"/>
              <a:t> </a:t>
            </a:r>
            <a:r>
              <a:rPr lang="en-US" dirty="0" err="1" smtClean="0"/>
              <a:t>hibah</a:t>
            </a:r>
            <a:r>
              <a:rPr lang="en-US" dirty="0" smtClean="0"/>
              <a:t> </a:t>
            </a:r>
            <a:r>
              <a:rPr lang="en-US" dirty="0" err="1" smtClean="0"/>
              <a:t>wasiat</a:t>
            </a:r>
            <a:r>
              <a:rPr lang="en-US" dirty="0" smtClean="0"/>
              <a:t> </a:t>
            </a:r>
            <a:r>
              <a:rPr lang="en-US" dirty="0" err="1" smtClean="0"/>
              <a:t>sebagai</a:t>
            </a:r>
            <a:r>
              <a:rPr lang="en-US" dirty="0" smtClean="0"/>
              <a:t> </a:t>
            </a:r>
            <a:r>
              <a:rPr lang="en-US" dirty="0" err="1" smtClean="0"/>
              <a:t>suatu</a:t>
            </a:r>
            <a:r>
              <a:rPr lang="en-US" dirty="0" smtClean="0"/>
              <a:t> </a:t>
            </a:r>
            <a:r>
              <a:rPr lang="en-US" dirty="0" err="1" smtClean="0"/>
              <a:t>cara</a:t>
            </a:r>
            <a:r>
              <a:rPr lang="en-US" dirty="0" smtClean="0"/>
              <a:t> </a:t>
            </a:r>
            <a:r>
              <a:rPr lang="en-US" dirty="0" err="1" smtClean="0"/>
              <a:t>beralihnya</a:t>
            </a:r>
            <a:r>
              <a:rPr lang="en-US" dirty="0" smtClean="0"/>
              <a:t> HM </a:t>
            </a:r>
            <a:r>
              <a:rPr lang="en-US" dirty="0" err="1" smtClean="0"/>
              <a:t>atas</a:t>
            </a:r>
            <a:r>
              <a:rPr lang="en-US" dirty="0" smtClean="0"/>
              <a:t> </a:t>
            </a:r>
            <a:r>
              <a:rPr lang="en-US" dirty="0" err="1" smtClean="0"/>
              <a:t>tanah</a:t>
            </a:r>
            <a:r>
              <a:rPr lang="en-US" dirty="0" smtClean="0"/>
              <a:t>. </a:t>
            </a:r>
            <a:r>
              <a:rPr lang="en-US" dirty="0" err="1" smtClean="0"/>
              <a:t>Hibah</a:t>
            </a:r>
            <a:r>
              <a:rPr lang="en-US" dirty="0" smtClean="0"/>
              <a:t> </a:t>
            </a:r>
            <a:r>
              <a:rPr lang="en-US" dirty="0" err="1" smtClean="0"/>
              <a:t>wasiat</a:t>
            </a:r>
            <a:r>
              <a:rPr lang="en-US" dirty="0" smtClean="0"/>
              <a:t> </a:t>
            </a:r>
            <a:r>
              <a:rPr lang="en-US" dirty="0" err="1" smtClean="0"/>
              <a:t>dimasukkan</a:t>
            </a:r>
            <a:r>
              <a:rPr lang="en-US" dirty="0" smtClean="0"/>
              <a:t> </a:t>
            </a:r>
            <a:r>
              <a:rPr lang="en-US" dirty="0" err="1" smtClean="0"/>
              <a:t>dlm</a:t>
            </a:r>
            <a:r>
              <a:rPr lang="en-US" dirty="0" smtClean="0"/>
              <a:t> </a:t>
            </a:r>
            <a:r>
              <a:rPr lang="en-US" dirty="0" err="1" smtClean="0"/>
              <a:t>kelompok</a:t>
            </a:r>
            <a:r>
              <a:rPr lang="en-US" dirty="0" smtClean="0"/>
              <a:t> </a:t>
            </a:r>
            <a:r>
              <a:rPr lang="en-US" dirty="0" err="1" smtClean="0"/>
              <a:t>jual</a:t>
            </a:r>
            <a:r>
              <a:rPr lang="en-US" dirty="0" smtClean="0"/>
              <a:t> </a:t>
            </a:r>
            <a:r>
              <a:rPr lang="en-US" dirty="0" err="1" smtClean="0"/>
              <a:t>beli</a:t>
            </a:r>
            <a:r>
              <a:rPr lang="en-US" dirty="0" smtClean="0"/>
              <a:t> </a:t>
            </a:r>
            <a:r>
              <a:rPr lang="en-US" dirty="0" err="1" smtClean="0"/>
              <a:t>dan</a:t>
            </a:r>
            <a:r>
              <a:rPr lang="en-US" dirty="0" smtClean="0"/>
              <a:t> </a:t>
            </a:r>
            <a:r>
              <a:rPr lang="en-US" dirty="0" err="1" smtClean="0"/>
              <a:t>tukar</a:t>
            </a:r>
            <a:r>
              <a:rPr lang="en-US" dirty="0" smtClean="0"/>
              <a:t> </a:t>
            </a:r>
            <a:r>
              <a:rPr lang="en-US" dirty="0" err="1" smtClean="0"/>
              <a:t>menukar</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E.  </a:t>
            </a:r>
            <a:r>
              <a:rPr lang="en-US" b="1" dirty="0" err="1" smtClean="0"/>
              <a:t>Pemindahan</a:t>
            </a:r>
            <a:r>
              <a:rPr lang="en-US" b="1" dirty="0" smtClean="0"/>
              <a:t> HAT </a:t>
            </a:r>
            <a:r>
              <a:rPr lang="en-US" b="1" dirty="0" err="1" smtClean="0"/>
              <a:t>karena</a:t>
            </a:r>
            <a:r>
              <a:rPr lang="en-US" b="1" dirty="0" smtClean="0"/>
              <a:t> </a:t>
            </a:r>
            <a:r>
              <a:rPr lang="en-US" b="1" dirty="0" err="1" smtClean="0"/>
              <a:t>Lelan</a:t>
            </a:r>
            <a:r>
              <a:rPr lang="en-US" dirty="0" err="1" smtClean="0"/>
              <a:t>g</a:t>
            </a:r>
            <a:endParaRPr lang="en-US" dirty="0"/>
          </a:p>
        </p:txBody>
      </p:sp>
      <p:sp>
        <p:nvSpPr>
          <p:cNvPr id="3" name="Content Placeholder 2"/>
          <p:cNvSpPr>
            <a:spLocks noGrp="1"/>
          </p:cNvSpPr>
          <p:nvPr>
            <p:ph idx="1"/>
          </p:nvPr>
        </p:nvSpPr>
        <p:spPr>
          <a:xfrm>
            <a:off x="457200" y="838200"/>
            <a:ext cx="8229600" cy="5867400"/>
          </a:xfrm>
        </p:spPr>
        <p:txBody>
          <a:bodyPr>
            <a:normAutofit fontScale="92500" lnSpcReduction="20000"/>
          </a:bodyPr>
          <a:lstStyle/>
          <a:p>
            <a:r>
              <a:rPr lang="en-US" dirty="0" err="1" smtClean="0"/>
              <a:t>Peralihan</a:t>
            </a:r>
            <a:r>
              <a:rPr lang="en-US" dirty="0" smtClean="0"/>
              <a:t> </a:t>
            </a:r>
            <a:r>
              <a:rPr lang="en-US" dirty="0" err="1" smtClean="0"/>
              <a:t>hak</a:t>
            </a:r>
            <a:r>
              <a:rPr lang="en-US" dirty="0" smtClean="0"/>
              <a:t> </a:t>
            </a:r>
            <a:r>
              <a:rPr lang="en-US" dirty="0" err="1" smtClean="0"/>
              <a:t>lelalui</a:t>
            </a:r>
            <a:r>
              <a:rPr lang="en-US" dirty="0" smtClean="0"/>
              <a:t> </a:t>
            </a:r>
            <a:r>
              <a:rPr lang="en-US" dirty="0" err="1" smtClean="0"/>
              <a:t>pemindahan</a:t>
            </a:r>
            <a:r>
              <a:rPr lang="en-US" dirty="0" smtClean="0"/>
              <a:t> </a:t>
            </a:r>
            <a:r>
              <a:rPr lang="en-US" dirty="0" err="1" smtClean="0"/>
              <a:t>hak</a:t>
            </a:r>
            <a:r>
              <a:rPr lang="en-US" dirty="0" smtClean="0"/>
              <a:t> </a:t>
            </a:r>
            <a:r>
              <a:rPr lang="en-US" dirty="0" err="1" smtClean="0"/>
              <a:t>dengan</a:t>
            </a:r>
            <a:r>
              <a:rPr lang="en-US" dirty="0" smtClean="0"/>
              <a:t> </a:t>
            </a:r>
            <a:r>
              <a:rPr lang="en-US" dirty="0" err="1" smtClean="0"/>
              <a:t>lelang</a:t>
            </a:r>
            <a:r>
              <a:rPr lang="en-US" dirty="0" smtClean="0"/>
              <a:t>  </a:t>
            </a:r>
            <a:r>
              <a:rPr lang="en-US" dirty="0" err="1" smtClean="0"/>
              <a:t>hanya</a:t>
            </a:r>
            <a:r>
              <a:rPr lang="en-US" dirty="0" smtClean="0"/>
              <a:t> d </a:t>
            </a:r>
            <a:r>
              <a:rPr lang="en-US" dirty="0" err="1" smtClean="0"/>
              <a:t>dpt</a:t>
            </a:r>
            <a:r>
              <a:rPr lang="en-US" dirty="0" smtClean="0"/>
              <a:t> </a:t>
            </a:r>
            <a:r>
              <a:rPr lang="en-US" dirty="0" err="1" smtClean="0"/>
              <a:t>dpt</a:t>
            </a:r>
            <a:r>
              <a:rPr lang="en-US" dirty="0" smtClean="0"/>
              <a:t> </a:t>
            </a:r>
            <a:r>
              <a:rPr lang="en-US" dirty="0" err="1" smtClean="0"/>
              <a:t>didaftar</a:t>
            </a:r>
            <a:r>
              <a:rPr lang="en-US" dirty="0" smtClean="0"/>
              <a:t> </a:t>
            </a:r>
            <a:r>
              <a:rPr lang="en-US" dirty="0" err="1" smtClean="0"/>
              <a:t>jika</a:t>
            </a:r>
            <a:r>
              <a:rPr lang="en-US" dirty="0" smtClean="0"/>
              <a:t> </a:t>
            </a:r>
            <a:r>
              <a:rPr lang="en-US" dirty="0" err="1" smtClean="0"/>
              <a:t>dibuktikan</a:t>
            </a:r>
            <a:r>
              <a:rPr lang="en-US" dirty="0" smtClean="0"/>
              <a:t> </a:t>
            </a:r>
            <a:r>
              <a:rPr lang="en-US" dirty="0" err="1" smtClean="0"/>
              <a:t>dng</a:t>
            </a:r>
            <a:r>
              <a:rPr lang="en-US" dirty="0" smtClean="0"/>
              <a:t> </a:t>
            </a:r>
            <a:r>
              <a:rPr lang="en-US" dirty="0" err="1" smtClean="0"/>
              <a:t>kutipan</a:t>
            </a:r>
            <a:r>
              <a:rPr lang="en-US" dirty="0" smtClean="0"/>
              <a:t> </a:t>
            </a:r>
            <a:r>
              <a:rPr lang="en-US" dirty="0" err="1" smtClean="0"/>
              <a:t>risalah</a:t>
            </a:r>
            <a:r>
              <a:rPr lang="en-US" dirty="0" smtClean="0"/>
              <a:t> </a:t>
            </a:r>
            <a:r>
              <a:rPr lang="en-US" dirty="0" err="1" smtClean="0"/>
              <a:t>yg</a:t>
            </a:r>
            <a:r>
              <a:rPr lang="en-US" dirty="0" smtClean="0"/>
              <a:t> </a:t>
            </a:r>
            <a:r>
              <a:rPr lang="en-US" dirty="0" err="1" smtClean="0"/>
              <a:t>dibuat</a:t>
            </a:r>
            <a:r>
              <a:rPr lang="en-US" dirty="0" smtClean="0"/>
              <a:t> </a:t>
            </a:r>
            <a:r>
              <a:rPr lang="en-US" dirty="0" err="1" smtClean="0"/>
              <a:t>oleh</a:t>
            </a:r>
            <a:r>
              <a:rPr lang="en-US" dirty="0" smtClean="0"/>
              <a:t> </a:t>
            </a:r>
            <a:r>
              <a:rPr lang="en-US" dirty="0" err="1" smtClean="0"/>
              <a:t>pejabat</a:t>
            </a:r>
            <a:r>
              <a:rPr lang="en-US" dirty="0" smtClean="0"/>
              <a:t> </a:t>
            </a:r>
            <a:r>
              <a:rPr lang="en-US" dirty="0" err="1" smtClean="0"/>
              <a:t>lelang</a:t>
            </a:r>
            <a:r>
              <a:rPr lang="en-US" dirty="0" smtClean="0"/>
              <a:t>,</a:t>
            </a:r>
          </a:p>
          <a:p>
            <a:r>
              <a:rPr lang="en-US" dirty="0" err="1" smtClean="0"/>
              <a:t>Utk</a:t>
            </a:r>
            <a:r>
              <a:rPr lang="en-US" dirty="0" smtClean="0"/>
              <a:t> </a:t>
            </a:r>
            <a:r>
              <a:rPr lang="en-US" dirty="0" err="1" smtClean="0"/>
              <a:t>menghindari</a:t>
            </a:r>
            <a:r>
              <a:rPr lang="en-US" dirty="0" smtClean="0"/>
              <a:t> </a:t>
            </a:r>
            <a:r>
              <a:rPr lang="en-US" dirty="0" err="1" smtClean="0"/>
              <a:t>terjadinya</a:t>
            </a:r>
            <a:r>
              <a:rPr lang="en-US" dirty="0" smtClean="0"/>
              <a:t> </a:t>
            </a:r>
            <a:r>
              <a:rPr lang="en-US" dirty="0" err="1" smtClean="0"/>
              <a:t>pelelangan</a:t>
            </a:r>
            <a:r>
              <a:rPr lang="en-US" dirty="0" smtClean="0"/>
              <a:t> </a:t>
            </a:r>
            <a:r>
              <a:rPr lang="en-US" dirty="0" err="1" smtClean="0"/>
              <a:t>yg</a:t>
            </a:r>
            <a:r>
              <a:rPr lang="en-US" dirty="0" smtClean="0"/>
              <a:t> </a:t>
            </a:r>
            <a:r>
              <a:rPr lang="en-US" dirty="0" err="1" smtClean="0"/>
              <a:t>tidak</a:t>
            </a:r>
            <a:r>
              <a:rPr lang="en-US" dirty="0" smtClean="0"/>
              <a:t> </a:t>
            </a:r>
            <a:r>
              <a:rPr lang="en-US" dirty="0" err="1" smtClean="0"/>
              <a:t>jelas</a:t>
            </a:r>
            <a:r>
              <a:rPr lang="en-US" dirty="0" smtClean="0"/>
              <a:t> </a:t>
            </a:r>
            <a:r>
              <a:rPr lang="en-US" dirty="0" err="1" smtClean="0"/>
              <a:t>obyeknya</a:t>
            </a:r>
            <a:r>
              <a:rPr lang="en-US" dirty="0" smtClean="0"/>
              <a:t>, </a:t>
            </a:r>
            <a:r>
              <a:rPr lang="en-US" dirty="0" err="1" smtClean="0"/>
              <a:t>kepala</a:t>
            </a:r>
            <a:r>
              <a:rPr lang="en-US" dirty="0" smtClean="0"/>
              <a:t> </a:t>
            </a:r>
            <a:r>
              <a:rPr lang="en-US" dirty="0" err="1" smtClean="0"/>
              <a:t>kantor</a:t>
            </a:r>
            <a:r>
              <a:rPr lang="en-US" dirty="0" smtClean="0"/>
              <a:t> </a:t>
            </a:r>
            <a:r>
              <a:rPr lang="en-US" dirty="0" err="1" smtClean="0"/>
              <a:t>Lelang</a:t>
            </a:r>
            <a:r>
              <a:rPr lang="en-US" dirty="0" smtClean="0"/>
              <a:t> </a:t>
            </a:r>
            <a:r>
              <a:rPr lang="en-US" dirty="0" err="1" smtClean="0"/>
              <a:t>wajib</a:t>
            </a:r>
            <a:r>
              <a:rPr lang="en-US" dirty="0" smtClean="0"/>
              <a:t> </a:t>
            </a:r>
            <a:r>
              <a:rPr lang="en-US" dirty="0" err="1" smtClean="0"/>
              <a:t>meminta</a:t>
            </a:r>
            <a:r>
              <a:rPr lang="en-US" dirty="0" smtClean="0"/>
              <a:t> </a:t>
            </a:r>
            <a:r>
              <a:rPr lang="en-US" dirty="0" err="1" smtClean="0"/>
              <a:t>keterangan</a:t>
            </a:r>
            <a:r>
              <a:rPr lang="en-US" dirty="0" smtClean="0"/>
              <a:t> </a:t>
            </a:r>
            <a:r>
              <a:rPr lang="en-US" dirty="0" err="1" smtClean="0"/>
              <a:t>yg</a:t>
            </a:r>
            <a:r>
              <a:rPr lang="en-US" dirty="0" smtClean="0"/>
              <a:t> paling </a:t>
            </a:r>
            <a:r>
              <a:rPr lang="en-US" dirty="0" err="1" smtClean="0"/>
              <a:t>mutakhir</a:t>
            </a:r>
            <a:r>
              <a:rPr lang="en-US" dirty="0" smtClean="0"/>
              <a:t> </a:t>
            </a:r>
            <a:r>
              <a:rPr lang="en-US" dirty="0" err="1" smtClean="0"/>
              <a:t>mengenai</a:t>
            </a:r>
            <a:r>
              <a:rPr lang="en-US" dirty="0" smtClean="0"/>
              <a:t> </a:t>
            </a:r>
            <a:r>
              <a:rPr lang="en-US" dirty="0" err="1" smtClean="0"/>
              <a:t>tanah</a:t>
            </a:r>
            <a:r>
              <a:rPr lang="en-US" dirty="0" smtClean="0"/>
              <a:t> </a:t>
            </a:r>
            <a:r>
              <a:rPr lang="en-US" dirty="0" err="1" smtClean="0"/>
              <a:t>atau</a:t>
            </a:r>
            <a:r>
              <a:rPr lang="en-US" dirty="0" smtClean="0"/>
              <a:t> </a:t>
            </a:r>
            <a:r>
              <a:rPr lang="en-US" dirty="0" err="1" smtClean="0"/>
              <a:t>satuan</a:t>
            </a:r>
            <a:r>
              <a:rPr lang="en-US" dirty="0" smtClean="0"/>
              <a:t> </a:t>
            </a:r>
            <a:r>
              <a:rPr lang="en-US" dirty="0" err="1" smtClean="0"/>
              <a:t>rumah</a:t>
            </a:r>
            <a:r>
              <a:rPr lang="en-US" dirty="0" smtClean="0"/>
              <a:t> </a:t>
            </a:r>
            <a:r>
              <a:rPr lang="en-US" dirty="0" err="1" smtClean="0"/>
              <a:t>susun</a:t>
            </a:r>
            <a:r>
              <a:rPr lang="en-US" dirty="0" smtClean="0"/>
              <a:t> </a:t>
            </a:r>
            <a:r>
              <a:rPr lang="en-US" dirty="0" err="1" smtClean="0"/>
              <a:t>dari</a:t>
            </a:r>
            <a:r>
              <a:rPr lang="en-US" dirty="0" smtClean="0"/>
              <a:t> </a:t>
            </a:r>
            <a:r>
              <a:rPr lang="en-US" dirty="0" err="1" smtClean="0"/>
              <a:t>kantor</a:t>
            </a:r>
            <a:r>
              <a:rPr lang="en-US" dirty="0" smtClean="0"/>
              <a:t> </a:t>
            </a:r>
            <a:r>
              <a:rPr lang="en-US" dirty="0" err="1" smtClean="0"/>
              <a:t>pertanahan</a:t>
            </a:r>
            <a:r>
              <a:rPr lang="en-US" dirty="0" smtClean="0"/>
              <a:t>.</a:t>
            </a:r>
          </a:p>
          <a:p>
            <a:r>
              <a:rPr lang="en-US" dirty="0" err="1" smtClean="0"/>
              <a:t>Permintaan</a:t>
            </a:r>
            <a:r>
              <a:rPr lang="en-US" dirty="0" smtClean="0"/>
              <a:t> </a:t>
            </a:r>
            <a:r>
              <a:rPr lang="en-US" dirty="0" err="1" smtClean="0"/>
              <a:t>keterangan</a:t>
            </a:r>
            <a:r>
              <a:rPr lang="en-US" dirty="0" smtClean="0"/>
              <a:t> </a:t>
            </a:r>
            <a:r>
              <a:rPr lang="en-US" dirty="0" err="1" smtClean="0"/>
              <a:t>tsb</a:t>
            </a:r>
            <a:r>
              <a:rPr lang="en-US" dirty="0" smtClean="0"/>
              <a:t> </a:t>
            </a:r>
            <a:r>
              <a:rPr lang="en-US" dirty="0" err="1" smtClean="0"/>
              <a:t>selambat-lambatnya</a:t>
            </a:r>
            <a:r>
              <a:rPr lang="en-US" dirty="0" smtClean="0"/>
              <a:t> 7 </a:t>
            </a:r>
            <a:r>
              <a:rPr lang="en-US" dirty="0" err="1" smtClean="0"/>
              <a:t>hari</a:t>
            </a:r>
            <a:r>
              <a:rPr lang="en-US" dirty="0" smtClean="0"/>
              <a:t> </a:t>
            </a:r>
            <a:r>
              <a:rPr lang="en-US" dirty="0" err="1" smtClean="0"/>
              <a:t>kerja</a:t>
            </a:r>
            <a:r>
              <a:rPr lang="en-US" dirty="0" smtClean="0"/>
              <a:t> </a:t>
            </a:r>
            <a:r>
              <a:rPr lang="en-US" dirty="0" err="1" smtClean="0"/>
              <a:t>sebelum</a:t>
            </a:r>
            <a:r>
              <a:rPr lang="en-US" dirty="0" smtClean="0"/>
              <a:t> </a:t>
            </a:r>
            <a:r>
              <a:rPr lang="en-US" dirty="0" err="1" smtClean="0"/>
              <a:t>lelang</a:t>
            </a:r>
            <a:r>
              <a:rPr lang="en-US" dirty="0" smtClean="0"/>
              <a:t> </a:t>
            </a:r>
            <a:r>
              <a:rPr lang="en-US" dirty="0" err="1" smtClean="0"/>
              <a:t>tsb</a:t>
            </a:r>
            <a:r>
              <a:rPr lang="en-US" dirty="0" smtClean="0"/>
              <a:t> </a:t>
            </a:r>
            <a:r>
              <a:rPr lang="en-US" dirty="0" err="1" smtClean="0"/>
              <a:t>dilaksanakan</a:t>
            </a:r>
            <a:r>
              <a:rPr lang="en-US" dirty="0" smtClean="0"/>
              <a:t>, </a:t>
            </a:r>
            <a:r>
              <a:rPr lang="en-US" dirty="0" err="1" smtClean="0"/>
              <a:t>baik</a:t>
            </a:r>
            <a:r>
              <a:rPr lang="en-US" dirty="0" smtClean="0"/>
              <a:t> </a:t>
            </a:r>
            <a:r>
              <a:rPr lang="en-US" dirty="0" err="1" smtClean="0"/>
              <a:t>dlm</a:t>
            </a:r>
            <a:r>
              <a:rPr lang="en-US" dirty="0" smtClean="0"/>
              <a:t> </a:t>
            </a:r>
            <a:r>
              <a:rPr lang="en-US" dirty="0" err="1" smtClean="0"/>
              <a:t>rangka</a:t>
            </a:r>
            <a:r>
              <a:rPr lang="en-US" dirty="0" smtClean="0"/>
              <a:t> </a:t>
            </a:r>
            <a:r>
              <a:rPr lang="en-US" dirty="0" err="1" smtClean="0"/>
              <a:t>lelang</a:t>
            </a:r>
            <a:r>
              <a:rPr lang="en-US" dirty="0" smtClean="0"/>
              <a:t> </a:t>
            </a:r>
            <a:r>
              <a:rPr lang="en-US" dirty="0" err="1" smtClean="0"/>
              <a:t>maupun</a:t>
            </a:r>
            <a:r>
              <a:rPr lang="en-US" dirty="0" smtClean="0"/>
              <a:t> non </a:t>
            </a:r>
            <a:r>
              <a:rPr lang="en-US" dirty="0" err="1" smtClean="0"/>
              <a:t>eksekusi</a:t>
            </a:r>
            <a:r>
              <a:rPr lang="en-US" dirty="0" smtClean="0"/>
              <a:t> </a:t>
            </a:r>
          </a:p>
          <a:p>
            <a:r>
              <a:rPr lang="en-US" dirty="0" err="1" smtClean="0"/>
              <a:t>Kepala</a:t>
            </a:r>
            <a:r>
              <a:rPr lang="en-US" dirty="0" smtClean="0"/>
              <a:t> </a:t>
            </a:r>
            <a:r>
              <a:rPr lang="en-US" dirty="0" err="1" smtClean="0"/>
              <a:t>kantor</a:t>
            </a:r>
            <a:r>
              <a:rPr lang="en-US" dirty="0" smtClean="0"/>
              <a:t> </a:t>
            </a:r>
            <a:r>
              <a:rPr lang="en-US" dirty="0" err="1" smtClean="0"/>
              <a:t>Pertanahan</a:t>
            </a:r>
            <a:r>
              <a:rPr lang="en-US" dirty="0" smtClean="0"/>
              <a:t> </a:t>
            </a:r>
            <a:r>
              <a:rPr lang="en-US" dirty="0" err="1" smtClean="0"/>
              <a:t>akan</a:t>
            </a:r>
            <a:r>
              <a:rPr lang="en-US" dirty="0" smtClean="0"/>
              <a:t> </a:t>
            </a:r>
            <a:r>
              <a:rPr lang="en-US" dirty="0" err="1" smtClean="0"/>
              <a:t>memberikan</a:t>
            </a:r>
            <a:r>
              <a:rPr lang="en-US" dirty="0" smtClean="0"/>
              <a:t> </a:t>
            </a:r>
            <a:r>
              <a:rPr lang="en-US" dirty="0" err="1" smtClean="0"/>
              <a:t>keterangan</a:t>
            </a:r>
            <a:r>
              <a:rPr lang="en-US" dirty="0" smtClean="0"/>
              <a:t> paling </a:t>
            </a:r>
            <a:r>
              <a:rPr lang="en-US" dirty="0" err="1" smtClean="0"/>
              <a:t>lambat</a:t>
            </a:r>
            <a:r>
              <a:rPr lang="en-US" dirty="0" smtClean="0"/>
              <a:t> 5 </a:t>
            </a:r>
            <a:r>
              <a:rPr lang="en-US" dirty="0" err="1" smtClean="0"/>
              <a:t>hari</a:t>
            </a:r>
            <a:r>
              <a:rPr lang="en-US" dirty="0" smtClean="0"/>
              <a:t> </a:t>
            </a:r>
            <a:r>
              <a:rPr lang="en-US" dirty="0" err="1" smtClean="0"/>
              <a:t>kerja</a:t>
            </a:r>
            <a:r>
              <a:rPr lang="en-US" dirty="0" smtClean="0"/>
              <a:t> </a:t>
            </a:r>
            <a:r>
              <a:rPr lang="en-US" dirty="0" err="1" smtClean="0"/>
              <a:t>setelah</a:t>
            </a:r>
            <a:r>
              <a:rPr lang="en-US" dirty="0" smtClean="0"/>
              <a:t> </a:t>
            </a:r>
            <a:r>
              <a:rPr lang="en-US" dirty="0" err="1" smtClean="0"/>
              <a:t>diterima</a:t>
            </a:r>
            <a:r>
              <a:rPr lang="en-US" dirty="0" smtClean="0"/>
              <a:t> </a:t>
            </a:r>
            <a:r>
              <a:rPr lang="en-US" dirty="0" err="1" smtClean="0"/>
              <a:t>permintaan</a:t>
            </a:r>
            <a:r>
              <a:rPr lang="en-US" dirty="0" smtClean="0"/>
              <a:t> </a:t>
            </a:r>
            <a:r>
              <a:rPr lang="en-US" dirty="0" err="1" smtClean="0"/>
              <a:t>ket</a:t>
            </a:r>
            <a:r>
              <a:rPr lang="en-US" dirty="0" smtClean="0"/>
              <a:t> </a:t>
            </a:r>
            <a:r>
              <a:rPr lang="en-US" dirty="0" err="1" smtClean="0"/>
              <a:t>yg</a:t>
            </a:r>
            <a:r>
              <a:rPr lang="en-US" dirty="0" smtClean="0"/>
              <a:t> </a:t>
            </a:r>
            <a:r>
              <a:rPr lang="en-US" dirty="0" err="1" smtClean="0"/>
              <a:t>diajukan</a:t>
            </a:r>
            <a:r>
              <a:rPr lang="en-US" dirty="0" smtClean="0"/>
              <a:t> (</a:t>
            </a:r>
            <a:r>
              <a:rPr lang="en-US" dirty="0" err="1" smtClean="0"/>
              <a:t>ps</a:t>
            </a:r>
            <a:r>
              <a:rPr lang="en-US" dirty="0" smtClean="0"/>
              <a:t> 4 </a:t>
            </a:r>
            <a:r>
              <a:rPr lang="en-US" dirty="0" err="1" smtClean="0"/>
              <a:t>ayat</a:t>
            </a:r>
            <a:r>
              <a:rPr lang="en-US" dirty="0" smtClean="0"/>
              <a:t> 1,2 </a:t>
            </a:r>
            <a:r>
              <a:rPr lang="en-US" dirty="0" err="1" smtClean="0"/>
              <a:t>dan</a:t>
            </a:r>
            <a:r>
              <a:rPr lang="en-US" dirty="0" smtClean="0"/>
              <a:t> 3)</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err="1" smtClean="0"/>
              <a:t>Kepala</a:t>
            </a:r>
            <a:r>
              <a:rPr lang="en-US" b="1" dirty="0" smtClean="0"/>
              <a:t> Kantor </a:t>
            </a:r>
            <a:r>
              <a:rPr lang="en-US" b="1" dirty="0" err="1" smtClean="0"/>
              <a:t>Lelang</a:t>
            </a:r>
            <a:r>
              <a:rPr lang="en-US" b="1" dirty="0" smtClean="0"/>
              <a:t> </a:t>
            </a:r>
            <a:r>
              <a:rPr lang="en-US" b="1" dirty="0" err="1" smtClean="0"/>
              <a:t>menolak</a:t>
            </a:r>
            <a:r>
              <a:rPr lang="en-US" b="1" dirty="0" smtClean="0"/>
              <a:t> </a:t>
            </a:r>
            <a:r>
              <a:rPr lang="en-US" b="1" dirty="0" err="1" smtClean="0"/>
              <a:t>melaksanakan</a:t>
            </a:r>
            <a:r>
              <a:rPr lang="en-US" b="1" dirty="0" smtClean="0"/>
              <a:t> </a:t>
            </a:r>
            <a:r>
              <a:rPr lang="en-US" b="1" dirty="0" err="1" smtClean="0"/>
              <a:t>lelang</a:t>
            </a:r>
            <a:r>
              <a:rPr lang="en-US" b="1" dirty="0" smtClean="0"/>
              <a:t> </a:t>
            </a:r>
            <a:r>
              <a:rPr lang="en-US" b="1" dirty="0" err="1" smtClean="0"/>
              <a:t>apabila</a:t>
            </a:r>
            <a:r>
              <a:rPr lang="en-US" b="1" dirty="0" smtClean="0"/>
              <a:t> :</a:t>
            </a:r>
            <a:endParaRPr lang="en-US" b="1" dirty="0"/>
          </a:p>
        </p:txBody>
      </p:sp>
      <p:sp>
        <p:nvSpPr>
          <p:cNvPr id="3" name="Content Placeholder 2"/>
          <p:cNvSpPr>
            <a:spLocks noGrp="1"/>
          </p:cNvSpPr>
          <p:nvPr>
            <p:ph idx="1"/>
          </p:nvPr>
        </p:nvSpPr>
        <p:spPr>
          <a:xfrm>
            <a:off x="457200" y="1295400"/>
            <a:ext cx="8229600" cy="4830763"/>
          </a:xfrm>
        </p:spPr>
        <p:txBody>
          <a:bodyPr/>
          <a:lstStyle/>
          <a:p>
            <a:pPr marL="514350" indent="-514350">
              <a:buAutoNum type="arabicPeriod"/>
            </a:pPr>
            <a:r>
              <a:rPr lang="en-US" dirty="0" err="1" smtClean="0"/>
              <a:t>Mengenai</a:t>
            </a:r>
            <a:r>
              <a:rPr lang="en-US" dirty="0" smtClean="0"/>
              <a:t> </a:t>
            </a:r>
            <a:r>
              <a:rPr lang="en-US" dirty="0" err="1" smtClean="0"/>
              <a:t>tanah</a:t>
            </a:r>
            <a:r>
              <a:rPr lang="en-US" dirty="0" smtClean="0"/>
              <a:t> </a:t>
            </a:r>
            <a:r>
              <a:rPr lang="en-US" dirty="0" err="1" smtClean="0"/>
              <a:t>yg</a:t>
            </a:r>
            <a:r>
              <a:rPr lang="en-US" dirty="0" smtClean="0"/>
              <a:t> </a:t>
            </a:r>
            <a:r>
              <a:rPr lang="en-US" dirty="0" err="1" smtClean="0"/>
              <a:t>sudah</a:t>
            </a:r>
            <a:r>
              <a:rPr lang="en-US" dirty="0" smtClean="0"/>
              <a:t> </a:t>
            </a:r>
            <a:r>
              <a:rPr lang="en-US" dirty="0" err="1" smtClean="0"/>
              <a:t>terdaftar</a:t>
            </a:r>
            <a:r>
              <a:rPr lang="en-US" dirty="0" smtClean="0"/>
              <a:t> </a:t>
            </a:r>
            <a:r>
              <a:rPr lang="en-US" dirty="0" err="1" smtClean="0"/>
              <a:t>atau</a:t>
            </a:r>
            <a:r>
              <a:rPr lang="en-US" dirty="0" smtClean="0"/>
              <a:t> HM </a:t>
            </a:r>
            <a:r>
              <a:rPr lang="en-US" dirty="0" err="1" smtClean="0"/>
              <a:t>atas</a:t>
            </a:r>
            <a:r>
              <a:rPr lang="en-US" dirty="0" smtClean="0"/>
              <a:t> </a:t>
            </a:r>
            <a:r>
              <a:rPr lang="en-US" dirty="0" err="1" smtClean="0"/>
              <a:t>satuan</a:t>
            </a:r>
            <a:r>
              <a:rPr lang="en-US" dirty="0" smtClean="0"/>
              <a:t> </a:t>
            </a:r>
            <a:r>
              <a:rPr lang="en-US" dirty="0" err="1" smtClean="0"/>
              <a:t>rumah</a:t>
            </a:r>
            <a:r>
              <a:rPr lang="en-US" dirty="0" smtClean="0"/>
              <a:t> </a:t>
            </a:r>
            <a:r>
              <a:rPr lang="en-US" dirty="0" err="1" smtClean="0"/>
              <a:t>susun</a:t>
            </a:r>
            <a:r>
              <a:rPr lang="en-US" dirty="0" smtClean="0"/>
              <a:t> </a:t>
            </a:r>
            <a:r>
              <a:rPr lang="en-US" dirty="0" err="1" smtClean="0"/>
              <a:t>apabila</a:t>
            </a:r>
            <a:r>
              <a:rPr lang="en-US" dirty="0" smtClean="0"/>
              <a:t> :</a:t>
            </a:r>
          </a:p>
          <a:p>
            <a:pPr marL="514350" indent="-514350">
              <a:buNone/>
            </a:pPr>
            <a:r>
              <a:rPr lang="en-US" dirty="0" smtClean="0"/>
              <a:t>      a. </a:t>
            </a:r>
            <a:r>
              <a:rPr lang="en-US" dirty="0" err="1" smtClean="0"/>
              <a:t>Kepadanya</a:t>
            </a:r>
            <a:r>
              <a:rPr lang="en-US" dirty="0" smtClean="0"/>
              <a:t> </a:t>
            </a:r>
            <a:r>
              <a:rPr lang="en-US" dirty="0" err="1" smtClean="0"/>
              <a:t>tdk</a:t>
            </a:r>
            <a:r>
              <a:rPr lang="en-US" dirty="0" smtClean="0"/>
              <a:t> </a:t>
            </a:r>
            <a:r>
              <a:rPr lang="en-US" dirty="0" err="1" smtClean="0"/>
              <a:t>diserahkan</a:t>
            </a:r>
            <a:r>
              <a:rPr lang="en-US" dirty="0" smtClean="0"/>
              <a:t> </a:t>
            </a:r>
            <a:r>
              <a:rPr lang="en-US" dirty="0" err="1" smtClean="0"/>
              <a:t>sertipikat</a:t>
            </a:r>
            <a:r>
              <a:rPr lang="en-US" dirty="0" smtClean="0"/>
              <a:t> </a:t>
            </a:r>
            <a:r>
              <a:rPr lang="en-US" dirty="0" err="1" smtClean="0"/>
              <a:t>asli</a:t>
            </a:r>
            <a:r>
              <a:rPr lang="en-US" dirty="0" smtClean="0"/>
              <a:t> </a:t>
            </a:r>
            <a:r>
              <a:rPr lang="en-US" dirty="0" err="1" smtClean="0"/>
              <a:t>hak</a:t>
            </a:r>
            <a:r>
              <a:rPr lang="en-US" dirty="0" smtClean="0"/>
              <a:t> </a:t>
            </a:r>
            <a:r>
              <a:rPr lang="en-US" dirty="0" err="1" smtClean="0"/>
              <a:t>ybs</a:t>
            </a:r>
            <a:r>
              <a:rPr lang="en-US" dirty="0" smtClean="0"/>
              <a:t>, </a:t>
            </a:r>
            <a:r>
              <a:rPr lang="en-US" dirty="0" err="1" smtClean="0"/>
              <a:t>kecuali</a:t>
            </a:r>
            <a:r>
              <a:rPr lang="en-US" dirty="0" smtClean="0"/>
              <a:t> </a:t>
            </a:r>
            <a:r>
              <a:rPr lang="en-US" dirty="0" err="1" smtClean="0"/>
              <a:t>dlm</a:t>
            </a:r>
            <a:r>
              <a:rPr lang="en-US" dirty="0" smtClean="0"/>
              <a:t> </a:t>
            </a:r>
            <a:r>
              <a:rPr lang="en-US" dirty="0" err="1" smtClean="0"/>
              <a:t>hal</a:t>
            </a:r>
            <a:r>
              <a:rPr lang="en-US" dirty="0" smtClean="0"/>
              <a:t> </a:t>
            </a:r>
            <a:r>
              <a:rPr lang="en-US" dirty="0" err="1" smtClean="0"/>
              <a:t>lelang</a:t>
            </a:r>
            <a:r>
              <a:rPr lang="en-US" dirty="0" smtClean="0"/>
              <a:t> </a:t>
            </a:r>
            <a:r>
              <a:rPr lang="en-US" dirty="0" err="1" smtClean="0"/>
              <a:t>eksekusi</a:t>
            </a:r>
            <a:r>
              <a:rPr lang="en-US" dirty="0" smtClean="0"/>
              <a:t>  </a:t>
            </a:r>
            <a:r>
              <a:rPr lang="en-US" dirty="0" err="1" smtClean="0"/>
              <a:t>yg</a:t>
            </a:r>
            <a:r>
              <a:rPr lang="en-US" dirty="0" smtClean="0"/>
              <a:t> </a:t>
            </a:r>
            <a:r>
              <a:rPr lang="en-US" dirty="0" err="1" smtClean="0"/>
              <a:t>tetap</a:t>
            </a:r>
            <a:r>
              <a:rPr lang="en-US" dirty="0" smtClean="0"/>
              <a:t> </a:t>
            </a:r>
            <a:r>
              <a:rPr lang="en-US" dirty="0" err="1" smtClean="0"/>
              <a:t>dpt</a:t>
            </a:r>
            <a:r>
              <a:rPr lang="en-US" dirty="0" smtClean="0"/>
              <a:t> </a:t>
            </a:r>
            <a:r>
              <a:rPr lang="en-US" dirty="0" err="1" smtClean="0"/>
              <a:t>dilaksanakan</a:t>
            </a:r>
            <a:r>
              <a:rPr lang="en-US" dirty="0" smtClean="0"/>
              <a:t> </a:t>
            </a:r>
            <a:r>
              <a:rPr lang="en-US" dirty="0" err="1" smtClean="0"/>
              <a:t>meskipun</a:t>
            </a:r>
            <a:r>
              <a:rPr lang="en-US" dirty="0" smtClean="0"/>
              <a:t> </a:t>
            </a:r>
            <a:r>
              <a:rPr lang="en-US" dirty="0" err="1" smtClean="0"/>
              <a:t>sertipikat</a:t>
            </a:r>
            <a:r>
              <a:rPr lang="en-US" dirty="0" smtClean="0"/>
              <a:t> </a:t>
            </a:r>
            <a:r>
              <a:rPr lang="en-US" dirty="0" err="1" smtClean="0"/>
              <a:t>asli</a:t>
            </a:r>
            <a:r>
              <a:rPr lang="en-US" dirty="0" smtClean="0"/>
              <a:t> </a:t>
            </a:r>
            <a:r>
              <a:rPr lang="en-US" dirty="0" err="1" smtClean="0"/>
              <a:t>tidak</a:t>
            </a:r>
            <a:r>
              <a:rPr lang="en-US" dirty="0" smtClean="0"/>
              <a:t> </a:t>
            </a:r>
            <a:r>
              <a:rPr lang="en-US" dirty="0" err="1" smtClean="0"/>
              <a:t>diperoleh</a:t>
            </a:r>
            <a:r>
              <a:rPr lang="en-US" dirty="0" smtClean="0"/>
              <a:t> </a:t>
            </a:r>
            <a:r>
              <a:rPr lang="en-US" dirty="0" err="1" smtClean="0"/>
              <a:t>oleh</a:t>
            </a:r>
            <a:r>
              <a:rPr lang="en-US" dirty="0" smtClean="0"/>
              <a:t> </a:t>
            </a:r>
            <a:r>
              <a:rPr lang="en-US" dirty="0" err="1" smtClean="0"/>
              <a:t>Pejabat</a:t>
            </a:r>
            <a:r>
              <a:rPr lang="en-US" dirty="0" smtClean="0"/>
              <a:t> </a:t>
            </a:r>
            <a:r>
              <a:rPr lang="en-US" dirty="0" err="1" smtClean="0"/>
              <a:t>Lelang</a:t>
            </a:r>
            <a:r>
              <a:rPr lang="en-US" dirty="0" smtClean="0"/>
              <a:t> </a:t>
            </a:r>
            <a:r>
              <a:rPr lang="en-US" dirty="0" err="1" smtClean="0"/>
              <a:t>dari</a:t>
            </a:r>
            <a:r>
              <a:rPr lang="en-US" dirty="0" smtClean="0"/>
              <a:t> </a:t>
            </a:r>
            <a:r>
              <a:rPr lang="en-US" dirty="0" err="1" smtClean="0"/>
              <a:t>pemegang</a:t>
            </a:r>
            <a:r>
              <a:rPr lang="en-US" dirty="0" smtClean="0"/>
              <a:t> </a:t>
            </a:r>
            <a:r>
              <a:rPr lang="en-US" dirty="0" err="1" smtClean="0"/>
              <a:t>haknya</a:t>
            </a:r>
            <a:r>
              <a:rPr lang="en-US" dirty="0" smtClean="0"/>
              <a:t>.</a:t>
            </a:r>
          </a:p>
          <a:p>
            <a:pPr marL="514350" indent="-514350">
              <a:buNone/>
            </a:pPr>
            <a:r>
              <a:rPr lang="en-US" dirty="0" smtClean="0"/>
              <a:t>      b. </a:t>
            </a:r>
            <a:r>
              <a:rPr lang="en-US" dirty="0" err="1" smtClean="0"/>
              <a:t>Sertipikat</a:t>
            </a:r>
            <a:r>
              <a:rPr lang="en-US" dirty="0" smtClean="0"/>
              <a:t> </a:t>
            </a:r>
            <a:r>
              <a:rPr lang="en-US" dirty="0" err="1" smtClean="0"/>
              <a:t>yg</a:t>
            </a:r>
            <a:r>
              <a:rPr lang="en-US" dirty="0" smtClean="0"/>
              <a:t> </a:t>
            </a:r>
            <a:r>
              <a:rPr lang="en-US" dirty="0" err="1" smtClean="0"/>
              <a:t>diserahkan</a:t>
            </a:r>
            <a:r>
              <a:rPr lang="en-US" dirty="0" smtClean="0"/>
              <a:t> </a:t>
            </a:r>
            <a:r>
              <a:rPr lang="en-US" dirty="0" err="1" smtClean="0"/>
              <a:t>tidak</a:t>
            </a:r>
            <a:r>
              <a:rPr lang="en-US" dirty="0" smtClean="0"/>
              <a:t> </a:t>
            </a:r>
            <a:r>
              <a:rPr lang="en-US" dirty="0" err="1" smtClean="0"/>
              <a:t>sesuai</a:t>
            </a:r>
            <a:r>
              <a:rPr lang="en-US" dirty="0" smtClean="0"/>
              <a:t> </a:t>
            </a:r>
            <a:r>
              <a:rPr lang="en-US" dirty="0" err="1" smtClean="0"/>
              <a:t>dng</a:t>
            </a:r>
            <a:r>
              <a:rPr lang="en-US" dirty="0" smtClean="0"/>
              <a:t> </a:t>
            </a:r>
            <a:r>
              <a:rPr lang="en-US" dirty="0" err="1" smtClean="0"/>
              <a:t>daftar-daftar</a:t>
            </a:r>
            <a:r>
              <a:rPr lang="en-US" dirty="0" smtClean="0"/>
              <a:t>  </a:t>
            </a:r>
            <a:r>
              <a:rPr lang="en-US" dirty="0" err="1" smtClean="0"/>
              <a:t>yg</a:t>
            </a:r>
            <a:r>
              <a:rPr lang="en-US" dirty="0" smtClean="0"/>
              <a:t> </a:t>
            </a:r>
            <a:r>
              <a:rPr lang="en-US" dirty="0" err="1" smtClean="0"/>
              <a:t>ada</a:t>
            </a:r>
            <a:r>
              <a:rPr lang="en-US" dirty="0" smtClean="0"/>
              <a:t> </a:t>
            </a:r>
            <a:r>
              <a:rPr lang="en-US" dirty="0" err="1" smtClean="0"/>
              <a:t>di</a:t>
            </a:r>
            <a:r>
              <a:rPr lang="en-US" dirty="0" smtClean="0"/>
              <a:t> Kantor </a:t>
            </a:r>
            <a:r>
              <a:rPr lang="en-US" dirty="0" err="1" smtClean="0"/>
              <a:t>Pertanahan</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lnSpcReduction="10000"/>
          </a:bodyPr>
          <a:lstStyle/>
          <a:p>
            <a:pPr>
              <a:buNone/>
            </a:pPr>
            <a:r>
              <a:rPr lang="en-US" dirty="0" smtClean="0"/>
              <a:t>2. </a:t>
            </a:r>
            <a:r>
              <a:rPr lang="en-US" dirty="0" err="1" smtClean="0"/>
              <a:t>Mengenai</a:t>
            </a:r>
            <a:r>
              <a:rPr lang="en-US" dirty="0" smtClean="0"/>
              <a:t> </a:t>
            </a:r>
            <a:r>
              <a:rPr lang="en-US" dirty="0" err="1" smtClean="0"/>
              <a:t>bidang</a:t>
            </a:r>
            <a:r>
              <a:rPr lang="en-US" dirty="0" smtClean="0"/>
              <a:t> </a:t>
            </a:r>
            <a:r>
              <a:rPr lang="en-US" dirty="0" err="1" smtClean="0"/>
              <a:t>tanah</a:t>
            </a:r>
            <a:r>
              <a:rPr lang="en-US" dirty="0" smtClean="0"/>
              <a:t> </a:t>
            </a:r>
            <a:r>
              <a:rPr lang="en-US" dirty="0" err="1" smtClean="0"/>
              <a:t>yg</a:t>
            </a:r>
            <a:r>
              <a:rPr lang="en-US" dirty="0" smtClean="0"/>
              <a:t> </a:t>
            </a:r>
            <a:r>
              <a:rPr lang="en-US" dirty="0" err="1" smtClean="0"/>
              <a:t>belum</a:t>
            </a:r>
            <a:r>
              <a:rPr lang="en-US" dirty="0" smtClean="0"/>
              <a:t> </a:t>
            </a:r>
            <a:r>
              <a:rPr lang="en-US" dirty="0" err="1" smtClean="0"/>
              <a:t>terdaftar</a:t>
            </a:r>
            <a:r>
              <a:rPr lang="en-US" dirty="0" smtClean="0"/>
              <a:t>, </a:t>
            </a:r>
            <a:r>
              <a:rPr lang="en-US" dirty="0" err="1" smtClean="0"/>
              <a:t>kepadanya</a:t>
            </a:r>
            <a:r>
              <a:rPr lang="en-US" dirty="0" smtClean="0"/>
              <a:t> </a:t>
            </a:r>
            <a:r>
              <a:rPr lang="en-US" dirty="0" err="1" smtClean="0"/>
              <a:t>tidak</a:t>
            </a:r>
            <a:r>
              <a:rPr lang="en-US" dirty="0" smtClean="0"/>
              <a:t> </a:t>
            </a:r>
            <a:r>
              <a:rPr lang="en-US" dirty="0" err="1" smtClean="0"/>
              <a:t>disampaikan</a:t>
            </a:r>
            <a:r>
              <a:rPr lang="en-US" dirty="0" smtClean="0"/>
              <a:t> :</a:t>
            </a:r>
          </a:p>
          <a:p>
            <a:pPr>
              <a:buNone/>
            </a:pPr>
            <a:r>
              <a:rPr lang="en-US" dirty="0" smtClean="0"/>
              <a:t>    a. </a:t>
            </a:r>
            <a:r>
              <a:rPr lang="en-US" dirty="0" err="1" smtClean="0"/>
              <a:t>Surat</a:t>
            </a:r>
            <a:r>
              <a:rPr lang="en-US" dirty="0" smtClean="0"/>
              <a:t> </a:t>
            </a:r>
            <a:r>
              <a:rPr lang="en-US" dirty="0" err="1" smtClean="0"/>
              <a:t>Bukti</a:t>
            </a:r>
            <a:r>
              <a:rPr lang="en-US" dirty="0" smtClean="0"/>
              <a:t> </a:t>
            </a:r>
            <a:r>
              <a:rPr lang="en-US" dirty="0" err="1" smtClean="0"/>
              <a:t>Hak</a:t>
            </a:r>
            <a:r>
              <a:rPr lang="en-US" dirty="0" smtClean="0"/>
              <a:t> </a:t>
            </a:r>
            <a:r>
              <a:rPr lang="en-US" dirty="0" err="1" smtClean="0"/>
              <a:t>atau</a:t>
            </a:r>
            <a:r>
              <a:rPr lang="en-US" dirty="0" smtClean="0"/>
              <a:t> </a:t>
            </a:r>
            <a:r>
              <a:rPr lang="en-US" dirty="0" err="1" smtClean="0"/>
              <a:t>Surat</a:t>
            </a:r>
            <a:r>
              <a:rPr lang="en-US" dirty="0" smtClean="0"/>
              <a:t> </a:t>
            </a:r>
            <a:r>
              <a:rPr lang="en-US" dirty="0" err="1" smtClean="0"/>
              <a:t>Keterangan</a:t>
            </a:r>
            <a:r>
              <a:rPr lang="en-US" dirty="0" smtClean="0"/>
              <a:t> </a:t>
            </a:r>
            <a:r>
              <a:rPr lang="en-US" dirty="0" err="1" smtClean="0"/>
              <a:t>Kepala</a:t>
            </a:r>
            <a:r>
              <a:rPr lang="en-US" dirty="0" smtClean="0"/>
              <a:t> </a:t>
            </a:r>
            <a:r>
              <a:rPr lang="en-US" dirty="0" err="1" smtClean="0"/>
              <a:t>Desa</a:t>
            </a:r>
            <a:r>
              <a:rPr lang="en-US" dirty="0" smtClean="0"/>
              <a:t>/</a:t>
            </a:r>
            <a:r>
              <a:rPr lang="en-US" dirty="0" err="1" smtClean="0"/>
              <a:t>Kelurahan</a:t>
            </a:r>
            <a:r>
              <a:rPr lang="en-US" dirty="0" smtClean="0"/>
              <a:t> </a:t>
            </a:r>
            <a:r>
              <a:rPr lang="en-US" dirty="0" err="1" smtClean="0"/>
              <a:t>yg</a:t>
            </a:r>
            <a:r>
              <a:rPr lang="en-US" dirty="0" smtClean="0"/>
              <a:t> </a:t>
            </a:r>
            <a:r>
              <a:rPr lang="en-US" dirty="0" err="1" smtClean="0"/>
              <a:t>menyatakan</a:t>
            </a:r>
            <a:r>
              <a:rPr lang="en-US" dirty="0" smtClean="0"/>
              <a:t>  </a:t>
            </a:r>
            <a:r>
              <a:rPr lang="en-US" dirty="0" err="1" smtClean="0"/>
              <a:t>bahwa</a:t>
            </a:r>
            <a:r>
              <a:rPr lang="en-US" dirty="0" smtClean="0"/>
              <a:t> </a:t>
            </a:r>
            <a:r>
              <a:rPr lang="en-US" dirty="0" err="1" smtClean="0"/>
              <a:t>ybs</a:t>
            </a:r>
            <a:r>
              <a:rPr lang="en-US" dirty="0" smtClean="0"/>
              <a:t> </a:t>
            </a:r>
            <a:r>
              <a:rPr lang="en-US" dirty="0" err="1" smtClean="0"/>
              <a:t>menguasai</a:t>
            </a:r>
            <a:r>
              <a:rPr lang="en-US" dirty="0" smtClean="0"/>
              <a:t> </a:t>
            </a:r>
            <a:r>
              <a:rPr lang="en-US" dirty="0" err="1" smtClean="0"/>
              <a:t>bidang</a:t>
            </a:r>
            <a:r>
              <a:rPr lang="en-US" dirty="0" smtClean="0"/>
              <a:t> </a:t>
            </a:r>
            <a:r>
              <a:rPr lang="en-US" dirty="0" err="1" smtClean="0"/>
              <a:t>tanah</a:t>
            </a:r>
            <a:r>
              <a:rPr lang="en-US" dirty="0" smtClean="0"/>
              <a:t> </a:t>
            </a:r>
            <a:r>
              <a:rPr lang="en-US" dirty="0" err="1" smtClean="0"/>
              <a:t>tsb</a:t>
            </a:r>
            <a:r>
              <a:rPr lang="en-US" dirty="0" smtClean="0"/>
              <a:t>; </a:t>
            </a:r>
            <a:r>
              <a:rPr lang="en-US" dirty="0" err="1" smtClean="0"/>
              <a:t>dan</a:t>
            </a:r>
            <a:endParaRPr lang="en-US" dirty="0" smtClean="0"/>
          </a:p>
          <a:p>
            <a:pPr>
              <a:buNone/>
            </a:pPr>
            <a:r>
              <a:rPr lang="en-US" dirty="0" smtClean="0"/>
              <a:t>    b. </a:t>
            </a:r>
            <a:r>
              <a:rPr lang="en-US" dirty="0" err="1" smtClean="0"/>
              <a:t>Surat</a:t>
            </a:r>
            <a:r>
              <a:rPr lang="en-US" dirty="0" smtClean="0"/>
              <a:t> </a:t>
            </a:r>
            <a:r>
              <a:rPr lang="en-US" dirty="0" err="1" smtClean="0"/>
              <a:t>Keterangan</a:t>
            </a:r>
            <a:r>
              <a:rPr lang="en-US" dirty="0" smtClean="0"/>
              <a:t> </a:t>
            </a:r>
            <a:r>
              <a:rPr lang="en-US" dirty="0" err="1" smtClean="0"/>
              <a:t>yg</a:t>
            </a:r>
            <a:r>
              <a:rPr lang="en-US" dirty="0" smtClean="0"/>
              <a:t> </a:t>
            </a:r>
            <a:r>
              <a:rPr lang="en-US" dirty="0" err="1" smtClean="0"/>
              <a:t>menyatakan</a:t>
            </a:r>
            <a:r>
              <a:rPr lang="en-US" dirty="0" smtClean="0"/>
              <a:t> </a:t>
            </a:r>
            <a:r>
              <a:rPr lang="en-US" dirty="0" err="1" smtClean="0"/>
              <a:t>bahwa</a:t>
            </a:r>
            <a:r>
              <a:rPr lang="en-US" dirty="0" smtClean="0"/>
              <a:t> </a:t>
            </a:r>
            <a:r>
              <a:rPr lang="en-US" dirty="0" err="1" smtClean="0"/>
              <a:t>bidang</a:t>
            </a:r>
            <a:r>
              <a:rPr lang="en-US" dirty="0" smtClean="0"/>
              <a:t> </a:t>
            </a:r>
            <a:r>
              <a:rPr lang="en-US" dirty="0" err="1" smtClean="0"/>
              <a:t>tanah</a:t>
            </a:r>
            <a:r>
              <a:rPr lang="en-US" dirty="0" smtClean="0"/>
              <a:t> </a:t>
            </a:r>
            <a:r>
              <a:rPr lang="en-US" dirty="0" err="1" smtClean="0"/>
              <a:t>ybs</a:t>
            </a:r>
            <a:r>
              <a:rPr lang="en-US" dirty="0" smtClean="0"/>
              <a:t> </a:t>
            </a:r>
            <a:r>
              <a:rPr lang="en-US" dirty="0" err="1" smtClean="0"/>
              <a:t>belum</a:t>
            </a:r>
            <a:r>
              <a:rPr lang="en-US" dirty="0" smtClean="0"/>
              <a:t> </a:t>
            </a:r>
            <a:r>
              <a:rPr lang="en-US" dirty="0" err="1" smtClean="0"/>
              <a:t>bersertipikat</a:t>
            </a:r>
            <a:r>
              <a:rPr lang="en-US" dirty="0" smtClean="0"/>
              <a:t> </a:t>
            </a:r>
            <a:r>
              <a:rPr lang="en-US" dirty="0" err="1" smtClean="0"/>
              <a:t>dari</a:t>
            </a:r>
            <a:r>
              <a:rPr lang="en-US" dirty="0" smtClean="0"/>
              <a:t> </a:t>
            </a:r>
            <a:r>
              <a:rPr lang="en-US" dirty="0" err="1" smtClean="0"/>
              <a:t>kantor</a:t>
            </a:r>
            <a:r>
              <a:rPr lang="en-US" dirty="0" smtClean="0"/>
              <a:t> </a:t>
            </a:r>
            <a:r>
              <a:rPr lang="en-US" dirty="0" err="1" smtClean="0"/>
              <a:t>pertanahan</a:t>
            </a:r>
            <a:r>
              <a:rPr lang="en-US" dirty="0" smtClean="0"/>
              <a:t>, </a:t>
            </a:r>
            <a:r>
              <a:rPr lang="en-US" dirty="0" err="1" smtClean="0"/>
              <a:t>atau</a:t>
            </a:r>
            <a:r>
              <a:rPr lang="en-US" dirty="0" smtClean="0"/>
              <a:t> </a:t>
            </a:r>
            <a:r>
              <a:rPr lang="en-US" dirty="0" err="1" smtClean="0"/>
              <a:t>utk</a:t>
            </a:r>
            <a:r>
              <a:rPr lang="en-US" dirty="0" smtClean="0"/>
              <a:t> </a:t>
            </a:r>
            <a:r>
              <a:rPr lang="en-US" dirty="0" err="1" smtClean="0"/>
              <a:t>tanah</a:t>
            </a:r>
            <a:r>
              <a:rPr lang="en-US" dirty="0" smtClean="0"/>
              <a:t> </a:t>
            </a:r>
            <a:r>
              <a:rPr lang="en-US" dirty="0" err="1" smtClean="0"/>
              <a:t>yg</a:t>
            </a:r>
            <a:r>
              <a:rPr lang="en-US" dirty="0" smtClean="0"/>
              <a:t> </a:t>
            </a:r>
            <a:r>
              <a:rPr lang="en-US" dirty="0" err="1" smtClean="0"/>
              <a:t>terletak</a:t>
            </a:r>
            <a:r>
              <a:rPr lang="en-US" dirty="0" smtClean="0"/>
              <a:t> </a:t>
            </a:r>
            <a:r>
              <a:rPr lang="en-US" dirty="0" err="1" smtClean="0"/>
              <a:t>di</a:t>
            </a:r>
            <a:r>
              <a:rPr lang="en-US" dirty="0" smtClean="0"/>
              <a:t> </a:t>
            </a:r>
            <a:r>
              <a:rPr lang="en-US" dirty="0" err="1" smtClean="0"/>
              <a:t>daerah</a:t>
            </a:r>
            <a:r>
              <a:rPr lang="en-US" dirty="0" smtClean="0"/>
              <a:t> </a:t>
            </a:r>
            <a:r>
              <a:rPr lang="en-US" dirty="0" err="1" smtClean="0"/>
              <a:t>yg</a:t>
            </a:r>
            <a:r>
              <a:rPr lang="en-US" dirty="0" smtClean="0"/>
              <a:t> </a:t>
            </a:r>
            <a:r>
              <a:rPr lang="en-US" dirty="0" err="1" smtClean="0"/>
              <a:t>jauh</a:t>
            </a:r>
            <a:r>
              <a:rPr lang="en-US" dirty="0" smtClean="0"/>
              <a:t> </a:t>
            </a:r>
            <a:r>
              <a:rPr lang="en-US" dirty="0" err="1" smtClean="0"/>
              <a:t>dari</a:t>
            </a:r>
            <a:r>
              <a:rPr lang="en-US" dirty="0" smtClean="0"/>
              <a:t> </a:t>
            </a:r>
            <a:r>
              <a:rPr lang="en-US" dirty="0" err="1" smtClean="0"/>
              <a:t>kedudukan</a:t>
            </a:r>
            <a:r>
              <a:rPr lang="en-US" dirty="0" smtClean="0"/>
              <a:t> Kantor </a:t>
            </a:r>
            <a:r>
              <a:rPr lang="en-US" dirty="0" err="1" smtClean="0"/>
              <a:t>Pertanahan</a:t>
            </a:r>
            <a:r>
              <a:rPr lang="en-US" dirty="0" smtClean="0"/>
              <a:t>, </a:t>
            </a:r>
            <a:r>
              <a:rPr lang="en-US" dirty="0" err="1" smtClean="0"/>
              <a:t>dan</a:t>
            </a:r>
            <a:r>
              <a:rPr lang="en-US" dirty="0" smtClean="0"/>
              <a:t> </a:t>
            </a:r>
            <a:r>
              <a:rPr lang="en-US" dirty="0" err="1" smtClean="0"/>
              <a:t>pemegang</a:t>
            </a:r>
            <a:r>
              <a:rPr lang="en-US" dirty="0" smtClean="0"/>
              <a:t> </a:t>
            </a:r>
            <a:r>
              <a:rPr lang="en-US" dirty="0" err="1" smtClean="0"/>
              <a:t>hak</a:t>
            </a:r>
            <a:r>
              <a:rPr lang="en-US" dirty="0" smtClean="0"/>
              <a:t> </a:t>
            </a:r>
            <a:r>
              <a:rPr lang="en-US" dirty="0" err="1" smtClean="0"/>
              <a:t>ybs</a:t>
            </a:r>
            <a:r>
              <a:rPr lang="en-US" dirty="0" smtClean="0"/>
              <a:t> </a:t>
            </a:r>
            <a:r>
              <a:rPr lang="en-US" dirty="0" err="1" smtClean="0"/>
              <a:t>dng</a:t>
            </a:r>
            <a:r>
              <a:rPr lang="en-US" dirty="0" smtClean="0"/>
              <a:t> </a:t>
            </a:r>
            <a:r>
              <a:rPr lang="en-US" dirty="0" err="1" smtClean="0"/>
              <a:t>dikuatkan</a:t>
            </a:r>
            <a:r>
              <a:rPr lang="en-US" dirty="0" smtClean="0"/>
              <a:t> </a:t>
            </a:r>
            <a:r>
              <a:rPr lang="en-US" dirty="0" err="1" smtClean="0"/>
              <a:t>oleh</a:t>
            </a:r>
            <a:r>
              <a:rPr lang="en-US" dirty="0" smtClean="0"/>
              <a:t> </a:t>
            </a:r>
            <a:r>
              <a:rPr lang="en-US" dirty="0" err="1" smtClean="0"/>
              <a:t>Kepala</a:t>
            </a:r>
            <a:r>
              <a:rPr lang="en-US" dirty="0" smtClean="0"/>
              <a:t> </a:t>
            </a:r>
            <a:r>
              <a:rPr lang="en-US" dirty="0" err="1" smtClean="0"/>
              <a:t>Desa</a:t>
            </a:r>
            <a:r>
              <a:rPr lang="en-US" dirty="0" smtClean="0"/>
              <a:t> / </a:t>
            </a:r>
            <a:r>
              <a:rPr lang="en-US" smtClean="0"/>
              <a:t>Kelurahan</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pPr algn="l"/>
            <a:r>
              <a:rPr lang="en-US" sz="3200" dirty="0" smtClean="0"/>
              <a:t>3.Ada </a:t>
            </a:r>
            <a:r>
              <a:rPr lang="en-US" sz="3200" dirty="0" err="1" smtClean="0"/>
              <a:t>perintah</a:t>
            </a:r>
            <a:r>
              <a:rPr lang="en-US" sz="3200" dirty="0" smtClean="0"/>
              <a:t> </a:t>
            </a:r>
            <a:r>
              <a:rPr lang="en-US" sz="3200" dirty="0" err="1" smtClean="0"/>
              <a:t>Pengadilan</a:t>
            </a:r>
            <a:r>
              <a:rPr lang="en-US" sz="3200" dirty="0" smtClean="0"/>
              <a:t> </a:t>
            </a:r>
            <a:r>
              <a:rPr lang="en-US" sz="3200" dirty="0" err="1" smtClean="0"/>
              <a:t>Negeri</a:t>
            </a:r>
            <a:r>
              <a:rPr lang="en-US" sz="3200" dirty="0" smtClean="0"/>
              <a:t> </a:t>
            </a:r>
            <a:r>
              <a:rPr lang="en-US" sz="3200" dirty="0" err="1" smtClean="0"/>
              <a:t>untuk</a:t>
            </a:r>
            <a:r>
              <a:rPr lang="en-US" sz="3200" dirty="0" smtClean="0"/>
              <a:t> </a:t>
            </a:r>
            <a:r>
              <a:rPr lang="en-US" sz="3200" dirty="0" err="1" smtClean="0"/>
              <a:t>tidak</a:t>
            </a:r>
            <a:r>
              <a:rPr lang="en-US" sz="3200" dirty="0" smtClean="0"/>
              <a:t> </a:t>
            </a:r>
            <a:r>
              <a:rPr lang="en-US" sz="3200" dirty="0" err="1" smtClean="0"/>
              <a:t>melaksanakan</a:t>
            </a:r>
            <a:r>
              <a:rPr lang="en-US" sz="3200" dirty="0" smtClean="0"/>
              <a:t> </a:t>
            </a:r>
            <a:r>
              <a:rPr lang="en-US" sz="3200" dirty="0" err="1" smtClean="0"/>
              <a:t>lelang</a:t>
            </a:r>
            <a:r>
              <a:rPr lang="en-US" sz="3200" dirty="0" smtClean="0"/>
              <a:t> </a:t>
            </a:r>
            <a:r>
              <a:rPr lang="en-US" sz="3200" dirty="0" err="1" smtClean="0"/>
              <a:t>sehubungan</a:t>
            </a:r>
            <a:r>
              <a:rPr lang="en-US" sz="3200" dirty="0" smtClean="0"/>
              <a:t> </a:t>
            </a:r>
            <a:r>
              <a:rPr lang="en-US" sz="3200" dirty="0" err="1" smtClean="0"/>
              <a:t>dengan</a:t>
            </a:r>
            <a:r>
              <a:rPr lang="en-US" sz="3200" dirty="0" smtClean="0"/>
              <a:t> </a:t>
            </a:r>
            <a:r>
              <a:rPr lang="en-US" sz="3200" dirty="0" err="1" smtClean="0"/>
              <a:t>sengketa</a:t>
            </a:r>
            <a:r>
              <a:rPr lang="en-US" sz="3200" dirty="0" smtClean="0"/>
              <a:t> </a:t>
            </a:r>
            <a:r>
              <a:rPr lang="en-US" sz="3200" dirty="0" err="1" smtClean="0"/>
              <a:t>mengenai</a:t>
            </a:r>
            <a:r>
              <a:rPr lang="en-US" sz="3200" dirty="0" smtClean="0"/>
              <a:t> </a:t>
            </a:r>
            <a:r>
              <a:rPr lang="en-US" sz="3200" dirty="0" err="1" smtClean="0"/>
              <a:t>tanah</a:t>
            </a:r>
            <a:r>
              <a:rPr lang="en-US" sz="3200" dirty="0" smtClean="0"/>
              <a:t> </a:t>
            </a:r>
            <a:r>
              <a:rPr lang="en-US" sz="3200" dirty="0" err="1" smtClean="0"/>
              <a:t>ybs</a:t>
            </a:r>
            <a:r>
              <a:rPr lang="en-US" sz="3200" dirty="0" smtClean="0"/>
              <a:t> </a:t>
            </a:r>
            <a:endParaRPr lang="en-US" sz="3200" dirty="0"/>
          </a:p>
        </p:txBody>
      </p:sp>
      <p:sp>
        <p:nvSpPr>
          <p:cNvPr id="3" name="Content Placeholder 2"/>
          <p:cNvSpPr>
            <a:spLocks noGrp="1"/>
          </p:cNvSpPr>
          <p:nvPr>
            <p:ph idx="1"/>
          </p:nvPr>
        </p:nvSpPr>
        <p:spPr>
          <a:xfrm>
            <a:off x="457200" y="1600200"/>
            <a:ext cx="8229600" cy="4525963"/>
          </a:xfrm>
        </p:spPr>
        <p:txBody>
          <a:bodyPr/>
          <a:lstStyle/>
          <a:p>
            <a:r>
              <a:rPr lang="en-US" dirty="0" err="1" smtClean="0"/>
              <a:t>Dokumen</a:t>
            </a:r>
            <a:r>
              <a:rPr lang="en-US" dirty="0" smtClean="0"/>
              <a:t> </a:t>
            </a:r>
            <a:r>
              <a:rPr lang="en-US" dirty="0" err="1" smtClean="0"/>
              <a:t>yg</a:t>
            </a:r>
            <a:r>
              <a:rPr lang="en-US" dirty="0" smtClean="0"/>
              <a:t> </a:t>
            </a:r>
            <a:r>
              <a:rPr lang="en-US" dirty="0" err="1" smtClean="0"/>
              <a:t>diperlukan</a:t>
            </a:r>
            <a:r>
              <a:rPr lang="en-US" dirty="0" smtClean="0"/>
              <a:t> </a:t>
            </a:r>
            <a:r>
              <a:rPr lang="en-US" dirty="0" err="1" smtClean="0"/>
              <a:t>sbg</a:t>
            </a:r>
            <a:r>
              <a:rPr lang="en-US" dirty="0" smtClean="0"/>
              <a:t> </a:t>
            </a:r>
            <a:r>
              <a:rPr lang="en-US" dirty="0" err="1" smtClean="0"/>
              <a:t>syarat</a:t>
            </a:r>
            <a:r>
              <a:rPr lang="en-US" dirty="0" smtClean="0"/>
              <a:t> </a:t>
            </a:r>
            <a:r>
              <a:rPr lang="en-US" dirty="0" err="1" smtClean="0"/>
              <a:t>yg</a:t>
            </a:r>
            <a:r>
              <a:rPr lang="en-US" dirty="0" smtClean="0"/>
              <a:t> hrs </a:t>
            </a:r>
            <a:r>
              <a:rPr lang="en-US" dirty="0" err="1" smtClean="0"/>
              <a:t>disampaikan</a:t>
            </a:r>
            <a:r>
              <a:rPr lang="en-US" dirty="0" smtClean="0"/>
              <a:t> </a:t>
            </a:r>
            <a:r>
              <a:rPr lang="en-US" dirty="0" err="1" smtClean="0"/>
              <a:t>kepada</a:t>
            </a:r>
            <a:r>
              <a:rPr lang="en-US" dirty="0" smtClean="0"/>
              <a:t> </a:t>
            </a:r>
            <a:r>
              <a:rPr lang="en-US" dirty="0" err="1" smtClean="0"/>
              <a:t>Kepala</a:t>
            </a:r>
            <a:r>
              <a:rPr lang="en-US" dirty="0" smtClean="0"/>
              <a:t> Kantor </a:t>
            </a:r>
            <a:r>
              <a:rPr lang="en-US" dirty="0" err="1" smtClean="0"/>
              <a:t>Pertanahan</a:t>
            </a:r>
            <a:r>
              <a:rPr lang="en-US" dirty="0" smtClean="0"/>
              <a:t> </a:t>
            </a:r>
            <a:r>
              <a:rPr lang="en-US" dirty="0" err="1" smtClean="0"/>
              <a:t>utk</a:t>
            </a:r>
            <a:r>
              <a:rPr lang="en-US" dirty="0" smtClean="0"/>
              <a:t> </a:t>
            </a:r>
            <a:r>
              <a:rPr lang="en-US" dirty="0" err="1" smtClean="0"/>
              <a:t>mendaftarkan</a:t>
            </a:r>
            <a:r>
              <a:rPr lang="en-US" dirty="0" smtClean="0"/>
              <a:t> </a:t>
            </a:r>
            <a:r>
              <a:rPr lang="en-US" dirty="0" err="1" smtClean="0"/>
              <a:t>peralihan</a:t>
            </a:r>
            <a:r>
              <a:rPr lang="en-US" dirty="0" smtClean="0"/>
              <a:t> </a:t>
            </a:r>
            <a:r>
              <a:rPr lang="en-US" dirty="0" err="1" smtClean="0"/>
              <a:t>hak</a:t>
            </a:r>
            <a:r>
              <a:rPr lang="en-US" dirty="0" smtClean="0"/>
              <a:t> </a:t>
            </a:r>
            <a:r>
              <a:rPr lang="en-US" dirty="0" err="1" smtClean="0"/>
              <a:t>yg</a:t>
            </a:r>
            <a:r>
              <a:rPr lang="en-US" dirty="0" smtClean="0"/>
              <a:t> </a:t>
            </a:r>
            <a:r>
              <a:rPr lang="en-US" dirty="0" err="1" smtClean="0"/>
              <a:t>diperoleh</a:t>
            </a:r>
            <a:r>
              <a:rPr lang="en-US" dirty="0" smtClean="0"/>
              <a:t> </a:t>
            </a:r>
            <a:r>
              <a:rPr lang="en-US" dirty="0" err="1" smtClean="0"/>
              <a:t>melalui</a:t>
            </a:r>
            <a:r>
              <a:rPr lang="en-US" dirty="0" smtClean="0"/>
              <a:t> </a:t>
            </a:r>
            <a:r>
              <a:rPr lang="en-US" dirty="0" err="1" smtClean="0"/>
              <a:t>lelang</a:t>
            </a:r>
            <a:r>
              <a:rPr lang="en-US" dirty="0" smtClean="0"/>
              <a:t> </a:t>
            </a:r>
            <a:r>
              <a:rPr lang="en-US" dirty="0" err="1" smtClean="0"/>
              <a:t>adalah</a:t>
            </a:r>
            <a:r>
              <a:rPr lang="en-US" dirty="0" smtClean="0"/>
              <a:t> :</a:t>
            </a:r>
          </a:p>
          <a:p>
            <a:pPr>
              <a:buNone/>
            </a:pPr>
            <a:r>
              <a:rPr lang="en-US" dirty="0" smtClean="0"/>
              <a:t>1. </a:t>
            </a:r>
            <a:r>
              <a:rPr lang="en-US" dirty="0" err="1" smtClean="0"/>
              <a:t>Kutipan</a:t>
            </a:r>
            <a:r>
              <a:rPr lang="en-US" dirty="0" smtClean="0"/>
              <a:t> </a:t>
            </a:r>
            <a:r>
              <a:rPr lang="en-US" dirty="0" err="1" smtClean="0"/>
              <a:t>risalah</a:t>
            </a:r>
            <a:r>
              <a:rPr lang="en-US" dirty="0" smtClean="0"/>
              <a:t> </a:t>
            </a:r>
            <a:r>
              <a:rPr lang="en-US" dirty="0" err="1" smtClean="0"/>
              <a:t>lelang</a:t>
            </a:r>
            <a:r>
              <a:rPr lang="en-US" dirty="0" smtClean="0"/>
              <a:t> </a:t>
            </a:r>
            <a:r>
              <a:rPr lang="en-US" dirty="0" err="1" smtClean="0"/>
              <a:t>ybs</a:t>
            </a:r>
            <a:r>
              <a:rPr lang="en-US" dirty="0" smtClean="0"/>
              <a:t>;</a:t>
            </a:r>
          </a:p>
          <a:p>
            <a:pPr>
              <a:buNone/>
            </a:pPr>
            <a:r>
              <a:rPr lang="en-US" dirty="0" smtClean="0"/>
              <a:t>2.a. </a:t>
            </a:r>
            <a:r>
              <a:rPr lang="en-US" dirty="0" err="1" smtClean="0"/>
              <a:t>Sertipikat</a:t>
            </a:r>
            <a:r>
              <a:rPr lang="en-US" dirty="0" smtClean="0"/>
              <a:t>  HM </a:t>
            </a:r>
            <a:r>
              <a:rPr lang="en-US" dirty="0" err="1" smtClean="0"/>
              <a:t>atau</a:t>
            </a:r>
            <a:r>
              <a:rPr lang="en-US" dirty="0" smtClean="0"/>
              <a:t> </a:t>
            </a:r>
            <a:r>
              <a:rPr lang="en-US" dirty="0" err="1" smtClean="0"/>
              <a:t>satuan</a:t>
            </a:r>
            <a:r>
              <a:rPr lang="en-US" dirty="0" smtClean="0"/>
              <a:t> </a:t>
            </a:r>
            <a:r>
              <a:rPr lang="en-US" dirty="0" err="1" smtClean="0"/>
              <a:t>rumah</a:t>
            </a:r>
            <a:r>
              <a:rPr lang="en-US" dirty="0" smtClean="0"/>
              <a:t> </a:t>
            </a:r>
            <a:r>
              <a:rPr lang="en-US" dirty="0" err="1" smtClean="0"/>
              <a:t>susun</a:t>
            </a:r>
            <a:r>
              <a:rPr lang="en-US" dirty="0" smtClean="0"/>
              <a:t> </a:t>
            </a:r>
            <a:r>
              <a:rPr lang="en-US" dirty="0" err="1" smtClean="0"/>
              <a:t>atau</a:t>
            </a:r>
            <a:r>
              <a:rPr lang="en-US" dirty="0" smtClean="0"/>
              <a:t> </a:t>
            </a:r>
            <a:r>
              <a:rPr lang="en-US" dirty="0" err="1" smtClean="0"/>
              <a:t>tanah</a:t>
            </a:r>
            <a:r>
              <a:rPr lang="en-US" dirty="0" smtClean="0"/>
              <a:t> </a:t>
            </a:r>
            <a:r>
              <a:rPr lang="en-US" dirty="0" err="1" smtClean="0"/>
              <a:t>yg</a:t>
            </a:r>
            <a:r>
              <a:rPr lang="en-US" dirty="0" smtClean="0"/>
              <a:t> </a:t>
            </a:r>
            <a:r>
              <a:rPr lang="en-US" dirty="0" err="1" smtClean="0"/>
              <a:t>dilelang</a:t>
            </a:r>
            <a:r>
              <a:rPr lang="en-US" dirty="0" smtClean="0"/>
              <a:t> </a:t>
            </a:r>
            <a:r>
              <a:rPr lang="en-US" dirty="0" err="1" smtClean="0"/>
              <a:t>jika</a:t>
            </a:r>
            <a:r>
              <a:rPr lang="en-US" dirty="0" smtClean="0"/>
              <a:t> </a:t>
            </a:r>
            <a:r>
              <a:rPr lang="en-US" dirty="0" err="1" smtClean="0"/>
              <a:t>bidang</a:t>
            </a:r>
            <a:r>
              <a:rPr lang="en-US" dirty="0" smtClean="0"/>
              <a:t> </a:t>
            </a:r>
            <a:r>
              <a:rPr lang="en-US" dirty="0" err="1" smtClean="0"/>
              <a:t>tanah</a:t>
            </a:r>
            <a:r>
              <a:rPr lang="en-US" dirty="0" smtClean="0"/>
              <a:t> </a:t>
            </a:r>
            <a:r>
              <a:rPr lang="en-US" dirty="0" err="1" smtClean="0"/>
              <a:t>ybs</a:t>
            </a:r>
            <a:r>
              <a:rPr lang="en-US" dirty="0" smtClean="0"/>
              <a:t> </a:t>
            </a:r>
            <a:r>
              <a:rPr lang="en-US" dirty="0" err="1" smtClean="0"/>
              <a:t>sudah</a:t>
            </a:r>
            <a:r>
              <a:rPr lang="en-US" dirty="0" smtClean="0"/>
              <a:t> </a:t>
            </a:r>
            <a:r>
              <a:rPr lang="en-US" dirty="0" err="1" smtClean="0"/>
              <a:t>terdaftar</a:t>
            </a:r>
            <a:r>
              <a:rPr lang="en-US" dirty="0" smtClean="0"/>
              <a:t>; </a:t>
            </a:r>
            <a:r>
              <a:rPr lang="en-US" dirty="0" err="1" smtClean="0"/>
              <a:t>atau</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lvl="0"/>
            <a:r>
              <a:rPr lang="en-US" sz="3200" u="sng" dirty="0" smtClean="0"/>
              <a:t/>
            </a:r>
            <a:br>
              <a:rPr lang="en-US" sz="3200" u="sng" dirty="0" smtClean="0"/>
            </a:br>
            <a:r>
              <a:rPr lang="en-US" sz="3200" u="sng" dirty="0" err="1" smtClean="0"/>
              <a:t>Vervreemding</a:t>
            </a:r>
            <a:r>
              <a:rPr lang="en-US" sz="3200" u="sng" dirty="0" smtClean="0"/>
              <a:t> </a:t>
            </a:r>
            <a:r>
              <a:rPr lang="en-US" sz="3200" u="sng" dirty="0" err="1" smtClean="0"/>
              <a:t>Verbod</a:t>
            </a:r>
            <a:r>
              <a:rPr lang="en-US" sz="3200" u="sng" dirty="0" smtClean="0"/>
              <a:t>   S. 1875 – 179 </a:t>
            </a:r>
            <a:br>
              <a:rPr lang="en-US" sz="3200" u="sng" dirty="0" smtClean="0"/>
            </a:br>
            <a:r>
              <a:rPr lang="en-US" sz="3200" dirty="0" smtClean="0"/>
              <a:t>( </a:t>
            </a:r>
            <a:r>
              <a:rPr lang="en-US" sz="3200" dirty="0" err="1" smtClean="0"/>
              <a:t>Larangan</a:t>
            </a:r>
            <a:r>
              <a:rPr lang="en-US" sz="3200" dirty="0" smtClean="0"/>
              <a:t> </a:t>
            </a:r>
            <a:r>
              <a:rPr lang="en-US" sz="3200" dirty="0" err="1" smtClean="0"/>
              <a:t>Pengasingan</a:t>
            </a:r>
            <a:r>
              <a:rPr lang="en-US" sz="3200" dirty="0" smtClean="0"/>
              <a:t> </a:t>
            </a:r>
            <a:r>
              <a:rPr lang="en-US" sz="3200" dirty="0" err="1" smtClean="0"/>
              <a:t>tanah</a:t>
            </a:r>
            <a:r>
              <a:rPr lang="en-US" sz="3200" dirty="0" smtClean="0"/>
              <a:t> )</a:t>
            </a:r>
            <a:br>
              <a:rPr lang="en-US" sz="3200" dirty="0" smtClean="0"/>
            </a:br>
            <a:endParaRPr lang="en-US" sz="3200" dirty="0"/>
          </a:p>
        </p:txBody>
      </p:sp>
      <p:sp>
        <p:nvSpPr>
          <p:cNvPr id="3" name="Content Placeholder 2"/>
          <p:cNvSpPr>
            <a:spLocks noGrp="1"/>
          </p:cNvSpPr>
          <p:nvPr>
            <p:ph idx="1"/>
          </p:nvPr>
        </p:nvSpPr>
        <p:spPr>
          <a:xfrm>
            <a:off x="457200" y="1295400"/>
            <a:ext cx="8229600" cy="5334000"/>
          </a:xfrm>
        </p:spPr>
        <p:txBody>
          <a:bodyPr>
            <a:normAutofit fontScale="85000" lnSpcReduction="10000"/>
          </a:bodyPr>
          <a:lstStyle/>
          <a:p>
            <a:pPr algn="just"/>
            <a:r>
              <a:rPr lang="en-US" dirty="0" err="1" smtClean="0"/>
              <a:t>Menyatakan</a:t>
            </a:r>
            <a:r>
              <a:rPr lang="en-US" dirty="0" smtClean="0"/>
              <a:t> </a:t>
            </a:r>
            <a:r>
              <a:rPr lang="en-US" dirty="0"/>
              <a:t>: </a:t>
            </a:r>
            <a:r>
              <a:rPr lang="en-US" dirty="0" err="1"/>
              <a:t>Bahwa</a:t>
            </a:r>
            <a:r>
              <a:rPr lang="en-US" dirty="0"/>
              <a:t> </a:t>
            </a:r>
            <a:r>
              <a:rPr lang="en-US" dirty="0" err="1"/>
              <a:t>hak</a:t>
            </a:r>
            <a:r>
              <a:rPr lang="en-US" dirty="0"/>
              <a:t> </a:t>
            </a:r>
            <a:r>
              <a:rPr lang="en-US" dirty="0" err="1"/>
              <a:t>milik</a:t>
            </a:r>
            <a:r>
              <a:rPr lang="en-US" dirty="0"/>
              <a:t> </a:t>
            </a:r>
            <a:r>
              <a:rPr lang="en-US" dirty="0" err="1"/>
              <a:t>atas</a:t>
            </a:r>
            <a:r>
              <a:rPr lang="en-US" dirty="0"/>
              <a:t> </a:t>
            </a:r>
            <a:r>
              <a:rPr lang="en-US" dirty="0" err="1"/>
              <a:t>tanah</a:t>
            </a:r>
            <a:r>
              <a:rPr lang="en-US" dirty="0"/>
              <a:t> </a:t>
            </a:r>
            <a:r>
              <a:rPr lang="en-US" dirty="0" err="1"/>
              <a:t>tidak</a:t>
            </a:r>
            <a:r>
              <a:rPr lang="en-US" dirty="0"/>
              <a:t> </a:t>
            </a:r>
            <a:r>
              <a:rPr lang="en-US" dirty="0" err="1"/>
              <a:t>dapat</a:t>
            </a:r>
            <a:r>
              <a:rPr lang="en-US" dirty="0"/>
              <a:t> </a:t>
            </a:r>
            <a:r>
              <a:rPr lang="en-US" dirty="0" err="1"/>
              <a:t>dipindahkan</a:t>
            </a:r>
            <a:r>
              <a:rPr lang="en-US" dirty="0"/>
              <a:t> </a:t>
            </a:r>
            <a:r>
              <a:rPr lang="en-US" dirty="0" err="1"/>
              <a:t>oleh</a:t>
            </a:r>
            <a:r>
              <a:rPr lang="en-US" dirty="0"/>
              <a:t> </a:t>
            </a:r>
            <a:r>
              <a:rPr lang="en-US" dirty="0" err="1"/>
              <a:t>orang</a:t>
            </a:r>
            <a:r>
              <a:rPr lang="en-US" dirty="0"/>
              <a:t> Indonesia </a:t>
            </a:r>
            <a:r>
              <a:rPr lang="en-US" dirty="0" err="1"/>
              <a:t>asli</a:t>
            </a:r>
            <a:r>
              <a:rPr lang="en-US" dirty="0"/>
              <a:t> </a:t>
            </a:r>
            <a:r>
              <a:rPr lang="en-US" dirty="0" err="1"/>
              <a:t>kepada</a:t>
            </a:r>
            <a:r>
              <a:rPr lang="en-US" dirty="0"/>
              <a:t> </a:t>
            </a:r>
            <a:r>
              <a:rPr lang="en-US" dirty="0" err="1"/>
              <a:t>bukan</a:t>
            </a:r>
            <a:r>
              <a:rPr lang="en-US" dirty="0"/>
              <a:t> Indonesia </a:t>
            </a:r>
            <a:r>
              <a:rPr lang="en-US" dirty="0" err="1"/>
              <a:t>asli</a:t>
            </a:r>
            <a:r>
              <a:rPr lang="en-US" dirty="0"/>
              <a:t> </a:t>
            </a:r>
            <a:r>
              <a:rPr lang="en-US" dirty="0" err="1"/>
              <a:t>dan</a:t>
            </a:r>
            <a:r>
              <a:rPr lang="en-US" dirty="0"/>
              <a:t> </a:t>
            </a:r>
            <a:r>
              <a:rPr lang="en-US" dirty="0" err="1"/>
              <a:t>oleh</a:t>
            </a:r>
            <a:r>
              <a:rPr lang="en-US" dirty="0"/>
              <a:t> </a:t>
            </a:r>
            <a:r>
              <a:rPr lang="en-US" dirty="0" err="1"/>
              <a:t>karena</a:t>
            </a:r>
            <a:r>
              <a:rPr lang="en-US" dirty="0"/>
              <a:t> </a:t>
            </a:r>
            <a:r>
              <a:rPr lang="en-US" dirty="0" err="1"/>
              <a:t>itu</a:t>
            </a:r>
            <a:r>
              <a:rPr lang="en-US" dirty="0"/>
              <a:t> </a:t>
            </a:r>
            <a:r>
              <a:rPr lang="en-US" dirty="0" err="1"/>
              <a:t>maka</a:t>
            </a:r>
            <a:r>
              <a:rPr lang="en-US" dirty="0"/>
              <a:t> </a:t>
            </a:r>
            <a:r>
              <a:rPr lang="en-US" dirty="0" err="1"/>
              <a:t>semua</a:t>
            </a:r>
            <a:r>
              <a:rPr lang="en-US" dirty="0"/>
              <a:t> </a:t>
            </a:r>
            <a:r>
              <a:rPr lang="en-US" dirty="0" err="1"/>
              <a:t>perjanjian</a:t>
            </a:r>
            <a:r>
              <a:rPr lang="en-US" dirty="0"/>
              <a:t> yang </a:t>
            </a:r>
            <a:r>
              <a:rPr lang="en-US" dirty="0" err="1"/>
              <a:t>bertujuan</a:t>
            </a:r>
            <a:r>
              <a:rPr lang="en-US" dirty="0"/>
              <a:t> </a:t>
            </a:r>
            <a:r>
              <a:rPr lang="en-US" dirty="0" err="1"/>
              <a:t>untuk</a:t>
            </a:r>
            <a:r>
              <a:rPr lang="en-US" dirty="0"/>
              <a:t> </a:t>
            </a:r>
            <a:r>
              <a:rPr lang="en-US" dirty="0" err="1"/>
              <a:t>memindahkan</a:t>
            </a:r>
            <a:r>
              <a:rPr lang="en-US" dirty="0"/>
              <a:t> </a:t>
            </a:r>
            <a:r>
              <a:rPr lang="en-US" dirty="0" err="1"/>
              <a:t>hak</a:t>
            </a:r>
            <a:r>
              <a:rPr lang="en-US" dirty="0"/>
              <a:t> </a:t>
            </a:r>
            <a:r>
              <a:rPr lang="en-US" dirty="0" err="1"/>
              <a:t>langsung</a:t>
            </a:r>
            <a:r>
              <a:rPr lang="en-US" dirty="0"/>
              <a:t> </a:t>
            </a:r>
            <a:r>
              <a:rPr lang="en-US" dirty="0" err="1"/>
              <a:t>atau</a:t>
            </a:r>
            <a:r>
              <a:rPr lang="en-US" dirty="0"/>
              <a:t> </a:t>
            </a:r>
            <a:r>
              <a:rPr lang="en-US" dirty="0" err="1"/>
              <a:t>tidak</a:t>
            </a:r>
            <a:r>
              <a:rPr lang="en-US" dirty="0"/>
              <a:t> </a:t>
            </a:r>
            <a:r>
              <a:rPr lang="en-US" dirty="0" err="1"/>
              <a:t>langsung</a:t>
            </a:r>
            <a:r>
              <a:rPr lang="en-US" dirty="0"/>
              <a:t> </a:t>
            </a:r>
            <a:r>
              <a:rPr lang="en-US" dirty="0" err="1"/>
              <a:t>adalah</a:t>
            </a:r>
            <a:r>
              <a:rPr lang="en-US" dirty="0"/>
              <a:t> </a:t>
            </a:r>
            <a:r>
              <a:rPr lang="en-US" dirty="0" err="1"/>
              <a:t>batal</a:t>
            </a:r>
            <a:r>
              <a:rPr lang="en-US" dirty="0"/>
              <a:t> </a:t>
            </a:r>
            <a:r>
              <a:rPr lang="en-US" dirty="0" err="1"/>
              <a:t>demi</a:t>
            </a:r>
            <a:r>
              <a:rPr lang="en-US" dirty="0"/>
              <a:t> </a:t>
            </a:r>
            <a:r>
              <a:rPr lang="en-US" dirty="0" err="1"/>
              <a:t>hukum</a:t>
            </a:r>
            <a:r>
              <a:rPr lang="en-US" dirty="0" smtClean="0"/>
              <a:t>.</a:t>
            </a:r>
          </a:p>
          <a:p>
            <a:pPr algn="just">
              <a:buNone/>
            </a:pPr>
            <a:endParaRPr lang="en-US" dirty="0"/>
          </a:p>
          <a:p>
            <a:pPr algn="just"/>
            <a:r>
              <a:rPr lang="en-US" dirty="0" err="1"/>
              <a:t>Namun</a:t>
            </a:r>
            <a:r>
              <a:rPr lang="en-US" dirty="0"/>
              <a:t> </a:t>
            </a:r>
            <a:r>
              <a:rPr lang="en-US" dirty="0" err="1"/>
              <a:t>dlm</a:t>
            </a:r>
            <a:r>
              <a:rPr lang="en-US" dirty="0"/>
              <a:t> </a:t>
            </a:r>
            <a:r>
              <a:rPr lang="en-US" dirty="0" err="1"/>
              <a:t>prakteknya</a:t>
            </a:r>
            <a:r>
              <a:rPr lang="en-US" dirty="0"/>
              <a:t> </a:t>
            </a:r>
            <a:r>
              <a:rPr lang="en-US" dirty="0" err="1"/>
              <a:t>yg</a:t>
            </a:r>
            <a:r>
              <a:rPr lang="en-US" dirty="0"/>
              <a:t> </a:t>
            </a:r>
            <a:r>
              <a:rPr lang="en-US" dirty="0" err="1" smtClean="0"/>
              <a:t>dilarang</a:t>
            </a:r>
            <a:r>
              <a:rPr lang="en-US" dirty="0" smtClean="0"/>
              <a:t> </a:t>
            </a:r>
            <a:r>
              <a:rPr lang="en-US" dirty="0" err="1"/>
              <a:t>adalah</a:t>
            </a:r>
            <a:r>
              <a:rPr lang="en-US" dirty="0"/>
              <a:t> </a:t>
            </a:r>
            <a:r>
              <a:rPr lang="en-US" dirty="0" err="1"/>
              <a:t>pemindahan</a:t>
            </a:r>
            <a:r>
              <a:rPr lang="en-US" dirty="0"/>
              <a:t> </a:t>
            </a:r>
            <a:r>
              <a:rPr lang="en-US" dirty="0" err="1"/>
              <a:t>hak</a:t>
            </a:r>
            <a:r>
              <a:rPr lang="en-US" dirty="0"/>
              <a:t> </a:t>
            </a:r>
            <a:r>
              <a:rPr lang="en-US" dirty="0" err="1"/>
              <a:t>atas</a:t>
            </a:r>
            <a:r>
              <a:rPr lang="en-US" dirty="0"/>
              <a:t> </a:t>
            </a:r>
            <a:r>
              <a:rPr lang="en-US" dirty="0" err="1" smtClean="0"/>
              <a:t>tanah</a:t>
            </a:r>
            <a:r>
              <a:rPr lang="en-US" dirty="0" smtClean="0"/>
              <a:t> </a:t>
            </a:r>
            <a:r>
              <a:rPr lang="en-US" dirty="0" err="1"/>
              <a:t>yg</a:t>
            </a:r>
            <a:r>
              <a:rPr lang="en-US" dirty="0"/>
              <a:t> </a:t>
            </a:r>
            <a:r>
              <a:rPr lang="en-US" u="sng" dirty="0" err="1"/>
              <a:t>bersifat</a:t>
            </a:r>
            <a:r>
              <a:rPr lang="en-US" u="sng" dirty="0"/>
              <a:t> </a:t>
            </a:r>
            <a:r>
              <a:rPr lang="en-US" u="sng" dirty="0" err="1"/>
              <a:t>aktif</a:t>
            </a:r>
            <a:r>
              <a:rPr lang="en-US" dirty="0"/>
              <a:t>, </a:t>
            </a:r>
            <a:r>
              <a:rPr lang="en-US" dirty="0" err="1"/>
              <a:t>yaitu</a:t>
            </a:r>
            <a:r>
              <a:rPr lang="en-US" dirty="0"/>
              <a:t> </a:t>
            </a:r>
            <a:r>
              <a:rPr lang="en-US" dirty="0" err="1"/>
              <a:t>perjanjian</a:t>
            </a:r>
            <a:r>
              <a:rPr lang="en-US" dirty="0"/>
              <a:t> </a:t>
            </a:r>
            <a:r>
              <a:rPr lang="en-US" dirty="0" err="1"/>
              <a:t>yg</a:t>
            </a:r>
            <a:r>
              <a:rPr lang="en-US" dirty="0"/>
              <a:t> </a:t>
            </a:r>
            <a:r>
              <a:rPr lang="en-US" dirty="0" err="1"/>
              <a:t>bermaksud</a:t>
            </a:r>
            <a:r>
              <a:rPr lang="en-US" dirty="0"/>
              <a:t> </a:t>
            </a:r>
            <a:r>
              <a:rPr lang="en-US" dirty="0" err="1"/>
              <a:t>mengakibatkan</a:t>
            </a:r>
            <a:r>
              <a:rPr lang="en-US" dirty="0"/>
              <a:t> </a:t>
            </a:r>
            <a:r>
              <a:rPr lang="en-US" dirty="0" err="1"/>
              <a:t>hak</a:t>
            </a:r>
            <a:r>
              <a:rPr lang="en-US" dirty="0"/>
              <a:t> </a:t>
            </a:r>
            <a:r>
              <a:rPr lang="en-US" dirty="0" err="1"/>
              <a:t>secara</a:t>
            </a:r>
            <a:r>
              <a:rPr lang="en-US" dirty="0"/>
              <a:t> </a:t>
            </a:r>
            <a:r>
              <a:rPr lang="en-US" dirty="0" err="1"/>
              <a:t>sengaja</a:t>
            </a:r>
            <a:r>
              <a:rPr lang="en-US" dirty="0"/>
              <a:t>, </a:t>
            </a:r>
            <a:r>
              <a:rPr lang="en-US" dirty="0" err="1"/>
              <a:t>misalnya</a:t>
            </a:r>
            <a:r>
              <a:rPr lang="en-US" dirty="0"/>
              <a:t> </a:t>
            </a:r>
            <a:r>
              <a:rPr lang="en-US" dirty="0" err="1"/>
              <a:t>jual</a:t>
            </a:r>
            <a:r>
              <a:rPr lang="en-US" dirty="0"/>
              <a:t> </a:t>
            </a:r>
            <a:r>
              <a:rPr lang="en-US" dirty="0" err="1"/>
              <a:t>beli</a:t>
            </a:r>
            <a:r>
              <a:rPr lang="en-US" dirty="0"/>
              <a:t>, </a:t>
            </a:r>
            <a:r>
              <a:rPr lang="en-US" dirty="0" err="1"/>
              <a:t>penukaran</a:t>
            </a:r>
            <a:r>
              <a:rPr lang="en-US" dirty="0"/>
              <a:t>, </a:t>
            </a:r>
            <a:r>
              <a:rPr lang="en-US" dirty="0" err="1"/>
              <a:t>hibah</a:t>
            </a:r>
            <a:r>
              <a:rPr lang="en-US" dirty="0"/>
              <a:t>, </a:t>
            </a:r>
            <a:r>
              <a:rPr lang="en-US" dirty="0" err="1"/>
              <a:t>hibah</a:t>
            </a:r>
            <a:r>
              <a:rPr lang="en-US" dirty="0"/>
              <a:t> </a:t>
            </a:r>
            <a:r>
              <a:rPr lang="en-US" dirty="0" err="1"/>
              <a:t>wasiat</a:t>
            </a:r>
            <a:r>
              <a:rPr lang="en-US" dirty="0"/>
              <a:t>, </a:t>
            </a:r>
            <a:r>
              <a:rPr lang="en-US" dirty="0" err="1"/>
              <a:t>inbreng</a:t>
            </a:r>
            <a:r>
              <a:rPr lang="en-US" dirty="0"/>
              <a:t> (</a:t>
            </a:r>
            <a:r>
              <a:rPr lang="en-US" dirty="0" err="1"/>
              <a:t>pemasukan</a:t>
            </a:r>
            <a:r>
              <a:rPr lang="en-US" dirty="0"/>
              <a:t> </a:t>
            </a:r>
            <a:r>
              <a:rPr lang="en-US" dirty="0" err="1"/>
              <a:t>sbg</a:t>
            </a:r>
            <a:r>
              <a:rPr lang="en-US" dirty="0"/>
              <a:t> modal </a:t>
            </a:r>
            <a:r>
              <a:rPr lang="en-US" dirty="0" err="1"/>
              <a:t>dlm</a:t>
            </a:r>
            <a:r>
              <a:rPr lang="en-US" dirty="0"/>
              <a:t> PT) </a:t>
            </a:r>
            <a:r>
              <a:rPr lang="en-US" dirty="0" err="1"/>
              <a:t>dsbnya</a:t>
            </a:r>
            <a:endParaRPr lang="en-US" dirty="0"/>
          </a:p>
          <a:p>
            <a:pPr algn="ctr">
              <a:buNone/>
            </a:pPr>
            <a:r>
              <a:rPr lang="en-US" dirty="0" smtClean="0"/>
              <a:t>16</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943600"/>
          </a:xfrm>
        </p:spPr>
        <p:txBody>
          <a:bodyPr/>
          <a:lstStyle/>
          <a:p>
            <a:r>
              <a:rPr lang="en-US" dirty="0" smtClean="0"/>
              <a:t>b. </a:t>
            </a:r>
            <a:r>
              <a:rPr lang="en-US" dirty="0" err="1" smtClean="0"/>
              <a:t>Dlm</a:t>
            </a:r>
            <a:r>
              <a:rPr lang="en-US" dirty="0" smtClean="0"/>
              <a:t> </a:t>
            </a:r>
            <a:r>
              <a:rPr lang="en-US" dirty="0" err="1" smtClean="0"/>
              <a:t>hal</a:t>
            </a:r>
            <a:r>
              <a:rPr lang="en-US" dirty="0" smtClean="0"/>
              <a:t> </a:t>
            </a:r>
            <a:r>
              <a:rPr lang="en-US" dirty="0" err="1" smtClean="0"/>
              <a:t>sertipikat</a:t>
            </a:r>
            <a:r>
              <a:rPr lang="en-US" dirty="0" smtClean="0"/>
              <a:t> </a:t>
            </a:r>
            <a:r>
              <a:rPr lang="en-US" dirty="0" err="1" smtClean="0"/>
              <a:t>tsb</a:t>
            </a:r>
            <a:r>
              <a:rPr lang="en-US" dirty="0" smtClean="0"/>
              <a:t> </a:t>
            </a:r>
            <a:r>
              <a:rPr lang="en-US" dirty="0" err="1" smtClean="0"/>
              <a:t>tdk</a:t>
            </a:r>
            <a:r>
              <a:rPr lang="en-US" dirty="0" smtClean="0"/>
              <a:t> </a:t>
            </a:r>
            <a:r>
              <a:rPr lang="en-US" dirty="0" err="1" smtClean="0"/>
              <a:t>diserahkan</a:t>
            </a:r>
            <a:r>
              <a:rPr lang="en-US" dirty="0" smtClean="0"/>
              <a:t> </a:t>
            </a:r>
            <a:r>
              <a:rPr lang="en-US" dirty="0" err="1" smtClean="0"/>
              <a:t>kpd</a:t>
            </a:r>
            <a:r>
              <a:rPr lang="en-US" dirty="0" smtClean="0"/>
              <a:t> </a:t>
            </a:r>
            <a:r>
              <a:rPr lang="en-US" dirty="0" err="1" smtClean="0"/>
              <a:t>pembeli</a:t>
            </a:r>
            <a:r>
              <a:rPr lang="en-US" dirty="0" smtClean="0"/>
              <a:t> </a:t>
            </a:r>
            <a:r>
              <a:rPr lang="en-US" dirty="0" err="1" smtClean="0"/>
              <a:t>lelang</a:t>
            </a:r>
            <a:r>
              <a:rPr lang="en-US" dirty="0" smtClean="0"/>
              <a:t> </a:t>
            </a:r>
            <a:r>
              <a:rPr lang="en-US" dirty="0" err="1" smtClean="0"/>
              <a:t>eksekusi</a:t>
            </a:r>
            <a:r>
              <a:rPr lang="en-US" dirty="0" smtClean="0"/>
              <a:t>, </a:t>
            </a:r>
            <a:r>
              <a:rPr lang="en-US" dirty="0" err="1" smtClean="0"/>
              <a:t>diperlukan</a:t>
            </a:r>
            <a:r>
              <a:rPr lang="en-US" dirty="0" smtClean="0"/>
              <a:t> </a:t>
            </a:r>
            <a:r>
              <a:rPr lang="en-US" dirty="0" err="1" smtClean="0"/>
              <a:t>surat</a:t>
            </a:r>
            <a:r>
              <a:rPr lang="en-US" dirty="0" smtClean="0"/>
              <a:t> </a:t>
            </a:r>
            <a:r>
              <a:rPr lang="en-US" dirty="0" err="1" smtClean="0"/>
              <a:t>keterangan</a:t>
            </a:r>
            <a:r>
              <a:rPr lang="en-US" dirty="0" smtClean="0"/>
              <a:t> </a:t>
            </a:r>
            <a:r>
              <a:rPr lang="en-US" dirty="0" err="1" smtClean="0"/>
              <a:t>dari</a:t>
            </a:r>
            <a:r>
              <a:rPr lang="en-US" dirty="0" smtClean="0"/>
              <a:t> </a:t>
            </a:r>
            <a:r>
              <a:rPr lang="en-US" dirty="0" err="1" smtClean="0"/>
              <a:t>Kepala</a:t>
            </a:r>
            <a:r>
              <a:rPr lang="en-US" dirty="0" smtClean="0"/>
              <a:t> Kantor </a:t>
            </a:r>
            <a:r>
              <a:rPr lang="en-US" dirty="0" err="1" smtClean="0"/>
              <a:t>Lelang</a:t>
            </a:r>
            <a:r>
              <a:rPr lang="en-US" dirty="0" smtClean="0"/>
              <a:t> </a:t>
            </a:r>
            <a:r>
              <a:rPr lang="en-US" dirty="0" err="1" smtClean="0"/>
              <a:t>mengenai</a:t>
            </a:r>
            <a:r>
              <a:rPr lang="en-US" dirty="0" smtClean="0"/>
              <a:t> </a:t>
            </a:r>
            <a:r>
              <a:rPr lang="en-US" dirty="0" err="1" smtClean="0"/>
              <a:t>alasan</a:t>
            </a:r>
            <a:r>
              <a:rPr lang="en-US" dirty="0" smtClean="0"/>
              <a:t> </a:t>
            </a:r>
            <a:r>
              <a:rPr lang="en-US" dirty="0" err="1" smtClean="0"/>
              <a:t>tdk</a:t>
            </a:r>
            <a:r>
              <a:rPr lang="en-US" dirty="0" smtClean="0"/>
              <a:t> </a:t>
            </a:r>
            <a:r>
              <a:rPr lang="en-US" dirty="0" err="1" smtClean="0"/>
              <a:t>diserahkannya</a:t>
            </a:r>
            <a:r>
              <a:rPr lang="en-US" dirty="0" smtClean="0"/>
              <a:t> </a:t>
            </a:r>
            <a:r>
              <a:rPr lang="en-US" dirty="0" err="1" smtClean="0"/>
              <a:t>sertipikat</a:t>
            </a:r>
            <a:r>
              <a:rPr lang="en-US" dirty="0" smtClean="0"/>
              <a:t> </a:t>
            </a:r>
            <a:r>
              <a:rPr lang="en-US" dirty="0" err="1" smtClean="0"/>
              <a:t>tsb</a:t>
            </a:r>
            <a:r>
              <a:rPr lang="en-US" dirty="0" smtClean="0"/>
              <a:t>; </a:t>
            </a:r>
            <a:r>
              <a:rPr lang="en-US" dirty="0" err="1" smtClean="0"/>
              <a:t>atau</a:t>
            </a:r>
            <a:endParaRPr lang="en-US" dirty="0" smtClean="0"/>
          </a:p>
          <a:p>
            <a:r>
              <a:rPr lang="en-US" dirty="0" smtClean="0"/>
              <a:t>c. </a:t>
            </a:r>
            <a:r>
              <a:rPr lang="en-US" dirty="0" err="1" smtClean="0"/>
              <a:t>Jika</a:t>
            </a:r>
            <a:r>
              <a:rPr lang="en-US" dirty="0" smtClean="0"/>
              <a:t> </a:t>
            </a:r>
            <a:r>
              <a:rPr lang="en-US" dirty="0" err="1" smtClean="0"/>
              <a:t>bidang</a:t>
            </a:r>
            <a:r>
              <a:rPr lang="en-US" dirty="0" smtClean="0"/>
              <a:t> tang </a:t>
            </a:r>
            <a:r>
              <a:rPr lang="en-US" dirty="0" err="1" smtClean="0"/>
              <a:t>ybs</a:t>
            </a:r>
            <a:r>
              <a:rPr lang="en-US" dirty="0" smtClean="0"/>
              <a:t> </a:t>
            </a:r>
            <a:r>
              <a:rPr lang="en-US" dirty="0" err="1" smtClean="0"/>
              <a:t>blm</a:t>
            </a:r>
            <a:r>
              <a:rPr lang="en-US" dirty="0" smtClean="0"/>
              <a:t> </a:t>
            </a:r>
            <a:r>
              <a:rPr lang="en-US" dirty="0" err="1" smtClean="0"/>
              <a:t>terdaftar</a:t>
            </a:r>
            <a:r>
              <a:rPr lang="en-US" dirty="0" smtClean="0"/>
              <a:t>, </a:t>
            </a:r>
            <a:r>
              <a:rPr lang="en-US" dirty="0" err="1" smtClean="0"/>
              <a:t>diperlukan</a:t>
            </a:r>
            <a:r>
              <a:rPr lang="en-US" dirty="0" smtClean="0"/>
              <a:t> </a:t>
            </a:r>
            <a:r>
              <a:rPr lang="en-US" dirty="0" err="1" smtClean="0"/>
              <a:t>surat-surat</a:t>
            </a:r>
            <a:r>
              <a:rPr lang="en-US" dirty="0" smtClean="0"/>
              <a:t> </a:t>
            </a:r>
            <a:r>
              <a:rPr lang="en-US" dirty="0" err="1" smtClean="0"/>
              <a:t>sebagaimana</a:t>
            </a:r>
            <a:r>
              <a:rPr lang="en-US" dirty="0" smtClean="0"/>
              <a:t> </a:t>
            </a:r>
            <a:r>
              <a:rPr lang="en-US" dirty="0" err="1" smtClean="0"/>
              <a:t>di</a:t>
            </a:r>
            <a:r>
              <a:rPr lang="en-US" dirty="0" smtClean="0"/>
              <a:t> </a:t>
            </a:r>
            <a:r>
              <a:rPr lang="en-US" dirty="0" err="1" smtClean="0"/>
              <a:t>jelaskan</a:t>
            </a:r>
            <a:r>
              <a:rPr lang="en-US" dirty="0" smtClean="0"/>
              <a:t> </a:t>
            </a:r>
            <a:r>
              <a:rPr lang="en-US" dirty="0" err="1" smtClean="0"/>
              <a:t>diatas</a:t>
            </a:r>
            <a:r>
              <a:rPr lang="en-US" dirty="0" smtClean="0"/>
              <a:t> (</a:t>
            </a:r>
            <a:r>
              <a:rPr lang="en-US" dirty="0" err="1" smtClean="0"/>
              <a:t>surat-surat</a:t>
            </a:r>
            <a:r>
              <a:rPr lang="en-US" dirty="0" smtClean="0"/>
              <a:t> </a:t>
            </a:r>
            <a:r>
              <a:rPr lang="en-US" dirty="0" err="1" smtClean="0"/>
              <a:t>yg</a:t>
            </a:r>
            <a:r>
              <a:rPr lang="en-US" dirty="0" smtClean="0"/>
              <a:t> </a:t>
            </a:r>
            <a:r>
              <a:rPr lang="en-US" dirty="0" err="1" smtClean="0"/>
              <a:t>berkaitan</a:t>
            </a:r>
            <a:r>
              <a:rPr lang="en-US" dirty="0" smtClean="0"/>
              <a:t> </a:t>
            </a:r>
            <a:r>
              <a:rPr lang="en-US" dirty="0" err="1" smtClean="0"/>
              <a:t>dng</a:t>
            </a:r>
            <a:r>
              <a:rPr lang="en-US" dirty="0" smtClean="0"/>
              <a:t> </a:t>
            </a:r>
            <a:r>
              <a:rPr lang="en-US" dirty="0" err="1" smtClean="0"/>
              <a:t>bidang</a:t>
            </a:r>
            <a:r>
              <a:rPr lang="en-US" dirty="0" smtClean="0"/>
              <a:t> </a:t>
            </a:r>
            <a:r>
              <a:rPr lang="en-US" dirty="0" err="1" smtClean="0"/>
              <a:t>tanah</a:t>
            </a:r>
            <a:r>
              <a:rPr lang="en-US" dirty="0" smtClean="0"/>
              <a:t> </a:t>
            </a:r>
            <a:r>
              <a:rPr lang="en-US" dirty="0" err="1" smtClean="0"/>
              <a:t>yg</a:t>
            </a:r>
            <a:r>
              <a:rPr lang="en-US" dirty="0" smtClean="0"/>
              <a:t> </a:t>
            </a:r>
            <a:r>
              <a:rPr lang="en-US" dirty="0" err="1" smtClean="0"/>
              <a:t>belum</a:t>
            </a:r>
            <a:r>
              <a:rPr lang="en-US" dirty="0" smtClean="0"/>
              <a:t> </a:t>
            </a:r>
            <a:r>
              <a:rPr lang="en-US" dirty="0" err="1" smtClean="0"/>
              <a:t>terdaftar</a:t>
            </a:r>
            <a:r>
              <a:rPr lang="en-US" dirty="0" smtClean="0"/>
              <a:t>)</a:t>
            </a:r>
          </a:p>
          <a:p>
            <a:r>
              <a:rPr lang="en-US" dirty="0" smtClean="0"/>
              <a:t>3. </a:t>
            </a:r>
            <a:r>
              <a:rPr lang="en-US" dirty="0" err="1" smtClean="0"/>
              <a:t>Bukti-bukti</a:t>
            </a:r>
            <a:r>
              <a:rPr lang="en-US" dirty="0" smtClean="0"/>
              <a:t> </a:t>
            </a:r>
            <a:r>
              <a:rPr lang="en-US" dirty="0" err="1" smtClean="0"/>
              <a:t>pembeli</a:t>
            </a:r>
            <a:r>
              <a:rPr lang="en-US" dirty="0" smtClean="0"/>
              <a:t> </a:t>
            </a:r>
            <a:r>
              <a:rPr lang="en-US" dirty="0" err="1" smtClean="0"/>
              <a:t>lelang</a:t>
            </a:r>
            <a:endParaRPr lang="en-US" dirty="0" smtClean="0"/>
          </a:p>
          <a:p>
            <a:r>
              <a:rPr lang="en-US" dirty="0" smtClean="0"/>
              <a:t>4. </a:t>
            </a:r>
            <a:r>
              <a:rPr lang="en-US" dirty="0" err="1" smtClean="0"/>
              <a:t>bukti</a:t>
            </a:r>
            <a:r>
              <a:rPr lang="en-US" dirty="0" smtClean="0"/>
              <a:t> </a:t>
            </a:r>
            <a:r>
              <a:rPr lang="en-US" dirty="0" err="1" smtClean="0"/>
              <a:t>pelunasan</a:t>
            </a:r>
            <a:r>
              <a:rPr lang="en-US" dirty="0" smtClean="0"/>
              <a:t> </a:t>
            </a:r>
            <a:r>
              <a:rPr lang="en-US" dirty="0" err="1" smtClean="0"/>
              <a:t>harga</a:t>
            </a:r>
            <a:r>
              <a:rPr lang="en-US" dirty="0" smtClean="0"/>
              <a:t> </a:t>
            </a:r>
            <a:r>
              <a:rPr lang="en-US" dirty="0" err="1" smtClean="0"/>
              <a:t>pembelian</a:t>
            </a:r>
            <a:endParaRPr lang="en-US" dirty="0" smtClean="0"/>
          </a:p>
          <a:p>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F. </a:t>
            </a:r>
            <a:r>
              <a:rPr lang="en-US" b="1" dirty="0" err="1" smtClean="0"/>
              <a:t>Peralihan</a:t>
            </a:r>
            <a:r>
              <a:rPr lang="en-US" b="1" dirty="0" smtClean="0"/>
              <a:t> </a:t>
            </a:r>
            <a:r>
              <a:rPr lang="en-US" b="1" dirty="0" err="1" smtClean="0"/>
              <a:t>Hak</a:t>
            </a:r>
            <a:r>
              <a:rPr lang="en-US" b="1" dirty="0" smtClean="0"/>
              <a:t> </a:t>
            </a:r>
            <a:r>
              <a:rPr lang="en-US" b="1" dirty="0" err="1" smtClean="0"/>
              <a:t>karena</a:t>
            </a:r>
            <a:r>
              <a:rPr lang="en-US" b="1" dirty="0" smtClean="0"/>
              <a:t> </a:t>
            </a:r>
            <a:r>
              <a:rPr lang="en-US" b="1" dirty="0" err="1" smtClean="0"/>
              <a:t>Warisan</a:t>
            </a:r>
            <a:endParaRPr lang="en-US" b="1" dirty="0"/>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r>
              <a:rPr lang="en-US" dirty="0" err="1" smtClean="0"/>
              <a:t>Ketentuan</a:t>
            </a:r>
            <a:r>
              <a:rPr lang="en-US" dirty="0" smtClean="0"/>
              <a:t> </a:t>
            </a:r>
            <a:r>
              <a:rPr lang="en-US" dirty="0" err="1" smtClean="0"/>
              <a:t>Pendaftaran</a:t>
            </a:r>
            <a:r>
              <a:rPr lang="en-US" dirty="0" smtClean="0"/>
              <a:t> </a:t>
            </a:r>
            <a:r>
              <a:rPr lang="en-US" dirty="0" err="1" smtClean="0"/>
              <a:t>Hak</a:t>
            </a:r>
            <a:r>
              <a:rPr lang="en-US" dirty="0" smtClean="0"/>
              <a:t> </a:t>
            </a:r>
            <a:r>
              <a:rPr lang="en-US" dirty="0" err="1" smtClean="0"/>
              <a:t>karena</a:t>
            </a:r>
            <a:r>
              <a:rPr lang="en-US" dirty="0" smtClean="0"/>
              <a:t> </a:t>
            </a:r>
            <a:r>
              <a:rPr lang="en-US" dirty="0" err="1" smtClean="0"/>
              <a:t>warisan</a:t>
            </a:r>
            <a:r>
              <a:rPr lang="en-US" dirty="0" smtClean="0"/>
              <a:t> :</a:t>
            </a:r>
          </a:p>
          <a:p>
            <a:pPr marL="514350" indent="-514350">
              <a:buAutoNum type="arabicPeriod"/>
            </a:pPr>
            <a:r>
              <a:rPr lang="en-US" dirty="0" err="1" smtClean="0"/>
              <a:t>Bagi</a:t>
            </a:r>
            <a:r>
              <a:rPr lang="en-US" dirty="0" smtClean="0"/>
              <a:t> </a:t>
            </a:r>
            <a:r>
              <a:rPr lang="en-US" dirty="0" err="1" smtClean="0"/>
              <a:t>tanah</a:t>
            </a:r>
            <a:r>
              <a:rPr lang="en-US" dirty="0" smtClean="0"/>
              <a:t> </a:t>
            </a:r>
            <a:r>
              <a:rPr lang="en-US" dirty="0" err="1" smtClean="0"/>
              <a:t>yg</a:t>
            </a:r>
            <a:r>
              <a:rPr lang="en-US" dirty="0" smtClean="0"/>
              <a:t> </a:t>
            </a:r>
            <a:r>
              <a:rPr lang="en-US" dirty="0" err="1" smtClean="0"/>
              <a:t>sudah</a:t>
            </a:r>
            <a:r>
              <a:rPr lang="en-US" dirty="0" smtClean="0"/>
              <a:t> </a:t>
            </a:r>
            <a:r>
              <a:rPr lang="en-US" dirty="0" err="1" smtClean="0"/>
              <a:t>terdaftar</a:t>
            </a:r>
            <a:r>
              <a:rPr lang="en-US" dirty="0" smtClean="0"/>
              <a:t>, </a:t>
            </a:r>
            <a:r>
              <a:rPr lang="en-US" dirty="0" err="1" smtClean="0"/>
              <a:t>dokumen</a:t>
            </a:r>
            <a:r>
              <a:rPr lang="en-US" dirty="0" smtClean="0"/>
              <a:t> </a:t>
            </a:r>
            <a:r>
              <a:rPr lang="en-US" dirty="0" err="1" smtClean="0"/>
              <a:t>yg</a:t>
            </a:r>
            <a:r>
              <a:rPr lang="en-US" dirty="0" smtClean="0"/>
              <a:t> </a:t>
            </a:r>
            <a:r>
              <a:rPr lang="en-US" dirty="0" err="1" smtClean="0"/>
              <a:t>diperlukan</a:t>
            </a:r>
            <a:r>
              <a:rPr lang="en-US" dirty="0" smtClean="0"/>
              <a:t> </a:t>
            </a:r>
            <a:r>
              <a:rPr lang="en-US" dirty="0" err="1" smtClean="0"/>
              <a:t>utk</a:t>
            </a:r>
            <a:r>
              <a:rPr lang="en-US" dirty="0" smtClean="0"/>
              <a:t> </a:t>
            </a:r>
            <a:r>
              <a:rPr lang="en-US" dirty="0" err="1" smtClean="0"/>
              <a:t>pendaftarannya</a:t>
            </a:r>
            <a:r>
              <a:rPr lang="en-US" dirty="0" smtClean="0"/>
              <a:t> :</a:t>
            </a:r>
          </a:p>
          <a:p>
            <a:pPr marL="514350" indent="-514350">
              <a:buNone/>
            </a:pPr>
            <a:r>
              <a:rPr lang="en-US" dirty="0" smtClean="0"/>
              <a:t>      a. </a:t>
            </a:r>
            <a:r>
              <a:rPr lang="en-US" dirty="0" err="1" smtClean="0"/>
              <a:t>Sertipikat</a:t>
            </a:r>
            <a:r>
              <a:rPr lang="en-US" dirty="0" smtClean="0"/>
              <a:t> </a:t>
            </a:r>
            <a:r>
              <a:rPr lang="en-US" dirty="0" err="1" smtClean="0"/>
              <a:t>tanah</a:t>
            </a:r>
            <a:r>
              <a:rPr lang="en-US" dirty="0" smtClean="0"/>
              <a:t> </a:t>
            </a:r>
            <a:r>
              <a:rPr lang="en-US" dirty="0" err="1" smtClean="0"/>
              <a:t>ybs</a:t>
            </a:r>
            <a:endParaRPr lang="en-US" dirty="0" smtClean="0"/>
          </a:p>
          <a:p>
            <a:pPr marL="514350" indent="-514350">
              <a:buNone/>
            </a:pPr>
            <a:r>
              <a:rPr lang="en-US" dirty="0" smtClean="0"/>
              <a:t>      b. </a:t>
            </a:r>
            <a:r>
              <a:rPr lang="en-US" dirty="0" err="1" smtClean="0"/>
              <a:t>Surat</a:t>
            </a:r>
            <a:r>
              <a:rPr lang="en-US" dirty="0" smtClean="0"/>
              <a:t> </a:t>
            </a:r>
            <a:r>
              <a:rPr lang="en-US" dirty="0" err="1" smtClean="0"/>
              <a:t>kematian</a:t>
            </a:r>
            <a:r>
              <a:rPr lang="en-US" dirty="0" smtClean="0"/>
              <a:t> </a:t>
            </a:r>
            <a:r>
              <a:rPr lang="en-US" dirty="0" err="1" smtClean="0"/>
              <a:t>pemegang</a:t>
            </a:r>
            <a:r>
              <a:rPr lang="en-US" dirty="0" smtClean="0"/>
              <a:t> </a:t>
            </a:r>
            <a:r>
              <a:rPr lang="en-US" dirty="0" err="1" smtClean="0"/>
              <a:t>hak</a:t>
            </a:r>
            <a:r>
              <a:rPr lang="en-US" dirty="0" smtClean="0"/>
              <a:t> </a:t>
            </a:r>
            <a:r>
              <a:rPr lang="en-US" dirty="0" err="1" smtClean="0"/>
              <a:t>dan</a:t>
            </a:r>
            <a:r>
              <a:rPr lang="en-US" dirty="0" smtClean="0"/>
              <a:t> </a:t>
            </a:r>
            <a:r>
              <a:rPr lang="en-US" dirty="0" err="1" smtClean="0"/>
              <a:t>surat</a:t>
            </a:r>
            <a:r>
              <a:rPr lang="en-US" dirty="0" smtClean="0"/>
              <a:t> </a:t>
            </a:r>
            <a:r>
              <a:rPr lang="en-US" dirty="0" err="1" smtClean="0"/>
              <a:t>tanda</a:t>
            </a:r>
            <a:r>
              <a:rPr lang="en-US" dirty="0" smtClean="0"/>
              <a:t> </a:t>
            </a:r>
            <a:r>
              <a:rPr lang="en-US" dirty="0" err="1" smtClean="0"/>
              <a:t>bukti</a:t>
            </a:r>
            <a:r>
              <a:rPr lang="en-US" dirty="0" smtClean="0"/>
              <a:t> </a:t>
            </a:r>
            <a:r>
              <a:rPr lang="en-US" dirty="0" err="1" smtClean="0"/>
              <a:t>sbg</a:t>
            </a:r>
            <a:r>
              <a:rPr lang="en-US" dirty="0" smtClean="0"/>
              <a:t> </a:t>
            </a:r>
            <a:r>
              <a:rPr lang="en-US" dirty="0" err="1" smtClean="0"/>
              <a:t>ahli</a:t>
            </a:r>
            <a:r>
              <a:rPr lang="en-US" dirty="0" smtClean="0"/>
              <a:t> </a:t>
            </a:r>
            <a:r>
              <a:rPr lang="en-US" dirty="0" err="1" smtClean="0"/>
              <a:t>waris</a:t>
            </a:r>
            <a:endParaRPr lang="en-US" dirty="0" smtClean="0"/>
          </a:p>
          <a:p>
            <a:pPr marL="514350" indent="-514350">
              <a:buAutoNum type="arabicPeriod" startAt="2"/>
            </a:pPr>
            <a:r>
              <a:rPr lang="en-US" dirty="0" err="1" smtClean="0"/>
              <a:t>Jika</a:t>
            </a:r>
            <a:r>
              <a:rPr lang="en-US" dirty="0" smtClean="0"/>
              <a:t> </a:t>
            </a:r>
            <a:r>
              <a:rPr lang="en-US" dirty="0" err="1" smtClean="0"/>
              <a:t>bidang</a:t>
            </a:r>
            <a:r>
              <a:rPr lang="en-US" dirty="0" smtClean="0"/>
              <a:t> </a:t>
            </a:r>
            <a:r>
              <a:rPr lang="en-US" dirty="0" err="1" smtClean="0"/>
              <a:t>tanah</a:t>
            </a:r>
            <a:r>
              <a:rPr lang="en-US" dirty="0" smtClean="0"/>
              <a:t> </a:t>
            </a:r>
            <a:r>
              <a:rPr lang="en-US" dirty="0" err="1" smtClean="0"/>
              <a:t>belum</a:t>
            </a:r>
            <a:r>
              <a:rPr lang="en-US" dirty="0" smtClean="0"/>
              <a:t> </a:t>
            </a:r>
            <a:r>
              <a:rPr lang="en-US" dirty="0" err="1" smtClean="0"/>
              <a:t>terdaftar</a:t>
            </a:r>
            <a:r>
              <a:rPr lang="en-US" dirty="0" smtClean="0"/>
              <a:t>, </a:t>
            </a:r>
            <a:r>
              <a:rPr lang="en-US" dirty="0" err="1" smtClean="0"/>
              <a:t>wajib</a:t>
            </a:r>
            <a:r>
              <a:rPr lang="en-US" dirty="0" smtClean="0"/>
              <a:t> </a:t>
            </a:r>
            <a:r>
              <a:rPr lang="en-US" dirty="0" err="1" smtClean="0"/>
              <a:t>diserahkan</a:t>
            </a:r>
            <a:r>
              <a:rPr lang="en-US" dirty="0" smtClean="0"/>
              <a:t> pula </a:t>
            </a:r>
            <a:r>
              <a:rPr lang="en-US" dirty="0" err="1" smtClean="0"/>
              <a:t>dokumen-dokumen</a:t>
            </a:r>
            <a:r>
              <a:rPr lang="en-US" dirty="0" smtClean="0"/>
              <a:t> :</a:t>
            </a:r>
          </a:p>
          <a:p>
            <a:pPr marL="514350" indent="-514350">
              <a:buNone/>
            </a:pPr>
            <a:r>
              <a:rPr lang="en-US" dirty="0" smtClean="0"/>
              <a:t>      a. </a:t>
            </a:r>
            <a:r>
              <a:rPr lang="en-US" dirty="0" err="1" smtClean="0"/>
              <a:t>Surat</a:t>
            </a:r>
            <a:r>
              <a:rPr lang="en-US" dirty="0" smtClean="0"/>
              <a:t> </a:t>
            </a:r>
            <a:r>
              <a:rPr lang="en-US" dirty="0" err="1" smtClean="0"/>
              <a:t>Bukti</a:t>
            </a:r>
            <a:r>
              <a:rPr lang="en-US" dirty="0" smtClean="0"/>
              <a:t> </a:t>
            </a:r>
            <a:r>
              <a:rPr lang="en-US" dirty="0" err="1" smtClean="0"/>
              <a:t>Hak</a:t>
            </a:r>
            <a:endParaRPr lang="en-US" dirty="0" smtClean="0"/>
          </a:p>
          <a:p>
            <a:pPr marL="514350" indent="-514350">
              <a:buNone/>
            </a:pPr>
            <a:r>
              <a:rPr lang="en-US" dirty="0" smtClean="0"/>
              <a:t>      b. </a:t>
            </a:r>
            <a:r>
              <a:rPr lang="en-US" dirty="0" err="1" smtClean="0"/>
              <a:t>Surat</a:t>
            </a:r>
            <a:r>
              <a:rPr lang="en-US" dirty="0" smtClean="0"/>
              <a:t> </a:t>
            </a:r>
            <a:r>
              <a:rPr lang="en-US" dirty="0" err="1" smtClean="0"/>
              <a:t>Keterangan</a:t>
            </a:r>
            <a:r>
              <a:rPr lang="en-US" dirty="0" smtClean="0"/>
              <a:t> </a:t>
            </a:r>
            <a:r>
              <a:rPr lang="en-US" dirty="0" err="1" smtClean="0"/>
              <a:t>Kepala</a:t>
            </a:r>
            <a:r>
              <a:rPr lang="en-US" dirty="0" smtClean="0"/>
              <a:t> </a:t>
            </a:r>
            <a:r>
              <a:rPr lang="en-US" dirty="0" err="1" smtClean="0"/>
              <a:t>Desa</a:t>
            </a:r>
            <a:r>
              <a:rPr lang="en-US" dirty="0" smtClean="0"/>
              <a:t>/</a:t>
            </a:r>
            <a:r>
              <a:rPr lang="en-US" dirty="0" err="1" smtClean="0"/>
              <a:t>Kelurahan</a:t>
            </a:r>
            <a:r>
              <a:rPr lang="en-US" dirty="0" smtClean="0"/>
              <a:t> </a:t>
            </a:r>
            <a:r>
              <a:rPr lang="en-US" dirty="0" err="1" smtClean="0"/>
              <a:t>mengenai</a:t>
            </a:r>
            <a:r>
              <a:rPr lang="en-US" dirty="0" smtClean="0"/>
              <a:t> </a:t>
            </a:r>
            <a:r>
              <a:rPr lang="en-US" dirty="0" err="1" smtClean="0"/>
              <a:t>dikuasainya</a:t>
            </a:r>
            <a:r>
              <a:rPr lang="en-US" dirty="0" smtClean="0"/>
              <a:t> </a:t>
            </a:r>
            <a:r>
              <a:rPr lang="en-US" dirty="0" err="1" smtClean="0"/>
              <a:t>tanah</a:t>
            </a:r>
            <a:r>
              <a:rPr lang="en-US" dirty="0" smtClean="0"/>
              <a:t> </a:t>
            </a:r>
            <a:r>
              <a:rPr lang="en-US" dirty="0" err="1" smtClean="0"/>
              <a:t>tsb</a:t>
            </a:r>
            <a:r>
              <a:rPr lang="en-US" dirty="0" smtClean="0"/>
              <a:t> </a:t>
            </a:r>
            <a:r>
              <a:rPr lang="en-US" dirty="0" err="1" smtClean="0"/>
              <a:t>oleh</a:t>
            </a:r>
            <a:r>
              <a:rPr lang="en-US" dirty="0" smtClean="0"/>
              <a:t> </a:t>
            </a:r>
            <a:r>
              <a:rPr lang="en-US" dirty="0" err="1" smtClean="0"/>
              <a:t>pemegang</a:t>
            </a:r>
            <a:r>
              <a:rPr lang="en-US" dirty="0" smtClean="0"/>
              <a:t> </a:t>
            </a:r>
            <a:r>
              <a:rPr lang="en-US" dirty="0" err="1" smtClean="0"/>
              <a:t>hak</a:t>
            </a:r>
            <a:r>
              <a:rPr lang="en-US" dirty="0" smtClean="0"/>
              <a:t>; </a:t>
            </a:r>
            <a:r>
              <a:rPr lang="en-US" dirty="0" err="1" smtClean="0"/>
              <a:t>dan</a:t>
            </a:r>
            <a:endParaRPr lang="en-US" dirty="0" smtClean="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943600"/>
          </a:xfrm>
        </p:spPr>
        <p:txBody>
          <a:bodyPr>
            <a:normAutofit fontScale="92500"/>
          </a:bodyPr>
          <a:lstStyle/>
          <a:p>
            <a:pPr>
              <a:buNone/>
            </a:pPr>
            <a:r>
              <a:rPr lang="en-US" dirty="0" smtClean="0"/>
              <a:t>    c. </a:t>
            </a:r>
            <a:r>
              <a:rPr lang="en-US" dirty="0" err="1" smtClean="0"/>
              <a:t>Surat</a:t>
            </a:r>
            <a:r>
              <a:rPr lang="en-US" dirty="0" smtClean="0"/>
              <a:t> </a:t>
            </a:r>
            <a:r>
              <a:rPr lang="en-US" dirty="0" err="1" smtClean="0"/>
              <a:t>Keterangan</a:t>
            </a:r>
            <a:r>
              <a:rPr lang="en-US" dirty="0" smtClean="0"/>
              <a:t> </a:t>
            </a:r>
            <a:r>
              <a:rPr lang="en-US" dirty="0" err="1" smtClean="0"/>
              <a:t>dari</a:t>
            </a:r>
            <a:r>
              <a:rPr lang="en-US" dirty="0" smtClean="0"/>
              <a:t> </a:t>
            </a:r>
            <a:r>
              <a:rPr lang="en-US" dirty="0" err="1" smtClean="0"/>
              <a:t>kantor</a:t>
            </a:r>
            <a:r>
              <a:rPr lang="en-US" dirty="0" smtClean="0"/>
              <a:t> </a:t>
            </a:r>
            <a:r>
              <a:rPr lang="en-US" dirty="0" err="1" smtClean="0"/>
              <a:t>pertanahan</a:t>
            </a:r>
            <a:r>
              <a:rPr lang="en-US" dirty="0" smtClean="0"/>
              <a:t> </a:t>
            </a:r>
            <a:r>
              <a:rPr lang="en-US" dirty="0" err="1" smtClean="0"/>
              <a:t>atau</a:t>
            </a:r>
            <a:r>
              <a:rPr lang="en-US" dirty="0" smtClean="0"/>
              <a:t> </a:t>
            </a:r>
            <a:r>
              <a:rPr lang="en-US" dirty="0" err="1" smtClean="0"/>
              <a:t>surat</a:t>
            </a:r>
            <a:r>
              <a:rPr lang="en-US" dirty="0" smtClean="0"/>
              <a:t> </a:t>
            </a:r>
            <a:r>
              <a:rPr lang="en-US" dirty="0" err="1" smtClean="0"/>
              <a:t>ybs</a:t>
            </a:r>
            <a:r>
              <a:rPr lang="en-US" dirty="0" smtClean="0"/>
              <a:t>, </a:t>
            </a:r>
            <a:r>
              <a:rPr lang="en-US" dirty="0" err="1" smtClean="0"/>
              <a:t>didaerah</a:t>
            </a:r>
            <a:r>
              <a:rPr lang="en-US" dirty="0" smtClean="0"/>
              <a:t> </a:t>
            </a:r>
            <a:r>
              <a:rPr lang="en-US" dirty="0" err="1" smtClean="0"/>
              <a:t>terpencil</a:t>
            </a:r>
            <a:r>
              <a:rPr lang="en-US" dirty="0" smtClean="0"/>
              <a:t>, </a:t>
            </a:r>
            <a:r>
              <a:rPr lang="en-US" dirty="0" err="1" smtClean="0"/>
              <a:t>yg</a:t>
            </a:r>
            <a:r>
              <a:rPr lang="en-US" dirty="0" smtClean="0"/>
              <a:t> </a:t>
            </a:r>
            <a:r>
              <a:rPr lang="en-US" dirty="0" err="1" smtClean="0"/>
              <a:t>diperkuat</a:t>
            </a:r>
            <a:r>
              <a:rPr lang="en-US" dirty="0" smtClean="0"/>
              <a:t> </a:t>
            </a:r>
            <a:r>
              <a:rPr lang="en-US" dirty="0" err="1" smtClean="0"/>
              <a:t>oleh</a:t>
            </a:r>
            <a:r>
              <a:rPr lang="en-US" dirty="0" smtClean="0"/>
              <a:t> </a:t>
            </a:r>
            <a:r>
              <a:rPr lang="en-US" dirty="0" err="1" smtClean="0"/>
              <a:t>Kepala</a:t>
            </a:r>
            <a:r>
              <a:rPr lang="en-US" dirty="0" smtClean="0"/>
              <a:t> </a:t>
            </a:r>
            <a:r>
              <a:rPr lang="en-US" dirty="0" err="1" smtClean="0"/>
              <a:t>Desa</a:t>
            </a:r>
            <a:r>
              <a:rPr lang="en-US" dirty="0" smtClean="0"/>
              <a:t>/ </a:t>
            </a:r>
            <a:r>
              <a:rPr lang="en-US" dirty="0" err="1" smtClean="0"/>
              <a:t>Kelurahan</a:t>
            </a:r>
            <a:r>
              <a:rPr lang="en-US" dirty="0" smtClean="0"/>
              <a:t>, </a:t>
            </a:r>
            <a:r>
              <a:rPr lang="en-US" dirty="0" err="1" smtClean="0"/>
              <a:t>bahwa</a:t>
            </a:r>
            <a:r>
              <a:rPr lang="en-US" dirty="0" smtClean="0"/>
              <a:t> </a:t>
            </a:r>
            <a:r>
              <a:rPr lang="en-US" dirty="0" err="1" smtClean="0"/>
              <a:t>bidang</a:t>
            </a:r>
            <a:r>
              <a:rPr lang="en-US" dirty="0" smtClean="0"/>
              <a:t> </a:t>
            </a:r>
            <a:r>
              <a:rPr lang="en-US" dirty="0" err="1" smtClean="0"/>
              <a:t>tanah</a:t>
            </a:r>
            <a:r>
              <a:rPr lang="en-US" dirty="0" smtClean="0"/>
              <a:t> </a:t>
            </a:r>
            <a:r>
              <a:rPr lang="en-US" dirty="0" err="1" smtClean="0"/>
              <a:t>dimaksud</a:t>
            </a:r>
            <a:r>
              <a:rPr lang="en-US" dirty="0" smtClean="0"/>
              <a:t> </a:t>
            </a:r>
            <a:r>
              <a:rPr lang="en-US" dirty="0" err="1" smtClean="0"/>
              <a:t>belum</a:t>
            </a:r>
            <a:r>
              <a:rPr lang="en-US" dirty="0" smtClean="0"/>
              <a:t> </a:t>
            </a:r>
            <a:r>
              <a:rPr lang="en-US" dirty="0" err="1" smtClean="0"/>
              <a:t>bersertipikat</a:t>
            </a:r>
            <a:r>
              <a:rPr lang="en-US" dirty="0" smtClean="0"/>
              <a:t>.</a:t>
            </a:r>
          </a:p>
          <a:p>
            <a:pPr>
              <a:buNone/>
            </a:pPr>
            <a:r>
              <a:rPr lang="en-US" dirty="0" smtClean="0"/>
              <a:t>3. </a:t>
            </a:r>
            <a:r>
              <a:rPr lang="en-US" dirty="0" err="1" smtClean="0"/>
              <a:t>Apabila</a:t>
            </a:r>
            <a:r>
              <a:rPr lang="en-US" dirty="0" smtClean="0"/>
              <a:t> HAT </a:t>
            </a:r>
            <a:r>
              <a:rPr lang="en-US" dirty="0" err="1" smtClean="0"/>
              <a:t>atau</a:t>
            </a:r>
            <a:r>
              <a:rPr lang="en-US" dirty="0" smtClean="0"/>
              <a:t> HM </a:t>
            </a:r>
            <a:r>
              <a:rPr lang="en-US" dirty="0" err="1" smtClean="0"/>
              <a:t>atas</a:t>
            </a:r>
            <a:r>
              <a:rPr lang="en-US" dirty="0" smtClean="0"/>
              <a:t> </a:t>
            </a:r>
            <a:r>
              <a:rPr lang="en-US" dirty="0" err="1" smtClean="0"/>
              <a:t>satuan</a:t>
            </a:r>
            <a:r>
              <a:rPr lang="en-US" dirty="0" smtClean="0"/>
              <a:t> </a:t>
            </a:r>
            <a:r>
              <a:rPr lang="en-US" dirty="0" err="1" smtClean="0"/>
              <a:t>rumah</a:t>
            </a:r>
            <a:r>
              <a:rPr lang="en-US" dirty="0" smtClean="0"/>
              <a:t> </a:t>
            </a:r>
            <a:r>
              <a:rPr lang="en-US" dirty="0" err="1" smtClean="0"/>
              <a:t>susun</a:t>
            </a:r>
            <a:r>
              <a:rPr lang="en-US" dirty="0" smtClean="0"/>
              <a:t> </a:t>
            </a:r>
            <a:r>
              <a:rPr lang="en-US" dirty="0" err="1" smtClean="0"/>
              <a:t>yg</a:t>
            </a:r>
            <a:r>
              <a:rPr lang="en-US" dirty="0" smtClean="0"/>
              <a:t> </a:t>
            </a:r>
            <a:r>
              <a:rPr lang="en-US" dirty="0" err="1" smtClean="0"/>
              <a:t>mnrt</a:t>
            </a:r>
            <a:r>
              <a:rPr lang="en-US" dirty="0" smtClean="0"/>
              <a:t> </a:t>
            </a:r>
            <a:r>
              <a:rPr lang="en-US" dirty="0" err="1" smtClean="0"/>
              <a:t>akta</a:t>
            </a:r>
            <a:r>
              <a:rPr lang="en-US" dirty="0" smtClean="0"/>
              <a:t> </a:t>
            </a:r>
            <a:r>
              <a:rPr lang="en-US" dirty="0" err="1" smtClean="0"/>
              <a:t>pembagian</a:t>
            </a:r>
            <a:r>
              <a:rPr lang="en-US" dirty="0" smtClean="0"/>
              <a:t> </a:t>
            </a:r>
            <a:r>
              <a:rPr lang="en-US" dirty="0" err="1" smtClean="0"/>
              <a:t>waris</a:t>
            </a:r>
            <a:r>
              <a:rPr lang="en-US" dirty="0" smtClean="0"/>
              <a:t> hrs </a:t>
            </a:r>
            <a:r>
              <a:rPr lang="en-US" dirty="0" err="1" smtClean="0"/>
              <a:t>dibagi</a:t>
            </a:r>
            <a:r>
              <a:rPr lang="en-US" dirty="0" smtClean="0"/>
              <a:t> </a:t>
            </a:r>
            <a:r>
              <a:rPr lang="en-US" dirty="0" err="1" smtClean="0"/>
              <a:t>bersama</a:t>
            </a:r>
            <a:r>
              <a:rPr lang="en-US" dirty="0" smtClean="0"/>
              <a:t> </a:t>
            </a:r>
            <a:r>
              <a:rPr lang="en-US" dirty="0" err="1" smtClean="0"/>
              <a:t>antara</a:t>
            </a:r>
            <a:r>
              <a:rPr lang="en-US" dirty="0" smtClean="0"/>
              <a:t> </a:t>
            </a:r>
            <a:r>
              <a:rPr lang="en-US" dirty="0" err="1" smtClean="0"/>
              <a:t>beberapa</a:t>
            </a:r>
            <a:r>
              <a:rPr lang="en-US" dirty="0" smtClean="0"/>
              <a:t> </a:t>
            </a:r>
            <a:r>
              <a:rPr lang="en-US" dirty="0" err="1" smtClean="0"/>
              <a:t>penerima</a:t>
            </a:r>
            <a:r>
              <a:rPr lang="en-US" dirty="0" smtClean="0"/>
              <a:t> </a:t>
            </a:r>
            <a:r>
              <a:rPr lang="en-US" dirty="0" err="1" smtClean="0"/>
              <a:t>warisan</a:t>
            </a:r>
            <a:r>
              <a:rPr lang="en-US" dirty="0" smtClean="0"/>
              <a:t> </a:t>
            </a:r>
            <a:r>
              <a:rPr lang="en-US" dirty="0" err="1" smtClean="0"/>
              <a:t>atau</a:t>
            </a:r>
            <a:r>
              <a:rPr lang="en-US" dirty="0" smtClean="0"/>
              <a:t> </a:t>
            </a:r>
            <a:r>
              <a:rPr lang="en-US" dirty="0" err="1" smtClean="0"/>
              <a:t>waktu</a:t>
            </a:r>
            <a:r>
              <a:rPr lang="en-US" dirty="0" smtClean="0"/>
              <a:t> </a:t>
            </a:r>
            <a:r>
              <a:rPr lang="en-US" dirty="0" err="1" smtClean="0"/>
              <a:t>didaftar</a:t>
            </a:r>
            <a:r>
              <a:rPr lang="en-US" dirty="0" smtClean="0"/>
              <a:t> </a:t>
            </a:r>
            <a:r>
              <a:rPr lang="en-US" dirty="0" err="1" smtClean="0"/>
              <a:t>belum</a:t>
            </a:r>
            <a:r>
              <a:rPr lang="en-US" dirty="0" smtClean="0"/>
              <a:t> </a:t>
            </a:r>
            <a:r>
              <a:rPr lang="en-US" dirty="0" err="1" smtClean="0"/>
              <a:t>ada</a:t>
            </a:r>
            <a:r>
              <a:rPr lang="en-US" dirty="0" smtClean="0"/>
              <a:t> </a:t>
            </a:r>
            <a:r>
              <a:rPr lang="en-US" dirty="0" err="1" smtClean="0"/>
              <a:t>akta</a:t>
            </a:r>
            <a:r>
              <a:rPr lang="en-US" dirty="0" smtClean="0"/>
              <a:t> </a:t>
            </a:r>
            <a:r>
              <a:rPr lang="en-US" dirty="0" err="1" smtClean="0"/>
              <a:t>pembagian</a:t>
            </a:r>
            <a:r>
              <a:rPr lang="en-US" dirty="0" smtClean="0"/>
              <a:t> </a:t>
            </a:r>
            <a:r>
              <a:rPr lang="en-US" dirty="0" err="1" smtClean="0"/>
              <a:t>warisnya</a:t>
            </a:r>
            <a:r>
              <a:rPr lang="en-US" dirty="0" smtClean="0"/>
              <a:t>.</a:t>
            </a:r>
          </a:p>
          <a:p>
            <a:pPr>
              <a:buNone/>
            </a:pPr>
            <a:r>
              <a:rPr lang="en-US" dirty="0" smtClean="0"/>
              <a:t>    </a:t>
            </a:r>
            <a:r>
              <a:rPr lang="en-US" dirty="0" err="1" smtClean="0"/>
              <a:t>Peralihan</a:t>
            </a:r>
            <a:r>
              <a:rPr lang="en-US" dirty="0" smtClean="0"/>
              <a:t> </a:t>
            </a:r>
            <a:r>
              <a:rPr lang="en-US" dirty="0" err="1" smtClean="0"/>
              <a:t>haknya</a:t>
            </a:r>
            <a:r>
              <a:rPr lang="en-US" dirty="0" smtClean="0"/>
              <a:t> </a:t>
            </a:r>
            <a:r>
              <a:rPr lang="en-US" dirty="0" err="1" smtClean="0"/>
              <a:t>di</a:t>
            </a:r>
            <a:r>
              <a:rPr lang="en-US" dirty="0" smtClean="0"/>
              <a:t> </a:t>
            </a:r>
            <a:r>
              <a:rPr lang="en-US" dirty="0" err="1" smtClean="0"/>
              <a:t>daftar</a:t>
            </a:r>
            <a:r>
              <a:rPr lang="en-US" dirty="0" smtClean="0"/>
              <a:t> </a:t>
            </a:r>
            <a:r>
              <a:rPr lang="en-US" dirty="0" err="1" smtClean="0"/>
              <a:t>atas</a:t>
            </a:r>
            <a:r>
              <a:rPr lang="en-US" dirty="0" smtClean="0"/>
              <a:t> </a:t>
            </a:r>
            <a:r>
              <a:rPr lang="en-US" dirty="0" err="1" smtClean="0"/>
              <a:t>nama</a:t>
            </a:r>
            <a:r>
              <a:rPr lang="en-US" dirty="0" smtClean="0"/>
              <a:t> </a:t>
            </a:r>
            <a:r>
              <a:rPr lang="en-US" dirty="0" err="1" smtClean="0"/>
              <a:t>para</a:t>
            </a:r>
            <a:r>
              <a:rPr lang="en-US" dirty="0" smtClean="0"/>
              <a:t> </a:t>
            </a:r>
            <a:r>
              <a:rPr lang="en-US" dirty="0" err="1" smtClean="0"/>
              <a:t>penerima</a:t>
            </a:r>
            <a:r>
              <a:rPr lang="en-US" dirty="0" smtClean="0"/>
              <a:t> </a:t>
            </a:r>
            <a:r>
              <a:rPr lang="en-US" dirty="0" err="1" smtClean="0"/>
              <a:t>waris</a:t>
            </a:r>
            <a:r>
              <a:rPr lang="en-US" dirty="0" smtClean="0"/>
              <a:t> </a:t>
            </a:r>
            <a:r>
              <a:rPr lang="en-US" dirty="0" err="1" smtClean="0"/>
              <a:t>sbg</a:t>
            </a:r>
            <a:r>
              <a:rPr lang="en-US" dirty="0" smtClean="0"/>
              <a:t> </a:t>
            </a:r>
            <a:r>
              <a:rPr lang="en-US" dirty="0" err="1" smtClean="0"/>
              <a:t>hak</a:t>
            </a:r>
            <a:r>
              <a:rPr lang="en-US" dirty="0" smtClean="0"/>
              <a:t> </a:t>
            </a:r>
            <a:r>
              <a:rPr lang="en-US" dirty="0" err="1" smtClean="0"/>
              <a:t>bersama</a:t>
            </a:r>
            <a:r>
              <a:rPr lang="en-US" dirty="0" smtClean="0"/>
              <a:t> </a:t>
            </a:r>
            <a:r>
              <a:rPr lang="en-US" dirty="0" err="1" smtClean="0"/>
              <a:t>berdasarkan</a:t>
            </a:r>
            <a:r>
              <a:rPr lang="en-US" dirty="0" smtClean="0"/>
              <a:t> </a:t>
            </a:r>
            <a:r>
              <a:rPr lang="en-US" dirty="0" err="1" smtClean="0"/>
              <a:t>surat</a:t>
            </a:r>
            <a:r>
              <a:rPr lang="en-US" dirty="0" smtClean="0"/>
              <a:t> </a:t>
            </a:r>
            <a:r>
              <a:rPr lang="en-US" dirty="0" err="1" smtClean="0"/>
              <a:t>tanda</a:t>
            </a:r>
            <a:r>
              <a:rPr lang="en-US" dirty="0" smtClean="0"/>
              <a:t> </a:t>
            </a:r>
            <a:r>
              <a:rPr lang="en-US" dirty="0" err="1" smtClean="0"/>
              <a:t>bukti</a:t>
            </a:r>
            <a:r>
              <a:rPr lang="en-US" dirty="0" smtClean="0"/>
              <a:t> </a:t>
            </a:r>
            <a:r>
              <a:rPr lang="en-US" dirty="0" err="1" smtClean="0"/>
              <a:t>sbg</a:t>
            </a:r>
            <a:r>
              <a:rPr lang="en-US" dirty="0" smtClean="0"/>
              <a:t> </a:t>
            </a:r>
            <a:r>
              <a:rPr lang="en-US" dirty="0" err="1" smtClean="0"/>
              <a:t>ahli</a:t>
            </a:r>
            <a:r>
              <a:rPr lang="en-US" dirty="0" smtClean="0"/>
              <a:t> </a:t>
            </a:r>
            <a:r>
              <a:rPr lang="en-US" dirty="0" err="1" smtClean="0"/>
              <a:t>waris</a:t>
            </a:r>
            <a:r>
              <a:rPr lang="en-US" dirty="0" smtClean="0"/>
              <a:t> </a:t>
            </a:r>
            <a:r>
              <a:rPr lang="en-US" dirty="0" err="1" smtClean="0"/>
              <a:t>dan</a:t>
            </a:r>
            <a:r>
              <a:rPr lang="en-US" dirty="0" smtClean="0"/>
              <a:t> </a:t>
            </a:r>
            <a:r>
              <a:rPr lang="en-US" dirty="0" err="1" smtClean="0"/>
              <a:t>atauakta</a:t>
            </a:r>
            <a:r>
              <a:rPr lang="en-US" dirty="0" smtClean="0"/>
              <a:t> </a:t>
            </a:r>
            <a:r>
              <a:rPr lang="en-US" dirty="0" err="1" smtClean="0"/>
              <a:t>pembagian</a:t>
            </a:r>
            <a:r>
              <a:rPr lang="en-US" dirty="0" smtClean="0"/>
              <a:t> </a:t>
            </a:r>
            <a:r>
              <a:rPr lang="en-US" dirty="0" err="1" smtClean="0"/>
              <a:t>waris</a:t>
            </a:r>
            <a:r>
              <a:rPr lang="en-US" dirty="0" smtClean="0"/>
              <a:t> </a:t>
            </a:r>
            <a:r>
              <a:rPr lang="en-US" dirty="0" err="1" smtClean="0"/>
              <a:t>tsb</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sz="3600" dirty="0" smtClean="0"/>
              <a:t/>
            </a:r>
            <a:br>
              <a:rPr lang="en-US" sz="3600" dirty="0" smtClean="0"/>
            </a:br>
            <a:r>
              <a:rPr lang="en-US" sz="3600" b="1" dirty="0" smtClean="0"/>
              <a:t>G. </a:t>
            </a:r>
            <a:r>
              <a:rPr lang="en-US" sz="3600" b="1" dirty="0" err="1" smtClean="0"/>
              <a:t>Peralihan</a:t>
            </a:r>
            <a:r>
              <a:rPr lang="en-US" sz="3600" b="1" dirty="0" smtClean="0"/>
              <a:t> </a:t>
            </a:r>
            <a:r>
              <a:rPr lang="en-US" sz="3600" b="1" dirty="0" err="1" smtClean="0"/>
              <a:t>Hak</a:t>
            </a:r>
            <a:r>
              <a:rPr lang="en-US" sz="3600" b="1" dirty="0" smtClean="0"/>
              <a:t> </a:t>
            </a:r>
            <a:r>
              <a:rPr lang="en-US" sz="3600" b="1" dirty="0" err="1" smtClean="0"/>
              <a:t>Karena</a:t>
            </a:r>
            <a:r>
              <a:rPr lang="en-US" sz="3600" b="1" dirty="0" smtClean="0"/>
              <a:t> </a:t>
            </a:r>
            <a:r>
              <a:rPr lang="en-US" sz="3600" b="1" dirty="0" err="1" smtClean="0"/>
              <a:t>Penggabungan</a:t>
            </a:r>
            <a:r>
              <a:rPr lang="en-US" sz="3600" b="1" dirty="0" smtClean="0"/>
              <a:t> </a:t>
            </a:r>
            <a:r>
              <a:rPr lang="en-US" sz="3600" b="1" dirty="0" err="1" smtClean="0"/>
              <a:t>atau</a:t>
            </a:r>
            <a:r>
              <a:rPr lang="en-US" sz="3600" b="1" dirty="0" smtClean="0"/>
              <a:t> </a:t>
            </a:r>
            <a:r>
              <a:rPr lang="en-US" sz="3600" b="1" dirty="0" err="1" smtClean="0"/>
              <a:t>Peleburan</a:t>
            </a:r>
            <a:r>
              <a:rPr lang="en-US" sz="3600" b="1" dirty="0" smtClean="0"/>
              <a:t> Perseroan </a:t>
            </a:r>
            <a:r>
              <a:rPr lang="en-US" sz="3600" b="1" dirty="0" err="1" smtClean="0"/>
              <a:t>atau</a:t>
            </a:r>
            <a:r>
              <a:rPr lang="en-US" sz="3600" b="1" dirty="0" smtClean="0"/>
              <a:t> </a:t>
            </a:r>
            <a:r>
              <a:rPr lang="en-US" sz="3600" b="1" dirty="0" err="1" smtClean="0"/>
              <a:t>Koperasi</a:t>
            </a:r>
            <a:r>
              <a:rPr lang="en-US" b="1" dirty="0" smtClean="0"/>
              <a:t/>
            </a:r>
            <a:br>
              <a:rPr lang="en-US" b="1" dirty="0" smtClean="0"/>
            </a:br>
            <a:endParaRPr lang="en-US" b="1" dirty="0"/>
          </a:p>
        </p:txBody>
      </p:sp>
      <p:sp>
        <p:nvSpPr>
          <p:cNvPr id="3" name="Content Placeholder 2"/>
          <p:cNvSpPr>
            <a:spLocks noGrp="1"/>
          </p:cNvSpPr>
          <p:nvPr>
            <p:ph idx="1"/>
          </p:nvPr>
        </p:nvSpPr>
        <p:spPr>
          <a:xfrm>
            <a:off x="457200" y="1066800"/>
            <a:ext cx="8229600" cy="5562600"/>
          </a:xfrm>
        </p:spPr>
        <p:txBody>
          <a:bodyPr>
            <a:normAutofit fontScale="92500" lnSpcReduction="20000"/>
          </a:bodyPr>
          <a:lstStyle/>
          <a:p>
            <a:r>
              <a:rPr lang="en-US" dirty="0" err="1" smtClean="0"/>
              <a:t>Peralihan</a:t>
            </a:r>
            <a:r>
              <a:rPr lang="en-US" dirty="0" smtClean="0"/>
              <a:t> HAT </a:t>
            </a:r>
            <a:r>
              <a:rPr lang="en-US" dirty="0" err="1" smtClean="0"/>
              <a:t>atau</a:t>
            </a:r>
            <a:r>
              <a:rPr lang="en-US" dirty="0" smtClean="0"/>
              <a:t> HM </a:t>
            </a:r>
            <a:r>
              <a:rPr lang="en-US" dirty="0" err="1" smtClean="0"/>
              <a:t>atas</a:t>
            </a:r>
            <a:r>
              <a:rPr lang="en-US" dirty="0" smtClean="0"/>
              <a:t> </a:t>
            </a:r>
            <a:r>
              <a:rPr lang="en-US" dirty="0" err="1" smtClean="0"/>
              <a:t>satuan</a:t>
            </a:r>
            <a:r>
              <a:rPr lang="en-US" dirty="0" smtClean="0"/>
              <a:t> </a:t>
            </a:r>
            <a:r>
              <a:rPr lang="en-US" dirty="0" err="1" smtClean="0"/>
              <a:t>rumah</a:t>
            </a:r>
            <a:r>
              <a:rPr lang="en-US" dirty="0" smtClean="0"/>
              <a:t> </a:t>
            </a:r>
            <a:r>
              <a:rPr lang="en-US" dirty="0" err="1" smtClean="0"/>
              <a:t>susun</a:t>
            </a:r>
            <a:r>
              <a:rPr lang="en-US" dirty="0" smtClean="0"/>
              <a:t> </a:t>
            </a:r>
            <a:r>
              <a:rPr lang="en-US" dirty="0" err="1" smtClean="0"/>
              <a:t>karena</a:t>
            </a:r>
            <a:r>
              <a:rPr lang="en-US" dirty="0" smtClean="0"/>
              <a:t> </a:t>
            </a:r>
            <a:r>
              <a:rPr lang="en-US" dirty="0" err="1" smtClean="0"/>
              <a:t>penggabungan</a:t>
            </a:r>
            <a:r>
              <a:rPr lang="en-US" dirty="0" smtClean="0"/>
              <a:t> </a:t>
            </a:r>
            <a:r>
              <a:rPr lang="en-US" dirty="0" err="1" smtClean="0"/>
              <a:t>atau</a:t>
            </a:r>
            <a:r>
              <a:rPr lang="en-US" dirty="0" smtClean="0"/>
              <a:t> </a:t>
            </a:r>
            <a:r>
              <a:rPr lang="en-US" dirty="0" err="1" smtClean="0"/>
              <a:t>peleburan</a:t>
            </a:r>
            <a:r>
              <a:rPr lang="en-US" dirty="0" smtClean="0"/>
              <a:t> </a:t>
            </a:r>
            <a:r>
              <a:rPr lang="en-US" dirty="0" err="1" smtClean="0"/>
              <a:t>atau</a:t>
            </a:r>
            <a:r>
              <a:rPr lang="en-US" dirty="0" smtClean="0"/>
              <a:t> </a:t>
            </a:r>
            <a:r>
              <a:rPr lang="en-US" dirty="0" err="1" smtClean="0"/>
              <a:t>koperasi</a:t>
            </a:r>
            <a:r>
              <a:rPr lang="en-US" dirty="0" smtClean="0"/>
              <a:t> </a:t>
            </a:r>
            <a:r>
              <a:rPr lang="en-US" b="1" i="1" dirty="0" err="1" smtClean="0"/>
              <a:t>yg</a:t>
            </a:r>
            <a:r>
              <a:rPr lang="en-US" b="1" i="1" dirty="0" smtClean="0"/>
              <a:t> </a:t>
            </a:r>
            <a:r>
              <a:rPr lang="en-US" b="1" i="1" dirty="0" err="1" smtClean="0"/>
              <a:t>tidak</a:t>
            </a:r>
            <a:r>
              <a:rPr lang="en-US" b="1" i="1" dirty="0" smtClean="0"/>
              <a:t> </a:t>
            </a:r>
            <a:r>
              <a:rPr lang="en-US" b="1" i="1" dirty="0" err="1" smtClean="0"/>
              <a:t>didahului</a:t>
            </a:r>
            <a:r>
              <a:rPr lang="en-US" b="1" i="1" dirty="0" smtClean="0"/>
              <a:t> dg </a:t>
            </a:r>
            <a:r>
              <a:rPr lang="en-US" b="1" i="1" dirty="0" err="1" smtClean="0"/>
              <a:t>likuidasi</a:t>
            </a:r>
            <a:r>
              <a:rPr lang="en-US" b="1" i="1" dirty="0" smtClean="0"/>
              <a:t> </a:t>
            </a:r>
            <a:r>
              <a:rPr lang="en-US" dirty="0" err="1" smtClean="0"/>
              <a:t>perseroan</a:t>
            </a:r>
            <a:r>
              <a:rPr lang="en-US" dirty="0" smtClean="0"/>
              <a:t> </a:t>
            </a:r>
            <a:r>
              <a:rPr lang="en-US" dirty="0" err="1" smtClean="0"/>
              <a:t>atau</a:t>
            </a:r>
            <a:r>
              <a:rPr lang="en-US" dirty="0" smtClean="0"/>
              <a:t> </a:t>
            </a:r>
            <a:r>
              <a:rPr lang="en-US" dirty="0" err="1" smtClean="0"/>
              <a:t>koperasi</a:t>
            </a:r>
            <a:r>
              <a:rPr lang="en-US" dirty="0" smtClean="0"/>
              <a:t> </a:t>
            </a:r>
            <a:r>
              <a:rPr lang="en-US" dirty="0" err="1" smtClean="0"/>
              <a:t>yg</a:t>
            </a:r>
            <a:r>
              <a:rPr lang="en-US" dirty="0" smtClean="0"/>
              <a:t> </a:t>
            </a:r>
            <a:r>
              <a:rPr lang="en-US" dirty="0" err="1" smtClean="0"/>
              <a:t>bergabung</a:t>
            </a:r>
            <a:r>
              <a:rPr lang="en-US" dirty="0" smtClean="0"/>
              <a:t> </a:t>
            </a:r>
            <a:r>
              <a:rPr lang="en-US" dirty="0" err="1" smtClean="0"/>
              <a:t>atau</a:t>
            </a:r>
            <a:r>
              <a:rPr lang="en-US" dirty="0" smtClean="0"/>
              <a:t> </a:t>
            </a:r>
            <a:r>
              <a:rPr lang="en-US" dirty="0" err="1" smtClean="0"/>
              <a:t>melebur</a:t>
            </a:r>
            <a:r>
              <a:rPr lang="en-US" dirty="0" smtClean="0"/>
              <a:t>, </a:t>
            </a:r>
          </a:p>
          <a:p>
            <a:r>
              <a:rPr lang="en-US" dirty="0" err="1" smtClean="0"/>
              <a:t>dapat</a:t>
            </a:r>
            <a:r>
              <a:rPr lang="en-US" dirty="0" smtClean="0"/>
              <a:t> </a:t>
            </a:r>
            <a:r>
              <a:rPr lang="en-US" dirty="0" err="1" smtClean="0"/>
              <a:t>didaftar</a:t>
            </a:r>
            <a:r>
              <a:rPr lang="en-US" dirty="0" smtClean="0"/>
              <a:t> </a:t>
            </a:r>
            <a:r>
              <a:rPr lang="en-US" dirty="0" err="1" smtClean="0"/>
              <a:t>berdasarkan</a:t>
            </a:r>
            <a:r>
              <a:rPr lang="en-US" dirty="0" smtClean="0"/>
              <a:t> </a:t>
            </a:r>
            <a:r>
              <a:rPr lang="en-US" dirty="0" err="1" smtClean="0"/>
              <a:t>akta</a:t>
            </a:r>
            <a:r>
              <a:rPr lang="en-US" dirty="0" smtClean="0"/>
              <a:t> </a:t>
            </a:r>
            <a:r>
              <a:rPr lang="en-US" dirty="0" err="1" smtClean="0"/>
              <a:t>yg</a:t>
            </a:r>
            <a:r>
              <a:rPr lang="en-US" dirty="0" smtClean="0"/>
              <a:t> </a:t>
            </a:r>
            <a:r>
              <a:rPr lang="en-US" dirty="0" err="1" smtClean="0"/>
              <a:t>membuktikan</a:t>
            </a:r>
            <a:r>
              <a:rPr lang="en-US" dirty="0" smtClean="0"/>
              <a:t> </a:t>
            </a:r>
            <a:r>
              <a:rPr lang="en-US" dirty="0" err="1" smtClean="0"/>
              <a:t>terjadinya</a:t>
            </a:r>
            <a:r>
              <a:rPr lang="en-US" dirty="0" smtClean="0"/>
              <a:t> </a:t>
            </a:r>
            <a:r>
              <a:rPr lang="en-US" dirty="0" err="1" smtClean="0"/>
              <a:t>penggabungan</a:t>
            </a:r>
            <a:r>
              <a:rPr lang="en-US" dirty="0" smtClean="0"/>
              <a:t> </a:t>
            </a:r>
            <a:r>
              <a:rPr lang="en-US" dirty="0" err="1" smtClean="0"/>
              <a:t>atau</a:t>
            </a:r>
            <a:r>
              <a:rPr lang="en-US" dirty="0" smtClean="0"/>
              <a:t> </a:t>
            </a:r>
            <a:r>
              <a:rPr lang="en-US" dirty="0" err="1" smtClean="0"/>
              <a:t>peleburan</a:t>
            </a:r>
            <a:r>
              <a:rPr lang="en-US" dirty="0" smtClean="0"/>
              <a:t> </a:t>
            </a:r>
            <a:r>
              <a:rPr lang="en-US" dirty="0" err="1" smtClean="0"/>
              <a:t>perseroan</a:t>
            </a:r>
            <a:r>
              <a:rPr lang="en-US" dirty="0" smtClean="0"/>
              <a:t> </a:t>
            </a:r>
            <a:r>
              <a:rPr lang="en-US" dirty="0" err="1" smtClean="0"/>
              <a:t>atau</a:t>
            </a:r>
            <a:r>
              <a:rPr lang="en-US" dirty="0" smtClean="0"/>
              <a:t> </a:t>
            </a:r>
            <a:r>
              <a:rPr lang="en-US" dirty="0" err="1" smtClean="0"/>
              <a:t>koperasi</a:t>
            </a:r>
            <a:r>
              <a:rPr lang="en-US" dirty="0" smtClean="0"/>
              <a:t> </a:t>
            </a:r>
            <a:r>
              <a:rPr lang="en-US" dirty="0" err="1" smtClean="0"/>
              <a:t>ybs</a:t>
            </a:r>
            <a:r>
              <a:rPr lang="en-US" dirty="0" smtClean="0"/>
              <a:t> </a:t>
            </a:r>
          </a:p>
          <a:p>
            <a:r>
              <a:rPr lang="en-US" dirty="0" err="1" smtClean="0"/>
              <a:t>setelah</a:t>
            </a:r>
            <a:r>
              <a:rPr lang="en-US" dirty="0" smtClean="0"/>
              <a:t> </a:t>
            </a:r>
            <a:r>
              <a:rPr lang="en-US" dirty="0" err="1" smtClean="0"/>
              <a:t>penggabungan</a:t>
            </a:r>
            <a:r>
              <a:rPr lang="en-US" dirty="0" smtClean="0"/>
              <a:t> </a:t>
            </a:r>
            <a:r>
              <a:rPr lang="en-US" dirty="0" err="1" smtClean="0"/>
              <a:t>atau</a:t>
            </a:r>
            <a:r>
              <a:rPr lang="en-US" dirty="0" smtClean="0"/>
              <a:t> </a:t>
            </a:r>
            <a:r>
              <a:rPr lang="en-US" dirty="0" err="1" smtClean="0"/>
              <a:t>peleburan</a:t>
            </a:r>
            <a:r>
              <a:rPr lang="en-US" dirty="0" smtClean="0"/>
              <a:t> </a:t>
            </a:r>
            <a:r>
              <a:rPr lang="en-US" dirty="0" err="1" smtClean="0"/>
              <a:t>tsb</a:t>
            </a:r>
            <a:r>
              <a:rPr lang="en-US" dirty="0" smtClean="0"/>
              <a:t> </a:t>
            </a:r>
            <a:r>
              <a:rPr lang="en-US" dirty="0" err="1" smtClean="0"/>
              <a:t>disahkan</a:t>
            </a:r>
            <a:r>
              <a:rPr lang="en-US" dirty="0" smtClean="0"/>
              <a:t> </a:t>
            </a:r>
            <a:r>
              <a:rPr lang="en-US" dirty="0" err="1" smtClean="0"/>
              <a:t>oleh</a:t>
            </a:r>
            <a:r>
              <a:rPr lang="en-US" dirty="0" smtClean="0"/>
              <a:t> </a:t>
            </a:r>
            <a:r>
              <a:rPr lang="en-US" dirty="0" err="1" smtClean="0"/>
              <a:t>pejabat</a:t>
            </a:r>
            <a:r>
              <a:rPr lang="en-US" dirty="0" smtClean="0"/>
              <a:t> </a:t>
            </a:r>
            <a:r>
              <a:rPr lang="en-US" dirty="0" err="1" smtClean="0"/>
              <a:t>ybw</a:t>
            </a:r>
            <a:r>
              <a:rPr lang="en-US" dirty="0" smtClean="0"/>
              <a:t> </a:t>
            </a:r>
            <a:r>
              <a:rPr lang="en-US" dirty="0" err="1" smtClean="0"/>
              <a:t>sesuai</a:t>
            </a:r>
            <a:r>
              <a:rPr lang="en-US" dirty="0" smtClean="0"/>
              <a:t> </a:t>
            </a:r>
            <a:r>
              <a:rPr lang="en-US" dirty="0" err="1" smtClean="0"/>
              <a:t>dng</a:t>
            </a:r>
            <a:r>
              <a:rPr lang="en-US" dirty="0" smtClean="0"/>
              <a:t> </a:t>
            </a:r>
            <a:r>
              <a:rPr lang="en-US" dirty="0" err="1" smtClean="0"/>
              <a:t>ketentuan</a:t>
            </a:r>
            <a:r>
              <a:rPr lang="en-US" dirty="0" smtClean="0"/>
              <a:t> </a:t>
            </a:r>
            <a:r>
              <a:rPr lang="en-US" dirty="0" err="1" smtClean="0"/>
              <a:t>perundang-undangan</a:t>
            </a:r>
            <a:r>
              <a:rPr lang="en-US" dirty="0" smtClean="0"/>
              <a:t> </a:t>
            </a:r>
            <a:r>
              <a:rPr lang="en-US" dirty="0" err="1" smtClean="0"/>
              <a:t>yg</a:t>
            </a:r>
            <a:r>
              <a:rPr lang="en-US" dirty="0" smtClean="0"/>
              <a:t> </a:t>
            </a:r>
            <a:r>
              <a:rPr lang="en-US" dirty="0" err="1" smtClean="0"/>
              <a:t>berlaku</a:t>
            </a:r>
            <a:r>
              <a:rPr lang="en-US" dirty="0" smtClean="0"/>
              <a:t> (</a:t>
            </a:r>
            <a:r>
              <a:rPr lang="en-US" dirty="0" err="1" smtClean="0"/>
              <a:t>Pasal</a:t>
            </a:r>
            <a:r>
              <a:rPr lang="en-US" dirty="0" smtClean="0"/>
              <a:t> 107 </a:t>
            </a:r>
            <a:r>
              <a:rPr lang="en-US" dirty="0" err="1" smtClean="0"/>
              <a:t>ayat</a:t>
            </a:r>
            <a:r>
              <a:rPr lang="en-US" dirty="0" smtClean="0"/>
              <a:t> 3 UU No.1/1995 </a:t>
            </a:r>
            <a:r>
              <a:rPr lang="en-US" dirty="0" err="1" smtClean="0"/>
              <a:t>ttg</a:t>
            </a:r>
            <a:r>
              <a:rPr lang="en-US" dirty="0" smtClean="0"/>
              <a:t> PT </a:t>
            </a:r>
            <a:r>
              <a:rPr lang="en-US" dirty="0" err="1" smtClean="0"/>
              <a:t>dan</a:t>
            </a:r>
            <a:r>
              <a:rPr lang="en-US" dirty="0" smtClean="0"/>
              <a:t> </a:t>
            </a:r>
            <a:r>
              <a:rPr lang="en-US" dirty="0" err="1" smtClean="0"/>
              <a:t>pasal</a:t>
            </a:r>
            <a:r>
              <a:rPr lang="en-US" dirty="0" smtClean="0"/>
              <a:t> 14 UU No 25/1992 </a:t>
            </a:r>
            <a:r>
              <a:rPr lang="en-US" dirty="0" err="1" smtClean="0"/>
              <a:t>ttg</a:t>
            </a:r>
            <a:r>
              <a:rPr lang="en-US" dirty="0" smtClean="0"/>
              <a:t> </a:t>
            </a:r>
            <a:r>
              <a:rPr lang="en-US" dirty="0" err="1" smtClean="0"/>
              <a:t>Koperasi</a:t>
            </a:r>
            <a:r>
              <a:rPr lang="en-US" dirty="0" smtClean="0"/>
              <a:t> </a:t>
            </a:r>
            <a:r>
              <a:rPr lang="en-US" dirty="0" err="1" smtClean="0"/>
              <a:t>yo</a:t>
            </a:r>
            <a:r>
              <a:rPr lang="en-US" dirty="0" smtClean="0"/>
              <a:t> UU No. 17/2012-dibatalkan </a:t>
            </a:r>
            <a:r>
              <a:rPr lang="en-US" dirty="0" err="1" smtClean="0"/>
              <a:t>oleh</a:t>
            </a:r>
            <a:r>
              <a:rPr lang="en-US" dirty="0" smtClean="0"/>
              <a:t> MK</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lstStyle/>
          <a:p>
            <a:r>
              <a:rPr lang="en-US" dirty="0" err="1" smtClean="0"/>
              <a:t>Peralihan</a:t>
            </a:r>
            <a:r>
              <a:rPr lang="en-US" dirty="0" smtClean="0"/>
              <a:t> HAT </a:t>
            </a:r>
            <a:r>
              <a:rPr lang="en-US" dirty="0" err="1" smtClean="0"/>
              <a:t>atau</a:t>
            </a:r>
            <a:r>
              <a:rPr lang="en-US" dirty="0" smtClean="0"/>
              <a:t> HM </a:t>
            </a:r>
            <a:r>
              <a:rPr lang="en-US" dirty="0" err="1" smtClean="0"/>
              <a:t>atas</a:t>
            </a:r>
            <a:r>
              <a:rPr lang="en-US" dirty="0" smtClean="0"/>
              <a:t> </a:t>
            </a:r>
            <a:r>
              <a:rPr lang="en-US" dirty="0" err="1" smtClean="0"/>
              <a:t>satuan</a:t>
            </a:r>
            <a:r>
              <a:rPr lang="en-US" dirty="0" smtClean="0"/>
              <a:t> </a:t>
            </a:r>
            <a:r>
              <a:rPr lang="en-US" dirty="0" err="1" smtClean="0"/>
              <a:t>rumah</a:t>
            </a:r>
            <a:r>
              <a:rPr lang="en-US" dirty="0" smtClean="0"/>
              <a:t> </a:t>
            </a:r>
            <a:r>
              <a:rPr lang="en-US" dirty="0" err="1" smtClean="0"/>
              <a:t>susun</a:t>
            </a:r>
            <a:r>
              <a:rPr lang="en-US" dirty="0" smtClean="0"/>
              <a:t> </a:t>
            </a:r>
            <a:r>
              <a:rPr lang="en-US" dirty="0" err="1" smtClean="0"/>
              <a:t>karena</a:t>
            </a:r>
            <a:r>
              <a:rPr lang="en-US" dirty="0" smtClean="0"/>
              <a:t> </a:t>
            </a:r>
            <a:r>
              <a:rPr lang="en-US" dirty="0" err="1" smtClean="0"/>
              <a:t>penggabungan</a:t>
            </a:r>
            <a:r>
              <a:rPr lang="en-US" dirty="0" smtClean="0"/>
              <a:t> </a:t>
            </a:r>
            <a:r>
              <a:rPr lang="en-US" dirty="0" err="1" smtClean="0"/>
              <a:t>atau</a:t>
            </a:r>
            <a:r>
              <a:rPr lang="en-US" dirty="0" smtClean="0"/>
              <a:t> </a:t>
            </a:r>
            <a:r>
              <a:rPr lang="en-US" dirty="0" err="1" smtClean="0"/>
              <a:t>peleburan</a:t>
            </a:r>
            <a:r>
              <a:rPr lang="en-US" dirty="0" smtClean="0"/>
              <a:t> </a:t>
            </a:r>
            <a:r>
              <a:rPr lang="en-US" dirty="0" err="1" smtClean="0"/>
              <a:t>perseroan</a:t>
            </a:r>
            <a:r>
              <a:rPr lang="en-US" dirty="0" smtClean="0"/>
              <a:t> </a:t>
            </a:r>
            <a:r>
              <a:rPr lang="en-US" dirty="0" err="1" smtClean="0"/>
              <a:t>atau</a:t>
            </a:r>
            <a:r>
              <a:rPr lang="en-US" dirty="0" smtClean="0"/>
              <a:t> </a:t>
            </a:r>
            <a:r>
              <a:rPr lang="en-US" dirty="0" err="1" smtClean="0"/>
              <a:t>koperasi</a:t>
            </a:r>
            <a:r>
              <a:rPr lang="en-US" dirty="0" smtClean="0"/>
              <a:t> </a:t>
            </a:r>
            <a:r>
              <a:rPr lang="en-US" b="1" i="1" dirty="0" err="1" smtClean="0"/>
              <a:t>yg</a:t>
            </a:r>
            <a:r>
              <a:rPr lang="en-US" b="1" i="1" dirty="0" smtClean="0"/>
              <a:t> </a:t>
            </a:r>
            <a:r>
              <a:rPr lang="en-US" b="1" i="1" dirty="0" err="1" smtClean="0"/>
              <a:t>didahului</a:t>
            </a:r>
            <a:r>
              <a:rPr lang="en-US" b="1" i="1" dirty="0" smtClean="0"/>
              <a:t> dg </a:t>
            </a:r>
            <a:r>
              <a:rPr lang="en-US" b="1" i="1" dirty="0" err="1" smtClean="0"/>
              <a:t>likuidasi</a:t>
            </a:r>
            <a:r>
              <a:rPr lang="en-US" b="1" i="1" dirty="0" smtClean="0"/>
              <a:t> </a:t>
            </a:r>
            <a:r>
              <a:rPr lang="en-US" dirty="0" err="1" smtClean="0"/>
              <a:t>perseroan</a:t>
            </a:r>
            <a:r>
              <a:rPr lang="en-US" dirty="0" smtClean="0"/>
              <a:t> </a:t>
            </a:r>
            <a:r>
              <a:rPr lang="en-US" dirty="0" err="1" smtClean="0"/>
              <a:t>atau</a:t>
            </a:r>
            <a:r>
              <a:rPr lang="en-US" dirty="0" smtClean="0"/>
              <a:t> </a:t>
            </a:r>
            <a:r>
              <a:rPr lang="en-US" dirty="0" err="1" smtClean="0"/>
              <a:t>koperasi</a:t>
            </a:r>
            <a:r>
              <a:rPr lang="en-US" dirty="0" smtClean="0"/>
              <a:t> </a:t>
            </a:r>
            <a:r>
              <a:rPr lang="en-US" dirty="0" err="1" smtClean="0"/>
              <a:t>yg</a:t>
            </a:r>
            <a:r>
              <a:rPr lang="en-US" dirty="0" smtClean="0"/>
              <a:t> </a:t>
            </a:r>
            <a:r>
              <a:rPr lang="en-US" dirty="0" err="1" smtClean="0"/>
              <a:t>bergabung</a:t>
            </a:r>
            <a:r>
              <a:rPr lang="en-US" dirty="0" smtClean="0"/>
              <a:t> </a:t>
            </a:r>
            <a:r>
              <a:rPr lang="en-US" dirty="0" err="1" smtClean="0"/>
              <a:t>atau</a:t>
            </a:r>
            <a:r>
              <a:rPr lang="en-US" dirty="0" smtClean="0"/>
              <a:t> </a:t>
            </a:r>
            <a:r>
              <a:rPr lang="en-US" dirty="0" err="1" smtClean="0"/>
              <a:t>melebur</a:t>
            </a:r>
            <a:r>
              <a:rPr lang="en-US" dirty="0" smtClean="0"/>
              <a:t> </a:t>
            </a:r>
          </a:p>
          <a:p>
            <a:r>
              <a:rPr lang="en-US" dirty="0" err="1" smtClean="0"/>
              <a:t>didaftar</a:t>
            </a:r>
            <a:r>
              <a:rPr lang="en-US" dirty="0" smtClean="0"/>
              <a:t> </a:t>
            </a:r>
            <a:r>
              <a:rPr lang="en-US" dirty="0" err="1" smtClean="0"/>
              <a:t>berdasarkan</a:t>
            </a:r>
            <a:r>
              <a:rPr lang="en-US" dirty="0" smtClean="0"/>
              <a:t> </a:t>
            </a:r>
            <a:r>
              <a:rPr lang="en-US" dirty="0" err="1" smtClean="0"/>
              <a:t>pemindahan</a:t>
            </a:r>
            <a:r>
              <a:rPr lang="en-US" dirty="0" smtClean="0"/>
              <a:t> </a:t>
            </a:r>
            <a:r>
              <a:rPr lang="en-US" dirty="0" err="1" smtClean="0"/>
              <a:t>hak</a:t>
            </a:r>
            <a:r>
              <a:rPr lang="en-US" dirty="0" smtClean="0"/>
              <a:t> </a:t>
            </a:r>
            <a:r>
              <a:rPr lang="en-US" dirty="0" err="1" smtClean="0"/>
              <a:t>dlm</a:t>
            </a:r>
            <a:r>
              <a:rPr lang="en-US" dirty="0" smtClean="0"/>
              <a:t> </a:t>
            </a:r>
            <a:r>
              <a:rPr lang="en-US" dirty="0" err="1" smtClean="0"/>
              <a:t>rangka</a:t>
            </a:r>
            <a:r>
              <a:rPr lang="en-US" dirty="0" smtClean="0"/>
              <a:t> </a:t>
            </a:r>
            <a:r>
              <a:rPr lang="en-US" dirty="0" err="1" smtClean="0"/>
              <a:t>likuidasi</a:t>
            </a:r>
            <a:r>
              <a:rPr lang="en-US" dirty="0" smtClean="0"/>
              <a:t> </a:t>
            </a:r>
            <a:r>
              <a:rPr lang="en-US" dirty="0" err="1" smtClean="0"/>
              <a:t>yg</a:t>
            </a:r>
            <a:r>
              <a:rPr lang="en-US" dirty="0" smtClean="0"/>
              <a:t> </a:t>
            </a:r>
            <a:r>
              <a:rPr lang="en-US" dirty="0" err="1" smtClean="0"/>
              <a:t>dibuktikan</a:t>
            </a:r>
            <a:r>
              <a:rPr lang="en-US" dirty="0" smtClean="0"/>
              <a:t> dg </a:t>
            </a:r>
            <a:r>
              <a:rPr lang="en-US" dirty="0" err="1" smtClean="0"/>
              <a:t>akta</a:t>
            </a:r>
            <a:r>
              <a:rPr lang="en-US" dirty="0" smtClean="0"/>
              <a:t> </a:t>
            </a:r>
            <a:r>
              <a:rPr lang="en-US" dirty="0" err="1" smtClean="0"/>
              <a:t>yg</a:t>
            </a:r>
            <a:r>
              <a:rPr lang="en-US" dirty="0" smtClean="0"/>
              <a:t> </a:t>
            </a:r>
            <a:r>
              <a:rPr lang="en-US" dirty="0" err="1" smtClean="0"/>
              <a:t>dibuat</a:t>
            </a:r>
            <a:r>
              <a:rPr lang="en-US" dirty="0" smtClean="0"/>
              <a:t> </a:t>
            </a:r>
            <a:r>
              <a:rPr lang="en-US" dirty="0" err="1" smtClean="0"/>
              <a:t>oleh</a:t>
            </a:r>
            <a:r>
              <a:rPr lang="en-US" dirty="0" smtClean="0"/>
              <a:t> PPAT </a:t>
            </a:r>
            <a:r>
              <a:rPr lang="en-US" dirty="0" err="1" smtClean="0"/>
              <a:t>ybw</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H. </a:t>
            </a:r>
            <a:r>
              <a:rPr lang="en-US" b="1" dirty="0" err="1" smtClean="0"/>
              <a:t>Peralihan</a:t>
            </a:r>
            <a:r>
              <a:rPr lang="en-US" b="1" dirty="0" smtClean="0"/>
              <a:t> </a:t>
            </a:r>
            <a:r>
              <a:rPr lang="en-US" b="1" dirty="0" err="1" smtClean="0"/>
              <a:t>Hak</a:t>
            </a:r>
            <a:r>
              <a:rPr lang="en-US" b="1" dirty="0" smtClean="0"/>
              <a:t> </a:t>
            </a:r>
            <a:r>
              <a:rPr lang="en-US" b="1" dirty="0" err="1" smtClean="0"/>
              <a:t>Karena</a:t>
            </a:r>
            <a:r>
              <a:rPr lang="en-US" b="1" dirty="0" smtClean="0"/>
              <a:t> </a:t>
            </a:r>
            <a:r>
              <a:rPr lang="en-US" b="1" dirty="0" err="1" smtClean="0"/>
              <a:t>Wakaf</a:t>
            </a:r>
            <a:endParaRPr lang="en-US" b="1" dirty="0"/>
          </a:p>
        </p:txBody>
      </p:sp>
      <p:sp>
        <p:nvSpPr>
          <p:cNvPr id="3" name="Content Placeholder 2"/>
          <p:cNvSpPr>
            <a:spLocks noGrp="1"/>
          </p:cNvSpPr>
          <p:nvPr>
            <p:ph idx="1"/>
          </p:nvPr>
        </p:nvSpPr>
        <p:spPr>
          <a:xfrm>
            <a:off x="457200" y="914400"/>
            <a:ext cx="8229600" cy="5211763"/>
          </a:xfrm>
        </p:spPr>
        <p:txBody>
          <a:bodyPr/>
          <a:lstStyle/>
          <a:p>
            <a:r>
              <a:rPr lang="en-US" dirty="0" err="1" smtClean="0"/>
              <a:t>Pasal</a:t>
            </a:r>
            <a:r>
              <a:rPr lang="en-US" dirty="0" smtClean="0"/>
              <a:t> 1 </a:t>
            </a:r>
            <a:r>
              <a:rPr lang="en-US" dirty="0" err="1" smtClean="0"/>
              <a:t>Ayat</a:t>
            </a:r>
            <a:r>
              <a:rPr lang="en-US" dirty="0" smtClean="0"/>
              <a:t> 1 PP No. 28/1977 </a:t>
            </a:r>
            <a:r>
              <a:rPr lang="en-US" dirty="0" err="1" smtClean="0"/>
              <a:t>tentang</a:t>
            </a:r>
            <a:r>
              <a:rPr lang="en-US" dirty="0" smtClean="0"/>
              <a:t> </a:t>
            </a:r>
            <a:r>
              <a:rPr lang="en-US" dirty="0" err="1" smtClean="0"/>
              <a:t>Perwakafan</a:t>
            </a:r>
            <a:r>
              <a:rPr lang="en-US" dirty="0" smtClean="0"/>
              <a:t> Tanah </a:t>
            </a:r>
            <a:r>
              <a:rPr lang="en-US" dirty="0" err="1" smtClean="0"/>
              <a:t>Milik</a:t>
            </a:r>
            <a:endParaRPr lang="en-US" dirty="0" smtClean="0"/>
          </a:p>
          <a:p>
            <a:r>
              <a:rPr lang="en-US" dirty="0" err="1" smtClean="0"/>
              <a:t>Pengertian</a:t>
            </a:r>
            <a:r>
              <a:rPr lang="en-US" dirty="0" smtClean="0"/>
              <a:t> </a:t>
            </a:r>
            <a:r>
              <a:rPr lang="en-US" dirty="0" err="1" smtClean="0"/>
              <a:t>Wakaf</a:t>
            </a:r>
            <a:r>
              <a:rPr lang="en-US" dirty="0" smtClean="0"/>
              <a:t> :( UU No. 41 / 2004 )</a:t>
            </a:r>
          </a:p>
          <a:p>
            <a:pPr>
              <a:buNone/>
            </a:pPr>
            <a:r>
              <a:rPr lang="en-US" dirty="0" smtClean="0"/>
              <a:t>    </a:t>
            </a:r>
            <a:r>
              <a:rPr lang="en-US" dirty="0" err="1" smtClean="0"/>
              <a:t>Perbuatan</a:t>
            </a:r>
            <a:r>
              <a:rPr lang="en-US" dirty="0" smtClean="0"/>
              <a:t> </a:t>
            </a:r>
            <a:r>
              <a:rPr lang="en-US" dirty="0" err="1" smtClean="0"/>
              <a:t>hukum</a:t>
            </a:r>
            <a:r>
              <a:rPr lang="en-US" dirty="0" smtClean="0"/>
              <a:t> </a:t>
            </a:r>
            <a:r>
              <a:rPr lang="en-US" dirty="0" err="1" smtClean="0"/>
              <a:t>seseorang</a:t>
            </a:r>
            <a:r>
              <a:rPr lang="en-US" dirty="0" smtClean="0"/>
              <a:t> </a:t>
            </a:r>
            <a:r>
              <a:rPr lang="en-US" dirty="0" err="1" smtClean="0"/>
              <a:t>atau</a:t>
            </a:r>
            <a:r>
              <a:rPr lang="en-US" dirty="0" smtClean="0"/>
              <a:t> </a:t>
            </a:r>
            <a:r>
              <a:rPr lang="en-US" dirty="0" err="1" smtClean="0"/>
              <a:t>badan</a:t>
            </a:r>
            <a:r>
              <a:rPr lang="en-US" dirty="0" smtClean="0"/>
              <a:t> </a:t>
            </a:r>
            <a:r>
              <a:rPr lang="en-US" dirty="0" err="1" smtClean="0"/>
              <a:t>hukum</a:t>
            </a:r>
            <a:r>
              <a:rPr lang="en-US" dirty="0" smtClean="0"/>
              <a:t> </a:t>
            </a:r>
            <a:r>
              <a:rPr lang="en-US" dirty="0" err="1" smtClean="0"/>
              <a:t>yg</a:t>
            </a:r>
            <a:r>
              <a:rPr lang="en-US" dirty="0" smtClean="0"/>
              <a:t> </a:t>
            </a:r>
            <a:r>
              <a:rPr lang="en-US" dirty="0" err="1" smtClean="0"/>
              <a:t>memisahkan</a:t>
            </a:r>
            <a:r>
              <a:rPr lang="en-US" dirty="0" smtClean="0"/>
              <a:t> </a:t>
            </a:r>
            <a:r>
              <a:rPr lang="en-US" dirty="0" err="1" smtClean="0"/>
              <a:t>sebagian</a:t>
            </a:r>
            <a:r>
              <a:rPr lang="en-US" dirty="0" smtClean="0"/>
              <a:t> </a:t>
            </a:r>
            <a:r>
              <a:rPr lang="en-US" dirty="0" err="1" smtClean="0"/>
              <a:t>harta</a:t>
            </a:r>
            <a:r>
              <a:rPr lang="en-US" dirty="0" smtClean="0"/>
              <a:t> </a:t>
            </a:r>
            <a:r>
              <a:rPr lang="en-US" dirty="0" err="1" smtClean="0"/>
              <a:t>kekayaaannya</a:t>
            </a:r>
            <a:r>
              <a:rPr lang="en-US" dirty="0" smtClean="0"/>
              <a:t> </a:t>
            </a:r>
            <a:r>
              <a:rPr lang="en-US" dirty="0" err="1" smtClean="0"/>
              <a:t>yg</a:t>
            </a:r>
            <a:r>
              <a:rPr lang="en-US" dirty="0" smtClean="0"/>
              <a:t>  </a:t>
            </a:r>
            <a:r>
              <a:rPr lang="en-US" dirty="0" err="1" smtClean="0"/>
              <a:t>berupa</a:t>
            </a:r>
            <a:r>
              <a:rPr lang="en-US" dirty="0" smtClean="0"/>
              <a:t> </a:t>
            </a:r>
            <a:r>
              <a:rPr lang="en-US" dirty="0" err="1" smtClean="0"/>
              <a:t>tanah</a:t>
            </a:r>
            <a:r>
              <a:rPr lang="en-US" dirty="0" smtClean="0"/>
              <a:t> </a:t>
            </a:r>
            <a:r>
              <a:rPr lang="en-US" dirty="0" err="1" smtClean="0"/>
              <a:t>milik</a:t>
            </a:r>
            <a:r>
              <a:rPr lang="en-US" dirty="0" smtClean="0"/>
              <a:t> </a:t>
            </a:r>
            <a:r>
              <a:rPr lang="en-US" dirty="0" err="1" smtClean="0"/>
              <a:t>dan</a:t>
            </a:r>
            <a:r>
              <a:rPr lang="en-US" dirty="0" smtClean="0"/>
              <a:t> </a:t>
            </a:r>
            <a:r>
              <a:rPr lang="en-US" dirty="0" err="1" smtClean="0"/>
              <a:t>melembagakannya</a:t>
            </a:r>
            <a:r>
              <a:rPr lang="en-US" dirty="0" smtClean="0"/>
              <a:t> </a:t>
            </a:r>
            <a:r>
              <a:rPr lang="en-US" dirty="0" err="1" smtClean="0"/>
              <a:t>utk</a:t>
            </a:r>
            <a:r>
              <a:rPr lang="en-US" dirty="0" smtClean="0"/>
              <a:t> </a:t>
            </a:r>
            <a:r>
              <a:rPr lang="en-US" dirty="0" err="1" smtClean="0"/>
              <a:t>selama-lamanya</a:t>
            </a:r>
            <a:r>
              <a:rPr lang="en-US" dirty="0" smtClean="0"/>
              <a:t> </a:t>
            </a:r>
            <a:r>
              <a:rPr lang="en-US" dirty="0" err="1" smtClean="0"/>
              <a:t>utk</a:t>
            </a:r>
            <a:r>
              <a:rPr lang="en-US" dirty="0" smtClean="0"/>
              <a:t> </a:t>
            </a:r>
            <a:r>
              <a:rPr lang="en-US" dirty="0" err="1" smtClean="0"/>
              <a:t>kepentingan</a:t>
            </a:r>
            <a:r>
              <a:rPr lang="en-US" dirty="0" smtClean="0"/>
              <a:t> </a:t>
            </a:r>
            <a:r>
              <a:rPr lang="en-US" dirty="0" err="1" smtClean="0"/>
              <a:t>peribadatan</a:t>
            </a:r>
            <a:r>
              <a:rPr lang="en-US" dirty="0" smtClean="0"/>
              <a:t> </a:t>
            </a:r>
            <a:r>
              <a:rPr lang="en-US" dirty="0" err="1" smtClean="0"/>
              <a:t>atau</a:t>
            </a:r>
            <a:r>
              <a:rPr lang="en-US" dirty="0" smtClean="0"/>
              <a:t> </a:t>
            </a:r>
            <a:r>
              <a:rPr lang="en-US" dirty="0" err="1" smtClean="0"/>
              <a:t>keperluan</a:t>
            </a:r>
            <a:r>
              <a:rPr lang="en-US" dirty="0" smtClean="0"/>
              <a:t> </a:t>
            </a:r>
            <a:r>
              <a:rPr lang="en-US" dirty="0" err="1" smtClean="0"/>
              <a:t>umum</a:t>
            </a:r>
            <a:r>
              <a:rPr lang="en-US" dirty="0" smtClean="0"/>
              <a:t> </a:t>
            </a:r>
            <a:r>
              <a:rPr lang="en-US" dirty="0" err="1" smtClean="0"/>
              <a:t>lannya</a:t>
            </a:r>
            <a:r>
              <a:rPr lang="en-US" dirty="0" smtClean="0"/>
              <a:t> </a:t>
            </a:r>
            <a:r>
              <a:rPr lang="en-US" dirty="0" err="1" smtClean="0"/>
              <a:t>sesuai</a:t>
            </a:r>
            <a:r>
              <a:rPr lang="en-US" dirty="0" smtClean="0"/>
              <a:t> dg </a:t>
            </a:r>
            <a:r>
              <a:rPr lang="en-US" dirty="0" err="1" smtClean="0"/>
              <a:t>ajaran</a:t>
            </a:r>
            <a:r>
              <a:rPr lang="en-US" dirty="0" smtClean="0"/>
              <a:t> agama </a:t>
            </a:r>
            <a:r>
              <a:rPr lang="en-US" dirty="0" err="1" smtClean="0"/>
              <a:t>islam</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Autofit/>
          </a:bodyPr>
          <a:lstStyle/>
          <a:p>
            <a:r>
              <a:rPr lang="en-US" sz="3600" b="1" dirty="0" err="1" smtClean="0"/>
              <a:t>Untuk</a:t>
            </a:r>
            <a:r>
              <a:rPr lang="en-US" sz="3600" b="1" dirty="0" smtClean="0"/>
              <a:t> </a:t>
            </a:r>
            <a:r>
              <a:rPr lang="en-US" sz="3600" b="1" dirty="0" err="1" smtClean="0"/>
              <a:t>barang</a:t>
            </a:r>
            <a:r>
              <a:rPr lang="en-US" sz="3600" b="1" dirty="0" smtClean="0"/>
              <a:t> </a:t>
            </a:r>
            <a:r>
              <a:rPr lang="en-US" sz="3600" b="1" dirty="0" err="1" smtClean="0"/>
              <a:t>yg</a:t>
            </a:r>
            <a:r>
              <a:rPr lang="en-US" sz="3600" b="1" dirty="0" smtClean="0"/>
              <a:t> </a:t>
            </a:r>
            <a:r>
              <a:rPr lang="en-US" sz="3600" b="1" dirty="0" err="1" smtClean="0"/>
              <a:t>diwakafkan.ditentukan</a:t>
            </a:r>
            <a:r>
              <a:rPr lang="en-US" sz="3600" b="1" dirty="0" smtClean="0"/>
              <a:t> </a:t>
            </a:r>
            <a:r>
              <a:rPr lang="en-US" sz="3600" b="1" dirty="0" err="1" smtClean="0"/>
              <a:t>beberapa</a:t>
            </a:r>
            <a:r>
              <a:rPr lang="en-US" sz="3600" b="1" dirty="0" smtClean="0"/>
              <a:t> </a:t>
            </a:r>
            <a:r>
              <a:rPr lang="en-US" sz="3600" b="1" dirty="0" err="1" smtClean="0"/>
              <a:t>syarat</a:t>
            </a:r>
            <a:r>
              <a:rPr lang="en-US" sz="3600" b="1" dirty="0" smtClean="0"/>
              <a:t> </a:t>
            </a:r>
            <a:r>
              <a:rPr lang="en-US" sz="3600" b="1" dirty="0" err="1" smtClean="0"/>
              <a:t>sbb</a:t>
            </a:r>
            <a:r>
              <a:rPr lang="en-US" sz="3600" b="1" dirty="0" smtClean="0"/>
              <a:t> :</a:t>
            </a:r>
            <a:endParaRPr lang="en-US" sz="3600" b="1" dirty="0"/>
          </a:p>
        </p:txBody>
      </p:sp>
      <p:sp>
        <p:nvSpPr>
          <p:cNvPr id="3" name="Content Placeholder 2"/>
          <p:cNvSpPr>
            <a:spLocks noGrp="1"/>
          </p:cNvSpPr>
          <p:nvPr>
            <p:ph idx="1"/>
          </p:nvPr>
        </p:nvSpPr>
        <p:spPr>
          <a:xfrm>
            <a:off x="457200" y="1371600"/>
            <a:ext cx="8229600" cy="4754563"/>
          </a:xfrm>
        </p:spPr>
        <p:txBody>
          <a:bodyPr>
            <a:normAutofit lnSpcReduction="10000"/>
          </a:bodyPr>
          <a:lstStyle/>
          <a:p>
            <a:pPr marL="514350" indent="-514350">
              <a:buAutoNum type="alphaLcPeriod"/>
            </a:pPr>
            <a:r>
              <a:rPr lang="en-US" dirty="0" err="1" smtClean="0"/>
              <a:t>Barang</a:t>
            </a:r>
            <a:r>
              <a:rPr lang="en-US" dirty="0" smtClean="0"/>
              <a:t>  </a:t>
            </a:r>
            <a:r>
              <a:rPr lang="en-US" dirty="0" err="1" smtClean="0"/>
              <a:t>atau</a:t>
            </a:r>
            <a:r>
              <a:rPr lang="en-US" dirty="0" smtClean="0"/>
              <a:t> </a:t>
            </a:r>
            <a:r>
              <a:rPr lang="en-US" dirty="0" err="1" smtClean="0"/>
              <a:t>benda</a:t>
            </a:r>
            <a:r>
              <a:rPr lang="en-US" dirty="0" smtClean="0"/>
              <a:t> </a:t>
            </a:r>
            <a:r>
              <a:rPr lang="en-US" dirty="0" err="1" smtClean="0"/>
              <a:t>itu</a:t>
            </a:r>
            <a:r>
              <a:rPr lang="en-US" dirty="0" smtClean="0"/>
              <a:t> </a:t>
            </a:r>
            <a:r>
              <a:rPr lang="en-US" dirty="0" err="1" smtClean="0"/>
              <a:t>tidak</a:t>
            </a:r>
            <a:r>
              <a:rPr lang="en-US" dirty="0" smtClean="0"/>
              <a:t> </a:t>
            </a:r>
            <a:r>
              <a:rPr lang="en-US" dirty="0" err="1" smtClean="0"/>
              <a:t>rusak</a:t>
            </a:r>
            <a:r>
              <a:rPr lang="en-US" dirty="0" smtClean="0"/>
              <a:t> </a:t>
            </a:r>
            <a:r>
              <a:rPr lang="en-US" dirty="0" err="1" smtClean="0"/>
              <a:t>atau</a:t>
            </a:r>
            <a:r>
              <a:rPr lang="en-US" dirty="0" smtClean="0"/>
              <a:t> </a:t>
            </a:r>
            <a:r>
              <a:rPr lang="en-US" dirty="0" err="1" smtClean="0"/>
              <a:t>habis</a:t>
            </a:r>
            <a:r>
              <a:rPr lang="en-US" dirty="0" smtClean="0"/>
              <a:t> </a:t>
            </a:r>
            <a:r>
              <a:rPr lang="en-US" dirty="0" err="1" smtClean="0"/>
              <a:t>ketika</a:t>
            </a:r>
            <a:r>
              <a:rPr lang="en-US" dirty="0" smtClean="0"/>
              <a:t> </a:t>
            </a:r>
            <a:r>
              <a:rPr lang="en-US" dirty="0" err="1" smtClean="0"/>
              <a:t>diambil</a:t>
            </a:r>
            <a:r>
              <a:rPr lang="en-US" dirty="0" smtClean="0"/>
              <a:t> </a:t>
            </a:r>
            <a:r>
              <a:rPr lang="en-US" dirty="0" err="1" smtClean="0"/>
              <a:t>manfaatnya</a:t>
            </a:r>
            <a:r>
              <a:rPr lang="en-US" dirty="0" smtClean="0"/>
              <a:t>;</a:t>
            </a:r>
          </a:p>
          <a:p>
            <a:pPr marL="514350" indent="-514350">
              <a:buAutoNum type="alphaLcPeriod"/>
            </a:pPr>
            <a:r>
              <a:rPr lang="en-US" dirty="0" err="1" smtClean="0"/>
              <a:t>Kepunyaan</a:t>
            </a:r>
            <a:r>
              <a:rPr lang="en-US" dirty="0" smtClean="0"/>
              <a:t> </a:t>
            </a:r>
            <a:r>
              <a:rPr lang="en-US" dirty="0" err="1" smtClean="0"/>
              <a:t>orng</a:t>
            </a:r>
            <a:r>
              <a:rPr lang="en-US" dirty="0" smtClean="0"/>
              <a:t> </a:t>
            </a:r>
            <a:r>
              <a:rPr lang="en-US" dirty="0" err="1" smtClean="0"/>
              <a:t>yg</a:t>
            </a:r>
            <a:r>
              <a:rPr lang="en-US" dirty="0" smtClean="0"/>
              <a:t> </a:t>
            </a:r>
            <a:r>
              <a:rPr lang="en-US" dirty="0" err="1" smtClean="0"/>
              <a:t>berwakaf</a:t>
            </a:r>
            <a:r>
              <a:rPr lang="en-US" dirty="0" smtClean="0"/>
              <a:t>. Benda </a:t>
            </a:r>
            <a:r>
              <a:rPr lang="en-US" dirty="0" err="1" smtClean="0"/>
              <a:t>yghae</a:t>
            </a:r>
            <a:r>
              <a:rPr lang="en-US" dirty="0" smtClean="0"/>
              <a:t> </a:t>
            </a:r>
            <a:r>
              <a:rPr lang="en-US" dirty="0" err="1" smtClean="0"/>
              <a:t>bercampur</a:t>
            </a:r>
            <a:r>
              <a:rPr lang="en-US" dirty="0" smtClean="0"/>
              <a:t> </a:t>
            </a:r>
            <a:r>
              <a:rPr lang="en-US" dirty="0" err="1" smtClean="0"/>
              <a:t>haknya</a:t>
            </a:r>
            <a:r>
              <a:rPr lang="en-US" dirty="0" smtClean="0"/>
              <a:t> dg </a:t>
            </a:r>
            <a:r>
              <a:rPr lang="en-US" dirty="0" err="1" smtClean="0"/>
              <a:t>orang</a:t>
            </a:r>
            <a:r>
              <a:rPr lang="en-US" dirty="0" smtClean="0"/>
              <a:t> </a:t>
            </a:r>
            <a:r>
              <a:rPr lang="en-US" dirty="0" err="1" smtClean="0"/>
              <a:t>lainpun</a:t>
            </a:r>
            <a:r>
              <a:rPr lang="en-US" dirty="0" smtClean="0"/>
              <a:t> </a:t>
            </a:r>
            <a:r>
              <a:rPr lang="en-US" dirty="0" err="1" smtClean="0"/>
              <a:t>boleh</a:t>
            </a:r>
            <a:r>
              <a:rPr lang="en-US" dirty="0" smtClean="0"/>
              <a:t> </a:t>
            </a:r>
            <a:r>
              <a:rPr lang="en-US" dirty="0" err="1" smtClean="0"/>
              <a:t>diwakafkan</a:t>
            </a:r>
            <a:r>
              <a:rPr lang="en-US" dirty="0" smtClean="0"/>
              <a:t> </a:t>
            </a:r>
            <a:r>
              <a:rPr lang="en-US" dirty="0" err="1" smtClean="0"/>
              <a:t>seperti</a:t>
            </a:r>
            <a:r>
              <a:rPr lang="en-US" dirty="0" smtClean="0"/>
              <a:t> </a:t>
            </a:r>
            <a:r>
              <a:rPr lang="en-US" dirty="0" err="1" smtClean="0"/>
              <a:t>halnya</a:t>
            </a:r>
            <a:r>
              <a:rPr lang="en-US" dirty="0" smtClean="0"/>
              <a:t> </a:t>
            </a:r>
            <a:r>
              <a:rPr lang="en-US" dirty="0" err="1" smtClean="0"/>
              <a:t>boleh</a:t>
            </a:r>
            <a:r>
              <a:rPr lang="en-US" dirty="0" smtClean="0"/>
              <a:t> </a:t>
            </a:r>
            <a:r>
              <a:rPr lang="en-US" dirty="0" err="1" smtClean="0"/>
              <a:t>dihibahkan</a:t>
            </a:r>
            <a:r>
              <a:rPr lang="en-US" dirty="0" smtClean="0"/>
              <a:t> </a:t>
            </a:r>
            <a:r>
              <a:rPr lang="en-US" dirty="0" err="1" smtClean="0"/>
              <a:t>atau</a:t>
            </a:r>
            <a:r>
              <a:rPr lang="en-US" dirty="0" smtClean="0"/>
              <a:t> </a:t>
            </a:r>
            <a:r>
              <a:rPr lang="en-US" dirty="0" err="1" smtClean="0"/>
              <a:t>disewakan</a:t>
            </a:r>
            <a:r>
              <a:rPr lang="en-US" dirty="0" smtClean="0"/>
              <a:t>.</a:t>
            </a:r>
          </a:p>
          <a:p>
            <a:pPr marL="514350" indent="-514350">
              <a:buAutoNum type="alphaLcPeriod"/>
            </a:pPr>
            <a:r>
              <a:rPr lang="en-US" dirty="0" err="1" smtClean="0"/>
              <a:t>Bukan</a:t>
            </a:r>
            <a:r>
              <a:rPr lang="en-US" dirty="0" smtClean="0"/>
              <a:t> </a:t>
            </a:r>
            <a:r>
              <a:rPr lang="en-US" dirty="0" err="1" smtClean="0"/>
              <a:t>barang</a:t>
            </a:r>
            <a:r>
              <a:rPr lang="en-US" dirty="0" smtClean="0"/>
              <a:t> </a:t>
            </a:r>
            <a:r>
              <a:rPr lang="en-US" dirty="0" err="1" smtClean="0"/>
              <a:t>haram</a:t>
            </a:r>
            <a:r>
              <a:rPr lang="en-US" dirty="0" smtClean="0"/>
              <a:t> </a:t>
            </a:r>
            <a:r>
              <a:rPr lang="en-US" dirty="0" err="1" smtClean="0"/>
              <a:t>atau</a:t>
            </a:r>
            <a:r>
              <a:rPr lang="en-US" dirty="0" smtClean="0"/>
              <a:t> </a:t>
            </a:r>
            <a:r>
              <a:rPr lang="en-US" dirty="0" err="1" smtClean="0"/>
              <a:t>najis</a:t>
            </a:r>
            <a:r>
              <a:rPr lang="en-US" dirty="0" smtClean="0"/>
              <a:t>.</a:t>
            </a:r>
          </a:p>
          <a:p>
            <a:pPr marL="514350" indent="-514350">
              <a:buFont typeface="Wingdings" pitchFamily="2" charset="2"/>
              <a:buChar char="§"/>
            </a:pPr>
            <a:r>
              <a:rPr lang="en-US" dirty="0" err="1" smtClean="0"/>
              <a:t>Dalam</a:t>
            </a:r>
            <a:r>
              <a:rPr lang="en-US" dirty="0" smtClean="0"/>
              <a:t> </a:t>
            </a:r>
            <a:r>
              <a:rPr lang="en-US" dirty="0" err="1" smtClean="0"/>
              <a:t>wakaf</a:t>
            </a:r>
            <a:r>
              <a:rPr lang="en-US" dirty="0" smtClean="0"/>
              <a:t> </a:t>
            </a:r>
            <a:r>
              <a:rPr lang="en-US" dirty="0" err="1" smtClean="0"/>
              <a:t>tidak</a:t>
            </a:r>
            <a:r>
              <a:rPr lang="en-US" dirty="0" smtClean="0"/>
              <a:t> </a:t>
            </a:r>
            <a:r>
              <a:rPr lang="en-US" dirty="0" err="1" smtClean="0"/>
              <a:t>sah</a:t>
            </a:r>
            <a:r>
              <a:rPr lang="en-US" dirty="0" smtClean="0"/>
              <a:t> </a:t>
            </a:r>
            <a:r>
              <a:rPr lang="en-US" dirty="0" err="1" smtClean="0"/>
              <a:t>mewakafkan</a:t>
            </a:r>
            <a:r>
              <a:rPr lang="en-US" dirty="0" smtClean="0"/>
              <a:t> </a:t>
            </a:r>
            <a:r>
              <a:rPr lang="en-US" dirty="0" err="1" smtClean="0"/>
              <a:t>satu</a:t>
            </a:r>
            <a:r>
              <a:rPr lang="en-US" dirty="0" smtClean="0"/>
              <a:t> </a:t>
            </a:r>
            <a:r>
              <a:rPr lang="en-US" dirty="0" err="1" smtClean="0"/>
              <a:t>benda</a:t>
            </a:r>
            <a:r>
              <a:rPr lang="en-US" dirty="0" smtClean="0"/>
              <a:t> </a:t>
            </a:r>
            <a:r>
              <a:rPr lang="en-US" dirty="0" err="1" smtClean="0"/>
              <a:t>utk</a:t>
            </a:r>
            <a:r>
              <a:rPr lang="en-US" dirty="0" smtClean="0"/>
              <a:t> </a:t>
            </a:r>
            <a:r>
              <a:rPr lang="en-US" dirty="0" err="1" smtClean="0"/>
              <a:t>anak</a:t>
            </a:r>
            <a:r>
              <a:rPr lang="en-US" dirty="0" smtClean="0"/>
              <a:t> </a:t>
            </a:r>
            <a:r>
              <a:rPr lang="en-US" dirty="0" err="1" smtClean="0"/>
              <a:t>yg</a:t>
            </a:r>
            <a:r>
              <a:rPr lang="en-US" dirty="0" smtClean="0"/>
              <a:t> </a:t>
            </a:r>
            <a:r>
              <a:rPr lang="en-US" dirty="0" err="1" smtClean="0"/>
              <a:t>belum</a:t>
            </a:r>
            <a:r>
              <a:rPr lang="en-US" dirty="0" smtClean="0"/>
              <a:t> </a:t>
            </a:r>
            <a:r>
              <a:rPr lang="en-US" dirty="0" err="1" smtClean="0"/>
              <a:t>lahir</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b="1" dirty="0" err="1" smtClean="0"/>
              <a:t>Untuk</a:t>
            </a:r>
            <a:r>
              <a:rPr lang="en-US" sz="3600" b="1" dirty="0" smtClean="0"/>
              <a:t> </a:t>
            </a:r>
            <a:r>
              <a:rPr lang="en-US" sz="3600" b="1" dirty="0" err="1" smtClean="0"/>
              <a:t>tanah</a:t>
            </a:r>
            <a:r>
              <a:rPr lang="en-US" sz="3600" b="1" dirty="0" smtClean="0"/>
              <a:t> </a:t>
            </a:r>
            <a:r>
              <a:rPr lang="en-US" sz="3600" b="1" dirty="0" err="1" smtClean="0"/>
              <a:t>milik</a:t>
            </a:r>
            <a:r>
              <a:rPr lang="en-US" sz="3600" b="1" dirty="0" smtClean="0"/>
              <a:t> </a:t>
            </a:r>
            <a:r>
              <a:rPr lang="en-US" sz="3600" b="1" dirty="0" err="1" smtClean="0"/>
              <a:t>yg</a:t>
            </a:r>
            <a:r>
              <a:rPr lang="en-US" sz="3600" b="1" dirty="0" smtClean="0"/>
              <a:t> </a:t>
            </a:r>
            <a:r>
              <a:rPr lang="en-US" sz="3600" b="1" dirty="0" err="1" smtClean="0"/>
              <a:t>diwakafkan</a:t>
            </a:r>
            <a:r>
              <a:rPr lang="en-US" sz="3600" b="1" dirty="0" smtClean="0"/>
              <a:t>, </a:t>
            </a:r>
            <a:r>
              <a:rPr lang="en-US" sz="3600" b="1" dirty="0" err="1" smtClean="0"/>
              <a:t>maka</a:t>
            </a:r>
            <a:r>
              <a:rPr lang="en-US" sz="3600" b="1" dirty="0" smtClean="0"/>
              <a:t> </a:t>
            </a:r>
            <a:r>
              <a:rPr lang="en-US" sz="3600" b="1" dirty="0" err="1" smtClean="0"/>
              <a:t>tanah</a:t>
            </a:r>
            <a:r>
              <a:rPr lang="en-US" sz="3600" b="1" dirty="0" smtClean="0"/>
              <a:t> </a:t>
            </a:r>
            <a:r>
              <a:rPr lang="en-US" sz="3600" b="1" dirty="0" err="1" smtClean="0"/>
              <a:t>tersebut</a:t>
            </a:r>
            <a:r>
              <a:rPr lang="en-US" sz="3600" b="1" dirty="0" smtClean="0"/>
              <a:t> </a:t>
            </a:r>
            <a:r>
              <a:rPr lang="en-US" sz="3600" b="1" dirty="0" err="1" smtClean="0"/>
              <a:t>harus</a:t>
            </a:r>
            <a:r>
              <a:rPr lang="en-US" sz="3600" b="1" dirty="0" smtClean="0"/>
              <a:t> </a:t>
            </a:r>
            <a:r>
              <a:rPr lang="en-US" sz="3600" b="1" dirty="0" err="1" smtClean="0"/>
              <a:t>bebas</a:t>
            </a:r>
            <a:r>
              <a:rPr lang="en-US" sz="3600" b="1" dirty="0" smtClean="0"/>
              <a:t> </a:t>
            </a:r>
            <a:r>
              <a:rPr lang="en-US" sz="3600" b="1" dirty="0" err="1" smtClean="0"/>
              <a:t>dari</a:t>
            </a:r>
            <a:r>
              <a:rPr lang="en-US" sz="3600" b="1" dirty="0" smtClean="0"/>
              <a:t> :</a:t>
            </a:r>
            <a:endParaRPr lang="en-US" sz="3600" b="1" dirty="0"/>
          </a:p>
        </p:txBody>
      </p:sp>
      <p:sp>
        <p:nvSpPr>
          <p:cNvPr id="3" name="Content Placeholder 2"/>
          <p:cNvSpPr>
            <a:spLocks noGrp="1"/>
          </p:cNvSpPr>
          <p:nvPr>
            <p:ph idx="1"/>
          </p:nvPr>
        </p:nvSpPr>
        <p:spPr>
          <a:xfrm>
            <a:off x="457200" y="1295400"/>
            <a:ext cx="8229600" cy="4830763"/>
          </a:xfrm>
        </p:spPr>
        <p:txBody>
          <a:bodyPr/>
          <a:lstStyle/>
          <a:p>
            <a:pPr marL="514350" indent="-514350">
              <a:buFont typeface="+mj-lt"/>
              <a:buAutoNum type="arabicPeriod"/>
            </a:pPr>
            <a:r>
              <a:rPr lang="en-US" dirty="0" err="1" smtClean="0"/>
              <a:t>Pembebanan</a:t>
            </a:r>
            <a:endParaRPr lang="en-US" dirty="0" smtClean="0"/>
          </a:p>
          <a:p>
            <a:pPr marL="514350" indent="-514350">
              <a:buFont typeface="+mj-lt"/>
              <a:buAutoNum type="arabicPeriod"/>
            </a:pPr>
            <a:r>
              <a:rPr lang="en-US" dirty="0" err="1" smtClean="0"/>
              <a:t>Ikatan</a:t>
            </a:r>
            <a:endParaRPr lang="en-US" dirty="0" smtClean="0"/>
          </a:p>
          <a:p>
            <a:pPr marL="514350" indent="-514350">
              <a:buFont typeface="+mj-lt"/>
              <a:buAutoNum type="arabicPeriod"/>
            </a:pPr>
            <a:r>
              <a:rPr lang="en-US" dirty="0" err="1" smtClean="0"/>
              <a:t>Sitaan</a:t>
            </a:r>
            <a:endParaRPr lang="en-US" dirty="0" smtClean="0"/>
          </a:p>
          <a:p>
            <a:pPr marL="514350" indent="-514350">
              <a:buFont typeface="+mj-lt"/>
              <a:buAutoNum type="arabicPeriod"/>
            </a:pPr>
            <a:r>
              <a:rPr lang="en-US" dirty="0" err="1" smtClean="0"/>
              <a:t>Perkara</a:t>
            </a:r>
            <a:r>
              <a:rPr lang="en-US" dirty="0" smtClean="0"/>
              <a:t> ( </a:t>
            </a:r>
            <a:r>
              <a:rPr lang="en-US" dirty="0" err="1" smtClean="0"/>
              <a:t>pasal</a:t>
            </a:r>
            <a:r>
              <a:rPr lang="en-US" dirty="0" smtClean="0"/>
              <a:t> 4 PP No. 28/1977 )</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752600"/>
          </a:xfrm>
        </p:spPr>
        <p:txBody>
          <a:bodyPr>
            <a:normAutofit fontScale="90000"/>
          </a:bodyPr>
          <a:lstStyle/>
          <a:p>
            <a:r>
              <a:rPr lang="en-US" sz="3600" dirty="0" smtClean="0"/>
              <a:t/>
            </a:r>
            <a:br>
              <a:rPr lang="en-US" sz="3600" dirty="0" smtClean="0"/>
            </a:br>
            <a:r>
              <a:rPr lang="en-US" sz="3600" b="1" dirty="0" err="1" smtClean="0"/>
              <a:t>Menurut</a:t>
            </a:r>
            <a:r>
              <a:rPr lang="en-US" sz="3600" b="1" dirty="0" smtClean="0"/>
              <a:t> </a:t>
            </a:r>
            <a:r>
              <a:rPr lang="en-US" sz="3600" b="1" dirty="0" err="1" smtClean="0"/>
              <a:t>pasal</a:t>
            </a:r>
            <a:r>
              <a:rPr lang="en-US" sz="3600" b="1" dirty="0" smtClean="0"/>
              <a:t> 9 </a:t>
            </a:r>
            <a:r>
              <a:rPr lang="en-US" sz="3600" b="1" dirty="0" err="1" smtClean="0"/>
              <a:t>ayat</a:t>
            </a:r>
            <a:r>
              <a:rPr lang="en-US" sz="3600" b="1" dirty="0" smtClean="0"/>
              <a:t> 1 PP No. 28/1977, </a:t>
            </a:r>
            <a:r>
              <a:rPr lang="en-US" sz="3600" b="1" dirty="0" err="1" smtClean="0"/>
              <a:t>bahwa</a:t>
            </a:r>
            <a:r>
              <a:rPr lang="en-US" sz="3600" b="1" dirty="0" smtClean="0"/>
              <a:t> </a:t>
            </a:r>
            <a:r>
              <a:rPr lang="en-US" sz="3600" b="1" dirty="0" err="1" smtClean="0"/>
              <a:t>dlm</a:t>
            </a:r>
            <a:r>
              <a:rPr lang="en-US" sz="3600" b="1" dirty="0" smtClean="0"/>
              <a:t> </a:t>
            </a:r>
            <a:r>
              <a:rPr lang="en-US" sz="3600" b="1" dirty="0" err="1" smtClean="0"/>
              <a:t>melaksanakan</a:t>
            </a:r>
            <a:r>
              <a:rPr lang="en-US" sz="3600" b="1" dirty="0" smtClean="0"/>
              <a:t> </a:t>
            </a:r>
            <a:r>
              <a:rPr lang="en-US" sz="3600" b="1" dirty="0" err="1" smtClean="0"/>
              <a:t>ikrar,pihak</a:t>
            </a:r>
            <a:r>
              <a:rPr lang="en-US" sz="3600" b="1" dirty="0" smtClean="0"/>
              <a:t> </a:t>
            </a:r>
            <a:r>
              <a:rPr lang="en-US" sz="3600" b="1" dirty="0" err="1" smtClean="0"/>
              <a:t>yg</a:t>
            </a:r>
            <a:r>
              <a:rPr lang="en-US" sz="3600" b="1" dirty="0" smtClean="0"/>
              <a:t> </a:t>
            </a:r>
            <a:r>
              <a:rPr lang="en-US" sz="3600" b="1" dirty="0" err="1" smtClean="0"/>
              <a:t>mewakafkan</a:t>
            </a:r>
            <a:r>
              <a:rPr lang="en-US" sz="3600" b="1" dirty="0" smtClean="0"/>
              <a:t> </a:t>
            </a:r>
            <a:r>
              <a:rPr lang="en-US" sz="3600" b="1" dirty="0" err="1" smtClean="0"/>
              <a:t>tanah</a:t>
            </a:r>
            <a:r>
              <a:rPr lang="en-US" sz="3600" b="1" dirty="0" smtClean="0"/>
              <a:t> </a:t>
            </a:r>
            <a:r>
              <a:rPr lang="en-US" sz="3600" b="1" dirty="0" err="1" smtClean="0"/>
              <a:t>diharuskan</a:t>
            </a:r>
            <a:r>
              <a:rPr lang="en-US" sz="3600" b="1" dirty="0" smtClean="0"/>
              <a:t> </a:t>
            </a:r>
            <a:r>
              <a:rPr lang="en-US" sz="3600" b="1" dirty="0" err="1" smtClean="0"/>
              <a:t>membawa</a:t>
            </a:r>
            <a:r>
              <a:rPr lang="en-US" sz="3600" b="1" dirty="0" smtClean="0"/>
              <a:t> </a:t>
            </a:r>
            <a:r>
              <a:rPr lang="en-US" sz="3600" b="1" dirty="0" err="1" smtClean="0"/>
              <a:t>dan</a:t>
            </a:r>
            <a:r>
              <a:rPr lang="en-US" sz="3600" b="1" dirty="0" smtClean="0"/>
              <a:t> </a:t>
            </a:r>
            <a:r>
              <a:rPr lang="en-US" sz="3600" b="1" dirty="0" err="1" smtClean="0"/>
              <a:t>menyerahkan</a:t>
            </a:r>
            <a:r>
              <a:rPr lang="en-US" sz="3600" b="1" dirty="0" smtClean="0"/>
              <a:t> </a:t>
            </a:r>
            <a:r>
              <a:rPr lang="en-US" sz="3600" b="1" dirty="0" err="1" smtClean="0"/>
              <a:t>surat-surat</a:t>
            </a:r>
            <a:r>
              <a:rPr lang="en-US" sz="3600" b="1" dirty="0" smtClean="0"/>
              <a:t> </a:t>
            </a:r>
            <a:r>
              <a:rPr lang="en-US" sz="3600" b="1" dirty="0" err="1" smtClean="0"/>
              <a:t>antara</a:t>
            </a:r>
            <a:r>
              <a:rPr lang="en-US" sz="3600" b="1" dirty="0" smtClean="0"/>
              <a:t> lain :</a:t>
            </a:r>
            <a:r>
              <a:rPr lang="en-US" sz="3600" dirty="0" smtClean="0"/>
              <a:t/>
            </a:r>
            <a:br>
              <a:rPr lang="en-US" sz="3600" dirty="0" smtClean="0"/>
            </a:br>
            <a:endParaRPr lang="en-US" sz="3600" dirty="0"/>
          </a:p>
        </p:txBody>
      </p:sp>
      <p:sp>
        <p:nvSpPr>
          <p:cNvPr id="3" name="Content Placeholder 2"/>
          <p:cNvSpPr>
            <a:spLocks noGrp="1"/>
          </p:cNvSpPr>
          <p:nvPr>
            <p:ph idx="1"/>
          </p:nvPr>
        </p:nvSpPr>
        <p:spPr>
          <a:xfrm>
            <a:off x="457200" y="2362200"/>
            <a:ext cx="8229600" cy="4267200"/>
          </a:xfrm>
        </p:spPr>
        <p:txBody>
          <a:bodyPr>
            <a:normAutofit fontScale="92500" lnSpcReduction="20000"/>
          </a:bodyPr>
          <a:lstStyle/>
          <a:p>
            <a:pPr marL="514350" indent="-514350">
              <a:buAutoNum type="alphaLcPeriod"/>
            </a:pPr>
            <a:r>
              <a:rPr lang="en-US" dirty="0" err="1" smtClean="0"/>
              <a:t>Sertifikat</a:t>
            </a:r>
            <a:r>
              <a:rPr lang="en-US" dirty="0" smtClean="0"/>
              <a:t> HM </a:t>
            </a:r>
            <a:r>
              <a:rPr lang="en-US" dirty="0" err="1" smtClean="0"/>
              <a:t>atau</a:t>
            </a:r>
            <a:r>
              <a:rPr lang="en-US" dirty="0" smtClean="0"/>
              <a:t> </a:t>
            </a:r>
            <a:r>
              <a:rPr lang="en-US" dirty="0" err="1" smtClean="0"/>
              <a:t>tanda</a:t>
            </a:r>
            <a:r>
              <a:rPr lang="en-US" dirty="0" smtClean="0"/>
              <a:t> </a:t>
            </a:r>
            <a:r>
              <a:rPr lang="en-US" dirty="0" err="1" smtClean="0"/>
              <a:t>bukti</a:t>
            </a:r>
            <a:r>
              <a:rPr lang="en-US" dirty="0" smtClean="0"/>
              <a:t> </a:t>
            </a:r>
            <a:r>
              <a:rPr lang="en-US" dirty="0" err="1" smtClean="0"/>
              <a:t>pemilikan</a:t>
            </a:r>
            <a:r>
              <a:rPr lang="en-US" dirty="0" smtClean="0"/>
              <a:t> </a:t>
            </a:r>
            <a:r>
              <a:rPr lang="en-US" dirty="0" err="1" smtClean="0"/>
              <a:t>tanahnya</a:t>
            </a:r>
            <a:r>
              <a:rPr lang="en-US" dirty="0" smtClean="0"/>
              <a:t>.</a:t>
            </a:r>
          </a:p>
          <a:p>
            <a:pPr marL="514350" indent="-514350">
              <a:buAutoNum type="alphaLcPeriod"/>
            </a:pPr>
            <a:r>
              <a:rPr lang="en-US" dirty="0" err="1" smtClean="0"/>
              <a:t>Surat</a:t>
            </a:r>
            <a:r>
              <a:rPr lang="en-US" dirty="0" smtClean="0"/>
              <a:t> </a:t>
            </a:r>
            <a:r>
              <a:rPr lang="en-US" dirty="0" err="1" smtClean="0"/>
              <a:t>keterangan</a:t>
            </a:r>
            <a:r>
              <a:rPr lang="en-US" dirty="0" smtClean="0"/>
              <a:t> </a:t>
            </a:r>
            <a:r>
              <a:rPr lang="en-US" dirty="0" err="1" smtClean="0"/>
              <a:t>dari</a:t>
            </a:r>
            <a:r>
              <a:rPr lang="en-US" dirty="0" smtClean="0"/>
              <a:t> </a:t>
            </a:r>
            <a:r>
              <a:rPr lang="en-US" dirty="0" err="1" smtClean="0"/>
              <a:t>Kepala</a:t>
            </a:r>
            <a:r>
              <a:rPr lang="en-US" dirty="0" smtClean="0"/>
              <a:t> </a:t>
            </a:r>
            <a:r>
              <a:rPr lang="en-US" dirty="0" err="1" smtClean="0"/>
              <a:t>Desa</a:t>
            </a:r>
            <a:r>
              <a:rPr lang="en-US" dirty="0" smtClean="0"/>
              <a:t>/</a:t>
            </a:r>
            <a:r>
              <a:rPr lang="en-US" dirty="0" err="1" smtClean="0"/>
              <a:t>Kelurahan</a:t>
            </a:r>
            <a:r>
              <a:rPr lang="en-US" dirty="0" smtClean="0"/>
              <a:t> </a:t>
            </a:r>
            <a:r>
              <a:rPr lang="en-US" dirty="0" err="1" smtClean="0"/>
              <a:t>yg</a:t>
            </a:r>
            <a:r>
              <a:rPr lang="en-US" dirty="0" smtClean="0"/>
              <a:t> </a:t>
            </a:r>
            <a:r>
              <a:rPr lang="en-US" dirty="0" err="1" smtClean="0"/>
              <a:t>diperkuat</a:t>
            </a:r>
            <a:r>
              <a:rPr lang="en-US" dirty="0" smtClean="0"/>
              <a:t> </a:t>
            </a:r>
            <a:r>
              <a:rPr lang="en-US" dirty="0" err="1" smtClean="0"/>
              <a:t>oleh</a:t>
            </a:r>
            <a:r>
              <a:rPr lang="en-US" dirty="0" smtClean="0"/>
              <a:t> </a:t>
            </a:r>
            <a:r>
              <a:rPr lang="en-US" dirty="0" err="1" smtClean="0"/>
              <a:t>Camat</a:t>
            </a:r>
            <a:r>
              <a:rPr lang="en-US" dirty="0" smtClean="0"/>
              <a:t> </a:t>
            </a:r>
            <a:r>
              <a:rPr lang="en-US" dirty="0" err="1" smtClean="0"/>
              <a:t>setempat</a:t>
            </a:r>
            <a:r>
              <a:rPr lang="en-US" dirty="0" smtClean="0"/>
              <a:t> </a:t>
            </a:r>
            <a:r>
              <a:rPr lang="en-US" dirty="0" err="1" smtClean="0"/>
              <a:t>yg</a:t>
            </a:r>
            <a:r>
              <a:rPr lang="en-US" dirty="0" smtClean="0"/>
              <a:t> </a:t>
            </a:r>
            <a:r>
              <a:rPr lang="en-US" dirty="0" err="1" smtClean="0"/>
              <a:t>menerangkan</a:t>
            </a:r>
            <a:r>
              <a:rPr lang="en-US" dirty="0" smtClean="0"/>
              <a:t> </a:t>
            </a:r>
            <a:r>
              <a:rPr lang="en-US" dirty="0" err="1" smtClean="0"/>
              <a:t>kebenaran</a:t>
            </a:r>
            <a:r>
              <a:rPr lang="en-US" dirty="0" smtClean="0"/>
              <a:t> </a:t>
            </a:r>
            <a:r>
              <a:rPr lang="en-US" dirty="0" err="1" smtClean="0"/>
              <a:t>pemilikan</a:t>
            </a:r>
            <a:r>
              <a:rPr lang="en-US" dirty="0" smtClean="0"/>
              <a:t> </a:t>
            </a:r>
            <a:r>
              <a:rPr lang="en-US" dirty="0" err="1" smtClean="0"/>
              <a:t>tanah</a:t>
            </a:r>
            <a:r>
              <a:rPr lang="en-US" dirty="0" smtClean="0"/>
              <a:t> </a:t>
            </a:r>
            <a:r>
              <a:rPr lang="en-US" dirty="0" err="1" smtClean="0"/>
              <a:t>dan</a:t>
            </a:r>
            <a:r>
              <a:rPr lang="en-US" dirty="0" smtClean="0"/>
              <a:t> </a:t>
            </a:r>
            <a:r>
              <a:rPr lang="en-US" dirty="0" err="1" smtClean="0"/>
              <a:t>tidak</a:t>
            </a:r>
            <a:r>
              <a:rPr lang="en-US" dirty="0" smtClean="0"/>
              <a:t> </a:t>
            </a:r>
            <a:r>
              <a:rPr lang="en-US" dirty="0" err="1" smtClean="0"/>
              <a:t>tersangkut</a:t>
            </a:r>
            <a:r>
              <a:rPr lang="en-US" dirty="0" smtClean="0"/>
              <a:t> </a:t>
            </a:r>
            <a:r>
              <a:rPr lang="en-US" dirty="0" err="1" smtClean="0"/>
              <a:t>suatu</a:t>
            </a:r>
            <a:r>
              <a:rPr lang="en-US" dirty="0" smtClean="0"/>
              <a:t> </a:t>
            </a:r>
            <a:r>
              <a:rPr lang="en-US" dirty="0" err="1" smtClean="0"/>
              <a:t>sengketa</a:t>
            </a:r>
            <a:endParaRPr lang="en-US" dirty="0" smtClean="0"/>
          </a:p>
          <a:p>
            <a:pPr marL="514350" indent="-514350">
              <a:buAutoNum type="alphaLcPeriod"/>
            </a:pPr>
            <a:r>
              <a:rPr lang="en-US" dirty="0" err="1" smtClean="0"/>
              <a:t>Surat</a:t>
            </a:r>
            <a:r>
              <a:rPr lang="en-US" dirty="0" smtClean="0"/>
              <a:t> </a:t>
            </a:r>
            <a:r>
              <a:rPr lang="en-US" dirty="0" err="1" smtClean="0"/>
              <a:t>keterangan</a:t>
            </a:r>
            <a:r>
              <a:rPr lang="en-US" dirty="0" smtClean="0"/>
              <a:t> </a:t>
            </a:r>
            <a:r>
              <a:rPr lang="en-US" dirty="0" err="1" smtClean="0"/>
              <a:t>pendaftaran</a:t>
            </a:r>
            <a:r>
              <a:rPr lang="en-US" dirty="0" smtClean="0"/>
              <a:t> </a:t>
            </a:r>
            <a:r>
              <a:rPr lang="en-US" dirty="0" err="1" smtClean="0"/>
              <a:t>tanah</a:t>
            </a:r>
            <a:endParaRPr lang="en-US" dirty="0" smtClean="0"/>
          </a:p>
          <a:p>
            <a:pPr marL="514350" indent="-514350">
              <a:buAutoNum type="alphaLcPeriod"/>
            </a:pPr>
            <a:r>
              <a:rPr lang="en-US" dirty="0" err="1" smtClean="0"/>
              <a:t>Ijin</a:t>
            </a:r>
            <a:r>
              <a:rPr lang="en-US" dirty="0" smtClean="0"/>
              <a:t> </a:t>
            </a:r>
            <a:r>
              <a:rPr lang="en-US" dirty="0" err="1" smtClean="0"/>
              <a:t>dari</a:t>
            </a:r>
            <a:r>
              <a:rPr lang="en-US" dirty="0" smtClean="0"/>
              <a:t> </a:t>
            </a:r>
            <a:r>
              <a:rPr lang="en-US" dirty="0" err="1" smtClean="0"/>
              <a:t>Bupati</a:t>
            </a:r>
            <a:r>
              <a:rPr lang="en-US" dirty="0" smtClean="0"/>
              <a:t>/</a:t>
            </a:r>
            <a:r>
              <a:rPr lang="en-US" dirty="0" err="1" smtClean="0"/>
              <a:t>Walikota</a:t>
            </a:r>
            <a:r>
              <a:rPr lang="en-US" dirty="0" smtClean="0"/>
              <a:t> </a:t>
            </a:r>
            <a:r>
              <a:rPr lang="en-US" dirty="0" err="1" smtClean="0"/>
              <a:t>cq</a:t>
            </a:r>
            <a:r>
              <a:rPr lang="en-US" dirty="0" smtClean="0"/>
              <a:t> </a:t>
            </a:r>
            <a:r>
              <a:rPr lang="en-US" dirty="0" err="1" smtClean="0"/>
              <a:t>Kepala</a:t>
            </a:r>
            <a:r>
              <a:rPr lang="en-US" dirty="0" smtClean="0"/>
              <a:t> Sub </a:t>
            </a:r>
            <a:r>
              <a:rPr lang="en-US" dirty="0" err="1" smtClean="0"/>
              <a:t>Direktorat</a:t>
            </a:r>
            <a:r>
              <a:rPr lang="en-US" dirty="0" smtClean="0"/>
              <a:t> </a:t>
            </a:r>
            <a:r>
              <a:rPr lang="en-US" dirty="0" err="1" smtClean="0"/>
              <a:t>Pertanahan</a:t>
            </a:r>
            <a:r>
              <a:rPr lang="en-US" dirty="0" smtClean="0"/>
              <a:t>/</a:t>
            </a:r>
            <a:r>
              <a:rPr lang="en-US" dirty="0" err="1" smtClean="0"/>
              <a:t>Badan</a:t>
            </a:r>
            <a:r>
              <a:rPr lang="en-US" dirty="0" smtClean="0"/>
              <a:t> </a:t>
            </a:r>
            <a:r>
              <a:rPr lang="en-US" dirty="0" err="1" smtClean="0"/>
              <a:t>Pertanahan</a:t>
            </a:r>
            <a:r>
              <a:rPr lang="en-US" dirty="0" smtClean="0"/>
              <a:t> </a:t>
            </a:r>
            <a:r>
              <a:rPr lang="en-US" dirty="0" err="1" smtClean="0"/>
              <a:t>setempat</a:t>
            </a:r>
            <a:endParaRPr lang="en-US" dirty="0" smtClean="0"/>
          </a:p>
          <a:p>
            <a:pPr marL="514350" indent="-514350">
              <a:buAutoNum type="alphaLcPeriod"/>
            </a:pP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err="1" smtClean="0"/>
              <a:t>Pendaftaran</a:t>
            </a:r>
            <a:r>
              <a:rPr lang="en-US" b="1" dirty="0" smtClean="0"/>
              <a:t> Tanah</a:t>
            </a:r>
            <a:endParaRPr lang="en-US" b="1" dirty="0"/>
          </a:p>
        </p:txBody>
      </p:sp>
      <p:sp>
        <p:nvSpPr>
          <p:cNvPr id="3" name="Content Placeholder 2"/>
          <p:cNvSpPr>
            <a:spLocks noGrp="1"/>
          </p:cNvSpPr>
          <p:nvPr>
            <p:ph idx="1"/>
          </p:nvPr>
        </p:nvSpPr>
        <p:spPr>
          <a:xfrm>
            <a:off x="457200" y="914400"/>
            <a:ext cx="8229600" cy="5715000"/>
          </a:xfrm>
        </p:spPr>
        <p:txBody>
          <a:bodyPr>
            <a:normAutofit fontScale="85000" lnSpcReduction="20000"/>
          </a:bodyPr>
          <a:lstStyle/>
          <a:p>
            <a:r>
              <a:rPr lang="en-US" dirty="0" err="1" smtClean="0"/>
              <a:t>Zaman</a:t>
            </a:r>
            <a:r>
              <a:rPr lang="en-US" dirty="0" smtClean="0"/>
              <a:t> </a:t>
            </a:r>
            <a:r>
              <a:rPr lang="en-US" dirty="0" err="1" smtClean="0"/>
              <a:t>Belanda</a:t>
            </a:r>
            <a:r>
              <a:rPr lang="en-US" dirty="0" smtClean="0"/>
              <a:t> </a:t>
            </a:r>
            <a:r>
              <a:rPr lang="en-US" dirty="0" err="1" smtClean="0"/>
              <a:t>di</a:t>
            </a:r>
            <a:r>
              <a:rPr lang="en-US" dirty="0" smtClean="0"/>
              <a:t> Indonesia </a:t>
            </a:r>
            <a:r>
              <a:rPr lang="en-US" dirty="0" err="1" smtClean="0"/>
              <a:t>istilah</a:t>
            </a:r>
            <a:r>
              <a:rPr lang="en-US" dirty="0" smtClean="0"/>
              <a:t> Cadastre </a:t>
            </a:r>
            <a:r>
              <a:rPr lang="en-US" dirty="0" err="1" smtClean="0"/>
              <a:t>adalah</a:t>
            </a:r>
            <a:r>
              <a:rPr lang="en-US" dirty="0" smtClean="0"/>
              <a:t> record </a:t>
            </a:r>
            <a:r>
              <a:rPr lang="en-US" dirty="0" err="1" smtClean="0"/>
              <a:t>yg</a:t>
            </a:r>
            <a:r>
              <a:rPr lang="en-US" dirty="0" smtClean="0"/>
              <a:t> </a:t>
            </a:r>
            <a:r>
              <a:rPr lang="en-US" dirty="0" err="1" smtClean="0"/>
              <a:t>artinya</a:t>
            </a:r>
            <a:r>
              <a:rPr lang="en-US" dirty="0" smtClean="0"/>
              <a:t> </a:t>
            </a:r>
            <a:r>
              <a:rPr lang="en-US" dirty="0" err="1" smtClean="0"/>
              <a:t>rekaman</a:t>
            </a:r>
            <a:r>
              <a:rPr lang="en-US" dirty="0" smtClean="0"/>
              <a:t> </a:t>
            </a:r>
            <a:r>
              <a:rPr lang="en-US" dirty="0" err="1" smtClean="0"/>
              <a:t>daripada</a:t>
            </a:r>
            <a:r>
              <a:rPr lang="en-US" dirty="0" smtClean="0"/>
              <a:t> </a:t>
            </a:r>
            <a:r>
              <a:rPr lang="en-US" dirty="0" err="1" smtClean="0"/>
              <a:t>lahan-lahan,nilai-nilai</a:t>
            </a:r>
            <a:r>
              <a:rPr lang="en-US" dirty="0" smtClean="0"/>
              <a:t> </a:t>
            </a:r>
            <a:r>
              <a:rPr lang="en-US" dirty="0" err="1" smtClean="0"/>
              <a:t>dari</a:t>
            </a:r>
            <a:r>
              <a:rPr lang="en-US" dirty="0" smtClean="0"/>
              <a:t> </a:t>
            </a:r>
            <a:r>
              <a:rPr lang="en-US" dirty="0" err="1" smtClean="0"/>
              <a:t>tanah</a:t>
            </a:r>
            <a:r>
              <a:rPr lang="en-US" dirty="0" smtClean="0"/>
              <a:t> </a:t>
            </a:r>
            <a:r>
              <a:rPr lang="en-US" dirty="0" err="1" smtClean="0"/>
              <a:t>dan</a:t>
            </a:r>
            <a:r>
              <a:rPr lang="en-US" dirty="0" smtClean="0"/>
              <a:t> </a:t>
            </a:r>
            <a:r>
              <a:rPr lang="en-US" dirty="0" err="1" smtClean="0"/>
              <a:t>pemegang</a:t>
            </a:r>
            <a:r>
              <a:rPr lang="en-US" dirty="0" smtClean="0"/>
              <a:t> </a:t>
            </a:r>
            <a:r>
              <a:rPr lang="en-US" dirty="0" err="1" smtClean="0"/>
              <a:t>haknya</a:t>
            </a:r>
            <a:r>
              <a:rPr lang="en-US" dirty="0" smtClean="0"/>
              <a:t> </a:t>
            </a:r>
            <a:r>
              <a:rPr lang="en-US" dirty="0" err="1" smtClean="0"/>
              <a:t>dan</a:t>
            </a:r>
            <a:r>
              <a:rPr lang="en-US" dirty="0" smtClean="0"/>
              <a:t> </a:t>
            </a:r>
            <a:r>
              <a:rPr lang="en-US" dirty="0" err="1" smtClean="0"/>
              <a:t>utk</a:t>
            </a:r>
            <a:r>
              <a:rPr lang="en-US" dirty="0" smtClean="0"/>
              <a:t> </a:t>
            </a:r>
            <a:r>
              <a:rPr lang="en-US" dirty="0" err="1" smtClean="0"/>
              <a:t>kepentingan</a:t>
            </a:r>
            <a:r>
              <a:rPr lang="en-US" dirty="0" smtClean="0"/>
              <a:t> </a:t>
            </a:r>
            <a:r>
              <a:rPr lang="en-US" dirty="0" err="1" smtClean="0"/>
              <a:t>perpajakan</a:t>
            </a:r>
            <a:endParaRPr lang="en-US" dirty="0" smtClean="0"/>
          </a:p>
          <a:p>
            <a:r>
              <a:rPr lang="en-US" dirty="0" err="1" smtClean="0"/>
              <a:t>Pada</a:t>
            </a:r>
            <a:r>
              <a:rPr lang="en-US" dirty="0" smtClean="0"/>
              <a:t> </a:t>
            </a:r>
            <a:r>
              <a:rPr lang="en-US" dirty="0" err="1" smtClean="0"/>
              <a:t>zaman</a:t>
            </a:r>
            <a:r>
              <a:rPr lang="en-US" dirty="0" smtClean="0"/>
              <a:t> </a:t>
            </a:r>
            <a:r>
              <a:rPr lang="en-US" dirty="0" err="1" smtClean="0"/>
              <a:t>pemerintahan</a:t>
            </a:r>
            <a:r>
              <a:rPr lang="en-US" dirty="0" smtClean="0"/>
              <a:t> Raffles </a:t>
            </a:r>
            <a:r>
              <a:rPr lang="en-US" dirty="0" err="1" smtClean="0"/>
              <a:t>di</a:t>
            </a:r>
            <a:r>
              <a:rPr lang="en-US" dirty="0" smtClean="0"/>
              <a:t> Indonesia, </a:t>
            </a:r>
            <a:r>
              <a:rPr lang="en-US" dirty="0" err="1" smtClean="0"/>
              <a:t>muncul</a:t>
            </a:r>
            <a:r>
              <a:rPr lang="en-US" dirty="0" smtClean="0"/>
              <a:t> </a:t>
            </a:r>
            <a:r>
              <a:rPr lang="en-US" dirty="0" err="1" smtClean="0"/>
              <a:t>istilah</a:t>
            </a:r>
            <a:r>
              <a:rPr lang="en-US" dirty="0" smtClean="0"/>
              <a:t> </a:t>
            </a:r>
            <a:r>
              <a:rPr lang="en-US" dirty="0" err="1" smtClean="0"/>
              <a:t>leter</a:t>
            </a:r>
            <a:r>
              <a:rPr lang="en-US" dirty="0" smtClean="0"/>
              <a:t> C </a:t>
            </a:r>
            <a:r>
              <a:rPr lang="en-US" dirty="0" err="1" smtClean="0"/>
              <a:t>dan</a:t>
            </a:r>
            <a:r>
              <a:rPr lang="en-US" dirty="0" smtClean="0"/>
              <a:t> </a:t>
            </a:r>
            <a:r>
              <a:rPr lang="en-US" dirty="0" err="1" smtClean="0"/>
              <a:t>leter</a:t>
            </a:r>
            <a:r>
              <a:rPr lang="en-US" dirty="0" smtClean="0"/>
              <a:t> D, </a:t>
            </a:r>
            <a:r>
              <a:rPr lang="en-US" dirty="0" err="1" smtClean="0"/>
              <a:t>dengan</a:t>
            </a:r>
            <a:r>
              <a:rPr lang="en-US" dirty="0" smtClean="0"/>
              <a:t> </a:t>
            </a:r>
            <a:r>
              <a:rPr lang="en-US" dirty="0" err="1" smtClean="0"/>
              <a:t>maksud</a:t>
            </a:r>
            <a:r>
              <a:rPr lang="en-US" dirty="0" smtClean="0"/>
              <a:t> </a:t>
            </a:r>
            <a:r>
              <a:rPr lang="en-US" dirty="0" err="1" smtClean="0"/>
              <a:t>utk</a:t>
            </a:r>
            <a:r>
              <a:rPr lang="en-US" dirty="0" smtClean="0"/>
              <a:t> </a:t>
            </a:r>
            <a:r>
              <a:rPr lang="en-US" dirty="0" err="1" smtClean="0"/>
              <a:t>membebankan</a:t>
            </a:r>
            <a:r>
              <a:rPr lang="en-US" dirty="0" smtClean="0"/>
              <a:t> </a:t>
            </a:r>
            <a:r>
              <a:rPr lang="en-US" dirty="0" err="1" smtClean="0"/>
              <a:t>pajak</a:t>
            </a:r>
            <a:r>
              <a:rPr lang="en-US" dirty="0" smtClean="0"/>
              <a:t> </a:t>
            </a:r>
            <a:r>
              <a:rPr lang="en-US" dirty="0" err="1" smtClean="0"/>
              <a:t>atas</a:t>
            </a:r>
            <a:r>
              <a:rPr lang="en-US" dirty="0" smtClean="0"/>
              <a:t> </a:t>
            </a:r>
            <a:r>
              <a:rPr lang="en-US" dirty="0" err="1" smtClean="0"/>
              <a:t>tanah</a:t>
            </a:r>
            <a:r>
              <a:rPr lang="en-US" dirty="0" smtClean="0"/>
              <a:t> </a:t>
            </a:r>
            <a:r>
              <a:rPr lang="en-US" dirty="0" err="1" smtClean="0"/>
              <a:t>adat</a:t>
            </a:r>
            <a:endParaRPr lang="en-US" dirty="0" smtClean="0"/>
          </a:p>
          <a:p>
            <a:r>
              <a:rPr lang="en-US" dirty="0" err="1" smtClean="0"/>
              <a:t>Setelah</a:t>
            </a:r>
            <a:r>
              <a:rPr lang="en-US" dirty="0" smtClean="0"/>
              <a:t> </a:t>
            </a:r>
            <a:r>
              <a:rPr lang="en-US" dirty="0" err="1" smtClean="0"/>
              <a:t>Belanda</a:t>
            </a:r>
            <a:r>
              <a:rPr lang="en-US" dirty="0" smtClean="0"/>
              <a:t> </a:t>
            </a:r>
            <a:r>
              <a:rPr lang="en-US" dirty="0" err="1" smtClean="0"/>
              <a:t>menguasai</a:t>
            </a:r>
            <a:r>
              <a:rPr lang="en-US" dirty="0" smtClean="0"/>
              <a:t> Indonesia, </a:t>
            </a:r>
            <a:r>
              <a:rPr lang="en-US" dirty="0" err="1" smtClean="0"/>
              <a:t>kebijakan</a:t>
            </a:r>
            <a:r>
              <a:rPr lang="en-US" dirty="0" smtClean="0"/>
              <a:t> </a:t>
            </a:r>
            <a:r>
              <a:rPr lang="en-US" dirty="0" err="1" smtClean="0"/>
              <a:t>pemerintahan</a:t>
            </a:r>
            <a:r>
              <a:rPr lang="en-US" dirty="0" smtClean="0"/>
              <a:t> Raffles </a:t>
            </a:r>
            <a:r>
              <a:rPr lang="en-US" dirty="0" err="1" smtClean="0"/>
              <a:t>diteruskan</a:t>
            </a:r>
            <a:r>
              <a:rPr lang="en-US" dirty="0" smtClean="0"/>
              <a:t> </a:t>
            </a:r>
            <a:r>
              <a:rPr lang="en-US" dirty="0" err="1" smtClean="0"/>
              <a:t>krn</a:t>
            </a:r>
            <a:r>
              <a:rPr lang="en-US" dirty="0" smtClean="0"/>
              <a:t> </a:t>
            </a:r>
            <a:r>
              <a:rPr lang="en-US" dirty="0" err="1" smtClean="0"/>
              <a:t>dianggap</a:t>
            </a:r>
            <a:r>
              <a:rPr lang="en-US" dirty="0" smtClean="0"/>
              <a:t> </a:t>
            </a:r>
            <a:r>
              <a:rPr lang="en-US" dirty="0" err="1" smtClean="0"/>
              <a:t>menguntungkan</a:t>
            </a:r>
            <a:endParaRPr lang="en-US" dirty="0" smtClean="0"/>
          </a:p>
          <a:p>
            <a:r>
              <a:rPr lang="en-US" dirty="0" err="1" smtClean="0"/>
              <a:t>Setelah</a:t>
            </a:r>
            <a:r>
              <a:rPr lang="en-US" dirty="0" smtClean="0"/>
              <a:t> </a:t>
            </a:r>
            <a:r>
              <a:rPr lang="en-US" dirty="0" err="1" smtClean="0"/>
              <a:t>pemerintahan</a:t>
            </a:r>
            <a:r>
              <a:rPr lang="en-US" dirty="0" smtClean="0"/>
              <a:t> </a:t>
            </a:r>
            <a:r>
              <a:rPr lang="en-US" dirty="0" err="1" smtClean="0"/>
              <a:t>Belanda</a:t>
            </a:r>
            <a:r>
              <a:rPr lang="en-US" dirty="0" smtClean="0"/>
              <a:t> </a:t>
            </a:r>
            <a:r>
              <a:rPr lang="en-US" dirty="0" err="1" smtClean="0"/>
              <a:t>berakhir</a:t>
            </a:r>
            <a:r>
              <a:rPr lang="en-US" dirty="0" smtClean="0"/>
              <a:t>, </a:t>
            </a:r>
            <a:r>
              <a:rPr lang="en-US" dirty="0" err="1" smtClean="0"/>
              <a:t>istilah</a:t>
            </a:r>
            <a:r>
              <a:rPr lang="en-US" dirty="0" smtClean="0"/>
              <a:t> </a:t>
            </a:r>
            <a:r>
              <a:rPr lang="en-US" dirty="0" err="1" smtClean="0"/>
              <a:t>leter</a:t>
            </a:r>
            <a:r>
              <a:rPr lang="en-US" dirty="0" smtClean="0"/>
              <a:t> C </a:t>
            </a:r>
            <a:r>
              <a:rPr lang="en-US" dirty="0" err="1" smtClean="0"/>
              <a:t>dan</a:t>
            </a:r>
            <a:r>
              <a:rPr lang="en-US" dirty="0" smtClean="0"/>
              <a:t> </a:t>
            </a:r>
            <a:r>
              <a:rPr lang="en-US" dirty="0" err="1" smtClean="0"/>
              <a:t>Leter</a:t>
            </a:r>
            <a:r>
              <a:rPr lang="en-US" dirty="0" smtClean="0"/>
              <a:t> D </a:t>
            </a:r>
            <a:r>
              <a:rPr lang="en-US" dirty="0" err="1" smtClean="0"/>
              <a:t>sampai</a:t>
            </a:r>
            <a:r>
              <a:rPr lang="en-US" dirty="0" smtClean="0"/>
              <a:t> </a:t>
            </a:r>
            <a:r>
              <a:rPr lang="en-US" dirty="0" err="1" smtClean="0"/>
              <a:t>sekarang</a:t>
            </a:r>
            <a:r>
              <a:rPr lang="en-US" dirty="0" smtClean="0"/>
              <a:t> </a:t>
            </a:r>
            <a:r>
              <a:rPr lang="en-US" dirty="0" err="1" smtClean="0"/>
              <a:t>masih</a:t>
            </a:r>
            <a:r>
              <a:rPr lang="en-US" dirty="0" smtClean="0"/>
              <a:t> </a:t>
            </a:r>
            <a:r>
              <a:rPr lang="en-US" dirty="0" err="1" smtClean="0"/>
              <a:t>ada</a:t>
            </a:r>
            <a:r>
              <a:rPr lang="en-US" dirty="0" smtClean="0"/>
              <a:t> </a:t>
            </a:r>
            <a:r>
              <a:rPr lang="en-US" dirty="0" err="1" smtClean="0"/>
              <a:t>dan</a:t>
            </a:r>
            <a:r>
              <a:rPr lang="en-US" dirty="0" smtClean="0"/>
              <a:t> </a:t>
            </a:r>
            <a:r>
              <a:rPr lang="en-US" dirty="0" err="1" smtClean="0"/>
              <a:t>digunakan</a:t>
            </a:r>
            <a:r>
              <a:rPr lang="en-US" dirty="0" smtClean="0"/>
              <a:t> </a:t>
            </a:r>
            <a:r>
              <a:rPr lang="en-US" dirty="0" err="1" smtClean="0"/>
              <a:t>sbg</a:t>
            </a:r>
            <a:r>
              <a:rPr lang="en-US" dirty="0" smtClean="0"/>
              <a:t> </a:t>
            </a:r>
            <a:r>
              <a:rPr lang="en-US" dirty="0" err="1" smtClean="0"/>
              <a:t>satu-satunya</a:t>
            </a:r>
            <a:r>
              <a:rPr lang="en-US" dirty="0" smtClean="0"/>
              <a:t> </a:t>
            </a:r>
            <a:r>
              <a:rPr lang="en-US" dirty="0" err="1" smtClean="0"/>
              <a:t>alat</a:t>
            </a:r>
            <a:r>
              <a:rPr lang="en-US" dirty="0" smtClean="0"/>
              <a:t> </a:t>
            </a:r>
            <a:r>
              <a:rPr lang="en-US" dirty="0" err="1" smtClean="0"/>
              <a:t>bukti</a:t>
            </a:r>
            <a:r>
              <a:rPr lang="en-US" dirty="0" smtClean="0"/>
              <a:t> </a:t>
            </a:r>
            <a:r>
              <a:rPr lang="en-US" dirty="0" err="1" smtClean="0"/>
              <a:t>tanah</a:t>
            </a:r>
            <a:r>
              <a:rPr lang="en-US" dirty="0" smtClean="0"/>
              <a:t> </a:t>
            </a:r>
            <a:r>
              <a:rPr lang="en-US" dirty="0" err="1" smtClean="0"/>
              <a:t>adat,walupun</a:t>
            </a:r>
            <a:r>
              <a:rPr lang="en-US" dirty="0" smtClean="0"/>
              <a:t> </a:t>
            </a:r>
            <a:r>
              <a:rPr lang="en-US" dirty="0" err="1" smtClean="0"/>
              <a:t>bukan</a:t>
            </a:r>
            <a:r>
              <a:rPr lang="en-US" dirty="0" smtClean="0"/>
              <a:t> </a:t>
            </a:r>
            <a:r>
              <a:rPr lang="en-US" dirty="0" err="1" smtClean="0"/>
              <a:t>merup</a:t>
            </a:r>
            <a:r>
              <a:rPr lang="en-US" dirty="0" smtClean="0"/>
              <a:t> </a:t>
            </a:r>
            <a:r>
              <a:rPr lang="en-US" dirty="0" err="1" smtClean="0"/>
              <a:t>alat</a:t>
            </a:r>
            <a:r>
              <a:rPr lang="en-US" dirty="0" smtClean="0"/>
              <a:t> </a:t>
            </a:r>
            <a:r>
              <a:rPr lang="en-US" dirty="0" err="1" smtClean="0"/>
              <a:t>bukti</a:t>
            </a:r>
            <a:r>
              <a:rPr lang="en-US" dirty="0" smtClean="0"/>
              <a:t> </a:t>
            </a:r>
            <a:r>
              <a:rPr lang="en-US" dirty="0" err="1" smtClean="0"/>
              <a:t>kepemilikan</a:t>
            </a:r>
            <a:r>
              <a:rPr lang="en-US" dirty="0" smtClean="0"/>
              <a:t>, </a:t>
            </a:r>
            <a:r>
              <a:rPr lang="en-US" dirty="0" err="1" smtClean="0"/>
              <a:t>ttp</a:t>
            </a:r>
            <a:r>
              <a:rPr lang="en-US" dirty="0" smtClean="0"/>
              <a:t> </a:t>
            </a:r>
            <a:r>
              <a:rPr lang="en-US" dirty="0" err="1" smtClean="0"/>
              <a:t>mrpkan</a:t>
            </a:r>
            <a:r>
              <a:rPr lang="en-US" dirty="0" smtClean="0"/>
              <a:t> </a:t>
            </a:r>
            <a:r>
              <a:rPr lang="en-US" dirty="0" err="1" smtClean="0"/>
              <a:t>surat</a:t>
            </a:r>
            <a:r>
              <a:rPr lang="en-US" dirty="0" smtClean="0"/>
              <a:t> </a:t>
            </a:r>
            <a:r>
              <a:rPr lang="en-US" dirty="0" err="1" smtClean="0"/>
              <a:t>buku</a:t>
            </a:r>
            <a:r>
              <a:rPr lang="en-US" dirty="0" smtClean="0"/>
              <a:t> </a:t>
            </a:r>
            <a:r>
              <a:rPr lang="en-US" dirty="0" err="1" smtClean="0"/>
              <a:t>pembayaran</a:t>
            </a:r>
            <a:r>
              <a:rPr lang="en-US" dirty="0" smtClean="0"/>
              <a:t> </a:t>
            </a:r>
            <a:r>
              <a:rPr lang="en-US" dirty="0" err="1" smtClean="0"/>
              <a:t>pajak</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39962"/>
          </a:xfrm>
        </p:spPr>
        <p:txBody>
          <a:bodyPr>
            <a:normAutofit/>
          </a:bodyPr>
          <a:lstStyle/>
          <a:p>
            <a:pPr algn="l">
              <a:buFont typeface="Arial" pitchFamily="34" charset="0"/>
              <a:buChar char="•"/>
            </a:pPr>
            <a:r>
              <a:rPr lang="en-US" sz="3200" dirty="0" smtClean="0"/>
              <a:t> </a:t>
            </a:r>
            <a:r>
              <a:rPr lang="en-US" sz="3200" dirty="0" err="1" smtClean="0"/>
              <a:t>Karena</a:t>
            </a:r>
            <a:r>
              <a:rPr lang="en-US" sz="3200" dirty="0" smtClean="0"/>
              <a:t> </a:t>
            </a:r>
            <a:r>
              <a:rPr lang="en-US" sz="3200" dirty="0" err="1" smtClean="0"/>
              <a:t>penafsiran</a:t>
            </a:r>
            <a:r>
              <a:rPr lang="en-US" sz="3200" dirty="0" smtClean="0"/>
              <a:t> </a:t>
            </a:r>
            <a:r>
              <a:rPr lang="en-US" sz="3200" dirty="0" err="1" smtClean="0"/>
              <a:t>yg</a:t>
            </a:r>
            <a:r>
              <a:rPr lang="en-US" sz="3200" dirty="0" smtClean="0"/>
              <a:t> </a:t>
            </a:r>
            <a:r>
              <a:rPr lang="en-US" sz="3200" dirty="0" err="1" smtClean="0"/>
              <a:t>demikian</a:t>
            </a:r>
            <a:r>
              <a:rPr lang="en-US" sz="3200" dirty="0" smtClean="0"/>
              <a:t> </a:t>
            </a:r>
            <a:r>
              <a:rPr lang="en-US" sz="3200" dirty="0" err="1" smtClean="0"/>
              <a:t>terdapatlah</a:t>
            </a:r>
            <a:r>
              <a:rPr lang="en-US" sz="3200" dirty="0" smtClean="0"/>
              <a:t> </a:t>
            </a:r>
            <a:r>
              <a:rPr lang="en-US" sz="3200" dirty="0" err="1" smtClean="0"/>
              <a:t>perbuatan</a:t>
            </a:r>
            <a:r>
              <a:rPr lang="en-US" sz="3200" dirty="0" smtClean="0"/>
              <a:t> </a:t>
            </a:r>
            <a:r>
              <a:rPr lang="en-US" sz="3200" dirty="0" err="1" smtClean="0"/>
              <a:t>hukum</a:t>
            </a:r>
            <a:r>
              <a:rPr lang="en-US" sz="3200" dirty="0" smtClean="0"/>
              <a:t> </a:t>
            </a:r>
            <a:r>
              <a:rPr lang="en-US" sz="3200" dirty="0" err="1" smtClean="0"/>
              <a:t>yg</a:t>
            </a:r>
            <a:r>
              <a:rPr lang="en-US" sz="3200" dirty="0" smtClean="0"/>
              <a:t> </a:t>
            </a:r>
            <a:r>
              <a:rPr lang="en-US" sz="3200" dirty="0" err="1" smtClean="0"/>
              <a:t>mengakibatkan</a:t>
            </a:r>
            <a:r>
              <a:rPr lang="en-US" sz="3200" dirty="0" smtClean="0"/>
              <a:t> </a:t>
            </a:r>
            <a:r>
              <a:rPr lang="en-US" sz="3200" dirty="0" err="1" smtClean="0"/>
              <a:t>beralihnya</a:t>
            </a:r>
            <a:r>
              <a:rPr lang="en-US" sz="3200" dirty="0" smtClean="0"/>
              <a:t> </a:t>
            </a:r>
            <a:r>
              <a:rPr lang="en-US" sz="3200" dirty="0" err="1" smtClean="0"/>
              <a:t>hak</a:t>
            </a:r>
            <a:r>
              <a:rPr lang="en-US" sz="3200" dirty="0" smtClean="0"/>
              <a:t> </a:t>
            </a:r>
            <a:r>
              <a:rPr lang="en-US" sz="3200" dirty="0" err="1" smtClean="0"/>
              <a:t>milik</a:t>
            </a:r>
            <a:r>
              <a:rPr lang="en-US" sz="3200" dirty="0" smtClean="0"/>
              <a:t> </a:t>
            </a:r>
            <a:r>
              <a:rPr lang="en-US" sz="3200" dirty="0" err="1" smtClean="0"/>
              <a:t>tanah</a:t>
            </a:r>
            <a:r>
              <a:rPr lang="en-US" sz="3200" dirty="0" smtClean="0"/>
              <a:t> </a:t>
            </a:r>
            <a:r>
              <a:rPr lang="en-US" sz="3200" dirty="0" err="1" smtClean="0"/>
              <a:t>kepada</a:t>
            </a:r>
            <a:r>
              <a:rPr lang="en-US" sz="3200" dirty="0" smtClean="0"/>
              <a:t> </a:t>
            </a:r>
            <a:r>
              <a:rPr lang="en-US" sz="3200" dirty="0" err="1" smtClean="0"/>
              <a:t>pihak</a:t>
            </a:r>
            <a:r>
              <a:rPr lang="en-US" sz="3200" dirty="0" smtClean="0"/>
              <a:t> lain, </a:t>
            </a:r>
            <a:r>
              <a:rPr lang="en-US" sz="3200" dirty="0" err="1" smtClean="0"/>
              <a:t>tetapi</a:t>
            </a:r>
            <a:r>
              <a:rPr lang="en-US" sz="3200" dirty="0" smtClean="0"/>
              <a:t> </a:t>
            </a:r>
            <a:r>
              <a:rPr lang="en-US" sz="3200" dirty="0" err="1" smtClean="0"/>
              <a:t>tidak</a:t>
            </a:r>
            <a:r>
              <a:rPr lang="en-US" sz="3200" dirty="0" smtClean="0"/>
              <a:t> </a:t>
            </a:r>
            <a:r>
              <a:rPr lang="en-US" sz="3200" dirty="0" err="1" smtClean="0"/>
              <a:t>merupakan</a:t>
            </a:r>
            <a:r>
              <a:rPr lang="en-US" sz="3200" dirty="0" smtClean="0"/>
              <a:t> </a:t>
            </a:r>
            <a:r>
              <a:rPr lang="en-US" sz="3200" dirty="0" err="1" smtClean="0"/>
              <a:t>pelanggaran</a:t>
            </a:r>
            <a:r>
              <a:rPr lang="en-US" sz="3200" dirty="0" smtClean="0"/>
              <a:t>.</a:t>
            </a:r>
            <a:endParaRPr lang="en-US" sz="3200" dirty="0"/>
          </a:p>
        </p:txBody>
      </p:sp>
      <p:sp>
        <p:nvSpPr>
          <p:cNvPr id="3" name="Content Placeholder 2"/>
          <p:cNvSpPr>
            <a:spLocks noGrp="1"/>
          </p:cNvSpPr>
          <p:nvPr>
            <p:ph idx="1"/>
          </p:nvPr>
        </p:nvSpPr>
        <p:spPr>
          <a:xfrm>
            <a:off x="457200" y="2667000"/>
            <a:ext cx="8229600" cy="3459163"/>
          </a:xfrm>
        </p:spPr>
        <p:txBody>
          <a:bodyPr>
            <a:normAutofit/>
          </a:bodyPr>
          <a:lstStyle/>
          <a:p>
            <a:r>
              <a:rPr lang="en-US" dirty="0" err="1" smtClean="0"/>
              <a:t>Perbuatan</a:t>
            </a:r>
            <a:r>
              <a:rPr lang="en-US" dirty="0" smtClean="0"/>
              <a:t> </a:t>
            </a:r>
            <a:r>
              <a:rPr lang="en-US" dirty="0" err="1"/>
              <a:t>tsb</a:t>
            </a:r>
            <a:r>
              <a:rPr lang="en-US" dirty="0"/>
              <a:t> </a:t>
            </a:r>
            <a:r>
              <a:rPr lang="en-US" dirty="0" err="1"/>
              <a:t>merupakan</a:t>
            </a:r>
            <a:r>
              <a:rPr lang="en-US" dirty="0"/>
              <a:t> </a:t>
            </a:r>
            <a:r>
              <a:rPr lang="en-US" dirty="0" err="1"/>
              <a:t>perbuatan</a:t>
            </a:r>
            <a:r>
              <a:rPr lang="en-US" dirty="0"/>
              <a:t> </a:t>
            </a:r>
            <a:r>
              <a:rPr lang="en-US" dirty="0" err="1"/>
              <a:t>yg</a:t>
            </a:r>
            <a:r>
              <a:rPr lang="en-US" dirty="0"/>
              <a:t> </a:t>
            </a:r>
            <a:r>
              <a:rPr lang="en-US" dirty="0" err="1"/>
              <a:t>tidak</a:t>
            </a:r>
            <a:r>
              <a:rPr lang="en-US" dirty="0"/>
              <a:t> </a:t>
            </a:r>
            <a:r>
              <a:rPr lang="en-US" dirty="0" err="1"/>
              <a:t>sengaja</a:t>
            </a:r>
            <a:r>
              <a:rPr lang="en-US" dirty="0"/>
              <a:t> </a:t>
            </a:r>
            <a:r>
              <a:rPr lang="en-US" dirty="0" err="1"/>
              <a:t>dilakukan</a:t>
            </a:r>
            <a:r>
              <a:rPr lang="en-US" dirty="0"/>
              <a:t> </a:t>
            </a:r>
            <a:r>
              <a:rPr lang="en-US" dirty="0" err="1"/>
              <a:t>utk</a:t>
            </a:r>
            <a:r>
              <a:rPr lang="en-US" dirty="0"/>
              <a:t> </a:t>
            </a:r>
            <a:r>
              <a:rPr lang="en-US" dirty="0" err="1"/>
              <a:t>memperoleh</a:t>
            </a:r>
            <a:r>
              <a:rPr lang="en-US" dirty="0"/>
              <a:t> </a:t>
            </a:r>
            <a:r>
              <a:rPr lang="en-US" dirty="0" err="1"/>
              <a:t>hak</a:t>
            </a:r>
            <a:r>
              <a:rPr lang="en-US" dirty="0"/>
              <a:t> </a:t>
            </a:r>
            <a:r>
              <a:rPr lang="en-US" dirty="0" err="1"/>
              <a:t>milik</a:t>
            </a:r>
            <a:r>
              <a:rPr lang="en-US" dirty="0"/>
              <a:t> </a:t>
            </a:r>
            <a:r>
              <a:rPr lang="en-US" dirty="0" err="1"/>
              <a:t>atas</a:t>
            </a:r>
            <a:r>
              <a:rPr lang="en-US" dirty="0"/>
              <a:t> </a:t>
            </a:r>
            <a:r>
              <a:rPr lang="en-US" dirty="0" err="1"/>
              <a:t>tanah</a:t>
            </a:r>
            <a:r>
              <a:rPr lang="en-US" dirty="0"/>
              <a:t> </a:t>
            </a:r>
            <a:r>
              <a:rPr lang="en-US" dirty="0" err="1"/>
              <a:t>tsb</a:t>
            </a:r>
            <a:endParaRPr lang="en-US" dirty="0"/>
          </a:p>
          <a:p>
            <a:endParaRPr lang="en-US" dirty="0"/>
          </a:p>
          <a:p>
            <a:r>
              <a:rPr lang="en-US" dirty="0" err="1"/>
              <a:t>Perbuatan</a:t>
            </a:r>
            <a:r>
              <a:rPr lang="en-US" dirty="0"/>
              <a:t> </a:t>
            </a:r>
            <a:r>
              <a:rPr lang="en-US" dirty="0" err="1"/>
              <a:t>hukum</a:t>
            </a:r>
            <a:r>
              <a:rPr lang="en-US" dirty="0"/>
              <a:t> </a:t>
            </a:r>
            <a:r>
              <a:rPr lang="en-US" dirty="0" err="1"/>
              <a:t>tsb</a:t>
            </a:r>
            <a:r>
              <a:rPr lang="en-US" dirty="0"/>
              <a:t> </a:t>
            </a:r>
            <a:r>
              <a:rPr lang="en-US" dirty="0" err="1"/>
              <a:t>antara</a:t>
            </a:r>
            <a:r>
              <a:rPr lang="en-US" dirty="0"/>
              <a:t> lain :</a:t>
            </a:r>
          </a:p>
          <a:p>
            <a:pPr algn="ctr">
              <a:buNone/>
            </a:pPr>
            <a:r>
              <a:rPr lang="en-US" dirty="0" smtClean="0"/>
              <a:t>17</a:t>
            </a:r>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943600"/>
          </a:xfrm>
        </p:spPr>
        <p:txBody>
          <a:bodyPr>
            <a:normAutofit fontScale="92500" lnSpcReduction="10000"/>
          </a:bodyPr>
          <a:lstStyle/>
          <a:p>
            <a:r>
              <a:rPr lang="en-US" dirty="0" err="1" smtClean="0"/>
              <a:t>Pada</a:t>
            </a:r>
            <a:r>
              <a:rPr lang="en-US" dirty="0" smtClean="0"/>
              <a:t> </a:t>
            </a:r>
            <a:r>
              <a:rPr lang="en-US" dirty="0" err="1" smtClean="0"/>
              <a:t>masa</a:t>
            </a:r>
            <a:r>
              <a:rPr lang="en-US" dirty="0" smtClean="0"/>
              <a:t> </a:t>
            </a:r>
            <a:r>
              <a:rPr lang="en-US" dirty="0" err="1" smtClean="0"/>
              <a:t>sekarang</a:t>
            </a:r>
            <a:r>
              <a:rPr lang="en-US" dirty="0" smtClean="0"/>
              <a:t> </a:t>
            </a:r>
            <a:r>
              <a:rPr lang="en-US" dirty="0" err="1" smtClean="0"/>
              <a:t>istilah</a:t>
            </a:r>
            <a:r>
              <a:rPr lang="en-US" dirty="0" smtClean="0"/>
              <a:t> </a:t>
            </a:r>
            <a:r>
              <a:rPr lang="en-US" dirty="0" err="1" smtClean="0"/>
              <a:t>kadaster</a:t>
            </a:r>
            <a:r>
              <a:rPr lang="en-US" dirty="0" smtClean="0"/>
              <a:t> </a:t>
            </a:r>
            <a:r>
              <a:rPr lang="en-US" dirty="0" err="1" smtClean="0"/>
              <a:t>tdk</a:t>
            </a:r>
            <a:r>
              <a:rPr lang="en-US" dirty="0" smtClean="0"/>
              <a:t> </a:t>
            </a:r>
            <a:r>
              <a:rPr lang="en-US" dirty="0" err="1" smtClean="0"/>
              <a:t>ada</a:t>
            </a:r>
            <a:r>
              <a:rPr lang="en-US" dirty="0" smtClean="0"/>
              <a:t> </a:t>
            </a:r>
            <a:r>
              <a:rPr lang="en-US" dirty="0" err="1" smtClean="0"/>
              <a:t>lagi</a:t>
            </a:r>
            <a:r>
              <a:rPr lang="en-US" dirty="0" smtClean="0"/>
              <a:t>, </a:t>
            </a:r>
            <a:r>
              <a:rPr lang="en-US" dirty="0" err="1" smtClean="0"/>
              <a:t>tetapi</a:t>
            </a:r>
            <a:r>
              <a:rPr lang="en-US" dirty="0" smtClean="0"/>
              <a:t> </a:t>
            </a:r>
            <a:r>
              <a:rPr lang="en-US" dirty="0" err="1" smtClean="0"/>
              <a:t>diganti</a:t>
            </a:r>
            <a:r>
              <a:rPr lang="en-US" dirty="0" smtClean="0"/>
              <a:t> </a:t>
            </a:r>
            <a:r>
              <a:rPr lang="en-US" dirty="0" err="1" smtClean="0"/>
              <a:t>dengan</a:t>
            </a:r>
            <a:r>
              <a:rPr lang="en-US" dirty="0" smtClean="0"/>
              <a:t> </a:t>
            </a:r>
            <a:r>
              <a:rPr lang="en-US" dirty="0" err="1" smtClean="0"/>
              <a:t>istilah</a:t>
            </a:r>
            <a:r>
              <a:rPr lang="en-US" dirty="0" smtClean="0"/>
              <a:t> </a:t>
            </a:r>
            <a:r>
              <a:rPr lang="en-US" dirty="0" err="1" smtClean="0"/>
              <a:t>Pendaftaran</a:t>
            </a:r>
            <a:r>
              <a:rPr lang="en-US" dirty="0" smtClean="0"/>
              <a:t> Tanah,</a:t>
            </a:r>
          </a:p>
          <a:p>
            <a:r>
              <a:rPr lang="en-US" dirty="0" err="1" smtClean="0"/>
              <a:t>Pendafataran</a:t>
            </a:r>
            <a:r>
              <a:rPr lang="en-US" dirty="0" smtClean="0"/>
              <a:t> Tanah </a:t>
            </a:r>
            <a:r>
              <a:rPr lang="en-US" dirty="0" err="1" smtClean="0"/>
              <a:t>merupakan</a:t>
            </a:r>
            <a:r>
              <a:rPr lang="en-US" dirty="0" smtClean="0"/>
              <a:t> </a:t>
            </a:r>
            <a:r>
              <a:rPr lang="en-US" dirty="0" err="1" smtClean="0"/>
              <a:t>upaya</a:t>
            </a:r>
            <a:r>
              <a:rPr lang="en-US" dirty="0" smtClean="0"/>
              <a:t> </a:t>
            </a:r>
            <a:r>
              <a:rPr lang="en-US" dirty="0" err="1" smtClean="0"/>
              <a:t>yg</a:t>
            </a:r>
            <a:r>
              <a:rPr lang="en-US" dirty="0" smtClean="0"/>
              <a:t> </a:t>
            </a:r>
            <a:r>
              <a:rPr lang="en-US" dirty="0" err="1" smtClean="0"/>
              <a:t>menjamin</a:t>
            </a:r>
            <a:r>
              <a:rPr lang="en-US" dirty="0" smtClean="0"/>
              <a:t> </a:t>
            </a:r>
            <a:r>
              <a:rPr lang="en-US" dirty="0" err="1" smtClean="0"/>
              <a:t>ketertiban</a:t>
            </a:r>
            <a:r>
              <a:rPr lang="en-US" dirty="0" smtClean="0"/>
              <a:t> </a:t>
            </a:r>
            <a:r>
              <a:rPr lang="en-US" dirty="0" err="1" smtClean="0"/>
              <a:t>administrasi</a:t>
            </a:r>
            <a:r>
              <a:rPr lang="en-US" dirty="0" smtClean="0"/>
              <a:t> </a:t>
            </a:r>
            <a:r>
              <a:rPr lang="en-US" dirty="0" err="1" smtClean="0"/>
              <a:t>kenegaraan</a:t>
            </a:r>
            <a:r>
              <a:rPr lang="en-US" dirty="0" smtClean="0"/>
              <a:t> </a:t>
            </a:r>
            <a:r>
              <a:rPr lang="en-US" dirty="0" err="1" smtClean="0"/>
              <a:t>dlm</a:t>
            </a:r>
            <a:r>
              <a:rPr lang="en-US" dirty="0" smtClean="0"/>
              <a:t> </a:t>
            </a:r>
            <a:r>
              <a:rPr lang="en-US" dirty="0" err="1" smtClean="0"/>
              <a:t>mekanisme</a:t>
            </a:r>
            <a:r>
              <a:rPr lang="en-US" dirty="0" smtClean="0"/>
              <a:t> </a:t>
            </a:r>
            <a:r>
              <a:rPr lang="en-US" dirty="0" err="1" smtClean="0"/>
              <a:t>pemerintahan</a:t>
            </a:r>
            <a:r>
              <a:rPr lang="en-US" dirty="0" smtClean="0"/>
              <a:t>, </a:t>
            </a:r>
            <a:r>
              <a:rPr lang="en-US" dirty="0" err="1" smtClean="0"/>
              <a:t>sehingga</a:t>
            </a:r>
            <a:r>
              <a:rPr lang="en-US" dirty="0" smtClean="0"/>
              <a:t> </a:t>
            </a:r>
            <a:r>
              <a:rPr lang="en-US" dirty="0" err="1" smtClean="0"/>
              <a:t>dpt</a:t>
            </a:r>
            <a:r>
              <a:rPr lang="en-US" dirty="0" smtClean="0"/>
              <a:t> </a:t>
            </a:r>
            <a:r>
              <a:rPr lang="en-US" dirty="0" err="1" smtClean="0"/>
              <a:t>dikatakan</a:t>
            </a:r>
            <a:r>
              <a:rPr lang="en-US" dirty="0" smtClean="0"/>
              <a:t> </a:t>
            </a:r>
            <a:r>
              <a:rPr lang="en-US" dirty="0" err="1" smtClean="0"/>
              <a:t>pendaftaran</a:t>
            </a:r>
            <a:r>
              <a:rPr lang="en-US" dirty="0" smtClean="0"/>
              <a:t> Tanah </a:t>
            </a:r>
            <a:r>
              <a:rPr lang="en-US" dirty="0" err="1" smtClean="0"/>
              <a:t>selain</a:t>
            </a:r>
            <a:r>
              <a:rPr lang="en-US" dirty="0" smtClean="0"/>
              <a:t> </a:t>
            </a:r>
            <a:r>
              <a:rPr lang="en-US" dirty="0" err="1" smtClean="0"/>
              <a:t>sbg</a:t>
            </a:r>
            <a:r>
              <a:rPr lang="en-US" dirty="0" smtClean="0"/>
              <a:t> </a:t>
            </a:r>
            <a:r>
              <a:rPr lang="en-US" dirty="0" err="1" smtClean="0"/>
              <a:t>bukti</a:t>
            </a:r>
            <a:r>
              <a:rPr lang="en-US" dirty="0" smtClean="0"/>
              <a:t> HAT, </a:t>
            </a:r>
            <a:r>
              <a:rPr lang="en-US" dirty="0" err="1" smtClean="0"/>
              <a:t>juga</a:t>
            </a:r>
            <a:r>
              <a:rPr lang="en-US" dirty="0" smtClean="0"/>
              <a:t> </a:t>
            </a:r>
            <a:r>
              <a:rPr lang="en-US" dirty="0" err="1" smtClean="0"/>
              <a:t>utk</a:t>
            </a:r>
            <a:r>
              <a:rPr lang="en-US" dirty="0" smtClean="0"/>
              <a:t> </a:t>
            </a:r>
            <a:r>
              <a:rPr lang="en-US" dirty="0" err="1" smtClean="0"/>
              <a:t>kepentingan</a:t>
            </a:r>
            <a:r>
              <a:rPr lang="en-US" dirty="0" smtClean="0"/>
              <a:t> </a:t>
            </a:r>
            <a:r>
              <a:rPr lang="en-US" dirty="0" err="1" smtClean="0"/>
              <a:t>perpajakan</a:t>
            </a:r>
            <a:r>
              <a:rPr lang="en-US" dirty="0" smtClean="0"/>
              <a:t>.</a:t>
            </a:r>
          </a:p>
          <a:p>
            <a:r>
              <a:rPr lang="en-US" dirty="0" err="1" smtClean="0"/>
              <a:t>Dasar</a:t>
            </a:r>
            <a:r>
              <a:rPr lang="en-US" dirty="0" smtClean="0"/>
              <a:t> </a:t>
            </a:r>
            <a:r>
              <a:rPr lang="en-US" dirty="0" err="1" smtClean="0"/>
              <a:t>Hukum</a:t>
            </a:r>
            <a:r>
              <a:rPr lang="en-US" dirty="0" smtClean="0"/>
              <a:t> </a:t>
            </a:r>
            <a:r>
              <a:rPr lang="en-US" dirty="0" err="1" smtClean="0"/>
              <a:t>Pendaftaran</a:t>
            </a:r>
            <a:r>
              <a:rPr lang="en-US" dirty="0" smtClean="0"/>
              <a:t> Tanah :</a:t>
            </a:r>
          </a:p>
          <a:p>
            <a:pPr>
              <a:buNone/>
            </a:pPr>
            <a:r>
              <a:rPr lang="en-US" dirty="0" smtClean="0"/>
              <a:t>    1. UUPA </a:t>
            </a:r>
            <a:r>
              <a:rPr lang="en-US" dirty="0" err="1" smtClean="0"/>
              <a:t>pasal</a:t>
            </a:r>
            <a:r>
              <a:rPr lang="en-US" dirty="0" smtClean="0"/>
              <a:t> 23 </a:t>
            </a:r>
            <a:r>
              <a:rPr lang="en-US" dirty="0" err="1" smtClean="0"/>
              <a:t>utk</a:t>
            </a:r>
            <a:r>
              <a:rPr lang="en-US" dirty="0" smtClean="0"/>
              <a:t> HM, 30 </a:t>
            </a:r>
            <a:r>
              <a:rPr lang="en-US" dirty="0" err="1" smtClean="0"/>
              <a:t>utk</a:t>
            </a:r>
            <a:r>
              <a:rPr lang="en-US" dirty="0" smtClean="0"/>
              <a:t> HGB </a:t>
            </a:r>
            <a:r>
              <a:rPr lang="en-US" dirty="0" err="1" smtClean="0"/>
              <a:t>dan</a:t>
            </a:r>
            <a:r>
              <a:rPr lang="en-US" dirty="0" smtClean="0"/>
              <a:t> 32 </a:t>
            </a:r>
            <a:r>
              <a:rPr lang="en-US" dirty="0" err="1" smtClean="0"/>
              <a:t>utk</a:t>
            </a:r>
            <a:r>
              <a:rPr lang="en-US" dirty="0" smtClean="0"/>
              <a:t> HGU</a:t>
            </a:r>
          </a:p>
          <a:p>
            <a:pPr>
              <a:buNone/>
            </a:pPr>
            <a:r>
              <a:rPr lang="en-US" dirty="0" smtClean="0"/>
              <a:t>    2. PP 24 / 1977 </a:t>
            </a:r>
            <a:r>
              <a:rPr lang="en-US" dirty="0" err="1" smtClean="0"/>
              <a:t>ttg</a:t>
            </a:r>
            <a:r>
              <a:rPr lang="en-US" dirty="0" smtClean="0"/>
              <a:t> </a:t>
            </a:r>
            <a:r>
              <a:rPr lang="en-US" dirty="0" err="1" smtClean="0"/>
              <a:t>Pendaftaran</a:t>
            </a:r>
            <a:r>
              <a:rPr lang="en-US" dirty="0" smtClean="0"/>
              <a:t> Tanah</a:t>
            </a:r>
          </a:p>
          <a:p>
            <a:pPr>
              <a:buNone/>
            </a:pPr>
            <a:r>
              <a:rPr lang="en-US" dirty="0" smtClean="0"/>
              <a:t>    3. </a:t>
            </a:r>
            <a:r>
              <a:rPr lang="en-US" dirty="0" err="1" smtClean="0"/>
              <a:t>Keppres</a:t>
            </a:r>
            <a:r>
              <a:rPr lang="en-US" dirty="0" smtClean="0"/>
              <a:t> No. 26/1998 </a:t>
            </a:r>
            <a:r>
              <a:rPr lang="en-US" dirty="0" err="1" smtClean="0"/>
              <a:t>ttg</a:t>
            </a:r>
            <a:r>
              <a:rPr lang="en-US" dirty="0" smtClean="0"/>
              <a:t> </a:t>
            </a:r>
            <a:r>
              <a:rPr lang="en-US" dirty="0" err="1" smtClean="0"/>
              <a:t>Penunjukkan</a:t>
            </a:r>
            <a:r>
              <a:rPr lang="en-US" dirty="0" smtClean="0"/>
              <a:t> </a:t>
            </a:r>
            <a:r>
              <a:rPr lang="en-US" dirty="0" err="1" smtClean="0"/>
              <a:t>Pendaftaran</a:t>
            </a:r>
            <a:r>
              <a:rPr lang="en-US" dirty="0" smtClean="0"/>
              <a:t> Tanah </a:t>
            </a:r>
            <a:r>
              <a:rPr lang="en-US" dirty="0" err="1" smtClean="0"/>
              <a:t>dilaksanakan</a:t>
            </a:r>
            <a:r>
              <a:rPr lang="en-US" dirty="0" smtClean="0"/>
              <a:t> </a:t>
            </a:r>
            <a:r>
              <a:rPr lang="en-US" dirty="0" err="1" smtClean="0"/>
              <a:t>oleh</a:t>
            </a:r>
            <a:r>
              <a:rPr lang="en-US" dirty="0" smtClean="0"/>
              <a:t> BPN.</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err="1" smtClean="0"/>
              <a:t>Pengertian</a:t>
            </a:r>
            <a:r>
              <a:rPr lang="en-US" b="1" dirty="0" smtClean="0"/>
              <a:t> </a:t>
            </a:r>
            <a:r>
              <a:rPr lang="en-US" b="1" dirty="0" err="1" smtClean="0"/>
              <a:t>Pendaftaran</a:t>
            </a:r>
            <a:r>
              <a:rPr lang="en-US" b="1" dirty="0" smtClean="0"/>
              <a:t> </a:t>
            </a:r>
            <a:r>
              <a:rPr lang="en-US" b="1" dirty="0" err="1" smtClean="0"/>
              <a:t>tanah</a:t>
            </a:r>
            <a:endParaRPr lang="en-US" b="1" dirty="0"/>
          </a:p>
        </p:txBody>
      </p:sp>
      <p:sp>
        <p:nvSpPr>
          <p:cNvPr id="3" name="Content Placeholder 2"/>
          <p:cNvSpPr>
            <a:spLocks noGrp="1"/>
          </p:cNvSpPr>
          <p:nvPr>
            <p:ph idx="1"/>
          </p:nvPr>
        </p:nvSpPr>
        <p:spPr>
          <a:xfrm>
            <a:off x="457200" y="838200"/>
            <a:ext cx="8229600" cy="5867400"/>
          </a:xfrm>
        </p:spPr>
        <p:txBody>
          <a:bodyPr>
            <a:normAutofit fontScale="92500" lnSpcReduction="20000"/>
          </a:bodyPr>
          <a:lstStyle/>
          <a:p>
            <a:r>
              <a:rPr lang="en-US" dirty="0" err="1" smtClean="0"/>
              <a:t>Menurut</a:t>
            </a:r>
            <a:r>
              <a:rPr lang="en-US" dirty="0" smtClean="0"/>
              <a:t> </a:t>
            </a:r>
            <a:r>
              <a:rPr lang="en-US" dirty="0" err="1" smtClean="0"/>
              <a:t>pasal</a:t>
            </a:r>
            <a:r>
              <a:rPr lang="en-US" dirty="0" smtClean="0"/>
              <a:t> 1 </a:t>
            </a:r>
            <a:r>
              <a:rPr lang="en-US" dirty="0" err="1" smtClean="0"/>
              <a:t>angka</a:t>
            </a:r>
            <a:r>
              <a:rPr lang="en-US" dirty="0" smtClean="0"/>
              <a:t> 1 PP No.24/1977 </a:t>
            </a:r>
            <a:r>
              <a:rPr lang="en-US" dirty="0" err="1" smtClean="0"/>
              <a:t>adalah</a:t>
            </a:r>
            <a:r>
              <a:rPr lang="en-US" dirty="0" smtClean="0"/>
              <a:t> </a:t>
            </a:r>
            <a:r>
              <a:rPr lang="en-US" dirty="0" err="1" smtClean="0"/>
              <a:t>Rangkaian</a:t>
            </a:r>
            <a:r>
              <a:rPr lang="en-US" dirty="0" smtClean="0"/>
              <a:t>  </a:t>
            </a:r>
            <a:r>
              <a:rPr lang="en-US" dirty="0" err="1" smtClean="0"/>
              <a:t>kegiatan</a:t>
            </a:r>
            <a:r>
              <a:rPr lang="en-US" dirty="0" smtClean="0"/>
              <a:t> </a:t>
            </a:r>
            <a:r>
              <a:rPr lang="en-US" dirty="0" err="1" smtClean="0"/>
              <a:t>yg</a:t>
            </a:r>
            <a:r>
              <a:rPr lang="en-US" dirty="0" smtClean="0"/>
              <a:t> </a:t>
            </a:r>
            <a:r>
              <a:rPr lang="en-US" dirty="0" err="1" smtClean="0"/>
              <a:t>dilakukan</a:t>
            </a:r>
            <a:r>
              <a:rPr lang="en-US" dirty="0" smtClean="0"/>
              <a:t> </a:t>
            </a:r>
            <a:r>
              <a:rPr lang="en-US" dirty="0" err="1" smtClean="0"/>
              <a:t>oleh</a:t>
            </a:r>
            <a:r>
              <a:rPr lang="en-US" dirty="0" smtClean="0"/>
              <a:t> </a:t>
            </a:r>
            <a:r>
              <a:rPr lang="en-US" dirty="0" err="1" smtClean="0"/>
              <a:t>Pemerintah</a:t>
            </a:r>
            <a:r>
              <a:rPr lang="en-US" dirty="0" smtClean="0"/>
              <a:t> </a:t>
            </a:r>
            <a:r>
              <a:rPr lang="en-US" dirty="0" err="1" smtClean="0"/>
              <a:t>secara</a:t>
            </a:r>
            <a:r>
              <a:rPr lang="en-US" dirty="0" smtClean="0"/>
              <a:t> </a:t>
            </a:r>
            <a:r>
              <a:rPr lang="en-US" dirty="0" err="1" smtClean="0"/>
              <a:t>terus</a:t>
            </a:r>
            <a:r>
              <a:rPr lang="en-US" dirty="0" smtClean="0"/>
              <a:t> </a:t>
            </a:r>
            <a:r>
              <a:rPr lang="en-US" dirty="0" err="1" smtClean="0"/>
              <a:t>menerus</a:t>
            </a:r>
            <a:r>
              <a:rPr lang="en-US" dirty="0" smtClean="0"/>
              <a:t>, </a:t>
            </a:r>
            <a:r>
              <a:rPr lang="en-US" dirty="0" err="1" smtClean="0"/>
              <a:t>berkesinambungan</a:t>
            </a:r>
            <a:r>
              <a:rPr lang="en-US" dirty="0" smtClean="0"/>
              <a:t> </a:t>
            </a:r>
            <a:r>
              <a:rPr lang="en-US" dirty="0" err="1" smtClean="0"/>
              <a:t>dan</a:t>
            </a:r>
            <a:r>
              <a:rPr lang="en-US" dirty="0" smtClean="0"/>
              <a:t> </a:t>
            </a:r>
            <a:r>
              <a:rPr lang="en-US" dirty="0" err="1" smtClean="0"/>
              <a:t>teratur</a:t>
            </a:r>
            <a:r>
              <a:rPr lang="en-US" dirty="0" smtClean="0"/>
              <a:t>, </a:t>
            </a:r>
          </a:p>
          <a:p>
            <a:r>
              <a:rPr lang="en-US" dirty="0" err="1" smtClean="0"/>
              <a:t>meliputi</a:t>
            </a:r>
            <a:r>
              <a:rPr lang="en-US" dirty="0" smtClean="0"/>
              <a:t> </a:t>
            </a:r>
            <a:r>
              <a:rPr lang="en-US" dirty="0" err="1" smtClean="0"/>
              <a:t>pengumpulan</a:t>
            </a:r>
            <a:r>
              <a:rPr lang="en-US" dirty="0" smtClean="0"/>
              <a:t>, </a:t>
            </a:r>
            <a:r>
              <a:rPr lang="en-US" dirty="0" err="1" smtClean="0"/>
              <a:t>pengukuran</a:t>
            </a:r>
            <a:r>
              <a:rPr lang="en-US" dirty="0" smtClean="0"/>
              <a:t>, </a:t>
            </a:r>
            <a:r>
              <a:rPr lang="en-US" dirty="0" err="1" smtClean="0"/>
              <a:t>pembukuan</a:t>
            </a:r>
            <a:r>
              <a:rPr lang="en-US" dirty="0" smtClean="0"/>
              <a:t> </a:t>
            </a:r>
            <a:r>
              <a:rPr lang="en-US" dirty="0" err="1" smtClean="0"/>
              <a:t>dan</a:t>
            </a:r>
            <a:r>
              <a:rPr lang="en-US" dirty="0" smtClean="0"/>
              <a:t> </a:t>
            </a:r>
            <a:r>
              <a:rPr lang="en-US" dirty="0" err="1" smtClean="0"/>
              <a:t>penyajian</a:t>
            </a:r>
            <a:r>
              <a:rPr lang="en-US" dirty="0" smtClean="0"/>
              <a:t> </a:t>
            </a:r>
            <a:r>
              <a:rPr lang="en-US" dirty="0" err="1" smtClean="0"/>
              <a:t>serta</a:t>
            </a:r>
            <a:r>
              <a:rPr lang="en-US" dirty="0" smtClean="0"/>
              <a:t> </a:t>
            </a:r>
            <a:r>
              <a:rPr lang="en-US" dirty="0" err="1" smtClean="0"/>
              <a:t>pemeliharaan</a:t>
            </a:r>
            <a:r>
              <a:rPr lang="en-US" dirty="0" smtClean="0"/>
              <a:t> data </a:t>
            </a:r>
            <a:r>
              <a:rPr lang="en-US" dirty="0" err="1" smtClean="0"/>
              <a:t>fisik</a:t>
            </a:r>
            <a:r>
              <a:rPr lang="en-US" dirty="0" smtClean="0"/>
              <a:t> </a:t>
            </a:r>
            <a:r>
              <a:rPr lang="en-US" dirty="0" err="1" smtClean="0"/>
              <a:t>dan</a:t>
            </a:r>
            <a:r>
              <a:rPr lang="en-US" dirty="0" smtClean="0"/>
              <a:t> data </a:t>
            </a:r>
            <a:r>
              <a:rPr lang="en-US" dirty="0" err="1" smtClean="0"/>
              <a:t>yuridis</a:t>
            </a:r>
            <a:r>
              <a:rPr lang="en-US" dirty="0" smtClean="0"/>
              <a:t> </a:t>
            </a:r>
          </a:p>
          <a:p>
            <a:r>
              <a:rPr lang="en-US" dirty="0" err="1" smtClean="0"/>
              <a:t>dlm</a:t>
            </a:r>
            <a:r>
              <a:rPr lang="en-US" dirty="0" smtClean="0"/>
              <a:t> </a:t>
            </a:r>
            <a:r>
              <a:rPr lang="en-US" dirty="0" err="1" smtClean="0"/>
              <a:t>bentuk</a:t>
            </a:r>
            <a:r>
              <a:rPr lang="en-US" dirty="0" smtClean="0"/>
              <a:t> </a:t>
            </a:r>
            <a:r>
              <a:rPr lang="en-US" dirty="0" err="1" smtClean="0"/>
              <a:t>peta</a:t>
            </a:r>
            <a:r>
              <a:rPr lang="en-US" dirty="0" smtClean="0"/>
              <a:t> </a:t>
            </a:r>
            <a:r>
              <a:rPr lang="en-US" dirty="0" err="1" smtClean="0"/>
              <a:t>dan</a:t>
            </a:r>
            <a:r>
              <a:rPr lang="en-US" dirty="0" smtClean="0"/>
              <a:t> </a:t>
            </a:r>
            <a:r>
              <a:rPr lang="en-US" dirty="0" err="1" smtClean="0"/>
              <a:t>daftar</a:t>
            </a:r>
            <a:r>
              <a:rPr lang="en-US" dirty="0" smtClean="0"/>
              <a:t> </a:t>
            </a:r>
            <a:r>
              <a:rPr lang="en-US" dirty="0" err="1" smtClean="0"/>
              <a:t>mengenai</a:t>
            </a:r>
            <a:r>
              <a:rPr lang="en-US" dirty="0" smtClean="0"/>
              <a:t> </a:t>
            </a:r>
            <a:r>
              <a:rPr lang="en-US" dirty="0" err="1" smtClean="0"/>
              <a:t>bidang-bidang</a:t>
            </a:r>
            <a:r>
              <a:rPr lang="en-US" dirty="0" smtClean="0"/>
              <a:t> </a:t>
            </a:r>
            <a:r>
              <a:rPr lang="en-US" dirty="0" err="1" smtClean="0"/>
              <a:t>tanah</a:t>
            </a:r>
            <a:r>
              <a:rPr lang="en-US" dirty="0" smtClean="0"/>
              <a:t> </a:t>
            </a:r>
            <a:r>
              <a:rPr lang="en-US" dirty="0" err="1" smtClean="0"/>
              <a:t>dan</a:t>
            </a:r>
            <a:r>
              <a:rPr lang="en-US" dirty="0" smtClean="0"/>
              <a:t> </a:t>
            </a:r>
            <a:r>
              <a:rPr lang="en-US" dirty="0" err="1" smtClean="0"/>
              <a:t>satuan</a:t>
            </a:r>
            <a:r>
              <a:rPr lang="en-US" dirty="0" smtClean="0"/>
              <a:t> </a:t>
            </a:r>
            <a:r>
              <a:rPr lang="en-US" dirty="0" err="1" smtClean="0"/>
              <a:t>rumah</a:t>
            </a:r>
            <a:r>
              <a:rPr lang="en-US" dirty="0" smtClean="0"/>
              <a:t> </a:t>
            </a:r>
            <a:r>
              <a:rPr lang="en-US" dirty="0" err="1" smtClean="0"/>
              <a:t>susun</a:t>
            </a:r>
            <a:r>
              <a:rPr lang="en-US" dirty="0" smtClean="0"/>
              <a:t> </a:t>
            </a:r>
            <a:r>
              <a:rPr lang="en-US" dirty="0" err="1" smtClean="0"/>
              <a:t>termasuk</a:t>
            </a:r>
            <a:r>
              <a:rPr lang="en-US" dirty="0" smtClean="0"/>
              <a:t> </a:t>
            </a:r>
            <a:r>
              <a:rPr lang="en-US" dirty="0" err="1" smtClean="0"/>
              <a:t>pemberian</a:t>
            </a:r>
            <a:r>
              <a:rPr lang="en-US" dirty="0" smtClean="0"/>
              <a:t> </a:t>
            </a:r>
            <a:r>
              <a:rPr lang="en-US" dirty="0" err="1" smtClean="0"/>
              <a:t>surat-surat</a:t>
            </a:r>
            <a:r>
              <a:rPr lang="en-US" dirty="0" smtClean="0"/>
              <a:t> </a:t>
            </a:r>
            <a:r>
              <a:rPr lang="en-US" dirty="0" err="1" smtClean="0"/>
              <a:t>tanda</a:t>
            </a:r>
            <a:r>
              <a:rPr lang="en-US" dirty="0" smtClean="0"/>
              <a:t> </a:t>
            </a:r>
            <a:r>
              <a:rPr lang="en-US" dirty="0" err="1" smtClean="0"/>
              <a:t>bukti</a:t>
            </a:r>
            <a:r>
              <a:rPr lang="en-US" dirty="0" smtClean="0"/>
              <a:t> </a:t>
            </a:r>
            <a:r>
              <a:rPr lang="en-US" dirty="0" err="1" smtClean="0"/>
              <a:t>haknya</a:t>
            </a:r>
            <a:r>
              <a:rPr lang="en-US" dirty="0" smtClean="0"/>
              <a:t> </a:t>
            </a:r>
            <a:r>
              <a:rPr lang="en-US" dirty="0" err="1" smtClean="0"/>
              <a:t>yg</a:t>
            </a:r>
            <a:r>
              <a:rPr lang="en-US" dirty="0" smtClean="0"/>
              <a:t> </a:t>
            </a:r>
            <a:r>
              <a:rPr lang="en-US" dirty="0" err="1" smtClean="0"/>
              <a:t>disebut</a:t>
            </a:r>
            <a:r>
              <a:rPr lang="en-US" dirty="0" smtClean="0"/>
              <a:t> </a:t>
            </a:r>
            <a:r>
              <a:rPr lang="en-US" dirty="0" err="1" smtClean="0"/>
              <a:t>sertipikat</a:t>
            </a:r>
            <a:r>
              <a:rPr lang="en-US" dirty="0" smtClean="0"/>
              <a:t>, </a:t>
            </a:r>
          </a:p>
          <a:p>
            <a:r>
              <a:rPr lang="en-US" dirty="0" err="1" smtClean="0"/>
              <a:t>bagi</a:t>
            </a:r>
            <a:r>
              <a:rPr lang="en-US" dirty="0" smtClean="0"/>
              <a:t> </a:t>
            </a:r>
            <a:r>
              <a:rPr lang="en-US" dirty="0" err="1" smtClean="0"/>
              <a:t>bidang-bidang</a:t>
            </a:r>
            <a:r>
              <a:rPr lang="en-US" dirty="0" smtClean="0"/>
              <a:t> </a:t>
            </a:r>
            <a:r>
              <a:rPr lang="en-US" dirty="0" err="1" smtClean="0"/>
              <a:t>tanah</a:t>
            </a:r>
            <a:r>
              <a:rPr lang="en-US" dirty="0" smtClean="0"/>
              <a:t> </a:t>
            </a:r>
            <a:r>
              <a:rPr lang="en-US" dirty="0" err="1" smtClean="0"/>
              <a:t>yg</a:t>
            </a:r>
            <a:r>
              <a:rPr lang="en-US" dirty="0" smtClean="0"/>
              <a:t> </a:t>
            </a:r>
            <a:r>
              <a:rPr lang="en-US" dirty="0" err="1" smtClean="0"/>
              <a:t>sudah</a:t>
            </a:r>
            <a:r>
              <a:rPr lang="en-US" dirty="0" smtClean="0"/>
              <a:t> </a:t>
            </a:r>
            <a:r>
              <a:rPr lang="en-US" dirty="0" err="1" smtClean="0"/>
              <a:t>ada</a:t>
            </a:r>
            <a:r>
              <a:rPr lang="en-US" dirty="0" smtClean="0"/>
              <a:t> </a:t>
            </a:r>
            <a:r>
              <a:rPr lang="en-US" dirty="0" err="1" smtClean="0"/>
              <a:t>haknya</a:t>
            </a:r>
            <a:r>
              <a:rPr lang="en-US" dirty="0" smtClean="0"/>
              <a:t> </a:t>
            </a:r>
            <a:r>
              <a:rPr lang="en-US" dirty="0" err="1" smtClean="0"/>
              <a:t>dan</a:t>
            </a:r>
            <a:r>
              <a:rPr lang="en-US" dirty="0" smtClean="0"/>
              <a:t> HM </a:t>
            </a:r>
            <a:r>
              <a:rPr lang="en-US" dirty="0" err="1" smtClean="0"/>
              <a:t>atas</a:t>
            </a:r>
            <a:r>
              <a:rPr lang="en-US" dirty="0" smtClean="0"/>
              <a:t> </a:t>
            </a:r>
            <a:r>
              <a:rPr lang="en-US" dirty="0" err="1" smtClean="0"/>
              <a:t>satuan</a:t>
            </a:r>
            <a:r>
              <a:rPr lang="en-US" dirty="0" smtClean="0"/>
              <a:t> </a:t>
            </a:r>
            <a:r>
              <a:rPr lang="en-US" dirty="0" err="1" smtClean="0"/>
              <a:t>rumah</a:t>
            </a:r>
            <a:r>
              <a:rPr lang="en-US" dirty="0" smtClean="0"/>
              <a:t> </a:t>
            </a:r>
            <a:r>
              <a:rPr lang="en-US" dirty="0" err="1" smtClean="0"/>
              <a:t>susun</a:t>
            </a:r>
            <a:r>
              <a:rPr lang="en-US" dirty="0" smtClean="0"/>
              <a:t>, </a:t>
            </a:r>
            <a:r>
              <a:rPr lang="en-US" dirty="0" err="1" smtClean="0"/>
              <a:t>serta</a:t>
            </a:r>
            <a:r>
              <a:rPr lang="en-US" dirty="0" smtClean="0"/>
              <a:t> </a:t>
            </a:r>
            <a:r>
              <a:rPr lang="en-US" dirty="0" err="1" smtClean="0"/>
              <a:t>hak-hak</a:t>
            </a:r>
            <a:r>
              <a:rPr lang="en-US" dirty="0" smtClean="0"/>
              <a:t> </a:t>
            </a:r>
            <a:r>
              <a:rPr lang="en-US" dirty="0" err="1" smtClean="0"/>
              <a:t>tertentu</a:t>
            </a:r>
            <a:r>
              <a:rPr lang="en-US" dirty="0" smtClean="0"/>
              <a:t> </a:t>
            </a:r>
            <a:r>
              <a:rPr lang="en-US" dirty="0" err="1" smtClean="0"/>
              <a:t>yg</a:t>
            </a:r>
            <a:r>
              <a:rPr lang="en-US" dirty="0" smtClean="0"/>
              <a:t> </a:t>
            </a:r>
            <a:r>
              <a:rPr lang="en-US" dirty="0" err="1" smtClean="0"/>
              <a:t>membaninya</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err="1" smtClean="0"/>
              <a:t>Menurut</a:t>
            </a:r>
            <a:r>
              <a:rPr lang="en-US" b="1" dirty="0" smtClean="0"/>
              <a:t> </a:t>
            </a:r>
            <a:r>
              <a:rPr lang="en-US" b="1" dirty="0" err="1" smtClean="0"/>
              <a:t>pasal</a:t>
            </a:r>
            <a:r>
              <a:rPr lang="en-US" b="1" dirty="0" smtClean="0"/>
              <a:t> 1 </a:t>
            </a:r>
            <a:r>
              <a:rPr lang="en-US" b="1" dirty="0" err="1" smtClean="0"/>
              <a:t>angka</a:t>
            </a:r>
            <a:r>
              <a:rPr lang="en-US" b="1" dirty="0" smtClean="0"/>
              <a:t> 6 </a:t>
            </a:r>
            <a:r>
              <a:rPr lang="en-US" b="1" dirty="0" err="1" smtClean="0"/>
              <a:t>disebutkan</a:t>
            </a:r>
            <a:r>
              <a:rPr lang="en-US" b="1" dirty="0" smtClean="0"/>
              <a:t> :</a:t>
            </a:r>
            <a:endParaRPr lang="en-US" b="1" dirty="0"/>
          </a:p>
        </p:txBody>
      </p:sp>
      <p:sp>
        <p:nvSpPr>
          <p:cNvPr id="3" name="Content Placeholder 2"/>
          <p:cNvSpPr>
            <a:spLocks noGrp="1"/>
          </p:cNvSpPr>
          <p:nvPr>
            <p:ph idx="1"/>
          </p:nvPr>
        </p:nvSpPr>
        <p:spPr>
          <a:xfrm>
            <a:off x="457200" y="914400"/>
            <a:ext cx="8229600" cy="5715000"/>
          </a:xfrm>
        </p:spPr>
        <p:txBody>
          <a:bodyPr>
            <a:normAutofit fontScale="92500"/>
          </a:bodyPr>
          <a:lstStyle/>
          <a:p>
            <a:r>
              <a:rPr lang="en-US" b="1" dirty="0" smtClean="0"/>
              <a:t>Data </a:t>
            </a:r>
            <a:r>
              <a:rPr lang="en-US" b="1" dirty="0" err="1" smtClean="0"/>
              <a:t>Fisik</a:t>
            </a:r>
            <a:r>
              <a:rPr lang="en-US" b="1" dirty="0" smtClean="0"/>
              <a:t> </a:t>
            </a:r>
            <a:r>
              <a:rPr lang="en-US" dirty="0" err="1" smtClean="0"/>
              <a:t>adalah</a:t>
            </a:r>
            <a:r>
              <a:rPr lang="en-US" dirty="0" smtClean="0"/>
              <a:t> </a:t>
            </a:r>
            <a:r>
              <a:rPr lang="en-US" dirty="0" err="1" smtClean="0"/>
              <a:t>keterangan</a:t>
            </a:r>
            <a:r>
              <a:rPr lang="en-US" dirty="0" smtClean="0"/>
              <a:t> </a:t>
            </a:r>
            <a:r>
              <a:rPr lang="en-US" dirty="0" err="1" smtClean="0"/>
              <a:t>mengenai</a:t>
            </a:r>
            <a:r>
              <a:rPr lang="en-US" dirty="0" smtClean="0"/>
              <a:t> </a:t>
            </a:r>
            <a:r>
              <a:rPr lang="en-US" dirty="0" err="1" smtClean="0"/>
              <a:t>letak</a:t>
            </a:r>
            <a:r>
              <a:rPr lang="en-US" dirty="0" smtClean="0"/>
              <a:t>, </a:t>
            </a:r>
            <a:r>
              <a:rPr lang="en-US" dirty="0" err="1" smtClean="0"/>
              <a:t>batas</a:t>
            </a:r>
            <a:r>
              <a:rPr lang="en-US" dirty="0" smtClean="0"/>
              <a:t>, </a:t>
            </a:r>
            <a:r>
              <a:rPr lang="en-US" dirty="0" err="1" smtClean="0"/>
              <a:t>dan</a:t>
            </a:r>
            <a:r>
              <a:rPr lang="en-US" dirty="0" smtClean="0"/>
              <a:t> </a:t>
            </a:r>
            <a:r>
              <a:rPr lang="en-US" dirty="0" err="1" smtClean="0"/>
              <a:t>luas</a:t>
            </a:r>
            <a:r>
              <a:rPr lang="en-US" dirty="0" smtClean="0"/>
              <a:t> </a:t>
            </a:r>
            <a:r>
              <a:rPr lang="en-US" dirty="0" err="1" smtClean="0"/>
              <a:t>bidang</a:t>
            </a:r>
            <a:r>
              <a:rPr lang="en-US" dirty="0" smtClean="0"/>
              <a:t> </a:t>
            </a:r>
            <a:r>
              <a:rPr lang="en-US" dirty="0" err="1" smtClean="0"/>
              <a:t>tanah</a:t>
            </a:r>
            <a:r>
              <a:rPr lang="en-US" dirty="0" smtClean="0"/>
              <a:t> </a:t>
            </a:r>
            <a:r>
              <a:rPr lang="en-US" dirty="0" err="1" smtClean="0"/>
              <a:t>dan</a:t>
            </a:r>
            <a:r>
              <a:rPr lang="en-US" dirty="0" smtClean="0"/>
              <a:t> </a:t>
            </a:r>
            <a:r>
              <a:rPr lang="en-US" dirty="0" err="1" smtClean="0"/>
              <a:t>satuan</a:t>
            </a:r>
            <a:r>
              <a:rPr lang="en-US" dirty="0" smtClean="0"/>
              <a:t> </a:t>
            </a:r>
            <a:r>
              <a:rPr lang="en-US" dirty="0" err="1" smtClean="0"/>
              <a:t>rumah</a:t>
            </a:r>
            <a:r>
              <a:rPr lang="en-US" dirty="0" smtClean="0"/>
              <a:t> </a:t>
            </a:r>
            <a:r>
              <a:rPr lang="en-US" dirty="0" err="1" smtClean="0"/>
              <a:t>susun</a:t>
            </a:r>
            <a:r>
              <a:rPr lang="en-US" dirty="0" smtClean="0"/>
              <a:t> </a:t>
            </a:r>
            <a:r>
              <a:rPr lang="en-US" dirty="0" err="1" smtClean="0"/>
              <a:t>yg</a:t>
            </a:r>
            <a:r>
              <a:rPr lang="en-US" dirty="0" smtClean="0"/>
              <a:t> </a:t>
            </a:r>
            <a:r>
              <a:rPr lang="en-US" dirty="0" err="1" smtClean="0"/>
              <a:t>didaftar</a:t>
            </a:r>
            <a:r>
              <a:rPr lang="en-US" dirty="0" smtClean="0"/>
              <a:t>, </a:t>
            </a:r>
          </a:p>
          <a:p>
            <a:r>
              <a:rPr lang="en-US" dirty="0" err="1" smtClean="0"/>
              <a:t>termasuk</a:t>
            </a:r>
            <a:r>
              <a:rPr lang="en-US" dirty="0" smtClean="0"/>
              <a:t> </a:t>
            </a:r>
            <a:r>
              <a:rPr lang="en-US" dirty="0" err="1" smtClean="0"/>
              <a:t>keterangan</a:t>
            </a:r>
            <a:r>
              <a:rPr lang="en-US" dirty="0" smtClean="0"/>
              <a:t> </a:t>
            </a:r>
            <a:r>
              <a:rPr lang="en-US" dirty="0" err="1" smtClean="0"/>
              <a:t>mengenai</a:t>
            </a:r>
            <a:r>
              <a:rPr lang="en-US" dirty="0" smtClean="0"/>
              <a:t> </a:t>
            </a:r>
            <a:r>
              <a:rPr lang="en-US" dirty="0" err="1" smtClean="0"/>
              <a:t>adanya</a:t>
            </a:r>
            <a:r>
              <a:rPr lang="en-US" dirty="0" smtClean="0"/>
              <a:t> </a:t>
            </a:r>
            <a:r>
              <a:rPr lang="en-US" dirty="0" err="1" smtClean="0"/>
              <a:t>bangunan</a:t>
            </a:r>
            <a:r>
              <a:rPr lang="en-US" dirty="0" smtClean="0"/>
              <a:t> </a:t>
            </a:r>
            <a:r>
              <a:rPr lang="en-US" dirty="0" err="1" smtClean="0"/>
              <a:t>atau</a:t>
            </a:r>
            <a:r>
              <a:rPr lang="en-US" dirty="0" smtClean="0"/>
              <a:t> </a:t>
            </a:r>
            <a:r>
              <a:rPr lang="en-US" dirty="0" err="1" smtClean="0"/>
              <a:t>bagian</a:t>
            </a:r>
            <a:r>
              <a:rPr lang="en-US" dirty="0" smtClean="0"/>
              <a:t> </a:t>
            </a:r>
            <a:r>
              <a:rPr lang="en-US" dirty="0" err="1" smtClean="0"/>
              <a:t>bangunan</a:t>
            </a:r>
            <a:r>
              <a:rPr lang="en-US" dirty="0" smtClean="0"/>
              <a:t> </a:t>
            </a:r>
            <a:r>
              <a:rPr lang="en-US" dirty="0" err="1" smtClean="0"/>
              <a:t>diatasnya</a:t>
            </a:r>
            <a:endParaRPr lang="en-US" dirty="0" smtClean="0"/>
          </a:p>
          <a:p>
            <a:pPr>
              <a:buNone/>
            </a:pPr>
            <a:r>
              <a:rPr lang="en-US" sz="3900" b="1" dirty="0" err="1" smtClean="0"/>
              <a:t>Menurut</a:t>
            </a:r>
            <a:r>
              <a:rPr lang="en-US" sz="3900" b="1" dirty="0" smtClean="0"/>
              <a:t> </a:t>
            </a:r>
            <a:r>
              <a:rPr lang="en-US" sz="3900" b="1" dirty="0" err="1" smtClean="0"/>
              <a:t>Pasal</a:t>
            </a:r>
            <a:r>
              <a:rPr lang="en-US" sz="3900" b="1" dirty="0" smtClean="0"/>
              <a:t> 1 </a:t>
            </a:r>
            <a:r>
              <a:rPr lang="en-US" sz="3900" b="1" dirty="0" err="1" smtClean="0"/>
              <a:t>angka</a:t>
            </a:r>
            <a:r>
              <a:rPr lang="en-US" sz="3900" b="1" dirty="0" smtClean="0"/>
              <a:t> 7 </a:t>
            </a:r>
            <a:r>
              <a:rPr lang="en-US" sz="3900" b="1" dirty="0" err="1" smtClean="0"/>
              <a:t>menyebutkan</a:t>
            </a:r>
            <a:r>
              <a:rPr lang="en-US" sz="3900" b="1" dirty="0" smtClean="0"/>
              <a:t> :</a:t>
            </a:r>
          </a:p>
          <a:p>
            <a:r>
              <a:rPr lang="en-US" b="1" dirty="0" smtClean="0"/>
              <a:t>Data </a:t>
            </a:r>
            <a:r>
              <a:rPr lang="en-US" b="1" dirty="0" err="1" smtClean="0"/>
              <a:t>Yuridis</a:t>
            </a:r>
            <a:r>
              <a:rPr lang="en-US" b="1" dirty="0" smtClean="0"/>
              <a:t> </a:t>
            </a:r>
            <a:r>
              <a:rPr lang="en-US" dirty="0" err="1" smtClean="0"/>
              <a:t>adalah</a:t>
            </a:r>
            <a:r>
              <a:rPr lang="en-US" dirty="0" smtClean="0"/>
              <a:t> </a:t>
            </a:r>
            <a:r>
              <a:rPr lang="en-US" dirty="0" err="1" smtClean="0"/>
              <a:t>keterangan</a:t>
            </a:r>
            <a:r>
              <a:rPr lang="en-US" dirty="0" smtClean="0"/>
              <a:t> </a:t>
            </a:r>
            <a:r>
              <a:rPr lang="en-US" dirty="0" err="1" smtClean="0"/>
              <a:t>mengenai</a:t>
            </a:r>
            <a:r>
              <a:rPr lang="en-US" dirty="0" smtClean="0"/>
              <a:t> status </a:t>
            </a:r>
            <a:r>
              <a:rPr lang="en-US" dirty="0" err="1" smtClean="0"/>
              <a:t>hukum</a:t>
            </a:r>
            <a:r>
              <a:rPr lang="en-US" dirty="0" smtClean="0"/>
              <a:t> </a:t>
            </a:r>
            <a:r>
              <a:rPr lang="en-US" dirty="0" err="1" smtClean="0"/>
              <a:t>bidang</a:t>
            </a:r>
            <a:r>
              <a:rPr lang="en-US" dirty="0" smtClean="0"/>
              <a:t> </a:t>
            </a:r>
            <a:r>
              <a:rPr lang="en-US" dirty="0" err="1" smtClean="0"/>
              <a:t>tanah</a:t>
            </a:r>
            <a:r>
              <a:rPr lang="en-US" dirty="0" smtClean="0"/>
              <a:t> </a:t>
            </a:r>
            <a:r>
              <a:rPr lang="en-US" dirty="0" err="1" smtClean="0"/>
              <a:t>dan</a:t>
            </a:r>
            <a:r>
              <a:rPr lang="en-US" dirty="0" smtClean="0"/>
              <a:t> </a:t>
            </a:r>
            <a:r>
              <a:rPr lang="en-US" dirty="0" err="1" smtClean="0"/>
              <a:t>satuan</a:t>
            </a:r>
            <a:r>
              <a:rPr lang="en-US" dirty="0" smtClean="0"/>
              <a:t> </a:t>
            </a:r>
            <a:r>
              <a:rPr lang="en-US" dirty="0" err="1" smtClean="0"/>
              <a:t>rumah</a:t>
            </a:r>
            <a:r>
              <a:rPr lang="en-US" dirty="0" smtClean="0"/>
              <a:t> </a:t>
            </a:r>
            <a:r>
              <a:rPr lang="en-US" dirty="0" err="1" smtClean="0"/>
              <a:t>susun</a:t>
            </a:r>
            <a:r>
              <a:rPr lang="en-US" dirty="0" smtClean="0"/>
              <a:t> </a:t>
            </a:r>
            <a:r>
              <a:rPr lang="en-US" dirty="0" err="1" smtClean="0"/>
              <a:t>yg</a:t>
            </a:r>
            <a:r>
              <a:rPr lang="en-US" dirty="0" smtClean="0"/>
              <a:t> </a:t>
            </a:r>
            <a:r>
              <a:rPr lang="en-US" dirty="0" err="1" smtClean="0"/>
              <a:t>didaftar</a:t>
            </a:r>
            <a:r>
              <a:rPr lang="en-US" dirty="0" smtClean="0"/>
              <a:t>, </a:t>
            </a:r>
            <a:r>
              <a:rPr lang="en-US" dirty="0" err="1" smtClean="0"/>
              <a:t>pemegang</a:t>
            </a:r>
            <a:r>
              <a:rPr lang="en-US" dirty="0" smtClean="0"/>
              <a:t> </a:t>
            </a:r>
            <a:r>
              <a:rPr lang="en-US" dirty="0" err="1" smtClean="0"/>
              <a:t>haknya</a:t>
            </a:r>
            <a:r>
              <a:rPr lang="en-US" dirty="0" smtClean="0"/>
              <a:t> </a:t>
            </a:r>
            <a:r>
              <a:rPr lang="en-US" dirty="0" err="1" smtClean="0"/>
              <a:t>dan</a:t>
            </a:r>
            <a:r>
              <a:rPr lang="en-US" dirty="0" smtClean="0"/>
              <a:t> </a:t>
            </a:r>
            <a:r>
              <a:rPr lang="en-US" dirty="0" err="1" smtClean="0"/>
              <a:t>hak-hak</a:t>
            </a:r>
            <a:r>
              <a:rPr lang="en-US" dirty="0" smtClean="0"/>
              <a:t> </a:t>
            </a:r>
            <a:r>
              <a:rPr lang="en-US" dirty="0" err="1" smtClean="0"/>
              <a:t>pihak</a:t>
            </a:r>
            <a:r>
              <a:rPr lang="en-US" dirty="0" smtClean="0"/>
              <a:t> lain </a:t>
            </a:r>
            <a:r>
              <a:rPr lang="en-US" dirty="0" err="1" smtClean="0"/>
              <a:t>serta</a:t>
            </a:r>
            <a:r>
              <a:rPr lang="en-US" dirty="0" smtClean="0"/>
              <a:t> </a:t>
            </a:r>
            <a:r>
              <a:rPr lang="en-US" dirty="0" err="1" smtClean="0"/>
              <a:t>beban-beban</a:t>
            </a:r>
            <a:r>
              <a:rPr lang="en-US" dirty="0" smtClean="0"/>
              <a:t> lain </a:t>
            </a:r>
            <a:r>
              <a:rPr lang="en-US" dirty="0" err="1" smtClean="0"/>
              <a:t>yg</a:t>
            </a:r>
            <a:r>
              <a:rPr lang="en-US" dirty="0" smtClean="0"/>
              <a:t> </a:t>
            </a:r>
            <a:r>
              <a:rPr lang="en-US" dirty="0" err="1" smtClean="0"/>
              <a:t>membebaninya</a:t>
            </a:r>
            <a:r>
              <a:rPr lang="en-US" dirty="0" smtClean="0"/>
              <a:t>.</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pPr algn="l"/>
            <a:r>
              <a:rPr lang="en-US" sz="2700" b="1" dirty="0" err="1" smtClean="0"/>
              <a:t>Pendaftaran</a:t>
            </a:r>
            <a:r>
              <a:rPr lang="en-US" sz="2700" b="1" dirty="0" smtClean="0"/>
              <a:t> </a:t>
            </a:r>
            <a:r>
              <a:rPr lang="en-US" sz="2700" b="1" dirty="0" err="1" smtClean="0"/>
              <a:t>tanah</a:t>
            </a:r>
            <a:r>
              <a:rPr lang="en-US" sz="2700" b="1" dirty="0" smtClean="0"/>
              <a:t> </a:t>
            </a:r>
            <a:r>
              <a:rPr lang="en-US" sz="2700" b="1" dirty="0" err="1" smtClean="0"/>
              <a:t>adalah</a:t>
            </a:r>
            <a:r>
              <a:rPr lang="en-US" sz="2700" b="1" dirty="0" smtClean="0"/>
              <a:t> </a:t>
            </a:r>
            <a:r>
              <a:rPr lang="en-US" sz="2700" b="1" dirty="0" err="1" smtClean="0"/>
              <a:t>rangkaian</a:t>
            </a:r>
            <a:r>
              <a:rPr lang="en-US" sz="2700" b="1" dirty="0" smtClean="0"/>
              <a:t> </a:t>
            </a:r>
            <a:r>
              <a:rPr lang="en-US" sz="2700" b="1" dirty="0" err="1" smtClean="0"/>
              <a:t>kegiatan</a:t>
            </a:r>
            <a:r>
              <a:rPr lang="en-US" sz="2700" b="1" dirty="0" smtClean="0"/>
              <a:t> </a:t>
            </a:r>
            <a:r>
              <a:rPr lang="en-US" sz="2700" b="1" dirty="0" err="1" smtClean="0"/>
              <a:t>yg</a:t>
            </a:r>
            <a:r>
              <a:rPr lang="en-US" sz="2700" b="1" dirty="0" smtClean="0"/>
              <a:t> </a:t>
            </a:r>
            <a:r>
              <a:rPr lang="en-US" sz="2700" b="1" dirty="0" err="1" smtClean="0"/>
              <a:t>dilakukan</a:t>
            </a:r>
            <a:r>
              <a:rPr lang="en-US" sz="2700" b="1" dirty="0" smtClean="0"/>
              <a:t> </a:t>
            </a:r>
            <a:r>
              <a:rPr lang="en-US" sz="2700" b="1" dirty="0" err="1" smtClean="0"/>
              <a:t>oleh</a:t>
            </a:r>
            <a:r>
              <a:rPr lang="en-US" sz="2700" b="1" dirty="0" smtClean="0"/>
              <a:t> </a:t>
            </a:r>
            <a:r>
              <a:rPr lang="en-US" sz="2700" b="1" dirty="0" err="1" smtClean="0"/>
              <a:t>Pemerintah</a:t>
            </a:r>
            <a:r>
              <a:rPr lang="en-US" sz="2700" b="1" dirty="0" smtClean="0"/>
              <a:t> </a:t>
            </a:r>
            <a:r>
              <a:rPr lang="en-US" sz="2700" b="1" dirty="0" err="1" smtClean="0"/>
              <a:t>secara</a:t>
            </a:r>
            <a:r>
              <a:rPr lang="en-US" sz="2700" b="1" dirty="0" smtClean="0"/>
              <a:t> </a:t>
            </a:r>
            <a:r>
              <a:rPr lang="en-US" sz="2700" b="1" dirty="0" err="1" smtClean="0"/>
              <a:t>terus</a:t>
            </a:r>
            <a:r>
              <a:rPr lang="en-US" sz="2700" b="1" dirty="0" smtClean="0"/>
              <a:t> </a:t>
            </a:r>
            <a:r>
              <a:rPr lang="en-US" sz="2700" b="1" dirty="0" err="1" smtClean="0"/>
              <a:t>menerus</a:t>
            </a:r>
            <a:r>
              <a:rPr lang="en-US" sz="2700" b="1" dirty="0" smtClean="0"/>
              <a:t>, </a:t>
            </a:r>
            <a:r>
              <a:rPr lang="en-US" sz="2700" b="1" dirty="0" err="1" smtClean="0"/>
              <a:t>berkesinambungan</a:t>
            </a:r>
            <a:r>
              <a:rPr lang="en-US" sz="2700" b="1" dirty="0" smtClean="0"/>
              <a:t> </a:t>
            </a:r>
            <a:r>
              <a:rPr lang="en-US" sz="2700" b="1" dirty="0" err="1" smtClean="0"/>
              <a:t>dan</a:t>
            </a:r>
            <a:r>
              <a:rPr lang="en-US" sz="2700" b="1" dirty="0" smtClean="0"/>
              <a:t> </a:t>
            </a:r>
            <a:r>
              <a:rPr lang="en-US" sz="2700" b="1" dirty="0" err="1" smtClean="0"/>
              <a:t>teratur</a:t>
            </a:r>
            <a:r>
              <a:rPr lang="en-US" sz="2700" b="1" dirty="0" smtClean="0"/>
              <a:t>, </a:t>
            </a:r>
            <a:r>
              <a:rPr lang="en-US" sz="2700" b="1" dirty="0" err="1" smtClean="0"/>
              <a:t>meliputi</a:t>
            </a:r>
            <a:r>
              <a:rPr lang="en-US" sz="2700" b="1" dirty="0" smtClean="0"/>
              <a:t> 6 </a:t>
            </a:r>
            <a:r>
              <a:rPr lang="en-US" sz="2700" b="1" dirty="0" err="1" smtClean="0"/>
              <a:t>hal</a:t>
            </a:r>
            <a:r>
              <a:rPr lang="en-US" sz="2700" b="1" dirty="0" smtClean="0"/>
              <a:t>, </a:t>
            </a:r>
            <a:r>
              <a:rPr lang="en-US" sz="2700" b="1" dirty="0" err="1" smtClean="0"/>
              <a:t>yaitu</a:t>
            </a:r>
            <a:r>
              <a:rPr lang="en-US" sz="2700" b="1" dirty="0" smtClean="0"/>
              <a:t> </a:t>
            </a:r>
            <a:r>
              <a:rPr lang="en-US" sz="3200" b="1" dirty="0" smtClean="0"/>
              <a:t>:</a:t>
            </a:r>
            <a:endParaRPr lang="en-US" sz="3200" b="1" dirty="0"/>
          </a:p>
        </p:txBody>
      </p:sp>
      <p:sp>
        <p:nvSpPr>
          <p:cNvPr id="3" name="Content Placeholder 2"/>
          <p:cNvSpPr>
            <a:spLocks noGrp="1"/>
          </p:cNvSpPr>
          <p:nvPr>
            <p:ph idx="1"/>
          </p:nvPr>
        </p:nvSpPr>
        <p:spPr>
          <a:xfrm>
            <a:off x="457200" y="1371600"/>
            <a:ext cx="8229600" cy="5334000"/>
          </a:xfrm>
        </p:spPr>
        <p:txBody>
          <a:bodyPr>
            <a:normAutofit fontScale="77500" lnSpcReduction="20000"/>
          </a:bodyPr>
          <a:lstStyle/>
          <a:p>
            <a:pPr marL="514350" indent="-514350">
              <a:buFont typeface="+mj-lt"/>
              <a:buAutoNum type="arabicPeriod"/>
            </a:pPr>
            <a:r>
              <a:rPr lang="en-US" dirty="0" err="1" smtClean="0"/>
              <a:t>Pengumpulan</a:t>
            </a:r>
            <a:endParaRPr lang="en-US" dirty="0" smtClean="0"/>
          </a:p>
          <a:p>
            <a:pPr marL="514350" indent="-514350">
              <a:buFont typeface="+mj-lt"/>
              <a:buAutoNum type="arabicPeriod"/>
            </a:pPr>
            <a:r>
              <a:rPr lang="en-US" dirty="0" err="1" smtClean="0"/>
              <a:t>Pengolahan</a:t>
            </a:r>
            <a:endParaRPr lang="en-US" dirty="0" smtClean="0"/>
          </a:p>
          <a:p>
            <a:pPr marL="514350" indent="-514350">
              <a:buFont typeface="+mj-lt"/>
              <a:buAutoNum type="arabicPeriod"/>
            </a:pPr>
            <a:r>
              <a:rPr lang="en-US" dirty="0" err="1" smtClean="0"/>
              <a:t>Pembukuan</a:t>
            </a:r>
            <a:r>
              <a:rPr lang="en-US" dirty="0" smtClean="0"/>
              <a:t>, </a:t>
            </a:r>
            <a:r>
              <a:rPr lang="en-US" dirty="0" err="1" smtClean="0"/>
              <a:t>dan</a:t>
            </a:r>
            <a:endParaRPr lang="en-US" dirty="0" smtClean="0"/>
          </a:p>
          <a:p>
            <a:pPr marL="514350" indent="-514350">
              <a:buFont typeface="+mj-lt"/>
              <a:buAutoNum type="arabicPeriod"/>
            </a:pPr>
            <a:r>
              <a:rPr lang="en-US" dirty="0" err="1" smtClean="0"/>
              <a:t>Penyajian</a:t>
            </a:r>
            <a:r>
              <a:rPr lang="en-US" dirty="0" smtClean="0"/>
              <a:t> </a:t>
            </a:r>
            <a:r>
              <a:rPr lang="en-US" dirty="0" err="1" smtClean="0"/>
              <a:t>serta</a:t>
            </a:r>
            <a:endParaRPr lang="en-US" dirty="0" smtClean="0"/>
          </a:p>
          <a:p>
            <a:pPr marL="514350" indent="-514350">
              <a:buFont typeface="+mj-lt"/>
              <a:buAutoNum type="arabicPeriod"/>
            </a:pPr>
            <a:r>
              <a:rPr lang="en-US" dirty="0" err="1" smtClean="0"/>
              <a:t>Pemeliharaan</a:t>
            </a:r>
            <a:r>
              <a:rPr lang="en-US" dirty="0" smtClean="0"/>
              <a:t> data </a:t>
            </a:r>
            <a:r>
              <a:rPr lang="en-US" dirty="0" err="1" smtClean="0"/>
              <a:t>fisik</a:t>
            </a:r>
            <a:r>
              <a:rPr lang="en-US" dirty="0" smtClean="0"/>
              <a:t> </a:t>
            </a:r>
            <a:r>
              <a:rPr lang="en-US" dirty="0" err="1" smtClean="0"/>
              <a:t>dan</a:t>
            </a:r>
            <a:r>
              <a:rPr lang="en-US" dirty="0" smtClean="0"/>
              <a:t> data </a:t>
            </a:r>
            <a:r>
              <a:rPr lang="en-US" dirty="0" err="1" smtClean="0"/>
              <a:t>yuridis</a:t>
            </a:r>
            <a:r>
              <a:rPr lang="en-US" dirty="0" smtClean="0"/>
              <a:t> </a:t>
            </a:r>
            <a:r>
              <a:rPr lang="en-US" dirty="0" err="1" smtClean="0"/>
              <a:t>dlm</a:t>
            </a:r>
            <a:r>
              <a:rPr lang="en-US" dirty="0" smtClean="0"/>
              <a:t> </a:t>
            </a:r>
            <a:r>
              <a:rPr lang="en-US" dirty="0" err="1" smtClean="0"/>
              <a:t>bentuk</a:t>
            </a:r>
            <a:r>
              <a:rPr lang="en-US" dirty="0" smtClean="0"/>
              <a:t> </a:t>
            </a:r>
            <a:r>
              <a:rPr lang="en-US" dirty="0" err="1" smtClean="0"/>
              <a:t>peta</a:t>
            </a:r>
            <a:r>
              <a:rPr lang="en-US" dirty="0" smtClean="0"/>
              <a:t> </a:t>
            </a:r>
            <a:r>
              <a:rPr lang="en-US" dirty="0" err="1" smtClean="0"/>
              <a:t>dan</a:t>
            </a:r>
            <a:r>
              <a:rPr lang="en-US" dirty="0" smtClean="0"/>
              <a:t> </a:t>
            </a:r>
            <a:r>
              <a:rPr lang="en-US" dirty="0" err="1" smtClean="0"/>
              <a:t>daftar</a:t>
            </a:r>
            <a:r>
              <a:rPr lang="en-US" dirty="0" smtClean="0"/>
              <a:t> </a:t>
            </a:r>
            <a:r>
              <a:rPr lang="en-US" dirty="0" err="1" smtClean="0"/>
              <a:t>mengenai</a:t>
            </a:r>
            <a:r>
              <a:rPr lang="en-US" dirty="0" smtClean="0"/>
              <a:t> </a:t>
            </a:r>
            <a:r>
              <a:rPr lang="en-US" dirty="0" err="1" smtClean="0"/>
              <a:t>bidang-bidang</a:t>
            </a:r>
            <a:r>
              <a:rPr lang="en-US" dirty="0" smtClean="0"/>
              <a:t> </a:t>
            </a:r>
            <a:r>
              <a:rPr lang="en-US" dirty="0" err="1" smtClean="0"/>
              <a:t>tanah</a:t>
            </a:r>
            <a:r>
              <a:rPr lang="en-US" dirty="0" smtClean="0"/>
              <a:t> </a:t>
            </a:r>
            <a:r>
              <a:rPr lang="en-US" dirty="0" err="1" smtClean="0"/>
              <a:t>dan</a:t>
            </a:r>
            <a:r>
              <a:rPr lang="en-US" dirty="0" smtClean="0"/>
              <a:t> </a:t>
            </a:r>
            <a:r>
              <a:rPr lang="en-US" dirty="0" err="1" smtClean="0"/>
              <a:t>satuan</a:t>
            </a:r>
            <a:r>
              <a:rPr lang="en-US" dirty="0" smtClean="0"/>
              <a:t> </a:t>
            </a:r>
            <a:r>
              <a:rPr lang="en-US" dirty="0" err="1" smtClean="0"/>
              <a:t>rumah</a:t>
            </a:r>
            <a:r>
              <a:rPr lang="en-US" dirty="0" smtClean="0"/>
              <a:t> </a:t>
            </a:r>
            <a:r>
              <a:rPr lang="en-US" dirty="0" err="1" smtClean="0"/>
              <a:t>susun</a:t>
            </a:r>
            <a:r>
              <a:rPr lang="en-US" dirty="0" smtClean="0"/>
              <a:t>;</a:t>
            </a:r>
          </a:p>
          <a:p>
            <a:pPr marL="514350" indent="-514350">
              <a:buFont typeface="+mj-lt"/>
              <a:buAutoNum type="arabicPeriod"/>
            </a:pPr>
            <a:r>
              <a:rPr lang="en-US" dirty="0" err="1" smtClean="0"/>
              <a:t>Termasuk</a:t>
            </a:r>
            <a:r>
              <a:rPr lang="en-US" dirty="0" smtClean="0"/>
              <a:t> </a:t>
            </a:r>
            <a:r>
              <a:rPr lang="en-US" dirty="0" err="1" smtClean="0"/>
              <a:t>pemberian</a:t>
            </a:r>
            <a:r>
              <a:rPr lang="en-US" dirty="0" smtClean="0"/>
              <a:t> </a:t>
            </a:r>
            <a:r>
              <a:rPr lang="en-US" dirty="0" err="1" smtClean="0"/>
              <a:t>surat</a:t>
            </a:r>
            <a:r>
              <a:rPr lang="en-US" dirty="0" smtClean="0"/>
              <a:t> </a:t>
            </a:r>
            <a:r>
              <a:rPr lang="en-US" dirty="0" err="1" smtClean="0"/>
              <a:t>tanda</a:t>
            </a:r>
            <a:r>
              <a:rPr lang="en-US" dirty="0" smtClean="0"/>
              <a:t> </a:t>
            </a:r>
            <a:r>
              <a:rPr lang="en-US" dirty="0" err="1" smtClean="0"/>
              <a:t>bukti</a:t>
            </a:r>
            <a:r>
              <a:rPr lang="en-US" dirty="0" smtClean="0"/>
              <a:t> </a:t>
            </a:r>
            <a:r>
              <a:rPr lang="en-US" dirty="0" err="1" smtClean="0"/>
              <a:t>haknya</a:t>
            </a:r>
            <a:r>
              <a:rPr lang="en-US" dirty="0" smtClean="0"/>
              <a:t> </a:t>
            </a:r>
            <a:r>
              <a:rPr lang="en-US" dirty="0" err="1" smtClean="0"/>
              <a:t>bg</a:t>
            </a:r>
            <a:r>
              <a:rPr lang="en-US" dirty="0" smtClean="0"/>
              <a:t> </a:t>
            </a:r>
            <a:r>
              <a:rPr lang="en-US" dirty="0" err="1" smtClean="0"/>
              <a:t>bidang-bidang</a:t>
            </a:r>
            <a:r>
              <a:rPr lang="en-US" dirty="0" smtClean="0"/>
              <a:t> </a:t>
            </a:r>
            <a:r>
              <a:rPr lang="en-US" dirty="0" err="1" smtClean="0"/>
              <a:t>yg</a:t>
            </a:r>
            <a:r>
              <a:rPr lang="en-US" dirty="0" smtClean="0"/>
              <a:t> </a:t>
            </a:r>
            <a:r>
              <a:rPr lang="en-US" dirty="0" err="1" smtClean="0"/>
              <a:t>sudah</a:t>
            </a:r>
            <a:r>
              <a:rPr lang="en-US" dirty="0" smtClean="0"/>
              <a:t> </a:t>
            </a:r>
            <a:r>
              <a:rPr lang="en-US" dirty="0" err="1" smtClean="0"/>
              <a:t>ada</a:t>
            </a:r>
            <a:r>
              <a:rPr lang="en-US" dirty="0" smtClean="0"/>
              <a:t> </a:t>
            </a:r>
            <a:r>
              <a:rPr lang="en-US" dirty="0" err="1" smtClean="0"/>
              <a:t>haknya</a:t>
            </a:r>
            <a:r>
              <a:rPr lang="en-US" dirty="0" smtClean="0"/>
              <a:t> </a:t>
            </a:r>
            <a:r>
              <a:rPr lang="en-US" dirty="0" err="1" smtClean="0"/>
              <a:t>dan</a:t>
            </a:r>
            <a:r>
              <a:rPr lang="en-US" dirty="0" smtClean="0"/>
              <a:t> HM </a:t>
            </a:r>
            <a:r>
              <a:rPr lang="en-US" dirty="0" err="1" smtClean="0"/>
              <a:t>atas</a:t>
            </a:r>
            <a:r>
              <a:rPr lang="en-US" dirty="0" smtClean="0"/>
              <a:t> </a:t>
            </a:r>
            <a:r>
              <a:rPr lang="en-US" dirty="0" err="1" smtClean="0"/>
              <a:t>satuanrumah</a:t>
            </a:r>
            <a:r>
              <a:rPr lang="en-US" dirty="0" smtClean="0"/>
              <a:t> </a:t>
            </a:r>
            <a:r>
              <a:rPr lang="en-US" dirty="0" err="1" smtClean="0"/>
              <a:t>susun</a:t>
            </a:r>
            <a:r>
              <a:rPr lang="en-US" dirty="0" smtClean="0"/>
              <a:t> </a:t>
            </a:r>
            <a:r>
              <a:rPr lang="en-US" dirty="0" err="1" smtClean="0"/>
              <a:t>serta</a:t>
            </a:r>
            <a:r>
              <a:rPr lang="en-US" dirty="0" smtClean="0"/>
              <a:t> </a:t>
            </a:r>
            <a:r>
              <a:rPr lang="en-US" dirty="0" err="1" smtClean="0"/>
              <a:t>hak-hak</a:t>
            </a:r>
            <a:r>
              <a:rPr lang="en-US" dirty="0" smtClean="0"/>
              <a:t> </a:t>
            </a:r>
            <a:r>
              <a:rPr lang="en-US" dirty="0" err="1" smtClean="0"/>
              <a:t>tertentu</a:t>
            </a:r>
            <a:r>
              <a:rPr lang="en-US" dirty="0" smtClean="0"/>
              <a:t> </a:t>
            </a:r>
            <a:r>
              <a:rPr lang="en-US" dirty="0" err="1" smtClean="0"/>
              <a:t>yg</a:t>
            </a:r>
            <a:r>
              <a:rPr lang="en-US" dirty="0" smtClean="0"/>
              <a:t> </a:t>
            </a:r>
            <a:r>
              <a:rPr lang="en-US" dirty="0" err="1" smtClean="0"/>
              <a:t>membebaninya</a:t>
            </a:r>
            <a:r>
              <a:rPr lang="en-US" dirty="0" smtClean="0"/>
              <a:t>.</a:t>
            </a:r>
          </a:p>
          <a:p>
            <a:pPr marL="514350" indent="-514350">
              <a:buFont typeface="+mj-lt"/>
              <a:buAutoNum type="arabicPeriod"/>
            </a:pPr>
            <a:r>
              <a:rPr lang="en-US" dirty="0" smtClean="0"/>
              <a:t>Hal </a:t>
            </a:r>
            <a:r>
              <a:rPr lang="en-US" dirty="0" err="1" smtClean="0"/>
              <a:t>ini</a:t>
            </a:r>
            <a:r>
              <a:rPr lang="en-US" dirty="0" smtClean="0"/>
              <a:t> </a:t>
            </a:r>
            <a:r>
              <a:rPr lang="en-US" dirty="0" err="1" smtClean="0"/>
              <a:t>berbeda</a:t>
            </a:r>
            <a:r>
              <a:rPr lang="en-US" dirty="0" smtClean="0"/>
              <a:t> </a:t>
            </a:r>
            <a:r>
              <a:rPr lang="en-US" dirty="0" err="1" smtClean="0"/>
              <a:t>dng</a:t>
            </a:r>
            <a:r>
              <a:rPr lang="en-US" dirty="0" smtClean="0"/>
              <a:t> </a:t>
            </a:r>
            <a:r>
              <a:rPr lang="en-US" dirty="0" err="1" smtClean="0"/>
              <a:t>kegiatan</a:t>
            </a:r>
            <a:r>
              <a:rPr lang="en-US" dirty="0" smtClean="0"/>
              <a:t> </a:t>
            </a:r>
            <a:r>
              <a:rPr lang="en-US" dirty="0" err="1" smtClean="0"/>
              <a:t>pendaftaran</a:t>
            </a:r>
            <a:r>
              <a:rPr lang="en-US" dirty="0" smtClean="0"/>
              <a:t> </a:t>
            </a:r>
            <a:r>
              <a:rPr lang="en-US" dirty="0" err="1" smtClean="0"/>
              <a:t>tanah</a:t>
            </a:r>
            <a:r>
              <a:rPr lang="en-US" dirty="0" smtClean="0"/>
              <a:t> </a:t>
            </a:r>
            <a:r>
              <a:rPr lang="en-US" dirty="0" err="1" smtClean="0"/>
              <a:t>yg</a:t>
            </a:r>
            <a:r>
              <a:rPr lang="en-US" dirty="0" smtClean="0"/>
              <a:t> </a:t>
            </a:r>
            <a:r>
              <a:rPr lang="en-US" dirty="0" err="1" smtClean="0"/>
              <a:t>berdasarkan</a:t>
            </a:r>
            <a:r>
              <a:rPr lang="en-US" dirty="0" smtClean="0"/>
              <a:t> PP 10/1961 </a:t>
            </a:r>
            <a:r>
              <a:rPr lang="en-US" dirty="0" err="1" smtClean="0"/>
              <a:t>sebagaimana</a:t>
            </a:r>
            <a:r>
              <a:rPr lang="en-US" dirty="0" smtClean="0"/>
              <a:t> </a:t>
            </a:r>
            <a:r>
              <a:rPr lang="en-US" dirty="0" err="1" smtClean="0"/>
              <a:t>terdapt</a:t>
            </a:r>
            <a:r>
              <a:rPr lang="en-US" dirty="0" smtClean="0"/>
              <a:t> </a:t>
            </a:r>
            <a:r>
              <a:rPr lang="en-US" dirty="0" err="1" smtClean="0"/>
              <a:t>dlm</a:t>
            </a:r>
            <a:r>
              <a:rPr lang="en-US" dirty="0" smtClean="0"/>
              <a:t> </a:t>
            </a:r>
            <a:r>
              <a:rPr lang="en-US" dirty="0" err="1" smtClean="0"/>
              <a:t>pasal</a:t>
            </a:r>
            <a:r>
              <a:rPr lang="en-US" dirty="0" smtClean="0"/>
              <a:t> 19 </a:t>
            </a:r>
            <a:r>
              <a:rPr lang="en-US" dirty="0" err="1" smtClean="0"/>
              <a:t>ayat</a:t>
            </a:r>
            <a:r>
              <a:rPr lang="en-US" dirty="0" smtClean="0"/>
              <a:t> 2, </a:t>
            </a:r>
            <a:r>
              <a:rPr lang="en-US" dirty="0" err="1" smtClean="0"/>
              <a:t>meliputi</a:t>
            </a:r>
            <a:r>
              <a:rPr lang="en-US" dirty="0" smtClean="0"/>
              <a:t> : </a:t>
            </a:r>
            <a:r>
              <a:rPr lang="en-US" dirty="0" err="1" smtClean="0"/>
              <a:t>Pengukuran</a:t>
            </a:r>
            <a:r>
              <a:rPr lang="en-US" dirty="0" smtClean="0"/>
              <a:t>, </a:t>
            </a:r>
            <a:r>
              <a:rPr lang="en-US" dirty="0" err="1" smtClean="0"/>
              <a:t>perpetaan</a:t>
            </a:r>
            <a:r>
              <a:rPr lang="en-US" dirty="0" smtClean="0"/>
              <a:t>, </a:t>
            </a:r>
            <a:r>
              <a:rPr lang="en-US" dirty="0" err="1" smtClean="0"/>
              <a:t>pembukuan</a:t>
            </a:r>
            <a:r>
              <a:rPr lang="en-US" dirty="0" smtClean="0"/>
              <a:t>; </a:t>
            </a:r>
            <a:r>
              <a:rPr lang="en-US" dirty="0" err="1" smtClean="0"/>
              <a:t>Pendaftaran</a:t>
            </a:r>
            <a:r>
              <a:rPr lang="en-US" dirty="0" smtClean="0"/>
              <a:t> </a:t>
            </a:r>
            <a:r>
              <a:rPr lang="en-US" dirty="0" err="1" smtClean="0"/>
              <a:t>dan</a:t>
            </a:r>
            <a:r>
              <a:rPr lang="en-US" dirty="0" smtClean="0"/>
              <a:t> </a:t>
            </a:r>
            <a:r>
              <a:rPr lang="en-US" dirty="0" err="1" smtClean="0"/>
              <a:t>peralihan</a:t>
            </a:r>
            <a:r>
              <a:rPr lang="en-US" dirty="0" smtClean="0"/>
              <a:t> HAT; </a:t>
            </a:r>
            <a:r>
              <a:rPr lang="en-US" dirty="0" err="1" smtClean="0"/>
              <a:t>Pemberian</a:t>
            </a:r>
            <a:r>
              <a:rPr lang="en-US" dirty="0" smtClean="0"/>
              <a:t> </a:t>
            </a:r>
            <a:r>
              <a:rPr lang="en-US" dirty="0" err="1" smtClean="0"/>
              <a:t>surat</a:t>
            </a:r>
            <a:r>
              <a:rPr lang="en-US" dirty="0" smtClean="0"/>
              <a:t> </a:t>
            </a:r>
            <a:r>
              <a:rPr lang="en-US" dirty="0" err="1" smtClean="0"/>
              <a:t>tanda</a:t>
            </a:r>
            <a:r>
              <a:rPr lang="en-US" dirty="0" smtClean="0"/>
              <a:t> </a:t>
            </a:r>
            <a:r>
              <a:rPr lang="en-US" dirty="0" err="1" smtClean="0"/>
              <a:t>bukti</a:t>
            </a:r>
            <a:r>
              <a:rPr lang="en-US" dirty="0" smtClean="0"/>
              <a:t> </a:t>
            </a:r>
            <a:r>
              <a:rPr lang="en-US" dirty="0" err="1" smtClean="0"/>
              <a:t>hak</a:t>
            </a:r>
            <a:r>
              <a:rPr lang="en-US" dirty="0" smtClean="0"/>
              <a:t>  </a:t>
            </a:r>
            <a:r>
              <a:rPr lang="en-US" dirty="0" err="1" smtClean="0"/>
              <a:t>atau</a:t>
            </a:r>
            <a:r>
              <a:rPr lang="en-US" dirty="0" smtClean="0"/>
              <a:t> </a:t>
            </a:r>
            <a:r>
              <a:rPr lang="en-US" dirty="0" err="1" smtClean="0"/>
              <a:t>sertipikat</a:t>
            </a:r>
            <a:r>
              <a:rPr lang="en-US" dirty="0" smtClean="0"/>
              <a:t>.</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C. </a:t>
            </a:r>
            <a:r>
              <a:rPr lang="en-US" b="1" dirty="0" err="1" smtClean="0"/>
              <a:t>Objek</a:t>
            </a:r>
            <a:r>
              <a:rPr lang="en-US" b="1" dirty="0" smtClean="0"/>
              <a:t> </a:t>
            </a:r>
            <a:r>
              <a:rPr lang="en-US" b="1" dirty="0" err="1" smtClean="0"/>
              <a:t>Pendaftaran</a:t>
            </a:r>
            <a:r>
              <a:rPr lang="en-US" b="1" dirty="0" smtClean="0"/>
              <a:t> Tanah</a:t>
            </a:r>
            <a:endParaRPr lang="en-US" b="1" dirty="0"/>
          </a:p>
        </p:txBody>
      </p:sp>
      <p:sp>
        <p:nvSpPr>
          <p:cNvPr id="3" name="Content Placeholder 2"/>
          <p:cNvSpPr>
            <a:spLocks noGrp="1"/>
          </p:cNvSpPr>
          <p:nvPr>
            <p:ph idx="1"/>
          </p:nvPr>
        </p:nvSpPr>
        <p:spPr>
          <a:xfrm>
            <a:off x="457200" y="914400"/>
            <a:ext cx="8229600" cy="5211763"/>
          </a:xfrm>
        </p:spPr>
        <p:txBody>
          <a:bodyPr/>
          <a:lstStyle/>
          <a:p>
            <a:pPr>
              <a:buNone/>
            </a:pPr>
            <a:r>
              <a:rPr lang="en-US" dirty="0" err="1" smtClean="0"/>
              <a:t>Menurut</a:t>
            </a:r>
            <a:r>
              <a:rPr lang="en-US" dirty="0" smtClean="0"/>
              <a:t> </a:t>
            </a:r>
            <a:r>
              <a:rPr lang="en-US" dirty="0" err="1" smtClean="0"/>
              <a:t>pasal</a:t>
            </a:r>
            <a:r>
              <a:rPr lang="en-US" dirty="0" smtClean="0"/>
              <a:t> 9 </a:t>
            </a:r>
            <a:r>
              <a:rPr lang="en-US" dirty="0" err="1" smtClean="0"/>
              <a:t>ayat</a:t>
            </a:r>
            <a:r>
              <a:rPr lang="en-US" dirty="0" smtClean="0"/>
              <a:t> 1 PP 24/1977, </a:t>
            </a:r>
            <a:r>
              <a:rPr lang="en-US" dirty="0" err="1" smtClean="0"/>
              <a:t>bahwa</a:t>
            </a:r>
            <a:r>
              <a:rPr lang="en-US" dirty="0" smtClean="0"/>
              <a:t> :</a:t>
            </a:r>
          </a:p>
          <a:p>
            <a:pPr>
              <a:buNone/>
            </a:pPr>
            <a:r>
              <a:rPr lang="en-US" dirty="0" smtClean="0"/>
              <a:t>a.  </a:t>
            </a:r>
            <a:r>
              <a:rPr lang="en-US" dirty="0" err="1" smtClean="0"/>
              <a:t>Bidang-bidang</a:t>
            </a:r>
            <a:r>
              <a:rPr lang="en-US" dirty="0" smtClean="0"/>
              <a:t> </a:t>
            </a:r>
            <a:r>
              <a:rPr lang="en-US" dirty="0" err="1" smtClean="0"/>
              <a:t>tanah</a:t>
            </a:r>
            <a:r>
              <a:rPr lang="en-US" dirty="0" smtClean="0"/>
              <a:t> </a:t>
            </a:r>
            <a:r>
              <a:rPr lang="en-US" dirty="0" err="1" smtClean="0"/>
              <a:t>yg</a:t>
            </a:r>
            <a:r>
              <a:rPr lang="en-US" dirty="0" smtClean="0"/>
              <a:t> </a:t>
            </a:r>
            <a:r>
              <a:rPr lang="en-US" dirty="0" err="1" smtClean="0"/>
              <a:t>dipunyai</a:t>
            </a:r>
            <a:r>
              <a:rPr lang="en-US" dirty="0" smtClean="0"/>
              <a:t> </a:t>
            </a:r>
            <a:r>
              <a:rPr lang="en-US" dirty="0" err="1" smtClean="0"/>
              <a:t>dng</a:t>
            </a:r>
            <a:r>
              <a:rPr lang="en-US" dirty="0" smtClean="0"/>
              <a:t> HM,HGU&lt;HGB, </a:t>
            </a:r>
            <a:r>
              <a:rPr lang="en-US" dirty="0" err="1" smtClean="0"/>
              <a:t>dan</a:t>
            </a:r>
            <a:r>
              <a:rPr lang="en-US" dirty="0" smtClean="0"/>
              <a:t> </a:t>
            </a:r>
            <a:r>
              <a:rPr lang="en-US" dirty="0" err="1" smtClean="0"/>
              <a:t>Hak</a:t>
            </a:r>
            <a:r>
              <a:rPr lang="en-US" dirty="0" smtClean="0"/>
              <a:t> </a:t>
            </a:r>
            <a:r>
              <a:rPr lang="en-US" dirty="0" err="1" smtClean="0"/>
              <a:t>Pakai</a:t>
            </a:r>
            <a:r>
              <a:rPr lang="en-US" dirty="0" smtClean="0"/>
              <a:t>;</a:t>
            </a:r>
          </a:p>
          <a:p>
            <a:pPr>
              <a:buNone/>
            </a:pPr>
            <a:r>
              <a:rPr lang="en-US" dirty="0" smtClean="0"/>
              <a:t>b. </a:t>
            </a:r>
            <a:r>
              <a:rPr lang="en-US" dirty="0" err="1" smtClean="0"/>
              <a:t>Hak</a:t>
            </a:r>
            <a:r>
              <a:rPr lang="en-US" dirty="0" smtClean="0"/>
              <a:t> </a:t>
            </a:r>
            <a:r>
              <a:rPr lang="en-US" dirty="0" err="1" smtClean="0"/>
              <a:t>tanah</a:t>
            </a:r>
            <a:r>
              <a:rPr lang="en-US" dirty="0" smtClean="0"/>
              <a:t> </a:t>
            </a:r>
            <a:r>
              <a:rPr lang="en-US" dirty="0" err="1" smtClean="0"/>
              <a:t>Pengelolaan</a:t>
            </a:r>
            <a:endParaRPr lang="en-US" dirty="0" smtClean="0"/>
          </a:p>
          <a:p>
            <a:pPr>
              <a:buNone/>
            </a:pPr>
            <a:r>
              <a:rPr lang="en-US" dirty="0" smtClean="0"/>
              <a:t>c. Tanah </a:t>
            </a:r>
            <a:r>
              <a:rPr lang="en-US" dirty="0" err="1" smtClean="0"/>
              <a:t>wakaf</a:t>
            </a:r>
            <a:endParaRPr lang="en-US" dirty="0" smtClean="0"/>
          </a:p>
          <a:p>
            <a:pPr>
              <a:buNone/>
            </a:pPr>
            <a:r>
              <a:rPr lang="en-US" dirty="0" smtClean="0"/>
              <a:t>d. HM </a:t>
            </a:r>
            <a:r>
              <a:rPr lang="en-US" dirty="0" err="1" smtClean="0"/>
              <a:t>atas</a:t>
            </a:r>
            <a:r>
              <a:rPr lang="en-US" dirty="0" smtClean="0"/>
              <a:t> </a:t>
            </a:r>
            <a:r>
              <a:rPr lang="en-US" dirty="0" err="1" smtClean="0"/>
              <a:t>satuan</a:t>
            </a:r>
            <a:r>
              <a:rPr lang="en-US" dirty="0" smtClean="0"/>
              <a:t> </a:t>
            </a:r>
            <a:r>
              <a:rPr lang="en-US" dirty="0" err="1" smtClean="0"/>
              <a:t>rumah</a:t>
            </a:r>
            <a:r>
              <a:rPr lang="en-US" dirty="0" smtClean="0"/>
              <a:t> </a:t>
            </a:r>
            <a:r>
              <a:rPr lang="en-US" dirty="0" err="1" smtClean="0"/>
              <a:t>susun</a:t>
            </a:r>
            <a:endParaRPr lang="en-US" dirty="0" smtClean="0"/>
          </a:p>
          <a:p>
            <a:pPr>
              <a:buNone/>
            </a:pPr>
            <a:r>
              <a:rPr lang="en-US" dirty="0" smtClean="0"/>
              <a:t>e. </a:t>
            </a:r>
            <a:r>
              <a:rPr lang="en-US" dirty="0" err="1" smtClean="0"/>
              <a:t>Hak</a:t>
            </a:r>
            <a:r>
              <a:rPr lang="en-US" dirty="0" smtClean="0"/>
              <a:t> </a:t>
            </a:r>
            <a:r>
              <a:rPr lang="en-US" dirty="0" err="1" smtClean="0"/>
              <a:t>tanggungan</a:t>
            </a:r>
            <a:endParaRPr lang="en-US" dirty="0" smtClean="0"/>
          </a:p>
          <a:p>
            <a:pPr>
              <a:buNone/>
            </a:pPr>
            <a:r>
              <a:rPr lang="en-US" dirty="0" smtClean="0"/>
              <a:t>f. Tanah Negara</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 </a:t>
            </a:r>
            <a:r>
              <a:rPr lang="en-US" b="1" dirty="0" err="1" smtClean="0"/>
              <a:t>Asas-asas</a:t>
            </a:r>
            <a:r>
              <a:rPr lang="en-US" b="1" dirty="0" smtClean="0"/>
              <a:t>, </a:t>
            </a:r>
            <a:r>
              <a:rPr lang="en-US" b="1" dirty="0" err="1" smtClean="0"/>
              <a:t>Tujuan</a:t>
            </a:r>
            <a:r>
              <a:rPr lang="en-US" b="1" dirty="0" smtClean="0"/>
              <a:t> </a:t>
            </a:r>
            <a:r>
              <a:rPr lang="en-US" b="1" dirty="0" err="1" smtClean="0"/>
              <a:t>dan</a:t>
            </a:r>
            <a:r>
              <a:rPr lang="en-US" b="1" dirty="0" smtClean="0"/>
              <a:t> </a:t>
            </a:r>
            <a:r>
              <a:rPr lang="en-US" b="1" dirty="0" err="1" smtClean="0"/>
              <a:t>Fungsi</a:t>
            </a:r>
            <a:r>
              <a:rPr lang="en-US" b="1" dirty="0" smtClean="0"/>
              <a:t> </a:t>
            </a:r>
            <a:r>
              <a:rPr lang="en-US" b="1" dirty="0" err="1" smtClean="0"/>
              <a:t>Pendaftaran</a:t>
            </a:r>
            <a:r>
              <a:rPr lang="en-US" b="1" dirty="0" smtClean="0"/>
              <a:t> </a:t>
            </a:r>
            <a:r>
              <a:rPr lang="en-US" b="1" dirty="0" err="1" smtClean="0"/>
              <a:t>tanah</a:t>
            </a:r>
            <a:endParaRPr lang="en-US" b="1" dirty="0"/>
          </a:p>
        </p:txBody>
      </p:sp>
      <p:sp>
        <p:nvSpPr>
          <p:cNvPr id="3" name="Content Placeholder 2"/>
          <p:cNvSpPr>
            <a:spLocks noGrp="1"/>
          </p:cNvSpPr>
          <p:nvPr>
            <p:ph idx="1"/>
          </p:nvPr>
        </p:nvSpPr>
        <p:spPr/>
        <p:txBody>
          <a:bodyPr/>
          <a:lstStyle/>
          <a:p>
            <a:pPr>
              <a:buNone/>
            </a:pPr>
            <a:r>
              <a:rPr lang="en-US" dirty="0" err="1" smtClean="0"/>
              <a:t>Pendafatarn</a:t>
            </a:r>
            <a:r>
              <a:rPr lang="en-US" dirty="0" smtClean="0"/>
              <a:t> </a:t>
            </a:r>
            <a:r>
              <a:rPr lang="en-US" dirty="0" err="1" smtClean="0"/>
              <a:t>tahan</a:t>
            </a:r>
            <a:r>
              <a:rPr lang="en-US" dirty="0" smtClean="0"/>
              <a:t> </a:t>
            </a:r>
            <a:r>
              <a:rPr lang="en-US" dirty="0" err="1" smtClean="0"/>
              <a:t>dilaksanakan</a:t>
            </a:r>
            <a:r>
              <a:rPr lang="en-US" dirty="0" smtClean="0"/>
              <a:t> </a:t>
            </a:r>
            <a:r>
              <a:rPr lang="en-US" dirty="0" err="1" smtClean="0"/>
              <a:t>berdasarkan</a:t>
            </a:r>
            <a:r>
              <a:rPr lang="en-US" dirty="0" smtClean="0"/>
              <a:t> :</a:t>
            </a:r>
          </a:p>
          <a:p>
            <a:pPr marL="514350" indent="-514350">
              <a:buFont typeface="+mj-lt"/>
              <a:buAutoNum type="arabicPeriod"/>
            </a:pPr>
            <a:r>
              <a:rPr lang="en-US" dirty="0" err="1" smtClean="0"/>
              <a:t>Asas</a:t>
            </a:r>
            <a:r>
              <a:rPr lang="en-US" dirty="0" smtClean="0"/>
              <a:t> </a:t>
            </a:r>
            <a:r>
              <a:rPr lang="en-US" dirty="0" err="1" smtClean="0"/>
              <a:t>Sederhana</a:t>
            </a:r>
            <a:endParaRPr lang="en-US" dirty="0" smtClean="0"/>
          </a:p>
          <a:p>
            <a:pPr marL="514350" indent="-514350">
              <a:buFont typeface="+mj-lt"/>
              <a:buAutoNum type="arabicPeriod"/>
            </a:pPr>
            <a:r>
              <a:rPr lang="en-US" dirty="0" err="1" smtClean="0"/>
              <a:t>Asas</a:t>
            </a:r>
            <a:r>
              <a:rPr lang="en-US" dirty="0" smtClean="0"/>
              <a:t> </a:t>
            </a:r>
            <a:r>
              <a:rPr lang="en-US" dirty="0" err="1" smtClean="0"/>
              <a:t>Aman</a:t>
            </a:r>
            <a:endParaRPr lang="en-US" dirty="0" smtClean="0"/>
          </a:p>
          <a:p>
            <a:pPr marL="514350" indent="-514350">
              <a:buFont typeface="+mj-lt"/>
              <a:buAutoNum type="arabicPeriod"/>
            </a:pPr>
            <a:r>
              <a:rPr lang="en-US" dirty="0" err="1" smtClean="0"/>
              <a:t>Asas</a:t>
            </a:r>
            <a:r>
              <a:rPr lang="en-US" dirty="0" smtClean="0"/>
              <a:t> </a:t>
            </a:r>
            <a:r>
              <a:rPr lang="en-US" dirty="0" err="1" smtClean="0"/>
              <a:t>Terjangkau</a:t>
            </a:r>
            <a:endParaRPr lang="en-US" dirty="0" smtClean="0"/>
          </a:p>
          <a:p>
            <a:pPr marL="514350" indent="-514350">
              <a:buFont typeface="+mj-lt"/>
              <a:buAutoNum type="arabicPeriod"/>
            </a:pPr>
            <a:r>
              <a:rPr lang="en-US" dirty="0" err="1" smtClean="0"/>
              <a:t>Asas</a:t>
            </a:r>
            <a:r>
              <a:rPr lang="en-US" dirty="0" smtClean="0"/>
              <a:t> </a:t>
            </a:r>
            <a:r>
              <a:rPr lang="en-US" dirty="0" err="1" smtClean="0"/>
              <a:t>Mutakhir</a:t>
            </a:r>
            <a:endParaRPr lang="en-US" dirty="0" smtClean="0"/>
          </a:p>
          <a:p>
            <a:pPr marL="514350" indent="-514350">
              <a:buFont typeface="+mj-lt"/>
              <a:buAutoNum type="arabicPeriod"/>
            </a:pPr>
            <a:r>
              <a:rPr lang="en-US" dirty="0" err="1" smtClean="0"/>
              <a:t>Asas</a:t>
            </a:r>
            <a:r>
              <a:rPr lang="en-US" dirty="0" smtClean="0"/>
              <a:t> Terbuka</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smtClean="0"/>
              <a:t>Tujuan</a:t>
            </a:r>
            <a:r>
              <a:rPr lang="en-US" dirty="0" smtClean="0"/>
              <a:t> </a:t>
            </a:r>
            <a:r>
              <a:rPr lang="en-US" dirty="0" err="1" smtClean="0"/>
              <a:t>Pendaftaran</a:t>
            </a:r>
            <a:r>
              <a:rPr lang="en-US" dirty="0" smtClean="0"/>
              <a:t> Tanah </a:t>
            </a:r>
            <a:r>
              <a:rPr lang="en-US" dirty="0" err="1" smtClean="0"/>
              <a:t>adalah</a:t>
            </a:r>
            <a:endParaRPr lang="en-US" dirty="0"/>
          </a:p>
        </p:txBody>
      </p:sp>
      <p:sp>
        <p:nvSpPr>
          <p:cNvPr id="3" name="Content Placeholder 2"/>
          <p:cNvSpPr>
            <a:spLocks noGrp="1"/>
          </p:cNvSpPr>
          <p:nvPr>
            <p:ph idx="1"/>
          </p:nvPr>
        </p:nvSpPr>
        <p:spPr>
          <a:xfrm>
            <a:off x="457200" y="990600"/>
            <a:ext cx="8229600" cy="5715000"/>
          </a:xfrm>
        </p:spPr>
        <p:txBody>
          <a:bodyPr>
            <a:normAutofit fontScale="92500" lnSpcReduction="10000"/>
          </a:bodyPr>
          <a:lstStyle/>
          <a:p>
            <a:pPr marL="514350" indent="-514350">
              <a:buFont typeface="+mj-lt"/>
              <a:buAutoNum type="arabicPeriod"/>
            </a:pPr>
            <a:r>
              <a:rPr lang="en-US" dirty="0" err="1" smtClean="0"/>
              <a:t>Untuk</a:t>
            </a:r>
            <a:r>
              <a:rPr lang="en-US" dirty="0" smtClean="0"/>
              <a:t> </a:t>
            </a:r>
            <a:r>
              <a:rPr lang="en-US" dirty="0" err="1" smtClean="0"/>
              <a:t>memberikan</a:t>
            </a:r>
            <a:r>
              <a:rPr lang="en-US" dirty="0" smtClean="0"/>
              <a:t> </a:t>
            </a:r>
            <a:r>
              <a:rPr lang="en-US" dirty="0" err="1" smtClean="0"/>
              <a:t>kepastian</a:t>
            </a:r>
            <a:r>
              <a:rPr lang="en-US" dirty="0" smtClean="0"/>
              <a:t> </a:t>
            </a:r>
            <a:r>
              <a:rPr lang="en-US" dirty="0" err="1" smtClean="0"/>
              <a:t>dan</a:t>
            </a:r>
            <a:r>
              <a:rPr lang="en-US" dirty="0" smtClean="0"/>
              <a:t> </a:t>
            </a:r>
            <a:r>
              <a:rPr lang="en-US" dirty="0" err="1" smtClean="0"/>
              <a:t>perlindungan</a:t>
            </a:r>
            <a:r>
              <a:rPr lang="en-US" dirty="0" smtClean="0"/>
              <a:t> </a:t>
            </a:r>
            <a:r>
              <a:rPr lang="en-US" dirty="0" err="1" smtClean="0"/>
              <a:t>hukum</a:t>
            </a:r>
            <a:r>
              <a:rPr lang="en-US" dirty="0" smtClean="0"/>
              <a:t> </a:t>
            </a:r>
            <a:r>
              <a:rPr lang="en-US" dirty="0" err="1" smtClean="0"/>
              <a:t>kepada</a:t>
            </a:r>
            <a:r>
              <a:rPr lang="en-US" dirty="0" smtClean="0"/>
              <a:t> </a:t>
            </a:r>
            <a:r>
              <a:rPr lang="en-US" dirty="0" err="1" smtClean="0"/>
              <a:t>pemegang</a:t>
            </a:r>
            <a:r>
              <a:rPr lang="en-US" dirty="0" smtClean="0"/>
              <a:t> HAT, </a:t>
            </a:r>
            <a:r>
              <a:rPr lang="en-US" dirty="0" err="1" smtClean="0"/>
              <a:t>satuan</a:t>
            </a:r>
            <a:r>
              <a:rPr lang="en-US" dirty="0" smtClean="0"/>
              <a:t> </a:t>
            </a:r>
            <a:r>
              <a:rPr lang="en-US" dirty="0" err="1" smtClean="0"/>
              <a:t>rumah</a:t>
            </a:r>
            <a:r>
              <a:rPr lang="en-US" dirty="0" smtClean="0"/>
              <a:t> </a:t>
            </a:r>
            <a:r>
              <a:rPr lang="en-US" dirty="0" err="1" smtClean="0"/>
              <a:t>susun</a:t>
            </a:r>
            <a:r>
              <a:rPr lang="en-US" dirty="0" smtClean="0"/>
              <a:t> </a:t>
            </a:r>
            <a:r>
              <a:rPr lang="en-US" dirty="0" err="1" smtClean="0"/>
              <a:t>dan</a:t>
            </a:r>
            <a:r>
              <a:rPr lang="en-US" dirty="0" smtClean="0"/>
              <a:t> </a:t>
            </a:r>
            <a:r>
              <a:rPr lang="en-US" dirty="0" err="1" smtClean="0"/>
              <a:t>hak-hak</a:t>
            </a:r>
            <a:r>
              <a:rPr lang="en-US" dirty="0" smtClean="0"/>
              <a:t> </a:t>
            </a:r>
            <a:r>
              <a:rPr lang="en-US" dirty="0" err="1" smtClean="0"/>
              <a:t>yg</a:t>
            </a:r>
            <a:r>
              <a:rPr lang="en-US" dirty="0" smtClean="0"/>
              <a:t> </a:t>
            </a:r>
            <a:r>
              <a:rPr lang="en-US" dirty="0" err="1" smtClean="0"/>
              <a:t>terdaftar</a:t>
            </a:r>
            <a:r>
              <a:rPr lang="en-US" dirty="0" smtClean="0"/>
              <a:t> agar  </a:t>
            </a:r>
            <a:r>
              <a:rPr lang="en-US" dirty="0" err="1" smtClean="0"/>
              <a:t>dng</a:t>
            </a:r>
            <a:r>
              <a:rPr lang="en-US" dirty="0" smtClean="0"/>
              <a:t> </a:t>
            </a:r>
            <a:r>
              <a:rPr lang="en-US" dirty="0" err="1" smtClean="0"/>
              <a:t>mudah</a:t>
            </a:r>
            <a:r>
              <a:rPr lang="en-US" dirty="0" smtClean="0"/>
              <a:t> </a:t>
            </a:r>
            <a:r>
              <a:rPr lang="en-US" dirty="0" err="1" smtClean="0"/>
              <a:t>dpt</a:t>
            </a:r>
            <a:r>
              <a:rPr lang="en-US" dirty="0" smtClean="0"/>
              <a:t> </a:t>
            </a:r>
            <a:r>
              <a:rPr lang="en-US" dirty="0" err="1" smtClean="0"/>
              <a:t>membuktikan</a:t>
            </a:r>
            <a:r>
              <a:rPr lang="en-US" dirty="0" smtClean="0"/>
              <a:t> </a:t>
            </a:r>
            <a:r>
              <a:rPr lang="en-US" dirty="0" err="1" smtClean="0"/>
              <a:t>dirinya</a:t>
            </a:r>
            <a:r>
              <a:rPr lang="en-US" dirty="0" smtClean="0"/>
              <a:t> </a:t>
            </a:r>
            <a:r>
              <a:rPr lang="en-US" dirty="0" err="1" smtClean="0"/>
              <a:t>sbg</a:t>
            </a:r>
            <a:r>
              <a:rPr lang="en-US" dirty="0" smtClean="0"/>
              <a:t> </a:t>
            </a:r>
            <a:r>
              <a:rPr lang="en-US" dirty="0" err="1" smtClean="0"/>
              <a:t>pemegang</a:t>
            </a:r>
            <a:r>
              <a:rPr lang="en-US" dirty="0" smtClean="0"/>
              <a:t> </a:t>
            </a:r>
            <a:r>
              <a:rPr lang="en-US" dirty="0" err="1" smtClean="0"/>
              <a:t>hak</a:t>
            </a:r>
            <a:r>
              <a:rPr lang="en-US" dirty="0" smtClean="0"/>
              <a:t> </a:t>
            </a:r>
            <a:r>
              <a:rPr lang="en-US" dirty="0" err="1" smtClean="0"/>
              <a:t>ybs</a:t>
            </a:r>
            <a:r>
              <a:rPr lang="en-US" dirty="0" smtClean="0"/>
              <a:t> ( </a:t>
            </a:r>
            <a:r>
              <a:rPr lang="en-US" dirty="0" err="1" smtClean="0"/>
              <a:t>pasal</a:t>
            </a:r>
            <a:r>
              <a:rPr lang="en-US" dirty="0" smtClean="0"/>
              <a:t> 19 )</a:t>
            </a:r>
          </a:p>
          <a:p>
            <a:pPr marL="514350" indent="-514350">
              <a:buFont typeface="+mj-lt"/>
              <a:buAutoNum type="arabicPeriod"/>
            </a:pPr>
            <a:r>
              <a:rPr lang="en-US" dirty="0" err="1" smtClean="0"/>
              <a:t>Menyediakan</a:t>
            </a:r>
            <a:r>
              <a:rPr lang="en-US" dirty="0" smtClean="0"/>
              <a:t> </a:t>
            </a:r>
            <a:r>
              <a:rPr lang="en-US" dirty="0" err="1" smtClean="0"/>
              <a:t>informasi</a:t>
            </a:r>
            <a:r>
              <a:rPr lang="en-US" dirty="0" smtClean="0"/>
              <a:t> </a:t>
            </a:r>
            <a:r>
              <a:rPr lang="en-US" dirty="0" err="1" smtClean="0"/>
              <a:t>kepada</a:t>
            </a:r>
            <a:r>
              <a:rPr lang="en-US" dirty="0" smtClean="0"/>
              <a:t> </a:t>
            </a:r>
            <a:r>
              <a:rPr lang="en-US" dirty="0" err="1" smtClean="0"/>
              <a:t>pihak-pihak</a:t>
            </a:r>
            <a:r>
              <a:rPr lang="en-US" dirty="0" smtClean="0"/>
              <a:t> </a:t>
            </a:r>
            <a:r>
              <a:rPr lang="en-US" dirty="0" err="1" smtClean="0"/>
              <a:t>yg</a:t>
            </a:r>
            <a:r>
              <a:rPr lang="en-US" dirty="0" smtClean="0"/>
              <a:t> </a:t>
            </a:r>
            <a:r>
              <a:rPr lang="en-US" dirty="0" err="1" smtClean="0"/>
              <a:t>berkepntingan</a:t>
            </a:r>
            <a:r>
              <a:rPr lang="en-US" dirty="0" smtClean="0"/>
              <a:t> </a:t>
            </a:r>
            <a:r>
              <a:rPr lang="en-US" dirty="0" err="1" smtClean="0"/>
              <a:t>termasuk</a:t>
            </a:r>
            <a:r>
              <a:rPr lang="en-US" dirty="0" smtClean="0"/>
              <a:t> </a:t>
            </a:r>
            <a:r>
              <a:rPr lang="en-US" dirty="0" err="1" smtClean="0"/>
              <a:t>Pemerintah</a:t>
            </a:r>
            <a:r>
              <a:rPr lang="en-US" dirty="0" smtClean="0"/>
              <a:t> agar </a:t>
            </a:r>
            <a:r>
              <a:rPr lang="en-US" dirty="0" err="1" smtClean="0"/>
              <a:t>dng</a:t>
            </a:r>
            <a:r>
              <a:rPr lang="en-US" dirty="0" smtClean="0"/>
              <a:t> </a:t>
            </a:r>
            <a:r>
              <a:rPr lang="en-US" dirty="0" err="1" smtClean="0"/>
              <a:t>mudah</a:t>
            </a:r>
            <a:r>
              <a:rPr lang="en-US" dirty="0" smtClean="0"/>
              <a:t> </a:t>
            </a:r>
            <a:r>
              <a:rPr lang="en-US" dirty="0" err="1" smtClean="0"/>
              <a:t>dpt</a:t>
            </a:r>
            <a:r>
              <a:rPr lang="en-US" dirty="0" smtClean="0"/>
              <a:t> </a:t>
            </a:r>
            <a:r>
              <a:rPr lang="en-US" dirty="0" err="1" smtClean="0"/>
              <a:t>memperoleh</a:t>
            </a:r>
            <a:r>
              <a:rPr lang="en-US" dirty="0" smtClean="0"/>
              <a:t> data </a:t>
            </a:r>
            <a:r>
              <a:rPr lang="en-US" dirty="0" err="1" smtClean="0"/>
              <a:t>yg</a:t>
            </a:r>
            <a:r>
              <a:rPr lang="en-US" dirty="0" smtClean="0"/>
              <a:t> </a:t>
            </a:r>
            <a:r>
              <a:rPr lang="en-US" dirty="0" err="1" smtClean="0"/>
              <a:t>diperlukan</a:t>
            </a:r>
            <a:r>
              <a:rPr lang="en-US" dirty="0" smtClean="0"/>
              <a:t> </a:t>
            </a:r>
            <a:r>
              <a:rPr lang="en-US" dirty="0" err="1" smtClean="0"/>
              <a:t>dlm</a:t>
            </a:r>
            <a:r>
              <a:rPr lang="en-US" dirty="0" smtClean="0"/>
              <a:t> </a:t>
            </a:r>
            <a:r>
              <a:rPr lang="en-US" dirty="0" err="1" smtClean="0"/>
              <a:t>mengadakan</a:t>
            </a:r>
            <a:r>
              <a:rPr lang="en-US" dirty="0" smtClean="0"/>
              <a:t> </a:t>
            </a:r>
            <a:r>
              <a:rPr lang="en-US" dirty="0" err="1" smtClean="0"/>
              <a:t>perbuatan</a:t>
            </a:r>
            <a:r>
              <a:rPr lang="en-US" dirty="0" smtClean="0"/>
              <a:t> </a:t>
            </a:r>
            <a:r>
              <a:rPr lang="en-US" dirty="0" err="1" smtClean="0"/>
              <a:t>hukum</a:t>
            </a:r>
            <a:r>
              <a:rPr lang="en-US" dirty="0" smtClean="0"/>
              <a:t> </a:t>
            </a:r>
            <a:r>
              <a:rPr lang="en-US" dirty="0" err="1" smtClean="0"/>
              <a:t>mengenai</a:t>
            </a:r>
            <a:r>
              <a:rPr lang="en-US" dirty="0" smtClean="0"/>
              <a:t> </a:t>
            </a:r>
            <a:r>
              <a:rPr lang="en-US" dirty="0" err="1" smtClean="0"/>
              <a:t>bidang-bidang</a:t>
            </a:r>
            <a:r>
              <a:rPr lang="en-US" dirty="0" smtClean="0"/>
              <a:t> </a:t>
            </a:r>
            <a:r>
              <a:rPr lang="en-US" dirty="0" err="1" smtClean="0"/>
              <a:t>tanh</a:t>
            </a:r>
            <a:r>
              <a:rPr lang="en-US" dirty="0" smtClean="0"/>
              <a:t> </a:t>
            </a:r>
            <a:r>
              <a:rPr lang="en-US" dirty="0" err="1" smtClean="0"/>
              <a:t>dan</a:t>
            </a:r>
            <a:r>
              <a:rPr lang="en-US" dirty="0" smtClean="0"/>
              <a:t> </a:t>
            </a:r>
            <a:r>
              <a:rPr lang="en-US" dirty="0" err="1" smtClean="0"/>
              <a:t>satuan</a:t>
            </a:r>
            <a:r>
              <a:rPr lang="en-US" dirty="0" smtClean="0"/>
              <a:t> </a:t>
            </a:r>
            <a:r>
              <a:rPr lang="en-US" dirty="0" err="1" smtClean="0"/>
              <a:t>rumah</a:t>
            </a:r>
            <a:r>
              <a:rPr lang="en-US" dirty="0" smtClean="0"/>
              <a:t> </a:t>
            </a:r>
            <a:r>
              <a:rPr lang="en-US" dirty="0" err="1" smtClean="0"/>
              <a:t>susun</a:t>
            </a:r>
            <a:r>
              <a:rPr lang="en-US" dirty="0" smtClean="0"/>
              <a:t> </a:t>
            </a:r>
            <a:r>
              <a:rPr lang="en-US" dirty="0" err="1" smtClean="0"/>
              <a:t>yg</a:t>
            </a:r>
            <a:r>
              <a:rPr lang="en-US" dirty="0" smtClean="0"/>
              <a:t> </a:t>
            </a:r>
            <a:r>
              <a:rPr lang="en-US" dirty="0" err="1" smtClean="0"/>
              <a:t>sudah</a:t>
            </a:r>
            <a:r>
              <a:rPr lang="en-US" dirty="0" smtClean="0"/>
              <a:t> </a:t>
            </a:r>
            <a:r>
              <a:rPr lang="en-US" dirty="0" err="1" smtClean="0"/>
              <a:t>terdaftar</a:t>
            </a:r>
            <a:endParaRPr lang="en-US" dirty="0" smtClean="0"/>
          </a:p>
          <a:p>
            <a:pPr marL="514350" indent="-514350">
              <a:buFont typeface="+mj-lt"/>
              <a:buAutoNum type="arabicPeriod"/>
            </a:pPr>
            <a:r>
              <a:rPr lang="en-US" dirty="0" err="1" smtClean="0"/>
              <a:t>Terselenggaranya</a:t>
            </a:r>
            <a:r>
              <a:rPr lang="en-US" dirty="0" smtClean="0"/>
              <a:t> </a:t>
            </a:r>
            <a:r>
              <a:rPr lang="en-US" dirty="0" err="1" smtClean="0"/>
              <a:t>tertib</a:t>
            </a:r>
            <a:r>
              <a:rPr lang="en-US" dirty="0" smtClean="0"/>
              <a:t> </a:t>
            </a:r>
            <a:r>
              <a:rPr lang="en-US" dirty="0" err="1" smtClean="0"/>
              <a:t>administrasi</a:t>
            </a:r>
            <a:r>
              <a:rPr lang="en-US" dirty="0" smtClean="0"/>
              <a:t> </a:t>
            </a:r>
            <a:r>
              <a:rPr lang="en-US" smtClean="0"/>
              <a:t>pertanahan</a:t>
            </a: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err="1" smtClean="0"/>
              <a:t>Fungsi</a:t>
            </a:r>
            <a:r>
              <a:rPr lang="en-US" b="1" dirty="0" smtClean="0"/>
              <a:t> </a:t>
            </a:r>
            <a:r>
              <a:rPr lang="en-US" b="1" dirty="0" err="1" smtClean="0"/>
              <a:t>Pendaftaran</a:t>
            </a:r>
            <a:r>
              <a:rPr lang="en-US" b="1" dirty="0" smtClean="0"/>
              <a:t> Tanah</a:t>
            </a:r>
            <a:endParaRPr lang="en-US" b="1" dirty="0"/>
          </a:p>
        </p:txBody>
      </p:sp>
      <p:sp>
        <p:nvSpPr>
          <p:cNvPr id="3" name="Content Placeholder 2"/>
          <p:cNvSpPr>
            <a:spLocks noGrp="1"/>
          </p:cNvSpPr>
          <p:nvPr>
            <p:ph idx="1"/>
          </p:nvPr>
        </p:nvSpPr>
        <p:spPr>
          <a:xfrm>
            <a:off x="457200" y="990600"/>
            <a:ext cx="8229600" cy="5562600"/>
          </a:xfrm>
        </p:spPr>
        <p:txBody>
          <a:bodyPr>
            <a:normAutofit fontScale="85000" lnSpcReduction="10000"/>
          </a:bodyPr>
          <a:lstStyle/>
          <a:p>
            <a:pPr marL="514350" indent="-514350">
              <a:buNone/>
            </a:pPr>
            <a:r>
              <a:rPr lang="en-US" dirty="0" smtClean="0"/>
              <a:t>1.  </a:t>
            </a:r>
            <a:r>
              <a:rPr lang="en-US" dirty="0" err="1" smtClean="0"/>
              <a:t>Untuk</a:t>
            </a:r>
            <a:r>
              <a:rPr lang="en-US" dirty="0" smtClean="0"/>
              <a:t> </a:t>
            </a:r>
            <a:r>
              <a:rPr lang="en-US" dirty="0" err="1" smtClean="0"/>
              <a:t>memperoleh</a:t>
            </a:r>
            <a:r>
              <a:rPr lang="en-US" dirty="0" smtClean="0"/>
              <a:t> </a:t>
            </a:r>
            <a:r>
              <a:rPr lang="en-US" dirty="0" err="1" smtClean="0"/>
              <a:t>alat</a:t>
            </a:r>
            <a:r>
              <a:rPr lang="en-US" dirty="0" smtClean="0"/>
              <a:t> </a:t>
            </a:r>
            <a:r>
              <a:rPr lang="en-US" dirty="0" err="1" smtClean="0"/>
              <a:t>bukti</a:t>
            </a:r>
            <a:r>
              <a:rPr lang="en-US" dirty="0" smtClean="0"/>
              <a:t>/</a:t>
            </a:r>
            <a:r>
              <a:rPr lang="en-US" dirty="0" err="1" smtClean="0"/>
              <a:t>pembuktian</a:t>
            </a:r>
            <a:r>
              <a:rPr lang="en-US" dirty="0" smtClean="0"/>
              <a:t> </a:t>
            </a:r>
            <a:r>
              <a:rPr lang="en-US" dirty="0" err="1" smtClean="0"/>
              <a:t>yg</a:t>
            </a:r>
            <a:r>
              <a:rPr lang="en-US" dirty="0" smtClean="0"/>
              <a:t> </a:t>
            </a:r>
            <a:r>
              <a:rPr lang="en-US" dirty="0" err="1" smtClean="0"/>
              <a:t>kuat</a:t>
            </a:r>
            <a:r>
              <a:rPr lang="en-US" dirty="0" smtClean="0"/>
              <a:t> </a:t>
            </a:r>
            <a:r>
              <a:rPr lang="en-US" dirty="0" err="1" smtClean="0"/>
              <a:t>tentang</a:t>
            </a:r>
            <a:r>
              <a:rPr lang="en-US" dirty="0" smtClean="0"/>
              <a:t> </a:t>
            </a:r>
            <a:r>
              <a:rPr lang="en-US" dirty="0" err="1" smtClean="0"/>
              <a:t>sahnya</a:t>
            </a:r>
            <a:r>
              <a:rPr lang="en-US" dirty="0" smtClean="0"/>
              <a:t> </a:t>
            </a:r>
            <a:r>
              <a:rPr lang="en-US" dirty="0" err="1" smtClean="0"/>
              <a:t>perbuatan</a:t>
            </a:r>
            <a:r>
              <a:rPr lang="en-US" dirty="0" smtClean="0"/>
              <a:t> </a:t>
            </a:r>
            <a:r>
              <a:rPr lang="en-US" dirty="0" err="1" smtClean="0"/>
              <a:t>hukum</a:t>
            </a:r>
            <a:r>
              <a:rPr lang="en-US" dirty="0" smtClean="0"/>
              <a:t> </a:t>
            </a:r>
            <a:r>
              <a:rPr lang="en-US" dirty="0" err="1" smtClean="0"/>
              <a:t>mengenai</a:t>
            </a:r>
            <a:r>
              <a:rPr lang="en-US" dirty="0" smtClean="0"/>
              <a:t> </a:t>
            </a:r>
            <a:r>
              <a:rPr lang="en-US" dirty="0" err="1" smtClean="0"/>
              <a:t>tanah</a:t>
            </a:r>
            <a:r>
              <a:rPr lang="en-US" dirty="0" smtClean="0"/>
              <a:t>.</a:t>
            </a:r>
          </a:p>
          <a:p>
            <a:pPr marL="514350" indent="-514350">
              <a:buNone/>
            </a:pPr>
            <a:r>
              <a:rPr lang="en-US" dirty="0" smtClean="0"/>
              <a:t>      </a:t>
            </a:r>
            <a:r>
              <a:rPr lang="en-US" dirty="0" err="1" smtClean="0"/>
              <a:t>Contohnya</a:t>
            </a:r>
            <a:r>
              <a:rPr lang="en-US" dirty="0" smtClean="0"/>
              <a:t> : </a:t>
            </a:r>
            <a:r>
              <a:rPr lang="en-US" dirty="0" err="1" smtClean="0"/>
              <a:t>Pendaftaran</a:t>
            </a:r>
            <a:r>
              <a:rPr lang="en-US" dirty="0" smtClean="0"/>
              <a:t> </a:t>
            </a:r>
            <a:r>
              <a:rPr lang="en-US" dirty="0" err="1" smtClean="0"/>
              <a:t>jual</a:t>
            </a:r>
            <a:r>
              <a:rPr lang="en-US" dirty="0" smtClean="0"/>
              <a:t> </a:t>
            </a:r>
            <a:r>
              <a:rPr lang="en-US" dirty="0" err="1" smtClean="0"/>
              <a:t>beli</a:t>
            </a:r>
            <a:r>
              <a:rPr lang="en-US" dirty="0" smtClean="0"/>
              <a:t>;</a:t>
            </a:r>
          </a:p>
          <a:p>
            <a:pPr marL="514350" indent="-514350">
              <a:buNone/>
            </a:pPr>
            <a:r>
              <a:rPr lang="en-US" dirty="0" smtClean="0"/>
              <a:t>                             </a:t>
            </a:r>
            <a:r>
              <a:rPr lang="en-US" dirty="0" err="1" smtClean="0"/>
              <a:t>hibah</a:t>
            </a:r>
            <a:r>
              <a:rPr lang="en-US" dirty="0" smtClean="0"/>
              <a:t> </a:t>
            </a:r>
            <a:r>
              <a:rPr lang="en-US" dirty="0" err="1" smtClean="0"/>
              <a:t>atau</a:t>
            </a:r>
            <a:r>
              <a:rPr lang="en-US" dirty="0" smtClean="0"/>
              <a:t> </a:t>
            </a:r>
            <a:r>
              <a:rPr lang="en-US" dirty="0" err="1" smtClean="0"/>
              <a:t>tukar</a:t>
            </a:r>
            <a:r>
              <a:rPr lang="en-US" dirty="0" smtClean="0"/>
              <a:t> </a:t>
            </a:r>
            <a:r>
              <a:rPr lang="en-US" dirty="0" err="1" smtClean="0"/>
              <a:t>menukar</a:t>
            </a:r>
            <a:r>
              <a:rPr lang="en-US" dirty="0" smtClean="0"/>
              <a:t> </a:t>
            </a:r>
            <a:r>
              <a:rPr lang="en-US" dirty="0" err="1" smtClean="0"/>
              <a:t>membutuhkan</a:t>
            </a:r>
            <a:r>
              <a:rPr lang="en-US" dirty="0" smtClean="0"/>
              <a:t> </a:t>
            </a:r>
            <a:r>
              <a:rPr lang="en-US" dirty="0" err="1" smtClean="0"/>
              <a:t>untuk</a:t>
            </a:r>
            <a:r>
              <a:rPr lang="en-US" dirty="0" smtClean="0"/>
              <a:t> </a:t>
            </a:r>
            <a:r>
              <a:rPr lang="en-US" dirty="0" err="1" smtClean="0"/>
              <a:t>memperoleh</a:t>
            </a:r>
            <a:r>
              <a:rPr lang="en-US" dirty="0" smtClean="0"/>
              <a:t> </a:t>
            </a:r>
            <a:r>
              <a:rPr lang="en-US" dirty="0" err="1" smtClean="0"/>
              <a:t>alat</a:t>
            </a:r>
            <a:r>
              <a:rPr lang="en-US" dirty="0" smtClean="0"/>
              <a:t> </a:t>
            </a:r>
            <a:r>
              <a:rPr lang="en-US" dirty="0" err="1" smtClean="0"/>
              <a:t>bukti</a:t>
            </a:r>
            <a:r>
              <a:rPr lang="en-US" dirty="0" smtClean="0"/>
              <a:t> </a:t>
            </a:r>
            <a:r>
              <a:rPr lang="en-US" dirty="0" err="1" smtClean="0"/>
              <a:t>sebagai</a:t>
            </a:r>
            <a:r>
              <a:rPr lang="en-US" dirty="0" smtClean="0"/>
              <a:t> </a:t>
            </a:r>
            <a:r>
              <a:rPr lang="en-US" dirty="0" err="1" smtClean="0"/>
              <a:t>sahnya</a:t>
            </a:r>
            <a:r>
              <a:rPr lang="en-US" dirty="0" smtClean="0"/>
              <a:t> </a:t>
            </a:r>
            <a:r>
              <a:rPr lang="en-US" dirty="0" err="1" smtClean="0"/>
              <a:t>perbuatan</a:t>
            </a:r>
            <a:r>
              <a:rPr lang="en-US" dirty="0" smtClean="0"/>
              <a:t> </a:t>
            </a:r>
            <a:r>
              <a:rPr lang="en-US" dirty="0" err="1" smtClean="0"/>
              <a:t>itu</a:t>
            </a:r>
            <a:r>
              <a:rPr lang="en-US" dirty="0" smtClean="0"/>
              <a:t> </a:t>
            </a:r>
            <a:r>
              <a:rPr lang="en-US" dirty="0" err="1" smtClean="0"/>
              <a:t>yaitu</a:t>
            </a:r>
            <a:r>
              <a:rPr lang="en-US" dirty="0" smtClean="0"/>
              <a:t> </a:t>
            </a:r>
            <a:r>
              <a:rPr lang="en-US" dirty="0" err="1" smtClean="0"/>
              <a:t>sertipikat</a:t>
            </a:r>
            <a:r>
              <a:rPr lang="en-US" dirty="0" smtClean="0"/>
              <a:t>.</a:t>
            </a:r>
          </a:p>
          <a:p>
            <a:pPr marL="514350" indent="-514350">
              <a:buNone/>
            </a:pPr>
            <a:r>
              <a:rPr lang="en-US" dirty="0" smtClean="0"/>
              <a:t>2.   </a:t>
            </a:r>
            <a:r>
              <a:rPr lang="en-US" dirty="0" err="1" smtClean="0"/>
              <a:t>Untuk</a:t>
            </a:r>
            <a:r>
              <a:rPr lang="en-US" dirty="0" smtClean="0"/>
              <a:t> </a:t>
            </a:r>
            <a:r>
              <a:rPr lang="en-US" dirty="0" err="1" smtClean="0"/>
              <a:t>memnuhi</a:t>
            </a:r>
            <a:r>
              <a:rPr lang="en-US" dirty="0" smtClean="0"/>
              <a:t> </a:t>
            </a:r>
            <a:r>
              <a:rPr lang="en-US" dirty="0" err="1" smtClean="0"/>
              <a:t>sertipikat</a:t>
            </a:r>
            <a:r>
              <a:rPr lang="en-US" dirty="0" smtClean="0"/>
              <a:t>. </a:t>
            </a:r>
            <a:r>
              <a:rPr lang="en-US" dirty="0" err="1" smtClean="0"/>
              <a:t>Sahnya</a:t>
            </a:r>
            <a:r>
              <a:rPr lang="en-US" dirty="0" smtClean="0"/>
              <a:t> </a:t>
            </a:r>
            <a:r>
              <a:rPr lang="en-US" dirty="0" err="1" smtClean="0"/>
              <a:t>perbuatan</a:t>
            </a:r>
            <a:r>
              <a:rPr lang="en-US" dirty="0" smtClean="0"/>
              <a:t> </a:t>
            </a:r>
            <a:r>
              <a:rPr lang="en-US" dirty="0" err="1" smtClean="0"/>
              <a:t>hukum</a:t>
            </a:r>
            <a:r>
              <a:rPr lang="en-US" dirty="0" smtClean="0"/>
              <a:t> </a:t>
            </a:r>
            <a:r>
              <a:rPr lang="en-US" dirty="0" err="1" smtClean="0"/>
              <a:t>artinya</a:t>
            </a:r>
            <a:r>
              <a:rPr lang="en-US" dirty="0" smtClean="0"/>
              <a:t> </a:t>
            </a:r>
            <a:r>
              <a:rPr lang="en-US" dirty="0" err="1" smtClean="0"/>
              <a:t>tanpa</a:t>
            </a:r>
            <a:r>
              <a:rPr lang="en-US" dirty="0" smtClean="0"/>
              <a:t> </a:t>
            </a:r>
            <a:r>
              <a:rPr lang="en-US" dirty="0" err="1" smtClean="0"/>
              <a:t>dilakukan</a:t>
            </a:r>
            <a:r>
              <a:rPr lang="en-US" dirty="0" smtClean="0"/>
              <a:t> </a:t>
            </a:r>
            <a:r>
              <a:rPr lang="en-US" dirty="0" err="1" smtClean="0"/>
              <a:t>pendaftaran</a:t>
            </a:r>
            <a:r>
              <a:rPr lang="en-US" dirty="0" smtClean="0"/>
              <a:t> </a:t>
            </a:r>
            <a:r>
              <a:rPr lang="en-US" dirty="0" err="1" smtClean="0"/>
              <a:t>hukum</a:t>
            </a:r>
            <a:r>
              <a:rPr lang="en-US" dirty="0" smtClean="0"/>
              <a:t> </a:t>
            </a:r>
            <a:r>
              <a:rPr lang="en-US" dirty="0" err="1" smtClean="0"/>
              <a:t>itu</a:t>
            </a:r>
            <a:r>
              <a:rPr lang="en-US" dirty="0" smtClean="0"/>
              <a:t> </a:t>
            </a:r>
            <a:r>
              <a:rPr lang="en-US" dirty="0" err="1" smtClean="0"/>
              <a:t>tidak</a:t>
            </a:r>
            <a:r>
              <a:rPr lang="en-US" dirty="0" smtClean="0"/>
              <a:t> </a:t>
            </a:r>
            <a:r>
              <a:rPr lang="en-US" dirty="0" err="1" smtClean="0"/>
              <a:t>terjadi</a:t>
            </a:r>
            <a:r>
              <a:rPr lang="en-US" dirty="0" smtClean="0"/>
              <a:t> </a:t>
            </a:r>
            <a:r>
              <a:rPr lang="en-US" dirty="0" err="1" smtClean="0"/>
              <a:t>dengan</a:t>
            </a:r>
            <a:r>
              <a:rPr lang="en-US" dirty="0" smtClean="0"/>
              <a:t> </a:t>
            </a:r>
            <a:r>
              <a:rPr lang="en-US" dirty="0" err="1" smtClean="0"/>
              <a:t>sah</a:t>
            </a:r>
            <a:r>
              <a:rPr lang="en-US" dirty="0" smtClean="0"/>
              <a:t> </a:t>
            </a:r>
            <a:r>
              <a:rPr lang="en-US" dirty="0" err="1" smtClean="0"/>
              <a:t>sertipikat.menurut</a:t>
            </a:r>
            <a:r>
              <a:rPr lang="en-US" dirty="0" smtClean="0"/>
              <a:t> </a:t>
            </a:r>
            <a:r>
              <a:rPr lang="en-US" dirty="0" err="1" smtClean="0"/>
              <a:t>hukum</a:t>
            </a:r>
            <a:r>
              <a:rPr lang="en-US" dirty="0" smtClean="0"/>
              <a:t>.</a:t>
            </a:r>
          </a:p>
          <a:p>
            <a:pPr marL="514350" indent="-514350">
              <a:buNone/>
            </a:pPr>
            <a:r>
              <a:rPr lang="en-US" dirty="0" smtClean="0"/>
              <a:t>       </a:t>
            </a:r>
            <a:r>
              <a:rPr lang="en-US" dirty="0" err="1" smtClean="0"/>
              <a:t>Misalnya</a:t>
            </a:r>
            <a:r>
              <a:rPr lang="en-US" dirty="0" smtClean="0"/>
              <a:t> : </a:t>
            </a:r>
            <a:r>
              <a:rPr lang="en-US" dirty="0" err="1" smtClean="0"/>
              <a:t>utk</a:t>
            </a:r>
            <a:r>
              <a:rPr lang="en-US" dirty="0" smtClean="0"/>
              <a:t> </a:t>
            </a:r>
            <a:r>
              <a:rPr lang="en-US" dirty="0" err="1" smtClean="0"/>
              <a:t>pendaftaran</a:t>
            </a:r>
            <a:r>
              <a:rPr lang="en-US" dirty="0" smtClean="0"/>
              <a:t> </a:t>
            </a:r>
            <a:r>
              <a:rPr lang="en-US" dirty="0" err="1" smtClean="0"/>
              <a:t>hak</a:t>
            </a:r>
            <a:r>
              <a:rPr lang="en-US" dirty="0" smtClean="0"/>
              <a:t> </a:t>
            </a:r>
            <a:r>
              <a:rPr lang="en-US" dirty="0" err="1" smtClean="0"/>
              <a:t>tanggungan</a:t>
            </a:r>
            <a:r>
              <a:rPr lang="en-US" dirty="0" smtClean="0"/>
              <a:t> </a:t>
            </a:r>
            <a:r>
              <a:rPr lang="en-US" dirty="0" err="1" smtClean="0"/>
              <a:t>sebelum</a:t>
            </a:r>
            <a:r>
              <a:rPr lang="en-US" dirty="0" smtClean="0"/>
              <a:t>     </a:t>
            </a:r>
            <a:r>
              <a:rPr lang="en-US" dirty="0" err="1" smtClean="0"/>
              <a:t>didaftar</a:t>
            </a:r>
            <a:r>
              <a:rPr lang="en-US" dirty="0" smtClean="0"/>
              <a:t> </a:t>
            </a:r>
            <a:r>
              <a:rPr lang="en-US" dirty="0" err="1" smtClean="0"/>
              <a:t>di</a:t>
            </a:r>
            <a:r>
              <a:rPr lang="en-US" dirty="0" smtClean="0"/>
              <a:t> </a:t>
            </a:r>
            <a:r>
              <a:rPr lang="en-US" dirty="0" err="1" smtClean="0"/>
              <a:t>kantor</a:t>
            </a:r>
            <a:r>
              <a:rPr lang="en-US" dirty="0" smtClean="0"/>
              <a:t> </a:t>
            </a:r>
            <a:r>
              <a:rPr lang="en-US" dirty="0" err="1" smtClean="0"/>
              <a:t>Pendaftaran</a:t>
            </a:r>
            <a:r>
              <a:rPr lang="en-US" dirty="0" smtClean="0"/>
              <a:t> </a:t>
            </a:r>
            <a:r>
              <a:rPr lang="en-US" dirty="0" err="1" smtClean="0"/>
              <a:t>tanah</a:t>
            </a:r>
            <a:r>
              <a:rPr lang="en-US" dirty="0" smtClean="0"/>
              <a:t> </a:t>
            </a:r>
            <a:r>
              <a:rPr lang="en-US" dirty="0" err="1" smtClean="0"/>
              <a:t>maka</a:t>
            </a:r>
            <a:r>
              <a:rPr lang="en-US" dirty="0" smtClean="0"/>
              <a:t> </a:t>
            </a:r>
            <a:r>
              <a:rPr lang="en-US" dirty="0" err="1" smtClean="0"/>
              <a:t>belum</a:t>
            </a:r>
            <a:r>
              <a:rPr lang="en-US" dirty="0" smtClean="0"/>
              <a:t> </a:t>
            </a:r>
            <a:r>
              <a:rPr lang="en-US" dirty="0" err="1" smtClean="0"/>
              <a:t>sah</a:t>
            </a:r>
            <a:r>
              <a:rPr lang="en-US" dirty="0" smtClean="0"/>
              <a:t> </a:t>
            </a:r>
            <a:r>
              <a:rPr lang="en-US" dirty="0" err="1" smtClean="0"/>
              <a:t>dan</a:t>
            </a:r>
            <a:r>
              <a:rPr lang="en-US" dirty="0" smtClean="0"/>
              <a:t> </a:t>
            </a:r>
            <a:r>
              <a:rPr lang="en-US" dirty="0" err="1" smtClean="0"/>
              <a:t>belum</a:t>
            </a:r>
            <a:r>
              <a:rPr lang="en-US" dirty="0" smtClean="0"/>
              <a:t> </a:t>
            </a:r>
            <a:r>
              <a:rPr lang="en-US" dirty="0" err="1" smtClean="0"/>
              <a:t>mengikat</a:t>
            </a:r>
            <a:r>
              <a:rPr lang="en-US" dirty="0" smtClean="0"/>
              <a:t> </a:t>
            </a:r>
            <a:r>
              <a:rPr lang="en-US" dirty="0" err="1" smtClean="0"/>
              <a:t>bg</a:t>
            </a:r>
            <a:r>
              <a:rPr lang="en-US" dirty="0" smtClean="0"/>
              <a:t> </a:t>
            </a:r>
            <a:r>
              <a:rPr lang="en-US" dirty="0" err="1" smtClean="0"/>
              <a:t>para</a:t>
            </a:r>
            <a:r>
              <a:rPr lang="en-US" dirty="0" smtClean="0"/>
              <a:t> </a:t>
            </a:r>
            <a:r>
              <a:rPr lang="en-US" dirty="0" err="1" smtClean="0"/>
              <a:t>pihak</a:t>
            </a:r>
            <a:r>
              <a:rPr lang="en-US" dirty="0" smtClean="0"/>
              <a:t> </a:t>
            </a:r>
            <a:r>
              <a:rPr lang="en-US" dirty="0" err="1" smtClean="0"/>
              <a:t>dan</a:t>
            </a:r>
            <a:r>
              <a:rPr lang="en-US" dirty="0" smtClean="0"/>
              <a:t> </a:t>
            </a:r>
            <a:r>
              <a:rPr lang="en-US" dirty="0" err="1" smtClean="0"/>
              <a:t>pihak</a:t>
            </a:r>
            <a:r>
              <a:rPr lang="en-US" dirty="0" smtClean="0"/>
              <a:t> </a:t>
            </a:r>
            <a:r>
              <a:rPr lang="en-US" dirty="0" err="1" smtClean="0"/>
              <a:t>ketiga</a:t>
            </a:r>
            <a:endParaRPr lang="en-US" dirty="0" smtClean="0"/>
          </a:p>
          <a:p>
            <a:pPr marL="514350" indent="-514350">
              <a:buNone/>
            </a:pPr>
            <a:r>
              <a:rPr lang="en-US" dirty="0" smtClean="0"/>
              <a:t>                             </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 </a:t>
            </a:r>
            <a:r>
              <a:rPr lang="en-US" dirty="0" err="1" smtClean="0"/>
              <a:t>Pelaksanaan</a:t>
            </a:r>
            <a:r>
              <a:rPr lang="en-US" dirty="0" smtClean="0"/>
              <a:t> </a:t>
            </a:r>
            <a:r>
              <a:rPr lang="en-US" dirty="0" err="1" smtClean="0"/>
              <a:t>Pendaftaran</a:t>
            </a:r>
            <a:r>
              <a:rPr lang="en-US" dirty="0" smtClean="0"/>
              <a:t> Tanah</a:t>
            </a:r>
            <a:endParaRPr lang="en-US" dirty="0"/>
          </a:p>
        </p:txBody>
      </p:sp>
      <p:sp>
        <p:nvSpPr>
          <p:cNvPr id="3" name="Content Placeholder 2"/>
          <p:cNvSpPr>
            <a:spLocks noGrp="1"/>
          </p:cNvSpPr>
          <p:nvPr>
            <p:ph idx="1"/>
          </p:nvPr>
        </p:nvSpPr>
        <p:spPr>
          <a:xfrm>
            <a:off x="457200" y="1066800"/>
            <a:ext cx="8229600" cy="5059363"/>
          </a:xfrm>
        </p:spPr>
        <p:txBody>
          <a:bodyPr/>
          <a:lstStyle/>
          <a:p>
            <a:pPr marL="514350" indent="-514350">
              <a:buFont typeface="+mj-lt"/>
              <a:buAutoNum type="arabicPeriod"/>
            </a:pPr>
            <a:r>
              <a:rPr lang="en-US" dirty="0" err="1" smtClean="0"/>
              <a:t>Secara</a:t>
            </a:r>
            <a:r>
              <a:rPr lang="en-US" dirty="0" smtClean="0"/>
              <a:t> </a:t>
            </a:r>
            <a:r>
              <a:rPr lang="en-US" dirty="0" err="1" smtClean="0"/>
              <a:t>sistematik</a:t>
            </a:r>
            <a:r>
              <a:rPr lang="en-US" dirty="0" smtClean="0"/>
              <a:t>, </a:t>
            </a:r>
            <a:r>
              <a:rPr lang="en-US" dirty="0" err="1" smtClean="0"/>
              <a:t>yg</a:t>
            </a:r>
            <a:r>
              <a:rPr lang="en-US" dirty="0" smtClean="0"/>
              <a:t> </a:t>
            </a:r>
            <a:r>
              <a:rPr lang="en-US" dirty="0" err="1" smtClean="0"/>
              <a:t>meliputi</a:t>
            </a:r>
            <a:r>
              <a:rPr lang="en-US" dirty="0" smtClean="0"/>
              <a:t> </a:t>
            </a:r>
            <a:r>
              <a:rPr lang="en-US" dirty="0" err="1" smtClean="0"/>
              <a:t>wilayah</a:t>
            </a:r>
            <a:r>
              <a:rPr lang="en-US" dirty="0" smtClean="0"/>
              <a:t> </a:t>
            </a:r>
            <a:r>
              <a:rPr lang="en-US" dirty="0" err="1" smtClean="0"/>
              <a:t>satu</a:t>
            </a:r>
            <a:r>
              <a:rPr lang="en-US" dirty="0" smtClean="0"/>
              <a:t> </a:t>
            </a:r>
            <a:r>
              <a:rPr lang="en-US" dirty="0" err="1" smtClean="0"/>
              <a:t>atau</a:t>
            </a:r>
            <a:r>
              <a:rPr lang="en-US" dirty="0" smtClean="0"/>
              <a:t> </a:t>
            </a:r>
            <a:r>
              <a:rPr lang="en-US" dirty="0" err="1" smtClean="0"/>
              <a:t>gabungan</a:t>
            </a:r>
            <a:r>
              <a:rPr lang="en-US" dirty="0" smtClean="0"/>
              <a:t> </a:t>
            </a:r>
            <a:r>
              <a:rPr lang="en-US" dirty="0" err="1" smtClean="0"/>
              <a:t>desa</a:t>
            </a:r>
            <a:r>
              <a:rPr lang="en-US" dirty="0" smtClean="0"/>
              <a:t>, yang </a:t>
            </a:r>
            <a:r>
              <a:rPr lang="en-US" dirty="0" err="1" smtClean="0"/>
              <a:t>dilakukan</a:t>
            </a:r>
            <a:r>
              <a:rPr lang="en-US" dirty="0" smtClean="0"/>
              <a:t> </a:t>
            </a:r>
            <a:r>
              <a:rPr lang="en-US" dirty="0" err="1" smtClean="0"/>
              <a:t>atas</a:t>
            </a:r>
            <a:r>
              <a:rPr lang="en-US" dirty="0" smtClean="0"/>
              <a:t> </a:t>
            </a:r>
            <a:r>
              <a:rPr lang="en-US" dirty="0" err="1" smtClean="0"/>
              <a:t>prakarsa</a:t>
            </a:r>
            <a:r>
              <a:rPr lang="en-US" dirty="0" smtClean="0"/>
              <a:t> </a:t>
            </a:r>
            <a:r>
              <a:rPr lang="en-US" dirty="0" err="1" smtClean="0"/>
              <a:t>pemerintah</a:t>
            </a:r>
            <a:r>
              <a:rPr lang="en-US" dirty="0" smtClean="0"/>
              <a:t>;</a:t>
            </a:r>
          </a:p>
          <a:p>
            <a:pPr marL="514350" indent="-514350">
              <a:buFont typeface="+mj-lt"/>
              <a:buAutoNum type="arabicPeriod"/>
            </a:pPr>
            <a:r>
              <a:rPr lang="en-US" dirty="0" err="1" smtClean="0"/>
              <a:t>Secara</a:t>
            </a:r>
            <a:r>
              <a:rPr lang="en-US" dirty="0" smtClean="0"/>
              <a:t> </a:t>
            </a:r>
            <a:r>
              <a:rPr lang="en-US" dirty="0" err="1" smtClean="0"/>
              <a:t>sporadik</a:t>
            </a:r>
            <a:r>
              <a:rPr lang="en-US" dirty="0" smtClean="0"/>
              <a:t>, </a:t>
            </a:r>
            <a:r>
              <a:rPr lang="en-US" dirty="0" err="1" smtClean="0"/>
              <a:t>meliputi</a:t>
            </a:r>
            <a:r>
              <a:rPr lang="en-US" dirty="0" smtClean="0"/>
              <a:t> </a:t>
            </a:r>
            <a:r>
              <a:rPr lang="en-US" dirty="0" err="1" smtClean="0"/>
              <a:t>bidang-bidang</a:t>
            </a:r>
            <a:r>
              <a:rPr lang="en-US" dirty="0" smtClean="0"/>
              <a:t> </a:t>
            </a:r>
            <a:r>
              <a:rPr lang="en-US" dirty="0" err="1" smtClean="0"/>
              <a:t>tanah</a:t>
            </a:r>
            <a:r>
              <a:rPr lang="en-US" dirty="0" smtClean="0"/>
              <a:t> </a:t>
            </a:r>
            <a:r>
              <a:rPr lang="en-US" dirty="0" err="1" smtClean="0"/>
              <a:t>atas</a:t>
            </a:r>
            <a:r>
              <a:rPr lang="en-US" dirty="0" smtClean="0"/>
              <a:t> </a:t>
            </a:r>
            <a:r>
              <a:rPr lang="en-US" dirty="0" err="1" smtClean="0"/>
              <a:t>permintaan</a:t>
            </a:r>
            <a:r>
              <a:rPr lang="en-US" dirty="0" smtClean="0"/>
              <a:t> </a:t>
            </a:r>
            <a:r>
              <a:rPr lang="en-US" dirty="0" err="1" smtClean="0"/>
              <a:t>pemegang</a:t>
            </a:r>
            <a:r>
              <a:rPr lang="en-US" dirty="0" smtClean="0"/>
              <a:t> </a:t>
            </a:r>
            <a:r>
              <a:rPr lang="en-US" dirty="0" err="1" smtClean="0"/>
              <a:t>atau</a:t>
            </a:r>
            <a:r>
              <a:rPr lang="en-US" dirty="0" smtClean="0"/>
              <a:t> </a:t>
            </a:r>
            <a:r>
              <a:rPr lang="en-US" dirty="0" err="1" smtClean="0"/>
              <a:t>penerima</a:t>
            </a:r>
            <a:r>
              <a:rPr lang="en-US" dirty="0" smtClean="0"/>
              <a:t> </a:t>
            </a:r>
            <a:r>
              <a:rPr lang="en-US" dirty="0" err="1" smtClean="0"/>
              <a:t>hak</a:t>
            </a:r>
            <a:r>
              <a:rPr lang="en-US" dirty="0" smtClean="0"/>
              <a:t> </a:t>
            </a:r>
            <a:r>
              <a:rPr lang="en-US" dirty="0" err="1" smtClean="0"/>
              <a:t>ybs</a:t>
            </a:r>
            <a:r>
              <a:rPr lang="en-US" dirty="0" smtClean="0"/>
              <a:t> </a:t>
            </a:r>
            <a:r>
              <a:rPr lang="en-US" dirty="0" err="1" smtClean="0"/>
              <a:t>secara</a:t>
            </a:r>
            <a:r>
              <a:rPr lang="en-US" dirty="0" smtClean="0"/>
              <a:t> </a:t>
            </a:r>
            <a:r>
              <a:rPr lang="en-US" dirty="0" err="1" smtClean="0"/>
              <a:t>indiviual</a:t>
            </a:r>
            <a:r>
              <a:rPr lang="en-US" dirty="0" smtClean="0"/>
              <a:t> </a:t>
            </a:r>
            <a:r>
              <a:rPr lang="en-US" dirty="0" err="1" smtClean="0"/>
              <a:t>atau</a:t>
            </a:r>
            <a:r>
              <a:rPr lang="en-US" dirty="0" smtClean="0"/>
              <a:t> </a:t>
            </a:r>
            <a:r>
              <a:rPr lang="en-US" dirty="0" err="1" smtClean="0"/>
              <a:t>massal</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200" dirty="0" err="1" smtClean="0"/>
              <a:t>Secara</a:t>
            </a:r>
            <a:r>
              <a:rPr lang="en-US" sz="3200" dirty="0" smtClean="0"/>
              <a:t> </a:t>
            </a:r>
            <a:r>
              <a:rPr lang="en-US" sz="3200" dirty="0" err="1" smtClean="0"/>
              <a:t>garis</a:t>
            </a:r>
            <a:r>
              <a:rPr lang="en-US" sz="3200" dirty="0" smtClean="0"/>
              <a:t> </a:t>
            </a:r>
            <a:r>
              <a:rPr lang="en-US" sz="3200" dirty="0" err="1" smtClean="0"/>
              <a:t>besar</a:t>
            </a:r>
            <a:r>
              <a:rPr lang="en-US" sz="3200" dirty="0" smtClean="0"/>
              <a:t>, </a:t>
            </a:r>
            <a:r>
              <a:rPr lang="en-US" sz="3200" dirty="0" err="1" smtClean="0"/>
              <a:t>Pelaksanaan</a:t>
            </a:r>
            <a:r>
              <a:rPr lang="en-US" sz="3200" dirty="0" smtClean="0"/>
              <a:t> </a:t>
            </a:r>
            <a:r>
              <a:rPr lang="en-US" sz="3200" dirty="0" err="1" smtClean="0"/>
              <a:t>Pendaftaran</a:t>
            </a:r>
            <a:r>
              <a:rPr lang="en-US" sz="3200" dirty="0" smtClean="0"/>
              <a:t> Tanah </a:t>
            </a:r>
            <a:r>
              <a:rPr lang="en-US" sz="3200" dirty="0" err="1" smtClean="0"/>
              <a:t>menurut</a:t>
            </a:r>
            <a:r>
              <a:rPr lang="en-US" sz="3200" dirty="0" smtClean="0"/>
              <a:t> PP No. 24 </a:t>
            </a:r>
            <a:r>
              <a:rPr lang="en-US" sz="3200" dirty="0" err="1" smtClean="0"/>
              <a:t>Tahun</a:t>
            </a:r>
            <a:r>
              <a:rPr lang="en-US" sz="3200" dirty="0" smtClean="0"/>
              <a:t> 1977 </a:t>
            </a:r>
            <a:r>
              <a:rPr lang="en-US" sz="3200" dirty="0" err="1" smtClean="0"/>
              <a:t>meliputi</a:t>
            </a:r>
            <a:r>
              <a:rPr lang="en-US" sz="3200" dirty="0" smtClean="0"/>
              <a:t> :</a:t>
            </a:r>
            <a:endParaRPr lang="en-US" sz="3200" dirty="0"/>
          </a:p>
        </p:txBody>
      </p:sp>
      <p:sp>
        <p:nvSpPr>
          <p:cNvPr id="3" name="Content Placeholder 2"/>
          <p:cNvSpPr>
            <a:spLocks noGrp="1"/>
          </p:cNvSpPr>
          <p:nvPr>
            <p:ph idx="1"/>
          </p:nvPr>
        </p:nvSpPr>
        <p:spPr>
          <a:xfrm>
            <a:off x="457200" y="1295400"/>
            <a:ext cx="8229600" cy="5410200"/>
          </a:xfrm>
        </p:spPr>
        <p:txBody>
          <a:bodyPr>
            <a:normAutofit lnSpcReduction="10000"/>
          </a:bodyPr>
          <a:lstStyle/>
          <a:p>
            <a:pPr>
              <a:buNone/>
            </a:pPr>
            <a:r>
              <a:rPr lang="en-US" dirty="0" smtClean="0"/>
              <a:t>1. </a:t>
            </a:r>
            <a:r>
              <a:rPr lang="en-US" dirty="0" err="1" smtClean="0"/>
              <a:t>Kegiatan</a:t>
            </a:r>
            <a:r>
              <a:rPr lang="en-US" dirty="0" smtClean="0"/>
              <a:t> </a:t>
            </a:r>
            <a:r>
              <a:rPr lang="en-US" dirty="0" err="1" smtClean="0"/>
              <a:t>pendaftaran</a:t>
            </a:r>
            <a:r>
              <a:rPr lang="en-US" dirty="0" smtClean="0"/>
              <a:t> </a:t>
            </a:r>
            <a:r>
              <a:rPr lang="en-US" dirty="0" err="1" smtClean="0"/>
              <a:t>tanah</a:t>
            </a:r>
            <a:r>
              <a:rPr lang="en-US" dirty="0" smtClean="0"/>
              <a:t> </a:t>
            </a:r>
            <a:r>
              <a:rPr lang="en-US" dirty="0" err="1" smtClean="0"/>
              <a:t>utk</a:t>
            </a:r>
            <a:r>
              <a:rPr lang="en-US" dirty="0" smtClean="0"/>
              <a:t> </a:t>
            </a:r>
            <a:r>
              <a:rPr lang="en-US" dirty="0" err="1" smtClean="0"/>
              <a:t>pertama</a:t>
            </a:r>
            <a:r>
              <a:rPr lang="en-US" dirty="0" smtClean="0"/>
              <a:t> kali</a:t>
            </a:r>
          </a:p>
          <a:p>
            <a:pPr>
              <a:buNone/>
            </a:pPr>
            <a:r>
              <a:rPr lang="en-US" dirty="0" smtClean="0"/>
              <a:t>2. </a:t>
            </a:r>
            <a:r>
              <a:rPr lang="en-US" dirty="0" err="1" smtClean="0"/>
              <a:t>Pemeliharaan</a:t>
            </a:r>
            <a:r>
              <a:rPr lang="en-US" dirty="0" smtClean="0"/>
              <a:t> </a:t>
            </a:r>
            <a:r>
              <a:rPr lang="en-US" dirty="0" err="1" smtClean="0"/>
              <a:t>dan</a:t>
            </a:r>
            <a:r>
              <a:rPr lang="en-US" dirty="0" smtClean="0"/>
              <a:t> </a:t>
            </a:r>
            <a:r>
              <a:rPr lang="en-US" dirty="0" err="1" smtClean="0"/>
              <a:t>pendaftaran</a:t>
            </a:r>
            <a:r>
              <a:rPr lang="en-US" dirty="0" smtClean="0"/>
              <a:t> </a:t>
            </a:r>
            <a:r>
              <a:rPr lang="en-US" dirty="0" err="1" smtClean="0"/>
              <a:t>tanah</a:t>
            </a:r>
            <a:endParaRPr lang="en-US" dirty="0" smtClean="0"/>
          </a:p>
          <a:p>
            <a:pPr>
              <a:buNone/>
            </a:pPr>
            <a:r>
              <a:rPr lang="en-US" b="1" dirty="0" smtClean="0"/>
              <a:t>Ad.1. </a:t>
            </a:r>
            <a:r>
              <a:rPr lang="en-US" b="1" dirty="0" err="1" smtClean="0"/>
              <a:t>Kegiatan</a:t>
            </a:r>
            <a:r>
              <a:rPr lang="en-US" b="1" dirty="0" smtClean="0"/>
              <a:t> </a:t>
            </a:r>
            <a:r>
              <a:rPr lang="en-US" b="1" dirty="0" err="1" smtClean="0"/>
              <a:t>pendaftaran</a:t>
            </a:r>
            <a:r>
              <a:rPr lang="en-US" b="1" dirty="0" smtClean="0"/>
              <a:t> </a:t>
            </a:r>
            <a:r>
              <a:rPr lang="en-US" b="1" dirty="0" err="1" smtClean="0"/>
              <a:t>tanah</a:t>
            </a:r>
            <a:r>
              <a:rPr lang="en-US" b="1" dirty="0" smtClean="0"/>
              <a:t> </a:t>
            </a:r>
            <a:r>
              <a:rPr lang="en-US" b="1" dirty="0" err="1" smtClean="0"/>
              <a:t>utk</a:t>
            </a:r>
            <a:r>
              <a:rPr lang="en-US" b="1" dirty="0" smtClean="0"/>
              <a:t> </a:t>
            </a:r>
            <a:r>
              <a:rPr lang="en-US" b="1" dirty="0" err="1" smtClean="0"/>
              <a:t>pertama</a:t>
            </a:r>
            <a:r>
              <a:rPr lang="en-US" b="1" dirty="0" smtClean="0"/>
              <a:t>        kali </a:t>
            </a:r>
            <a:r>
              <a:rPr lang="en-US" b="1" dirty="0" err="1" smtClean="0"/>
              <a:t>meliputi</a:t>
            </a:r>
            <a:r>
              <a:rPr lang="en-US" b="1" dirty="0" smtClean="0"/>
              <a:t> :</a:t>
            </a:r>
          </a:p>
          <a:p>
            <a:pPr marL="514350" indent="-514350">
              <a:buAutoNum type="arabicPeriod"/>
            </a:pPr>
            <a:r>
              <a:rPr lang="en-US" dirty="0" err="1" smtClean="0"/>
              <a:t>Pembuatan</a:t>
            </a:r>
            <a:r>
              <a:rPr lang="en-US" dirty="0" smtClean="0"/>
              <a:t> </a:t>
            </a:r>
            <a:r>
              <a:rPr lang="en-US" dirty="0" err="1" smtClean="0"/>
              <a:t>Peta</a:t>
            </a:r>
            <a:r>
              <a:rPr lang="en-US" dirty="0" smtClean="0"/>
              <a:t> </a:t>
            </a:r>
            <a:r>
              <a:rPr lang="en-US" dirty="0" err="1" smtClean="0"/>
              <a:t>Dasar</a:t>
            </a:r>
            <a:r>
              <a:rPr lang="en-US" dirty="0" smtClean="0"/>
              <a:t> </a:t>
            </a:r>
            <a:r>
              <a:rPr lang="en-US" dirty="0" err="1" smtClean="0"/>
              <a:t>Pendafaran</a:t>
            </a:r>
            <a:endParaRPr lang="en-US" dirty="0" smtClean="0"/>
          </a:p>
          <a:p>
            <a:pPr marL="514350" indent="-514350">
              <a:buAutoNum type="arabicPeriod"/>
            </a:pPr>
            <a:r>
              <a:rPr lang="en-US" dirty="0" err="1" smtClean="0"/>
              <a:t>Penetapan</a:t>
            </a:r>
            <a:r>
              <a:rPr lang="en-US" dirty="0" smtClean="0"/>
              <a:t> </a:t>
            </a:r>
            <a:r>
              <a:rPr lang="en-US" dirty="0" err="1" smtClean="0"/>
              <a:t>batas</a:t>
            </a:r>
            <a:r>
              <a:rPr lang="en-US" dirty="0" smtClean="0"/>
              <a:t> </a:t>
            </a:r>
            <a:r>
              <a:rPr lang="en-US" dirty="0" err="1" smtClean="0"/>
              <a:t>Bidang-bidang</a:t>
            </a:r>
            <a:r>
              <a:rPr lang="en-US" dirty="0" smtClean="0"/>
              <a:t> Tanah</a:t>
            </a:r>
          </a:p>
          <a:p>
            <a:pPr marL="514350" indent="-514350">
              <a:buAutoNum type="arabicPeriod"/>
            </a:pPr>
            <a:r>
              <a:rPr lang="en-US" dirty="0" err="1" smtClean="0"/>
              <a:t>Pengukuran</a:t>
            </a:r>
            <a:r>
              <a:rPr lang="en-US" dirty="0" smtClean="0"/>
              <a:t> </a:t>
            </a:r>
            <a:r>
              <a:rPr lang="en-US" dirty="0" err="1" smtClean="0"/>
              <a:t>dan</a:t>
            </a:r>
            <a:r>
              <a:rPr lang="en-US" dirty="0" smtClean="0"/>
              <a:t> </a:t>
            </a:r>
            <a:r>
              <a:rPr lang="en-US" dirty="0" err="1" smtClean="0"/>
              <a:t>Pemetaan</a:t>
            </a:r>
            <a:r>
              <a:rPr lang="en-US" dirty="0" smtClean="0"/>
              <a:t> </a:t>
            </a:r>
            <a:r>
              <a:rPr lang="en-US" dirty="0" err="1" smtClean="0"/>
              <a:t>bidang-bidang</a:t>
            </a:r>
            <a:r>
              <a:rPr lang="en-US" dirty="0" smtClean="0"/>
              <a:t>  </a:t>
            </a:r>
            <a:r>
              <a:rPr lang="en-US" dirty="0" err="1" smtClean="0"/>
              <a:t>tanah</a:t>
            </a:r>
            <a:r>
              <a:rPr lang="en-US" dirty="0" smtClean="0"/>
              <a:t> </a:t>
            </a:r>
            <a:r>
              <a:rPr lang="en-US" dirty="0" err="1" smtClean="0"/>
              <a:t>dan</a:t>
            </a:r>
            <a:r>
              <a:rPr lang="en-US" dirty="0" smtClean="0"/>
              <a:t> </a:t>
            </a:r>
            <a:r>
              <a:rPr lang="en-US" dirty="0" err="1" smtClean="0"/>
              <a:t>pembuatan</a:t>
            </a:r>
            <a:r>
              <a:rPr lang="en-US" dirty="0" smtClean="0"/>
              <a:t> </a:t>
            </a:r>
            <a:r>
              <a:rPr lang="en-US" dirty="0" err="1" smtClean="0"/>
              <a:t>peta</a:t>
            </a:r>
            <a:r>
              <a:rPr lang="en-US" dirty="0" smtClean="0"/>
              <a:t> </a:t>
            </a:r>
            <a:r>
              <a:rPr lang="en-US" dirty="0" err="1" smtClean="0"/>
              <a:t>pendafataran</a:t>
            </a:r>
            <a:r>
              <a:rPr lang="en-US" dirty="0" smtClean="0"/>
              <a:t> </a:t>
            </a:r>
          </a:p>
          <a:p>
            <a:pPr marL="514350" indent="-514350">
              <a:buAutoNum type="arabicPeriod"/>
            </a:pPr>
            <a:r>
              <a:rPr lang="en-US" dirty="0" err="1" smtClean="0"/>
              <a:t>Pembuatan</a:t>
            </a:r>
            <a:r>
              <a:rPr lang="en-US" dirty="0" smtClean="0"/>
              <a:t> </a:t>
            </a:r>
            <a:r>
              <a:rPr lang="en-US" dirty="0" err="1" smtClean="0"/>
              <a:t>Daftar</a:t>
            </a:r>
            <a:r>
              <a:rPr lang="en-US" dirty="0" smtClean="0"/>
              <a:t> Tanah</a:t>
            </a:r>
          </a:p>
          <a:p>
            <a:pPr marL="514350" indent="-514350">
              <a:buAutoNum type="arabicPeriod"/>
            </a:pPr>
            <a:r>
              <a:rPr lang="en-US" dirty="0" err="1" smtClean="0"/>
              <a:t>Pembuatan</a:t>
            </a:r>
            <a:r>
              <a:rPr lang="en-US" dirty="0" smtClean="0"/>
              <a:t> </a:t>
            </a:r>
            <a:r>
              <a:rPr lang="en-US" dirty="0" err="1" smtClean="0"/>
              <a:t>surat</a:t>
            </a:r>
            <a:r>
              <a:rPr lang="en-US" dirty="0" smtClean="0"/>
              <a:t> </a:t>
            </a:r>
            <a:r>
              <a:rPr lang="en-US" dirty="0" err="1" smtClean="0"/>
              <a:t>ukur</a:t>
            </a:r>
            <a:r>
              <a:rPr lang="en-US" smtClean="0"/>
              <a:t>.</a:t>
            </a:r>
            <a:endParaRPr lang="en-US" dirty="0" smtClean="0"/>
          </a:p>
          <a:p>
            <a:pPr marL="514350" indent="-514350">
              <a:buAutoNum type="arabicPeriod"/>
            </a:pPr>
            <a:endParaRPr lang="en-US" dirty="0" smtClean="0"/>
          </a:p>
          <a:p>
            <a:pPr marL="514350" indent="-514350">
              <a:buAutoNum type="arabicPeriod"/>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87562"/>
          </a:xfrm>
        </p:spPr>
        <p:txBody>
          <a:bodyPr>
            <a:normAutofit fontScale="90000"/>
          </a:bodyPr>
          <a:lstStyle/>
          <a:p>
            <a:pPr lvl="0" algn="l">
              <a:buFont typeface="Arial" pitchFamily="34" charset="0"/>
              <a:buChar char="•"/>
            </a:pPr>
            <a:r>
              <a:rPr lang="en-US" sz="3200" b="1" u="sng" dirty="0" smtClean="0"/>
              <a:t>  </a:t>
            </a:r>
            <a:r>
              <a:rPr lang="en-US" sz="3200" b="1" u="sng" dirty="0" err="1" smtClean="0"/>
              <a:t>Peralihan</a:t>
            </a:r>
            <a:r>
              <a:rPr lang="en-US" sz="3200" b="1" u="sng" dirty="0" smtClean="0"/>
              <a:t> </a:t>
            </a:r>
            <a:r>
              <a:rPr lang="en-US" sz="3200" b="1" u="sng" dirty="0" err="1" smtClean="0"/>
              <a:t>hak</a:t>
            </a:r>
            <a:r>
              <a:rPr lang="en-US" sz="3200" b="1" u="sng" dirty="0" smtClean="0"/>
              <a:t> </a:t>
            </a:r>
            <a:r>
              <a:rPr lang="en-US" sz="3200" b="1" u="sng" dirty="0" err="1" smtClean="0"/>
              <a:t>karena</a:t>
            </a:r>
            <a:r>
              <a:rPr lang="en-US" sz="3200" b="1" u="sng" dirty="0" smtClean="0"/>
              <a:t> </a:t>
            </a:r>
            <a:r>
              <a:rPr lang="en-US" sz="3200" b="1" u="sng" dirty="0" err="1" smtClean="0"/>
              <a:t>pewarisan</a:t>
            </a:r>
            <a:r>
              <a:rPr lang="en-US" sz="3200" b="1" u="sng" dirty="0" smtClean="0"/>
              <a:t> </a:t>
            </a:r>
            <a:r>
              <a:rPr lang="en-US" sz="3200" b="1" u="sng" dirty="0" err="1" smtClean="0"/>
              <a:t>tanpa</a:t>
            </a:r>
            <a:r>
              <a:rPr lang="en-US" sz="3200" b="1" u="sng" dirty="0" smtClean="0"/>
              <a:t> </a:t>
            </a:r>
            <a:r>
              <a:rPr lang="en-US" sz="3200" b="1" u="sng" dirty="0" err="1" smtClean="0"/>
              <a:t>wasiat</a:t>
            </a:r>
            <a:r>
              <a:rPr lang="en-US" sz="3200" b="1" dirty="0" smtClean="0"/>
              <a:t>.</a:t>
            </a:r>
            <a:r>
              <a:rPr lang="en-US" sz="3200" dirty="0" smtClean="0"/>
              <a:t> </a:t>
            </a:r>
            <a:r>
              <a:rPr lang="en-US" sz="3200" dirty="0" err="1" smtClean="0"/>
              <a:t>Contoh</a:t>
            </a:r>
            <a:r>
              <a:rPr lang="en-US" sz="3200" dirty="0" smtClean="0"/>
              <a:t> </a:t>
            </a:r>
            <a:r>
              <a:rPr lang="en-US" sz="3200" dirty="0" err="1" smtClean="0"/>
              <a:t>seorang</a:t>
            </a:r>
            <a:r>
              <a:rPr lang="en-US" sz="3200" dirty="0" smtClean="0"/>
              <a:t> </a:t>
            </a:r>
            <a:r>
              <a:rPr lang="en-US" sz="3200" dirty="0" err="1" smtClean="0"/>
              <a:t>laki-laki</a:t>
            </a:r>
            <a:r>
              <a:rPr lang="en-US" sz="3200" dirty="0" smtClean="0"/>
              <a:t> </a:t>
            </a:r>
            <a:r>
              <a:rPr lang="en-US" sz="3200" dirty="0" err="1" smtClean="0"/>
              <a:t>bukan</a:t>
            </a:r>
            <a:r>
              <a:rPr lang="en-US" sz="3200" dirty="0" smtClean="0"/>
              <a:t> Indonesia </a:t>
            </a:r>
            <a:r>
              <a:rPr lang="en-US" sz="3200" dirty="0" err="1" smtClean="0"/>
              <a:t>dpt</a:t>
            </a:r>
            <a:r>
              <a:rPr lang="en-US" sz="3200" dirty="0" smtClean="0"/>
              <a:t> </a:t>
            </a:r>
            <a:r>
              <a:rPr lang="en-US" sz="3200" dirty="0" err="1" smtClean="0"/>
              <a:t>mewarisi</a:t>
            </a:r>
            <a:r>
              <a:rPr lang="en-US" sz="3200" dirty="0" smtClean="0"/>
              <a:t> </a:t>
            </a:r>
            <a:r>
              <a:rPr lang="en-US" sz="3200" dirty="0" err="1" smtClean="0"/>
              <a:t>tanah</a:t>
            </a:r>
            <a:r>
              <a:rPr lang="en-US" sz="3200" dirty="0" smtClean="0"/>
              <a:t> </a:t>
            </a:r>
            <a:r>
              <a:rPr lang="en-US" sz="3200" dirty="0" err="1" smtClean="0"/>
              <a:t>wasiat,tanah</a:t>
            </a:r>
            <a:r>
              <a:rPr lang="en-US" sz="3200" dirty="0" smtClean="0"/>
              <a:t> </a:t>
            </a:r>
            <a:r>
              <a:rPr lang="en-US" sz="3200" dirty="0" err="1" smtClean="0"/>
              <a:t>milik</a:t>
            </a:r>
            <a:r>
              <a:rPr lang="en-US" sz="3200" dirty="0" smtClean="0"/>
              <a:t> (</a:t>
            </a:r>
            <a:r>
              <a:rPr lang="en-US" sz="3200" dirty="0" err="1" smtClean="0"/>
              <a:t>adat</a:t>
            </a:r>
            <a:r>
              <a:rPr lang="en-US" sz="3200" dirty="0" smtClean="0"/>
              <a:t>) </a:t>
            </a:r>
            <a:r>
              <a:rPr lang="en-US" sz="3200" dirty="0" err="1" smtClean="0"/>
              <a:t>dan</a:t>
            </a:r>
            <a:r>
              <a:rPr lang="en-US" sz="3200" dirty="0" smtClean="0"/>
              <a:t> </a:t>
            </a:r>
            <a:r>
              <a:rPr lang="en-US" sz="3200" dirty="0" err="1" smtClean="0"/>
              <a:t>isterinya</a:t>
            </a:r>
            <a:r>
              <a:rPr lang="en-US" sz="3200" dirty="0" smtClean="0"/>
              <a:t> </a:t>
            </a:r>
            <a:r>
              <a:rPr lang="en-US" sz="3200" dirty="0" err="1" smtClean="0"/>
              <a:t>yg</a:t>
            </a:r>
            <a:r>
              <a:rPr lang="en-US" sz="3200" dirty="0" smtClean="0"/>
              <a:t> </a:t>
            </a:r>
            <a:r>
              <a:rPr lang="en-US" sz="3200" dirty="0" err="1" smtClean="0"/>
              <a:t>sebelum</a:t>
            </a:r>
            <a:r>
              <a:rPr lang="en-US" sz="3200" dirty="0" smtClean="0"/>
              <a:t> </a:t>
            </a:r>
            <a:r>
              <a:rPr lang="en-US" sz="3200" dirty="0" err="1" smtClean="0"/>
              <a:t>perkawian</a:t>
            </a:r>
            <a:r>
              <a:rPr lang="en-US" sz="3200" dirty="0" smtClean="0"/>
              <a:t> </a:t>
            </a:r>
            <a:r>
              <a:rPr lang="en-US" sz="3200" dirty="0" err="1" smtClean="0"/>
              <a:t>berasal</a:t>
            </a:r>
            <a:r>
              <a:rPr lang="en-US" sz="3200" dirty="0" smtClean="0"/>
              <a:t> </a:t>
            </a:r>
            <a:r>
              <a:rPr lang="en-US" sz="3200" dirty="0" err="1" smtClean="0"/>
              <a:t>dari</a:t>
            </a:r>
            <a:r>
              <a:rPr lang="en-US" sz="3200" dirty="0" smtClean="0"/>
              <a:t> Indonesia.</a:t>
            </a:r>
            <a:br>
              <a:rPr lang="en-US" sz="3200" dirty="0" smtClean="0"/>
            </a:br>
            <a:endParaRPr lang="en-US" sz="3200" dirty="0"/>
          </a:p>
        </p:txBody>
      </p:sp>
      <p:sp>
        <p:nvSpPr>
          <p:cNvPr id="3" name="Content Placeholder 2"/>
          <p:cNvSpPr>
            <a:spLocks noGrp="1"/>
          </p:cNvSpPr>
          <p:nvPr>
            <p:ph idx="1"/>
          </p:nvPr>
        </p:nvSpPr>
        <p:spPr>
          <a:xfrm>
            <a:off x="457200" y="2057400"/>
            <a:ext cx="8229600" cy="4572000"/>
          </a:xfrm>
        </p:spPr>
        <p:txBody>
          <a:bodyPr>
            <a:normAutofit fontScale="92500" lnSpcReduction="20000"/>
          </a:bodyPr>
          <a:lstStyle/>
          <a:p>
            <a:pPr lvl="0"/>
            <a:r>
              <a:rPr lang="en-US" b="1" u="sng" dirty="0" err="1" smtClean="0"/>
              <a:t>Perkawinan</a:t>
            </a:r>
            <a:r>
              <a:rPr lang="en-US" b="1" u="sng" dirty="0" smtClean="0"/>
              <a:t> </a:t>
            </a:r>
            <a:r>
              <a:rPr lang="en-US" b="1" u="sng" dirty="0" err="1"/>
              <a:t>Campuran</a:t>
            </a:r>
            <a:r>
              <a:rPr lang="en-US" b="1" u="sng" dirty="0"/>
              <a:t> </a:t>
            </a:r>
            <a:r>
              <a:rPr lang="en-US" b="1" dirty="0"/>
              <a:t>: </a:t>
            </a:r>
            <a:r>
              <a:rPr lang="en-US" dirty="0" err="1"/>
              <a:t>tanah</a:t>
            </a:r>
            <a:r>
              <a:rPr lang="en-US" dirty="0"/>
              <a:t> </a:t>
            </a:r>
            <a:r>
              <a:rPr lang="en-US" dirty="0" err="1"/>
              <a:t>milik</a:t>
            </a:r>
            <a:r>
              <a:rPr lang="en-US" dirty="0"/>
              <a:t> (</a:t>
            </a:r>
            <a:r>
              <a:rPr lang="en-US" dirty="0" err="1"/>
              <a:t>adat</a:t>
            </a:r>
            <a:r>
              <a:rPr lang="en-US" dirty="0"/>
              <a:t>) </a:t>
            </a:r>
            <a:r>
              <a:rPr lang="en-US" dirty="0" err="1"/>
              <a:t>tetap</a:t>
            </a:r>
            <a:r>
              <a:rPr lang="en-US" dirty="0"/>
              <a:t> </a:t>
            </a:r>
            <a:r>
              <a:rPr lang="en-US" dirty="0" err="1"/>
              <a:t>dipunyai</a:t>
            </a:r>
            <a:r>
              <a:rPr lang="en-US" dirty="0"/>
              <a:t> </a:t>
            </a:r>
            <a:r>
              <a:rPr lang="en-US" dirty="0" err="1"/>
              <a:t>oleh</a:t>
            </a:r>
            <a:r>
              <a:rPr lang="en-US" dirty="0"/>
              <a:t> </a:t>
            </a:r>
            <a:r>
              <a:rPr lang="en-US" dirty="0" err="1"/>
              <a:t>wanita</a:t>
            </a:r>
            <a:r>
              <a:rPr lang="en-US" dirty="0"/>
              <a:t> Indonesia </a:t>
            </a:r>
            <a:r>
              <a:rPr lang="en-US" dirty="0" err="1"/>
              <a:t>asli</a:t>
            </a:r>
            <a:r>
              <a:rPr lang="en-US" dirty="0"/>
              <a:t> </a:t>
            </a:r>
            <a:r>
              <a:rPr lang="en-US" dirty="0" err="1"/>
              <a:t>yg</a:t>
            </a:r>
            <a:r>
              <a:rPr lang="en-US" dirty="0"/>
              <a:t> </a:t>
            </a:r>
            <a:r>
              <a:rPr lang="en-US" dirty="0" err="1"/>
              <a:t>telah</a:t>
            </a:r>
            <a:r>
              <a:rPr lang="en-US" dirty="0"/>
              <a:t> </a:t>
            </a:r>
            <a:r>
              <a:rPr lang="en-US" dirty="0" err="1"/>
              <a:t>melakukan</a:t>
            </a:r>
            <a:r>
              <a:rPr lang="en-US" dirty="0"/>
              <a:t> </a:t>
            </a:r>
            <a:r>
              <a:rPr lang="en-US" dirty="0" err="1" smtClean="0"/>
              <a:t>perkawinan</a:t>
            </a:r>
            <a:r>
              <a:rPr lang="en-US" dirty="0" smtClean="0"/>
              <a:t> </a:t>
            </a:r>
            <a:r>
              <a:rPr lang="en-US" dirty="0" err="1"/>
              <a:t>campuran</a:t>
            </a:r>
            <a:r>
              <a:rPr lang="en-US" dirty="0"/>
              <a:t> </a:t>
            </a:r>
            <a:r>
              <a:rPr lang="en-US" dirty="0" err="1"/>
              <a:t>dengan</a:t>
            </a:r>
            <a:r>
              <a:rPr lang="en-US" dirty="0"/>
              <a:t> </a:t>
            </a:r>
            <a:r>
              <a:rPr lang="en-US" dirty="0" err="1"/>
              <a:t>laki-laki</a:t>
            </a:r>
            <a:r>
              <a:rPr lang="en-US" dirty="0"/>
              <a:t> </a:t>
            </a:r>
            <a:r>
              <a:rPr lang="en-US" dirty="0" err="1" smtClean="0"/>
              <a:t>bukan</a:t>
            </a:r>
            <a:r>
              <a:rPr lang="en-US" dirty="0" smtClean="0"/>
              <a:t> Indonesia </a:t>
            </a:r>
            <a:r>
              <a:rPr lang="en-US" dirty="0" err="1"/>
              <a:t>asli</a:t>
            </a:r>
            <a:r>
              <a:rPr lang="en-US" dirty="0"/>
              <a:t>.</a:t>
            </a:r>
          </a:p>
          <a:p>
            <a:pPr lvl="0"/>
            <a:r>
              <a:rPr lang="en-US" b="1" u="sng" dirty="0" err="1"/>
              <a:t>Memperoleh</a:t>
            </a:r>
            <a:r>
              <a:rPr lang="en-US" b="1" u="sng" dirty="0"/>
              <a:t> </a:t>
            </a:r>
            <a:r>
              <a:rPr lang="en-US" b="1" u="sng" dirty="0" err="1"/>
              <a:t>hak</a:t>
            </a:r>
            <a:r>
              <a:rPr lang="en-US" b="1" u="sng" dirty="0"/>
              <a:t> </a:t>
            </a:r>
            <a:r>
              <a:rPr lang="en-US" b="1" u="sng" dirty="0" err="1"/>
              <a:t>atas</a:t>
            </a:r>
            <a:r>
              <a:rPr lang="en-US" b="1" u="sng" dirty="0"/>
              <a:t> </a:t>
            </a:r>
            <a:r>
              <a:rPr lang="en-US" b="1" u="sng" dirty="0" err="1" smtClean="0"/>
              <a:t>tanah</a:t>
            </a:r>
            <a:r>
              <a:rPr lang="en-US" b="1" u="sng" dirty="0" smtClean="0"/>
              <a:t> </a:t>
            </a:r>
            <a:r>
              <a:rPr lang="en-US" b="1" u="sng" dirty="0" err="1"/>
              <a:t>karena</a:t>
            </a:r>
            <a:r>
              <a:rPr lang="en-US" b="1" u="sng" dirty="0"/>
              <a:t> </a:t>
            </a:r>
            <a:r>
              <a:rPr lang="en-US" b="1" u="sng" dirty="0" err="1"/>
              <a:t>percampuran</a:t>
            </a:r>
            <a:r>
              <a:rPr lang="en-US" b="1" u="sng" dirty="0"/>
              <a:t> </a:t>
            </a:r>
            <a:r>
              <a:rPr lang="en-US" b="1" u="sng" dirty="0" err="1"/>
              <a:t>boedel</a:t>
            </a:r>
            <a:r>
              <a:rPr lang="en-US" u="sng" dirty="0"/>
              <a:t> </a:t>
            </a:r>
            <a:r>
              <a:rPr lang="en-US" dirty="0" err="1"/>
              <a:t>seorang</a:t>
            </a:r>
            <a:r>
              <a:rPr lang="en-US" dirty="0"/>
              <a:t> </a:t>
            </a:r>
            <a:r>
              <a:rPr lang="en-US" dirty="0" err="1"/>
              <a:t>laki-laki</a:t>
            </a:r>
            <a:r>
              <a:rPr lang="en-US" dirty="0"/>
              <a:t> </a:t>
            </a:r>
            <a:r>
              <a:rPr lang="en-US" dirty="0" err="1"/>
              <a:t>bukan</a:t>
            </a:r>
            <a:r>
              <a:rPr lang="en-US" dirty="0"/>
              <a:t> </a:t>
            </a:r>
            <a:r>
              <a:rPr lang="en-US" dirty="0" smtClean="0"/>
              <a:t>Indonesia </a:t>
            </a:r>
            <a:r>
              <a:rPr lang="en-US" dirty="0" err="1"/>
              <a:t>asli</a:t>
            </a:r>
            <a:r>
              <a:rPr lang="en-US" dirty="0"/>
              <a:t> </a:t>
            </a:r>
            <a:r>
              <a:rPr lang="en-US" dirty="0" err="1"/>
              <a:t>yg</a:t>
            </a:r>
            <a:r>
              <a:rPr lang="en-US" dirty="0"/>
              <a:t> </a:t>
            </a:r>
            <a:r>
              <a:rPr lang="en-US" dirty="0" err="1"/>
              <a:t>telah</a:t>
            </a:r>
            <a:r>
              <a:rPr lang="en-US" dirty="0"/>
              <a:t> </a:t>
            </a:r>
            <a:r>
              <a:rPr lang="en-US" dirty="0" err="1"/>
              <a:t>menikah</a:t>
            </a:r>
            <a:r>
              <a:rPr lang="en-US" dirty="0"/>
              <a:t> </a:t>
            </a:r>
            <a:r>
              <a:rPr lang="en-US" dirty="0" err="1"/>
              <a:t>dengan</a:t>
            </a:r>
            <a:r>
              <a:rPr lang="en-US" dirty="0"/>
              <a:t> </a:t>
            </a:r>
            <a:r>
              <a:rPr lang="en-US" dirty="0" err="1"/>
              <a:t>wanita</a:t>
            </a:r>
            <a:r>
              <a:rPr lang="en-US" dirty="0"/>
              <a:t> </a:t>
            </a:r>
            <a:r>
              <a:rPr lang="en-US" dirty="0" smtClean="0"/>
              <a:t>Indonesia </a:t>
            </a:r>
            <a:r>
              <a:rPr lang="en-US" dirty="0" err="1"/>
              <a:t>dapat</a:t>
            </a:r>
            <a:r>
              <a:rPr lang="en-US" dirty="0"/>
              <a:t> </a:t>
            </a:r>
            <a:r>
              <a:rPr lang="en-US" dirty="0" err="1"/>
              <a:t>tanah</a:t>
            </a:r>
            <a:r>
              <a:rPr lang="en-US" dirty="0"/>
              <a:t> </a:t>
            </a:r>
            <a:r>
              <a:rPr lang="en-US" dirty="0" err="1"/>
              <a:t>hak</a:t>
            </a:r>
            <a:r>
              <a:rPr lang="en-US" dirty="0"/>
              <a:t> </a:t>
            </a:r>
            <a:r>
              <a:rPr lang="en-US" dirty="0" err="1"/>
              <a:t>milik</a:t>
            </a:r>
            <a:r>
              <a:rPr lang="en-US" dirty="0"/>
              <a:t> (</a:t>
            </a:r>
            <a:r>
              <a:rPr lang="en-US" dirty="0" err="1"/>
              <a:t>adat</a:t>
            </a:r>
            <a:r>
              <a:rPr lang="en-US" dirty="0"/>
              <a:t>) </a:t>
            </a:r>
            <a:r>
              <a:rPr lang="en-US" dirty="0" err="1"/>
              <a:t>karena</a:t>
            </a:r>
            <a:r>
              <a:rPr lang="en-US" dirty="0"/>
              <a:t> </a:t>
            </a:r>
            <a:r>
              <a:rPr lang="en-US" dirty="0" err="1"/>
              <a:t>percampuran</a:t>
            </a:r>
            <a:r>
              <a:rPr lang="en-US" dirty="0"/>
              <a:t> </a:t>
            </a:r>
            <a:r>
              <a:rPr lang="en-US" dirty="0" err="1"/>
              <a:t>harta,apabila</a:t>
            </a:r>
            <a:r>
              <a:rPr lang="en-US" dirty="0"/>
              <a:t> </a:t>
            </a:r>
            <a:r>
              <a:rPr lang="en-US" dirty="0" err="1"/>
              <a:t>pihak</a:t>
            </a:r>
            <a:r>
              <a:rPr lang="en-US" dirty="0"/>
              <a:t> </a:t>
            </a:r>
            <a:r>
              <a:rPr lang="en-US" dirty="0" err="1"/>
              <a:t>wanita</a:t>
            </a:r>
            <a:r>
              <a:rPr lang="en-US" dirty="0"/>
              <a:t> </a:t>
            </a:r>
            <a:r>
              <a:rPr lang="en-US" dirty="0" err="1"/>
              <a:t>membawa</a:t>
            </a:r>
            <a:r>
              <a:rPr lang="en-US" dirty="0"/>
              <a:t> </a:t>
            </a:r>
            <a:r>
              <a:rPr lang="en-US" dirty="0" err="1"/>
              <a:t>tanah</a:t>
            </a:r>
            <a:r>
              <a:rPr lang="en-US" dirty="0"/>
              <a:t> </a:t>
            </a:r>
            <a:r>
              <a:rPr lang="en-US" dirty="0" err="1"/>
              <a:t>milik</a:t>
            </a:r>
            <a:r>
              <a:rPr lang="en-US" dirty="0"/>
              <a:t> </a:t>
            </a:r>
            <a:r>
              <a:rPr lang="en-US" dirty="0" err="1"/>
              <a:t>tsb</a:t>
            </a:r>
            <a:r>
              <a:rPr lang="en-US" dirty="0"/>
              <a:t> </a:t>
            </a:r>
            <a:r>
              <a:rPr lang="en-US" dirty="0" err="1"/>
              <a:t>dlm</a:t>
            </a:r>
            <a:r>
              <a:rPr lang="en-US" dirty="0"/>
              <a:t> </a:t>
            </a:r>
            <a:r>
              <a:rPr lang="en-US" dirty="0" err="1" smtClean="0"/>
              <a:t>perkawinan</a:t>
            </a:r>
            <a:r>
              <a:rPr lang="en-US" dirty="0" smtClean="0"/>
              <a:t> </a:t>
            </a:r>
            <a:r>
              <a:rPr lang="en-US" dirty="0" err="1" smtClean="0"/>
              <a:t>dll</a:t>
            </a:r>
            <a:endParaRPr lang="en-US" dirty="0"/>
          </a:p>
          <a:p>
            <a:pPr lvl="0" algn="ctr">
              <a:buNone/>
            </a:pPr>
            <a:r>
              <a:rPr lang="en-US" dirty="0" smtClean="0"/>
              <a:t>18</a:t>
            </a:r>
            <a:endParaRPr lang="en-US" dirty="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2800" b="1" dirty="0" smtClean="0"/>
              <a:t/>
            </a:r>
            <a:br>
              <a:rPr lang="en-US" sz="2800" b="1" dirty="0" smtClean="0"/>
            </a:br>
            <a:r>
              <a:rPr lang="en-US" sz="3600" b="1" dirty="0" smtClean="0"/>
              <a:t>BAB III</a:t>
            </a:r>
            <a:r>
              <a:rPr lang="en-US" sz="3600" dirty="0" smtClean="0"/>
              <a:t/>
            </a:r>
            <a:br>
              <a:rPr lang="en-US" sz="3600" dirty="0" smtClean="0"/>
            </a:br>
            <a:r>
              <a:rPr lang="en-US" sz="3600" b="1" dirty="0" smtClean="0"/>
              <a:t>HUKUM TANAH NASIONAL</a:t>
            </a:r>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1447800"/>
            <a:ext cx="8229600" cy="4678363"/>
          </a:xfrm>
        </p:spPr>
        <p:txBody>
          <a:bodyPr>
            <a:normAutofit fontScale="92500" lnSpcReduction="10000"/>
          </a:bodyPr>
          <a:lstStyle/>
          <a:p>
            <a:pPr>
              <a:buNone/>
            </a:pPr>
            <a:r>
              <a:rPr lang="en-US" b="1" dirty="0" smtClean="0"/>
              <a:t>DASAR </a:t>
            </a:r>
            <a:r>
              <a:rPr lang="en-US" b="1" dirty="0"/>
              <a:t>DAN </a:t>
            </a:r>
            <a:r>
              <a:rPr lang="en-US" b="1" dirty="0" smtClean="0"/>
              <a:t>KETENTUAN </a:t>
            </a:r>
            <a:r>
              <a:rPr lang="en-US" b="1" dirty="0"/>
              <a:t>HUKUM </a:t>
            </a:r>
            <a:r>
              <a:rPr lang="en-US" b="1" dirty="0" smtClean="0"/>
              <a:t>AGRARIAPOSITIP</a:t>
            </a:r>
            <a:endParaRPr lang="en-US" dirty="0"/>
          </a:p>
          <a:p>
            <a:pPr>
              <a:buNone/>
            </a:pPr>
            <a:r>
              <a:rPr lang="en-US" b="1" dirty="0"/>
              <a:t> </a:t>
            </a:r>
            <a:endParaRPr lang="en-US" dirty="0"/>
          </a:p>
          <a:p>
            <a:pPr>
              <a:buNone/>
            </a:pPr>
            <a:r>
              <a:rPr lang="en-US" b="1" i="1" dirty="0"/>
              <a:t>CIRI – CIRI HUKUM AGRARIA LAMA </a:t>
            </a:r>
            <a:r>
              <a:rPr lang="en-US" b="1" i="1" dirty="0" smtClean="0"/>
              <a:t>:</a:t>
            </a:r>
            <a:endParaRPr lang="en-US" dirty="0"/>
          </a:p>
          <a:p>
            <a:pPr lvl="0"/>
            <a:r>
              <a:rPr lang="en-US" dirty="0" err="1"/>
              <a:t>Berasaskan</a:t>
            </a:r>
            <a:r>
              <a:rPr lang="en-US" dirty="0"/>
              <a:t> </a:t>
            </a:r>
            <a:r>
              <a:rPr lang="en-US" dirty="0" err="1"/>
              <a:t>Domein</a:t>
            </a:r>
            <a:r>
              <a:rPr lang="en-US" dirty="0"/>
              <a:t> </a:t>
            </a:r>
            <a:r>
              <a:rPr lang="en-US" dirty="0" err="1"/>
              <a:t>Verklaring</a:t>
            </a:r>
            <a:endParaRPr lang="en-US" dirty="0"/>
          </a:p>
          <a:p>
            <a:pPr lvl="0"/>
            <a:r>
              <a:rPr lang="en-US" dirty="0" err="1"/>
              <a:t>Berdasarkan</a:t>
            </a:r>
            <a:r>
              <a:rPr lang="en-US" dirty="0"/>
              <a:t> </a:t>
            </a:r>
            <a:r>
              <a:rPr lang="en-US" dirty="0" err="1"/>
              <a:t>Hukum</a:t>
            </a:r>
            <a:r>
              <a:rPr lang="en-US" dirty="0"/>
              <a:t> </a:t>
            </a:r>
            <a:r>
              <a:rPr lang="en-US" dirty="0" err="1"/>
              <a:t>Perdata</a:t>
            </a:r>
            <a:r>
              <a:rPr lang="en-US" dirty="0"/>
              <a:t> Barat </a:t>
            </a:r>
            <a:r>
              <a:rPr lang="en-US" dirty="0" err="1"/>
              <a:t>dan</a:t>
            </a:r>
            <a:r>
              <a:rPr lang="en-US" dirty="0"/>
              <a:t> </a:t>
            </a:r>
            <a:r>
              <a:rPr lang="en-US" dirty="0" err="1"/>
              <a:t>Hukum</a:t>
            </a:r>
            <a:r>
              <a:rPr lang="en-US" dirty="0"/>
              <a:t> </a:t>
            </a:r>
            <a:r>
              <a:rPr lang="en-US" dirty="0" err="1"/>
              <a:t>Adat</a:t>
            </a:r>
            <a:endParaRPr lang="en-US" dirty="0"/>
          </a:p>
          <a:p>
            <a:pPr lvl="0"/>
            <a:r>
              <a:rPr lang="en-US" dirty="0" err="1"/>
              <a:t>Bersifat</a:t>
            </a:r>
            <a:r>
              <a:rPr lang="en-US" dirty="0"/>
              <a:t> </a:t>
            </a:r>
            <a:r>
              <a:rPr lang="en-US" dirty="0" err="1"/>
              <a:t>dualisme</a:t>
            </a:r>
            <a:endParaRPr lang="en-US" dirty="0"/>
          </a:p>
          <a:p>
            <a:pPr lvl="0"/>
            <a:r>
              <a:rPr lang="en-US" dirty="0" err="1"/>
              <a:t>Bertujuan</a:t>
            </a:r>
            <a:r>
              <a:rPr lang="en-US" dirty="0"/>
              <a:t> </a:t>
            </a:r>
            <a:r>
              <a:rPr lang="en-US" dirty="0" err="1"/>
              <a:t>untuk</a:t>
            </a:r>
            <a:r>
              <a:rPr lang="en-US" dirty="0"/>
              <a:t> </a:t>
            </a:r>
            <a:r>
              <a:rPr lang="en-US" dirty="0" err="1"/>
              <a:t>kepentingan</a:t>
            </a:r>
            <a:r>
              <a:rPr lang="en-US" dirty="0"/>
              <a:t> </a:t>
            </a:r>
            <a:r>
              <a:rPr lang="en-US" dirty="0" err="1"/>
              <a:t>penjajah</a:t>
            </a:r>
            <a:endParaRPr lang="en-US" dirty="0"/>
          </a:p>
          <a:p>
            <a:pPr algn="ctr">
              <a:buNone/>
            </a:pPr>
            <a:r>
              <a:rPr lang="en-US" dirty="0" smtClean="0"/>
              <a:t>19</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i="1" dirty="0" smtClean="0"/>
              <a:t/>
            </a:r>
            <a:br>
              <a:rPr lang="en-US" sz="3200" b="1" i="1" dirty="0" smtClean="0"/>
            </a:br>
            <a:r>
              <a:rPr lang="en-US" sz="3200" b="1" i="1" dirty="0" smtClean="0"/>
              <a:t>ALASAN/PERTIMBANGAN DICIPTAKANNYA UUPA ADALAH :</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r>
              <a:rPr lang="en-US" dirty="0" smtClean="0"/>
              <a:t>Negara </a:t>
            </a:r>
            <a:r>
              <a:rPr lang="en-US" dirty="0"/>
              <a:t>RI </a:t>
            </a:r>
            <a:r>
              <a:rPr lang="en-US" dirty="0" err="1"/>
              <a:t>masyarakatnya</a:t>
            </a:r>
            <a:r>
              <a:rPr lang="en-US" dirty="0"/>
              <a:t> </a:t>
            </a:r>
            <a:r>
              <a:rPr lang="en-US" dirty="0" err="1"/>
              <a:t>bercorak</a:t>
            </a:r>
            <a:r>
              <a:rPr lang="en-US" dirty="0"/>
              <a:t> </a:t>
            </a:r>
            <a:r>
              <a:rPr lang="en-US" dirty="0" err="1"/>
              <a:t>Agraris</a:t>
            </a:r>
            <a:r>
              <a:rPr lang="en-US" dirty="0"/>
              <a:t> : </a:t>
            </a:r>
            <a:r>
              <a:rPr lang="en-US" dirty="0" err="1"/>
              <a:t>membangun</a:t>
            </a:r>
            <a:r>
              <a:rPr lang="en-US" dirty="0"/>
              <a:t> </a:t>
            </a:r>
            <a:r>
              <a:rPr lang="en-US" dirty="0" err="1"/>
              <a:t>masyarakat</a:t>
            </a:r>
            <a:r>
              <a:rPr lang="en-US" dirty="0"/>
              <a:t> </a:t>
            </a:r>
            <a:r>
              <a:rPr lang="en-US" dirty="0" err="1"/>
              <a:t>yg</a:t>
            </a:r>
            <a:r>
              <a:rPr lang="en-US" dirty="0"/>
              <a:t> </a:t>
            </a:r>
            <a:r>
              <a:rPr lang="en-US" dirty="0" err="1"/>
              <a:t>adil</a:t>
            </a:r>
            <a:r>
              <a:rPr lang="en-US" dirty="0"/>
              <a:t> </a:t>
            </a:r>
            <a:r>
              <a:rPr lang="en-US" dirty="0" err="1"/>
              <a:t>dan</a:t>
            </a:r>
            <a:r>
              <a:rPr lang="en-US" dirty="0"/>
              <a:t> </a:t>
            </a:r>
            <a:r>
              <a:rPr lang="en-US" dirty="0" err="1"/>
              <a:t>makmur</a:t>
            </a:r>
            <a:r>
              <a:rPr lang="en-US" dirty="0"/>
              <a:t>.</a:t>
            </a:r>
          </a:p>
          <a:p>
            <a:pPr lvl="0"/>
            <a:r>
              <a:rPr lang="en-US" dirty="0" err="1"/>
              <a:t>Hukum</a:t>
            </a:r>
            <a:r>
              <a:rPr lang="en-US" dirty="0"/>
              <a:t> </a:t>
            </a:r>
            <a:r>
              <a:rPr lang="en-US" dirty="0" err="1"/>
              <a:t>agraria</a:t>
            </a:r>
            <a:r>
              <a:rPr lang="en-US" dirty="0"/>
              <a:t> yang </a:t>
            </a:r>
            <a:r>
              <a:rPr lang="en-US" dirty="0" err="1"/>
              <a:t>masih</a:t>
            </a:r>
            <a:r>
              <a:rPr lang="en-US" dirty="0"/>
              <a:t> </a:t>
            </a:r>
            <a:r>
              <a:rPr lang="en-US" dirty="0" err="1"/>
              <a:t>berlaku</a:t>
            </a:r>
            <a:r>
              <a:rPr lang="en-US" dirty="0"/>
              <a:t> </a:t>
            </a:r>
            <a:r>
              <a:rPr lang="en-US" dirty="0" err="1"/>
              <a:t>sekarang</a:t>
            </a:r>
            <a:r>
              <a:rPr lang="en-US" dirty="0"/>
              <a:t> </a:t>
            </a:r>
            <a:r>
              <a:rPr lang="en-US" dirty="0" err="1"/>
              <a:t>ini</a:t>
            </a:r>
            <a:r>
              <a:rPr lang="en-US" dirty="0"/>
              <a:t>, </a:t>
            </a:r>
            <a:r>
              <a:rPr lang="en-US" dirty="0" err="1"/>
              <a:t>sebagian</a:t>
            </a:r>
            <a:r>
              <a:rPr lang="en-US" dirty="0"/>
              <a:t>  </a:t>
            </a:r>
            <a:r>
              <a:rPr lang="en-US" dirty="0" err="1"/>
              <a:t>berdasarkan</a:t>
            </a:r>
            <a:r>
              <a:rPr lang="en-US" dirty="0"/>
              <a:t> </a:t>
            </a:r>
            <a:r>
              <a:rPr lang="en-US" dirty="0" err="1"/>
              <a:t>sendi-sendi</a:t>
            </a:r>
            <a:r>
              <a:rPr lang="en-US" dirty="0"/>
              <a:t> </a:t>
            </a:r>
            <a:r>
              <a:rPr lang="en-US" dirty="0" err="1"/>
              <a:t>dari</a:t>
            </a:r>
            <a:r>
              <a:rPr lang="en-US" dirty="0"/>
              <a:t> </a:t>
            </a:r>
            <a:r>
              <a:rPr lang="en-US" dirty="0" err="1"/>
              <a:t>pemerintahan</a:t>
            </a:r>
            <a:r>
              <a:rPr lang="en-US" dirty="0"/>
              <a:t> </a:t>
            </a:r>
            <a:r>
              <a:rPr lang="en-US" dirty="0" err="1"/>
              <a:t>jajahan</a:t>
            </a:r>
            <a:r>
              <a:rPr lang="en-US" dirty="0"/>
              <a:t>, </a:t>
            </a:r>
            <a:r>
              <a:rPr lang="en-US" dirty="0" err="1"/>
              <a:t>sehingga</a:t>
            </a:r>
            <a:r>
              <a:rPr lang="en-US" dirty="0"/>
              <a:t> </a:t>
            </a:r>
            <a:r>
              <a:rPr lang="en-US" dirty="0" err="1"/>
              <a:t>bertentangan</a:t>
            </a:r>
            <a:r>
              <a:rPr lang="en-US" dirty="0"/>
              <a:t> </a:t>
            </a:r>
            <a:r>
              <a:rPr lang="en-US" dirty="0" err="1"/>
              <a:t>dengan</a:t>
            </a:r>
            <a:r>
              <a:rPr lang="en-US" dirty="0"/>
              <a:t> </a:t>
            </a:r>
            <a:r>
              <a:rPr lang="en-US" dirty="0" err="1"/>
              <a:t>kepentingan</a:t>
            </a:r>
            <a:r>
              <a:rPr lang="en-US" dirty="0"/>
              <a:t> </a:t>
            </a:r>
            <a:r>
              <a:rPr lang="en-US" dirty="0" err="1"/>
              <a:t>rakyat</a:t>
            </a:r>
            <a:r>
              <a:rPr lang="en-US" dirty="0"/>
              <a:t> </a:t>
            </a:r>
            <a:r>
              <a:rPr lang="en-US" dirty="0" err="1"/>
              <a:t>dan</a:t>
            </a:r>
            <a:r>
              <a:rPr lang="en-US" dirty="0"/>
              <a:t> Negara </a:t>
            </a:r>
            <a:r>
              <a:rPr lang="en-US" dirty="0" err="1"/>
              <a:t>dalam</a:t>
            </a:r>
            <a:r>
              <a:rPr lang="en-US" dirty="0"/>
              <a:t> </a:t>
            </a:r>
            <a:r>
              <a:rPr lang="en-US" dirty="0" err="1"/>
              <a:t>menyelesaikan</a:t>
            </a:r>
            <a:r>
              <a:rPr lang="en-US" dirty="0"/>
              <a:t> </a:t>
            </a:r>
            <a:r>
              <a:rPr lang="en-US" dirty="0" err="1"/>
              <a:t>pembangunan</a:t>
            </a:r>
            <a:r>
              <a:rPr lang="en-US" dirty="0"/>
              <a:t> </a:t>
            </a:r>
            <a:r>
              <a:rPr lang="en-US" dirty="0" err="1"/>
              <a:t>semesta</a:t>
            </a:r>
            <a:r>
              <a:rPr lang="en-US" dirty="0"/>
              <a:t>.</a:t>
            </a:r>
          </a:p>
          <a:p>
            <a:pPr lvl="0"/>
            <a:r>
              <a:rPr lang="en-US" dirty="0" err="1"/>
              <a:t>Hk</a:t>
            </a:r>
            <a:r>
              <a:rPr lang="en-US" dirty="0"/>
              <a:t> </a:t>
            </a:r>
            <a:r>
              <a:rPr lang="en-US" dirty="0" err="1"/>
              <a:t>agraria</a:t>
            </a:r>
            <a:r>
              <a:rPr lang="en-US" dirty="0"/>
              <a:t> </a:t>
            </a:r>
            <a:r>
              <a:rPr lang="en-US" dirty="0" err="1"/>
              <a:t>mempunyai</a:t>
            </a:r>
            <a:r>
              <a:rPr lang="en-US" dirty="0"/>
              <a:t> </a:t>
            </a:r>
            <a:r>
              <a:rPr lang="en-US" dirty="0" err="1"/>
              <a:t>sifat</a:t>
            </a:r>
            <a:r>
              <a:rPr lang="en-US" dirty="0"/>
              <a:t> </a:t>
            </a:r>
            <a:r>
              <a:rPr lang="en-US" dirty="0" err="1"/>
              <a:t>dualisme</a:t>
            </a:r>
            <a:r>
              <a:rPr lang="en-US" dirty="0"/>
              <a:t> </a:t>
            </a:r>
            <a:r>
              <a:rPr lang="en-US" dirty="0" err="1"/>
              <a:t>hukum</a:t>
            </a:r>
            <a:endParaRPr lang="en-US" dirty="0"/>
          </a:p>
          <a:p>
            <a:pPr lvl="0"/>
            <a:r>
              <a:rPr lang="en-US" dirty="0" err="1"/>
              <a:t>Bagi</a:t>
            </a:r>
            <a:r>
              <a:rPr lang="en-US" dirty="0"/>
              <a:t> </a:t>
            </a:r>
            <a:r>
              <a:rPr lang="en-US" dirty="0" err="1"/>
              <a:t>rakyat</a:t>
            </a:r>
            <a:r>
              <a:rPr lang="en-US" dirty="0"/>
              <a:t> </a:t>
            </a:r>
            <a:r>
              <a:rPr lang="en-US" dirty="0" err="1"/>
              <a:t>asli</a:t>
            </a:r>
            <a:r>
              <a:rPr lang="en-US" dirty="0"/>
              <a:t>, </a:t>
            </a:r>
            <a:r>
              <a:rPr lang="en-US" dirty="0" err="1"/>
              <a:t>hukum</a:t>
            </a:r>
            <a:r>
              <a:rPr lang="en-US" dirty="0"/>
              <a:t> </a:t>
            </a:r>
            <a:r>
              <a:rPr lang="en-US" dirty="0" err="1"/>
              <a:t>agraria</a:t>
            </a:r>
            <a:r>
              <a:rPr lang="en-US" dirty="0"/>
              <a:t> </a:t>
            </a:r>
            <a:r>
              <a:rPr lang="en-US" dirty="0" err="1"/>
              <a:t>penjajahan</a:t>
            </a:r>
            <a:r>
              <a:rPr lang="en-US" dirty="0"/>
              <a:t> </a:t>
            </a:r>
            <a:r>
              <a:rPr lang="en-US" dirty="0" err="1"/>
              <a:t>tidak</a:t>
            </a:r>
            <a:r>
              <a:rPr lang="en-US" dirty="0"/>
              <a:t> </a:t>
            </a:r>
            <a:r>
              <a:rPr lang="en-US" dirty="0" err="1"/>
              <a:t>menjamin</a:t>
            </a:r>
            <a:r>
              <a:rPr lang="en-US" dirty="0"/>
              <a:t> </a:t>
            </a:r>
            <a:r>
              <a:rPr lang="en-US" dirty="0" err="1"/>
              <a:t>kepastian</a:t>
            </a:r>
            <a:r>
              <a:rPr lang="en-US" dirty="0"/>
              <a:t> </a:t>
            </a:r>
            <a:r>
              <a:rPr lang="en-US" dirty="0" err="1"/>
              <a:t>hukum</a:t>
            </a:r>
            <a:r>
              <a:rPr lang="en-US" dirty="0" smtClean="0"/>
              <a:t>.</a:t>
            </a:r>
          </a:p>
          <a:p>
            <a:pPr lvl="0" algn="ctr">
              <a:buNone/>
            </a:pPr>
            <a:r>
              <a:rPr lang="en-US" dirty="0" smtClean="0"/>
              <a:t>20</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77962"/>
          </a:xfrm>
        </p:spPr>
        <p:txBody>
          <a:bodyPr>
            <a:normAutofit fontScale="90000"/>
          </a:bodyPr>
          <a:lstStyle/>
          <a:p>
            <a:r>
              <a:rPr lang="en-US" dirty="0" smtClean="0"/>
              <a:t/>
            </a:r>
            <a:br>
              <a:rPr lang="en-US" dirty="0" smtClean="0"/>
            </a:br>
            <a:r>
              <a:rPr lang="en-US" sz="4000" b="1" dirty="0" err="1" smtClean="0"/>
              <a:t>Perombakan</a:t>
            </a:r>
            <a:r>
              <a:rPr lang="en-US" sz="4000" b="1" dirty="0" smtClean="0"/>
              <a:t> </a:t>
            </a:r>
            <a:r>
              <a:rPr lang="en-US" sz="4000" b="1" dirty="0" err="1" smtClean="0"/>
              <a:t>di</a:t>
            </a:r>
            <a:r>
              <a:rPr lang="en-US" sz="4000" b="1" dirty="0" smtClean="0"/>
              <a:t> </a:t>
            </a:r>
            <a:r>
              <a:rPr lang="en-US" sz="4000" b="1" dirty="0" err="1" smtClean="0"/>
              <a:t>bidang</a:t>
            </a:r>
            <a:r>
              <a:rPr lang="en-US" sz="4000" b="1" dirty="0" smtClean="0"/>
              <a:t> </a:t>
            </a:r>
            <a:r>
              <a:rPr lang="en-US" sz="4000" b="1" dirty="0" err="1" smtClean="0"/>
              <a:t>pertanahan</a:t>
            </a:r>
            <a:r>
              <a:rPr lang="en-US" sz="4000" b="1" dirty="0" smtClean="0"/>
              <a:t> UUPA </a:t>
            </a:r>
            <a:r>
              <a:rPr lang="en-US" sz="4000" b="1" dirty="0" err="1" smtClean="0"/>
              <a:t>mengakhiri</a:t>
            </a:r>
            <a:r>
              <a:rPr lang="en-US" sz="4000" b="1" dirty="0" smtClean="0"/>
              <a:t> </a:t>
            </a:r>
            <a:r>
              <a:rPr lang="en-US" sz="4000" b="1" dirty="0" err="1" smtClean="0"/>
              <a:t>kebinnekaan</a:t>
            </a:r>
            <a:r>
              <a:rPr lang="en-US" sz="4000" b="1" dirty="0" smtClean="0"/>
              <a:t> </a:t>
            </a:r>
            <a:r>
              <a:rPr lang="en-US" sz="4000" b="1" dirty="0" err="1" smtClean="0"/>
              <a:t>Hk</a:t>
            </a:r>
            <a:r>
              <a:rPr lang="en-US" sz="4000" b="1" dirty="0" smtClean="0"/>
              <a:t> </a:t>
            </a:r>
            <a:r>
              <a:rPr lang="en-US" sz="4000" b="1" dirty="0" err="1" smtClean="0"/>
              <a:t>Pertanahan</a:t>
            </a:r>
            <a:r>
              <a:rPr lang="en-US" dirty="0" smtClean="0"/>
              <a:t/>
            </a:r>
            <a:br>
              <a:rPr lang="en-US" dirty="0" smtClean="0"/>
            </a:br>
            <a:endParaRPr lang="en-US" dirty="0"/>
          </a:p>
        </p:txBody>
      </p:sp>
      <p:sp>
        <p:nvSpPr>
          <p:cNvPr id="3" name="Content Placeholder 2"/>
          <p:cNvSpPr>
            <a:spLocks noGrp="1"/>
          </p:cNvSpPr>
          <p:nvPr>
            <p:ph idx="1"/>
          </p:nvPr>
        </p:nvSpPr>
        <p:spPr>
          <a:xfrm>
            <a:off x="457200" y="1981200"/>
            <a:ext cx="8229600" cy="4572000"/>
          </a:xfrm>
        </p:spPr>
        <p:txBody>
          <a:bodyPr>
            <a:normAutofit/>
          </a:bodyPr>
          <a:lstStyle/>
          <a:p>
            <a:pPr algn="just">
              <a:buNone/>
            </a:pPr>
            <a:r>
              <a:rPr lang="en-US" dirty="0" smtClean="0"/>
              <a:t>    </a:t>
            </a:r>
            <a:r>
              <a:rPr lang="en-US" dirty="0" err="1" smtClean="0"/>
              <a:t>yaitu</a:t>
            </a:r>
            <a:r>
              <a:rPr lang="en-US" dirty="0" smtClean="0"/>
              <a:t> </a:t>
            </a:r>
            <a:r>
              <a:rPr lang="en-US" dirty="0" err="1"/>
              <a:t>dualisme</a:t>
            </a:r>
            <a:r>
              <a:rPr lang="en-US" dirty="0"/>
              <a:t>  </a:t>
            </a:r>
            <a:r>
              <a:rPr lang="en-US" dirty="0" err="1"/>
              <a:t>hk</a:t>
            </a:r>
            <a:r>
              <a:rPr lang="en-US" dirty="0"/>
              <a:t> </a:t>
            </a:r>
            <a:r>
              <a:rPr lang="en-US" dirty="0" err="1"/>
              <a:t>pertanahan</a:t>
            </a:r>
            <a:r>
              <a:rPr lang="en-US" dirty="0"/>
              <a:t> </a:t>
            </a:r>
            <a:r>
              <a:rPr lang="en-US" dirty="0" err="1"/>
              <a:t>dan</a:t>
            </a:r>
            <a:r>
              <a:rPr lang="en-US" dirty="0"/>
              <a:t> </a:t>
            </a:r>
            <a:r>
              <a:rPr lang="en-US" dirty="0" err="1"/>
              <a:t>menciptakan</a:t>
            </a:r>
            <a:r>
              <a:rPr lang="en-US" dirty="0"/>
              <a:t> </a:t>
            </a:r>
            <a:r>
              <a:rPr lang="en-US" dirty="0" err="1"/>
              <a:t>kesatuan</a:t>
            </a:r>
            <a:r>
              <a:rPr lang="en-US" dirty="0"/>
              <a:t> </a:t>
            </a:r>
            <a:r>
              <a:rPr lang="en-US" dirty="0" err="1"/>
              <a:t>kesatuan</a:t>
            </a:r>
            <a:r>
              <a:rPr lang="en-US" dirty="0"/>
              <a:t> </a:t>
            </a:r>
            <a:r>
              <a:rPr lang="en-US" dirty="0" err="1"/>
              <a:t>hk</a:t>
            </a:r>
            <a:r>
              <a:rPr lang="en-US" dirty="0"/>
              <a:t> </a:t>
            </a:r>
            <a:r>
              <a:rPr lang="en-US" dirty="0" err="1"/>
              <a:t>di</a:t>
            </a:r>
            <a:r>
              <a:rPr lang="en-US" dirty="0"/>
              <a:t> </a:t>
            </a:r>
            <a:r>
              <a:rPr lang="en-US" dirty="0" err="1"/>
              <a:t>bidang</a:t>
            </a:r>
            <a:r>
              <a:rPr lang="en-US" dirty="0"/>
              <a:t> </a:t>
            </a:r>
            <a:r>
              <a:rPr lang="en-US" dirty="0" err="1"/>
              <a:t>tanah</a:t>
            </a:r>
            <a:r>
              <a:rPr lang="en-US" dirty="0"/>
              <a:t> </a:t>
            </a:r>
            <a:r>
              <a:rPr lang="en-US" dirty="0" err="1"/>
              <a:t>juga</a:t>
            </a:r>
            <a:r>
              <a:rPr lang="en-US" dirty="0"/>
              <a:t> </a:t>
            </a:r>
            <a:r>
              <a:rPr lang="en-US" dirty="0" err="1"/>
              <a:t>terciptanya</a:t>
            </a:r>
            <a:r>
              <a:rPr lang="en-US" dirty="0"/>
              <a:t> </a:t>
            </a:r>
            <a:r>
              <a:rPr lang="en-US" dirty="0" err="1"/>
              <a:t>univikasi</a:t>
            </a:r>
            <a:r>
              <a:rPr lang="en-US" dirty="0"/>
              <a:t> </a:t>
            </a:r>
            <a:r>
              <a:rPr lang="en-US" dirty="0" err="1"/>
              <a:t>hukum</a:t>
            </a:r>
            <a:r>
              <a:rPr lang="en-US" dirty="0"/>
              <a:t> </a:t>
            </a:r>
            <a:r>
              <a:rPr lang="en-US" dirty="0" err="1"/>
              <a:t>di</a:t>
            </a:r>
            <a:r>
              <a:rPr lang="en-US" dirty="0"/>
              <a:t> </a:t>
            </a:r>
            <a:r>
              <a:rPr lang="en-US" dirty="0" err="1"/>
              <a:t>bidang</a:t>
            </a:r>
            <a:r>
              <a:rPr lang="en-US" dirty="0"/>
              <a:t> </a:t>
            </a:r>
            <a:r>
              <a:rPr lang="en-US" dirty="0" err="1" smtClean="0"/>
              <a:t>hukum</a:t>
            </a:r>
            <a:r>
              <a:rPr lang="en-US" dirty="0" smtClean="0"/>
              <a:t> </a:t>
            </a:r>
            <a:r>
              <a:rPr lang="en-US" dirty="0" err="1" smtClean="0"/>
              <a:t>pertanahan</a:t>
            </a:r>
            <a:r>
              <a:rPr lang="en-US" dirty="0" smtClean="0"/>
              <a:t>.</a:t>
            </a:r>
          </a:p>
          <a:p>
            <a:pPr algn="just">
              <a:buNone/>
            </a:pPr>
            <a:endParaRPr lang="en-US" dirty="0" smtClean="0"/>
          </a:p>
          <a:p>
            <a:pPr algn="ctr">
              <a:buNone/>
            </a:pPr>
            <a:r>
              <a:rPr lang="en-US" dirty="0" smtClean="0"/>
              <a:t>2</a:t>
            </a:r>
            <a:endParaRPr lang="en-US" dirty="0"/>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i="1" dirty="0" smtClean="0"/>
              <a:t/>
            </a:r>
            <a:br>
              <a:rPr lang="en-US" sz="3200" b="1" i="1" dirty="0" smtClean="0"/>
            </a:br>
            <a:r>
              <a:rPr lang="en-US" sz="3200" b="1" i="1" dirty="0" smtClean="0"/>
              <a:t>DARI PERTIMBANGAN TERSEBUT , MAKA DICIPTAKANNYA TUJUAN UUPA YAITU :</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1371600"/>
            <a:ext cx="8229600" cy="5181600"/>
          </a:xfrm>
        </p:spPr>
        <p:txBody>
          <a:bodyPr>
            <a:normAutofit fontScale="92500"/>
          </a:bodyPr>
          <a:lstStyle/>
          <a:p>
            <a:pPr lvl="0"/>
            <a:r>
              <a:rPr lang="en-US" dirty="0" err="1" smtClean="0"/>
              <a:t>Meletakkan</a:t>
            </a:r>
            <a:r>
              <a:rPr lang="en-US" dirty="0" smtClean="0"/>
              <a:t> </a:t>
            </a:r>
            <a:r>
              <a:rPr lang="en-US" dirty="0" err="1"/>
              <a:t>dasar</a:t>
            </a:r>
            <a:r>
              <a:rPr lang="en-US" dirty="0"/>
              <a:t> </a:t>
            </a:r>
            <a:r>
              <a:rPr lang="en-US" dirty="0" err="1"/>
              <a:t>bagi</a:t>
            </a:r>
            <a:r>
              <a:rPr lang="en-US" dirty="0"/>
              <a:t> </a:t>
            </a:r>
            <a:r>
              <a:rPr lang="en-US" dirty="0" err="1"/>
              <a:t>penyusunan</a:t>
            </a:r>
            <a:r>
              <a:rPr lang="en-US" dirty="0"/>
              <a:t> </a:t>
            </a:r>
            <a:r>
              <a:rPr lang="en-US" dirty="0" err="1"/>
              <a:t>Hukum</a:t>
            </a:r>
            <a:r>
              <a:rPr lang="en-US" dirty="0"/>
              <a:t> </a:t>
            </a:r>
            <a:r>
              <a:rPr lang="en-US" dirty="0" err="1"/>
              <a:t>agraria</a:t>
            </a:r>
            <a:r>
              <a:rPr lang="en-US" dirty="0"/>
              <a:t> </a:t>
            </a:r>
            <a:r>
              <a:rPr lang="en-US" dirty="0" err="1"/>
              <a:t>Nasional</a:t>
            </a:r>
            <a:r>
              <a:rPr lang="en-US" dirty="0"/>
              <a:t>, yang </a:t>
            </a:r>
            <a:r>
              <a:rPr lang="en-US" dirty="0" err="1"/>
              <a:t>akan</a:t>
            </a:r>
            <a:r>
              <a:rPr lang="en-US" dirty="0"/>
              <a:t> </a:t>
            </a:r>
            <a:r>
              <a:rPr lang="en-US" dirty="0" err="1"/>
              <a:t>merupakan</a:t>
            </a:r>
            <a:r>
              <a:rPr lang="en-US" dirty="0"/>
              <a:t> </a:t>
            </a:r>
            <a:r>
              <a:rPr lang="en-US" dirty="0" err="1"/>
              <a:t>alat</a:t>
            </a:r>
            <a:r>
              <a:rPr lang="en-US" dirty="0"/>
              <a:t> </a:t>
            </a:r>
            <a:r>
              <a:rPr lang="en-US" dirty="0" err="1"/>
              <a:t>untuk</a:t>
            </a:r>
            <a:r>
              <a:rPr lang="en-US" dirty="0"/>
              <a:t> </a:t>
            </a:r>
            <a:r>
              <a:rPr lang="en-US" dirty="0" err="1"/>
              <a:t>mencapai</a:t>
            </a:r>
            <a:r>
              <a:rPr lang="en-US" dirty="0"/>
              <a:t> </a:t>
            </a:r>
            <a:r>
              <a:rPr lang="en-US" dirty="0" err="1"/>
              <a:t>kemakmuran</a:t>
            </a:r>
            <a:r>
              <a:rPr lang="en-US" dirty="0"/>
              <a:t> </a:t>
            </a:r>
            <a:r>
              <a:rPr lang="en-US" dirty="0" err="1"/>
              <a:t>kebahagiaan</a:t>
            </a:r>
            <a:r>
              <a:rPr lang="en-US" dirty="0"/>
              <a:t> </a:t>
            </a:r>
            <a:r>
              <a:rPr lang="en-US" dirty="0" err="1"/>
              <a:t>bagi</a:t>
            </a:r>
            <a:r>
              <a:rPr lang="en-US" dirty="0"/>
              <a:t> Negara </a:t>
            </a:r>
            <a:r>
              <a:rPr lang="en-US" dirty="0" err="1"/>
              <a:t>dan</a:t>
            </a:r>
            <a:r>
              <a:rPr lang="en-US" dirty="0"/>
              <a:t> </a:t>
            </a:r>
            <a:r>
              <a:rPr lang="en-US" dirty="0" err="1"/>
              <a:t>rakyatnya</a:t>
            </a:r>
            <a:r>
              <a:rPr lang="en-US" dirty="0"/>
              <a:t>.</a:t>
            </a:r>
          </a:p>
          <a:p>
            <a:pPr lvl="0"/>
            <a:r>
              <a:rPr lang="en-US" dirty="0" err="1"/>
              <a:t>Meletakkan</a:t>
            </a:r>
            <a:r>
              <a:rPr lang="en-US" dirty="0"/>
              <a:t> </a:t>
            </a:r>
            <a:r>
              <a:rPr lang="en-US" dirty="0" err="1"/>
              <a:t>dasar</a:t>
            </a:r>
            <a:r>
              <a:rPr lang="en-US" dirty="0"/>
              <a:t> </a:t>
            </a:r>
            <a:r>
              <a:rPr lang="en-US" dirty="0" err="1"/>
              <a:t>untuk</a:t>
            </a:r>
            <a:r>
              <a:rPr lang="en-US" dirty="0"/>
              <a:t> </a:t>
            </a:r>
            <a:r>
              <a:rPr lang="en-US" dirty="0" err="1"/>
              <a:t>mengadakan</a:t>
            </a:r>
            <a:r>
              <a:rPr lang="en-US" dirty="0"/>
              <a:t> </a:t>
            </a:r>
            <a:r>
              <a:rPr lang="en-US" dirty="0" err="1"/>
              <a:t>kesatuan</a:t>
            </a:r>
            <a:r>
              <a:rPr lang="en-US" dirty="0"/>
              <a:t> </a:t>
            </a:r>
            <a:r>
              <a:rPr lang="en-US" dirty="0" err="1"/>
              <a:t>dan</a:t>
            </a:r>
            <a:r>
              <a:rPr lang="en-US" dirty="0"/>
              <a:t> </a:t>
            </a:r>
            <a:r>
              <a:rPr lang="en-US" dirty="0" err="1"/>
              <a:t>kesederhanaan</a:t>
            </a:r>
            <a:r>
              <a:rPr lang="en-US" dirty="0"/>
              <a:t> </a:t>
            </a:r>
            <a:r>
              <a:rPr lang="en-US" dirty="0" err="1"/>
              <a:t>dalam</a:t>
            </a:r>
            <a:r>
              <a:rPr lang="en-US" dirty="0"/>
              <a:t> </a:t>
            </a:r>
            <a:r>
              <a:rPr lang="en-US" dirty="0" err="1"/>
              <a:t>hukum</a:t>
            </a:r>
            <a:r>
              <a:rPr lang="en-US" dirty="0"/>
              <a:t> </a:t>
            </a:r>
            <a:r>
              <a:rPr lang="en-US" dirty="0" err="1"/>
              <a:t>pertanahan</a:t>
            </a:r>
            <a:r>
              <a:rPr lang="en-US" dirty="0"/>
              <a:t>.</a:t>
            </a:r>
          </a:p>
          <a:p>
            <a:pPr lvl="0"/>
            <a:r>
              <a:rPr lang="en-US" dirty="0" err="1"/>
              <a:t>Meletakan</a:t>
            </a:r>
            <a:r>
              <a:rPr lang="en-US" dirty="0"/>
              <a:t> </a:t>
            </a:r>
            <a:r>
              <a:rPr lang="en-US" dirty="0" err="1"/>
              <a:t>dasar</a:t>
            </a:r>
            <a:r>
              <a:rPr lang="en-US" dirty="0"/>
              <a:t> </a:t>
            </a:r>
            <a:r>
              <a:rPr lang="en-US" dirty="0" err="1"/>
              <a:t>untuk</a:t>
            </a:r>
            <a:r>
              <a:rPr lang="en-US" dirty="0"/>
              <a:t> </a:t>
            </a:r>
            <a:r>
              <a:rPr lang="en-US" dirty="0" err="1"/>
              <a:t>memberikan</a:t>
            </a:r>
            <a:r>
              <a:rPr lang="en-US" dirty="0"/>
              <a:t> </a:t>
            </a:r>
            <a:r>
              <a:rPr lang="en-US" dirty="0" err="1"/>
              <a:t>kepastian</a:t>
            </a:r>
            <a:r>
              <a:rPr lang="en-US" dirty="0"/>
              <a:t> </a:t>
            </a:r>
            <a:r>
              <a:rPr lang="en-US" dirty="0" err="1"/>
              <a:t>hukum</a:t>
            </a:r>
            <a:r>
              <a:rPr lang="en-US" dirty="0"/>
              <a:t> </a:t>
            </a:r>
            <a:r>
              <a:rPr lang="en-US" dirty="0" err="1"/>
              <a:t>mengenai</a:t>
            </a:r>
            <a:r>
              <a:rPr lang="en-US" dirty="0"/>
              <a:t> </a:t>
            </a:r>
            <a:r>
              <a:rPr lang="en-US" dirty="0" err="1"/>
              <a:t>hak</a:t>
            </a:r>
            <a:r>
              <a:rPr lang="en-US" dirty="0"/>
              <a:t> </a:t>
            </a:r>
            <a:r>
              <a:rPr lang="en-US" dirty="0" err="1"/>
              <a:t>atas</a:t>
            </a:r>
            <a:r>
              <a:rPr lang="en-US" dirty="0"/>
              <a:t> </a:t>
            </a:r>
            <a:r>
              <a:rPr lang="en-US" dirty="0" err="1"/>
              <a:t>tanah</a:t>
            </a:r>
            <a:r>
              <a:rPr lang="en-US" dirty="0"/>
              <a:t> </a:t>
            </a:r>
            <a:r>
              <a:rPr lang="en-US" dirty="0" err="1"/>
              <a:t>bagi</a:t>
            </a:r>
            <a:r>
              <a:rPr lang="en-US" dirty="0"/>
              <a:t> </a:t>
            </a:r>
            <a:r>
              <a:rPr lang="en-US" dirty="0" err="1"/>
              <a:t>rakyat</a:t>
            </a:r>
            <a:r>
              <a:rPr lang="en-US" dirty="0"/>
              <a:t> </a:t>
            </a:r>
            <a:r>
              <a:rPr lang="en-US" dirty="0" err="1"/>
              <a:t>seluruhnya</a:t>
            </a:r>
            <a:r>
              <a:rPr lang="en-US" dirty="0"/>
              <a:t>.</a:t>
            </a:r>
          </a:p>
          <a:p>
            <a:pPr algn="ctr">
              <a:buNone/>
            </a:pPr>
            <a:r>
              <a:rPr lang="en-US" dirty="0" smtClean="0"/>
              <a:t>21</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200" b="1" dirty="0" smtClean="0"/>
              <a:t/>
            </a:r>
            <a:br>
              <a:rPr lang="en-US" sz="3200" b="1" dirty="0" smtClean="0"/>
            </a:br>
            <a:r>
              <a:rPr lang="en-US" sz="3200" b="1" dirty="0" smtClean="0"/>
              <a:t>PERATURAN YANG DICABUT UUPA :</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1066800"/>
            <a:ext cx="8229600" cy="5410200"/>
          </a:xfrm>
        </p:spPr>
        <p:txBody>
          <a:bodyPr>
            <a:normAutofit lnSpcReduction="10000"/>
          </a:bodyPr>
          <a:lstStyle/>
          <a:p>
            <a:r>
              <a:rPr lang="en-US" dirty="0"/>
              <a:t> </a:t>
            </a:r>
            <a:r>
              <a:rPr lang="en-US" dirty="0" err="1" smtClean="0"/>
              <a:t>Agrarische</a:t>
            </a:r>
            <a:r>
              <a:rPr lang="en-US" dirty="0" smtClean="0"/>
              <a:t> </a:t>
            </a:r>
            <a:r>
              <a:rPr lang="en-US" dirty="0"/>
              <a:t>Wet ( S. 1870 – 55 )</a:t>
            </a:r>
          </a:p>
          <a:p>
            <a:pPr lvl="0"/>
            <a:r>
              <a:rPr lang="en-US" dirty="0" err="1"/>
              <a:t>Agrarische</a:t>
            </a:r>
            <a:r>
              <a:rPr lang="en-US" dirty="0"/>
              <a:t> </a:t>
            </a:r>
            <a:r>
              <a:rPr lang="en-US" dirty="0" err="1"/>
              <a:t>Besluit</a:t>
            </a:r>
            <a:r>
              <a:rPr lang="en-US" dirty="0"/>
              <a:t> 1870- 118 </a:t>
            </a:r>
            <a:r>
              <a:rPr lang="en-US" dirty="0" err="1"/>
              <a:t>memuat</a:t>
            </a:r>
            <a:r>
              <a:rPr lang="en-US" dirty="0"/>
              <a:t> </a:t>
            </a:r>
            <a:r>
              <a:rPr lang="en-US" dirty="0" err="1"/>
              <a:t>asas</a:t>
            </a:r>
            <a:r>
              <a:rPr lang="en-US" dirty="0"/>
              <a:t> </a:t>
            </a:r>
            <a:r>
              <a:rPr lang="en-US" dirty="0" err="1"/>
              <a:t>penting</a:t>
            </a:r>
            <a:r>
              <a:rPr lang="en-US" dirty="0"/>
              <a:t> </a:t>
            </a:r>
            <a:r>
              <a:rPr lang="en-US" dirty="0" err="1"/>
              <a:t>yaitu</a:t>
            </a:r>
            <a:r>
              <a:rPr lang="en-US" dirty="0"/>
              <a:t> </a:t>
            </a:r>
            <a:r>
              <a:rPr lang="en-US" dirty="0" err="1"/>
              <a:t>Azas</a:t>
            </a:r>
            <a:r>
              <a:rPr lang="en-US" dirty="0"/>
              <a:t> </a:t>
            </a:r>
            <a:r>
              <a:rPr lang="en-US" dirty="0" err="1"/>
              <a:t>Domein</a:t>
            </a:r>
            <a:r>
              <a:rPr lang="en-US" dirty="0"/>
              <a:t> </a:t>
            </a:r>
            <a:r>
              <a:rPr lang="en-US" dirty="0" err="1"/>
              <a:t>verklaring</a:t>
            </a:r>
            <a:endParaRPr lang="en-US" dirty="0"/>
          </a:p>
          <a:p>
            <a:pPr lvl="0"/>
            <a:r>
              <a:rPr lang="en-US" dirty="0" err="1"/>
              <a:t>Vervreemding</a:t>
            </a:r>
            <a:r>
              <a:rPr lang="en-US" dirty="0"/>
              <a:t> </a:t>
            </a:r>
            <a:r>
              <a:rPr lang="en-US" dirty="0" err="1"/>
              <a:t>Verbod</a:t>
            </a:r>
            <a:r>
              <a:rPr lang="en-US" dirty="0"/>
              <a:t>   S. 1875 – 179 ( </a:t>
            </a:r>
            <a:r>
              <a:rPr lang="en-US" dirty="0" err="1"/>
              <a:t>Larangan</a:t>
            </a:r>
            <a:r>
              <a:rPr lang="en-US" dirty="0"/>
              <a:t> </a:t>
            </a:r>
            <a:r>
              <a:rPr lang="en-US" dirty="0" err="1"/>
              <a:t>Pengasingan</a:t>
            </a:r>
            <a:r>
              <a:rPr lang="en-US" dirty="0"/>
              <a:t> </a:t>
            </a:r>
            <a:r>
              <a:rPr lang="en-US" dirty="0" err="1"/>
              <a:t>tanah</a:t>
            </a:r>
            <a:r>
              <a:rPr lang="en-US" dirty="0"/>
              <a:t> )</a:t>
            </a:r>
          </a:p>
          <a:p>
            <a:pPr lvl="0"/>
            <a:r>
              <a:rPr lang="en-US" dirty="0" err="1"/>
              <a:t>Kitab</a:t>
            </a:r>
            <a:r>
              <a:rPr lang="en-US" dirty="0"/>
              <a:t> </a:t>
            </a:r>
            <a:r>
              <a:rPr lang="en-US" dirty="0" err="1"/>
              <a:t>Undang</a:t>
            </a:r>
            <a:r>
              <a:rPr lang="en-US" dirty="0"/>
              <a:t> –</a:t>
            </a:r>
            <a:r>
              <a:rPr lang="en-US" dirty="0" err="1"/>
              <a:t>undang</a:t>
            </a:r>
            <a:r>
              <a:rPr lang="en-US" dirty="0"/>
              <a:t> </a:t>
            </a:r>
            <a:r>
              <a:rPr lang="en-US" dirty="0" err="1"/>
              <a:t>Hk</a:t>
            </a:r>
            <a:r>
              <a:rPr lang="en-US" dirty="0"/>
              <a:t> </a:t>
            </a:r>
            <a:r>
              <a:rPr lang="en-US" dirty="0" err="1"/>
              <a:t>Perdata</a:t>
            </a:r>
            <a:r>
              <a:rPr lang="en-US" dirty="0"/>
              <a:t> </a:t>
            </a:r>
            <a:r>
              <a:rPr lang="en-US" dirty="0" err="1"/>
              <a:t>khususnya</a:t>
            </a:r>
            <a:r>
              <a:rPr lang="en-US" dirty="0"/>
              <a:t> </a:t>
            </a:r>
            <a:r>
              <a:rPr lang="en-US" dirty="0" err="1"/>
              <a:t>hak</a:t>
            </a:r>
            <a:r>
              <a:rPr lang="en-US" dirty="0"/>
              <a:t> </a:t>
            </a:r>
            <a:r>
              <a:rPr lang="en-US" dirty="0" err="1"/>
              <a:t>kebendaan</a:t>
            </a:r>
            <a:r>
              <a:rPr lang="en-US" dirty="0"/>
              <a:t> yang </a:t>
            </a:r>
            <a:r>
              <a:rPr lang="en-US" dirty="0" err="1"/>
              <a:t>diatur</a:t>
            </a:r>
            <a:r>
              <a:rPr lang="en-US" dirty="0"/>
              <a:t> </a:t>
            </a:r>
            <a:r>
              <a:rPr lang="en-US" dirty="0" err="1"/>
              <a:t>dalam</a:t>
            </a:r>
            <a:r>
              <a:rPr lang="en-US" dirty="0"/>
              <a:t> </a:t>
            </a:r>
            <a:r>
              <a:rPr lang="en-US" dirty="0" err="1"/>
              <a:t>buku</a:t>
            </a:r>
            <a:r>
              <a:rPr lang="en-US" dirty="0"/>
              <a:t> </a:t>
            </a:r>
            <a:r>
              <a:rPr lang="en-US" dirty="0" err="1"/>
              <a:t>II.sepanjang</a:t>
            </a:r>
            <a:r>
              <a:rPr lang="en-US" dirty="0"/>
              <a:t> </a:t>
            </a:r>
            <a:r>
              <a:rPr lang="en-US" dirty="0" err="1"/>
              <a:t>mengenai</a:t>
            </a:r>
            <a:r>
              <a:rPr lang="en-US" dirty="0"/>
              <a:t> </a:t>
            </a:r>
            <a:r>
              <a:rPr lang="en-US" dirty="0" err="1" smtClean="0"/>
              <a:t>bumi</a:t>
            </a:r>
            <a:r>
              <a:rPr lang="en-US" dirty="0" smtClean="0"/>
              <a:t>, </a:t>
            </a:r>
            <a:r>
              <a:rPr lang="en-US" dirty="0"/>
              <a:t>air </a:t>
            </a:r>
            <a:r>
              <a:rPr lang="en-US" dirty="0" err="1"/>
              <a:t>serta</a:t>
            </a:r>
            <a:r>
              <a:rPr lang="en-US" dirty="0"/>
              <a:t> </a:t>
            </a:r>
            <a:r>
              <a:rPr lang="en-US" dirty="0" err="1"/>
              <a:t>kekayaan</a:t>
            </a:r>
            <a:r>
              <a:rPr lang="en-US" dirty="0"/>
              <a:t> </a:t>
            </a:r>
            <a:r>
              <a:rPr lang="en-US" dirty="0" err="1"/>
              <a:t>alam</a:t>
            </a:r>
            <a:r>
              <a:rPr lang="en-US" dirty="0"/>
              <a:t> yang </a:t>
            </a:r>
            <a:r>
              <a:rPr lang="en-US" dirty="0" err="1"/>
              <a:t>terkandung</a:t>
            </a:r>
            <a:r>
              <a:rPr lang="en-US" dirty="0"/>
              <a:t> </a:t>
            </a:r>
            <a:r>
              <a:rPr lang="en-US" dirty="0" err="1"/>
              <a:t>di</a:t>
            </a:r>
            <a:r>
              <a:rPr lang="en-US" dirty="0"/>
              <a:t> </a:t>
            </a:r>
            <a:r>
              <a:rPr lang="en-US" dirty="0" err="1"/>
              <a:t>dalamnya</a:t>
            </a:r>
            <a:r>
              <a:rPr lang="en-US" dirty="0"/>
              <a:t> </a:t>
            </a:r>
            <a:r>
              <a:rPr lang="en-US" dirty="0" err="1" smtClean="0"/>
              <a:t>kecuali</a:t>
            </a:r>
            <a:r>
              <a:rPr lang="en-US" dirty="0" smtClean="0"/>
              <a:t> </a:t>
            </a:r>
            <a:r>
              <a:rPr lang="en-US" dirty="0" err="1" smtClean="0"/>
              <a:t>hipotik</a:t>
            </a:r>
            <a:endParaRPr lang="en-US" dirty="0" smtClean="0"/>
          </a:p>
          <a:p>
            <a:pPr lvl="0" algn="ctr">
              <a:buNone/>
            </a:pPr>
            <a:r>
              <a:rPr lang="en-US" dirty="0" smtClean="0"/>
              <a:t>22</a:t>
            </a:r>
            <a:endParaRPr lang="en-US"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smtClean="0"/>
              <a:t>DASAR – DASAR HUKUM AGRARIA NASIONAL</a:t>
            </a:r>
            <a:endParaRPr lang="en-US" sz="3200" dirty="0"/>
          </a:p>
        </p:txBody>
      </p:sp>
      <p:sp>
        <p:nvSpPr>
          <p:cNvPr id="3" name="Content Placeholder 2"/>
          <p:cNvSpPr>
            <a:spLocks noGrp="1"/>
          </p:cNvSpPr>
          <p:nvPr>
            <p:ph idx="1"/>
          </p:nvPr>
        </p:nvSpPr>
        <p:spPr>
          <a:xfrm>
            <a:off x="457200" y="1143000"/>
            <a:ext cx="8229600" cy="5486400"/>
          </a:xfrm>
        </p:spPr>
        <p:txBody>
          <a:bodyPr>
            <a:normAutofit fontScale="70000" lnSpcReduction="20000"/>
          </a:bodyPr>
          <a:lstStyle/>
          <a:p>
            <a:pPr lvl="0">
              <a:buNone/>
            </a:pPr>
            <a:r>
              <a:rPr lang="en-US" b="1" i="1" dirty="0" smtClean="0"/>
              <a:t> DASAR </a:t>
            </a:r>
            <a:r>
              <a:rPr lang="en-US" b="1" i="1" dirty="0"/>
              <a:t>KENASIONALAN </a:t>
            </a:r>
            <a:r>
              <a:rPr lang="en-US" b="1" i="1" dirty="0" smtClean="0"/>
              <a:t> </a:t>
            </a:r>
          </a:p>
          <a:p>
            <a:pPr lvl="0">
              <a:buNone/>
            </a:pPr>
            <a:r>
              <a:rPr lang="en-US" b="1" i="1" dirty="0"/>
              <a:t> </a:t>
            </a:r>
          </a:p>
          <a:p>
            <a:pPr lvl="0">
              <a:buNone/>
            </a:pPr>
            <a:r>
              <a:rPr lang="en-US" dirty="0" smtClean="0"/>
              <a:t>-  </a:t>
            </a:r>
            <a:r>
              <a:rPr lang="en-US" sz="3800" dirty="0"/>
              <a:t>PASAL 1 AYAT (1) UUPA </a:t>
            </a:r>
          </a:p>
          <a:p>
            <a:pPr algn="just">
              <a:buNone/>
            </a:pPr>
            <a:r>
              <a:rPr lang="en-US" sz="3800" i="1" dirty="0" smtClean="0"/>
              <a:t>      </a:t>
            </a:r>
            <a:r>
              <a:rPr lang="en-US" sz="3800" i="1" dirty="0" err="1" smtClean="0"/>
              <a:t>Seluruh</a:t>
            </a:r>
            <a:r>
              <a:rPr lang="en-US" sz="3800" i="1" dirty="0" smtClean="0"/>
              <a:t> </a:t>
            </a:r>
            <a:r>
              <a:rPr lang="en-US" sz="3800" i="1" dirty="0" err="1"/>
              <a:t>wilayah</a:t>
            </a:r>
            <a:r>
              <a:rPr lang="en-US" sz="3800" i="1" dirty="0"/>
              <a:t> Indonesia </a:t>
            </a:r>
            <a:r>
              <a:rPr lang="en-US" sz="3800" i="1" dirty="0" err="1"/>
              <a:t>adalah</a:t>
            </a:r>
            <a:r>
              <a:rPr lang="en-US" sz="3800" i="1" dirty="0"/>
              <a:t> </a:t>
            </a:r>
            <a:r>
              <a:rPr lang="en-US" sz="3800" i="1" dirty="0" err="1"/>
              <a:t>kesatuan</a:t>
            </a:r>
            <a:r>
              <a:rPr lang="en-US" sz="3800" i="1" dirty="0"/>
              <a:t> </a:t>
            </a:r>
            <a:r>
              <a:rPr lang="en-US" sz="3800" i="1" dirty="0" err="1"/>
              <a:t>tanah</a:t>
            </a:r>
            <a:r>
              <a:rPr lang="en-US" sz="3800" i="1" dirty="0"/>
              <a:t> air </a:t>
            </a:r>
            <a:r>
              <a:rPr lang="en-US" sz="3800" i="1" dirty="0" err="1"/>
              <a:t>dari</a:t>
            </a:r>
            <a:r>
              <a:rPr lang="en-US" sz="3800" i="1" dirty="0"/>
              <a:t> </a:t>
            </a:r>
            <a:r>
              <a:rPr lang="en-US" sz="3800" i="1" dirty="0" err="1"/>
              <a:t>seluruh</a:t>
            </a:r>
            <a:r>
              <a:rPr lang="en-US" sz="3800" i="1" dirty="0"/>
              <a:t> </a:t>
            </a:r>
            <a:r>
              <a:rPr lang="en-US" sz="3800" i="1" dirty="0" err="1"/>
              <a:t>rakyat</a:t>
            </a:r>
            <a:r>
              <a:rPr lang="en-US" sz="3800" i="1" dirty="0"/>
              <a:t> Indonesia yang </a:t>
            </a:r>
            <a:r>
              <a:rPr lang="en-US" sz="3800" i="1" dirty="0" err="1"/>
              <a:t>bersatu</a:t>
            </a:r>
            <a:r>
              <a:rPr lang="en-US" sz="3800" i="1" dirty="0"/>
              <a:t> </a:t>
            </a:r>
            <a:r>
              <a:rPr lang="en-US" sz="3800" i="1" dirty="0" err="1"/>
              <a:t>sebagai</a:t>
            </a:r>
            <a:r>
              <a:rPr lang="en-US" sz="3800" i="1" dirty="0"/>
              <a:t> </a:t>
            </a:r>
            <a:r>
              <a:rPr lang="en-US" sz="3800" i="1" dirty="0" err="1"/>
              <a:t>bangsa</a:t>
            </a:r>
            <a:r>
              <a:rPr lang="en-US" sz="3800" i="1" dirty="0"/>
              <a:t> Indonesia</a:t>
            </a:r>
            <a:r>
              <a:rPr lang="en-US" sz="3800" dirty="0"/>
              <a:t>.</a:t>
            </a:r>
          </a:p>
          <a:p>
            <a:pPr>
              <a:buNone/>
            </a:pPr>
            <a:r>
              <a:rPr lang="en-US" sz="3800" dirty="0"/>
              <a:t> </a:t>
            </a:r>
          </a:p>
          <a:p>
            <a:pPr>
              <a:buNone/>
            </a:pPr>
            <a:r>
              <a:rPr lang="en-US" sz="3800" dirty="0" smtClean="0"/>
              <a:t> </a:t>
            </a:r>
            <a:r>
              <a:rPr lang="en-US" sz="3800" dirty="0"/>
              <a:t>-  PASAL </a:t>
            </a:r>
            <a:r>
              <a:rPr lang="en-US" sz="3800" dirty="0" smtClean="0"/>
              <a:t>1 </a:t>
            </a:r>
            <a:r>
              <a:rPr lang="en-US" sz="3800" dirty="0"/>
              <a:t>AYAT (2)</a:t>
            </a:r>
          </a:p>
          <a:p>
            <a:pPr algn="just">
              <a:buNone/>
            </a:pPr>
            <a:r>
              <a:rPr lang="en-US" sz="3800" i="1" dirty="0" smtClean="0"/>
              <a:t>      </a:t>
            </a:r>
            <a:r>
              <a:rPr lang="en-US" sz="3800" i="1" dirty="0" err="1" smtClean="0"/>
              <a:t>Seluruh</a:t>
            </a:r>
            <a:r>
              <a:rPr lang="en-US" sz="3800" i="1" dirty="0" smtClean="0"/>
              <a:t> </a:t>
            </a:r>
            <a:r>
              <a:rPr lang="en-US" sz="3800" i="1" dirty="0" err="1"/>
              <a:t>bumi</a:t>
            </a:r>
            <a:r>
              <a:rPr lang="en-US" sz="3800" i="1" dirty="0"/>
              <a:t>, air </a:t>
            </a:r>
            <a:r>
              <a:rPr lang="en-US" sz="3800" i="1" dirty="0" err="1"/>
              <a:t>dan</a:t>
            </a:r>
            <a:r>
              <a:rPr lang="en-US" sz="3800" i="1" dirty="0"/>
              <a:t> </a:t>
            </a:r>
            <a:r>
              <a:rPr lang="en-US" sz="3800" i="1" dirty="0" err="1"/>
              <a:t>ruang</a:t>
            </a:r>
            <a:r>
              <a:rPr lang="en-US" sz="3800" i="1" dirty="0"/>
              <a:t> </a:t>
            </a:r>
            <a:r>
              <a:rPr lang="en-US" sz="3800" i="1" dirty="0" err="1"/>
              <a:t>angkasa</a:t>
            </a:r>
            <a:r>
              <a:rPr lang="en-US" sz="3800" i="1" dirty="0"/>
              <a:t> </a:t>
            </a:r>
            <a:r>
              <a:rPr lang="en-US" sz="3800" i="1" dirty="0" err="1"/>
              <a:t>termasuk</a:t>
            </a:r>
            <a:r>
              <a:rPr lang="en-US" sz="3800" i="1" dirty="0"/>
              <a:t> </a:t>
            </a:r>
            <a:r>
              <a:rPr lang="en-US" sz="3800" i="1" dirty="0" err="1"/>
              <a:t>kekayaan</a:t>
            </a:r>
            <a:r>
              <a:rPr lang="en-US" sz="3800" i="1" dirty="0"/>
              <a:t> </a:t>
            </a:r>
            <a:r>
              <a:rPr lang="en-US" sz="3800" i="1" dirty="0" err="1"/>
              <a:t>alam</a:t>
            </a:r>
            <a:r>
              <a:rPr lang="en-US" sz="3800" i="1" dirty="0"/>
              <a:t> yang </a:t>
            </a:r>
            <a:r>
              <a:rPr lang="en-US" sz="3800" i="1" dirty="0" err="1"/>
              <a:t>terkandung</a:t>
            </a:r>
            <a:r>
              <a:rPr lang="en-US" sz="3800" i="1" dirty="0"/>
              <a:t> </a:t>
            </a:r>
            <a:r>
              <a:rPr lang="en-US" sz="3800" i="1" dirty="0" err="1"/>
              <a:t>di</a:t>
            </a:r>
            <a:r>
              <a:rPr lang="en-US" sz="3800" i="1" dirty="0"/>
              <a:t>   </a:t>
            </a:r>
            <a:r>
              <a:rPr lang="en-US" sz="3800" i="1" dirty="0" err="1"/>
              <a:t>dalamnya</a:t>
            </a:r>
            <a:r>
              <a:rPr lang="en-US" sz="3800" i="1" dirty="0"/>
              <a:t> </a:t>
            </a:r>
            <a:r>
              <a:rPr lang="en-US" sz="3800" i="1" dirty="0" err="1"/>
              <a:t>dalam</a:t>
            </a:r>
            <a:r>
              <a:rPr lang="en-US" sz="3800" i="1" dirty="0"/>
              <a:t> </a:t>
            </a:r>
            <a:r>
              <a:rPr lang="en-US" sz="3800" i="1" dirty="0" err="1"/>
              <a:t>wilayah</a:t>
            </a:r>
            <a:r>
              <a:rPr lang="en-US" sz="3800" i="1" dirty="0"/>
              <a:t> RI </a:t>
            </a:r>
            <a:r>
              <a:rPr lang="en-US" sz="3800" i="1" dirty="0" err="1"/>
              <a:t>sebagai</a:t>
            </a:r>
            <a:r>
              <a:rPr lang="en-US" sz="3800" i="1" dirty="0"/>
              <a:t> </a:t>
            </a:r>
            <a:r>
              <a:rPr lang="en-US" sz="3800" i="1" dirty="0" err="1"/>
              <a:t>karunia</a:t>
            </a:r>
            <a:r>
              <a:rPr lang="en-US" sz="3800" i="1" dirty="0"/>
              <a:t> </a:t>
            </a:r>
            <a:r>
              <a:rPr lang="en-US" sz="3800" i="1" dirty="0" err="1"/>
              <a:t>Tuhan</a:t>
            </a:r>
            <a:r>
              <a:rPr lang="en-US" sz="3800" i="1" dirty="0"/>
              <a:t> Yang </a:t>
            </a:r>
            <a:r>
              <a:rPr lang="en-US" sz="3800" i="1" dirty="0" err="1"/>
              <a:t>Maha</a:t>
            </a:r>
            <a:r>
              <a:rPr lang="en-US" sz="3800" i="1" dirty="0"/>
              <a:t> </a:t>
            </a:r>
            <a:r>
              <a:rPr lang="en-US" sz="3800" i="1" dirty="0" err="1"/>
              <a:t>Esa</a:t>
            </a:r>
            <a:r>
              <a:rPr lang="en-US" sz="3800" i="1" dirty="0"/>
              <a:t> </a:t>
            </a:r>
            <a:r>
              <a:rPr lang="en-US" sz="3800" i="1" dirty="0" err="1"/>
              <a:t>adalah</a:t>
            </a:r>
            <a:r>
              <a:rPr lang="en-US" sz="3800" i="1" dirty="0"/>
              <a:t> </a:t>
            </a:r>
            <a:r>
              <a:rPr lang="en-US" sz="3800" i="1" dirty="0" err="1"/>
              <a:t>bumi</a:t>
            </a:r>
            <a:r>
              <a:rPr lang="en-US" sz="3800" i="1" dirty="0"/>
              <a:t>, air </a:t>
            </a:r>
            <a:r>
              <a:rPr lang="en-US" sz="3800" i="1" dirty="0" err="1"/>
              <a:t>dan</a:t>
            </a:r>
            <a:r>
              <a:rPr lang="en-US" sz="3800" i="1" dirty="0"/>
              <a:t> </a:t>
            </a:r>
            <a:r>
              <a:rPr lang="en-US" sz="3800" i="1" dirty="0" err="1"/>
              <a:t>ruang</a:t>
            </a:r>
            <a:r>
              <a:rPr lang="en-US" sz="3800" i="1" dirty="0"/>
              <a:t> </a:t>
            </a:r>
            <a:r>
              <a:rPr lang="en-US" sz="3800" i="1" dirty="0" err="1"/>
              <a:t>angksa</a:t>
            </a:r>
            <a:r>
              <a:rPr lang="en-US" sz="3800" i="1" dirty="0"/>
              <a:t> </a:t>
            </a:r>
            <a:r>
              <a:rPr lang="en-US" sz="3800" i="1" dirty="0" err="1"/>
              <a:t>bangsa</a:t>
            </a:r>
            <a:r>
              <a:rPr lang="en-US" sz="3800" i="1" dirty="0"/>
              <a:t> Indonesia </a:t>
            </a:r>
            <a:r>
              <a:rPr lang="en-US" sz="3800" i="1" dirty="0" err="1"/>
              <a:t>dan</a:t>
            </a:r>
            <a:r>
              <a:rPr lang="en-US" sz="3800" i="1" dirty="0"/>
              <a:t> </a:t>
            </a:r>
            <a:r>
              <a:rPr lang="en-US" sz="3800" i="1" dirty="0" err="1"/>
              <a:t>merupakan</a:t>
            </a:r>
            <a:r>
              <a:rPr lang="en-US" sz="3800" i="1" dirty="0"/>
              <a:t> </a:t>
            </a:r>
            <a:r>
              <a:rPr lang="en-US" sz="3800" i="1" dirty="0" err="1"/>
              <a:t>kekayaan</a:t>
            </a:r>
            <a:r>
              <a:rPr lang="en-US" sz="3800" i="1" dirty="0"/>
              <a:t> </a:t>
            </a:r>
            <a:r>
              <a:rPr lang="en-US" sz="3800" i="1" dirty="0" err="1"/>
              <a:t>Nasional</a:t>
            </a:r>
            <a:r>
              <a:rPr lang="en-US" sz="3800" i="1" dirty="0" smtClean="0"/>
              <a:t>.</a:t>
            </a:r>
          </a:p>
          <a:p>
            <a:pPr algn="ctr">
              <a:buNone/>
            </a:pPr>
            <a:r>
              <a:rPr lang="en-US" sz="3800" i="1" dirty="0" smtClean="0"/>
              <a:t>23</a:t>
            </a:r>
            <a:endParaRPr lang="en-US" sz="3800" dirty="0"/>
          </a:p>
          <a:p>
            <a:pPr>
              <a:buNone/>
            </a:pPr>
            <a:endParaRPr lang="en-US" sz="3800" dirty="0"/>
          </a:p>
          <a:p>
            <a:endParaRPr lang="en-US" sz="3800" dirty="0"/>
          </a:p>
          <a:p>
            <a:endParaRPr lang="en-US" sz="3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err="1"/>
              <a:t>Jadi</a:t>
            </a:r>
            <a:r>
              <a:rPr lang="en-US" dirty="0"/>
              <a:t> : -   </a:t>
            </a:r>
            <a:r>
              <a:rPr lang="en-US" dirty="0" err="1"/>
              <a:t>Hubungan</a:t>
            </a:r>
            <a:r>
              <a:rPr lang="en-US" dirty="0"/>
              <a:t> </a:t>
            </a:r>
            <a:r>
              <a:rPr lang="en-US" dirty="0" err="1"/>
              <a:t>antara</a:t>
            </a:r>
            <a:r>
              <a:rPr lang="en-US" dirty="0"/>
              <a:t> </a:t>
            </a:r>
            <a:r>
              <a:rPr lang="en-US" dirty="0" err="1"/>
              <a:t>bangsa</a:t>
            </a:r>
            <a:r>
              <a:rPr lang="en-US" dirty="0"/>
              <a:t> Indonesia </a:t>
            </a:r>
            <a:r>
              <a:rPr lang="en-US" dirty="0" err="1"/>
              <a:t>dengan</a:t>
            </a:r>
            <a:r>
              <a:rPr lang="en-US" dirty="0"/>
              <a:t> </a:t>
            </a:r>
            <a:r>
              <a:rPr lang="en-US" dirty="0" err="1"/>
              <a:t>bumi</a:t>
            </a:r>
            <a:r>
              <a:rPr lang="en-US" dirty="0"/>
              <a:t>, air </a:t>
            </a:r>
            <a:r>
              <a:rPr lang="en-US" dirty="0" err="1"/>
              <a:t>dan</a:t>
            </a:r>
            <a:r>
              <a:rPr lang="en-US" dirty="0"/>
              <a:t> </a:t>
            </a:r>
            <a:r>
              <a:rPr lang="en-US" dirty="0" err="1"/>
              <a:t>ruang</a:t>
            </a:r>
            <a:r>
              <a:rPr lang="en-US" dirty="0"/>
              <a:t> </a:t>
            </a:r>
            <a:r>
              <a:rPr lang="en-US" dirty="0" err="1"/>
              <a:t>angkasa</a:t>
            </a:r>
            <a:r>
              <a:rPr lang="en-US" dirty="0"/>
              <a:t> </a:t>
            </a:r>
            <a:r>
              <a:rPr lang="en-US" dirty="0" err="1"/>
              <a:t>merupakan</a:t>
            </a:r>
            <a:r>
              <a:rPr lang="en-US" dirty="0"/>
              <a:t> </a:t>
            </a:r>
            <a:r>
              <a:rPr lang="en-US" dirty="0" err="1"/>
              <a:t>semacam</a:t>
            </a:r>
            <a:r>
              <a:rPr lang="en-US" dirty="0"/>
              <a:t> </a:t>
            </a:r>
            <a:r>
              <a:rPr lang="en-US" dirty="0" err="1"/>
              <a:t>hak</a:t>
            </a:r>
            <a:r>
              <a:rPr lang="en-US" dirty="0"/>
              <a:t> </a:t>
            </a:r>
            <a:r>
              <a:rPr lang="en-US" dirty="0" err="1"/>
              <a:t>ulayat</a:t>
            </a:r>
            <a:r>
              <a:rPr lang="en-US" dirty="0"/>
              <a:t> yang </a:t>
            </a:r>
            <a:r>
              <a:rPr lang="en-US" dirty="0" err="1"/>
              <a:t>diangkat</a:t>
            </a:r>
            <a:r>
              <a:rPr lang="en-US" dirty="0"/>
              <a:t> </a:t>
            </a:r>
            <a:r>
              <a:rPr lang="en-US" dirty="0" err="1"/>
              <a:t>pada</a:t>
            </a:r>
            <a:r>
              <a:rPr lang="en-US" dirty="0"/>
              <a:t> </a:t>
            </a:r>
            <a:r>
              <a:rPr lang="en-US" dirty="0" err="1"/>
              <a:t>tingkatan</a:t>
            </a:r>
            <a:r>
              <a:rPr lang="en-US" dirty="0"/>
              <a:t> yang  paling </a:t>
            </a:r>
            <a:r>
              <a:rPr lang="en-US" dirty="0" err="1"/>
              <a:t>atas</a:t>
            </a:r>
            <a:r>
              <a:rPr lang="en-US" dirty="0"/>
              <a:t> </a:t>
            </a:r>
            <a:r>
              <a:rPr lang="en-US" dirty="0" err="1"/>
              <a:t>yaitu</a:t>
            </a:r>
            <a:r>
              <a:rPr lang="en-US" dirty="0"/>
              <a:t> </a:t>
            </a:r>
            <a:r>
              <a:rPr lang="en-US" dirty="0" err="1"/>
              <a:t>meliputi</a:t>
            </a:r>
            <a:r>
              <a:rPr lang="en-US" dirty="0"/>
              <a:t> </a:t>
            </a:r>
            <a:r>
              <a:rPr lang="en-US" dirty="0" err="1"/>
              <a:t>seluruh</a:t>
            </a:r>
            <a:r>
              <a:rPr lang="en-US" dirty="0"/>
              <a:t> </a:t>
            </a:r>
            <a:r>
              <a:rPr lang="en-US" dirty="0" err="1"/>
              <a:t>wilayah</a:t>
            </a:r>
            <a:r>
              <a:rPr lang="en-US" dirty="0"/>
              <a:t> Negara</a:t>
            </a:r>
          </a:p>
          <a:p>
            <a:pPr>
              <a:buNone/>
            </a:pPr>
            <a:endParaRPr lang="en-US" dirty="0"/>
          </a:p>
          <a:p>
            <a:pPr algn="just"/>
            <a:r>
              <a:rPr lang="en-US" dirty="0" err="1"/>
              <a:t>Hubungan</a:t>
            </a:r>
            <a:r>
              <a:rPr lang="en-US" dirty="0"/>
              <a:t> </a:t>
            </a:r>
            <a:r>
              <a:rPr lang="en-US" dirty="0" err="1"/>
              <a:t>antara</a:t>
            </a:r>
            <a:r>
              <a:rPr lang="en-US" dirty="0"/>
              <a:t> </a:t>
            </a:r>
            <a:r>
              <a:rPr lang="en-US" dirty="0" err="1"/>
              <a:t>bangsa</a:t>
            </a:r>
            <a:r>
              <a:rPr lang="en-US" dirty="0"/>
              <a:t> Indonesia </a:t>
            </a:r>
            <a:r>
              <a:rPr lang="en-US" dirty="0" err="1"/>
              <a:t>dengan</a:t>
            </a:r>
            <a:r>
              <a:rPr lang="en-US" dirty="0"/>
              <a:t> </a:t>
            </a:r>
            <a:r>
              <a:rPr lang="en-US" dirty="0" err="1"/>
              <a:t>bumi</a:t>
            </a:r>
            <a:r>
              <a:rPr lang="en-US" dirty="0"/>
              <a:t>, air </a:t>
            </a:r>
            <a:r>
              <a:rPr lang="en-US" dirty="0" err="1"/>
              <a:t>dan</a:t>
            </a:r>
            <a:r>
              <a:rPr lang="en-US" dirty="0"/>
              <a:t> </a:t>
            </a:r>
            <a:r>
              <a:rPr lang="en-US" dirty="0" err="1"/>
              <a:t>ruang</a:t>
            </a:r>
            <a:r>
              <a:rPr lang="en-US" dirty="0"/>
              <a:t>  </a:t>
            </a:r>
            <a:r>
              <a:rPr lang="en-US" dirty="0" err="1"/>
              <a:t>angkasa</a:t>
            </a:r>
            <a:r>
              <a:rPr lang="en-US" dirty="0"/>
              <a:t> </a:t>
            </a:r>
            <a:r>
              <a:rPr lang="en-US" dirty="0" err="1"/>
              <a:t>adalah</a:t>
            </a:r>
            <a:r>
              <a:rPr lang="en-US" dirty="0"/>
              <a:t> </a:t>
            </a:r>
            <a:r>
              <a:rPr lang="en-US" dirty="0" err="1"/>
              <a:t>hubungan</a:t>
            </a:r>
            <a:r>
              <a:rPr lang="en-US" dirty="0"/>
              <a:t> yang </a:t>
            </a:r>
            <a:r>
              <a:rPr lang="en-US" dirty="0" err="1"/>
              <a:t>bersifat</a:t>
            </a:r>
            <a:r>
              <a:rPr lang="en-US" dirty="0"/>
              <a:t> </a:t>
            </a:r>
            <a:r>
              <a:rPr lang="en-US" dirty="0" err="1"/>
              <a:t>abadi</a:t>
            </a:r>
            <a:r>
              <a:rPr lang="en-US" dirty="0"/>
              <a:t> </a:t>
            </a:r>
            <a:endParaRPr lang="en-US" dirty="0" smtClean="0"/>
          </a:p>
          <a:p>
            <a:pPr algn="just">
              <a:buNone/>
            </a:pPr>
            <a:r>
              <a:rPr lang="en-US" dirty="0"/>
              <a:t> </a:t>
            </a:r>
            <a:r>
              <a:rPr lang="en-US" dirty="0" smtClean="0"/>
              <a:t>    </a:t>
            </a:r>
            <a:r>
              <a:rPr lang="en-US" dirty="0" err="1"/>
              <a:t>artinya</a:t>
            </a:r>
            <a:r>
              <a:rPr lang="en-US" dirty="0"/>
              <a:t> </a:t>
            </a:r>
            <a:r>
              <a:rPr lang="en-US" dirty="0" err="1"/>
              <a:t>selama</a:t>
            </a:r>
            <a:r>
              <a:rPr lang="en-US" dirty="0"/>
              <a:t> </a:t>
            </a:r>
            <a:r>
              <a:rPr lang="en-US" dirty="0" err="1"/>
              <a:t>rakyat</a:t>
            </a:r>
            <a:r>
              <a:rPr lang="en-US" dirty="0"/>
              <a:t> Indonesia yang </a:t>
            </a:r>
            <a:r>
              <a:rPr lang="en-US" dirty="0" err="1"/>
              <a:t>bersatu</a:t>
            </a:r>
            <a:r>
              <a:rPr lang="en-US" dirty="0"/>
              <a:t> </a:t>
            </a:r>
            <a:r>
              <a:rPr lang="en-US" dirty="0" err="1"/>
              <a:t>sebagai</a:t>
            </a:r>
            <a:r>
              <a:rPr lang="en-US" dirty="0"/>
              <a:t> </a:t>
            </a:r>
            <a:r>
              <a:rPr lang="en-US" dirty="0" err="1"/>
              <a:t>bangsa</a:t>
            </a:r>
            <a:r>
              <a:rPr lang="en-US" dirty="0"/>
              <a:t> Indonesia </a:t>
            </a:r>
            <a:r>
              <a:rPr lang="en-US" dirty="0" err="1"/>
              <a:t>masih</a:t>
            </a:r>
            <a:r>
              <a:rPr lang="en-US" dirty="0"/>
              <a:t> </a:t>
            </a:r>
            <a:r>
              <a:rPr lang="en-US" dirty="0" err="1"/>
              <a:t>ada</a:t>
            </a:r>
            <a:r>
              <a:rPr lang="en-US" dirty="0"/>
              <a:t> </a:t>
            </a:r>
            <a:r>
              <a:rPr lang="en-US" dirty="0" err="1"/>
              <a:t>dan</a:t>
            </a:r>
            <a:r>
              <a:rPr lang="en-US" dirty="0"/>
              <a:t> </a:t>
            </a:r>
            <a:r>
              <a:rPr lang="en-US" dirty="0" err="1"/>
              <a:t>selama</a:t>
            </a:r>
            <a:r>
              <a:rPr lang="en-US" dirty="0"/>
              <a:t> </a:t>
            </a:r>
            <a:r>
              <a:rPr lang="en-US" dirty="0" err="1"/>
              <a:t>bumi</a:t>
            </a:r>
            <a:r>
              <a:rPr lang="en-US" dirty="0"/>
              <a:t>. Air </a:t>
            </a:r>
            <a:r>
              <a:rPr lang="en-US" dirty="0" err="1"/>
              <a:t>dan</a:t>
            </a:r>
            <a:r>
              <a:rPr lang="en-US" dirty="0"/>
              <a:t> </a:t>
            </a:r>
            <a:r>
              <a:rPr lang="en-US" dirty="0" err="1"/>
              <a:t>ruang</a:t>
            </a:r>
            <a:r>
              <a:rPr lang="en-US" dirty="0"/>
              <a:t> </a:t>
            </a:r>
            <a:r>
              <a:rPr lang="en-US" dirty="0" err="1"/>
              <a:t>angkasa</a:t>
            </a:r>
            <a:r>
              <a:rPr lang="en-US" dirty="0"/>
              <a:t> Indonesia </a:t>
            </a:r>
            <a:r>
              <a:rPr lang="en-US" dirty="0" err="1"/>
              <a:t>masih</a:t>
            </a:r>
            <a:r>
              <a:rPr lang="en-US" dirty="0"/>
              <a:t> </a:t>
            </a:r>
            <a:r>
              <a:rPr lang="en-US" dirty="0" err="1"/>
              <a:t>ada</a:t>
            </a:r>
            <a:r>
              <a:rPr lang="en-US" dirty="0"/>
              <a:t>, </a:t>
            </a:r>
            <a:r>
              <a:rPr lang="en-US" dirty="0" err="1"/>
              <a:t>dalam</a:t>
            </a:r>
            <a:r>
              <a:rPr lang="en-US" dirty="0"/>
              <a:t> </a:t>
            </a:r>
            <a:r>
              <a:rPr lang="en-US" dirty="0" err="1"/>
              <a:t>keadaan</a:t>
            </a:r>
            <a:r>
              <a:rPr lang="en-US" dirty="0"/>
              <a:t> </a:t>
            </a:r>
            <a:r>
              <a:rPr lang="en-US" dirty="0" err="1"/>
              <a:t>bagaimanapun</a:t>
            </a:r>
            <a:r>
              <a:rPr lang="en-US" dirty="0"/>
              <a:t> </a:t>
            </a:r>
            <a:r>
              <a:rPr lang="en-US" dirty="0" err="1"/>
              <a:t>tidak</a:t>
            </a:r>
            <a:r>
              <a:rPr lang="en-US" dirty="0"/>
              <a:t> </a:t>
            </a:r>
            <a:r>
              <a:rPr lang="en-US" dirty="0" err="1"/>
              <a:t>ada</a:t>
            </a:r>
            <a:r>
              <a:rPr lang="en-US" dirty="0"/>
              <a:t> </a:t>
            </a:r>
            <a:r>
              <a:rPr lang="en-US" dirty="0" err="1"/>
              <a:t>sesuatu</a:t>
            </a:r>
            <a:r>
              <a:rPr lang="en-US" dirty="0"/>
              <a:t> </a:t>
            </a:r>
            <a:r>
              <a:rPr lang="en-US" dirty="0" err="1"/>
              <a:t>kekuasaan</a:t>
            </a:r>
            <a:r>
              <a:rPr lang="en-US" dirty="0"/>
              <a:t> yang </a:t>
            </a:r>
            <a:r>
              <a:rPr lang="en-US" dirty="0" err="1"/>
              <a:t>akan</a:t>
            </a:r>
            <a:r>
              <a:rPr lang="en-US" dirty="0"/>
              <a:t> </a:t>
            </a:r>
            <a:r>
              <a:rPr lang="en-US" dirty="0" err="1"/>
              <a:t>memutus</a:t>
            </a:r>
            <a:r>
              <a:rPr lang="en-US" dirty="0"/>
              <a:t> </a:t>
            </a:r>
            <a:r>
              <a:rPr lang="en-US" dirty="0" err="1"/>
              <a:t>hubungan</a:t>
            </a:r>
            <a:r>
              <a:rPr lang="en-US" dirty="0"/>
              <a:t> </a:t>
            </a:r>
            <a:r>
              <a:rPr lang="en-US" dirty="0" err="1"/>
              <a:t>tersebut</a:t>
            </a:r>
            <a:r>
              <a:rPr lang="en-US" dirty="0"/>
              <a:t>.</a:t>
            </a:r>
          </a:p>
          <a:p>
            <a:pPr algn="ctr">
              <a:buNone/>
            </a:pPr>
            <a:r>
              <a:rPr lang="en-US" dirty="0" smtClean="0"/>
              <a:t>24</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lvl="0"/>
            <a:r>
              <a:rPr lang="en-US" sz="3200" b="1" i="1" dirty="0" smtClean="0"/>
              <a:t/>
            </a:r>
            <a:br>
              <a:rPr lang="en-US" sz="3200" b="1" i="1" dirty="0" smtClean="0"/>
            </a:br>
            <a:r>
              <a:rPr lang="en-US" sz="3200" b="1" i="1" dirty="0" smtClean="0"/>
              <a:t>AZAS DOMEIN TIDAK DIPERGUNAKAN LAGI DALAM HUKUM AGRARIA NASIONAL</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1219200"/>
            <a:ext cx="8229600" cy="5257800"/>
          </a:xfrm>
        </p:spPr>
        <p:txBody>
          <a:bodyPr>
            <a:normAutofit/>
          </a:bodyPr>
          <a:lstStyle/>
          <a:p>
            <a:r>
              <a:rPr lang="en-US" dirty="0"/>
              <a:t> </a:t>
            </a:r>
            <a:r>
              <a:rPr lang="en-US" dirty="0" smtClean="0"/>
              <a:t>UUPA </a:t>
            </a:r>
            <a:r>
              <a:rPr lang="en-US" dirty="0" err="1"/>
              <a:t>berpangkal</a:t>
            </a:r>
            <a:r>
              <a:rPr lang="en-US" dirty="0"/>
              <a:t> </a:t>
            </a:r>
            <a:r>
              <a:rPr lang="en-US" dirty="0" err="1"/>
              <a:t>pada</a:t>
            </a:r>
            <a:r>
              <a:rPr lang="en-US" dirty="0"/>
              <a:t> </a:t>
            </a:r>
            <a:r>
              <a:rPr lang="en-US" dirty="0" err="1"/>
              <a:t>Pasal</a:t>
            </a:r>
            <a:r>
              <a:rPr lang="en-US" dirty="0"/>
              <a:t> 33 </a:t>
            </a:r>
            <a:r>
              <a:rPr lang="en-US" dirty="0" err="1"/>
              <a:t>ayat</a:t>
            </a:r>
            <a:r>
              <a:rPr lang="en-US" dirty="0"/>
              <a:t> (3) UUD 1945 :</a:t>
            </a:r>
          </a:p>
          <a:p>
            <a:r>
              <a:rPr lang="en-US" dirty="0" err="1"/>
              <a:t>Bumi</a:t>
            </a:r>
            <a:r>
              <a:rPr lang="en-US" dirty="0"/>
              <a:t>, air, </a:t>
            </a:r>
            <a:r>
              <a:rPr lang="en-US" dirty="0" err="1"/>
              <a:t>dan</a:t>
            </a:r>
            <a:r>
              <a:rPr lang="en-US" dirty="0"/>
              <a:t> </a:t>
            </a:r>
            <a:r>
              <a:rPr lang="en-US" dirty="0" err="1"/>
              <a:t>kekayaan</a:t>
            </a:r>
            <a:r>
              <a:rPr lang="en-US" dirty="0"/>
              <a:t> </a:t>
            </a:r>
            <a:r>
              <a:rPr lang="en-US" dirty="0" err="1"/>
              <a:t>alam</a:t>
            </a:r>
            <a:r>
              <a:rPr lang="en-US" dirty="0"/>
              <a:t> yang </a:t>
            </a:r>
            <a:r>
              <a:rPr lang="en-US" dirty="0" err="1"/>
              <a:t>terkandung</a:t>
            </a:r>
            <a:r>
              <a:rPr lang="en-US" dirty="0"/>
              <a:t> </a:t>
            </a:r>
            <a:r>
              <a:rPr lang="en-US" dirty="0" err="1"/>
              <a:t>di</a:t>
            </a:r>
            <a:r>
              <a:rPr lang="en-US" dirty="0"/>
              <a:t> </a:t>
            </a:r>
            <a:r>
              <a:rPr lang="en-US" dirty="0" err="1"/>
              <a:t>dalamnya</a:t>
            </a:r>
            <a:r>
              <a:rPr lang="en-US" dirty="0"/>
              <a:t> </a:t>
            </a:r>
            <a:r>
              <a:rPr lang="en-US" dirty="0" err="1"/>
              <a:t>dikuasai</a:t>
            </a:r>
            <a:r>
              <a:rPr lang="en-US" dirty="0"/>
              <a:t> Negara </a:t>
            </a:r>
            <a:r>
              <a:rPr lang="en-US" dirty="0" err="1"/>
              <a:t>dan</a:t>
            </a:r>
            <a:r>
              <a:rPr lang="en-US" dirty="0"/>
              <a:t> </a:t>
            </a:r>
            <a:r>
              <a:rPr lang="en-US" dirty="0" err="1"/>
              <a:t>dipergunakan</a:t>
            </a:r>
            <a:r>
              <a:rPr lang="en-US" dirty="0"/>
              <a:t> </a:t>
            </a:r>
            <a:r>
              <a:rPr lang="en-US" dirty="0" err="1"/>
              <a:t>sebesar</a:t>
            </a:r>
            <a:r>
              <a:rPr lang="en-US" dirty="0"/>
              <a:t> </a:t>
            </a:r>
            <a:r>
              <a:rPr lang="en-US" dirty="0" err="1"/>
              <a:t>besarnya</a:t>
            </a:r>
            <a:r>
              <a:rPr lang="en-US" dirty="0"/>
              <a:t> </a:t>
            </a:r>
            <a:r>
              <a:rPr lang="en-US" dirty="0" err="1"/>
              <a:t>kemakmuran</a:t>
            </a:r>
            <a:r>
              <a:rPr lang="en-US" dirty="0"/>
              <a:t> </a:t>
            </a:r>
            <a:r>
              <a:rPr lang="en-US" dirty="0" err="1"/>
              <a:t>rakyat</a:t>
            </a:r>
            <a:r>
              <a:rPr lang="en-US" dirty="0"/>
              <a:t>, </a:t>
            </a:r>
            <a:r>
              <a:rPr lang="en-US" dirty="0" err="1"/>
              <a:t>tidak</a:t>
            </a:r>
            <a:r>
              <a:rPr lang="en-US" dirty="0"/>
              <a:t> </a:t>
            </a:r>
            <a:r>
              <a:rPr lang="en-US" dirty="0" err="1"/>
              <a:t>perlu</a:t>
            </a:r>
            <a:r>
              <a:rPr lang="en-US" dirty="0"/>
              <a:t> Negara </a:t>
            </a:r>
            <a:r>
              <a:rPr lang="en-US" dirty="0" err="1"/>
              <a:t>bertindak</a:t>
            </a:r>
            <a:r>
              <a:rPr lang="en-US" dirty="0"/>
              <a:t> </a:t>
            </a:r>
            <a:r>
              <a:rPr lang="en-US" dirty="0" err="1"/>
              <a:t>sebagai</a:t>
            </a:r>
            <a:r>
              <a:rPr lang="en-US" dirty="0"/>
              <a:t> </a:t>
            </a:r>
            <a:r>
              <a:rPr lang="en-US" dirty="0" err="1"/>
              <a:t>pemilik</a:t>
            </a:r>
            <a:r>
              <a:rPr lang="en-US" dirty="0"/>
              <a:t> </a:t>
            </a:r>
            <a:r>
              <a:rPr lang="en-US" dirty="0" err="1"/>
              <a:t>tanah</a:t>
            </a:r>
            <a:r>
              <a:rPr lang="en-US" dirty="0"/>
              <a:t> (</a:t>
            </a:r>
            <a:r>
              <a:rPr lang="en-US" dirty="0" err="1"/>
              <a:t>Eigenar</a:t>
            </a:r>
            <a:r>
              <a:rPr lang="en-US" dirty="0"/>
              <a:t>).</a:t>
            </a:r>
          </a:p>
          <a:p>
            <a:pPr>
              <a:buNone/>
            </a:pPr>
            <a:r>
              <a:rPr lang="en-US" dirty="0"/>
              <a:t> </a:t>
            </a:r>
          </a:p>
          <a:p>
            <a:pPr algn="ctr">
              <a:buNone/>
            </a:pPr>
            <a:r>
              <a:rPr lang="en-US" dirty="0" smtClean="0"/>
              <a:t>25</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63762"/>
          </a:xfrm>
        </p:spPr>
        <p:txBody>
          <a:bodyPr>
            <a:normAutofit fontScale="90000"/>
          </a:bodyPr>
          <a:lstStyle/>
          <a:p>
            <a:r>
              <a:rPr lang="en-US" sz="3200" dirty="0" smtClean="0"/>
              <a:t/>
            </a:r>
            <a:br>
              <a:rPr lang="en-US" sz="3200" dirty="0" smtClean="0"/>
            </a:br>
            <a:r>
              <a:rPr lang="en-US" sz="3200" dirty="0" err="1" smtClean="0"/>
              <a:t>Untuk</a:t>
            </a:r>
            <a:r>
              <a:rPr lang="en-US" sz="3200" dirty="0" smtClean="0"/>
              <a:t> </a:t>
            </a:r>
            <a:r>
              <a:rPr lang="en-US" sz="3200" dirty="0" err="1" smtClean="0"/>
              <a:t>itu</a:t>
            </a:r>
            <a:r>
              <a:rPr lang="en-US" sz="3200" dirty="0" smtClean="0"/>
              <a:t> </a:t>
            </a:r>
            <a:r>
              <a:rPr lang="en-US" sz="3200" dirty="0" err="1" smtClean="0"/>
              <a:t>Pasal</a:t>
            </a:r>
            <a:r>
              <a:rPr lang="en-US" sz="3200" dirty="0" smtClean="0"/>
              <a:t> 2 UUPA </a:t>
            </a:r>
            <a:r>
              <a:rPr lang="en-US" sz="3200" dirty="0" err="1" smtClean="0"/>
              <a:t>menyatakan</a:t>
            </a:r>
            <a:r>
              <a:rPr lang="en-US" sz="3200" dirty="0" smtClean="0"/>
              <a:t> :</a:t>
            </a:r>
            <a:r>
              <a:rPr lang="en-US" sz="2800" dirty="0" smtClean="0"/>
              <a:t/>
            </a:r>
            <a:br>
              <a:rPr lang="en-US" sz="2800" dirty="0" smtClean="0"/>
            </a:br>
            <a:r>
              <a:rPr lang="en-US" sz="3200" dirty="0" err="1" smtClean="0"/>
              <a:t>Ayat</a:t>
            </a:r>
            <a:r>
              <a:rPr lang="en-US" sz="3200" dirty="0" smtClean="0"/>
              <a:t> 1	: </a:t>
            </a:r>
            <a:r>
              <a:rPr lang="en-US" sz="2800" dirty="0" smtClean="0"/>
              <a:t/>
            </a:r>
            <a:br>
              <a:rPr lang="en-US" sz="2800" dirty="0" smtClean="0"/>
            </a:br>
            <a:r>
              <a:rPr lang="en-US" sz="3200" i="1" dirty="0" err="1" smtClean="0"/>
              <a:t>Bumi</a:t>
            </a:r>
            <a:r>
              <a:rPr lang="en-US" sz="3200" i="1" dirty="0" smtClean="0"/>
              <a:t>, air </a:t>
            </a:r>
            <a:r>
              <a:rPr lang="en-US" sz="3200" i="1" dirty="0" err="1" smtClean="0"/>
              <a:t>dan</a:t>
            </a:r>
            <a:r>
              <a:rPr lang="en-US" sz="3200" i="1" dirty="0" smtClean="0"/>
              <a:t> </a:t>
            </a:r>
            <a:r>
              <a:rPr lang="en-US" sz="3200" i="1" dirty="0" err="1" smtClean="0"/>
              <a:t>ruang</a:t>
            </a:r>
            <a:r>
              <a:rPr lang="en-US" sz="3200" i="1" dirty="0" smtClean="0"/>
              <a:t> </a:t>
            </a:r>
            <a:r>
              <a:rPr lang="en-US" sz="3200" i="1" dirty="0" err="1" smtClean="0"/>
              <a:t>angkasa</a:t>
            </a:r>
            <a:r>
              <a:rPr lang="en-US" sz="3200" i="1" dirty="0" smtClean="0"/>
              <a:t> </a:t>
            </a:r>
            <a:r>
              <a:rPr lang="en-US" sz="3200" i="1" dirty="0" err="1" smtClean="0"/>
              <a:t>termasuk</a:t>
            </a:r>
            <a:r>
              <a:rPr lang="en-US" sz="3200" i="1" dirty="0" smtClean="0"/>
              <a:t> </a:t>
            </a:r>
            <a:r>
              <a:rPr lang="en-US" sz="3200" i="1" dirty="0" err="1" smtClean="0"/>
              <a:t>kekayaan</a:t>
            </a:r>
            <a:r>
              <a:rPr lang="en-US" sz="3200" i="1" dirty="0" smtClean="0"/>
              <a:t> </a:t>
            </a:r>
            <a:r>
              <a:rPr lang="en-US" sz="3200" i="1" dirty="0" err="1" smtClean="0"/>
              <a:t>alam</a:t>
            </a:r>
            <a:r>
              <a:rPr lang="en-US" sz="3200" i="1" dirty="0" smtClean="0"/>
              <a:t> yang </a:t>
            </a:r>
            <a:r>
              <a:rPr lang="en-US" sz="3200" i="1" dirty="0" err="1" smtClean="0"/>
              <a:t>terkandung</a:t>
            </a:r>
            <a:r>
              <a:rPr lang="en-US" sz="3200" i="1" dirty="0" smtClean="0"/>
              <a:t> </a:t>
            </a:r>
            <a:r>
              <a:rPr lang="en-US" sz="3200" i="1" dirty="0" err="1" smtClean="0"/>
              <a:t>di</a:t>
            </a:r>
            <a:r>
              <a:rPr lang="en-US" sz="3200" i="1" dirty="0" smtClean="0"/>
              <a:t> </a:t>
            </a:r>
            <a:r>
              <a:rPr lang="en-US" sz="3200" i="1" dirty="0" err="1" smtClean="0"/>
              <a:t>dalamnya</a:t>
            </a:r>
            <a:r>
              <a:rPr lang="en-US" sz="3200" i="1" dirty="0" smtClean="0"/>
              <a:t> </a:t>
            </a:r>
            <a:r>
              <a:rPr lang="en-US" sz="3200" i="1" dirty="0" err="1" smtClean="0"/>
              <a:t>pada</a:t>
            </a:r>
            <a:r>
              <a:rPr lang="en-US" sz="3200" i="1" dirty="0" smtClean="0"/>
              <a:t> </a:t>
            </a:r>
            <a:r>
              <a:rPr lang="en-US" sz="3200" i="1" dirty="0" err="1" smtClean="0"/>
              <a:t>tingkatan</a:t>
            </a:r>
            <a:r>
              <a:rPr lang="en-US" sz="3200" i="1" dirty="0" smtClean="0"/>
              <a:t> </a:t>
            </a:r>
            <a:r>
              <a:rPr lang="en-US" sz="3200" i="1" dirty="0" err="1" smtClean="0"/>
              <a:t>tertinggi</a:t>
            </a:r>
            <a:r>
              <a:rPr lang="en-US" sz="3200" i="1" dirty="0" smtClean="0"/>
              <a:t> </a:t>
            </a:r>
            <a:r>
              <a:rPr lang="en-US" sz="3200" i="1" dirty="0" err="1" smtClean="0"/>
              <a:t>dikuasai</a:t>
            </a:r>
            <a:r>
              <a:rPr lang="en-US" sz="3200" i="1" dirty="0" smtClean="0"/>
              <a:t> </a:t>
            </a:r>
            <a:r>
              <a:rPr lang="en-US" sz="3200" i="1" dirty="0" err="1" smtClean="0"/>
              <a:t>oleh</a:t>
            </a:r>
            <a:r>
              <a:rPr lang="en-US" sz="3200" i="1" dirty="0" smtClean="0"/>
              <a:t> Negara,</a:t>
            </a:r>
            <a:r>
              <a:rPr lang="en-US" sz="2800" dirty="0" smtClean="0"/>
              <a:t/>
            </a:r>
            <a:br>
              <a:rPr lang="en-US" sz="2800" dirty="0" smtClean="0"/>
            </a:br>
            <a:endParaRPr lang="en-US" sz="3200" dirty="0"/>
          </a:p>
        </p:txBody>
      </p:sp>
      <p:sp>
        <p:nvSpPr>
          <p:cNvPr id="3" name="Content Placeholder 2"/>
          <p:cNvSpPr>
            <a:spLocks noGrp="1"/>
          </p:cNvSpPr>
          <p:nvPr>
            <p:ph idx="1"/>
          </p:nvPr>
        </p:nvSpPr>
        <p:spPr>
          <a:xfrm>
            <a:off x="457200" y="2514600"/>
            <a:ext cx="8229600" cy="4114800"/>
          </a:xfrm>
        </p:spPr>
        <p:txBody>
          <a:bodyPr>
            <a:normAutofit fontScale="62500" lnSpcReduction="20000"/>
          </a:bodyPr>
          <a:lstStyle/>
          <a:p>
            <a:pPr>
              <a:buNone/>
            </a:pPr>
            <a:r>
              <a:rPr lang="en-US" sz="4000" dirty="0" err="1" smtClean="0"/>
              <a:t>Ayat</a:t>
            </a:r>
            <a:r>
              <a:rPr lang="en-US" sz="4000" dirty="0" smtClean="0"/>
              <a:t> </a:t>
            </a:r>
            <a:r>
              <a:rPr lang="en-US" sz="4000" dirty="0"/>
              <a:t>2	: </a:t>
            </a:r>
          </a:p>
          <a:p>
            <a:r>
              <a:rPr lang="en-US" sz="4000" i="1" dirty="0" err="1"/>
              <a:t>hak</a:t>
            </a:r>
            <a:r>
              <a:rPr lang="en-US" sz="4000" i="1" dirty="0"/>
              <a:t> </a:t>
            </a:r>
            <a:r>
              <a:rPr lang="en-US" sz="4000" i="1" dirty="0" err="1"/>
              <a:t>menguasai</a:t>
            </a:r>
            <a:r>
              <a:rPr lang="en-US" sz="4000" i="1" dirty="0"/>
              <a:t> </a:t>
            </a:r>
            <a:r>
              <a:rPr lang="en-US" sz="4000" i="1" dirty="0" err="1"/>
              <a:t>dari</a:t>
            </a:r>
            <a:r>
              <a:rPr lang="en-US" sz="4000" i="1" dirty="0"/>
              <a:t> Negara </a:t>
            </a:r>
            <a:r>
              <a:rPr lang="en-US" sz="4000" i="1" dirty="0" err="1"/>
              <a:t>termaksud</a:t>
            </a:r>
            <a:r>
              <a:rPr lang="en-US" sz="4000" i="1" dirty="0"/>
              <a:t> </a:t>
            </a:r>
            <a:r>
              <a:rPr lang="en-US" sz="4000" i="1" dirty="0" err="1"/>
              <a:t>dalam</a:t>
            </a:r>
            <a:r>
              <a:rPr lang="en-US" sz="4000" i="1" dirty="0"/>
              <a:t> </a:t>
            </a:r>
            <a:r>
              <a:rPr lang="en-US" sz="4000" i="1" dirty="0" err="1"/>
              <a:t>ayat</a:t>
            </a:r>
            <a:r>
              <a:rPr lang="en-US" sz="4000" i="1" dirty="0"/>
              <a:t> 1 </a:t>
            </a:r>
            <a:r>
              <a:rPr lang="en-US" sz="4000" i="1" dirty="0" err="1"/>
              <a:t>pasal</a:t>
            </a:r>
            <a:r>
              <a:rPr lang="en-US" sz="4000" i="1" dirty="0"/>
              <a:t> </a:t>
            </a:r>
            <a:r>
              <a:rPr lang="en-US" sz="4000" i="1" dirty="0" err="1"/>
              <a:t>ini</a:t>
            </a:r>
            <a:r>
              <a:rPr lang="en-US" sz="4000" i="1" dirty="0"/>
              <a:t> </a:t>
            </a:r>
            <a:r>
              <a:rPr lang="en-US" sz="4000" i="1" dirty="0" err="1"/>
              <a:t>memberi</a:t>
            </a:r>
            <a:r>
              <a:rPr lang="en-US" sz="4000" i="1" dirty="0"/>
              <a:t>   </a:t>
            </a:r>
            <a:r>
              <a:rPr lang="en-US" sz="4000" i="1" dirty="0" err="1"/>
              <a:t>wewenang</a:t>
            </a:r>
            <a:r>
              <a:rPr lang="en-US" sz="4000" i="1" dirty="0"/>
              <a:t> </a:t>
            </a:r>
            <a:r>
              <a:rPr lang="en-US" sz="4000" i="1" dirty="0" err="1"/>
              <a:t>untuk</a:t>
            </a:r>
            <a:r>
              <a:rPr lang="en-US" sz="4000" i="1" dirty="0"/>
              <a:t> </a:t>
            </a:r>
            <a:r>
              <a:rPr lang="en-US" sz="4000" i="1" dirty="0" smtClean="0"/>
              <a:t>:</a:t>
            </a:r>
            <a:endParaRPr lang="en-US" sz="4000" dirty="0"/>
          </a:p>
          <a:p>
            <a:pPr lvl="1"/>
            <a:r>
              <a:rPr lang="en-US" sz="4000" dirty="0" err="1"/>
              <a:t>Mengatur</a:t>
            </a:r>
            <a:r>
              <a:rPr lang="en-US" sz="4000" dirty="0"/>
              <a:t> </a:t>
            </a:r>
            <a:r>
              <a:rPr lang="en-US" sz="4000" dirty="0" err="1"/>
              <a:t>dan</a:t>
            </a:r>
            <a:r>
              <a:rPr lang="en-US" sz="4000" dirty="0"/>
              <a:t> </a:t>
            </a:r>
            <a:r>
              <a:rPr lang="en-US" sz="4000" dirty="0" err="1"/>
              <a:t>menyelenggarakan</a:t>
            </a:r>
            <a:r>
              <a:rPr lang="en-US" sz="4000" dirty="0"/>
              <a:t> </a:t>
            </a:r>
            <a:r>
              <a:rPr lang="en-US" sz="4000" dirty="0" err="1"/>
              <a:t>perembukan</a:t>
            </a:r>
            <a:r>
              <a:rPr lang="en-US" sz="4000" dirty="0"/>
              <a:t>, </a:t>
            </a:r>
            <a:r>
              <a:rPr lang="en-US" sz="4000" dirty="0" err="1"/>
              <a:t>penggunaan</a:t>
            </a:r>
            <a:r>
              <a:rPr lang="en-US" sz="4000" dirty="0"/>
              <a:t>, </a:t>
            </a:r>
            <a:r>
              <a:rPr lang="en-US" sz="4000" dirty="0" err="1"/>
              <a:t>persediaan</a:t>
            </a:r>
            <a:r>
              <a:rPr lang="en-US" sz="4000" dirty="0"/>
              <a:t> </a:t>
            </a:r>
            <a:r>
              <a:rPr lang="en-US" sz="4000" dirty="0" err="1"/>
              <a:t>dan</a:t>
            </a:r>
            <a:r>
              <a:rPr lang="en-US" sz="4000" dirty="0"/>
              <a:t> </a:t>
            </a:r>
            <a:r>
              <a:rPr lang="en-US" sz="4000" dirty="0" err="1"/>
              <a:t>pemiliharaan</a:t>
            </a:r>
            <a:r>
              <a:rPr lang="en-US" sz="4000" dirty="0"/>
              <a:t> </a:t>
            </a:r>
            <a:r>
              <a:rPr lang="en-US" sz="4000" dirty="0" err="1"/>
              <a:t>bumi</a:t>
            </a:r>
            <a:r>
              <a:rPr lang="en-US" sz="4000" dirty="0"/>
              <a:t>, air </a:t>
            </a:r>
            <a:r>
              <a:rPr lang="en-US" sz="4000" dirty="0" err="1"/>
              <a:t>dan</a:t>
            </a:r>
            <a:r>
              <a:rPr lang="en-US" sz="4000" dirty="0"/>
              <a:t> </a:t>
            </a:r>
            <a:r>
              <a:rPr lang="en-US" sz="4000" dirty="0" err="1"/>
              <a:t>ruang</a:t>
            </a:r>
            <a:r>
              <a:rPr lang="en-US" sz="4000" dirty="0"/>
              <a:t> </a:t>
            </a:r>
            <a:r>
              <a:rPr lang="en-US" sz="4000" dirty="0" err="1"/>
              <a:t>angkasa</a:t>
            </a:r>
            <a:r>
              <a:rPr lang="en-US" sz="4000" dirty="0"/>
              <a:t> </a:t>
            </a:r>
            <a:r>
              <a:rPr lang="en-US" sz="4000" dirty="0" err="1"/>
              <a:t>tersebut</a:t>
            </a:r>
            <a:r>
              <a:rPr lang="en-US" sz="4000" dirty="0"/>
              <a:t>,</a:t>
            </a:r>
          </a:p>
          <a:p>
            <a:pPr lvl="1"/>
            <a:r>
              <a:rPr lang="en-US" sz="4000" dirty="0" err="1"/>
              <a:t>Menentukan</a:t>
            </a:r>
            <a:r>
              <a:rPr lang="en-US" sz="4000" dirty="0"/>
              <a:t> </a:t>
            </a:r>
            <a:r>
              <a:rPr lang="en-US" sz="4000" dirty="0" err="1"/>
              <a:t>dan</a:t>
            </a:r>
            <a:r>
              <a:rPr lang="en-US" sz="4000" dirty="0"/>
              <a:t> </a:t>
            </a:r>
            <a:r>
              <a:rPr lang="en-US" sz="4000" dirty="0" err="1"/>
              <a:t>mengatur</a:t>
            </a:r>
            <a:r>
              <a:rPr lang="en-US" sz="4000" dirty="0"/>
              <a:t> </a:t>
            </a:r>
            <a:r>
              <a:rPr lang="en-US" sz="4000" dirty="0" err="1"/>
              <a:t>hubungan</a:t>
            </a:r>
            <a:r>
              <a:rPr lang="en-US" sz="4000" dirty="0"/>
              <a:t> </a:t>
            </a:r>
            <a:r>
              <a:rPr lang="en-US" sz="4000" dirty="0" err="1"/>
              <a:t>hukum</a:t>
            </a:r>
            <a:r>
              <a:rPr lang="en-US" sz="4000" dirty="0"/>
              <a:t> </a:t>
            </a:r>
            <a:r>
              <a:rPr lang="en-US" sz="4000" dirty="0" err="1"/>
              <a:t>antara</a:t>
            </a:r>
            <a:r>
              <a:rPr lang="en-US" sz="4000" dirty="0"/>
              <a:t> </a:t>
            </a:r>
            <a:r>
              <a:rPr lang="en-US" sz="4000" dirty="0" err="1"/>
              <a:t>orang</a:t>
            </a:r>
            <a:r>
              <a:rPr lang="en-US" sz="4000" dirty="0"/>
              <a:t> </a:t>
            </a:r>
            <a:r>
              <a:rPr lang="en-US" sz="4000" dirty="0" err="1"/>
              <a:t>dengan</a:t>
            </a:r>
            <a:r>
              <a:rPr lang="en-US" sz="4000" dirty="0"/>
              <a:t> </a:t>
            </a:r>
            <a:r>
              <a:rPr lang="en-US" sz="4000" dirty="0" err="1"/>
              <a:t>bumi</a:t>
            </a:r>
            <a:r>
              <a:rPr lang="en-US" sz="4000" dirty="0"/>
              <a:t>, air </a:t>
            </a:r>
            <a:r>
              <a:rPr lang="en-US" sz="4000" dirty="0" err="1"/>
              <a:t>dan</a:t>
            </a:r>
            <a:r>
              <a:rPr lang="en-US" sz="4000" dirty="0"/>
              <a:t> </a:t>
            </a:r>
            <a:r>
              <a:rPr lang="en-US" sz="4000" dirty="0" err="1"/>
              <a:t>ruang</a:t>
            </a:r>
            <a:r>
              <a:rPr lang="en-US" sz="4000" dirty="0"/>
              <a:t> </a:t>
            </a:r>
            <a:r>
              <a:rPr lang="en-US" sz="4000" dirty="0" err="1"/>
              <a:t>angkasa</a:t>
            </a:r>
            <a:r>
              <a:rPr lang="en-US" sz="4000" dirty="0"/>
              <a:t>.</a:t>
            </a:r>
          </a:p>
          <a:p>
            <a:pPr lvl="1"/>
            <a:r>
              <a:rPr lang="en-US" sz="4000" dirty="0" err="1"/>
              <a:t>Menentukan</a:t>
            </a:r>
            <a:r>
              <a:rPr lang="en-US" sz="4000" dirty="0"/>
              <a:t> </a:t>
            </a:r>
            <a:r>
              <a:rPr lang="en-US" sz="4000" dirty="0" err="1"/>
              <a:t>dan</a:t>
            </a:r>
            <a:r>
              <a:rPr lang="en-US" sz="4000" dirty="0"/>
              <a:t> </a:t>
            </a:r>
            <a:r>
              <a:rPr lang="en-US" sz="4000" dirty="0" err="1"/>
              <a:t>mengatur</a:t>
            </a:r>
            <a:r>
              <a:rPr lang="en-US" sz="4000" dirty="0"/>
              <a:t> </a:t>
            </a:r>
            <a:r>
              <a:rPr lang="en-US" sz="4000" dirty="0" err="1"/>
              <a:t>hubungan</a:t>
            </a:r>
            <a:r>
              <a:rPr lang="en-US" sz="4000" dirty="0"/>
              <a:t> </a:t>
            </a:r>
            <a:r>
              <a:rPr lang="en-US" sz="4000" dirty="0" err="1"/>
              <a:t>hukum</a:t>
            </a:r>
            <a:r>
              <a:rPr lang="en-US" sz="4000" dirty="0"/>
              <a:t> </a:t>
            </a:r>
            <a:r>
              <a:rPr lang="en-US" sz="4000" dirty="0" err="1"/>
              <a:t>antara</a:t>
            </a:r>
            <a:r>
              <a:rPr lang="en-US" sz="4000" dirty="0"/>
              <a:t> </a:t>
            </a:r>
            <a:r>
              <a:rPr lang="en-US" sz="4000" dirty="0" err="1"/>
              <a:t>orang</a:t>
            </a:r>
            <a:r>
              <a:rPr lang="en-US" sz="4000" dirty="0"/>
              <a:t> – </a:t>
            </a:r>
            <a:r>
              <a:rPr lang="en-US" sz="4000" dirty="0" err="1"/>
              <a:t>orang</a:t>
            </a:r>
            <a:r>
              <a:rPr lang="en-US" sz="4000" dirty="0"/>
              <a:t> </a:t>
            </a:r>
            <a:r>
              <a:rPr lang="en-US" sz="4000" dirty="0" err="1"/>
              <a:t>dan</a:t>
            </a:r>
            <a:r>
              <a:rPr lang="en-US" sz="4000" dirty="0"/>
              <a:t> </a:t>
            </a:r>
            <a:r>
              <a:rPr lang="en-US" sz="4000" dirty="0" err="1"/>
              <a:t>perbuatan</a:t>
            </a:r>
            <a:r>
              <a:rPr lang="en-US" sz="4000" dirty="0"/>
              <a:t> </a:t>
            </a:r>
            <a:r>
              <a:rPr lang="en-US" sz="4000" dirty="0" err="1"/>
              <a:t>hukum</a:t>
            </a:r>
            <a:r>
              <a:rPr lang="en-US" sz="4000" dirty="0"/>
              <a:t> yang </a:t>
            </a:r>
            <a:r>
              <a:rPr lang="en-US" sz="4000" dirty="0" err="1"/>
              <a:t>mengenai</a:t>
            </a:r>
            <a:r>
              <a:rPr lang="en-US" sz="4000" dirty="0"/>
              <a:t> </a:t>
            </a:r>
            <a:r>
              <a:rPr lang="en-US" sz="4000" dirty="0" err="1"/>
              <a:t>bumi</a:t>
            </a:r>
            <a:r>
              <a:rPr lang="en-US" sz="4000" dirty="0"/>
              <a:t>, air </a:t>
            </a:r>
            <a:r>
              <a:rPr lang="en-US" sz="4000" dirty="0" err="1"/>
              <a:t>dan</a:t>
            </a:r>
            <a:r>
              <a:rPr lang="en-US" sz="4000" dirty="0"/>
              <a:t> </a:t>
            </a:r>
            <a:r>
              <a:rPr lang="en-US" sz="4000" dirty="0" err="1"/>
              <a:t>ruang</a:t>
            </a:r>
            <a:r>
              <a:rPr lang="en-US" sz="4000" dirty="0"/>
              <a:t> </a:t>
            </a:r>
            <a:r>
              <a:rPr lang="en-US" sz="4000" dirty="0" err="1"/>
              <a:t>angkasa</a:t>
            </a:r>
            <a:r>
              <a:rPr lang="en-US" sz="4000" dirty="0"/>
              <a:t>.</a:t>
            </a:r>
          </a:p>
          <a:p>
            <a:pPr algn="ctr">
              <a:buNone/>
            </a:pPr>
            <a:endParaRPr lang="en-US" dirty="0" smtClean="0"/>
          </a:p>
          <a:p>
            <a:pPr algn="ctr">
              <a:buNone/>
            </a:pPr>
            <a:endParaRPr lang="en-US" dirty="0" smtClean="0"/>
          </a:p>
          <a:p>
            <a:pPr algn="ct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25762"/>
          </a:xfrm>
        </p:spPr>
        <p:txBody>
          <a:bodyPr>
            <a:normAutofit fontScale="90000"/>
          </a:bodyPr>
          <a:lstStyle/>
          <a:p>
            <a:pPr algn="l"/>
            <a:r>
              <a:rPr lang="en-US" sz="3200" dirty="0" smtClean="0"/>
              <a:t/>
            </a:r>
            <a:br>
              <a:rPr lang="en-US" sz="3200" dirty="0" smtClean="0"/>
            </a:br>
            <a:r>
              <a:rPr lang="en-US" sz="2700" dirty="0" err="1" smtClean="0"/>
              <a:t>Ayat</a:t>
            </a:r>
            <a:r>
              <a:rPr lang="en-US" sz="3200" dirty="0" smtClean="0"/>
              <a:t> 3	: </a:t>
            </a:r>
            <a:br>
              <a:rPr lang="en-US" sz="3200" dirty="0" smtClean="0"/>
            </a:br>
            <a:r>
              <a:rPr lang="en-US" sz="3200" i="1" dirty="0" smtClean="0"/>
              <a:t>    </a:t>
            </a:r>
            <a:r>
              <a:rPr lang="en-US" sz="3100" i="1" dirty="0" err="1" smtClean="0"/>
              <a:t>Wewenang</a:t>
            </a:r>
            <a:r>
              <a:rPr lang="en-US" sz="3100" i="1" dirty="0" smtClean="0"/>
              <a:t> yang </a:t>
            </a:r>
            <a:r>
              <a:rPr lang="en-US" sz="3100" i="1" dirty="0" err="1" smtClean="0"/>
              <a:t>bersumber</a:t>
            </a:r>
            <a:r>
              <a:rPr lang="en-US" sz="3100" i="1" dirty="0" smtClean="0"/>
              <a:t> </a:t>
            </a:r>
            <a:r>
              <a:rPr lang="en-US" sz="3100" i="1" dirty="0" err="1" smtClean="0"/>
              <a:t>pada</a:t>
            </a:r>
            <a:r>
              <a:rPr lang="en-US" sz="3100" i="1" dirty="0" smtClean="0"/>
              <a:t> </a:t>
            </a:r>
            <a:r>
              <a:rPr lang="en-US" sz="3100" i="1" dirty="0" err="1" smtClean="0"/>
              <a:t>hak</a:t>
            </a:r>
            <a:r>
              <a:rPr lang="en-US" sz="3100" i="1" dirty="0" smtClean="0"/>
              <a:t> </a:t>
            </a:r>
            <a:r>
              <a:rPr lang="en-US" sz="3100" i="1" dirty="0" err="1" smtClean="0"/>
              <a:t>menguasai</a:t>
            </a:r>
            <a:r>
              <a:rPr lang="en-US" sz="3100" i="1" dirty="0" smtClean="0"/>
              <a:t> </a:t>
            </a:r>
            <a:r>
              <a:rPr lang="en-US" sz="3100" i="1" dirty="0" err="1" smtClean="0"/>
              <a:t>dari</a:t>
            </a:r>
            <a:r>
              <a:rPr lang="en-US" sz="3100" i="1" dirty="0" smtClean="0"/>
              <a:t> Negara </a:t>
            </a:r>
            <a:r>
              <a:rPr lang="en-US" sz="3100" i="1" dirty="0" err="1" smtClean="0"/>
              <a:t>tersebut</a:t>
            </a:r>
            <a:r>
              <a:rPr lang="en-US" sz="3100" i="1" dirty="0" smtClean="0"/>
              <a:t> </a:t>
            </a:r>
            <a:r>
              <a:rPr lang="en-US" sz="3100" i="1" dirty="0" err="1" smtClean="0"/>
              <a:t>digunakan</a:t>
            </a:r>
            <a:r>
              <a:rPr lang="en-US" sz="3100" i="1" dirty="0" smtClean="0"/>
              <a:t> </a:t>
            </a:r>
            <a:r>
              <a:rPr lang="en-US" sz="3100" i="1" dirty="0" err="1" smtClean="0"/>
              <a:t>untuk</a:t>
            </a:r>
            <a:r>
              <a:rPr lang="en-US" sz="3100" i="1" dirty="0" smtClean="0"/>
              <a:t> </a:t>
            </a:r>
            <a:r>
              <a:rPr lang="en-US" sz="3100" i="1" dirty="0" err="1" smtClean="0"/>
              <a:t>mencapai</a:t>
            </a:r>
            <a:r>
              <a:rPr lang="en-US" sz="3100" i="1" dirty="0" smtClean="0"/>
              <a:t> </a:t>
            </a:r>
            <a:r>
              <a:rPr lang="en-US" sz="3100" i="1" dirty="0" err="1" smtClean="0"/>
              <a:t>sebesar</a:t>
            </a:r>
            <a:r>
              <a:rPr lang="en-US" sz="3100" i="1" dirty="0" smtClean="0"/>
              <a:t> – </a:t>
            </a:r>
            <a:r>
              <a:rPr lang="en-US" sz="3100" i="1" dirty="0" err="1" smtClean="0"/>
              <a:t>besarnya</a:t>
            </a:r>
            <a:r>
              <a:rPr lang="en-US" sz="3100" i="1" dirty="0" smtClean="0"/>
              <a:t> </a:t>
            </a:r>
            <a:r>
              <a:rPr lang="en-US" sz="3100" i="1" dirty="0" err="1" smtClean="0"/>
              <a:t>kemamuran</a:t>
            </a:r>
            <a:r>
              <a:rPr lang="en-US" sz="3100" i="1" dirty="0" smtClean="0"/>
              <a:t> </a:t>
            </a:r>
            <a:r>
              <a:rPr lang="en-US" sz="3100" i="1" dirty="0" err="1" smtClean="0"/>
              <a:t>rakyat</a:t>
            </a:r>
            <a:r>
              <a:rPr lang="en-US" sz="3100" i="1" dirty="0" smtClean="0"/>
              <a:t> </a:t>
            </a:r>
            <a:r>
              <a:rPr lang="en-US" sz="3100" i="1" dirty="0" err="1" smtClean="0"/>
              <a:t>dalam</a:t>
            </a:r>
            <a:r>
              <a:rPr lang="en-US" sz="3100" i="1" dirty="0" smtClean="0"/>
              <a:t> </a:t>
            </a:r>
            <a:r>
              <a:rPr lang="en-US" sz="3100" i="1" dirty="0" err="1" smtClean="0"/>
              <a:t>arti</a:t>
            </a:r>
            <a:r>
              <a:rPr lang="en-US" sz="3100" i="1" dirty="0" smtClean="0"/>
              <a:t> </a:t>
            </a:r>
            <a:r>
              <a:rPr lang="en-US" sz="3100" i="1" dirty="0" err="1" smtClean="0"/>
              <a:t>kebangsaan</a:t>
            </a:r>
            <a:r>
              <a:rPr lang="en-US" sz="3100" i="1" dirty="0" smtClean="0"/>
              <a:t>, </a:t>
            </a:r>
            <a:r>
              <a:rPr lang="en-US" sz="3100" i="1" dirty="0" err="1" smtClean="0"/>
              <a:t>kesejahteraan</a:t>
            </a:r>
            <a:r>
              <a:rPr lang="en-US" sz="3100" i="1" dirty="0" smtClean="0"/>
              <a:t> </a:t>
            </a:r>
            <a:r>
              <a:rPr lang="en-US" sz="3100" i="1" dirty="0" err="1" smtClean="0"/>
              <a:t>dan</a:t>
            </a:r>
            <a:r>
              <a:rPr lang="en-US" sz="3100" i="1" dirty="0" smtClean="0"/>
              <a:t> </a:t>
            </a:r>
            <a:r>
              <a:rPr lang="en-US" sz="3100" i="1" dirty="0" err="1" smtClean="0"/>
              <a:t>kemerdekaan</a:t>
            </a:r>
            <a:r>
              <a:rPr lang="en-US" sz="3100" i="1" dirty="0" smtClean="0"/>
              <a:t> </a:t>
            </a:r>
            <a:r>
              <a:rPr lang="en-US" sz="3100" i="1" dirty="0" err="1" smtClean="0"/>
              <a:t>dalam</a:t>
            </a:r>
            <a:r>
              <a:rPr lang="en-US" sz="3100" i="1" dirty="0" smtClean="0"/>
              <a:t> </a:t>
            </a:r>
            <a:r>
              <a:rPr lang="en-US" sz="3100" i="1" dirty="0" err="1" smtClean="0"/>
              <a:t>masyarakat</a:t>
            </a:r>
            <a:r>
              <a:rPr lang="en-US" sz="3100" i="1" dirty="0" smtClean="0"/>
              <a:t> </a:t>
            </a:r>
            <a:r>
              <a:rPr lang="en-US" sz="3100" i="1" dirty="0" err="1" smtClean="0"/>
              <a:t>dan</a:t>
            </a:r>
            <a:r>
              <a:rPr lang="en-US" sz="3100" i="1" dirty="0" smtClean="0"/>
              <a:t> Negara </a:t>
            </a:r>
            <a:r>
              <a:rPr lang="en-US" sz="3100" i="1" dirty="0" err="1" smtClean="0"/>
              <a:t>Hukum</a:t>
            </a:r>
            <a:r>
              <a:rPr lang="en-US" sz="3100" i="1" dirty="0" smtClean="0"/>
              <a:t> Indonesia yang </a:t>
            </a:r>
            <a:r>
              <a:rPr lang="en-US" sz="3100" i="1" dirty="0" err="1" smtClean="0"/>
              <a:t>Merdeka</a:t>
            </a:r>
            <a:r>
              <a:rPr lang="en-US" sz="3100" i="1" dirty="0" smtClean="0"/>
              <a:t>, </a:t>
            </a:r>
            <a:r>
              <a:rPr lang="en-US" sz="3100" i="1" dirty="0" err="1" smtClean="0"/>
              <a:t>berdaulat</a:t>
            </a:r>
            <a:r>
              <a:rPr lang="en-US" sz="3100" i="1" dirty="0" smtClean="0"/>
              <a:t>, </a:t>
            </a:r>
            <a:r>
              <a:rPr lang="en-US" sz="3100" i="1" dirty="0" err="1" smtClean="0"/>
              <a:t>adil</a:t>
            </a:r>
            <a:r>
              <a:rPr lang="en-US" sz="3100" i="1" dirty="0" smtClean="0"/>
              <a:t> </a:t>
            </a:r>
            <a:r>
              <a:rPr lang="en-US" sz="3100" i="1" dirty="0" err="1" smtClean="0"/>
              <a:t>dan</a:t>
            </a:r>
            <a:r>
              <a:rPr lang="en-US" sz="3100" i="1" dirty="0" smtClean="0"/>
              <a:t> </a:t>
            </a:r>
            <a:r>
              <a:rPr lang="en-US" sz="3100" i="1" dirty="0" err="1" smtClean="0"/>
              <a:t>makmur</a:t>
            </a:r>
            <a:r>
              <a:rPr lang="en-US" sz="3100" i="1" dirty="0" smtClean="0"/>
              <a:t>.</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3276600"/>
            <a:ext cx="8229600" cy="3429000"/>
          </a:xfrm>
        </p:spPr>
        <p:txBody>
          <a:bodyPr>
            <a:normAutofit fontScale="77500" lnSpcReduction="20000"/>
          </a:bodyPr>
          <a:lstStyle/>
          <a:p>
            <a:pPr algn="just">
              <a:buNone/>
            </a:pPr>
            <a:endParaRPr lang="en-US" dirty="0"/>
          </a:p>
          <a:p>
            <a:pPr algn="just"/>
            <a:r>
              <a:rPr lang="en-US" sz="3600" dirty="0" smtClean="0"/>
              <a:t> </a:t>
            </a:r>
            <a:r>
              <a:rPr lang="en-US" sz="3600" dirty="0" err="1"/>
              <a:t>Ayat</a:t>
            </a:r>
            <a:r>
              <a:rPr lang="en-US" sz="3600" dirty="0"/>
              <a:t> 4	: </a:t>
            </a:r>
          </a:p>
          <a:p>
            <a:pPr algn="just">
              <a:buNone/>
            </a:pPr>
            <a:r>
              <a:rPr lang="en-US" sz="3600" i="1" dirty="0" smtClean="0"/>
              <a:t>     </a:t>
            </a:r>
            <a:r>
              <a:rPr lang="en-US" sz="3600" i="1" dirty="0" err="1" smtClean="0"/>
              <a:t>Hak</a:t>
            </a:r>
            <a:r>
              <a:rPr lang="en-US" sz="3600" i="1" dirty="0" smtClean="0"/>
              <a:t> </a:t>
            </a:r>
            <a:r>
              <a:rPr lang="en-US" sz="3600" i="1" dirty="0" err="1"/>
              <a:t>menguasai</a:t>
            </a:r>
            <a:r>
              <a:rPr lang="en-US" sz="3600" i="1" dirty="0"/>
              <a:t> </a:t>
            </a:r>
            <a:r>
              <a:rPr lang="en-US" sz="3600" i="1" dirty="0" err="1"/>
              <a:t>dari</a:t>
            </a:r>
            <a:r>
              <a:rPr lang="en-US" sz="3600" i="1" dirty="0"/>
              <a:t> Negara </a:t>
            </a:r>
            <a:r>
              <a:rPr lang="en-US" sz="3600" i="1" dirty="0" err="1"/>
              <a:t>tersebut</a:t>
            </a:r>
            <a:r>
              <a:rPr lang="en-US" sz="3600" i="1" dirty="0"/>
              <a:t> </a:t>
            </a:r>
            <a:r>
              <a:rPr lang="en-US" sz="3600" i="1" dirty="0" err="1"/>
              <a:t>di</a:t>
            </a:r>
            <a:r>
              <a:rPr lang="en-US" sz="3600" i="1" dirty="0"/>
              <a:t> </a:t>
            </a:r>
            <a:r>
              <a:rPr lang="en-US" sz="3600" i="1" dirty="0" err="1"/>
              <a:t>atas</a:t>
            </a:r>
            <a:r>
              <a:rPr lang="en-US" sz="3600" i="1" dirty="0"/>
              <a:t> </a:t>
            </a:r>
            <a:r>
              <a:rPr lang="en-US" sz="3600" i="1" dirty="0" err="1"/>
              <a:t>pelaksanaannya</a:t>
            </a:r>
            <a:r>
              <a:rPr lang="en-US" sz="3600" i="1" dirty="0"/>
              <a:t> </a:t>
            </a:r>
            <a:r>
              <a:rPr lang="en-US" sz="3600" i="1" dirty="0" err="1"/>
              <a:t>dapat</a:t>
            </a:r>
            <a:r>
              <a:rPr lang="en-US" sz="3600" i="1" dirty="0"/>
              <a:t> </a:t>
            </a:r>
            <a:r>
              <a:rPr lang="en-US" sz="3600" i="1" dirty="0" err="1"/>
              <a:t>dikuasakan</a:t>
            </a:r>
            <a:r>
              <a:rPr lang="en-US" sz="3600" i="1" dirty="0"/>
              <a:t> </a:t>
            </a:r>
            <a:r>
              <a:rPr lang="en-US" sz="3600" i="1" dirty="0" err="1"/>
              <a:t>pada</a:t>
            </a:r>
            <a:r>
              <a:rPr lang="en-US" sz="3600" i="1" dirty="0"/>
              <a:t> </a:t>
            </a:r>
            <a:r>
              <a:rPr lang="en-US" sz="3600" i="1" dirty="0" err="1"/>
              <a:t>Pemerintah</a:t>
            </a:r>
            <a:r>
              <a:rPr lang="en-US" sz="3600" i="1" dirty="0"/>
              <a:t> Daerah </a:t>
            </a:r>
            <a:r>
              <a:rPr lang="en-US" sz="3600" i="1" dirty="0" err="1"/>
              <a:t>dan</a:t>
            </a:r>
            <a:r>
              <a:rPr lang="en-US" sz="3600" i="1" dirty="0"/>
              <a:t> </a:t>
            </a:r>
            <a:r>
              <a:rPr lang="en-US" sz="3600" i="1" dirty="0" err="1"/>
              <a:t>masyarakat</a:t>
            </a:r>
            <a:r>
              <a:rPr lang="en-US" sz="3600" i="1" dirty="0"/>
              <a:t> </a:t>
            </a:r>
            <a:r>
              <a:rPr lang="en-US" sz="3600" i="1" dirty="0" err="1"/>
              <a:t>hukum</a:t>
            </a:r>
            <a:r>
              <a:rPr lang="en-US" sz="3600" i="1" dirty="0"/>
              <a:t> </a:t>
            </a:r>
            <a:r>
              <a:rPr lang="en-US" sz="3600" i="1" dirty="0" err="1"/>
              <a:t>adat</a:t>
            </a:r>
            <a:r>
              <a:rPr lang="en-US" sz="3600" i="1" dirty="0"/>
              <a:t>, </a:t>
            </a:r>
            <a:r>
              <a:rPr lang="en-US" sz="3600" i="1" dirty="0" err="1"/>
              <a:t>sekedar</a:t>
            </a:r>
            <a:r>
              <a:rPr lang="en-US" sz="3600" i="1" dirty="0"/>
              <a:t> </a:t>
            </a:r>
            <a:r>
              <a:rPr lang="en-US" sz="3600" i="1" dirty="0" err="1"/>
              <a:t>diperlukan</a:t>
            </a:r>
            <a:r>
              <a:rPr lang="en-US" sz="3600" i="1" dirty="0"/>
              <a:t> </a:t>
            </a:r>
            <a:r>
              <a:rPr lang="en-US" sz="3600" i="1" dirty="0" err="1"/>
              <a:t>dan</a:t>
            </a:r>
            <a:r>
              <a:rPr lang="en-US" sz="3600" i="1" dirty="0"/>
              <a:t> </a:t>
            </a:r>
            <a:r>
              <a:rPr lang="en-US" sz="3600" i="1" dirty="0" err="1"/>
              <a:t>tidak</a:t>
            </a:r>
            <a:r>
              <a:rPr lang="en-US" sz="3600" i="1" dirty="0"/>
              <a:t> </a:t>
            </a:r>
            <a:r>
              <a:rPr lang="en-US" sz="3600" i="1" dirty="0" err="1"/>
              <a:t>bertentatangan</a:t>
            </a:r>
            <a:r>
              <a:rPr lang="en-US" sz="3600" i="1" dirty="0"/>
              <a:t> </a:t>
            </a:r>
            <a:r>
              <a:rPr lang="en-US" sz="3600" i="1" dirty="0" err="1"/>
              <a:t>dengan</a:t>
            </a:r>
            <a:r>
              <a:rPr lang="en-US" sz="3600" i="1" dirty="0"/>
              <a:t> </a:t>
            </a:r>
            <a:r>
              <a:rPr lang="en-US" sz="3600" i="1" dirty="0" err="1"/>
              <a:t>kepentingan</a:t>
            </a:r>
            <a:r>
              <a:rPr lang="en-US" sz="3600" i="1" dirty="0"/>
              <a:t> </a:t>
            </a:r>
            <a:r>
              <a:rPr lang="en-US" sz="3600" i="1" dirty="0" err="1"/>
              <a:t>nasional</a:t>
            </a:r>
            <a:r>
              <a:rPr lang="en-US" sz="3600" i="1" dirty="0"/>
              <a:t> </a:t>
            </a:r>
            <a:r>
              <a:rPr lang="en-US" sz="3600" i="1" dirty="0" err="1"/>
              <a:t>menurut</a:t>
            </a:r>
            <a:r>
              <a:rPr lang="en-US" sz="3600" i="1" dirty="0"/>
              <a:t> </a:t>
            </a:r>
            <a:r>
              <a:rPr lang="en-US" sz="3600" i="1" dirty="0" err="1"/>
              <a:t>ketentuan</a:t>
            </a:r>
            <a:r>
              <a:rPr lang="en-US" sz="3600" i="1" dirty="0"/>
              <a:t> </a:t>
            </a:r>
            <a:r>
              <a:rPr lang="en-US" sz="3600" i="1" dirty="0" err="1"/>
              <a:t>Peraturan</a:t>
            </a:r>
            <a:r>
              <a:rPr lang="en-US" sz="3600" i="1" dirty="0"/>
              <a:t> </a:t>
            </a:r>
            <a:r>
              <a:rPr lang="en-US" sz="3600" i="1" dirty="0" err="1"/>
              <a:t>Pemerintah</a:t>
            </a:r>
            <a:r>
              <a:rPr lang="en-US" sz="3600" i="1" dirty="0"/>
              <a:t>.</a:t>
            </a:r>
            <a:endParaRPr lang="en-US" sz="3600" dirty="0"/>
          </a:p>
          <a:p>
            <a:pPr algn="ctr">
              <a:buNone/>
            </a:pPr>
            <a:r>
              <a:rPr lang="en-US" dirty="0" smtClean="0"/>
              <a:t>27</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pPr lvl="0"/>
            <a:r>
              <a:rPr lang="en-US" sz="3200" b="1" i="1" dirty="0" smtClean="0"/>
              <a:t>UUPA MENGAKUI ADANYA HAK ULAYAT</a:t>
            </a:r>
            <a:r>
              <a:rPr lang="en-US" sz="3200" dirty="0" smtClean="0"/>
              <a:t/>
            </a:r>
            <a:br>
              <a:rPr lang="en-US" sz="3200" dirty="0" smtClean="0"/>
            </a:br>
            <a:r>
              <a:rPr lang="en-US" sz="3200" dirty="0" err="1" smtClean="0"/>
              <a:t>Pasal</a:t>
            </a:r>
            <a:r>
              <a:rPr lang="en-US" sz="3200" dirty="0" smtClean="0"/>
              <a:t> 	3 UUPA :</a:t>
            </a:r>
            <a:br>
              <a:rPr lang="en-US" sz="3200" dirty="0" smtClean="0"/>
            </a:br>
            <a:endParaRPr lang="en-US" sz="3200" dirty="0"/>
          </a:p>
        </p:txBody>
      </p:sp>
      <p:sp>
        <p:nvSpPr>
          <p:cNvPr id="3" name="Content Placeholder 2"/>
          <p:cNvSpPr>
            <a:spLocks noGrp="1"/>
          </p:cNvSpPr>
          <p:nvPr>
            <p:ph idx="1"/>
          </p:nvPr>
        </p:nvSpPr>
        <p:spPr>
          <a:xfrm>
            <a:off x="457200" y="1295400"/>
            <a:ext cx="8229600" cy="5334000"/>
          </a:xfrm>
        </p:spPr>
        <p:txBody>
          <a:bodyPr>
            <a:normAutofit/>
          </a:bodyPr>
          <a:lstStyle/>
          <a:p>
            <a:pPr algn="just"/>
            <a:r>
              <a:rPr lang="en-US" i="1" dirty="0" err="1" smtClean="0"/>
              <a:t>Dengan</a:t>
            </a:r>
            <a:r>
              <a:rPr lang="en-US" i="1" dirty="0" smtClean="0"/>
              <a:t> </a:t>
            </a:r>
            <a:r>
              <a:rPr lang="en-US" i="1" dirty="0" err="1"/>
              <a:t>mengingat</a:t>
            </a:r>
            <a:r>
              <a:rPr lang="en-US" i="1" dirty="0"/>
              <a:t> </a:t>
            </a:r>
            <a:r>
              <a:rPr lang="en-US" i="1" dirty="0" err="1"/>
              <a:t>ketentuan</a:t>
            </a:r>
            <a:r>
              <a:rPr lang="en-US" i="1" dirty="0"/>
              <a:t> </a:t>
            </a:r>
            <a:r>
              <a:rPr lang="en-US" i="1" dirty="0" err="1"/>
              <a:t>Pasal</a:t>
            </a:r>
            <a:r>
              <a:rPr lang="en-US" i="1" dirty="0"/>
              <a:t> 1 </a:t>
            </a:r>
            <a:r>
              <a:rPr lang="en-US" i="1" dirty="0" err="1"/>
              <a:t>dan</a:t>
            </a:r>
            <a:r>
              <a:rPr lang="en-US" i="1" dirty="0"/>
              <a:t> 2 UUPA, </a:t>
            </a:r>
            <a:r>
              <a:rPr lang="en-US" i="1" dirty="0" err="1"/>
              <a:t>pelaksanaan</a:t>
            </a:r>
            <a:r>
              <a:rPr lang="en-US" i="1" dirty="0"/>
              <a:t> </a:t>
            </a:r>
            <a:r>
              <a:rPr lang="en-US" i="1" dirty="0" err="1"/>
              <a:t>hak</a:t>
            </a:r>
            <a:r>
              <a:rPr lang="en-US" i="1" dirty="0"/>
              <a:t> </a:t>
            </a:r>
            <a:r>
              <a:rPr lang="en-US" i="1" dirty="0" err="1"/>
              <a:t>ulayat</a:t>
            </a:r>
            <a:r>
              <a:rPr lang="en-US" i="1" dirty="0"/>
              <a:t> </a:t>
            </a:r>
            <a:r>
              <a:rPr lang="en-US" i="1" dirty="0" err="1"/>
              <a:t>dan</a:t>
            </a:r>
            <a:r>
              <a:rPr lang="en-US" i="1" dirty="0"/>
              <a:t> </a:t>
            </a:r>
            <a:r>
              <a:rPr lang="en-US" i="1" dirty="0" err="1"/>
              <a:t>hak</a:t>
            </a:r>
            <a:r>
              <a:rPr lang="en-US" i="1" dirty="0"/>
              <a:t> yang </a:t>
            </a:r>
            <a:r>
              <a:rPr lang="en-US" i="1" dirty="0" err="1"/>
              <a:t>serupa</a:t>
            </a:r>
            <a:r>
              <a:rPr lang="en-US" i="1" dirty="0"/>
              <a:t> </a:t>
            </a:r>
            <a:r>
              <a:rPr lang="en-US" i="1" dirty="0" err="1"/>
              <a:t>dari</a:t>
            </a:r>
            <a:r>
              <a:rPr lang="en-US" i="1" dirty="0"/>
              <a:t> </a:t>
            </a:r>
            <a:r>
              <a:rPr lang="en-US" i="1" dirty="0" err="1"/>
              <a:t>masyarakat</a:t>
            </a:r>
            <a:r>
              <a:rPr lang="en-US" i="1" dirty="0"/>
              <a:t> </a:t>
            </a:r>
            <a:r>
              <a:rPr lang="en-US" i="1" dirty="0" err="1"/>
              <a:t>hukum</a:t>
            </a:r>
            <a:r>
              <a:rPr lang="en-US" i="1" dirty="0"/>
              <a:t> </a:t>
            </a:r>
            <a:r>
              <a:rPr lang="en-US" i="1" dirty="0" err="1"/>
              <a:t>adat</a:t>
            </a:r>
            <a:r>
              <a:rPr lang="en-US" i="1" dirty="0"/>
              <a:t>, </a:t>
            </a:r>
            <a:r>
              <a:rPr lang="en-US" i="1" dirty="0" err="1"/>
              <a:t>sepanjang</a:t>
            </a:r>
            <a:r>
              <a:rPr lang="en-US" i="1" dirty="0"/>
              <a:t> </a:t>
            </a:r>
            <a:r>
              <a:rPr lang="en-US" i="1" dirty="0" err="1"/>
              <a:t>menurut</a:t>
            </a:r>
            <a:r>
              <a:rPr lang="en-US" i="1" dirty="0"/>
              <a:t> </a:t>
            </a:r>
            <a:r>
              <a:rPr lang="en-US" i="1" dirty="0" err="1"/>
              <a:t>kenyataannya</a:t>
            </a:r>
            <a:r>
              <a:rPr lang="en-US" i="1" dirty="0"/>
              <a:t> </a:t>
            </a:r>
            <a:r>
              <a:rPr lang="en-US" i="1" dirty="0" err="1"/>
              <a:t>harus</a:t>
            </a:r>
            <a:r>
              <a:rPr lang="en-US" i="1" dirty="0"/>
              <a:t> </a:t>
            </a:r>
            <a:r>
              <a:rPr lang="en-US" i="1" dirty="0" err="1"/>
              <a:t>sedemikian</a:t>
            </a:r>
            <a:r>
              <a:rPr lang="en-US" i="1" dirty="0"/>
              <a:t> </a:t>
            </a:r>
            <a:r>
              <a:rPr lang="en-US" i="1" dirty="0" err="1"/>
              <a:t>rupa</a:t>
            </a:r>
            <a:r>
              <a:rPr lang="en-US" i="1" dirty="0"/>
              <a:t> </a:t>
            </a:r>
            <a:r>
              <a:rPr lang="en-US" i="1" dirty="0" err="1"/>
              <a:t>sehingga</a:t>
            </a:r>
            <a:r>
              <a:rPr lang="en-US" i="1" dirty="0"/>
              <a:t> </a:t>
            </a:r>
            <a:r>
              <a:rPr lang="en-US" i="1" dirty="0" err="1"/>
              <a:t>sesuai</a:t>
            </a:r>
            <a:r>
              <a:rPr lang="en-US" i="1" dirty="0"/>
              <a:t> </a:t>
            </a:r>
            <a:r>
              <a:rPr lang="en-US" i="1" dirty="0" err="1"/>
              <a:t>dengan</a:t>
            </a:r>
            <a:r>
              <a:rPr lang="en-US" i="1" dirty="0"/>
              <a:t> </a:t>
            </a:r>
            <a:r>
              <a:rPr lang="en-US" i="1" dirty="0" err="1"/>
              <a:t>kepentingan</a:t>
            </a:r>
            <a:r>
              <a:rPr lang="en-US" i="1" dirty="0"/>
              <a:t> </a:t>
            </a:r>
            <a:r>
              <a:rPr lang="en-US" i="1" dirty="0" err="1"/>
              <a:t>nasional</a:t>
            </a:r>
            <a:r>
              <a:rPr lang="en-US" i="1" dirty="0"/>
              <a:t> </a:t>
            </a:r>
            <a:r>
              <a:rPr lang="en-US" i="1" dirty="0" err="1"/>
              <a:t>dan</a:t>
            </a:r>
            <a:r>
              <a:rPr lang="en-US" i="1" dirty="0"/>
              <a:t> Negara yang </a:t>
            </a:r>
            <a:r>
              <a:rPr lang="en-US" i="1" dirty="0" err="1"/>
              <a:t>berdasarkan</a:t>
            </a:r>
            <a:r>
              <a:rPr lang="en-US" i="1" dirty="0"/>
              <a:t> </a:t>
            </a:r>
            <a:r>
              <a:rPr lang="en-US" i="1" dirty="0" err="1"/>
              <a:t>atas</a:t>
            </a:r>
            <a:r>
              <a:rPr lang="en-US" i="1" dirty="0"/>
              <a:t> </a:t>
            </a:r>
            <a:r>
              <a:rPr lang="en-US" i="1" dirty="0" err="1"/>
              <a:t>persatuan</a:t>
            </a:r>
            <a:r>
              <a:rPr lang="en-US" i="1" dirty="0"/>
              <a:t> </a:t>
            </a:r>
            <a:r>
              <a:rPr lang="en-US" i="1" dirty="0" err="1"/>
              <a:t>bangsa</a:t>
            </a:r>
            <a:r>
              <a:rPr lang="en-US" i="1" dirty="0"/>
              <a:t> </a:t>
            </a:r>
            <a:r>
              <a:rPr lang="en-US" i="1" dirty="0" err="1"/>
              <a:t>serta</a:t>
            </a:r>
            <a:r>
              <a:rPr lang="en-US" i="1" dirty="0"/>
              <a:t> </a:t>
            </a:r>
            <a:r>
              <a:rPr lang="en-US" i="1" dirty="0" err="1"/>
              <a:t>tidak</a:t>
            </a:r>
            <a:r>
              <a:rPr lang="en-US" i="1" dirty="0"/>
              <a:t> </a:t>
            </a:r>
            <a:r>
              <a:rPr lang="en-US" i="1" dirty="0" err="1"/>
              <a:t>boleh</a:t>
            </a:r>
            <a:r>
              <a:rPr lang="en-US" i="1" dirty="0"/>
              <a:t> </a:t>
            </a:r>
            <a:r>
              <a:rPr lang="en-US" i="1" dirty="0" err="1"/>
              <a:t>bertentangan</a:t>
            </a:r>
            <a:r>
              <a:rPr lang="en-US" i="1" dirty="0"/>
              <a:t> </a:t>
            </a:r>
            <a:r>
              <a:rPr lang="en-US" i="1" dirty="0" err="1"/>
              <a:t>dengan</a:t>
            </a:r>
            <a:r>
              <a:rPr lang="en-US" i="1" dirty="0"/>
              <a:t> UU </a:t>
            </a:r>
            <a:r>
              <a:rPr lang="en-US" i="1" dirty="0" err="1"/>
              <a:t>dan</a:t>
            </a:r>
            <a:r>
              <a:rPr lang="en-US" i="1" dirty="0"/>
              <a:t> </a:t>
            </a:r>
            <a:r>
              <a:rPr lang="en-US" i="1" dirty="0" err="1"/>
              <a:t>peraturan</a:t>
            </a:r>
            <a:r>
              <a:rPr lang="en-US" i="1" dirty="0"/>
              <a:t> lain yang </a:t>
            </a:r>
            <a:r>
              <a:rPr lang="en-US" i="1" dirty="0" err="1"/>
              <a:t>lebih</a:t>
            </a:r>
            <a:r>
              <a:rPr lang="en-US" i="1" dirty="0"/>
              <a:t> </a:t>
            </a:r>
            <a:r>
              <a:rPr lang="en-US" i="1" dirty="0" err="1"/>
              <a:t>tinggi</a:t>
            </a:r>
            <a:r>
              <a:rPr lang="en-US" i="1" dirty="0"/>
              <a:t>, </a:t>
            </a:r>
            <a:r>
              <a:rPr lang="en-US" i="1" dirty="0" err="1"/>
              <a:t>maka</a:t>
            </a:r>
            <a:r>
              <a:rPr lang="en-US" i="1" dirty="0"/>
              <a:t> UUPA </a:t>
            </a:r>
            <a:r>
              <a:rPr lang="en-US" i="1" dirty="0" err="1"/>
              <a:t>mengakui</a:t>
            </a:r>
            <a:r>
              <a:rPr lang="en-US" i="1" dirty="0"/>
              <a:t> </a:t>
            </a:r>
            <a:r>
              <a:rPr lang="en-US" i="1" dirty="0" err="1"/>
              <a:t>existensi</a:t>
            </a:r>
            <a:r>
              <a:rPr lang="en-US" i="1" dirty="0"/>
              <a:t> </a:t>
            </a:r>
            <a:r>
              <a:rPr lang="en-US" i="1" dirty="0" err="1"/>
              <a:t>hak</a:t>
            </a:r>
            <a:r>
              <a:rPr lang="en-US" i="1" dirty="0"/>
              <a:t> </a:t>
            </a:r>
            <a:r>
              <a:rPr lang="en-US" i="1" dirty="0" err="1"/>
              <a:t>ulayat</a:t>
            </a:r>
            <a:r>
              <a:rPr lang="en-US" i="1" dirty="0"/>
              <a:t>.</a:t>
            </a:r>
            <a:endParaRPr lang="en-US" dirty="0"/>
          </a:p>
          <a:p>
            <a:pPr algn="ct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a:bodyPr>
          <a:lstStyle/>
          <a:p>
            <a:pPr algn="l"/>
            <a:r>
              <a:rPr lang="en-US" sz="3200" dirty="0" err="1" smtClean="0"/>
              <a:t>Pada</a:t>
            </a:r>
            <a:r>
              <a:rPr lang="en-US" sz="3200" dirty="0" smtClean="0"/>
              <a:t> </a:t>
            </a:r>
            <a:r>
              <a:rPr lang="en-US" sz="3200" dirty="0" err="1" smtClean="0"/>
              <a:t>waktu</a:t>
            </a:r>
            <a:r>
              <a:rPr lang="en-US" sz="3200" dirty="0" smtClean="0"/>
              <a:t> </a:t>
            </a:r>
            <a:r>
              <a:rPr lang="en-US" sz="3200" dirty="0" err="1" smtClean="0"/>
              <a:t>berlakunya</a:t>
            </a:r>
            <a:r>
              <a:rPr lang="en-US" sz="3200" dirty="0" smtClean="0"/>
              <a:t> </a:t>
            </a:r>
            <a:r>
              <a:rPr lang="en-US" sz="3200" dirty="0" err="1" smtClean="0"/>
              <a:t>Hukum</a:t>
            </a:r>
            <a:r>
              <a:rPr lang="en-US" sz="3200" dirty="0" smtClean="0"/>
              <a:t> </a:t>
            </a:r>
            <a:r>
              <a:rPr lang="en-US" sz="3200" dirty="0" err="1" smtClean="0"/>
              <a:t>Agraria</a:t>
            </a:r>
            <a:r>
              <a:rPr lang="en-US" sz="3200" dirty="0" smtClean="0"/>
              <a:t> Lama </a:t>
            </a:r>
            <a:r>
              <a:rPr lang="en-US" sz="3200" dirty="0" err="1" smtClean="0"/>
              <a:t>hak</a:t>
            </a:r>
            <a:r>
              <a:rPr lang="en-US" sz="3200" dirty="0" smtClean="0"/>
              <a:t> </a:t>
            </a:r>
            <a:r>
              <a:rPr lang="en-US" sz="3200" dirty="0" err="1" smtClean="0"/>
              <a:t>ulayat</a:t>
            </a:r>
            <a:r>
              <a:rPr lang="en-US" sz="3200" dirty="0" smtClean="0"/>
              <a:t> </a:t>
            </a:r>
            <a:r>
              <a:rPr lang="en-US" sz="3200" dirty="0" err="1" smtClean="0"/>
              <a:t>tidak</a:t>
            </a:r>
            <a:r>
              <a:rPr lang="en-US" sz="3200" dirty="0" smtClean="0"/>
              <a:t> </a:t>
            </a:r>
            <a:r>
              <a:rPr lang="en-US" sz="3200" dirty="0" err="1" smtClean="0"/>
              <a:t>diakui</a:t>
            </a:r>
            <a:r>
              <a:rPr lang="en-US" sz="3200" dirty="0" smtClean="0"/>
              <a:t> </a:t>
            </a:r>
            <a:r>
              <a:rPr lang="en-US" sz="3200" dirty="0" err="1" smtClean="0"/>
              <a:t>secara</a:t>
            </a:r>
            <a:r>
              <a:rPr lang="en-US" sz="3200" dirty="0" smtClean="0"/>
              <a:t> </a:t>
            </a:r>
            <a:r>
              <a:rPr lang="en-US" sz="3200" dirty="0" err="1" smtClean="0"/>
              <a:t>resmi</a:t>
            </a:r>
            <a:r>
              <a:rPr lang="en-US" sz="3200" dirty="0" smtClean="0"/>
              <a:t> </a:t>
            </a:r>
            <a:r>
              <a:rPr lang="en-US" sz="3200" dirty="0" err="1" smtClean="0"/>
              <a:t>sehingga</a:t>
            </a:r>
            <a:r>
              <a:rPr lang="en-US" sz="3200" dirty="0" smtClean="0"/>
              <a:t> </a:t>
            </a:r>
            <a:r>
              <a:rPr lang="en-US" sz="3200" dirty="0" err="1" smtClean="0"/>
              <a:t>dalam</a:t>
            </a:r>
            <a:r>
              <a:rPr lang="en-US" sz="3200" dirty="0" smtClean="0"/>
              <a:t> </a:t>
            </a:r>
            <a:r>
              <a:rPr lang="en-US" sz="3200" dirty="0" err="1" smtClean="0"/>
              <a:t>pelaksanaannya</a:t>
            </a:r>
            <a:r>
              <a:rPr lang="en-US" sz="3200" dirty="0" smtClean="0"/>
              <a:t> </a:t>
            </a:r>
            <a:r>
              <a:rPr lang="en-US" sz="3200" dirty="0" err="1" smtClean="0"/>
              <a:t>sering</a:t>
            </a:r>
            <a:r>
              <a:rPr lang="en-US" sz="3200" dirty="0" smtClean="0"/>
              <a:t> </a:t>
            </a:r>
            <a:r>
              <a:rPr lang="en-US" sz="3200" dirty="0" err="1" smtClean="0"/>
              <a:t>diabaikan</a:t>
            </a:r>
            <a:r>
              <a:rPr lang="en-US" sz="3200" dirty="0" smtClean="0"/>
              <a:t>.</a:t>
            </a:r>
            <a:endParaRPr lang="en-US" sz="3200" dirty="0"/>
          </a:p>
        </p:txBody>
      </p:sp>
      <p:sp>
        <p:nvSpPr>
          <p:cNvPr id="3" name="Content Placeholder 2"/>
          <p:cNvSpPr>
            <a:spLocks noGrp="1"/>
          </p:cNvSpPr>
          <p:nvPr>
            <p:ph idx="1"/>
          </p:nvPr>
        </p:nvSpPr>
        <p:spPr>
          <a:xfrm>
            <a:off x="457200" y="2286000"/>
            <a:ext cx="8229600" cy="4343400"/>
          </a:xfrm>
        </p:spPr>
        <p:txBody>
          <a:bodyPr>
            <a:normAutofit lnSpcReduction="10000"/>
          </a:bodyPr>
          <a:lstStyle/>
          <a:p>
            <a:r>
              <a:rPr lang="en-US" b="1" dirty="0" err="1" smtClean="0"/>
              <a:t>Namun</a:t>
            </a:r>
            <a:r>
              <a:rPr lang="en-US" b="1" dirty="0" smtClean="0"/>
              <a:t> </a:t>
            </a:r>
            <a:r>
              <a:rPr lang="en-US" b="1" dirty="0" err="1"/>
              <a:t>pengakuan</a:t>
            </a:r>
            <a:r>
              <a:rPr lang="en-US" b="1" dirty="0"/>
              <a:t> </a:t>
            </a:r>
            <a:r>
              <a:rPr lang="en-US" b="1" dirty="0" err="1"/>
              <a:t>hak</a:t>
            </a:r>
            <a:r>
              <a:rPr lang="en-US" b="1" dirty="0"/>
              <a:t> </a:t>
            </a:r>
            <a:r>
              <a:rPr lang="en-US" b="1" dirty="0" err="1"/>
              <a:t>ulayat</a:t>
            </a:r>
            <a:r>
              <a:rPr lang="en-US" b="1" dirty="0"/>
              <a:t> </a:t>
            </a:r>
            <a:r>
              <a:rPr lang="en-US" b="1" dirty="0" err="1"/>
              <a:t>tsb</a:t>
            </a:r>
            <a:r>
              <a:rPr lang="en-US" b="1" dirty="0"/>
              <a:t> </a:t>
            </a:r>
            <a:r>
              <a:rPr lang="en-US" b="1" dirty="0" err="1"/>
              <a:t>diberikan</a:t>
            </a:r>
            <a:r>
              <a:rPr lang="en-US" b="1" dirty="0"/>
              <a:t> </a:t>
            </a:r>
            <a:r>
              <a:rPr lang="en-US" b="1" dirty="0" err="1"/>
              <a:t>dengan</a:t>
            </a:r>
            <a:r>
              <a:rPr lang="en-US" b="1" dirty="0"/>
              <a:t> </a:t>
            </a:r>
            <a:r>
              <a:rPr lang="en-US" b="1" dirty="0" err="1"/>
              <a:t>syarat</a:t>
            </a:r>
            <a:r>
              <a:rPr lang="en-US" b="1" dirty="0"/>
              <a:t> </a:t>
            </a:r>
            <a:r>
              <a:rPr lang="en-US" b="1" dirty="0" err="1"/>
              <a:t>tertentu</a:t>
            </a:r>
            <a:r>
              <a:rPr lang="en-US" b="1" dirty="0"/>
              <a:t> </a:t>
            </a:r>
            <a:r>
              <a:rPr lang="en-US" b="1" dirty="0" smtClean="0"/>
              <a:t>:</a:t>
            </a:r>
            <a:endParaRPr lang="en-US" dirty="0"/>
          </a:p>
          <a:p>
            <a:pPr lvl="0"/>
            <a:r>
              <a:rPr lang="en-US" dirty="0" err="1"/>
              <a:t>Sepanjang</a:t>
            </a:r>
            <a:r>
              <a:rPr lang="en-US" dirty="0"/>
              <a:t> </a:t>
            </a:r>
            <a:r>
              <a:rPr lang="en-US" dirty="0" err="1"/>
              <a:t>menurut</a:t>
            </a:r>
            <a:r>
              <a:rPr lang="en-US" dirty="0"/>
              <a:t> </a:t>
            </a:r>
            <a:r>
              <a:rPr lang="en-US" dirty="0" err="1"/>
              <a:t>kenyataannya</a:t>
            </a:r>
            <a:r>
              <a:rPr lang="en-US" dirty="0"/>
              <a:t> </a:t>
            </a:r>
            <a:r>
              <a:rPr lang="en-US" dirty="0" err="1"/>
              <a:t>masih</a:t>
            </a:r>
            <a:r>
              <a:rPr lang="en-US" dirty="0"/>
              <a:t> </a:t>
            </a:r>
            <a:r>
              <a:rPr lang="en-US" dirty="0" err="1"/>
              <a:t>ada</a:t>
            </a:r>
            <a:r>
              <a:rPr lang="en-US" dirty="0"/>
              <a:t>.</a:t>
            </a:r>
          </a:p>
          <a:p>
            <a:pPr lvl="0"/>
            <a:r>
              <a:rPr lang="en-US" dirty="0" err="1"/>
              <a:t>Tidak</a:t>
            </a:r>
            <a:r>
              <a:rPr lang="en-US" dirty="0"/>
              <a:t> </a:t>
            </a:r>
            <a:r>
              <a:rPr lang="en-US" dirty="0" err="1"/>
              <a:t>bertentangan</a:t>
            </a:r>
            <a:r>
              <a:rPr lang="en-US" dirty="0"/>
              <a:t> </a:t>
            </a:r>
            <a:r>
              <a:rPr lang="en-US" dirty="0" err="1"/>
              <a:t>dengan</a:t>
            </a:r>
            <a:r>
              <a:rPr lang="en-US" dirty="0"/>
              <a:t> </a:t>
            </a:r>
            <a:r>
              <a:rPr lang="en-US" dirty="0" err="1"/>
              <a:t>kepentingan</a:t>
            </a:r>
            <a:r>
              <a:rPr lang="en-US" dirty="0"/>
              <a:t> </a:t>
            </a:r>
            <a:r>
              <a:rPr lang="en-US" dirty="0" err="1"/>
              <a:t>nasional</a:t>
            </a:r>
            <a:endParaRPr lang="en-US" dirty="0"/>
          </a:p>
          <a:p>
            <a:pPr lvl="0"/>
            <a:r>
              <a:rPr lang="en-US" dirty="0" err="1"/>
              <a:t>Tidak</a:t>
            </a:r>
            <a:r>
              <a:rPr lang="en-US" dirty="0"/>
              <a:t> </a:t>
            </a:r>
            <a:r>
              <a:rPr lang="en-US" dirty="0" err="1"/>
              <a:t>bertentangan</a:t>
            </a:r>
            <a:r>
              <a:rPr lang="en-US" dirty="0"/>
              <a:t> </a:t>
            </a:r>
            <a:r>
              <a:rPr lang="en-US" dirty="0" err="1"/>
              <a:t>dengan</a:t>
            </a:r>
            <a:r>
              <a:rPr lang="en-US" dirty="0"/>
              <a:t> UU </a:t>
            </a:r>
            <a:r>
              <a:rPr lang="en-US" dirty="0" err="1"/>
              <a:t>atau</a:t>
            </a:r>
            <a:r>
              <a:rPr lang="en-US" dirty="0"/>
              <a:t> </a:t>
            </a:r>
            <a:r>
              <a:rPr lang="en-US" dirty="0" err="1"/>
              <a:t>peraturan</a:t>
            </a:r>
            <a:r>
              <a:rPr lang="en-US" dirty="0"/>
              <a:t> yang </a:t>
            </a:r>
            <a:r>
              <a:rPr lang="en-US" dirty="0" err="1"/>
              <a:t>lebih</a:t>
            </a:r>
            <a:r>
              <a:rPr lang="en-US" dirty="0"/>
              <a:t> </a:t>
            </a:r>
            <a:r>
              <a:rPr lang="en-US" dirty="0" err="1"/>
              <a:t>tinggi</a:t>
            </a:r>
            <a:r>
              <a:rPr lang="en-US" dirty="0" smtClean="0"/>
              <a:t>.</a:t>
            </a:r>
          </a:p>
          <a:p>
            <a:pPr lvl="0" algn="ctr">
              <a:buNone/>
            </a:pPr>
            <a:r>
              <a:rPr lang="en-US" dirty="0" smtClean="0"/>
              <a:t>29</a:t>
            </a:r>
            <a:endParaRPr lang="en-US" dirty="0"/>
          </a:p>
          <a:p>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lvl="0"/>
            <a:r>
              <a:rPr lang="en-US" sz="3200" b="1" i="1" dirty="0" smtClean="0"/>
              <a:t/>
            </a:r>
            <a:br>
              <a:rPr lang="en-US" sz="3200" b="1" i="1" dirty="0" smtClean="0"/>
            </a:br>
            <a:r>
              <a:rPr lang="en-US" sz="3200" b="1" i="1" dirty="0" smtClean="0"/>
              <a:t>SEMUA HAK ATAS TANAH MEMPUNYAI FUNGSI SOSIAL</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1143000"/>
            <a:ext cx="8229600" cy="5334000"/>
          </a:xfrm>
        </p:spPr>
        <p:txBody>
          <a:bodyPr>
            <a:normAutofit lnSpcReduction="10000"/>
          </a:bodyPr>
          <a:lstStyle/>
          <a:p>
            <a:pPr algn="just"/>
            <a:r>
              <a:rPr lang="en-US" dirty="0" err="1" smtClean="0"/>
              <a:t>Artinya</a:t>
            </a:r>
            <a:r>
              <a:rPr lang="en-US" dirty="0" smtClean="0"/>
              <a:t> </a:t>
            </a:r>
            <a:r>
              <a:rPr lang="en-US" dirty="0" err="1"/>
              <a:t>bahwa</a:t>
            </a:r>
            <a:r>
              <a:rPr lang="en-US" dirty="0"/>
              <a:t> </a:t>
            </a:r>
            <a:r>
              <a:rPr lang="en-US" dirty="0" err="1"/>
              <a:t>hak</a:t>
            </a:r>
            <a:r>
              <a:rPr lang="en-US" dirty="0"/>
              <a:t> </a:t>
            </a:r>
            <a:r>
              <a:rPr lang="en-US" dirty="0" err="1"/>
              <a:t>atas</a:t>
            </a:r>
            <a:r>
              <a:rPr lang="en-US" dirty="0"/>
              <a:t> </a:t>
            </a:r>
            <a:r>
              <a:rPr lang="en-US" dirty="0" err="1"/>
              <a:t>tanah</a:t>
            </a:r>
            <a:r>
              <a:rPr lang="en-US" dirty="0"/>
              <a:t> </a:t>
            </a:r>
            <a:r>
              <a:rPr lang="en-US" dirty="0" err="1"/>
              <a:t>apapun</a:t>
            </a:r>
            <a:r>
              <a:rPr lang="en-US" dirty="0"/>
              <a:t> yang </a:t>
            </a:r>
            <a:r>
              <a:rPr lang="en-US" dirty="0" err="1"/>
              <a:t>ada</a:t>
            </a:r>
            <a:r>
              <a:rPr lang="en-US" dirty="0"/>
              <a:t> </a:t>
            </a:r>
            <a:r>
              <a:rPr lang="en-US" dirty="0" err="1"/>
              <a:t>pada</a:t>
            </a:r>
            <a:r>
              <a:rPr lang="en-US" dirty="0"/>
              <a:t> </a:t>
            </a:r>
            <a:r>
              <a:rPr lang="en-US" dirty="0" err="1"/>
              <a:t>seseorang</a:t>
            </a:r>
            <a:r>
              <a:rPr lang="en-US" dirty="0"/>
              <a:t>, </a:t>
            </a:r>
            <a:r>
              <a:rPr lang="en-US" dirty="0" err="1"/>
              <a:t>tidaklah</a:t>
            </a:r>
            <a:r>
              <a:rPr lang="en-US" dirty="0"/>
              <a:t> </a:t>
            </a:r>
            <a:r>
              <a:rPr lang="en-US" dirty="0" err="1"/>
              <a:t>dapat</a:t>
            </a:r>
            <a:r>
              <a:rPr lang="en-US" dirty="0"/>
              <a:t> </a:t>
            </a:r>
            <a:r>
              <a:rPr lang="en-US" dirty="0" err="1"/>
              <a:t>dibenarkan</a:t>
            </a:r>
            <a:r>
              <a:rPr lang="en-US" dirty="0"/>
              <a:t> </a:t>
            </a:r>
            <a:r>
              <a:rPr lang="en-US" dirty="0" err="1"/>
              <a:t>bahwa</a:t>
            </a:r>
            <a:r>
              <a:rPr lang="en-US" dirty="0"/>
              <a:t> </a:t>
            </a:r>
            <a:r>
              <a:rPr lang="en-US" dirty="0" err="1"/>
              <a:t>tanahnya</a:t>
            </a:r>
            <a:r>
              <a:rPr lang="en-US" dirty="0"/>
              <a:t> </a:t>
            </a:r>
            <a:r>
              <a:rPr lang="en-US" dirty="0" err="1"/>
              <a:t>akan</a:t>
            </a:r>
            <a:r>
              <a:rPr lang="en-US" dirty="0"/>
              <a:t> </a:t>
            </a:r>
            <a:r>
              <a:rPr lang="en-US" dirty="0" err="1"/>
              <a:t>dipergunakan</a:t>
            </a:r>
            <a:r>
              <a:rPr lang="en-US" dirty="0"/>
              <a:t>/</a:t>
            </a:r>
            <a:r>
              <a:rPr lang="en-US" dirty="0" err="1"/>
              <a:t>tidak</a:t>
            </a:r>
            <a:r>
              <a:rPr lang="en-US" dirty="0"/>
              <a:t> </a:t>
            </a:r>
            <a:r>
              <a:rPr lang="en-US" dirty="0" err="1"/>
              <a:t>dipergunakan</a:t>
            </a:r>
            <a:r>
              <a:rPr lang="en-US" dirty="0"/>
              <a:t> </a:t>
            </a:r>
            <a:r>
              <a:rPr lang="en-US" dirty="0" err="1"/>
              <a:t>semata</a:t>
            </a:r>
            <a:r>
              <a:rPr lang="en-US" dirty="0"/>
              <a:t> – </a:t>
            </a:r>
            <a:r>
              <a:rPr lang="en-US" dirty="0" err="1"/>
              <a:t>mata</a:t>
            </a:r>
            <a:r>
              <a:rPr lang="en-US" dirty="0"/>
              <a:t> </a:t>
            </a:r>
            <a:r>
              <a:rPr lang="en-US" dirty="0" err="1"/>
              <a:t>untuk</a:t>
            </a:r>
            <a:r>
              <a:rPr lang="en-US" dirty="0"/>
              <a:t> </a:t>
            </a:r>
            <a:r>
              <a:rPr lang="en-US" dirty="0" err="1"/>
              <a:t>kepentingan</a:t>
            </a:r>
            <a:r>
              <a:rPr lang="en-US" dirty="0"/>
              <a:t> </a:t>
            </a:r>
            <a:r>
              <a:rPr lang="en-US" dirty="0" err="1"/>
              <a:t>pribadinya</a:t>
            </a:r>
            <a:r>
              <a:rPr lang="en-US" dirty="0"/>
              <a:t>.</a:t>
            </a:r>
          </a:p>
          <a:p>
            <a:pPr lvl="0" algn="just"/>
            <a:r>
              <a:rPr lang="en-US" dirty="0" err="1"/>
              <a:t>Penggunaan</a:t>
            </a:r>
            <a:r>
              <a:rPr lang="en-US" dirty="0"/>
              <a:t> </a:t>
            </a:r>
            <a:r>
              <a:rPr lang="en-US" dirty="0" err="1"/>
              <a:t>tanah</a:t>
            </a:r>
            <a:r>
              <a:rPr lang="en-US" dirty="0"/>
              <a:t> </a:t>
            </a:r>
            <a:r>
              <a:rPr lang="en-US" dirty="0" err="1"/>
              <a:t>harus</a:t>
            </a:r>
            <a:r>
              <a:rPr lang="en-US" dirty="0"/>
              <a:t> </a:t>
            </a:r>
            <a:r>
              <a:rPr lang="en-US" dirty="0" err="1"/>
              <a:t>disesuaikan</a:t>
            </a:r>
            <a:r>
              <a:rPr lang="en-US" dirty="0"/>
              <a:t> </a:t>
            </a:r>
            <a:r>
              <a:rPr lang="en-US" dirty="0" err="1"/>
              <a:t>dengan</a:t>
            </a:r>
            <a:r>
              <a:rPr lang="en-US" dirty="0"/>
              <a:t> </a:t>
            </a:r>
            <a:r>
              <a:rPr lang="en-US" dirty="0" err="1"/>
              <a:t>keadaannya</a:t>
            </a:r>
            <a:r>
              <a:rPr lang="en-US" dirty="0"/>
              <a:t> </a:t>
            </a:r>
            <a:r>
              <a:rPr lang="en-US" dirty="0" err="1"/>
              <a:t>dan</a:t>
            </a:r>
            <a:r>
              <a:rPr lang="en-US" dirty="0"/>
              <a:t> </a:t>
            </a:r>
            <a:r>
              <a:rPr lang="en-US" dirty="0" err="1"/>
              <a:t>sifat</a:t>
            </a:r>
            <a:r>
              <a:rPr lang="en-US" dirty="0"/>
              <a:t> </a:t>
            </a:r>
            <a:r>
              <a:rPr lang="en-US" dirty="0" err="1"/>
              <a:t>dari</a:t>
            </a:r>
            <a:r>
              <a:rPr lang="en-US" dirty="0"/>
              <a:t> </a:t>
            </a:r>
            <a:r>
              <a:rPr lang="en-US" dirty="0" err="1"/>
              <a:t>pada</a:t>
            </a:r>
            <a:r>
              <a:rPr lang="en-US" dirty="0"/>
              <a:t> </a:t>
            </a:r>
            <a:r>
              <a:rPr lang="en-US" dirty="0" err="1"/>
              <a:t>haknya</a:t>
            </a:r>
            <a:r>
              <a:rPr lang="en-US" dirty="0"/>
              <a:t>, </a:t>
            </a:r>
            <a:r>
              <a:rPr lang="en-US" dirty="0" err="1"/>
              <a:t>sehingga</a:t>
            </a:r>
            <a:r>
              <a:rPr lang="en-US" dirty="0"/>
              <a:t> </a:t>
            </a:r>
            <a:r>
              <a:rPr lang="en-US" dirty="0" err="1"/>
              <a:t>bermanfaat</a:t>
            </a:r>
            <a:r>
              <a:rPr lang="en-US" dirty="0"/>
              <a:t> </a:t>
            </a:r>
            <a:r>
              <a:rPr lang="en-US" dirty="0" err="1"/>
              <a:t>baik</a:t>
            </a:r>
            <a:r>
              <a:rPr lang="en-US" dirty="0"/>
              <a:t> </a:t>
            </a:r>
            <a:r>
              <a:rPr lang="en-US" dirty="0" err="1"/>
              <a:t>kesejahteraan</a:t>
            </a:r>
            <a:r>
              <a:rPr lang="en-US" dirty="0"/>
              <a:t> </a:t>
            </a:r>
            <a:r>
              <a:rPr lang="en-US" dirty="0" err="1"/>
              <a:t>dan</a:t>
            </a:r>
            <a:r>
              <a:rPr lang="en-US" dirty="0"/>
              <a:t> </a:t>
            </a:r>
            <a:r>
              <a:rPr lang="en-US" dirty="0" err="1"/>
              <a:t>kebahagiaaan</a:t>
            </a:r>
            <a:r>
              <a:rPr lang="en-US" dirty="0"/>
              <a:t>  yang </a:t>
            </a:r>
            <a:r>
              <a:rPr lang="en-US" dirty="0" err="1"/>
              <a:t>mempunyainya</a:t>
            </a:r>
            <a:r>
              <a:rPr lang="en-US" dirty="0"/>
              <a:t> </a:t>
            </a:r>
            <a:r>
              <a:rPr lang="en-US" dirty="0" err="1"/>
              <a:t>maupun</a:t>
            </a:r>
            <a:r>
              <a:rPr lang="en-US" dirty="0"/>
              <a:t> </a:t>
            </a:r>
            <a:r>
              <a:rPr lang="en-US" dirty="0" err="1"/>
              <a:t>bermanfaat</a:t>
            </a:r>
            <a:r>
              <a:rPr lang="en-US" dirty="0"/>
              <a:t> </a:t>
            </a:r>
            <a:r>
              <a:rPr lang="en-US" dirty="0" err="1"/>
              <a:t>bagi</a:t>
            </a:r>
            <a:r>
              <a:rPr lang="en-US" dirty="0"/>
              <a:t> </a:t>
            </a:r>
            <a:r>
              <a:rPr lang="en-US" dirty="0" err="1"/>
              <a:t>masyarakat</a:t>
            </a:r>
            <a:r>
              <a:rPr lang="en-US" dirty="0"/>
              <a:t> </a:t>
            </a:r>
            <a:r>
              <a:rPr lang="en-US" dirty="0" err="1"/>
              <a:t>dan</a:t>
            </a:r>
            <a:r>
              <a:rPr lang="en-US" dirty="0"/>
              <a:t> Negara.</a:t>
            </a:r>
          </a:p>
          <a:p>
            <a:pPr lvl="0" algn="ctr">
              <a:buNone/>
            </a:pPr>
            <a:r>
              <a:rPr lang="en-US" dirty="0" smtClean="0"/>
              <a:t>30</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Sebagai</a:t>
            </a:r>
            <a:r>
              <a:rPr lang="en-US" b="1" dirty="0" smtClean="0"/>
              <a:t> </a:t>
            </a:r>
            <a:r>
              <a:rPr lang="en-US" b="1" dirty="0" err="1" smtClean="0"/>
              <a:t>dampak</a:t>
            </a:r>
            <a:r>
              <a:rPr lang="en-US" b="1" dirty="0" smtClean="0"/>
              <a:t> </a:t>
            </a:r>
            <a:r>
              <a:rPr lang="en-US" b="1" dirty="0" err="1" smtClean="0"/>
              <a:t>kelahiran</a:t>
            </a:r>
            <a:r>
              <a:rPr lang="en-US" b="1" dirty="0" smtClean="0"/>
              <a:t> </a:t>
            </a:r>
            <a:r>
              <a:rPr lang="en-US" b="1" dirty="0" err="1" smtClean="0"/>
              <a:t>dan</a:t>
            </a:r>
            <a:r>
              <a:rPr lang="en-US" b="1" dirty="0" smtClean="0"/>
              <a:t> </a:t>
            </a:r>
            <a:r>
              <a:rPr lang="en-US" b="1" dirty="0" err="1" smtClean="0"/>
              <a:t>pelaksanaan</a:t>
            </a:r>
            <a:r>
              <a:rPr lang="en-US" b="1" dirty="0" smtClean="0"/>
              <a:t> UUPA,</a:t>
            </a:r>
            <a:endParaRPr lang="en-US" b="1" dirty="0"/>
          </a:p>
        </p:txBody>
      </p:sp>
      <p:sp>
        <p:nvSpPr>
          <p:cNvPr id="3" name="Content Placeholder 2"/>
          <p:cNvSpPr>
            <a:spLocks noGrp="1"/>
          </p:cNvSpPr>
          <p:nvPr>
            <p:ph idx="1"/>
          </p:nvPr>
        </p:nvSpPr>
        <p:spPr/>
        <p:txBody>
          <a:bodyPr>
            <a:normAutofit fontScale="92500" lnSpcReduction="20000"/>
          </a:bodyPr>
          <a:lstStyle/>
          <a:p>
            <a:r>
              <a:rPr lang="en-US" sz="3900" dirty="0" err="1" smtClean="0"/>
              <a:t>maka</a:t>
            </a:r>
            <a:r>
              <a:rPr lang="en-US" sz="3900" dirty="0" smtClean="0"/>
              <a:t> </a:t>
            </a:r>
            <a:r>
              <a:rPr lang="en-US" sz="3900" u="sng" dirty="0" err="1"/>
              <a:t>Universitas</a:t>
            </a:r>
            <a:r>
              <a:rPr lang="en-US" sz="3900" u="sng" dirty="0"/>
              <a:t> Indonesia </a:t>
            </a:r>
            <a:r>
              <a:rPr lang="en-US" sz="3900" dirty="0" err="1"/>
              <a:t>melahirkan</a:t>
            </a:r>
            <a:r>
              <a:rPr lang="en-US" sz="3900" dirty="0"/>
              <a:t> </a:t>
            </a:r>
            <a:r>
              <a:rPr lang="en-US" sz="3900" dirty="0" err="1"/>
              <a:t>keputusan</a:t>
            </a:r>
            <a:r>
              <a:rPr lang="en-US" sz="3900" dirty="0"/>
              <a:t> </a:t>
            </a:r>
            <a:r>
              <a:rPr lang="en-US" sz="3900" dirty="0" err="1"/>
              <a:t>Dewan</a:t>
            </a:r>
            <a:r>
              <a:rPr lang="en-US" sz="3900" dirty="0"/>
              <a:t> Guru </a:t>
            </a:r>
            <a:r>
              <a:rPr lang="en-US" sz="3900" dirty="0" err="1"/>
              <a:t>Besar</a:t>
            </a:r>
            <a:r>
              <a:rPr lang="en-US" sz="3900" dirty="0"/>
              <a:t> FH </a:t>
            </a:r>
            <a:r>
              <a:rPr lang="en-US" sz="3900" dirty="0" err="1"/>
              <a:t>dan</a:t>
            </a:r>
            <a:r>
              <a:rPr lang="en-US" sz="3900" dirty="0"/>
              <a:t> </a:t>
            </a:r>
            <a:r>
              <a:rPr lang="en-US" sz="3900" dirty="0" err="1"/>
              <a:t>Ilmu</a:t>
            </a:r>
            <a:r>
              <a:rPr lang="en-US" sz="3900" dirty="0"/>
              <a:t> </a:t>
            </a:r>
            <a:r>
              <a:rPr lang="en-US" sz="3900" dirty="0" err="1"/>
              <a:t>Pengetahuan</a:t>
            </a:r>
            <a:r>
              <a:rPr lang="en-US" sz="3900" dirty="0"/>
              <a:t> </a:t>
            </a:r>
            <a:r>
              <a:rPr lang="en-US" sz="3900" dirty="0" err="1"/>
              <a:t>Kemasyarakatan</a:t>
            </a:r>
            <a:r>
              <a:rPr lang="en-US" sz="3900" dirty="0"/>
              <a:t> </a:t>
            </a:r>
            <a:r>
              <a:rPr lang="en-US" sz="3900" dirty="0" err="1"/>
              <a:t>tanggal</a:t>
            </a:r>
            <a:r>
              <a:rPr lang="en-US" sz="3900" dirty="0"/>
              <a:t> 9 September 1962, </a:t>
            </a:r>
            <a:r>
              <a:rPr lang="en-US" sz="3900" dirty="0" err="1"/>
              <a:t>berupa</a:t>
            </a:r>
            <a:r>
              <a:rPr lang="en-US" sz="3900" dirty="0"/>
              <a:t> </a:t>
            </a:r>
            <a:r>
              <a:rPr lang="en-US" sz="3900" dirty="0" err="1"/>
              <a:t>penambahan</a:t>
            </a:r>
            <a:r>
              <a:rPr lang="en-US" sz="3900" dirty="0"/>
              <a:t> </a:t>
            </a:r>
            <a:r>
              <a:rPr lang="en-US" sz="3900" dirty="0" err="1"/>
              <a:t>mata</a:t>
            </a:r>
            <a:r>
              <a:rPr lang="en-US" sz="3900" dirty="0"/>
              <a:t> </a:t>
            </a:r>
            <a:r>
              <a:rPr lang="en-US" sz="3900" dirty="0" err="1"/>
              <a:t>kuliah</a:t>
            </a:r>
            <a:r>
              <a:rPr lang="en-US" sz="3900" dirty="0"/>
              <a:t> </a:t>
            </a:r>
            <a:r>
              <a:rPr lang="en-US" sz="3900" dirty="0" err="1"/>
              <a:t>pada</a:t>
            </a:r>
            <a:r>
              <a:rPr lang="en-US" sz="3900" dirty="0"/>
              <a:t> </a:t>
            </a:r>
            <a:r>
              <a:rPr lang="en-US" sz="3900" dirty="0" err="1"/>
              <a:t>kurikulum</a:t>
            </a:r>
            <a:r>
              <a:rPr lang="en-US" sz="3900" dirty="0"/>
              <a:t> FH </a:t>
            </a:r>
            <a:r>
              <a:rPr lang="en-US" sz="3900" dirty="0" err="1"/>
              <a:t>yg</a:t>
            </a:r>
            <a:r>
              <a:rPr lang="en-US" sz="3900" dirty="0"/>
              <a:t> </a:t>
            </a:r>
            <a:r>
              <a:rPr lang="en-US" sz="3900" dirty="0" err="1"/>
              <a:t>diberi</a:t>
            </a:r>
            <a:r>
              <a:rPr lang="en-US" sz="3900" dirty="0"/>
              <a:t> </a:t>
            </a:r>
            <a:r>
              <a:rPr lang="en-US" sz="3900" dirty="0" err="1"/>
              <a:t>nama</a:t>
            </a:r>
            <a:r>
              <a:rPr lang="en-US" sz="3900" dirty="0"/>
              <a:t> </a:t>
            </a:r>
            <a:r>
              <a:rPr lang="en-US" sz="3900" u="sng" dirty="0"/>
              <a:t>HUKUM PERTANAHAN</a:t>
            </a:r>
            <a:r>
              <a:rPr lang="en-US" sz="3900" dirty="0" smtClean="0"/>
              <a:t>.</a:t>
            </a:r>
          </a:p>
          <a:p>
            <a:endParaRPr lang="en-US" dirty="0" smtClean="0"/>
          </a:p>
          <a:p>
            <a:pPr algn="ctr">
              <a:buNone/>
            </a:pPr>
            <a:r>
              <a:rPr lang="en-US" dirty="0" smtClean="0"/>
              <a:t>3</a:t>
            </a:r>
            <a:endParaRPr lang="en-US" dirty="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401763"/>
          </a:xfrm>
        </p:spPr>
        <p:txBody>
          <a:bodyPr>
            <a:normAutofit fontScale="90000"/>
          </a:bodyPr>
          <a:lstStyle/>
          <a:p>
            <a:pPr lvl="0" algn="l"/>
            <a:r>
              <a:rPr lang="en-US" sz="2800" dirty="0" smtClean="0"/>
              <a:t/>
            </a:r>
            <a:br>
              <a:rPr lang="en-US" sz="2800" dirty="0" smtClean="0"/>
            </a:br>
            <a:r>
              <a:rPr lang="en-US" sz="2800" dirty="0" smtClean="0"/>
              <a:t>.   </a:t>
            </a:r>
            <a:r>
              <a:rPr lang="en-US" sz="3600" dirty="0" err="1" smtClean="0"/>
              <a:t>Ketentuan</a:t>
            </a:r>
            <a:r>
              <a:rPr lang="en-US" sz="3600" dirty="0" smtClean="0"/>
              <a:t> </a:t>
            </a:r>
            <a:r>
              <a:rPr lang="en-US" sz="3600" dirty="0" err="1" smtClean="0"/>
              <a:t>ini</a:t>
            </a:r>
            <a:r>
              <a:rPr lang="en-US" sz="3600" dirty="0" smtClean="0"/>
              <a:t> </a:t>
            </a:r>
            <a:r>
              <a:rPr lang="en-US" sz="3600" dirty="0" err="1" smtClean="0"/>
              <a:t>tidak</a:t>
            </a:r>
            <a:r>
              <a:rPr lang="en-US" sz="3600" dirty="0" smtClean="0"/>
              <a:t> </a:t>
            </a:r>
            <a:r>
              <a:rPr lang="en-US" sz="3600" dirty="0" err="1" smtClean="0"/>
              <a:t>berarti</a:t>
            </a:r>
            <a:r>
              <a:rPr lang="en-US" sz="3600" dirty="0" smtClean="0"/>
              <a:t> </a:t>
            </a:r>
            <a:r>
              <a:rPr lang="en-US" sz="3600" dirty="0" err="1" smtClean="0"/>
              <a:t>kepentingan</a:t>
            </a:r>
            <a:r>
              <a:rPr lang="en-US" sz="3600" dirty="0" smtClean="0"/>
              <a:t> </a:t>
            </a:r>
            <a:r>
              <a:rPr lang="en-US" sz="3600" dirty="0" err="1" smtClean="0"/>
              <a:t>perorangan</a:t>
            </a:r>
            <a:r>
              <a:rPr lang="en-US" sz="3600" dirty="0" smtClean="0"/>
              <a:t> </a:t>
            </a:r>
            <a:r>
              <a:rPr lang="en-US" sz="3600" dirty="0" err="1" smtClean="0"/>
              <a:t>akan</a:t>
            </a:r>
            <a:r>
              <a:rPr lang="en-US" sz="3600" dirty="0" smtClean="0"/>
              <a:t> </a:t>
            </a:r>
            <a:r>
              <a:rPr lang="en-US" sz="3600" dirty="0" err="1" smtClean="0"/>
              <a:t>terdesak</a:t>
            </a:r>
            <a:r>
              <a:rPr lang="en-US" sz="3600" dirty="0" smtClean="0"/>
              <a:t> </a:t>
            </a:r>
            <a:r>
              <a:rPr lang="en-US" sz="3600" dirty="0" err="1" smtClean="0"/>
              <a:t>oleh</a:t>
            </a:r>
            <a:r>
              <a:rPr lang="en-US" sz="3600" dirty="0" smtClean="0"/>
              <a:t> </a:t>
            </a:r>
            <a:r>
              <a:rPr lang="en-US" sz="3600" dirty="0" err="1" smtClean="0"/>
              <a:t>kepentingan</a:t>
            </a:r>
            <a:r>
              <a:rPr lang="en-US" sz="3600" dirty="0" smtClean="0"/>
              <a:t> </a:t>
            </a:r>
            <a:r>
              <a:rPr lang="en-US" sz="3600" dirty="0" err="1" smtClean="0"/>
              <a:t>umum</a:t>
            </a:r>
            <a:r>
              <a:rPr lang="en-US" sz="3600" dirty="0" smtClean="0"/>
              <a:t>.</a:t>
            </a:r>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2057400"/>
            <a:ext cx="8229600" cy="4068763"/>
          </a:xfrm>
        </p:spPr>
        <p:txBody>
          <a:bodyPr>
            <a:normAutofit lnSpcReduction="10000"/>
          </a:bodyPr>
          <a:lstStyle/>
          <a:p>
            <a:pPr lvl="0" algn="just"/>
            <a:r>
              <a:rPr lang="en-US" dirty="0" err="1" smtClean="0"/>
              <a:t>Berhubungan</a:t>
            </a:r>
            <a:r>
              <a:rPr lang="en-US" dirty="0" smtClean="0"/>
              <a:t> </a:t>
            </a:r>
            <a:r>
              <a:rPr lang="en-US" dirty="0" err="1" smtClean="0"/>
              <a:t>dengan</a:t>
            </a:r>
            <a:r>
              <a:rPr lang="en-US" dirty="0" smtClean="0"/>
              <a:t> </a:t>
            </a:r>
            <a:r>
              <a:rPr lang="en-US" dirty="0" err="1" smtClean="0"/>
              <a:t>itu</a:t>
            </a:r>
            <a:r>
              <a:rPr lang="en-US" dirty="0" smtClean="0"/>
              <a:t> , </a:t>
            </a:r>
            <a:r>
              <a:rPr lang="en-US" dirty="0" err="1" smtClean="0"/>
              <a:t>sudah</a:t>
            </a:r>
            <a:r>
              <a:rPr lang="en-US" dirty="0" smtClean="0"/>
              <a:t> </a:t>
            </a:r>
            <a:r>
              <a:rPr lang="en-US" dirty="0" err="1" smtClean="0"/>
              <a:t>sewajarnya</a:t>
            </a:r>
            <a:r>
              <a:rPr lang="en-US" dirty="0" smtClean="0"/>
              <a:t> </a:t>
            </a:r>
            <a:r>
              <a:rPr lang="en-US" dirty="0" err="1" smtClean="0"/>
              <a:t>tanah</a:t>
            </a:r>
            <a:r>
              <a:rPr lang="en-US" dirty="0" smtClean="0"/>
              <a:t> </a:t>
            </a:r>
            <a:r>
              <a:rPr lang="en-US" dirty="0" err="1" smtClean="0"/>
              <a:t>harus</a:t>
            </a:r>
            <a:r>
              <a:rPr lang="en-US" dirty="0" smtClean="0"/>
              <a:t> </a:t>
            </a:r>
            <a:r>
              <a:rPr lang="en-US" dirty="0" err="1" smtClean="0"/>
              <a:t>dipelihara</a:t>
            </a:r>
            <a:r>
              <a:rPr lang="en-US" dirty="0" smtClean="0"/>
              <a:t> </a:t>
            </a:r>
            <a:r>
              <a:rPr lang="en-US" dirty="0" err="1" smtClean="0"/>
              <a:t>baik</a:t>
            </a:r>
            <a:r>
              <a:rPr lang="en-US" dirty="0" smtClean="0"/>
              <a:t> </a:t>
            </a:r>
            <a:r>
              <a:rPr lang="en-US" dirty="0" err="1" smtClean="0"/>
              <a:t>dan</a:t>
            </a:r>
            <a:r>
              <a:rPr lang="en-US" dirty="0" smtClean="0"/>
              <a:t> </a:t>
            </a:r>
            <a:r>
              <a:rPr lang="en-US" dirty="0" err="1" smtClean="0"/>
              <a:t>dicegah</a:t>
            </a:r>
            <a:r>
              <a:rPr lang="en-US" dirty="0" smtClean="0"/>
              <a:t> </a:t>
            </a:r>
            <a:r>
              <a:rPr lang="en-US" dirty="0" err="1" smtClean="0"/>
              <a:t>kerusakannya</a:t>
            </a:r>
            <a:r>
              <a:rPr lang="en-US" dirty="0" smtClean="0"/>
              <a:t>.</a:t>
            </a:r>
          </a:p>
          <a:p>
            <a:pPr lvl="0" algn="just"/>
            <a:r>
              <a:rPr lang="en-US" dirty="0" err="1" smtClean="0"/>
              <a:t>Kewajiban</a:t>
            </a:r>
            <a:r>
              <a:rPr lang="en-US" dirty="0" smtClean="0"/>
              <a:t> </a:t>
            </a:r>
            <a:r>
              <a:rPr lang="en-US" dirty="0" err="1" smtClean="0"/>
              <a:t>ini</a:t>
            </a:r>
            <a:r>
              <a:rPr lang="en-US" dirty="0" smtClean="0"/>
              <a:t> </a:t>
            </a:r>
            <a:r>
              <a:rPr lang="en-US" dirty="0" err="1" smtClean="0"/>
              <a:t>tidak</a:t>
            </a:r>
            <a:r>
              <a:rPr lang="en-US" dirty="0" smtClean="0"/>
              <a:t> </a:t>
            </a:r>
            <a:r>
              <a:rPr lang="en-US" dirty="0" err="1" smtClean="0"/>
              <a:t>hanya</a:t>
            </a:r>
            <a:r>
              <a:rPr lang="en-US" dirty="0" smtClean="0"/>
              <a:t> </a:t>
            </a:r>
            <a:r>
              <a:rPr lang="en-US" dirty="0" err="1" smtClean="0"/>
              <a:t>dibebankan</a:t>
            </a:r>
            <a:r>
              <a:rPr lang="en-US" dirty="0" smtClean="0"/>
              <a:t> </a:t>
            </a:r>
            <a:r>
              <a:rPr lang="en-US" dirty="0" err="1" smtClean="0"/>
              <a:t>pada</a:t>
            </a:r>
            <a:r>
              <a:rPr lang="en-US" dirty="0" smtClean="0"/>
              <a:t> </a:t>
            </a:r>
            <a:r>
              <a:rPr lang="en-US" dirty="0" err="1" smtClean="0"/>
              <a:t>pemegang</a:t>
            </a:r>
            <a:r>
              <a:rPr lang="en-US" dirty="0" smtClean="0"/>
              <a:t> yang </a:t>
            </a:r>
            <a:r>
              <a:rPr lang="en-US" dirty="0" err="1" smtClean="0"/>
              <a:t>bersangkutan</a:t>
            </a:r>
            <a:r>
              <a:rPr lang="en-US" dirty="0" smtClean="0"/>
              <a:t>, </a:t>
            </a:r>
            <a:r>
              <a:rPr lang="en-US" dirty="0" err="1" smtClean="0"/>
              <a:t>tetapi</a:t>
            </a:r>
            <a:r>
              <a:rPr lang="en-US" dirty="0" smtClean="0"/>
              <a:t> </a:t>
            </a:r>
            <a:r>
              <a:rPr lang="en-US" dirty="0" err="1" smtClean="0"/>
              <a:t>juga</a:t>
            </a:r>
            <a:r>
              <a:rPr lang="en-US" dirty="0" smtClean="0"/>
              <a:t> </a:t>
            </a:r>
            <a:r>
              <a:rPr lang="en-US" dirty="0" err="1" smtClean="0"/>
              <a:t>setiap</a:t>
            </a:r>
            <a:r>
              <a:rPr lang="en-US" dirty="0" smtClean="0"/>
              <a:t> </a:t>
            </a:r>
            <a:r>
              <a:rPr lang="en-US" dirty="0" err="1" smtClean="0"/>
              <a:t>orang</a:t>
            </a:r>
            <a:r>
              <a:rPr lang="en-US" dirty="0" smtClean="0"/>
              <a:t>/</a:t>
            </a:r>
            <a:r>
              <a:rPr lang="en-US" dirty="0" err="1" smtClean="0"/>
              <a:t>Badan</a:t>
            </a:r>
            <a:r>
              <a:rPr lang="en-US" dirty="0" smtClean="0"/>
              <a:t> </a:t>
            </a:r>
            <a:r>
              <a:rPr lang="en-US" dirty="0" err="1" smtClean="0"/>
              <a:t>hukum</a:t>
            </a:r>
            <a:r>
              <a:rPr lang="en-US" dirty="0" smtClean="0"/>
              <a:t> </a:t>
            </a:r>
            <a:r>
              <a:rPr lang="en-US" dirty="0" err="1" smtClean="0"/>
              <a:t>atau</a:t>
            </a:r>
            <a:r>
              <a:rPr lang="en-US" dirty="0" smtClean="0"/>
              <a:t> </a:t>
            </a:r>
            <a:r>
              <a:rPr lang="en-US" dirty="0" err="1" smtClean="0"/>
              <a:t>instansi</a:t>
            </a:r>
            <a:r>
              <a:rPr lang="en-US" dirty="0" smtClean="0"/>
              <a:t> yang </a:t>
            </a:r>
            <a:r>
              <a:rPr lang="en-US" dirty="0" err="1" smtClean="0"/>
              <a:t>mempunyai</a:t>
            </a:r>
            <a:r>
              <a:rPr lang="en-US" dirty="0" smtClean="0"/>
              <a:t> </a:t>
            </a:r>
            <a:r>
              <a:rPr lang="en-US" dirty="0" err="1" smtClean="0"/>
              <a:t>hubungan</a:t>
            </a:r>
            <a:r>
              <a:rPr lang="en-US" dirty="0" smtClean="0"/>
              <a:t> </a:t>
            </a:r>
            <a:r>
              <a:rPr lang="en-US" dirty="0" err="1" smtClean="0"/>
              <a:t>hukum</a:t>
            </a:r>
            <a:r>
              <a:rPr lang="en-US" dirty="0" smtClean="0"/>
              <a:t> </a:t>
            </a:r>
            <a:r>
              <a:rPr lang="en-US" dirty="0" err="1" smtClean="0"/>
              <a:t>dengan</a:t>
            </a:r>
            <a:r>
              <a:rPr lang="en-US" dirty="0" smtClean="0"/>
              <a:t> </a:t>
            </a:r>
            <a:r>
              <a:rPr lang="en-US" dirty="0" err="1" smtClean="0"/>
              <a:t>tanah</a:t>
            </a:r>
            <a:r>
              <a:rPr lang="en-US" dirty="0" smtClean="0"/>
              <a:t> </a:t>
            </a:r>
            <a:r>
              <a:rPr lang="en-US" dirty="0" err="1" smtClean="0"/>
              <a:t>itu</a:t>
            </a:r>
            <a:r>
              <a:rPr lang="en-US" dirty="0" smtClean="0"/>
              <a:t> ( </a:t>
            </a:r>
            <a:r>
              <a:rPr lang="en-US" dirty="0" err="1" smtClean="0"/>
              <a:t>Pasal</a:t>
            </a:r>
            <a:r>
              <a:rPr lang="en-US" dirty="0" smtClean="0"/>
              <a:t> 15 UUPA).</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lvl="0"/>
            <a:r>
              <a:rPr lang="en-US" sz="3200" b="1" i="1" dirty="0" smtClean="0"/>
              <a:t/>
            </a:r>
            <a:br>
              <a:rPr lang="en-US" sz="3200" b="1" i="1" dirty="0" smtClean="0"/>
            </a:br>
            <a:r>
              <a:rPr lang="en-US" sz="3200" b="1" i="1" dirty="0" smtClean="0"/>
              <a:t>HANYA WARGA NEGARA INDONESIA YANG DAPAT MEMPUNYAI HAK MILIK.</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1143000"/>
            <a:ext cx="8229600" cy="5410200"/>
          </a:xfrm>
        </p:spPr>
        <p:txBody>
          <a:bodyPr>
            <a:normAutofit fontScale="40000" lnSpcReduction="20000"/>
          </a:bodyPr>
          <a:lstStyle/>
          <a:p>
            <a:pPr>
              <a:buNone/>
            </a:pPr>
            <a:r>
              <a:rPr lang="en-US" dirty="0"/>
              <a:t> </a:t>
            </a:r>
            <a:endParaRPr lang="en-US" dirty="0" smtClean="0"/>
          </a:p>
          <a:p>
            <a:r>
              <a:rPr lang="en-US" sz="8000" dirty="0" err="1" smtClean="0"/>
              <a:t>Badan</a:t>
            </a:r>
            <a:r>
              <a:rPr lang="en-US" sz="8000" dirty="0" smtClean="0"/>
              <a:t> </a:t>
            </a:r>
            <a:r>
              <a:rPr lang="en-US" sz="8000" dirty="0" err="1"/>
              <a:t>Hukum</a:t>
            </a:r>
            <a:r>
              <a:rPr lang="en-US" sz="8000" dirty="0"/>
              <a:t> </a:t>
            </a:r>
            <a:r>
              <a:rPr lang="en-US" sz="8000" dirty="0" err="1"/>
              <a:t>pada</a:t>
            </a:r>
            <a:r>
              <a:rPr lang="en-US" sz="8000" dirty="0"/>
              <a:t> </a:t>
            </a:r>
            <a:r>
              <a:rPr lang="en-US" sz="8000" dirty="0" err="1"/>
              <a:t>dasarnya</a:t>
            </a:r>
            <a:r>
              <a:rPr lang="en-US" sz="8000" dirty="0"/>
              <a:t> </a:t>
            </a:r>
            <a:r>
              <a:rPr lang="en-US" sz="8000" dirty="0" err="1"/>
              <a:t>tidak</a:t>
            </a:r>
            <a:r>
              <a:rPr lang="en-US" sz="8000" dirty="0"/>
              <a:t> </a:t>
            </a:r>
            <a:r>
              <a:rPr lang="en-US" sz="8000" dirty="0" err="1"/>
              <a:t>mempunyai</a:t>
            </a:r>
            <a:r>
              <a:rPr lang="en-US" sz="8000" dirty="0"/>
              <a:t> </a:t>
            </a:r>
            <a:r>
              <a:rPr lang="en-US" sz="8000" dirty="0" err="1"/>
              <a:t>hak</a:t>
            </a:r>
            <a:r>
              <a:rPr lang="en-US" sz="8000" dirty="0"/>
              <a:t> </a:t>
            </a:r>
            <a:r>
              <a:rPr lang="en-US" sz="8000" dirty="0" err="1"/>
              <a:t>Milik</a:t>
            </a:r>
            <a:r>
              <a:rPr lang="en-US" sz="8000" dirty="0"/>
              <a:t> </a:t>
            </a:r>
            <a:r>
              <a:rPr lang="en-US" sz="8000" dirty="0" err="1"/>
              <a:t>tetapi</a:t>
            </a:r>
            <a:r>
              <a:rPr lang="en-US" sz="8000" dirty="0"/>
              <a:t> </a:t>
            </a:r>
            <a:r>
              <a:rPr lang="en-US" sz="8000" dirty="0" err="1"/>
              <a:t>mengingat</a:t>
            </a:r>
            <a:r>
              <a:rPr lang="en-US" sz="8000" dirty="0"/>
              <a:t> </a:t>
            </a:r>
            <a:r>
              <a:rPr lang="en-US" sz="8000" dirty="0" err="1"/>
              <a:t>akan</a:t>
            </a:r>
            <a:r>
              <a:rPr lang="en-US" sz="8000" dirty="0"/>
              <a:t> </a:t>
            </a:r>
            <a:r>
              <a:rPr lang="en-US" sz="8000" dirty="0" err="1"/>
              <a:t>keperluan</a:t>
            </a:r>
            <a:r>
              <a:rPr lang="en-US" sz="8000" dirty="0"/>
              <a:t> </a:t>
            </a:r>
            <a:r>
              <a:rPr lang="en-US" sz="8000" dirty="0" err="1"/>
              <a:t>masyarakat</a:t>
            </a:r>
            <a:r>
              <a:rPr lang="en-US" sz="8000" dirty="0"/>
              <a:t> yang </a:t>
            </a:r>
            <a:r>
              <a:rPr lang="en-US" sz="8000" dirty="0" err="1"/>
              <a:t>erat</a:t>
            </a:r>
            <a:r>
              <a:rPr lang="en-US" sz="8000" dirty="0"/>
              <a:t> </a:t>
            </a:r>
            <a:r>
              <a:rPr lang="en-US" sz="8000" dirty="0" err="1"/>
              <a:t>hubungannya</a:t>
            </a:r>
            <a:r>
              <a:rPr lang="en-US" sz="8000" dirty="0"/>
              <a:t> </a:t>
            </a:r>
            <a:r>
              <a:rPr lang="en-US" sz="8000" dirty="0" err="1"/>
              <a:t>dengan</a:t>
            </a:r>
            <a:r>
              <a:rPr lang="en-US" sz="8000" dirty="0"/>
              <a:t> </a:t>
            </a:r>
            <a:r>
              <a:rPr lang="en-US" sz="8000" dirty="0" err="1"/>
              <a:t>faham</a:t>
            </a:r>
            <a:r>
              <a:rPr lang="en-US" sz="8000" dirty="0"/>
              <a:t> </a:t>
            </a:r>
            <a:r>
              <a:rPr lang="en-US" sz="8000" dirty="0" err="1"/>
              <a:t>keagamaan</a:t>
            </a:r>
            <a:r>
              <a:rPr lang="en-US" sz="8000" dirty="0"/>
              <a:t>, </a:t>
            </a:r>
            <a:r>
              <a:rPr lang="en-US" sz="8000" dirty="0" err="1"/>
              <a:t>hubungan</a:t>
            </a:r>
            <a:r>
              <a:rPr lang="en-US" sz="8000" dirty="0"/>
              <a:t> </a:t>
            </a:r>
            <a:r>
              <a:rPr lang="en-US" sz="8000" dirty="0" err="1"/>
              <a:t>perekonomian</a:t>
            </a:r>
            <a:r>
              <a:rPr lang="en-US" sz="8000" dirty="0"/>
              <a:t> </a:t>
            </a:r>
            <a:r>
              <a:rPr lang="en-US" sz="8000" dirty="0" err="1"/>
              <a:t>dan</a:t>
            </a:r>
            <a:r>
              <a:rPr lang="en-US" sz="8000" dirty="0"/>
              <a:t> social </a:t>
            </a:r>
            <a:r>
              <a:rPr lang="en-US" sz="8000" dirty="0" err="1"/>
              <a:t>diberikan</a:t>
            </a:r>
            <a:r>
              <a:rPr lang="en-US" sz="8000" dirty="0"/>
              <a:t> “ SECEPE – CLAUSE “  </a:t>
            </a:r>
            <a:endParaRPr lang="en-US" sz="8000" dirty="0" smtClean="0"/>
          </a:p>
          <a:p>
            <a:r>
              <a:rPr lang="en-US" sz="8000" dirty="0" err="1" smtClean="0"/>
              <a:t>artinya</a:t>
            </a:r>
            <a:r>
              <a:rPr lang="en-US" sz="8000" dirty="0" smtClean="0"/>
              <a:t> </a:t>
            </a:r>
            <a:r>
              <a:rPr lang="en-US" sz="8000" dirty="0" err="1"/>
              <a:t>memberi</a:t>
            </a:r>
            <a:r>
              <a:rPr lang="en-US" sz="8000" dirty="0"/>
              <a:t> </a:t>
            </a:r>
            <a:r>
              <a:rPr lang="en-US" sz="8000" dirty="0" err="1"/>
              <a:t>wewenang</a:t>
            </a:r>
            <a:r>
              <a:rPr lang="en-US" sz="8000" dirty="0"/>
              <a:t>  </a:t>
            </a:r>
            <a:r>
              <a:rPr lang="en-US" sz="8000" dirty="0" err="1"/>
              <a:t>pada</a:t>
            </a:r>
            <a:r>
              <a:rPr lang="en-US" sz="8000" dirty="0"/>
              <a:t> </a:t>
            </a:r>
            <a:r>
              <a:rPr lang="en-US" sz="8000" dirty="0" err="1"/>
              <a:t>Pemerintah</a:t>
            </a:r>
            <a:r>
              <a:rPr lang="en-US" sz="8000" dirty="0"/>
              <a:t> </a:t>
            </a:r>
            <a:r>
              <a:rPr lang="en-US" sz="8000" dirty="0" err="1"/>
              <a:t>untuk</a:t>
            </a:r>
            <a:r>
              <a:rPr lang="en-US" sz="8000" dirty="0"/>
              <a:t> </a:t>
            </a:r>
            <a:r>
              <a:rPr lang="en-US" sz="8000" dirty="0" err="1"/>
              <a:t>menunjuk</a:t>
            </a:r>
            <a:r>
              <a:rPr lang="en-US" sz="8000" dirty="0"/>
              <a:t> </a:t>
            </a:r>
            <a:r>
              <a:rPr lang="en-US" sz="8000" dirty="0" err="1"/>
              <a:t>Badan</a:t>
            </a:r>
            <a:r>
              <a:rPr lang="en-US" sz="8000" dirty="0"/>
              <a:t> </a:t>
            </a:r>
            <a:r>
              <a:rPr lang="en-US" sz="8000" dirty="0" err="1"/>
              <a:t>hukum</a:t>
            </a:r>
            <a:r>
              <a:rPr lang="en-US" sz="8000" dirty="0"/>
              <a:t> </a:t>
            </a:r>
            <a:r>
              <a:rPr lang="en-US" sz="8000" dirty="0" err="1"/>
              <a:t>tertentu</a:t>
            </a:r>
            <a:r>
              <a:rPr lang="en-US" sz="8000" dirty="0"/>
              <a:t>  </a:t>
            </a:r>
            <a:r>
              <a:rPr lang="en-US" sz="8000" dirty="0" err="1"/>
              <a:t>sebagai</a:t>
            </a:r>
            <a:r>
              <a:rPr lang="en-US" sz="8000" dirty="0"/>
              <a:t> </a:t>
            </a:r>
            <a:r>
              <a:rPr lang="en-US" sz="8000" b="1" dirty="0" err="1"/>
              <a:t>badan</a:t>
            </a:r>
            <a:r>
              <a:rPr lang="en-US" sz="8000" b="1" dirty="0"/>
              <a:t> </a:t>
            </a:r>
            <a:r>
              <a:rPr lang="en-US" sz="8000" b="1" dirty="0" err="1"/>
              <a:t>hukum</a:t>
            </a:r>
            <a:r>
              <a:rPr lang="en-US" sz="8000" b="1" dirty="0"/>
              <a:t> yang </a:t>
            </a:r>
            <a:r>
              <a:rPr lang="en-US" sz="8000" b="1" dirty="0" err="1"/>
              <a:t>dapat</a:t>
            </a:r>
            <a:r>
              <a:rPr lang="en-US" sz="8000" b="1" dirty="0"/>
              <a:t> </a:t>
            </a:r>
            <a:r>
              <a:rPr lang="en-US" sz="8000" b="1" dirty="0" err="1"/>
              <a:t>mempunyai</a:t>
            </a:r>
            <a:r>
              <a:rPr lang="en-US" sz="8000" b="1" dirty="0"/>
              <a:t> </a:t>
            </a:r>
            <a:r>
              <a:rPr lang="en-US" sz="8000" b="1" dirty="0" err="1"/>
              <a:t>hak</a:t>
            </a:r>
            <a:r>
              <a:rPr lang="en-US" sz="8000" b="1" dirty="0"/>
              <a:t> </a:t>
            </a:r>
            <a:r>
              <a:rPr lang="en-US" sz="8000" b="1" dirty="0" err="1"/>
              <a:t>milik</a:t>
            </a:r>
            <a:r>
              <a:rPr lang="en-US" sz="8000" b="1" dirty="0"/>
              <a:t> </a:t>
            </a:r>
            <a:r>
              <a:rPr lang="en-US" sz="8000" b="1" dirty="0" err="1"/>
              <a:t>antara</a:t>
            </a:r>
            <a:r>
              <a:rPr lang="en-US" sz="8000" b="1" dirty="0"/>
              <a:t> lain :</a:t>
            </a:r>
          </a:p>
          <a:p>
            <a:pPr>
              <a:buNone/>
            </a:pPr>
            <a:r>
              <a:rPr lang="en-US" sz="8000" dirty="0"/>
              <a:t> </a:t>
            </a:r>
          </a:p>
          <a:p>
            <a:pPr lvl="0"/>
            <a:endParaRPr lang="en-US" dirty="0" smtClean="0"/>
          </a:p>
          <a:p>
            <a:pPr lvl="0"/>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pPr lvl="0" algn="l">
              <a:buFont typeface="Arial" pitchFamily="34" charset="0"/>
              <a:buChar char="•"/>
            </a:pPr>
            <a:r>
              <a:rPr lang="en-US" sz="3600" dirty="0" smtClean="0"/>
              <a:t>   Bank – bank Negara ( yang </a:t>
            </a:r>
            <a:r>
              <a:rPr lang="en-US" sz="3600" dirty="0" err="1" smtClean="0"/>
              <a:t>didirikan</a:t>
            </a:r>
            <a:r>
              <a:rPr lang="en-US" sz="3600" dirty="0" smtClean="0"/>
              <a:t> </a:t>
            </a:r>
            <a:r>
              <a:rPr lang="en-US" sz="3600" dirty="0" err="1" smtClean="0"/>
              <a:t>oleh</a:t>
            </a:r>
            <a:r>
              <a:rPr lang="en-US" sz="3600" dirty="0" smtClean="0"/>
              <a:t> Negara )</a:t>
            </a:r>
          </a:p>
        </p:txBody>
      </p:sp>
      <p:sp>
        <p:nvSpPr>
          <p:cNvPr id="3" name="Content Placeholder 2"/>
          <p:cNvSpPr>
            <a:spLocks noGrp="1"/>
          </p:cNvSpPr>
          <p:nvPr>
            <p:ph idx="1"/>
          </p:nvPr>
        </p:nvSpPr>
        <p:spPr>
          <a:xfrm>
            <a:off x="457200" y="1447800"/>
            <a:ext cx="8229600" cy="5029200"/>
          </a:xfrm>
        </p:spPr>
        <p:txBody>
          <a:bodyPr/>
          <a:lstStyle/>
          <a:p>
            <a:pPr lvl="0"/>
            <a:r>
              <a:rPr lang="en-US" dirty="0" err="1" smtClean="0"/>
              <a:t>Perkumpulan</a:t>
            </a:r>
            <a:r>
              <a:rPr lang="en-US" dirty="0" smtClean="0"/>
              <a:t> </a:t>
            </a:r>
            <a:r>
              <a:rPr lang="en-US" dirty="0" err="1" smtClean="0"/>
              <a:t>Koperasi</a:t>
            </a:r>
            <a:r>
              <a:rPr lang="en-US" dirty="0" smtClean="0"/>
              <a:t> </a:t>
            </a:r>
            <a:r>
              <a:rPr lang="en-US" dirty="0" err="1" smtClean="0"/>
              <a:t>Pertanian</a:t>
            </a:r>
            <a:r>
              <a:rPr lang="en-US" dirty="0" smtClean="0"/>
              <a:t> yang </a:t>
            </a:r>
            <a:r>
              <a:rPr lang="en-US" dirty="0" err="1" smtClean="0"/>
              <a:t>didirikan</a:t>
            </a:r>
            <a:r>
              <a:rPr lang="en-US" dirty="0" smtClean="0"/>
              <a:t> </a:t>
            </a:r>
            <a:r>
              <a:rPr lang="en-US" dirty="0" err="1" smtClean="0"/>
              <a:t>berdasarkan</a:t>
            </a:r>
            <a:r>
              <a:rPr lang="en-US" dirty="0" smtClean="0"/>
              <a:t> UU No. 79 </a:t>
            </a:r>
            <a:r>
              <a:rPr lang="en-US" dirty="0" err="1" smtClean="0"/>
              <a:t>tahun</a:t>
            </a:r>
            <a:r>
              <a:rPr lang="en-US" dirty="0" smtClean="0"/>
              <a:t> 1958</a:t>
            </a:r>
          </a:p>
          <a:p>
            <a:pPr lvl="0"/>
            <a:r>
              <a:rPr lang="en-US" dirty="0" err="1" smtClean="0"/>
              <a:t>Badan</a:t>
            </a:r>
            <a:r>
              <a:rPr lang="en-US" dirty="0" smtClean="0"/>
              <a:t> – </a:t>
            </a:r>
            <a:r>
              <a:rPr lang="en-US" dirty="0" err="1" smtClean="0"/>
              <a:t>badan</a:t>
            </a:r>
            <a:r>
              <a:rPr lang="en-US" dirty="0" smtClean="0"/>
              <a:t> </a:t>
            </a:r>
            <a:r>
              <a:rPr lang="en-US" dirty="0" err="1" smtClean="0"/>
              <a:t>keagamaan</a:t>
            </a:r>
            <a:r>
              <a:rPr lang="en-US" dirty="0" smtClean="0"/>
              <a:t> yang </a:t>
            </a:r>
            <a:r>
              <a:rPr lang="en-US" dirty="0" err="1" smtClean="0"/>
              <a:t>ditunjuk</a:t>
            </a:r>
            <a:r>
              <a:rPr lang="en-US" dirty="0" smtClean="0"/>
              <a:t> </a:t>
            </a:r>
            <a:r>
              <a:rPr lang="en-US" dirty="0" err="1" smtClean="0"/>
              <a:t>oleh</a:t>
            </a:r>
            <a:r>
              <a:rPr lang="en-US" dirty="0" smtClean="0"/>
              <a:t> </a:t>
            </a:r>
            <a:r>
              <a:rPr lang="en-US" dirty="0" err="1" smtClean="0"/>
              <a:t>Menteri</a:t>
            </a:r>
            <a:r>
              <a:rPr lang="en-US" dirty="0" smtClean="0"/>
              <a:t> Negara </a:t>
            </a:r>
            <a:r>
              <a:rPr lang="en-US" dirty="0" err="1" smtClean="0"/>
              <a:t>Agraria</a:t>
            </a:r>
            <a:endParaRPr lang="en-US" dirty="0" smtClean="0"/>
          </a:p>
          <a:p>
            <a:pPr lvl="0"/>
            <a:r>
              <a:rPr lang="en-US" dirty="0" err="1" smtClean="0"/>
              <a:t>Badan</a:t>
            </a:r>
            <a:r>
              <a:rPr lang="en-US" dirty="0" smtClean="0"/>
              <a:t> – </a:t>
            </a:r>
            <a:r>
              <a:rPr lang="en-US" dirty="0" err="1" smtClean="0"/>
              <a:t>badan</a:t>
            </a:r>
            <a:r>
              <a:rPr lang="en-US" dirty="0" smtClean="0"/>
              <a:t> </a:t>
            </a:r>
            <a:r>
              <a:rPr lang="en-US" dirty="0" err="1" smtClean="0"/>
              <a:t>Sosial</a:t>
            </a:r>
            <a:r>
              <a:rPr lang="en-US" dirty="0" smtClean="0"/>
              <a:t> yang </a:t>
            </a:r>
            <a:r>
              <a:rPr lang="en-US" dirty="0" err="1" smtClean="0"/>
              <a:t>ditunjuk</a:t>
            </a:r>
            <a:r>
              <a:rPr lang="en-US" dirty="0" smtClean="0"/>
              <a:t> </a:t>
            </a:r>
            <a:r>
              <a:rPr lang="en-US" dirty="0" err="1" smtClean="0"/>
              <a:t>oleh</a:t>
            </a:r>
            <a:r>
              <a:rPr lang="en-US" dirty="0" smtClean="0"/>
              <a:t> </a:t>
            </a:r>
            <a:r>
              <a:rPr lang="en-US" dirty="0" err="1" smtClean="0"/>
              <a:t>Menteri</a:t>
            </a:r>
            <a:r>
              <a:rPr lang="en-US" dirty="0" smtClean="0"/>
              <a:t> Negara </a:t>
            </a:r>
            <a:r>
              <a:rPr lang="en-US" dirty="0" err="1" smtClean="0"/>
              <a:t>Agraria</a:t>
            </a:r>
            <a:r>
              <a:rPr lang="en-US" dirty="0" smtClean="0"/>
              <a: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pPr lvl="0"/>
            <a:r>
              <a:rPr lang="en-US" sz="2800" b="1" i="1" dirty="0" smtClean="0"/>
              <a:t/>
            </a:r>
            <a:br>
              <a:rPr lang="en-US" sz="2800" b="1" i="1" dirty="0" smtClean="0"/>
            </a:br>
            <a:r>
              <a:rPr lang="en-US" sz="2800" b="1" i="1" dirty="0" smtClean="0"/>
              <a:t>UUPA TIDAK MEMBEDAKAN ANTARA LAKI – LAKI DAN WANITA DALAM HAL MEMPEROLEH HAK ATAS TANAH DAN MENDAPATKAN MANFAAT SERTA HASIL TANAH TERSEBUT ( PASAL 9 UUPA ).</a:t>
            </a:r>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1905000"/>
            <a:ext cx="8229600" cy="4221163"/>
          </a:xfrm>
        </p:spPr>
        <p:txBody>
          <a:bodyPr>
            <a:normAutofit fontScale="85000" lnSpcReduction="10000"/>
          </a:bodyPr>
          <a:lstStyle/>
          <a:p>
            <a:pPr algn="just"/>
            <a:r>
              <a:rPr lang="en-US" dirty="0" smtClean="0"/>
              <a:t>UUPA </a:t>
            </a:r>
            <a:r>
              <a:rPr lang="en-US" dirty="0" err="1"/>
              <a:t>memberikan</a:t>
            </a:r>
            <a:r>
              <a:rPr lang="en-US" dirty="0"/>
              <a:t> </a:t>
            </a:r>
            <a:r>
              <a:rPr lang="en-US" dirty="0" err="1"/>
              <a:t>perlindungan</a:t>
            </a:r>
            <a:r>
              <a:rPr lang="en-US" dirty="0"/>
              <a:t> </a:t>
            </a:r>
            <a:r>
              <a:rPr lang="en-US" dirty="0" err="1"/>
              <a:t>terhadap</a:t>
            </a:r>
            <a:r>
              <a:rPr lang="en-US" dirty="0"/>
              <a:t> </a:t>
            </a:r>
            <a:r>
              <a:rPr lang="en-US" dirty="0" err="1"/>
              <a:t>golongan</a:t>
            </a:r>
            <a:r>
              <a:rPr lang="en-US" dirty="0"/>
              <a:t> </a:t>
            </a:r>
            <a:r>
              <a:rPr lang="en-US" dirty="0" err="1"/>
              <a:t>ekonomi</a:t>
            </a:r>
            <a:r>
              <a:rPr lang="en-US" dirty="0"/>
              <a:t> </a:t>
            </a:r>
            <a:r>
              <a:rPr lang="en-US" dirty="0" err="1"/>
              <a:t>lemah</a:t>
            </a:r>
            <a:r>
              <a:rPr lang="en-US" dirty="0"/>
              <a:t> </a:t>
            </a:r>
            <a:r>
              <a:rPr lang="en-US" dirty="0" err="1"/>
              <a:t>terhadap</a:t>
            </a:r>
            <a:r>
              <a:rPr lang="en-US" dirty="0"/>
              <a:t> </a:t>
            </a:r>
            <a:r>
              <a:rPr lang="en-US" dirty="0" err="1"/>
              <a:t>golongan</a:t>
            </a:r>
            <a:r>
              <a:rPr lang="en-US" dirty="0"/>
              <a:t> </a:t>
            </a:r>
            <a:r>
              <a:rPr lang="en-US" dirty="0" err="1"/>
              <a:t>ekonomi</a:t>
            </a:r>
            <a:r>
              <a:rPr lang="en-US" dirty="0"/>
              <a:t> </a:t>
            </a:r>
            <a:r>
              <a:rPr lang="en-US" dirty="0" err="1"/>
              <a:t>kuat</a:t>
            </a:r>
            <a:r>
              <a:rPr lang="en-US" dirty="0"/>
              <a:t>.</a:t>
            </a:r>
          </a:p>
          <a:p>
            <a:pPr algn="just">
              <a:buNone/>
            </a:pPr>
            <a:endParaRPr lang="en-US" dirty="0"/>
          </a:p>
          <a:p>
            <a:pPr lvl="0" algn="just"/>
            <a:r>
              <a:rPr lang="en-US" dirty="0" err="1"/>
              <a:t>Pasal</a:t>
            </a:r>
            <a:r>
              <a:rPr lang="en-US" dirty="0"/>
              <a:t> 11 </a:t>
            </a:r>
            <a:r>
              <a:rPr lang="en-US" dirty="0" err="1"/>
              <a:t>ayat</a:t>
            </a:r>
            <a:r>
              <a:rPr lang="en-US" dirty="0"/>
              <a:t> (2) UUPA  </a:t>
            </a:r>
            <a:r>
              <a:rPr lang="en-US" dirty="0" err="1"/>
              <a:t>menyatakan</a:t>
            </a:r>
            <a:r>
              <a:rPr lang="en-US" dirty="0"/>
              <a:t> </a:t>
            </a:r>
            <a:r>
              <a:rPr lang="en-US" dirty="0" err="1"/>
              <a:t>perbedaan</a:t>
            </a:r>
            <a:r>
              <a:rPr lang="en-US" dirty="0"/>
              <a:t> </a:t>
            </a:r>
            <a:r>
              <a:rPr lang="en-US" dirty="0" err="1"/>
              <a:t>dalam</a:t>
            </a:r>
            <a:r>
              <a:rPr lang="en-US" dirty="0"/>
              <a:t> </a:t>
            </a:r>
            <a:r>
              <a:rPr lang="en-US" dirty="0" err="1"/>
              <a:t>keadaan</a:t>
            </a:r>
            <a:r>
              <a:rPr lang="en-US" dirty="0"/>
              <a:t> </a:t>
            </a:r>
            <a:r>
              <a:rPr lang="en-US" dirty="0" err="1"/>
              <a:t>masyarakat</a:t>
            </a:r>
            <a:r>
              <a:rPr lang="en-US" dirty="0"/>
              <a:t> </a:t>
            </a:r>
            <a:r>
              <a:rPr lang="en-US" dirty="0" err="1"/>
              <a:t>dan</a:t>
            </a:r>
            <a:r>
              <a:rPr lang="en-US" dirty="0"/>
              <a:t> </a:t>
            </a:r>
            <a:r>
              <a:rPr lang="en-US" dirty="0" err="1"/>
              <a:t>keperluan</a:t>
            </a:r>
            <a:r>
              <a:rPr lang="en-US" dirty="0"/>
              <a:t> </a:t>
            </a:r>
            <a:r>
              <a:rPr lang="en-US" dirty="0" err="1"/>
              <a:t>hukum</a:t>
            </a:r>
            <a:r>
              <a:rPr lang="en-US" dirty="0"/>
              <a:t> </a:t>
            </a:r>
            <a:r>
              <a:rPr lang="en-US" dirty="0" err="1"/>
              <a:t>golongan</a:t>
            </a:r>
            <a:r>
              <a:rPr lang="en-US" dirty="0"/>
              <a:t> </a:t>
            </a:r>
            <a:r>
              <a:rPr lang="en-US" dirty="0" err="1"/>
              <a:t>rakyat</a:t>
            </a:r>
            <a:r>
              <a:rPr lang="en-US" dirty="0"/>
              <a:t> </a:t>
            </a:r>
            <a:r>
              <a:rPr lang="en-US" dirty="0" err="1"/>
              <a:t>di</a:t>
            </a:r>
            <a:r>
              <a:rPr lang="en-US" dirty="0"/>
              <a:t> </a:t>
            </a:r>
            <a:r>
              <a:rPr lang="en-US" dirty="0" err="1"/>
              <a:t>mana</a:t>
            </a:r>
            <a:r>
              <a:rPr lang="en-US" dirty="0"/>
              <a:t> </a:t>
            </a:r>
            <a:r>
              <a:rPr lang="en-US" dirty="0" err="1"/>
              <a:t>perlu</a:t>
            </a:r>
            <a:r>
              <a:rPr lang="en-US" dirty="0"/>
              <a:t>, </a:t>
            </a:r>
            <a:r>
              <a:rPr lang="en-US" dirty="0" err="1"/>
              <a:t>dan</a:t>
            </a:r>
            <a:r>
              <a:rPr lang="en-US" dirty="0"/>
              <a:t> </a:t>
            </a:r>
            <a:r>
              <a:rPr lang="en-US" dirty="0" err="1"/>
              <a:t>tidak</a:t>
            </a:r>
            <a:r>
              <a:rPr lang="en-US" dirty="0"/>
              <a:t> </a:t>
            </a:r>
            <a:r>
              <a:rPr lang="en-US" dirty="0" err="1"/>
              <a:t>bertentangan</a:t>
            </a:r>
            <a:r>
              <a:rPr lang="en-US" dirty="0"/>
              <a:t> </a:t>
            </a:r>
            <a:r>
              <a:rPr lang="en-US" dirty="0" err="1"/>
              <a:t>dengan</a:t>
            </a:r>
            <a:r>
              <a:rPr lang="en-US" dirty="0"/>
              <a:t> </a:t>
            </a:r>
            <a:r>
              <a:rPr lang="en-US" dirty="0" err="1"/>
              <a:t>kepentingan</a:t>
            </a:r>
            <a:r>
              <a:rPr lang="en-US" dirty="0"/>
              <a:t> </a:t>
            </a:r>
            <a:r>
              <a:rPr lang="en-US" dirty="0" err="1"/>
              <a:t>nasional</a:t>
            </a:r>
            <a:r>
              <a:rPr lang="en-US" dirty="0"/>
              <a:t> </a:t>
            </a:r>
            <a:r>
              <a:rPr lang="en-US" dirty="0" err="1"/>
              <a:t>diperhatikan</a:t>
            </a:r>
            <a:r>
              <a:rPr lang="en-US" dirty="0"/>
              <a:t> </a:t>
            </a:r>
            <a:r>
              <a:rPr lang="en-US" dirty="0" err="1"/>
              <a:t>dengan</a:t>
            </a:r>
            <a:r>
              <a:rPr lang="en-US" dirty="0"/>
              <a:t> </a:t>
            </a:r>
            <a:r>
              <a:rPr lang="en-US" dirty="0" err="1"/>
              <a:t>menjamin</a:t>
            </a:r>
            <a:r>
              <a:rPr lang="en-US" dirty="0"/>
              <a:t> </a:t>
            </a:r>
            <a:r>
              <a:rPr lang="en-US" dirty="0" err="1"/>
              <a:t>perlindungan</a:t>
            </a:r>
            <a:r>
              <a:rPr lang="en-US" dirty="0"/>
              <a:t> </a:t>
            </a:r>
            <a:r>
              <a:rPr lang="en-US" dirty="0" err="1"/>
              <a:t>terhadap</a:t>
            </a:r>
            <a:r>
              <a:rPr lang="en-US" dirty="0"/>
              <a:t> </a:t>
            </a:r>
            <a:r>
              <a:rPr lang="en-US" dirty="0" err="1"/>
              <a:t>kepentingan</a:t>
            </a:r>
            <a:r>
              <a:rPr lang="en-US" dirty="0"/>
              <a:t> yang </a:t>
            </a:r>
            <a:r>
              <a:rPr lang="en-US" dirty="0" err="1"/>
              <a:t>ekonomis</a:t>
            </a:r>
            <a:r>
              <a:rPr lang="en-US" dirty="0"/>
              <a:t> </a:t>
            </a:r>
            <a:r>
              <a:rPr lang="en-US" dirty="0" err="1"/>
              <a:t>lemah</a:t>
            </a:r>
            <a:r>
              <a:rPr lang="en-US" dirty="0" smtClean="0"/>
              <a:t>.</a:t>
            </a:r>
          </a:p>
          <a:p>
            <a:pPr lvl="0" algn="ctr">
              <a:buNone/>
            </a:pPr>
            <a:r>
              <a:rPr lang="en-US" dirty="0" smtClean="0"/>
              <a:t>33</a:t>
            </a:r>
            <a:endParaRPr lang="en-US" dirty="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0"/>
            <a:r>
              <a:rPr lang="en-US" sz="2800" b="1" i="1" dirty="0" smtClean="0"/>
              <a:t/>
            </a:r>
            <a:br>
              <a:rPr lang="en-US" sz="2800" b="1" i="1" dirty="0" smtClean="0"/>
            </a:br>
            <a:r>
              <a:rPr lang="en-US" sz="2800" b="1" i="1" dirty="0" smtClean="0"/>
              <a:t>TANAH PERTANIAN HARUS DIKERJAKAN SECARA AKTIF OLEH PEMILIKNYA.</a:t>
            </a:r>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914400"/>
            <a:ext cx="8229600" cy="5715000"/>
          </a:xfrm>
        </p:spPr>
        <p:txBody>
          <a:bodyPr>
            <a:normAutofit fontScale="85000" lnSpcReduction="20000"/>
          </a:bodyPr>
          <a:lstStyle/>
          <a:p>
            <a:pPr algn="just"/>
            <a:r>
              <a:rPr lang="en-US" dirty="0" smtClean="0"/>
              <a:t>Hal </a:t>
            </a:r>
            <a:r>
              <a:rPr lang="en-US" dirty="0" err="1"/>
              <a:t>tsb</a:t>
            </a:r>
            <a:r>
              <a:rPr lang="en-US" dirty="0"/>
              <a:t> </a:t>
            </a:r>
            <a:r>
              <a:rPr lang="en-US" dirty="0" err="1"/>
              <a:t>dirumuskan</a:t>
            </a:r>
            <a:r>
              <a:rPr lang="en-US" dirty="0"/>
              <a:t> </a:t>
            </a:r>
            <a:r>
              <a:rPr lang="en-US" dirty="0" err="1"/>
              <a:t>dalam</a:t>
            </a:r>
            <a:r>
              <a:rPr lang="en-US" dirty="0"/>
              <a:t> </a:t>
            </a:r>
            <a:r>
              <a:rPr lang="en-US" dirty="0" err="1"/>
              <a:t>Pasal</a:t>
            </a:r>
            <a:r>
              <a:rPr lang="en-US" dirty="0"/>
              <a:t> 10 </a:t>
            </a:r>
            <a:r>
              <a:rPr lang="en-US" dirty="0" err="1"/>
              <a:t>ayat</a:t>
            </a:r>
            <a:r>
              <a:rPr lang="en-US" dirty="0"/>
              <a:t> 1 UUPA yang </a:t>
            </a:r>
            <a:r>
              <a:rPr lang="en-US" dirty="0" err="1"/>
              <a:t>pelaksanaannya</a:t>
            </a:r>
            <a:r>
              <a:rPr lang="en-US" dirty="0"/>
              <a:t> </a:t>
            </a:r>
            <a:r>
              <a:rPr lang="en-US" dirty="0" err="1"/>
              <a:t>akan</a:t>
            </a:r>
            <a:r>
              <a:rPr lang="en-US" dirty="0"/>
              <a:t> </a:t>
            </a:r>
            <a:r>
              <a:rPr lang="en-US" dirty="0" err="1"/>
              <a:t>diatur</a:t>
            </a:r>
            <a:r>
              <a:rPr lang="en-US" dirty="0"/>
              <a:t> </a:t>
            </a:r>
            <a:r>
              <a:rPr lang="en-US" dirty="0" err="1"/>
              <a:t>dengan</a:t>
            </a:r>
            <a:r>
              <a:rPr lang="en-US" dirty="0"/>
              <a:t> </a:t>
            </a:r>
            <a:r>
              <a:rPr lang="en-US" dirty="0" err="1"/>
              <a:t>Peraturan</a:t>
            </a:r>
            <a:r>
              <a:rPr lang="en-US" dirty="0"/>
              <a:t> </a:t>
            </a:r>
            <a:r>
              <a:rPr lang="en-US" dirty="0" err="1"/>
              <a:t>Pemerintah</a:t>
            </a:r>
            <a:r>
              <a:rPr lang="en-US" dirty="0"/>
              <a:t>. </a:t>
            </a:r>
            <a:r>
              <a:rPr lang="en-US" dirty="0" err="1"/>
              <a:t>Untuk</a:t>
            </a:r>
            <a:r>
              <a:rPr lang="en-US" dirty="0"/>
              <a:t> </a:t>
            </a:r>
            <a:r>
              <a:rPr lang="en-US" dirty="0" err="1"/>
              <a:t>melaksanakan</a:t>
            </a:r>
            <a:r>
              <a:rPr lang="en-US" dirty="0"/>
              <a:t> </a:t>
            </a:r>
            <a:r>
              <a:rPr lang="en-US" dirty="0" err="1"/>
              <a:t>ketentuan</a:t>
            </a:r>
            <a:r>
              <a:rPr lang="en-US" dirty="0"/>
              <a:t> </a:t>
            </a:r>
            <a:r>
              <a:rPr lang="en-US" dirty="0" err="1"/>
              <a:t>tsb</a:t>
            </a:r>
            <a:r>
              <a:rPr lang="en-US" dirty="0"/>
              <a:t>, </a:t>
            </a:r>
            <a:r>
              <a:rPr lang="en-US" dirty="0" err="1"/>
              <a:t>perlu</a:t>
            </a:r>
            <a:r>
              <a:rPr lang="en-US" dirty="0"/>
              <a:t> </a:t>
            </a:r>
            <a:r>
              <a:rPr lang="en-US" dirty="0" err="1"/>
              <a:t>ada</a:t>
            </a:r>
            <a:r>
              <a:rPr lang="en-US" dirty="0"/>
              <a:t> </a:t>
            </a:r>
            <a:r>
              <a:rPr lang="en-US" dirty="0" err="1"/>
              <a:t>ketentuan</a:t>
            </a:r>
            <a:r>
              <a:rPr lang="en-US" dirty="0"/>
              <a:t> </a:t>
            </a:r>
            <a:r>
              <a:rPr lang="en-US" dirty="0" err="1"/>
              <a:t>batas</a:t>
            </a:r>
            <a:r>
              <a:rPr lang="en-US" dirty="0"/>
              <a:t> </a:t>
            </a:r>
            <a:r>
              <a:rPr lang="en-US" dirty="0" err="1"/>
              <a:t>maksimum</a:t>
            </a:r>
            <a:r>
              <a:rPr lang="en-US" dirty="0"/>
              <a:t> </a:t>
            </a:r>
            <a:r>
              <a:rPr lang="en-US" dirty="0" err="1"/>
              <a:t>pemilikan</a:t>
            </a:r>
            <a:r>
              <a:rPr lang="en-US" dirty="0"/>
              <a:t> </a:t>
            </a:r>
            <a:r>
              <a:rPr lang="en-US" dirty="0" err="1"/>
              <a:t>tanah</a:t>
            </a:r>
            <a:r>
              <a:rPr lang="en-US" dirty="0"/>
              <a:t> </a:t>
            </a:r>
            <a:r>
              <a:rPr lang="en-US" dirty="0" err="1"/>
              <a:t>sehingga</a:t>
            </a:r>
            <a:r>
              <a:rPr lang="en-US" dirty="0"/>
              <a:t> </a:t>
            </a:r>
            <a:r>
              <a:rPr lang="en-US" dirty="0" err="1"/>
              <a:t>dicegah</a:t>
            </a:r>
            <a:r>
              <a:rPr lang="en-US" dirty="0"/>
              <a:t> </a:t>
            </a:r>
            <a:r>
              <a:rPr lang="en-US" dirty="0" err="1"/>
              <a:t>tertumpuknya</a:t>
            </a:r>
            <a:r>
              <a:rPr lang="en-US" dirty="0"/>
              <a:t> </a:t>
            </a:r>
            <a:r>
              <a:rPr lang="en-US" dirty="0" err="1"/>
              <a:t>tanah</a:t>
            </a:r>
            <a:r>
              <a:rPr lang="en-US" dirty="0"/>
              <a:t> </a:t>
            </a:r>
            <a:r>
              <a:rPr lang="en-US" dirty="0" err="1"/>
              <a:t>pada</a:t>
            </a:r>
            <a:r>
              <a:rPr lang="en-US" dirty="0"/>
              <a:t> </a:t>
            </a:r>
            <a:r>
              <a:rPr lang="en-US" dirty="0" err="1"/>
              <a:t>golongan</a:t>
            </a:r>
            <a:r>
              <a:rPr lang="en-US" dirty="0"/>
              <a:t> </a:t>
            </a:r>
            <a:r>
              <a:rPr lang="en-US" dirty="0" err="1"/>
              <a:t>tertentu</a:t>
            </a:r>
            <a:r>
              <a:rPr lang="en-US" dirty="0"/>
              <a:t> </a:t>
            </a:r>
            <a:r>
              <a:rPr lang="en-US" dirty="0" err="1"/>
              <a:t>saja</a:t>
            </a:r>
            <a:r>
              <a:rPr lang="en-US" dirty="0"/>
              <a:t> ( </a:t>
            </a:r>
            <a:r>
              <a:rPr lang="en-US" dirty="0" err="1"/>
              <a:t>Pasal</a:t>
            </a:r>
            <a:r>
              <a:rPr lang="en-US" dirty="0"/>
              <a:t> 17 UUPA )</a:t>
            </a:r>
          </a:p>
          <a:p>
            <a:pPr algn="just">
              <a:buNone/>
            </a:pPr>
            <a:endParaRPr lang="en-US" dirty="0"/>
          </a:p>
          <a:p>
            <a:pPr lvl="0" algn="just"/>
            <a:r>
              <a:rPr lang="en-US" dirty="0" err="1"/>
              <a:t>Dalam</a:t>
            </a:r>
            <a:r>
              <a:rPr lang="en-US" dirty="0"/>
              <a:t> </a:t>
            </a:r>
            <a:r>
              <a:rPr lang="en-US" dirty="0" err="1"/>
              <a:t>hubungan</a:t>
            </a:r>
            <a:r>
              <a:rPr lang="en-US" dirty="0"/>
              <a:t> </a:t>
            </a:r>
            <a:r>
              <a:rPr lang="en-US" dirty="0" err="1"/>
              <a:t>ini</a:t>
            </a:r>
            <a:r>
              <a:rPr lang="en-US" dirty="0"/>
              <a:t> </a:t>
            </a:r>
            <a:r>
              <a:rPr lang="en-US" dirty="0" err="1"/>
              <a:t>Pasal</a:t>
            </a:r>
            <a:r>
              <a:rPr lang="en-US" dirty="0"/>
              <a:t> 7 </a:t>
            </a:r>
            <a:r>
              <a:rPr lang="en-US" dirty="0" err="1"/>
              <a:t>memuat</a:t>
            </a:r>
            <a:r>
              <a:rPr lang="en-US" dirty="0"/>
              <a:t> </a:t>
            </a:r>
            <a:r>
              <a:rPr lang="en-US" dirty="0" err="1"/>
              <a:t>azas</a:t>
            </a:r>
            <a:r>
              <a:rPr lang="en-US" dirty="0"/>
              <a:t> :</a:t>
            </a:r>
          </a:p>
          <a:p>
            <a:pPr algn="just">
              <a:buNone/>
            </a:pPr>
            <a:r>
              <a:rPr lang="en-US" dirty="0" smtClean="0"/>
              <a:t>     </a:t>
            </a:r>
            <a:r>
              <a:rPr lang="en-US" dirty="0" err="1" smtClean="0"/>
              <a:t>Bahwa</a:t>
            </a:r>
            <a:r>
              <a:rPr lang="en-US" dirty="0" smtClean="0"/>
              <a:t> </a:t>
            </a:r>
            <a:r>
              <a:rPr lang="en-US" dirty="0" err="1"/>
              <a:t>pemilikan</a:t>
            </a:r>
            <a:r>
              <a:rPr lang="en-US" dirty="0"/>
              <a:t> </a:t>
            </a:r>
            <a:r>
              <a:rPr lang="en-US" dirty="0" err="1"/>
              <a:t>dan</a:t>
            </a:r>
            <a:r>
              <a:rPr lang="en-US" dirty="0"/>
              <a:t> </a:t>
            </a:r>
            <a:r>
              <a:rPr lang="en-US" dirty="0" err="1"/>
              <a:t>penguasaan</a:t>
            </a:r>
            <a:r>
              <a:rPr lang="en-US" dirty="0"/>
              <a:t> </a:t>
            </a:r>
            <a:r>
              <a:rPr lang="en-US" dirty="0" err="1"/>
              <a:t>tanah</a:t>
            </a:r>
            <a:r>
              <a:rPr lang="en-US" dirty="0"/>
              <a:t> yang </a:t>
            </a:r>
            <a:r>
              <a:rPr lang="en-US" dirty="0" err="1"/>
              <a:t>melampui</a:t>
            </a:r>
            <a:r>
              <a:rPr lang="en-US" dirty="0"/>
              <a:t> </a:t>
            </a:r>
            <a:r>
              <a:rPr lang="en-US" dirty="0" err="1"/>
              <a:t>batas</a:t>
            </a:r>
            <a:r>
              <a:rPr lang="en-US" dirty="0"/>
              <a:t> </a:t>
            </a:r>
            <a:r>
              <a:rPr lang="en-US" dirty="0" err="1"/>
              <a:t>tidak</a:t>
            </a:r>
            <a:r>
              <a:rPr lang="en-US" dirty="0"/>
              <a:t> </a:t>
            </a:r>
            <a:r>
              <a:rPr lang="en-US" dirty="0" err="1"/>
              <a:t>diperkenankan</a:t>
            </a:r>
            <a:r>
              <a:rPr lang="en-US" dirty="0"/>
              <a:t> , </a:t>
            </a:r>
            <a:r>
              <a:rPr lang="en-US" dirty="0" err="1"/>
              <a:t>karena</a:t>
            </a:r>
            <a:r>
              <a:rPr lang="en-US" dirty="0"/>
              <a:t> </a:t>
            </a:r>
            <a:r>
              <a:rPr lang="en-US" dirty="0" err="1"/>
              <a:t>hal</a:t>
            </a:r>
            <a:r>
              <a:rPr lang="en-US" dirty="0"/>
              <a:t> </a:t>
            </a:r>
            <a:r>
              <a:rPr lang="en-US" dirty="0" err="1"/>
              <a:t>demikian</a:t>
            </a:r>
            <a:r>
              <a:rPr lang="en-US" dirty="0"/>
              <a:t> </a:t>
            </a:r>
            <a:r>
              <a:rPr lang="en-US" dirty="0" err="1"/>
              <a:t>dapat</a:t>
            </a:r>
            <a:r>
              <a:rPr lang="en-US" dirty="0"/>
              <a:t> </a:t>
            </a:r>
            <a:r>
              <a:rPr lang="en-US" dirty="0" err="1"/>
              <a:t>merugikan</a:t>
            </a:r>
            <a:r>
              <a:rPr lang="en-US" dirty="0"/>
              <a:t> </a:t>
            </a:r>
            <a:r>
              <a:rPr lang="en-US" dirty="0" err="1"/>
              <a:t>kepentingan</a:t>
            </a:r>
            <a:r>
              <a:rPr lang="en-US" dirty="0"/>
              <a:t> </a:t>
            </a:r>
            <a:r>
              <a:rPr lang="en-US" dirty="0" err="1"/>
              <a:t>umum</a:t>
            </a:r>
            <a:r>
              <a:rPr lang="en-US" dirty="0"/>
              <a:t>. </a:t>
            </a:r>
            <a:r>
              <a:rPr lang="en-US" dirty="0" err="1"/>
              <a:t>Tetapi</a:t>
            </a:r>
            <a:r>
              <a:rPr lang="en-US" dirty="0"/>
              <a:t> </a:t>
            </a:r>
            <a:r>
              <a:rPr lang="en-US" dirty="0" err="1"/>
              <a:t>mengingat</a:t>
            </a:r>
            <a:r>
              <a:rPr lang="en-US" dirty="0"/>
              <a:t>  </a:t>
            </a:r>
            <a:r>
              <a:rPr lang="en-US" dirty="0" err="1"/>
              <a:t>keadaan</a:t>
            </a:r>
            <a:r>
              <a:rPr lang="en-US" dirty="0"/>
              <a:t> </a:t>
            </a:r>
            <a:r>
              <a:rPr lang="en-US" dirty="0" err="1"/>
              <a:t>masyarakat</a:t>
            </a:r>
            <a:r>
              <a:rPr lang="en-US" dirty="0"/>
              <a:t> </a:t>
            </a:r>
            <a:r>
              <a:rPr lang="en-US" dirty="0" err="1"/>
              <a:t>dalam</a:t>
            </a:r>
            <a:r>
              <a:rPr lang="en-US" dirty="0"/>
              <a:t> </a:t>
            </a:r>
            <a:r>
              <a:rPr lang="en-US" dirty="0" err="1"/>
              <a:t>hubungan</a:t>
            </a:r>
            <a:r>
              <a:rPr lang="en-US" dirty="0"/>
              <a:t> </a:t>
            </a:r>
            <a:r>
              <a:rPr lang="en-US" dirty="0" err="1"/>
              <a:t>dengan</a:t>
            </a:r>
            <a:r>
              <a:rPr lang="en-US" dirty="0"/>
              <a:t> </a:t>
            </a:r>
            <a:r>
              <a:rPr lang="en-US" dirty="0" err="1"/>
              <a:t>soal</a:t>
            </a:r>
            <a:r>
              <a:rPr lang="en-US" dirty="0"/>
              <a:t> </a:t>
            </a:r>
            <a:r>
              <a:rPr lang="en-US" dirty="0" err="1"/>
              <a:t>tanah</a:t>
            </a:r>
            <a:r>
              <a:rPr lang="en-US" dirty="0"/>
              <a:t> </a:t>
            </a:r>
            <a:r>
              <a:rPr lang="en-US" dirty="0" err="1"/>
              <a:t>pertanian</a:t>
            </a:r>
            <a:r>
              <a:rPr lang="en-US" dirty="0"/>
              <a:t>, </a:t>
            </a:r>
            <a:r>
              <a:rPr lang="en-US" dirty="0" err="1"/>
              <a:t>sekarang</a:t>
            </a:r>
            <a:r>
              <a:rPr lang="en-US" dirty="0"/>
              <a:t> </a:t>
            </a:r>
            <a:r>
              <a:rPr lang="en-US" dirty="0" err="1"/>
              <a:t>masih</a:t>
            </a:r>
            <a:r>
              <a:rPr lang="en-US" dirty="0"/>
              <a:t> </a:t>
            </a:r>
            <a:r>
              <a:rPr lang="en-US" dirty="0" err="1"/>
              <a:t>dibuka</a:t>
            </a:r>
            <a:r>
              <a:rPr lang="en-US" dirty="0"/>
              <a:t> </a:t>
            </a:r>
            <a:r>
              <a:rPr lang="en-US" dirty="0" err="1"/>
              <a:t>kemungkinan</a:t>
            </a:r>
            <a:r>
              <a:rPr lang="en-US" dirty="0"/>
              <a:t> </a:t>
            </a:r>
            <a:r>
              <a:rPr lang="en-US" dirty="0" err="1"/>
              <a:t>penggunaaan</a:t>
            </a:r>
            <a:r>
              <a:rPr lang="en-US" dirty="0"/>
              <a:t> </a:t>
            </a:r>
            <a:r>
              <a:rPr lang="en-US" dirty="0" err="1"/>
              <a:t>tanah</a:t>
            </a:r>
            <a:r>
              <a:rPr lang="en-US" dirty="0"/>
              <a:t> yang </a:t>
            </a:r>
            <a:r>
              <a:rPr lang="en-US" dirty="0" err="1"/>
              <a:t>dilakukan</a:t>
            </a:r>
            <a:r>
              <a:rPr lang="en-US" dirty="0"/>
              <a:t> </a:t>
            </a:r>
            <a:r>
              <a:rPr lang="en-US" dirty="0" err="1"/>
              <a:t>bukan</a:t>
            </a:r>
            <a:r>
              <a:rPr lang="en-US" dirty="0"/>
              <a:t> </a:t>
            </a:r>
            <a:r>
              <a:rPr lang="en-US" dirty="0" err="1"/>
              <a:t>oleh</a:t>
            </a:r>
            <a:r>
              <a:rPr lang="en-US" dirty="0"/>
              <a:t> </a:t>
            </a:r>
            <a:r>
              <a:rPr lang="en-US" dirty="0" err="1"/>
              <a:t>pemiliknya</a:t>
            </a:r>
            <a:r>
              <a:rPr lang="en-US" dirty="0"/>
              <a:t>, </a:t>
            </a:r>
            <a:r>
              <a:rPr lang="en-US" dirty="0" err="1"/>
              <a:t>misalnya</a:t>
            </a:r>
            <a:r>
              <a:rPr lang="en-US" dirty="0"/>
              <a:t> </a:t>
            </a:r>
            <a:r>
              <a:rPr lang="en-US" dirty="0" err="1"/>
              <a:t>sewa</a:t>
            </a:r>
            <a:r>
              <a:rPr lang="en-US" dirty="0"/>
              <a:t> </a:t>
            </a:r>
            <a:r>
              <a:rPr lang="en-US" dirty="0" err="1"/>
              <a:t>gadai</a:t>
            </a:r>
            <a:r>
              <a:rPr lang="en-US" dirty="0"/>
              <a:t> </a:t>
            </a:r>
            <a:r>
              <a:rPr lang="en-US" dirty="0" err="1"/>
              <a:t>dll</a:t>
            </a:r>
            <a:r>
              <a:rPr lang="en-US" dirty="0" smtClean="0"/>
              <a:t>.</a:t>
            </a:r>
          </a:p>
          <a:p>
            <a:pPr algn="just">
              <a:buNone/>
            </a:pPr>
            <a:endParaRPr lang="en-US" dirty="0" smtClean="0"/>
          </a:p>
          <a:p>
            <a:pPr algn="just">
              <a:buNone/>
            </a:pPr>
            <a:endParaRPr lang="en-US" dirty="0" smtClean="0"/>
          </a:p>
          <a:p>
            <a:pPr algn="ct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sz="2800" b="1" i="1" dirty="0" smtClean="0"/>
              <a:t/>
            </a:r>
            <a:br>
              <a:rPr lang="en-US" sz="2800" b="1" i="1" dirty="0" smtClean="0"/>
            </a:br>
            <a:r>
              <a:rPr lang="en-US" sz="2800" b="1" i="1" dirty="0" smtClean="0"/>
              <a:t>PERANCANAAN ( PLANING ) MENGENAI PERUNTUKKAN, PENGGUNAAN DAN PERSEDIAAN BUMI, AIR DAN RUANG ANGKASA.</a:t>
            </a:r>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1447800"/>
            <a:ext cx="8229600" cy="4953000"/>
          </a:xfrm>
        </p:spPr>
        <p:txBody>
          <a:bodyPr>
            <a:normAutofit fontScale="92500" lnSpcReduction="10000"/>
          </a:bodyPr>
          <a:lstStyle/>
          <a:p>
            <a:pPr algn="just"/>
            <a:r>
              <a:rPr lang="en-US" dirty="0" err="1" smtClean="0"/>
              <a:t>Dalam</a:t>
            </a:r>
            <a:r>
              <a:rPr lang="en-US" dirty="0" smtClean="0"/>
              <a:t> </a:t>
            </a:r>
            <a:r>
              <a:rPr lang="en-US" dirty="0" err="1"/>
              <a:t>mencapai</a:t>
            </a:r>
            <a:r>
              <a:rPr lang="en-US" dirty="0"/>
              <a:t> </a:t>
            </a:r>
            <a:r>
              <a:rPr lang="en-US" dirty="0" err="1"/>
              <a:t>cita-cita</a:t>
            </a:r>
            <a:r>
              <a:rPr lang="en-US" dirty="0"/>
              <a:t> </a:t>
            </a:r>
            <a:r>
              <a:rPr lang="en-US" dirty="0" err="1"/>
              <a:t>bangsa</a:t>
            </a:r>
            <a:r>
              <a:rPr lang="en-US" dirty="0"/>
              <a:t> </a:t>
            </a:r>
            <a:r>
              <a:rPr lang="en-US" dirty="0" err="1"/>
              <a:t>dan</a:t>
            </a:r>
            <a:r>
              <a:rPr lang="en-US" dirty="0"/>
              <a:t> Negara </a:t>
            </a:r>
            <a:r>
              <a:rPr lang="en-US" dirty="0" err="1"/>
              <a:t>perlu</a:t>
            </a:r>
            <a:r>
              <a:rPr lang="en-US" dirty="0"/>
              <a:t> </a:t>
            </a:r>
            <a:r>
              <a:rPr lang="en-US" dirty="0" err="1"/>
              <a:t>adanya</a:t>
            </a:r>
            <a:r>
              <a:rPr lang="en-US" dirty="0"/>
              <a:t> planning </a:t>
            </a:r>
            <a:r>
              <a:rPr lang="en-US" dirty="0" err="1"/>
              <a:t>tentang</a:t>
            </a:r>
            <a:r>
              <a:rPr lang="en-US" dirty="0"/>
              <a:t> </a:t>
            </a:r>
            <a:r>
              <a:rPr lang="en-US" dirty="0" err="1"/>
              <a:t>berbagai</a:t>
            </a:r>
            <a:r>
              <a:rPr lang="en-US" dirty="0"/>
              <a:t> </a:t>
            </a:r>
            <a:r>
              <a:rPr lang="en-US" dirty="0" err="1"/>
              <a:t>penggunaan</a:t>
            </a:r>
            <a:r>
              <a:rPr lang="en-US" dirty="0"/>
              <a:t>, </a:t>
            </a:r>
            <a:r>
              <a:rPr lang="en-US" dirty="0" err="1"/>
              <a:t>persediaan</a:t>
            </a:r>
            <a:r>
              <a:rPr lang="en-US" dirty="0"/>
              <a:t> </a:t>
            </a:r>
            <a:r>
              <a:rPr lang="en-US" dirty="0" err="1"/>
              <a:t>bumi</a:t>
            </a:r>
            <a:r>
              <a:rPr lang="en-US" dirty="0"/>
              <a:t>, air </a:t>
            </a:r>
            <a:r>
              <a:rPr lang="en-US" dirty="0" err="1"/>
              <a:t>dan</a:t>
            </a:r>
            <a:r>
              <a:rPr lang="en-US" dirty="0"/>
              <a:t> </a:t>
            </a:r>
            <a:r>
              <a:rPr lang="en-US" dirty="0" err="1"/>
              <a:t>ruang</a:t>
            </a:r>
            <a:r>
              <a:rPr lang="en-US" dirty="0"/>
              <a:t> </a:t>
            </a:r>
            <a:r>
              <a:rPr lang="en-US" dirty="0" err="1"/>
              <a:t>angkasa</a:t>
            </a:r>
            <a:r>
              <a:rPr lang="en-US" dirty="0"/>
              <a:t>, </a:t>
            </a:r>
            <a:r>
              <a:rPr lang="en-US" dirty="0" err="1"/>
              <a:t>baik</a:t>
            </a:r>
            <a:r>
              <a:rPr lang="en-US" dirty="0"/>
              <a:t> </a:t>
            </a:r>
            <a:r>
              <a:rPr lang="en-US" dirty="0" err="1"/>
              <a:t>secara</a:t>
            </a:r>
            <a:r>
              <a:rPr lang="en-US" dirty="0"/>
              <a:t> </a:t>
            </a:r>
            <a:r>
              <a:rPr lang="en-US" dirty="0" err="1"/>
              <a:t>nasional</a:t>
            </a:r>
            <a:r>
              <a:rPr lang="en-US" dirty="0"/>
              <a:t> ( National Planning/ </a:t>
            </a:r>
            <a:r>
              <a:rPr lang="en-US" dirty="0" err="1"/>
              <a:t>rencana</a:t>
            </a:r>
            <a:r>
              <a:rPr lang="en-US" dirty="0"/>
              <a:t> </a:t>
            </a:r>
            <a:r>
              <a:rPr lang="en-US" dirty="0" err="1"/>
              <a:t>umum</a:t>
            </a:r>
            <a:r>
              <a:rPr lang="en-US" dirty="0"/>
              <a:t> </a:t>
            </a:r>
            <a:r>
              <a:rPr lang="en-US" dirty="0" err="1"/>
              <a:t>maupun</a:t>
            </a:r>
            <a:r>
              <a:rPr lang="en-US" dirty="0"/>
              <a:t> </a:t>
            </a:r>
            <a:r>
              <a:rPr lang="en-US" dirty="0" err="1"/>
              <a:t>rencana</a:t>
            </a:r>
            <a:r>
              <a:rPr lang="en-US" dirty="0"/>
              <a:t> </a:t>
            </a:r>
            <a:r>
              <a:rPr lang="en-US" dirty="0" err="1"/>
              <a:t>khusus</a:t>
            </a:r>
            <a:r>
              <a:rPr lang="en-US" dirty="0"/>
              <a:t> yang </a:t>
            </a:r>
            <a:r>
              <a:rPr lang="en-US" dirty="0" err="1"/>
              <a:t>meliputi</a:t>
            </a:r>
            <a:r>
              <a:rPr lang="en-US" dirty="0"/>
              <a:t> </a:t>
            </a:r>
            <a:r>
              <a:rPr lang="en-US" dirty="0" err="1"/>
              <a:t>tiap-tiap</a:t>
            </a:r>
            <a:r>
              <a:rPr lang="en-US" dirty="0"/>
              <a:t> </a:t>
            </a:r>
            <a:r>
              <a:rPr lang="en-US" dirty="0" err="1"/>
              <a:t>daerah</a:t>
            </a:r>
            <a:r>
              <a:rPr lang="en-US" dirty="0"/>
              <a:t> ( regional planning ).</a:t>
            </a:r>
          </a:p>
          <a:p>
            <a:pPr lvl="0" algn="just"/>
            <a:r>
              <a:rPr lang="en-US" dirty="0" err="1"/>
              <a:t>Dengan</a:t>
            </a:r>
            <a:r>
              <a:rPr lang="en-US" dirty="0"/>
              <a:t> </a:t>
            </a:r>
            <a:r>
              <a:rPr lang="en-US" dirty="0" err="1"/>
              <a:t>adanya</a:t>
            </a:r>
            <a:r>
              <a:rPr lang="en-US" dirty="0"/>
              <a:t> planning </a:t>
            </a:r>
            <a:r>
              <a:rPr lang="en-US" dirty="0" err="1"/>
              <a:t>ini</a:t>
            </a:r>
            <a:r>
              <a:rPr lang="en-US" dirty="0"/>
              <a:t> </a:t>
            </a:r>
            <a:r>
              <a:rPr lang="en-US" dirty="0" err="1"/>
              <a:t>maka</a:t>
            </a:r>
            <a:r>
              <a:rPr lang="en-US" dirty="0"/>
              <a:t> </a:t>
            </a:r>
            <a:r>
              <a:rPr lang="en-US" dirty="0" err="1"/>
              <a:t>penggunaan</a:t>
            </a:r>
            <a:r>
              <a:rPr lang="en-US" dirty="0"/>
              <a:t> </a:t>
            </a:r>
            <a:r>
              <a:rPr lang="en-US" dirty="0" err="1"/>
              <a:t>tanah</a:t>
            </a:r>
            <a:r>
              <a:rPr lang="en-US" dirty="0"/>
              <a:t> </a:t>
            </a:r>
            <a:r>
              <a:rPr lang="en-US" dirty="0" err="1"/>
              <a:t>dapat</a:t>
            </a:r>
            <a:r>
              <a:rPr lang="en-US" dirty="0"/>
              <a:t> </a:t>
            </a:r>
            <a:r>
              <a:rPr lang="en-US" dirty="0" err="1"/>
              <a:t>dilakukan</a:t>
            </a:r>
            <a:r>
              <a:rPr lang="en-US" dirty="0"/>
              <a:t> </a:t>
            </a:r>
            <a:r>
              <a:rPr lang="en-US" dirty="0" err="1"/>
              <a:t>secara</a:t>
            </a:r>
            <a:r>
              <a:rPr lang="en-US" dirty="0"/>
              <a:t> </a:t>
            </a:r>
            <a:r>
              <a:rPr lang="en-US" dirty="0" err="1"/>
              <a:t>teratur</a:t>
            </a:r>
            <a:r>
              <a:rPr lang="en-US" dirty="0"/>
              <a:t> </a:t>
            </a:r>
            <a:r>
              <a:rPr lang="en-US" dirty="0" err="1"/>
              <a:t>hingga</a:t>
            </a:r>
            <a:r>
              <a:rPr lang="en-US" dirty="0"/>
              <a:t> </a:t>
            </a:r>
            <a:r>
              <a:rPr lang="en-US" dirty="0" err="1"/>
              <a:t>dapat</a:t>
            </a:r>
            <a:r>
              <a:rPr lang="en-US" dirty="0"/>
              <a:t> </a:t>
            </a:r>
            <a:r>
              <a:rPr lang="en-US" dirty="0" err="1"/>
              <a:t>membawa</a:t>
            </a:r>
            <a:r>
              <a:rPr lang="en-US" dirty="0"/>
              <a:t> </a:t>
            </a:r>
            <a:r>
              <a:rPr lang="en-US" dirty="0" err="1"/>
              <a:t>manfaat</a:t>
            </a:r>
            <a:r>
              <a:rPr lang="en-US" dirty="0"/>
              <a:t> yang </a:t>
            </a:r>
            <a:r>
              <a:rPr lang="en-US" dirty="0" err="1"/>
              <a:t>sebesar-besarnya</a:t>
            </a:r>
            <a:r>
              <a:rPr lang="en-US" dirty="0"/>
              <a:t> </a:t>
            </a:r>
            <a:r>
              <a:rPr lang="en-US" dirty="0" err="1"/>
              <a:t>bagi</a:t>
            </a:r>
            <a:r>
              <a:rPr lang="en-US" dirty="0"/>
              <a:t> Negara </a:t>
            </a:r>
            <a:r>
              <a:rPr lang="en-US" dirty="0" err="1"/>
              <a:t>dan</a:t>
            </a:r>
            <a:r>
              <a:rPr lang="en-US" dirty="0"/>
              <a:t> </a:t>
            </a:r>
            <a:r>
              <a:rPr lang="en-US" dirty="0" err="1"/>
              <a:t>rakyat</a:t>
            </a:r>
            <a:r>
              <a:rPr lang="en-US" dirty="0"/>
              <a:t>. </a:t>
            </a:r>
            <a:endParaRPr lang="en-US" dirty="0" smtClean="0"/>
          </a:p>
          <a:p>
            <a:pPr lvl="0" algn="ctr">
              <a:buNone/>
            </a:pPr>
            <a:r>
              <a:rPr lang="en-US" dirty="0" smtClean="0"/>
              <a:t>35</a:t>
            </a:r>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lvl="0"/>
            <a:r>
              <a:rPr lang="en-US" sz="3600" dirty="0" smtClean="0"/>
              <a:t/>
            </a:r>
            <a:br>
              <a:rPr lang="en-US" sz="3600" dirty="0" smtClean="0"/>
            </a:br>
            <a:r>
              <a:rPr lang="en-US" sz="3600" dirty="0" smtClean="0"/>
              <a:t>Hal </a:t>
            </a:r>
            <a:r>
              <a:rPr lang="en-US" sz="3600" dirty="0" err="1" smtClean="0"/>
              <a:t>tersebut</a:t>
            </a:r>
            <a:r>
              <a:rPr lang="en-US" sz="3600" dirty="0" smtClean="0"/>
              <a:t> </a:t>
            </a:r>
            <a:r>
              <a:rPr lang="en-US" sz="3600" dirty="0" err="1" smtClean="0"/>
              <a:t>di</a:t>
            </a:r>
            <a:r>
              <a:rPr lang="en-US" sz="3600" dirty="0" smtClean="0"/>
              <a:t> </a:t>
            </a:r>
            <a:r>
              <a:rPr lang="en-US" sz="3600" dirty="0" err="1" smtClean="0"/>
              <a:t>atas</a:t>
            </a:r>
            <a:r>
              <a:rPr lang="en-US" sz="3600" dirty="0" smtClean="0"/>
              <a:t> </a:t>
            </a:r>
            <a:r>
              <a:rPr lang="en-US" sz="3600" dirty="0" err="1" smtClean="0"/>
              <a:t>dapat</a:t>
            </a:r>
            <a:r>
              <a:rPr lang="en-US" sz="3600" dirty="0" smtClean="0"/>
              <a:t> </a:t>
            </a:r>
            <a:r>
              <a:rPr lang="en-US" sz="3600" dirty="0" err="1" smtClean="0"/>
              <a:t>dituangkan</a:t>
            </a:r>
            <a:r>
              <a:rPr lang="en-US" sz="3600" dirty="0" smtClean="0"/>
              <a:t> </a:t>
            </a:r>
            <a:r>
              <a:rPr lang="en-US" sz="3600" dirty="0" err="1" smtClean="0"/>
              <a:t>dalam</a:t>
            </a:r>
            <a:r>
              <a:rPr lang="en-US" sz="3600" dirty="0" smtClean="0"/>
              <a:t> </a:t>
            </a:r>
            <a:r>
              <a:rPr lang="en-US" sz="3600" dirty="0" err="1" smtClean="0"/>
              <a:t>Pasal</a:t>
            </a:r>
            <a:r>
              <a:rPr lang="en-US" sz="3600" dirty="0" smtClean="0"/>
              <a:t> 14 UUPA :</a:t>
            </a:r>
            <a:r>
              <a:rPr lang="en-US" sz="3200" dirty="0" smtClean="0"/>
              <a:t/>
            </a:r>
            <a:br>
              <a:rPr lang="en-US" sz="3200" dirty="0" smtClean="0"/>
            </a:br>
            <a:endParaRPr lang="en-US" sz="3600" dirty="0"/>
          </a:p>
        </p:txBody>
      </p:sp>
      <p:sp>
        <p:nvSpPr>
          <p:cNvPr id="3" name="Content Placeholder 2"/>
          <p:cNvSpPr>
            <a:spLocks noGrp="1"/>
          </p:cNvSpPr>
          <p:nvPr>
            <p:ph idx="1"/>
          </p:nvPr>
        </p:nvSpPr>
        <p:spPr>
          <a:xfrm>
            <a:off x="457200" y="1143000"/>
            <a:ext cx="8229600" cy="5562600"/>
          </a:xfrm>
        </p:spPr>
        <p:txBody>
          <a:bodyPr>
            <a:normAutofit fontScale="47500" lnSpcReduction="20000"/>
          </a:bodyPr>
          <a:lstStyle/>
          <a:p>
            <a:pPr>
              <a:buNone/>
            </a:pPr>
            <a:r>
              <a:rPr lang="en-US" sz="5100" dirty="0" err="1" smtClean="0"/>
              <a:t>Ayat</a:t>
            </a:r>
            <a:r>
              <a:rPr lang="en-US" sz="5100" dirty="0" smtClean="0"/>
              <a:t> </a:t>
            </a:r>
            <a:r>
              <a:rPr lang="en-US" sz="5100" dirty="0"/>
              <a:t>1 :</a:t>
            </a:r>
          </a:p>
          <a:p>
            <a:r>
              <a:rPr lang="en-US" sz="5100" i="1" dirty="0" err="1"/>
              <a:t>Dengan</a:t>
            </a:r>
            <a:r>
              <a:rPr lang="en-US" sz="5100" i="1" dirty="0"/>
              <a:t> </a:t>
            </a:r>
            <a:r>
              <a:rPr lang="en-US" sz="5100" i="1" dirty="0" err="1"/>
              <a:t>mengingat</a:t>
            </a:r>
            <a:r>
              <a:rPr lang="en-US" sz="5100" i="1" dirty="0"/>
              <a:t> </a:t>
            </a:r>
            <a:r>
              <a:rPr lang="en-US" sz="5100" i="1" dirty="0" err="1"/>
              <a:t>ketentuan</a:t>
            </a:r>
            <a:r>
              <a:rPr lang="en-US" sz="5100" i="1" dirty="0"/>
              <a:t> </a:t>
            </a:r>
            <a:r>
              <a:rPr lang="en-US" sz="5100" i="1" dirty="0" err="1"/>
              <a:t>dalam</a:t>
            </a:r>
            <a:r>
              <a:rPr lang="en-US" sz="5100" i="1" dirty="0"/>
              <a:t> </a:t>
            </a:r>
            <a:r>
              <a:rPr lang="en-US" sz="5100" i="1" dirty="0" err="1"/>
              <a:t>pasal</a:t>
            </a:r>
            <a:r>
              <a:rPr lang="en-US" sz="5100" i="1" dirty="0"/>
              <a:t> 2 </a:t>
            </a:r>
            <a:r>
              <a:rPr lang="en-US" sz="5100" i="1" dirty="0" err="1"/>
              <a:t>ayat</a:t>
            </a:r>
            <a:r>
              <a:rPr lang="en-US" sz="5100" i="1" dirty="0"/>
              <a:t> 2,3, </a:t>
            </a:r>
            <a:r>
              <a:rPr lang="en-US" sz="5100" i="1" dirty="0" err="1"/>
              <a:t>Pasal</a:t>
            </a:r>
            <a:r>
              <a:rPr lang="en-US" sz="5100" i="1" dirty="0"/>
              <a:t> 9 </a:t>
            </a:r>
            <a:r>
              <a:rPr lang="en-US" sz="5100" i="1" dirty="0" err="1"/>
              <a:t>ayat</a:t>
            </a:r>
            <a:r>
              <a:rPr lang="en-US" sz="5100" i="1" dirty="0"/>
              <a:t> 2 </a:t>
            </a:r>
            <a:r>
              <a:rPr lang="en-US" sz="5100" i="1" dirty="0" err="1"/>
              <a:t>serta</a:t>
            </a:r>
            <a:r>
              <a:rPr lang="en-US" sz="5100" i="1" dirty="0"/>
              <a:t> </a:t>
            </a:r>
            <a:r>
              <a:rPr lang="en-US" sz="5100" i="1" dirty="0" err="1"/>
              <a:t>pasal</a:t>
            </a:r>
            <a:r>
              <a:rPr lang="en-US" sz="5100" i="1" dirty="0"/>
              <a:t> 10 </a:t>
            </a:r>
            <a:r>
              <a:rPr lang="en-US" sz="5100" i="1" dirty="0" err="1"/>
              <a:t>ayat</a:t>
            </a:r>
            <a:r>
              <a:rPr lang="en-US" sz="5100" i="1" dirty="0"/>
              <a:t> 1 </a:t>
            </a:r>
            <a:r>
              <a:rPr lang="en-US" sz="5100" i="1" dirty="0" err="1"/>
              <a:t>dan</a:t>
            </a:r>
            <a:r>
              <a:rPr lang="en-US" sz="5100" i="1" dirty="0"/>
              <a:t> 2 </a:t>
            </a:r>
            <a:r>
              <a:rPr lang="en-US" sz="5100" i="1" dirty="0" err="1"/>
              <a:t>Pemerintah</a:t>
            </a:r>
            <a:r>
              <a:rPr lang="en-US" sz="5100" i="1" dirty="0"/>
              <a:t> </a:t>
            </a:r>
            <a:r>
              <a:rPr lang="en-US" sz="5100" i="1" dirty="0" err="1"/>
              <a:t>membuat</a:t>
            </a:r>
            <a:r>
              <a:rPr lang="en-US" sz="5100" i="1" dirty="0"/>
              <a:t> </a:t>
            </a:r>
            <a:r>
              <a:rPr lang="en-US" sz="5100" i="1" dirty="0" err="1"/>
              <a:t>rencana</a:t>
            </a:r>
            <a:r>
              <a:rPr lang="en-US" sz="5100" i="1" dirty="0"/>
              <a:t> </a:t>
            </a:r>
            <a:r>
              <a:rPr lang="en-US" sz="5100" i="1" dirty="0" err="1"/>
              <a:t>umum</a:t>
            </a:r>
            <a:r>
              <a:rPr lang="en-US" sz="5100" i="1" dirty="0"/>
              <a:t> </a:t>
            </a:r>
            <a:r>
              <a:rPr lang="en-US" sz="5100" i="1" dirty="0" err="1"/>
              <a:t>mengenai</a:t>
            </a:r>
            <a:r>
              <a:rPr lang="en-US" sz="5100" i="1" dirty="0"/>
              <a:t> </a:t>
            </a:r>
            <a:r>
              <a:rPr lang="en-US" sz="5100" i="1" dirty="0" err="1"/>
              <a:t>persediaan</a:t>
            </a:r>
            <a:r>
              <a:rPr lang="en-US" sz="5100" i="1" dirty="0"/>
              <a:t>, </a:t>
            </a:r>
            <a:r>
              <a:rPr lang="en-US" sz="5100" i="1" dirty="0" err="1"/>
              <a:t>peruntukkan</a:t>
            </a:r>
            <a:r>
              <a:rPr lang="en-US" sz="5100" i="1" dirty="0"/>
              <a:t> </a:t>
            </a:r>
            <a:r>
              <a:rPr lang="en-US" sz="5100" i="1" dirty="0" err="1"/>
              <a:t>dan</a:t>
            </a:r>
            <a:r>
              <a:rPr lang="en-US" sz="5100" i="1" dirty="0"/>
              <a:t> </a:t>
            </a:r>
            <a:r>
              <a:rPr lang="en-US" sz="5100" i="1" dirty="0" err="1"/>
              <a:t>penggunaan</a:t>
            </a:r>
            <a:r>
              <a:rPr lang="en-US" sz="5100" i="1" dirty="0"/>
              <a:t> </a:t>
            </a:r>
            <a:r>
              <a:rPr lang="en-US" sz="5100" i="1" dirty="0" err="1"/>
              <a:t>bumi</a:t>
            </a:r>
            <a:r>
              <a:rPr lang="en-US" sz="5100" i="1" dirty="0"/>
              <a:t>, air </a:t>
            </a:r>
            <a:r>
              <a:rPr lang="en-US" sz="5100" i="1" dirty="0" err="1"/>
              <a:t>dan</a:t>
            </a:r>
            <a:r>
              <a:rPr lang="en-US" sz="5100" i="1" dirty="0"/>
              <a:t> </a:t>
            </a:r>
            <a:r>
              <a:rPr lang="en-US" sz="5100" i="1" dirty="0" err="1"/>
              <a:t>ruang</a:t>
            </a:r>
            <a:r>
              <a:rPr lang="en-US" sz="5100" i="1" dirty="0"/>
              <a:t> </a:t>
            </a:r>
            <a:r>
              <a:rPr lang="en-US" sz="5100" i="1" dirty="0" err="1"/>
              <a:t>angkasa</a:t>
            </a:r>
            <a:r>
              <a:rPr lang="en-US" sz="5100" i="1" dirty="0"/>
              <a:t> </a:t>
            </a:r>
            <a:r>
              <a:rPr lang="en-US" sz="5100" i="1" dirty="0" err="1"/>
              <a:t>serta</a:t>
            </a:r>
            <a:r>
              <a:rPr lang="en-US" sz="5100" i="1" dirty="0"/>
              <a:t> </a:t>
            </a:r>
            <a:r>
              <a:rPr lang="en-US" sz="5100" i="1" dirty="0" err="1"/>
              <a:t>kekayaan</a:t>
            </a:r>
            <a:r>
              <a:rPr lang="en-US" sz="5100" i="1" dirty="0"/>
              <a:t> </a:t>
            </a:r>
            <a:r>
              <a:rPr lang="en-US" sz="5100" i="1" dirty="0" err="1"/>
              <a:t>alam</a:t>
            </a:r>
            <a:r>
              <a:rPr lang="en-US" sz="5100" i="1" dirty="0"/>
              <a:t> yang </a:t>
            </a:r>
            <a:r>
              <a:rPr lang="en-US" sz="5100" i="1" dirty="0" err="1"/>
              <a:t>terkandung</a:t>
            </a:r>
            <a:r>
              <a:rPr lang="en-US" sz="5100" i="1" dirty="0"/>
              <a:t> </a:t>
            </a:r>
            <a:r>
              <a:rPr lang="en-US" sz="5100" i="1" dirty="0" err="1"/>
              <a:t>di</a:t>
            </a:r>
            <a:r>
              <a:rPr lang="en-US" sz="5100" i="1" dirty="0"/>
              <a:t> </a:t>
            </a:r>
            <a:r>
              <a:rPr lang="en-US" sz="5100" i="1" dirty="0" err="1"/>
              <a:t>dalamnya</a:t>
            </a:r>
            <a:r>
              <a:rPr lang="en-US" sz="5100" i="1" dirty="0"/>
              <a:t>  </a:t>
            </a:r>
            <a:r>
              <a:rPr lang="en-US" sz="5100" i="1" dirty="0" smtClean="0"/>
              <a:t>:</a:t>
            </a:r>
          </a:p>
          <a:p>
            <a:endParaRPr lang="en-US" sz="5100" dirty="0"/>
          </a:p>
          <a:p>
            <a:pPr lvl="1"/>
            <a:r>
              <a:rPr lang="en-US" sz="5100" dirty="0" err="1"/>
              <a:t>Untuk</a:t>
            </a:r>
            <a:r>
              <a:rPr lang="en-US" sz="5100" dirty="0"/>
              <a:t> </a:t>
            </a:r>
            <a:r>
              <a:rPr lang="en-US" sz="5100" dirty="0" err="1"/>
              <a:t>keperluan</a:t>
            </a:r>
            <a:r>
              <a:rPr lang="en-US" sz="5100" dirty="0"/>
              <a:t> Negara.</a:t>
            </a:r>
          </a:p>
          <a:p>
            <a:pPr lvl="1"/>
            <a:r>
              <a:rPr lang="en-US" sz="5100" dirty="0" err="1"/>
              <a:t>Untuk</a:t>
            </a:r>
            <a:r>
              <a:rPr lang="en-US" sz="5100" dirty="0"/>
              <a:t> </a:t>
            </a:r>
            <a:r>
              <a:rPr lang="en-US" sz="5100" dirty="0" err="1"/>
              <a:t>keperluan</a:t>
            </a:r>
            <a:r>
              <a:rPr lang="en-US" sz="5100" dirty="0"/>
              <a:t> </a:t>
            </a:r>
            <a:r>
              <a:rPr lang="en-US" sz="5100" dirty="0" err="1"/>
              <a:t>peribadatan</a:t>
            </a:r>
            <a:r>
              <a:rPr lang="en-US" sz="5100" dirty="0"/>
              <a:t> </a:t>
            </a:r>
            <a:r>
              <a:rPr lang="en-US" sz="5100" dirty="0" err="1"/>
              <a:t>dan</a:t>
            </a:r>
            <a:r>
              <a:rPr lang="en-US" sz="5100" dirty="0"/>
              <a:t> </a:t>
            </a:r>
            <a:r>
              <a:rPr lang="en-US" sz="5100" dirty="0" err="1"/>
              <a:t>keperluan</a:t>
            </a:r>
            <a:r>
              <a:rPr lang="en-US" sz="5100" dirty="0"/>
              <a:t> </a:t>
            </a:r>
            <a:r>
              <a:rPr lang="en-US" sz="5100" dirty="0" err="1"/>
              <a:t>suci</a:t>
            </a:r>
            <a:r>
              <a:rPr lang="en-US" sz="5100" dirty="0"/>
              <a:t> </a:t>
            </a:r>
            <a:r>
              <a:rPr lang="en-US" sz="5100" dirty="0" err="1"/>
              <a:t>lainnya</a:t>
            </a:r>
            <a:r>
              <a:rPr lang="en-US" sz="5100" dirty="0"/>
              <a:t> </a:t>
            </a:r>
            <a:r>
              <a:rPr lang="en-US" sz="5100" dirty="0" err="1"/>
              <a:t>sesuai</a:t>
            </a:r>
            <a:r>
              <a:rPr lang="en-US" sz="5100" dirty="0"/>
              <a:t> </a:t>
            </a:r>
            <a:r>
              <a:rPr lang="en-US" sz="5100" dirty="0" err="1"/>
              <a:t>dengan</a:t>
            </a:r>
            <a:r>
              <a:rPr lang="en-US" sz="5100" dirty="0"/>
              <a:t> </a:t>
            </a:r>
            <a:r>
              <a:rPr lang="en-US" sz="5100" dirty="0" err="1"/>
              <a:t>dasar</a:t>
            </a:r>
            <a:r>
              <a:rPr lang="en-US" sz="5100" dirty="0"/>
              <a:t> </a:t>
            </a:r>
            <a:r>
              <a:rPr lang="en-US" sz="5100" dirty="0" err="1"/>
              <a:t>Ketuhanan</a:t>
            </a:r>
            <a:r>
              <a:rPr lang="en-US" sz="5100" dirty="0"/>
              <a:t> yang </a:t>
            </a:r>
            <a:r>
              <a:rPr lang="en-US" sz="5100" dirty="0" err="1"/>
              <a:t>Maha</a:t>
            </a:r>
            <a:r>
              <a:rPr lang="en-US" sz="5100" dirty="0"/>
              <a:t> </a:t>
            </a:r>
            <a:r>
              <a:rPr lang="en-US" sz="5100" dirty="0" err="1"/>
              <a:t>Esa</a:t>
            </a:r>
            <a:r>
              <a:rPr lang="en-US" sz="5100" dirty="0"/>
              <a:t>.</a:t>
            </a:r>
          </a:p>
          <a:p>
            <a:pPr lvl="1"/>
            <a:r>
              <a:rPr lang="en-US" sz="5100" dirty="0" err="1"/>
              <a:t>Untuk</a:t>
            </a:r>
            <a:r>
              <a:rPr lang="en-US" sz="5100" dirty="0"/>
              <a:t> </a:t>
            </a:r>
            <a:r>
              <a:rPr lang="en-US" sz="5100" dirty="0" err="1"/>
              <a:t>keperluan</a:t>
            </a:r>
            <a:r>
              <a:rPr lang="en-US" sz="5100" dirty="0"/>
              <a:t> </a:t>
            </a:r>
            <a:r>
              <a:rPr lang="en-US" sz="5100" dirty="0" err="1"/>
              <a:t>pusat</a:t>
            </a:r>
            <a:r>
              <a:rPr lang="en-US" sz="5100" dirty="0"/>
              <a:t> </a:t>
            </a:r>
            <a:r>
              <a:rPr lang="en-US" sz="5100" dirty="0" err="1"/>
              <a:t>kehidupan</a:t>
            </a:r>
            <a:r>
              <a:rPr lang="en-US" sz="5100" dirty="0"/>
              <a:t> </a:t>
            </a:r>
            <a:r>
              <a:rPr lang="en-US" sz="5100" dirty="0" err="1"/>
              <a:t>masyarakat</a:t>
            </a:r>
            <a:r>
              <a:rPr lang="en-US" sz="5100" dirty="0"/>
              <a:t>, social, </a:t>
            </a:r>
            <a:r>
              <a:rPr lang="en-US" sz="5100" dirty="0" err="1"/>
              <a:t>kebudayaan</a:t>
            </a:r>
            <a:r>
              <a:rPr lang="en-US" sz="5100" dirty="0"/>
              <a:t> </a:t>
            </a:r>
            <a:r>
              <a:rPr lang="en-US" sz="5100" dirty="0" err="1"/>
              <a:t>dll</a:t>
            </a:r>
            <a:r>
              <a:rPr lang="en-US" sz="5100" dirty="0"/>
              <a:t> </a:t>
            </a:r>
            <a:r>
              <a:rPr lang="en-US" sz="5100" dirty="0" err="1"/>
              <a:t>kesejahteraan</a:t>
            </a:r>
            <a:r>
              <a:rPr lang="en-US" sz="5100" dirty="0"/>
              <a:t>.</a:t>
            </a:r>
          </a:p>
          <a:p>
            <a:pPr lvl="1"/>
            <a:r>
              <a:rPr lang="en-US" sz="5100" dirty="0" err="1"/>
              <a:t>Untuk</a:t>
            </a:r>
            <a:r>
              <a:rPr lang="en-US" sz="5100" dirty="0"/>
              <a:t> </a:t>
            </a:r>
            <a:r>
              <a:rPr lang="en-US" sz="5100" dirty="0" err="1"/>
              <a:t>keperluan</a:t>
            </a:r>
            <a:r>
              <a:rPr lang="en-US" sz="5100" dirty="0"/>
              <a:t> </a:t>
            </a:r>
            <a:r>
              <a:rPr lang="en-US" sz="5100" dirty="0" err="1"/>
              <a:t>memperkembangkan</a:t>
            </a:r>
            <a:r>
              <a:rPr lang="en-US" sz="5100" dirty="0"/>
              <a:t> </a:t>
            </a:r>
            <a:r>
              <a:rPr lang="en-US" sz="5100" dirty="0" err="1"/>
              <a:t>produksi</a:t>
            </a:r>
            <a:r>
              <a:rPr lang="en-US" sz="5100" dirty="0"/>
              <a:t> </a:t>
            </a:r>
            <a:r>
              <a:rPr lang="en-US" sz="5100" dirty="0" err="1"/>
              <a:t>pertanian</a:t>
            </a:r>
            <a:r>
              <a:rPr lang="en-US" sz="5100" dirty="0"/>
              <a:t>, </a:t>
            </a:r>
            <a:r>
              <a:rPr lang="en-US" sz="5100" dirty="0" err="1"/>
              <a:t>peternakan</a:t>
            </a:r>
            <a:r>
              <a:rPr lang="en-US" sz="5100" dirty="0"/>
              <a:t> </a:t>
            </a:r>
            <a:r>
              <a:rPr lang="en-US" sz="5100" dirty="0" err="1"/>
              <a:t>dan</a:t>
            </a:r>
            <a:r>
              <a:rPr lang="en-US" sz="5100" dirty="0"/>
              <a:t> </a:t>
            </a:r>
            <a:r>
              <a:rPr lang="en-US" sz="5100" dirty="0" err="1"/>
              <a:t>perikanan</a:t>
            </a:r>
            <a:r>
              <a:rPr lang="en-US" sz="5100" dirty="0"/>
              <a:t> </a:t>
            </a:r>
            <a:r>
              <a:rPr lang="en-US" sz="5100" dirty="0" err="1"/>
              <a:t>serta</a:t>
            </a:r>
            <a:r>
              <a:rPr lang="en-US" sz="5100" dirty="0"/>
              <a:t> </a:t>
            </a:r>
            <a:r>
              <a:rPr lang="en-US" sz="5100" dirty="0" err="1"/>
              <a:t>sejalan</a:t>
            </a:r>
            <a:r>
              <a:rPr lang="en-US" sz="5100" dirty="0"/>
              <a:t> </a:t>
            </a:r>
            <a:r>
              <a:rPr lang="en-US" sz="5100" dirty="0" err="1"/>
              <a:t>dengan</a:t>
            </a:r>
            <a:r>
              <a:rPr lang="en-US" sz="5100" dirty="0"/>
              <a:t> </a:t>
            </a:r>
            <a:r>
              <a:rPr lang="en-US" sz="5100" dirty="0" err="1"/>
              <a:t>itu</a:t>
            </a:r>
            <a:r>
              <a:rPr lang="en-US" sz="5100" dirty="0"/>
              <a:t>.</a:t>
            </a:r>
          </a:p>
          <a:p>
            <a:pPr lvl="1"/>
            <a:r>
              <a:rPr lang="en-US" sz="5100" dirty="0" err="1"/>
              <a:t>Untuk</a:t>
            </a:r>
            <a:r>
              <a:rPr lang="en-US" sz="5100" dirty="0"/>
              <a:t> </a:t>
            </a:r>
            <a:r>
              <a:rPr lang="en-US" sz="5100" dirty="0" err="1"/>
              <a:t>keperluan</a:t>
            </a:r>
            <a:r>
              <a:rPr lang="en-US" sz="5100" dirty="0"/>
              <a:t> </a:t>
            </a:r>
            <a:r>
              <a:rPr lang="en-US" sz="5100" dirty="0" err="1"/>
              <a:t>memperkembangkan</a:t>
            </a:r>
            <a:r>
              <a:rPr lang="en-US" sz="5100" dirty="0"/>
              <a:t> </a:t>
            </a:r>
            <a:r>
              <a:rPr lang="en-US" sz="5100" dirty="0" err="1"/>
              <a:t>industri</a:t>
            </a:r>
            <a:r>
              <a:rPr lang="en-US" sz="5100" dirty="0"/>
              <a:t>, </a:t>
            </a:r>
            <a:r>
              <a:rPr lang="en-US" sz="5100" dirty="0" err="1"/>
              <a:t>transmigrasi</a:t>
            </a:r>
            <a:r>
              <a:rPr lang="en-US" sz="5100" dirty="0"/>
              <a:t> </a:t>
            </a:r>
            <a:r>
              <a:rPr lang="en-US" sz="5100" dirty="0" err="1"/>
              <a:t>dan</a:t>
            </a:r>
            <a:r>
              <a:rPr lang="en-US" sz="5100" dirty="0"/>
              <a:t> </a:t>
            </a:r>
            <a:r>
              <a:rPr lang="en-US" sz="5100" dirty="0" err="1"/>
              <a:t>pertambangan</a:t>
            </a:r>
            <a:r>
              <a:rPr lang="en-US" sz="5100" dirty="0"/>
              <a:t>.</a:t>
            </a:r>
          </a:p>
          <a:p>
            <a:endParaRPr lang="en-US" dirty="0" smtClean="0"/>
          </a:p>
          <a:p>
            <a:pPr algn="ct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
            </a:r>
            <a:br>
              <a:rPr lang="en-US" dirty="0" smtClean="0"/>
            </a:br>
            <a:r>
              <a:rPr lang="en-US" dirty="0" err="1" smtClean="0"/>
              <a:t>Ayat</a:t>
            </a:r>
            <a:r>
              <a:rPr lang="en-US" dirty="0" smtClean="0"/>
              <a:t> 2	:</a:t>
            </a:r>
            <a:br>
              <a:rPr lang="en-US" dirty="0" smtClean="0"/>
            </a:b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3600" dirty="0" err="1" smtClean="0"/>
              <a:t>Berdasarkan</a:t>
            </a:r>
            <a:r>
              <a:rPr lang="en-US" sz="3600" dirty="0" smtClean="0"/>
              <a:t> </a:t>
            </a:r>
            <a:r>
              <a:rPr lang="en-US" sz="3600" dirty="0" err="1"/>
              <a:t>rencana</a:t>
            </a:r>
            <a:r>
              <a:rPr lang="en-US" sz="3600" dirty="0"/>
              <a:t> </a:t>
            </a:r>
            <a:r>
              <a:rPr lang="en-US" sz="3600" dirty="0" err="1"/>
              <a:t>umum</a:t>
            </a:r>
            <a:r>
              <a:rPr lang="en-US" sz="3600" dirty="0"/>
              <a:t> </a:t>
            </a:r>
            <a:r>
              <a:rPr lang="en-US" sz="3600" dirty="0" err="1"/>
              <a:t>tsb</a:t>
            </a:r>
            <a:r>
              <a:rPr lang="en-US" sz="3600" dirty="0"/>
              <a:t> </a:t>
            </a:r>
            <a:r>
              <a:rPr lang="en-US" sz="3600" dirty="0" err="1"/>
              <a:t>dengan</a:t>
            </a:r>
            <a:r>
              <a:rPr lang="en-US" sz="3600" dirty="0"/>
              <a:t> </a:t>
            </a:r>
            <a:r>
              <a:rPr lang="en-US" sz="3600" dirty="0" err="1"/>
              <a:t>mengingat</a:t>
            </a:r>
            <a:r>
              <a:rPr lang="en-US" sz="3600" dirty="0"/>
              <a:t> </a:t>
            </a:r>
            <a:r>
              <a:rPr lang="en-US" sz="3600" dirty="0" err="1"/>
              <a:t>Peraturan</a:t>
            </a:r>
            <a:r>
              <a:rPr lang="en-US" sz="3600" dirty="0"/>
              <a:t> yang </a:t>
            </a:r>
            <a:r>
              <a:rPr lang="en-US" sz="3600" dirty="0" err="1"/>
              <a:t>berlaku</a:t>
            </a:r>
            <a:r>
              <a:rPr lang="en-US" sz="3600" dirty="0"/>
              <a:t>, </a:t>
            </a:r>
            <a:r>
              <a:rPr lang="en-US" sz="3600" i="1" dirty="0" err="1"/>
              <a:t>Pemerintah</a:t>
            </a:r>
            <a:r>
              <a:rPr lang="en-US" sz="3600" i="1" dirty="0"/>
              <a:t> </a:t>
            </a:r>
            <a:r>
              <a:rPr lang="en-US" sz="3600" i="1" dirty="0" err="1"/>
              <a:t>daerah</a:t>
            </a:r>
            <a:r>
              <a:rPr lang="en-US" sz="3600" i="1" dirty="0"/>
              <a:t> </a:t>
            </a:r>
            <a:r>
              <a:rPr lang="en-US" sz="3600" i="1" dirty="0" err="1"/>
              <a:t>mengatur</a:t>
            </a:r>
            <a:r>
              <a:rPr lang="en-US" sz="3600" i="1" dirty="0"/>
              <a:t> </a:t>
            </a:r>
            <a:r>
              <a:rPr lang="en-US" sz="3600" i="1" dirty="0" err="1"/>
              <a:t>persediaan</a:t>
            </a:r>
            <a:r>
              <a:rPr lang="en-US" sz="3600" i="1" dirty="0"/>
              <a:t> </a:t>
            </a:r>
            <a:r>
              <a:rPr lang="en-US" sz="3600" i="1" dirty="0" err="1"/>
              <a:t>peruntukkan</a:t>
            </a:r>
            <a:r>
              <a:rPr lang="en-US" sz="3600" i="1" dirty="0"/>
              <a:t> </a:t>
            </a:r>
            <a:r>
              <a:rPr lang="en-US" sz="3600" i="1" dirty="0" err="1"/>
              <a:t>dan</a:t>
            </a:r>
            <a:r>
              <a:rPr lang="en-US" sz="3600" i="1" dirty="0"/>
              <a:t> </a:t>
            </a:r>
            <a:r>
              <a:rPr lang="en-US" sz="3600" i="1" dirty="0" err="1"/>
              <a:t>penggunaan</a:t>
            </a:r>
            <a:r>
              <a:rPr lang="en-US" sz="3600" i="1" dirty="0"/>
              <a:t> </a:t>
            </a:r>
            <a:r>
              <a:rPr lang="en-US" sz="3600" i="1" dirty="0" err="1"/>
              <a:t>bumi</a:t>
            </a:r>
            <a:r>
              <a:rPr lang="en-US" sz="3600" i="1" dirty="0"/>
              <a:t>, air </a:t>
            </a:r>
            <a:r>
              <a:rPr lang="en-US" sz="3600" i="1" dirty="0" err="1"/>
              <a:t>dan</a:t>
            </a:r>
            <a:r>
              <a:rPr lang="en-US" sz="3600" i="1" dirty="0"/>
              <a:t> </a:t>
            </a:r>
            <a:r>
              <a:rPr lang="en-US" sz="3600" i="1" dirty="0" err="1"/>
              <a:t>ruang</a:t>
            </a:r>
            <a:r>
              <a:rPr lang="en-US" sz="3600" i="1" dirty="0"/>
              <a:t> </a:t>
            </a:r>
            <a:r>
              <a:rPr lang="en-US" sz="3600" i="1" dirty="0" err="1"/>
              <a:t>angkasa</a:t>
            </a:r>
            <a:r>
              <a:rPr lang="en-US" sz="3600" i="1" dirty="0"/>
              <a:t> </a:t>
            </a:r>
            <a:r>
              <a:rPr lang="en-US" sz="3600" i="1" dirty="0" err="1"/>
              <a:t>untuk</a:t>
            </a:r>
            <a:r>
              <a:rPr lang="en-US" sz="3600" i="1" dirty="0"/>
              <a:t> </a:t>
            </a:r>
            <a:r>
              <a:rPr lang="en-US" sz="3600" i="1" dirty="0" err="1"/>
              <a:t>daerahnya</a:t>
            </a:r>
            <a:r>
              <a:rPr lang="en-US" sz="3600" i="1" dirty="0"/>
              <a:t> </a:t>
            </a:r>
            <a:r>
              <a:rPr lang="en-US" sz="3600" i="1" dirty="0" err="1"/>
              <a:t>sesuai</a:t>
            </a:r>
            <a:r>
              <a:rPr lang="en-US" sz="3600" i="1" dirty="0"/>
              <a:t> </a:t>
            </a:r>
            <a:r>
              <a:rPr lang="en-US" sz="3600" i="1" dirty="0" err="1"/>
              <a:t>dengan</a:t>
            </a:r>
            <a:r>
              <a:rPr lang="en-US" sz="3600" i="1" dirty="0"/>
              <a:t> </a:t>
            </a:r>
            <a:r>
              <a:rPr lang="en-US" sz="3600" i="1" dirty="0" err="1"/>
              <a:t>keadaan</a:t>
            </a:r>
            <a:r>
              <a:rPr lang="en-US" sz="3600" i="1" dirty="0"/>
              <a:t> </a:t>
            </a:r>
            <a:r>
              <a:rPr lang="en-US" sz="3600" i="1" dirty="0" err="1"/>
              <a:t>daerah</a:t>
            </a:r>
            <a:r>
              <a:rPr lang="en-US" sz="3600" i="1" dirty="0"/>
              <a:t> </a:t>
            </a:r>
            <a:r>
              <a:rPr lang="en-US" sz="3600" i="1" dirty="0" err="1"/>
              <a:t>masing</a:t>
            </a:r>
            <a:r>
              <a:rPr lang="en-US" sz="3600" i="1" dirty="0"/>
              <a:t> – </a:t>
            </a:r>
            <a:r>
              <a:rPr lang="en-US" sz="3600" i="1" dirty="0" err="1"/>
              <a:t>masing</a:t>
            </a:r>
            <a:r>
              <a:rPr lang="en-US" sz="3600" i="1" dirty="0"/>
              <a:t>.</a:t>
            </a:r>
            <a:endParaRPr lang="en-US" sz="3600" dirty="0"/>
          </a:p>
          <a:p>
            <a:endParaRPr lang="en-US" dirty="0" smtClean="0"/>
          </a:p>
          <a:p>
            <a:pPr algn="ct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4000" b="1" dirty="0" smtClean="0"/>
              <a:t>HAK ATAS TANAH SEBELUM DAN SESUDAH UUPA</a:t>
            </a:r>
            <a:r>
              <a:rPr lang="en-US" sz="4000" dirty="0" smtClean="0"/>
              <a:t/>
            </a:r>
            <a:br>
              <a:rPr lang="en-US" sz="4000" dirty="0" smtClean="0"/>
            </a:br>
            <a:endParaRPr lang="en-US" dirty="0"/>
          </a:p>
        </p:txBody>
      </p:sp>
      <p:sp>
        <p:nvSpPr>
          <p:cNvPr id="3" name="Content Placeholder 2"/>
          <p:cNvSpPr>
            <a:spLocks noGrp="1"/>
          </p:cNvSpPr>
          <p:nvPr>
            <p:ph idx="1"/>
          </p:nvPr>
        </p:nvSpPr>
        <p:spPr>
          <a:xfrm>
            <a:off x="457200" y="1447800"/>
            <a:ext cx="8229600" cy="5181600"/>
          </a:xfrm>
        </p:spPr>
        <p:txBody>
          <a:bodyPr>
            <a:normAutofit fontScale="92500" lnSpcReduction="20000"/>
          </a:bodyPr>
          <a:lstStyle/>
          <a:p>
            <a:pPr>
              <a:buNone/>
            </a:pPr>
            <a:r>
              <a:rPr lang="en-US" b="1" dirty="0" smtClean="0"/>
              <a:t>HAK </a:t>
            </a:r>
            <a:r>
              <a:rPr lang="en-US" b="1" dirty="0"/>
              <a:t>ATAS TANAH SEBELUM UUPA :</a:t>
            </a:r>
            <a:endParaRPr lang="en-US" sz="2800" dirty="0"/>
          </a:p>
          <a:p>
            <a:pPr>
              <a:buNone/>
            </a:pPr>
            <a:r>
              <a:rPr lang="en-US" b="1" dirty="0"/>
              <a:t> </a:t>
            </a:r>
            <a:endParaRPr lang="en-US" sz="2800" dirty="0"/>
          </a:p>
          <a:p>
            <a:pPr lvl="0"/>
            <a:r>
              <a:rPr lang="en-US" b="1" i="1" dirty="0"/>
              <a:t>TANAH ADAT :</a:t>
            </a:r>
            <a:endParaRPr lang="en-US" sz="2800" dirty="0"/>
          </a:p>
          <a:p>
            <a:pPr lvl="1"/>
            <a:r>
              <a:rPr lang="en-US" dirty="0" err="1" smtClean="0"/>
              <a:t>Hak</a:t>
            </a:r>
            <a:r>
              <a:rPr lang="en-US" dirty="0" smtClean="0"/>
              <a:t> </a:t>
            </a:r>
            <a:r>
              <a:rPr lang="en-US" dirty="0" err="1"/>
              <a:t>Ulayat</a:t>
            </a:r>
            <a:endParaRPr lang="en-US" sz="2400" dirty="0"/>
          </a:p>
          <a:p>
            <a:pPr lvl="1"/>
            <a:r>
              <a:rPr lang="en-US" dirty="0" err="1"/>
              <a:t>Hak</a:t>
            </a:r>
            <a:r>
              <a:rPr lang="en-US" dirty="0"/>
              <a:t> </a:t>
            </a:r>
            <a:r>
              <a:rPr lang="en-US" dirty="0" err="1"/>
              <a:t>Milik</a:t>
            </a:r>
            <a:r>
              <a:rPr lang="en-US" dirty="0"/>
              <a:t> </a:t>
            </a:r>
            <a:r>
              <a:rPr lang="en-US" dirty="0" err="1"/>
              <a:t>Adat</a:t>
            </a:r>
            <a:endParaRPr lang="en-US" sz="2400" dirty="0"/>
          </a:p>
          <a:p>
            <a:pPr lvl="1"/>
            <a:r>
              <a:rPr lang="en-US" dirty="0" err="1"/>
              <a:t>Hak</a:t>
            </a:r>
            <a:r>
              <a:rPr lang="en-US" dirty="0"/>
              <a:t> </a:t>
            </a:r>
            <a:r>
              <a:rPr lang="en-US" dirty="0" err="1"/>
              <a:t>memungut</a:t>
            </a:r>
            <a:r>
              <a:rPr lang="en-US" dirty="0"/>
              <a:t> </a:t>
            </a:r>
            <a:r>
              <a:rPr lang="en-US" dirty="0" smtClean="0"/>
              <a:t> </a:t>
            </a:r>
            <a:r>
              <a:rPr lang="en-US" dirty="0" err="1" smtClean="0"/>
              <a:t>hasil</a:t>
            </a:r>
            <a:r>
              <a:rPr lang="en-US" dirty="0" smtClean="0"/>
              <a:t>/</a:t>
            </a:r>
            <a:r>
              <a:rPr lang="en-US" dirty="0" err="1" smtClean="0"/>
              <a:t>Hak</a:t>
            </a:r>
            <a:r>
              <a:rPr lang="en-US" dirty="0" smtClean="0"/>
              <a:t> </a:t>
            </a:r>
            <a:r>
              <a:rPr lang="en-US" dirty="0" err="1"/>
              <a:t>menikmati</a:t>
            </a:r>
            <a:endParaRPr lang="en-US" sz="2400" dirty="0"/>
          </a:p>
          <a:p>
            <a:pPr>
              <a:buNone/>
            </a:pPr>
            <a:endParaRPr lang="en-US" sz="2800" dirty="0"/>
          </a:p>
          <a:p>
            <a:pPr lvl="0"/>
            <a:r>
              <a:rPr lang="en-US" b="1" i="1" dirty="0"/>
              <a:t>TANAH BARAT :</a:t>
            </a:r>
            <a:endParaRPr lang="en-US" sz="2800" dirty="0"/>
          </a:p>
          <a:p>
            <a:pPr>
              <a:buNone/>
            </a:pPr>
            <a:endParaRPr lang="en-US" sz="2800" dirty="0"/>
          </a:p>
          <a:p>
            <a:pPr lvl="1"/>
            <a:r>
              <a:rPr lang="en-US" dirty="0" err="1"/>
              <a:t>Hak</a:t>
            </a:r>
            <a:r>
              <a:rPr lang="en-US" dirty="0"/>
              <a:t> </a:t>
            </a:r>
            <a:r>
              <a:rPr lang="en-US" dirty="0" err="1"/>
              <a:t>Eigendom</a:t>
            </a:r>
            <a:endParaRPr lang="en-US" sz="2400" dirty="0"/>
          </a:p>
          <a:p>
            <a:pPr lvl="1"/>
            <a:r>
              <a:rPr lang="en-US" dirty="0" err="1"/>
              <a:t>Hak</a:t>
            </a:r>
            <a:r>
              <a:rPr lang="en-US" dirty="0"/>
              <a:t> </a:t>
            </a:r>
            <a:r>
              <a:rPr lang="en-US" dirty="0" err="1"/>
              <a:t>Opstal</a:t>
            </a:r>
            <a:r>
              <a:rPr lang="en-US" dirty="0"/>
              <a:t> (</a:t>
            </a:r>
            <a:r>
              <a:rPr lang="en-US" dirty="0" err="1"/>
              <a:t>Hak</a:t>
            </a:r>
            <a:r>
              <a:rPr lang="en-US" dirty="0"/>
              <a:t> </a:t>
            </a:r>
            <a:r>
              <a:rPr lang="en-US" dirty="0" err="1"/>
              <a:t>menumpang</a:t>
            </a:r>
            <a:r>
              <a:rPr lang="en-US" dirty="0"/>
              <a:t> </a:t>
            </a:r>
            <a:r>
              <a:rPr lang="en-US" dirty="0" err="1"/>
              <a:t>karang</a:t>
            </a:r>
            <a:r>
              <a:rPr lang="en-US" dirty="0"/>
              <a:t>)</a:t>
            </a:r>
            <a:endParaRPr lang="en-US" sz="2400" dirty="0"/>
          </a:p>
          <a:p>
            <a:pPr lvl="1"/>
            <a:r>
              <a:rPr lang="en-US" dirty="0" err="1"/>
              <a:t>Hak</a:t>
            </a:r>
            <a:r>
              <a:rPr lang="en-US" dirty="0"/>
              <a:t> </a:t>
            </a:r>
            <a:r>
              <a:rPr lang="en-US" dirty="0" err="1" smtClean="0"/>
              <a:t>Erfpacht</a:t>
            </a:r>
            <a:r>
              <a:rPr lang="en-US" dirty="0" smtClean="0"/>
              <a:t> ( </a:t>
            </a:r>
            <a:r>
              <a:rPr lang="en-US" dirty="0" err="1" smtClean="0"/>
              <a:t>Hak</a:t>
            </a:r>
            <a:r>
              <a:rPr lang="en-US" dirty="0" smtClean="0"/>
              <a:t> Usaha )</a:t>
            </a:r>
          </a:p>
          <a:p>
            <a:pPr lvl="1" algn="ctr">
              <a:buNone/>
            </a:pPr>
            <a:endParaRPr lang="en-US" sz="2400" dirty="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HAK ULAYAT :</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410200"/>
          </a:xfrm>
        </p:spPr>
        <p:txBody>
          <a:bodyPr>
            <a:normAutofit fontScale="92500" lnSpcReduction="10000"/>
          </a:bodyPr>
          <a:lstStyle/>
          <a:p>
            <a:pPr>
              <a:buNone/>
            </a:pPr>
            <a:r>
              <a:rPr lang="en-US" b="1" dirty="0" smtClean="0"/>
              <a:t>    </a:t>
            </a:r>
            <a:r>
              <a:rPr lang="en-US" dirty="0" err="1" smtClean="0"/>
              <a:t>Adalah</a:t>
            </a:r>
            <a:r>
              <a:rPr lang="en-US" dirty="0" smtClean="0"/>
              <a:t> </a:t>
            </a:r>
            <a:r>
              <a:rPr lang="en-US" dirty="0" err="1"/>
              <a:t>hak</a:t>
            </a:r>
            <a:r>
              <a:rPr lang="en-US" dirty="0"/>
              <a:t> </a:t>
            </a:r>
            <a:r>
              <a:rPr lang="en-US" dirty="0" err="1"/>
              <a:t>persekutuan</a:t>
            </a:r>
            <a:r>
              <a:rPr lang="en-US" dirty="0"/>
              <a:t> </a:t>
            </a:r>
            <a:r>
              <a:rPr lang="en-US" dirty="0" err="1"/>
              <a:t>hukum</a:t>
            </a:r>
            <a:r>
              <a:rPr lang="en-US" dirty="0"/>
              <a:t> </a:t>
            </a:r>
            <a:r>
              <a:rPr lang="en-US" dirty="0" err="1"/>
              <a:t>terhadap</a:t>
            </a:r>
            <a:r>
              <a:rPr lang="en-US" dirty="0"/>
              <a:t> </a:t>
            </a:r>
            <a:r>
              <a:rPr lang="en-US" dirty="0" err="1"/>
              <a:t>tanah</a:t>
            </a:r>
            <a:r>
              <a:rPr lang="en-US" dirty="0"/>
              <a:t> </a:t>
            </a:r>
            <a:r>
              <a:rPr lang="en-US" dirty="0" err="1"/>
              <a:t>dan</a:t>
            </a:r>
            <a:r>
              <a:rPr lang="en-US" dirty="0"/>
              <a:t> </a:t>
            </a:r>
            <a:r>
              <a:rPr lang="en-US" dirty="0" err="1"/>
              <a:t>bukan</a:t>
            </a:r>
            <a:r>
              <a:rPr lang="en-US" dirty="0"/>
              <a:t> </a:t>
            </a:r>
            <a:r>
              <a:rPr lang="en-US" dirty="0" err="1"/>
              <a:t>hak</a:t>
            </a:r>
            <a:r>
              <a:rPr lang="en-US" dirty="0"/>
              <a:t> </a:t>
            </a:r>
            <a:r>
              <a:rPr lang="en-US" dirty="0" err="1"/>
              <a:t>perseorangan</a:t>
            </a:r>
            <a:r>
              <a:rPr lang="en-US" dirty="0" smtClean="0"/>
              <a:t>.</a:t>
            </a:r>
            <a:r>
              <a:rPr lang="en-US" dirty="0"/>
              <a:t> </a:t>
            </a:r>
            <a:endParaRPr lang="en-US" dirty="0" smtClean="0"/>
          </a:p>
          <a:p>
            <a:endParaRPr lang="en-US" dirty="0"/>
          </a:p>
          <a:p>
            <a:pPr>
              <a:buNone/>
            </a:pPr>
            <a:r>
              <a:rPr lang="en-US" b="1" dirty="0"/>
              <a:t>OBYEK HAK ULAYAT :</a:t>
            </a:r>
            <a:endParaRPr lang="en-US" dirty="0"/>
          </a:p>
          <a:p>
            <a:pPr lvl="0"/>
            <a:r>
              <a:rPr lang="en-US" dirty="0"/>
              <a:t>Tanah</a:t>
            </a:r>
          </a:p>
          <a:p>
            <a:pPr lvl="0"/>
            <a:r>
              <a:rPr lang="en-US" dirty="0" err="1"/>
              <a:t>Hutan</a:t>
            </a:r>
            <a:r>
              <a:rPr lang="en-US" dirty="0"/>
              <a:t> </a:t>
            </a:r>
            <a:r>
              <a:rPr lang="en-US" dirty="0" err="1"/>
              <a:t>belukar</a:t>
            </a:r>
            <a:endParaRPr lang="en-US" dirty="0"/>
          </a:p>
          <a:p>
            <a:pPr lvl="0"/>
            <a:r>
              <a:rPr lang="en-US" dirty="0" err="1"/>
              <a:t>Perairan</a:t>
            </a:r>
            <a:r>
              <a:rPr lang="en-US" dirty="0"/>
              <a:t> (</a:t>
            </a:r>
            <a:r>
              <a:rPr lang="en-US" dirty="0" err="1"/>
              <a:t>sungai-sungai</a:t>
            </a:r>
            <a:r>
              <a:rPr lang="en-US" dirty="0"/>
              <a:t>, </a:t>
            </a:r>
            <a:r>
              <a:rPr lang="en-US" dirty="0" err="1"/>
              <a:t>perairan</a:t>
            </a:r>
            <a:r>
              <a:rPr lang="en-US" dirty="0"/>
              <a:t> </a:t>
            </a:r>
            <a:r>
              <a:rPr lang="en-US" dirty="0" err="1"/>
              <a:t>pantai</a:t>
            </a:r>
            <a:r>
              <a:rPr lang="en-US" dirty="0"/>
              <a:t> </a:t>
            </a:r>
            <a:r>
              <a:rPr lang="en-US" dirty="0" err="1"/>
              <a:t>laut</a:t>
            </a:r>
            <a:r>
              <a:rPr lang="en-US" dirty="0"/>
              <a:t>)</a:t>
            </a:r>
          </a:p>
          <a:p>
            <a:pPr lvl="0"/>
            <a:r>
              <a:rPr lang="en-US" dirty="0" err="1"/>
              <a:t>Tanaman</a:t>
            </a:r>
            <a:r>
              <a:rPr lang="en-US" dirty="0"/>
              <a:t> yang </a:t>
            </a:r>
            <a:r>
              <a:rPr lang="en-US" dirty="0" err="1"/>
              <a:t>tumbuh</a:t>
            </a:r>
            <a:r>
              <a:rPr lang="en-US" dirty="0"/>
              <a:t> </a:t>
            </a:r>
            <a:r>
              <a:rPr lang="en-US" dirty="0" err="1"/>
              <a:t>sendiri</a:t>
            </a:r>
            <a:r>
              <a:rPr lang="en-US" dirty="0"/>
              <a:t> </a:t>
            </a:r>
            <a:r>
              <a:rPr lang="en-US" dirty="0" err="1"/>
              <a:t>beserta</a:t>
            </a:r>
            <a:r>
              <a:rPr lang="en-US" dirty="0"/>
              <a:t> </a:t>
            </a:r>
            <a:r>
              <a:rPr lang="en-US" dirty="0" err="1"/>
              <a:t>binatang</a:t>
            </a:r>
            <a:r>
              <a:rPr lang="en-US" dirty="0"/>
              <a:t> yang </a:t>
            </a:r>
            <a:r>
              <a:rPr lang="en-US" dirty="0" err="1"/>
              <a:t>hidup</a:t>
            </a:r>
            <a:r>
              <a:rPr lang="en-US" dirty="0"/>
              <a:t> liar</a:t>
            </a:r>
          </a:p>
          <a:p>
            <a:pPr>
              <a:buNone/>
            </a:pPr>
            <a:r>
              <a:rPr lang="en-US" dirty="0"/>
              <a:t> </a:t>
            </a:r>
            <a:endParaRPr lang="en-US" dirty="0" smtClean="0"/>
          </a:p>
          <a:p>
            <a:pPr algn="ctr">
              <a:buNone/>
            </a:pPr>
            <a:r>
              <a:rPr lang="en-US" dirty="0" smtClean="0"/>
              <a:t>38</a:t>
            </a: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a:bodyPr>
          <a:lstStyle/>
          <a:p>
            <a:pPr algn="l"/>
            <a:r>
              <a:rPr lang="en-US" sz="3200" b="1" dirty="0" err="1" smtClean="0"/>
              <a:t>Kemudian</a:t>
            </a:r>
            <a:r>
              <a:rPr lang="en-US" sz="3200" b="1" dirty="0" smtClean="0"/>
              <a:t> </a:t>
            </a:r>
            <a:r>
              <a:rPr lang="en-US" sz="3200" b="1" dirty="0" err="1" smtClean="0"/>
              <a:t>berdasarkan</a:t>
            </a:r>
            <a:r>
              <a:rPr lang="en-US" sz="3200" b="1" dirty="0" smtClean="0"/>
              <a:t> </a:t>
            </a:r>
            <a:r>
              <a:rPr lang="en-US" sz="3200" b="1" dirty="0" err="1" smtClean="0"/>
              <a:t>Keputusan</a:t>
            </a:r>
            <a:r>
              <a:rPr lang="en-US" sz="3200" b="1" dirty="0" smtClean="0"/>
              <a:t> </a:t>
            </a:r>
            <a:r>
              <a:rPr lang="en-US" sz="3200" b="1" dirty="0" err="1" smtClean="0"/>
              <a:t>Menteri</a:t>
            </a:r>
            <a:r>
              <a:rPr lang="en-US" sz="3200" b="1" dirty="0" smtClean="0"/>
              <a:t> </a:t>
            </a:r>
            <a:r>
              <a:rPr lang="en-US" sz="3200" b="1" dirty="0" err="1" smtClean="0"/>
              <a:t>Pendidikan</a:t>
            </a:r>
            <a:r>
              <a:rPr lang="en-US" sz="3200" b="1" dirty="0" smtClean="0"/>
              <a:t> </a:t>
            </a:r>
            <a:r>
              <a:rPr lang="en-US" sz="3200" b="1" dirty="0" err="1" smtClean="0"/>
              <a:t>dan</a:t>
            </a:r>
            <a:r>
              <a:rPr lang="en-US" sz="3200" b="1" dirty="0" smtClean="0"/>
              <a:t> </a:t>
            </a:r>
            <a:r>
              <a:rPr lang="en-US" sz="3200" b="1" dirty="0" err="1" smtClean="0"/>
              <a:t>Kebudayaan</a:t>
            </a:r>
            <a:r>
              <a:rPr lang="en-US" sz="3200" b="1" dirty="0" smtClean="0"/>
              <a:t> </a:t>
            </a:r>
            <a:r>
              <a:rPr lang="en-US" sz="3200" b="1" dirty="0" err="1" smtClean="0"/>
              <a:t>tanggal</a:t>
            </a:r>
            <a:r>
              <a:rPr lang="en-US" sz="3200" b="1" dirty="0" smtClean="0"/>
              <a:t> 30 </a:t>
            </a:r>
            <a:r>
              <a:rPr lang="en-US" sz="3200" b="1" dirty="0" err="1" smtClean="0"/>
              <a:t>Desember</a:t>
            </a:r>
            <a:r>
              <a:rPr lang="en-US" sz="3200" b="1" dirty="0" smtClean="0"/>
              <a:t> 1972 </a:t>
            </a:r>
            <a:r>
              <a:rPr lang="en-US" sz="3200" b="1" dirty="0" err="1" smtClean="0"/>
              <a:t>Nomor</a:t>
            </a:r>
            <a:r>
              <a:rPr lang="en-US" sz="3200" b="1" dirty="0" smtClean="0"/>
              <a:t> 0198/U/1972  :</a:t>
            </a:r>
          </a:p>
        </p:txBody>
      </p:sp>
      <p:sp>
        <p:nvSpPr>
          <p:cNvPr id="3" name="Content Placeholder 2"/>
          <p:cNvSpPr>
            <a:spLocks noGrp="1"/>
          </p:cNvSpPr>
          <p:nvPr>
            <p:ph idx="1"/>
          </p:nvPr>
        </p:nvSpPr>
        <p:spPr>
          <a:xfrm>
            <a:off x="457200" y="2209800"/>
            <a:ext cx="8229600" cy="4267200"/>
          </a:xfrm>
        </p:spPr>
        <p:txBody>
          <a:bodyPr>
            <a:normAutofit/>
          </a:bodyPr>
          <a:lstStyle/>
          <a:p>
            <a:pPr algn="just"/>
            <a:r>
              <a:rPr lang="en-US" dirty="0" err="1" smtClean="0"/>
              <a:t>tentang</a:t>
            </a:r>
            <a:r>
              <a:rPr lang="en-US" dirty="0" smtClean="0"/>
              <a:t> </a:t>
            </a:r>
            <a:r>
              <a:rPr lang="en-US" dirty="0" err="1"/>
              <a:t>pedoman</a:t>
            </a:r>
            <a:r>
              <a:rPr lang="en-US" dirty="0"/>
              <a:t> </a:t>
            </a:r>
            <a:r>
              <a:rPr lang="en-US" dirty="0" err="1"/>
              <a:t>Kurikulum</a:t>
            </a:r>
            <a:r>
              <a:rPr lang="en-US" dirty="0"/>
              <a:t> FH </a:t>
            </a:r>
            <a:r>
              <a:rPr lang="en-US" dirty="0" err="1"/>
              <a:t>Negeri</a:t>
            </a:r>
            <a:r>
              <a:rPr lang="en-US" dirty="0"/>
              <a:t> </a:t>
            </a:r>
            <a:r>
              <a:rPr lang="en-US" dirty="0" err="1"/>
              <a:t>dan</a:t>
            </a:r>
            <a:r>
              <a:rPr lang="en-US" dirty="0"/>
              <a:t> </a:t>
            </a:r>
            <a:r>
              <a:rPr lang="en-US" dirty="0" err="1"/>
              <a:t>Swasta</a:t>
            </a:r>
            <a:r>
              <a:rPr lang="en-US" dirty="0"/>
              <a:t>, </a:t>
            </a:r>
            <a:r>
              <a:rPr lang="en-US" dirty="0" err="1"/>
              <a:t>antara</a:t>
            </a:r>
            <a:r>
              <a:rPr lang="en-US" dirty="0"/>
              <a:t> lain </a:t>
            </a:r>
            <a:r>
              <a:rPr lang="en-US" dirty="0" err="1"/>
              <a:t>tingkat</a:t>
            </a:r>
            <a:r>
              <a:rPr lang="en-US" dirty="0"/>
              <a:t> </a:t>
            </a:r>
            <a:r>
              <a:rPr lang="en-US" dirty="0" err="1"/>
              <a:t>sarjana</a:t>
            </a:r>
            <a:r>
              <a:rPr lang="en-US" dirty="0"/>
              <a:t> 1 </a:t>
            </a:r>
            <a:r>
              <a:rPr lang="en-US" dirty="0" err="1"/>
              <a:t>dpt</a:t>
            </a:r>
            <a:r>
              <a:rPr lang="en-US" dirty="0"/>
              <a:t> </a:t>
            </a:r>
            <a:r>
              <a:rPr lang="en-US" dirty="0" err="1"/>
              <a:t>ditempuh</a:t>
            </a:r>
            <a:r>
              <a:rPr lang="en-US" dirty="0"/>
              <a:t> 2 program, </a:t>
            </a:r>
            <a:r>
              <a:rPr lang="en-US" dirty="0" err="1"/>
              <a:t>yaitu</a:t>
            </a:r>
            <a:r>
              <a:rPr lang="en-US" dirty="0"/>
              <a:t> </a:t>
            </a:r>
            <a:r>
              <a:rPr lang="en-US" u="sng" dirty="0"/>
              <a:t>program </a:t>
            </a:r>
            <a:r>
              <a:rPr lang="en-US" u="sng" dirty="0" err="1"/>
              <a:t>umum</a:t>
            </a:r>
            <a:r>
              <a:rPr lang="en-US" u="sng" dirty="0"/>
              <a:t> </a:t>
            </a:r>
            <a:r>
              <a:rPr lang="en-US" dirty="0" err="1"/>
              <a:t>dan</a:t>
            </a:r>
            <a:r>
              <a:rPr lang="en-US" dirty="0"/>
              <a:t> </a:t>
            </a:r>
            <a:r>
              <a:rPr lang="en-US" u="sng" dirty="0"/>
              <a:t>program </a:t>
            </a:r>
            <a:r>
              <a:rPr lang="en-US" u="sng" dirty="0" err="1"/>
              <a:t>Spesialisasai</a:t>
            </a:r>
            <a:r>
              <a:rPr lang="en-US" u="sng" dirty="0"/>
              <a:t> </a:t>
            </a:r>
            <a:r>
              <a:rPr lang="en-US" dirty="0" err="1"/>
              <a:t>yaitu</a:t>
            </a:r>
            <a:r>
              <a:rPr lang="en-US" dirty="0"/>
              <a:t> HUKUM PERTANAHAN, </a:t>
            </a:r>
            <a:r>
              <a:rPr lang="en-US" dirty="0" err="1"/>
              <a:t>yg</a:t>
            </a:r>
            <a:r>
              <a:rPr lang="en-US" dirty="0"/>
              <a:t> </a:t>
            </a:r>
            <a:r>
              <a:rPr lang="en-US" dirty="0" err="1"/>
              <a:t>merupakan</a:t>
            </a:r>
            <a:r>
              <a:rPr lang="en-US" dirty="0"/>
              <a:t> </a:t>
            </a:r>
            <a:r>
              <a:rPr lang="en-US" dirty="0" err="1"/>
              <a:t>mata</a:t>
            </a:r>
            <a:r>
              <a:rPr lang="en-US" dirty="0"/>
              <a:t> </a:t>
            </a:r>
            <a:r>
              <a:rPr lang="en-US" dirty="0" err="1"/>
              <a:t>kuliah</a:t>
            </a:r>
            <a:r>
              <a:rPr lang="en-US" dirty="0"/>
              <a:t> </a:t>
            </a:r>
            <a:r>
              <a:rPr lang="en-US" dirty="0" err="1"/>
              <a:t>yg</a:t>
            </a:r>
            <a:r>
              <a:rPr lang="en-US" dirty="0"/>
              <a:t> </a:t>
            </a:r>
            <a:r>
              <a:rPr lang="en-US" dirty="0" err="1"/>
              <a:t>mandiri</a:t>
            </a:r>
            <a:r>
              <a:rPr lang="en-US" dirty="0" smtClean="0"/>
              <a:t>.</a:t>
            </a:r>
          </a:p>
          <a:p>
            <a:pPr algn="ctr">
              <a:buNone/>
            </a:pPr>
            <a:r>
              <a:rPr lang="en-US" dirty="0" smtClean="0"/>
              <a:t>4</a:t>
            </a:r>
            <a:endParaRPr lang="en-US" dirty="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HAK ULAYAT DAPAT BERLAKU KEDALAM DAN BERLAKU KELUAR</a:t>
            </a:r>
            <a:endParaRPr lang="en-US" dirty="0"/>
          </a:p>
        </p:txBody>
      </p:sp>
      <p:sp>
        <p:nvSpPr>
          <p:cNvPr id="3" name="Content Placeholder 2"/>
          <p:cNvSpPr>
            <a:spLocks noGrp="1"/>
          </p:cNvSpPr>
          <p:nvPr>
            <p:ph idx="1"/>
          </p:nvPr>
        </p:nvSpPr>
        <p:spPr>
          <a:xfrm>
            <a:off x="457200" y="1524000"/>
            <a:ext cx="8229600" cy="4953000"/>
          </a:xfrm>
        </p:spPr>
        <p:txBody>
          <a:bodyPr>
            <a:normAutofit fontScale="92500" lnSpcReduction="20000"/>
          </a:bodyPr>
          <a:lstStyle/>
          <a:p>
            <a:r>
              <a:rPr lang="en-US" b="1" i="1" dirty="0" smtClean="0"/>
              <a:t>BERLAKU </a:t>
            </a:r>
            <a:r>
              <a:rPr lang="en-US" b="1" i="1" dirty="0"/>
              <a:t>KEDALAM </a:t>
            </a:r>
            <a:r>
              <a:rPr lang="en-US" b="1" i="1" dirty="0" smtClean="0"/>
              <a:t>:</a:t>
            </a:r>
          </a:p>
          <a:p>
            <a:pPr algn="just">
              <a:buNone/>
            </a:pPr>
            <a:r>
              <a:rPr lang="en-US" b="1" i="1" dirty="0"/>
              <a:t> </a:t>
            </a:r>
            <a:r>
              <a:rPr lang="en-US" b="1" i="1" dirty="0" smtClean="0"/>
              <a:t>   </a:t>
            </a:r>
            <a:r>
              <a:rPr lang="en-US" dirty="0" err="1" smtClean="0"/>
              <a:t>Artinya</a:t>
            </a:r>
            <a:r>
              <a:rPr lang="en-US" dirty="0" smtClean="0"/>
              <a:t> </a:t>
            </a:r>
            <a:r>
              <a:rPr lang="en-US" dirty="0" err="1"/>
              <a:t>anggota</a:t>
            </a:r>
            <a:r>
              <a:rPr lang="en-US" dirty="0"/>
              <a:t> </a:t>
            </a:r>
            <a:r>
              <a:rPr lang="en-US" dirty="0" err="1"/>
              <a:t>masyarakat</a:t>
            </a:r>
            <a:r>
              <a:rPr lang="en-US" dirty="0"/>
              <a:t> </a:t>
            </a:r>
            <a:r>
              <a:rPr lang="en-US" dirty="0" err="1"/>
              <a:t>dapat</a:t>
            </a:r>
            <a:r>
              <a:rPr lang="en-US" dirty="0"/>
              <a:t> </a:t>
            </a:r>
            <a:r>
              <a:rPr lang="en-US" dirty="0" err="1"/>
              <a:t>menggunakan</a:t>
            </a:r>
            <a:r>
              <a:rPr lang="en-US" dirty="0"/>
              <a:t> </a:t>
            </a:r>
            <a:r>
              <a:rPr lang="en-US" dirty="0" err="1" smtClean="0"/>
              <a:t>keuntungan</a:t>
            </a:r>
            <a:r>
              <a:rPr lang="en-US" dirty="0" smtClean="0"/>
              <a:t> </a:t>
            </a:r>
            <a:r>
              <a:rPr lang="en-US" dirty="0" err="1"/>
              <a:t>dari</a:t>
            </a:r>
            <a:r>
              <a:rPr lang="en-US" dirty="0"/>
              <a:t> </a:t>
            </a:r>
            <a:r>
              <a:rPr lang="en-US" dirty="0" err="1"/>
              <a:t>tanah</a:t>
            </a:r>
            <a:r>
              <a:rPr lang="en-US" dirty="0"/>
              <a:t>, </a:t>
            </a:r>
            <a:r>
              <a:rPr lang="en-US" dirty="0" err="1"/>
              <a:t>tumbuh-tumbuhan</a:t>
            </a:r>
            <a:r>
              <a:rPr lang="en-US" dirty="0"/>
              <a:t> </a:t>
            </a:r>
            <a:r>
              <a:rPr lang="en-US" dirty="0" err="1"/>
              <a:t>dan</a:t>
            </a:r>
            <a:r>
              <a:rPr lang="en-US" dirty="0"/>
              <a:t> </a:t>
            </a:r>
            <a:r>
              <a:rPr lang="en-US" dirty="0" err="1"/>
              <a:t>binatang</a:t>
            </a:r>
            <a:r>
              <a:rPr lang="en-US" dirty="0"/>
              <a:t> yang </a:t>
            </a:r>
            <a:r>
              <a:rPr lang="en-US" dirty="0" err="1"/>
              <a:t>terdapat</a:t>
            </a:r>
            <a:r>
              <a:rPr lang="en-US" dirty="0"/>
              <a:t> </a:t>
            </a:r>
            <a:r>
              <a:rPr lang="en-US" dirty="0" err="1" smtClean="0"/>
              <a:t>disitu</a:t>
            </a:r>
            <a:r>
              <a:rPr lang="en-US" dirty="0"/>
              <a:t> </a:t>
            </a:r>
          </a:p>
          <a:p>
            <a:pPr algn="just">
              <a:buNone/>
            </a:pPr>
            <a:r>
              <a:rPr lang="en-US" dirty="0"/>
              <a:t> </a:t>
            </a:r>
          </a:p>
          <a:p>
            <a:r>
              <a:rPr lang="en-US" b="1" i="1" dirty="0"/>
              <a:t>BERLAKU KELUAR :</a:t>
            </a:r>
            <a:endParaRPr lang="en-US" dirty="0"/>
          </a:p>
          <a:p>
            <a:pPr algn="just">
              <a:buNone/>
            </a:pPr>
            <a:r>
              <a:rPr lang="en-US" dirty="0" smtClean="0"/>
              <a:t>    </a:t>
            </a:r>
            <a:r>
              <a:rPr lang="en-US" dirty="0" err="1" smtClean="0"/>
              <a:t>Artinya</a:t>
            </a:r>
            <a:r>
              <a:rPr lang="en-US" dirty="0" smtClean="0"/>
              <a:t> </a:t>
            </a:r>
            <a:r>
              <a:rPr lang="en-US" dirty="0" err="1"/>
              <a:t>bahwa</a:t>
            </a:r>
            <a:r>
              <a:rPr lang="en-US" dirty="0"/>
              <a:t> </a:t>
            </a:r>
            <a:r>
              <a:rPr lang="en-US" dirty="0" err="1"/>
              <a:t>orang</a:t>
            </a:r>
            <a:r>
              <a:rPr lang="en-US" dirty="0"/>
              <a:t> </a:t>
            </a:r>
            <a:r>
              <a:rPr lang="en-US" dirty="0" err="1"/>
              <a:t>luar</a:t>
            </a:r>
            <a:r>
              <a:rPr lang="en-US" dirty="0"/>
              <a:t> </a:t>
            </a:r>
            <a:r>
              <a:rPr lang="en-US" dirty="0" err="1"/>
              <a:t>hanya</a:t>
            </a:r>
            <a:r>
              <a:rPr lang="en-US" dirty="0"/>
              <a:t> </a:t>
            </a:r>
            <a:r>
              <a:rPr lang="en-US" dirty="0" err="1"/>
              <a:t>boleh</a:t>
            </a:r>
            <a:r>
              <a:rPr lang="en-US" dirty="0"/>
              <a:t> </a:t>
            </a:r>
            <a:r>
              <a:rPr lang="en-US" dirty="0" err="1"/>
              <a:t>memungut</a:t>
            </a:r>
            <a:r>
              <a:rPr lang="en-US" dirty="0"/>
              <a:t> </a:t>
            </a:r>
            <a:r>
              <a:rPr lang="en-US" dirty="0" err="1"/>
              <a:t>hasil</a:t>
            </a:r>
            <a:r>
              <a:rPr lang="en-US" dirty="0"/>
              <a:t> </a:t>
            </a:r>
            <a:r>
              <a:rPr lang="en-US" dirty="0" err="1"/>
              <a:t>tanah</a:t>
            </a:r>
            <a:r>
              <a:rPr lang="en-US" dirty="0"/>
              <a:t> </a:t>
            </a:r>
            <a:r>
              <a:rPr lang="en-US" dirty="0" err="1"/>
              <a:t>dll</a:t>
            </a:r>
            <a:r>
              <a:rPr lang="en-US" dirty="0"/>
              <a:t> </a:t>
            </a:r>
            <a:r>
              <a:rPr lang="en-US" dirty="0" err="1"/>
              <a:t>dalam</a:t>
            </a:r>
            <a:r>
              <a:rPr lang="en-US" dirty="0"/>
              <a:t> </a:t>
            </a:r>
            <a:r>
              <a:rPr lang="en-US" dirty="0" err="1"/>
              <a:t>lingkungannya</a:t>
            </a:r>
            <a:r>
              <a:rPr lang="en-US" dirty="0"/>
              <a:t> </a:t>
            </a:r>
            <a:r>
              <a:rPr lang="en-US" dirty="0" err="1"/>
              <a:t>sesudah</a:t>
            </a:r>
            <a:r>
              <a:rPr lang="en-US" dirty="0"/>
              <a:t> </a:t>
            </a:r>
            <a:r>
              <a:rPr lang="en-US" dirty="0" err="1"/>
              <a:t>mendapat</a:t>
            </a:r>
            <a:r>
              <a:rPr lang="en-US" dirty="0"/>
              <a:t> </a:t>
            </a:r>
            <a:r>
              <a:rPr lang="en-US" dirty="0" err="1"/>
              <a:t>ijin</a:t>
            </a:r>
            <a:r>
              <a:rPr lang="en-US" dirty="0"/>
              <a:t> </a:t>
            </a:r>
            <a:r>
              <a:rPr lang="en-US" dirty="0" err="1"/>
              <a:t>dari</a:t>
            </a:r>
            <a:r>
              <a:rPr lang="en-US" dirty="0"/>
              <a:t> </a:t>
            </a:r>
            <a:r>
              <a:rPr lang="en-US" dirty="0" err="1"/>
              <a:t>Kepala</a:t>
            </a:r>
            <a:r>
              <a:rPr lang="en-US" dirty="0"/>
              <a:t> </a:t>
            </a:r>
            <a:r>
              <a:rPr lang="en-US" dirty="0" err="1"/>
              <a:t>Adat</a:t>
            </a:r>
            <a:r>
              <a:rPr lang="en-US" dirty="0"/>
              <a:t>/</a:t>
            </a:r>
            <a:r>
              <a:rPr lang="en-US" dirty="0" err="1"/>
              <a:t>masyarakat</a:t>
            </a:r>
            <a:r>
              <a:rPr lang="en-US" dirty="0"/>
              <a:t> </a:t>
            </a:r>
            <a:r>
              <a:rPr lang="en-US" dirty="0" err="1"/>
              <a:t>dan</a:t>
            </a:r>
            <a:r>
              <a:rPr lang="en-US" dirty="0"/>
              <a:t> </a:t>
            </a:r>
            <a:r>
              <a:rPr lang="en-US" dirty="0" err="1"/>
              <a:t>membayar</a:t>
            </a:r>
            <a:r>
              <a:rPr lang="en-US" dirty="0"/>
              <a:t> </a:t>
            </a:r>
            <a:r>
              <a:rPr lang="en-US" dirty="0" err="1"/>
              <a:t>uang</a:t>
            </a:r>
            <a:r>
              <a:rPr lang="en-US" dirty="0"/>
              <a:t> </a:t>
            </a:r>
            <a:r>
              <a:rPr lang="en-US" dirty="0" err="1"/>
              <a:t>pengakuan</a:t>
            </a:r>
            <a:r>
              <a:rPr lang="en-US" dirty="0"/>
              <a:t> yang </a:t>
            </a:r>
            <a:r>
              <a:rPr lang="en-US" dirty="0" err="1"/>
              <a:t>disebut</a:t>
            </a:r>
            <a:r>
              <a:rPr lang="en-US" dirty="0"/>
              <a:t> </a:t>
            </a:r>
            <a:r>
              <a:rPr lang="en-US" dirty="0" err="1"/>
              <a:t>recognitie</a:t>
            </a:r>
            <a:r>
              <a:rPr lang="en-US" dirty="0"/>
              <a:t> (</a:t>
            </a:r>
            <a:r>
              <a:rPr lang="en-US" dirty="0" err="1" smtClean="0"/>
              <a:t>mesi</a:t>
            </a:r>
            <a:r>
              <a:rPr lang="en-US" dirty="0"/>
              <a:t>)</a:t>
            </a:r>
          </a:p>
          <a:p>
            <a:pPr algn="ctr">
              <a:buNone/>
            </a:pPr>
            <a:r>
              <a:rPr lang="en-US" dirty="0" smtClean="0"/>
              <a:t>39</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
            </a:r>
            <a:br>
              <a:rPr lang="en-US" sz="3200" dirty="0" smtClean="0"/>
            </a:br>
            <a:r>
              <a:rPr lang="en-US" sz="3200" dirty="0" err="1" smtClean="0"/>
              <a:t>Setelah</a:t>
            </a:r>
            <a:r>
              <a:rPr lang="en-US" sz="3200" dirty="0" smtClean="0"/>
              <a:t> </a:t>
            </a:r>
            <a:r>
              <a:rPr lang="en-US" sz="3200" dirty="0" err="1" smtClean="0"/>
              <a:t>berlakunya</a:t>
            </a:r>
            <a:r>
              <a:rPr lang="en-US" sz="3200" dirty="0" smtClean="0"/>
              <a:t> UUPA, </a:t>
            </a:r>
            <a:r>
              <a:rPr lang="en-US" sz="3200" dirty="0" err="1" smtClean="0"/>
              <a:t>hak</a:t>
            </a:r>
            <a:r>
              <a:rPr lang="en-US" sz="3200" dirty="0" smtClean="0"/>
              <a:t> </a:t>
            </a:r>
            <a:r>
              <a:rPr lang="en-US" sz="3200" dirty="0" err="1" smtClean="0"/>
              <a:t>ulayat</a:t>
            </a:r>
            <a:r>
              <a:rPr lang="en-US" sz="3200" dirty="0" smtClean="0"/>
              <a:t> </a:t>
            </a:r>
            <a:r>
              <a:rPr lang="en-US" sz="3200" dirty="0" err="1" smtClean="0"/>
              <a:t>menurut</a:t>
            </a:r>
            <a:r>
              <a:rPr lang="en-US" sz="3200" dirty="0" smtClean="0"/>
              <a:t> </a:t>
            </a:r>
            <a:r>
              <a:rPr lang="en-US" sz="3200" dirty="0" err="1" smtClean="0"/>
              <a:t>pasal</a:t>
            </a:r>
            <a:r>
              <a:rPr lang="en-US" sz="3200" dirty="0" smtClean="0"/>
              <a:t> 3 UUPA </a:t>
            </a:r>
            <a:r>
              <a:rPr lang="en-US" sz="3200" dirty="0" err="1" smtClean="0"/>
              <a:t>masih</a:t>
            </a:r>
            <a:r>
              <a:rPr lang="en-US" sz="3200" dirty="0" smtClean="0"/>
              <a:t> </a:t>
            </a:r>
            <a:r>
              <a:rPr lang="en-US" sz="3200" dirty="0" err="1" smtClean="0"/>
              <a:t>tetap</a:t>
            </a:r>
            <a:r>
              <a:rPr lang="en-US" sz="3200" dirty="0" smtClean="0"/>
              <a:t> </a:t>
            </a:r>
            <a:r>
              <a:rPr lang="en-US" sz="3200" dirty="0" err="1" smtClean="0"/>
              <a:t>diakui</a:t>
            </a:r>
            <a:r>
              <a:rPr lang="en-US" sz="3200" dirty="0" smtClean="0"/>
              <a:t> </a:t>
            </a:r>
            <a:r>
              <a:rPr lang="en-US" sz="3200" dirty="0" err="1" smtClean="0"/>
              <a:t>dengan</a:t>
            </a:r>
            <a:r>
              <a:rPr lang="en-US" sz="3200" dirty="0" smtClean="0"/>
              <a:t> </a:t>
            </a:r>
            <a:r>
              <a:rPr lang="en-US" sz="3200" dirty="0" err="1" smtClean="0"/>
              <a:t>syarat</a:t>
            </a:r>
            <a:r>
              <a:rPr lang="en-US" sz="3200" dirty="0" smtClean="0"/>
              <a:t> :</a:t>
            </a:r>
            <a:br>
              <a:rPr lang="en-US" sz="3200" dirty="0" smtClean="0"/>
            </a:br>
            <a:endParaRPr lang="en-US" sz="3200" dirty="0"/>
          </a:p>
        </p:txBody>
      </p:sp>
      <p:sp>
        <p:nvSpPr>
          <p:cNvPr id="3" name="Content Placeholder 2"/>
          <p:cNvSpPr>
            <a:spLocks noGrp="1"/>
          </p:cNvSpPr>
          <p:nvPr>
            <p:ph idx="1"/>
          </p:nvPr>
        </p:nvSpPr>
        <p:spPr>
          <a:xfrm>
            <a:off x="457200" y="1447800"/>
            <a:ext cx="8229600" cy="4678363"/>
          </a:xfrm>
        </p:spPr>
        <p:txBody>
          <a:bodyPr>
            <a:normAutofit/>
          </a:bodyPr>
          <a:lstStyle/>
          <a:p>
            <a:pPr algn="just"/>
            <a:r>
              <a:rPr lang="en-US" dirty="0" err="1" smtClean="0"/>
              <a:t>Sepanjang</a:t>
            </a:r>
            <a:r>
              <a:rPr lang="en-US" dirty="0" smtClean="0"/>
              <a:t> </a:t>
            </a:r>
            <a:r>
              <a:rPr lang="en-US" dirty="0" err="1"/>
              <a:t>hak</a:t>
            </a:r>
            <a:r>
              <a:rPr lang="en-US" dirty="0"/>
              <a:t> </a:t>
            </a:r>
            <a:r>
              <a:rPr lang="en-US" dirty="0" err="1"/>
              <a:t>tersebut</a:t>
            </a:r>
            <a:r>
              <a:rPr lang="en-US" dirty="0"/>
              <a:t> </a:t>
            </a:r>
            <a:r>
              <a:rPr lang="en-US" dirty="0" err="1"/>
              <a:t>menurut</a:t>
            </a:r>
            <a:r>
              <a:rPr lang="en-US" dirty="0"/>
              <a:t> </a:t>
            </a:r>
            <a:r>
              <a:rPr lang="en-US" dirty="0" err="1"/>
              <a:t>kenyataannya</a:t>
            </a:r>
            <a:r>
              <a:rPr lang="en-US" dirty="0"/>
              <a:t> </a:t>
            </a:r>
            <a:r>
              <a:rPr lang="en-US" dirty="0" err="1"/>
              <a:t>masih</a:t>
            </a:r>
            <a:r>
              <a:rPr lang="en-US" dirty="0"/>
              <a:t> </a:t>
            </a:r>
            <a:r>
              <a:rPr lang="en-US" dirty="0" err="1"/>
              <a:t>ada</a:t>
            </a:r>
            <a:r>
              <a:rPr lang="en-US" dirty="0"/>
              <a:t>.</a:t>
            </a:r>
          </a:p>
          <a:p>
            <a:pPr lvl="0" algn="just"/>
            <a:r>
              <a:rPr lang="en-US" dirty="0" err="1"/>
              <a:t>Pelaksanaannya</a:t>
            </a:r>
            <a:r>
              <a:rPr lang="en-US" dirty="0"/>
              <a:t> </a:t>
            </a:r>
            <a:r>
              <a:rPr lang="en-US" dirty="0" err="1"/>
              <a:t>tidak</a:t>
            </a:r>
            <a:r>
              <a:rPr lang="en-US" dirty="0"/>
              <a:t> </a:t>
            </a:r>
            <a:r>
              <a:rPr lang="en-US" dirty="0" err="1"/>
              <a:t>boleh</a:t>
            </a:r>
            <a:r>
              <a:rPr lang="en-US" dirty="0"/>
              <a:t> </a:t>
            </a:r>
            <a:r>
              <a:rPr lang="en-US" dirty="0" err="1"/>
              <a:t>bertentangan</a:t>
            </a:r>
            <a:r>
              <a:rPr lang="en-US" dirty="0"/>
              <a:t> </a:t>
            </a:r>
            <a:r>
              <a:rPr lang="en-US" dirty="0" err="1"/>
              <a:t>dengan</a:t>
            </a:r>
            <a:r>
              <a:rPr lang="en-US" dirty="0"/>
              <a:t> </a:t>
            </a:r>
            <a:r>
              <a:rPr lang="en-US" dirty="0" err="1"/>
              <a:t>kepentingan</a:t>
            </a:r>
            <a:r>
              <a:rPr lang="en-US" dirty="0"/>
              <a:t> </a:t>
            </a:r>
            <a:r>
              <a:rPr lang="en-US" dirty="0" err="1"/>
              <a:t>Nasional</a:t>
            </a:r>
            <a:r>
              <a:rPr lang="en-US" dirty="0"/>
              <a:t>.</a:t>
            </a:r>
          </a:p>
          <a:p>
            <a:pPr lvl="0" algn="just"/>
            <a:r>
              <a:rPr lang="en-US" dirty="0" err="1"/>
              <a:t>Tidak</a:t>
            </a:r>
            <a:r>
              <a:rPr lang="en-US" dirty="0"/>
              <a:t> </a:t>
            </a:r>
            <a:r>
              <a:rPr lang="en-US" dirty="0" err="1"/>
              <a:t>boleh</a:t>
            </a:r>
            <a:r>
              <a:rPr lang="en-US" dirty="0"/>
              <a:t> </a:t>
            </a:r>
            <a:r>
              <a:rPr lang="en-US" dirty="0" err="1"/>
              <a:t>bertentangan</a:t>
            </a:r>
            <a:r>
              <a:rPr lang="en-US" dirty="0"/>
              <a:t> </a:t>
            </a:r>
            <a:r>
              <a:rPr lang="en-US" dirty="0" err="1"/>
              <a:t>dengan</a:t>
            </a:r>
            <a:r>
              <a:rPr lang="en-US" dirty="0"/>
              <a:t> UU </a:t>
            </a:r>
            <a:r>
              <a:rPr lang="en-US" dirty="0" err="1"/>
              <a:t>dan</a:t>
            </a:r>
            <a:r>
              <a:rPr lang="en-US" dirty="0"/>
              <a:t> </a:t>
            </a:r>
            <a:r>
              <a:rPr lang="en-US" dirty="0" err="1"/>
              <a:t>peraturan</a:t>
            </a:r>
            <a:r>
              <a:rPr lang="en-US" dirty="0"/>
              <a:t> lain yang </a:t>
            </a:r>
            <a:r>
              <a:rPr lang="en-US" dirty="0" err="1"/>
              <a:t>lebih</a:t>
            </a:r>
            <a:r>
              <a:rPr lang="en-US" dirty="0"/>
              <a:t> </a:t>
            </a:r>
            <a:r>
              <a:rPr lang="en-US" dirty="0" err="1" smtClean="0"/>
              <a:t>tinggi</a:t>
            </a:r>
            <a:endParaRPr lang="en-US" dirty="0" smtClean="0"/>
          </a:p>
          <a:p>
            <a:pPr lvl="0" algn="ctr">
              <a:buNone/>
            </a:pPr>
            <a:r>
              <a:rPr lang="en-US" dirty="0" smtClean="0"/>
              <a:t>40</a:t>
            </a:r>
            <a:endParaRPr lang="en-US" dirty="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HAK MILIK (ADAT)</a:t>
            </a:r>
            <a:br>
              <a:rPr lang="en-US" dirty="0" smtClean="0"/>
            </a:br>
            <a:endParaRPr lang="en-US" dirty="0"/>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pPr>
              <a:buNone/>
            </a:pPr>
            <a:r>
              <a:rPr lang="en-US" dirty="0" smtClean="0"/>
              <a:t>     </a:t>
            </a:r>
            <a:r>
              <a:rPr lang="en-US" dirty="0" err="1"/>
              <a:t>Adalah</a:t>
            </a:r>
            <a:r>
              <a:rPr lang="en-US" dirty="0"/>
              <a:t> </a:t>
            </a:r>
            <a:r>
              <a:rPr lang="en-US" dirty="0" err="1"/>
              <a:t>hak</a:t>
            </a:r>
            <a:r>
              <a:rPr lang="en-US" dirty="0"/>
              <a:t> </a:t>
            </a:r>
            <a:r>
              <a:rPr lang="en-US" dirty="0" err="1"/>
              <a:t>perorangan</a:t>
            </a:r>
            <a:r>
              <a:rPr lang="en-US" dirty="0"/>
              <a:t> yang paling </a:t>
            </a:r>
            <a:r>
              <a:rPr lang="en-US" dirty="0" err="1"/>
              <a:t>kuat</a:t>
            </a:r>
            <a:r>
              <a:rPr lang="en-US" dirty="0"/>
              <a:t>, </a:t>
            </a:r>
            <a:r>
              <a:rPr lang="en-US" dirty="0" err="1"/>
              <a:t>di</a:t>
            </a:r>
            <a:r>
              <a:rPr lang="en-US" dirty="0"/>
              <a:t> </a:t>
            </a:r>
            <a:r>
              <a:rPr lang="en-US" dirty="0" err="1"/>
              <a:t>mana</a:t>
            </a:r>
            <a:r>
              <a:rPr lang="en-US" dirty="0"/>
              <a:t> </a:t>
            </a:r>
            <a:r>
              <a:rPr lang="en-US" dirty="0" err="1"/>
              <a:t>pemegangnya</a:t>
            </a:r>
            <a:r>
              <a:rPr lang="en-US" dirty="0"/>
              <a:t> </a:t>
            </a:r>
            <a:r>
              <a:rPr lang="en-US" dirty="0" err="1"/>
              <a:t>mempunyai</a:t>
            </a:r>
            <a:r>
              <a:rPr lang="en-US" dirty="0"/>
              <a:t> </a:t>
            </a:r>
            <a:r>
              <a:rPr lang="en-US" dirty="0" err="1"/>
              <a:t>wewenang</a:t>
            </a:r>
            <a:r>
              <a:rPr lang="en-US" dirty="0"/>
              <a:t> yang </a:t>
            </a:r>
            <a:r>
              <a:rPr lang="en-US" dirty="0" err="1"/>
              <a:t>luas</a:t>
            </a:r>
            <a:r>
              <a:rPr lang="en-US" dirty="0"/>
              <a:t> </a:t>
            </a:r>
            <a:r>
              <a:rPr lang="en-US" dirty="0" err="1"/>
              <a:t>terhadap</a:t>
            </a:r>
            <a:r>
              <a:rPr lang="en-US" dirty="0"/>
              <a:t> </a:t>
            </a:r>
            <a:r>
              <a:rPr lang="en-US" dirty="0" err="1"/>
              <a:t>tanahnya</a:t>
            </a:r>
            <a:r>
              <a:rPr lang="en-US" dirty="0"/>
              <a:t>,  </a:t>
            </a:r>
            <a:r>
              <a:rPr lang="en-US" dirty="0" err="1"/>
              <a:t>asal</a:t>
            </a:r>
            <a:r>
              <a:rPr lang="en-US" dirty="0"/>
              <a:t> </a:t>
            </a:r>
            <a:r>
              <a:rPr lang="en-US" dirty="0" smtClean="0"/>
              <a:t>:</a:t>
            </a:r>
          </a:p>
          <a:p>
            <a:endParaRPr lang="en-US" dirty="0"/>
          </a:p>
          <a:p>
            <a:pPr lvl="0"/>
            <a:r>
              <a:rPr lang="en-US" dirty="0" err="1"/>
              <a:t>Memperhatikan</a:t>
            </a:r>
            <a:r>
              <a:rPr lang="en-US" dirty="0"/>
              <a:t> </a:t>
            </a:r>
            <a:r>
              <a:rPr lang="en-US" dirty="0" err="1"/>
              <a:t>hal</a:t>
            </a:r>
            <a:r>
              <a:rPr lang="en-US" dirty="0"/>
              <a:t> </a:t>
            </a:r>
            <a:r>
              <a:rPr lang="en-US" dirty="0" err="1"/>
              <a:t>ulayat</a:t>
            </a:r>
            <a:r>
              <a:rPr lang="en-US" dirty="0"/>
              <a:t> </a:t>
            </a:r>
            <a:r>
              <a:rPr lang="en-US" dirty="0" err="1"/>
              <a:t>sepanjang</a:t>
            </a:r>
            <a:r>
              <a:rPr lang="en-US" dirty="0"/>
              <a:t> </a:t>
            </a:r>
            <a:r>
              <a:rPr lang="en-US" dirty="0" err="1"/>
              <a:t>masih</a:t>
            </a:r>
            <a:r>
              <a:rPr lang="en-US" dirty="0"/>
              <a:t> </a:t>
            </a:r>
            <a:r>
              <a:rPr lang="en-US" dirty="0" err="1"/>
              <a:t>ada</a:t>
            </a:r>
            <a:r>
              <a:rPr lang="en-US" dirty="0"/>
              <a:t>.</a:t>
            </a:r>
          </a:p>
          <a:p>
            <a:pPr lvl="0"/>
            <a:r>
              <a:rPr lang="en-US" dirty="0" err="1"/>
              <a:t>Memperhatikan</a:t>
            </a:r>
            <a:r>
              <a:rPr lang="en-US" dirty="0"/>
              <a:t> </a:t>
            </a:r>
            <a:r>
              <a:rPr lang="en-US" dirty="0" err="1"/>
              <a:t>hak</a:t>
            </a:r>
            <a:r>
              <a:rPr lang="en-US" dirty="0"/>
              <a:t> </a:t>
            </a:r>
            <a:r>
              <a:rPr lang="en-US" dirty="0" err="1"/>
              <a:t>pemilik</a:t>
            </a:r>
            <a:r>
              <a:rPr lang="en-US" dirty="0"/>
              <a:t> </a:t>
            </a:r>
            <a:r>
              <a:rPr lang="en-US" dirty="0" err="1"/>
              <a:t>tanah</a:t>
            </a:r>
            <a:r>
              <a:rPr lang="en-US" dirty="0"/>
              <a:t> lain.</a:t>
            </a:r>
          </a:p>
          <a:p>
            <a:pPr lvl="0"/>
            <a:r>
              <a:rPr lang="en-US" dirty="0" err="1"/>
              <a:t>Memperhatikan</a:t>
            </a:r>
            <a:r>
              <a:rPr lang="en-US" dirty="0"/>
              <a:t> </a:t>
            </a:r>
            <a:r>
              <a:rPr lang="en-US" dirty="0" err="1"/>
              <a:t>ketentuan</a:t>
            </a:r>
            <a:r>
              <a:rPr lang="en-US" dirty="0"/>
              <a:t> </a:t>
            </a:r>
            <a:r>
              <a:rPr lang="en-US" dirty="0" err="1"/>
              <a:t>adat</a:t>
            </a:r>
            <a:r>
              <a:rPr lang="en-US" dirty="0"/>
              <a:t> </a:t>
            </a:r>
            <a:r>
              <a:rPr lang="en-US" dirty="0" err="1"/>
              <a:t>dan</a:t>
            </a:r>
            <a:r>
              <a:rPr lang="en-US" dirty="0"/>
              <a:t> </a:t>
            </a:r>
            <a:r>
              <a:rPr lang="en-US" dirty="0" err="1"/>
              <a:t>peraturan</a:t>
            </a:r>
            <a:r>
              <a:rPr lang="en-US" dirty="0"/>
              <a:t> </a:t>
            </a:r>
            <a:r>
              <a:rPr lang="en-US" dirty="0" smtClean="0"/>
              <a:t>lain</a:t>
            </a:r>
          </a:p>
          <a:p>
            <a:pPr lvl="0"/>
            <a:endParaRPr lang="en-US" dirty="0"/>
          </a:p>
          <a:p>
            <a:pPr algn="just"/>
            <a:r>
              <a:rPr lang="en-US" dirty="0" err="1"/>
              <a:t>Subyek</a:t>
            </a:r>
            <a:r>
              <a:rPr lang="en-US" dirty="0"/>
              <a:t> </a:t>
            </a:r>
            <a:r>
              <a:rPr lang="en-US" dirty="0" err="1"/>
              <a:t>hak</a:t>
            </a:r>
            <a:r>
              <a:rPr lang="en-US" dirty="0"/>
              <a:t> </a:t>
            </a:r>
            <a:r>
              <a:rPr lang="en-US" dirty="0" err="1"/>
              <a:t>milik</a:t>
            </a:r>
            <a:r>
              <a:rPr lang="en-US" dirty="0"/>
              <a:t> </a:t>
            </a:r>
            <a:r>
              <a:rPr lang="en-US" dirty="0" err="1"/>
              <a:t>tidak</a:t>
            </a:r>
            <a:r>
              <a:rPr lang="en-US" dirty="0"/>
              <a:t> </a:t>
            </a:r>
            <a:r>
              <a:rPr lang="en-US" dirty="0" err="1"/>
              <a:t>hanya</a:t>
            </a:r>
            <a:r>
              <a:rPr lang="en-US" dirty="0"/>
              <a:t> </a:t>
            </a:r>
            <a:r>
              <a:rPr lang="en-US" dirty="0" err="1"/>
              <a:t>individu</a:t>
            </a:r>
            <a:r>
              <a:rPr lang="en-US" dirty="0"/>
              <a:t> </a:t>
            </a:r>
            <a:r>
              <a:rPr lang="en-US" dirty="0" err="1"/>
              <a:t>tetapi</a:t>
            </a:r>
            <a:r>
              <a:rPr lang="en-US" dirty="0"/>
              <a:t> </a:t>
            </a:r>
            <a:r>
              <a:rPr lang="en-US" dirty="0" err="1"/>
              <a:t>persekutuan</a:t>
            </a:r>
            <a:r>
              <a:rPr lang="en-US" dirty="0"/>
              <a:t> </a:t>
            </a:r>
            <a:r>
              <a:rPr lang="en-US" dirty="0" err="1"/>
              <a:t>hukum</a:t>
            </a:r>
            <a:r>
              <a:rPr lang="en-US" dirty="0"/>
              <a:t>, </a:t>
            </a:r>
            <a:r>
              <a:rPr lang="en-US" dirty="0" err="1"/>
              <a:t>misal</a:t>
            </a:r>
            <a:r>
              <a:rPr lang="en-US" dirty="0"/>
              <a:t> </a:t>
            </a:r>
            <a:r>
              <a:rPr lang="en-US" dirty="0" err="1"/>
              <a:t>tanah</a:t>
            </a:r>
            <a:r>
              <a:rPr lang="en-US" dirty="0"/>
              <a:t> </a:t>
            </a:r>
            <a:r>
              <a:rPr lang="en-US" dirty="0" err="1"/>
              <a:t>milik</a:t>
            </a:r>
            <a:r>
              <a:rPr lang="en-US" dirty="0"/>
              <a:t> </a:t>
            </a:r>
            <a:r>
              <a:rPr lang="en-US" dirty="0" err="1"/>
              <a:t>desa</a:t>
            </a:r>
            <a:r>
              <a:rPr lang="en-US" dirty="0"/>
              <a:t> yang </a:t>
            </a:r>
            <a:r>
              <a:rPr lang="en-US" dirty="0" err="1"/>
              <a:t>hasilnya</a:t>
            </a:r>
            <a:r>
              <a:rPr lang="en-US" dirty="0"/>
              <a:t> </a:t>
            </a:r>
            <a:r>
              <a:rPr lang="en-US" dirty="0" err="1"/>
              <a:t>untuk</a:t>
            </a:r>
            <a:r>
              <a:rPr lang="en-US" dirty="0"/>
              <a:t> </a:t>
            </a:r>
            <a:r>
              <a:rPr lang="en-US" dirty="0" err="1"/>
              <a:t>kas</a:t>
            </a:r>
            <a:r>
              <a:rPr lang="en-US" dirty="0"/>
              <a:t> </a:t>
            </a:r>
            <a:r>
              <a:rPr lang="en-US" dirty="0" err="1"/>
              <a:t>desa</a:t>
            </a:r>
            <a:r>
              <a:rPr lang="en-US" dirty="0"/>
              <a:t> (</a:t>
            </a:r>
            <a:r>
              <a:rPr lang="en-US" dirty="0" err="1"/>
              <a:t>tanah</a:t>
            </a:r>
            <a:r>
              <a:rPr lang="en-US" dirty="0"/>
              <a:t> </a:t>
            </a:r>
            <a:r>
              <a:rPr lang="en-US" dirty="0" err="1"/>
              <a:t>bondo</a:t>
            </a:r>
            <a:r>
              <a:rPr lang="en-US" dirty="0"/>
              <a:t> </a:t>
            </a:r>
            <a:r>
              <a:rPr lang="en-US" dirty="0" err="1"/>
              <a:t>desa</a:t>
            </a:r>
            <a:r>
              <a:rPr lang="en-US" dirty="0"/>
              <a:t>), </a:t>
            </a:r>
            <a:r>
              <a:rPr lang="en-US" dirty="0" err="1"/>
              <a:t>sedang</a:t>
            </a:r>
            <a:r>
              <a:rPr lang="en-US" dirty="0"/>
              <a:t>  </a:t>
            </a:r>
            <a:r>
              <a:rPr lang="en-US" dirty="0" err="1"/>
              <a:t>tanah</a:t>
            </a:r>
            <a:r>
              <a:rPr lang="en-US" dirty="0"/>
              <a:t> </a:t>
            </a:r>
            <a:r>
              <a:rPr lang="en-US" dirty="0" err="1"/>
              <a:t>adat</a:t>
            </a:r>
            <a:r>
              <a:rPr lang="en-US" dirty="0"/>
              <a:t> yang </a:t>
            </a:r>
            <a:r>
              <a:rPr lang="en-US" dirty="0" err="1"/>
              <a:t>berasal</a:t>
            </a:r>
            <a:r>
              <a:rPr lang="en-US" dirty="0"/>
              <a:t> </a:t>
            </a:r>
            <a:r>
              <a:rPr lang="en-US" dirty="0" err="1"/>
              <a:t>pembukaan</a:t>
            </a:r>
            <a:r>
              <a:rPr lang="en-US" dirty="0"/>
              <a:t> </a:t>
            </a:r>
            <a:r>
              <a:rPr lang="en-US" dirty="0" err="1"/>
              <a:t>tanah</a:t>
            </a:r>
            <a:r>
              <a:rPr lang="en-US" dirty="0"/>
              <a:t> yang </a:t>
            </a:r>
            <a:r>
              <a:rPr lang="en-US" dirty="0" err="1"/>
              <a:t>biasanya</a:t>
            </a:r>
            <a:r>
              <a:rPr lang="en-US" dirty="0"/>
              <a:t> </a:t>
            </a:r>
            <a:r>
              <a:rPr lang="en-US" dirty="0" err="1"/>
              <a:t>dilakukan</a:t>
            </a:r>
            <a:r>
              <a:rPr lang="en-US" dirty="0"/>
              <a:t> </a:t>
            </a:r>
            <a:r>
              <a:rPr lang="en-US" dirty="0" err="1"/>
              <a:t>oleh</a:t>
            </a:r>
            <a:r>
              <a:rPr lang="en-US" dirty="0"/>
              <a:t> </a:t>
            </a:r>
            <a:r>
              <a:rPr lang="en-US" dirty="0" err="1"/>
              <a:t>perorangan</a:t>
            </a:r>
            <a:r>
              <a:rPr lang="en-US" dirty="0"/>
              <a:t> </a:t>
            </a:r>
            <a:r>
              <a:rPr lang="en-US" dirty="0" err="1"/>
              <a:t>disebut</a:t>
            </a:r>
            <a:r>
              <a:rPr lang="en-US" dirty="0"/>
              <a:t> </a:t>
            </a:r>
            <a:r>
              <a:rPr lang="en-US" dirty="0" err="1"/>
              <a:t>tanah</a:t>
            </a:r>
            <a:r>
              <a:rPr lang="en-US" dirty="0"/>
              <a:t> </a:t>
            </a:r>
            <a:r>
              <a:rPr lang="en-US" dirty="0" err="1"/>
              <a:t>yasan</a:t>
            </a:r>
            <a:r>
              <a:rPr lang="en-US" dirty="0"/>
              <a:t>.</a:t>
            </a:r>
          </a:p>
          <a:p>
            <a:pPr algn="ctr">
              <a:buNone/>
            </a:pPr>
            <a:endParaRPr lang="en-US" dirty="0" smtClean="0"/>
          </a:p>
          <a:p>
            <a:pPr algn="ctr">
              <a:buNone/>
            </a:pPr>
            <a:r>
              <a:rPr lang="en-US" dirty="0" smtClean="0"/>
              <a:t>41</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HAK MENIKMATI ( </a:t>
            </a:r>
            <a:r>
              <a:rPr lang="en-US" b="1" dirty="0" err="1" smtClean="0"/>
              <a:t>genot</a:t>
            </a:r>
            <a:r>
              <a:rPr lang="en-US" b="1" dirty="0" smtClean="0"/>
              <a:t> </a:t>
            </a:r>
            <a:r>
              <a:rPr lang="en-US" b="1" dirty="0" err="1" smtClean="0"/>
              <a:t>recht</a:t>
            </a:r>
            <a:r>
              <a:rPr lang="en-US" b="1" dirty="0" smtClean="0"/>
              <a:t>) </a:t>
            </a:r>
            <a:r>
              <a:rPr lang="en-US" b="1" dirty="0" err="1" smtClean="0"/>
              <a:t>disebut</a:t>
            </a:r>
            <a:r>
              <a:rPr lang="en-US" b="1" dirty="0" smtClean="0"/>
              <a:t> HAK MEMUNGUT HASIL.</a:t>
            </a:r>
            <a:r>
              <a:rPr lang="en-US" dirty="0" smtClean="0"/>
              <a:t/>
            </a:r>
            <a:br>
              <a:rPr lang="en-US" dirty="0" smtClean="0"/>
            </a:br>
            <a:endParaRPr lang="en-US" dirty="0"/>
          </a:p>
        </p:txBody>
      </p:sp>
      <p:sp>
        <p:nvSpPr>
          <p:cNvPr id="3" name="Content Placeholder 2"/>
          <p:cNvSpPr>
            <a:spLocks noGrp="1"/>
          </p:cNvSpPr>
          <p:nvPr>
            <p:ph idx="1"/>
          </p:nvPr>
        </p:nvSpPr>
        <p:spPr>
          <a:xfrm>
            <a:off x="457200" y="1752600"/>
            <a:ext cx="8229600" cy="4373563"/>
          </a:xfrm>
        </p:spPr>
        <p:txBody>
          <a:bodyPr>
            <a:normAutofit fontScale="92500"/>
          </a:bodyPr>
          <a:lstStyle/>
          <a:p>
            <a:pPr algn="just">
              <a:buNone/>
            </a:pPr>
            <a:r>
              <a:rPr lang="en-US" dirty="0"/>
              <a:t> </a:t>
            </a:r>
            <a:r>
              <a:rPr lang="en-US" dirty="0" smtClean="0"/>
              <a:t>   </a:t>
            </a:r>
            <a:r>
              <a:rPr lang="en-US" sz="3500" dirty="0" err="1" smtClean="0"/>
              <a:t>Adalah</a:t>
            </a:r>
            <a:r>
              <a:rPr lang="en-US" sz="3500" dirty="0" smtClean="0"/>
              <a:t> </a:t>
            </a:r>
            <a:r>
              <a:rPr lang="en-US" sz="3500" dirty="0" err="1"/>
              <a:t>hak</a:t>
            </a:r>
            <a:r>
              <a:rPr lang="en-US" sz="3500" dirty="0"/>
              <a:t> </a:t>
            </a:r>
            <a:r>
              <a:rPr lang="en-US" sz="3500" dirty="0" err="1"/>
              <a:t>dari</a:t>
            </a:r>
            <a:r>
              <a:rPr lang="en-US" sz="3500" dirty="0"/>
              <a:t> </a:t>
            </a:r>
            <a:r>
              <a:rPr lang="en-US" sz="3500" dirty="0" err="1"/>
              <a:t>seorang</a:t>
            </a:r>
            <a:r>
              <a:rPr lang="en-US" sz="3500" dirty="0"/>
              <a:t> </a:t>
            </a:r>
            <a:r>
              <a:rPr lang="en-US" sz="3500" dirty="0" err="1"/>
              <a:t>luaran</a:t>
            </a:r>
            <a:r>
              <a:rPr lang="en-US" sz="3500" dirty="0"/>
              <a:t> </a:t>
            </a:r>
            <a:r>
              <a:rPr lang="en-US" sz="3500" dirty="0" err="1"/>
              <a:t>masyarakat</a:t>
            </a:r>
            <a:r>
              <a:rPr lang="en-US" sz="3500" dirty="0"/>
              <a:t> yang </a:t>
            </a:r>
            <a:r>
              <a:rPr lang="en-US" sz="3500" dirty="0" err="1"/>
              <a:t>telah</a:t>
            </a:r>
            <a:r>
              <a:rPr lang="en-US" sz="3500" dirty="0"/>
              <a:t> </a:t>
            </a:r>
            <a:r>
              <a:rPr lang="en-US" sz="3500" dirty="0" err="1"/>
              <a:t>diijinkan</a:t>
            </a:r>
            <a:r>
              <a:rPr lang="en-US" sz="3500" dirty="0"/>
              <a:t> </a:t>
            </a:r>
            <a:r>
              <a:rPr lang="en-US" sz="3500" dirty="0" err="1"/>
              <a:t>membuka</a:t>
            </a:r>
            <a:r>
              <a:rPr lang="en-US" sz="3500" dirty="0"/>
              <a:t>  </a:t>
            </a:r>
            <a:r>
              <a:rPr lang="en-US" sz="3500" dirty="0" err="1"/>
              <a:t>sebidang</a:t>
            </a:r>
            <a:r>
              <a:rPr lang="en-US" sz="3500" dirty="0"/>
              <a:t> </a:t>
            </a:r>
            <a:r>
              <a:rPr lang="en-US" sz="3500" dirty="0" err="1"/>
              <a:t>tanah</a:t>
            </a:r>
            <a:r>
              <a:rPr lang="en-US" sz="3500" dirty="0"/>
              <a:t> </a:t>
            </a:r>
            <a:r>
              <a:rPr lang="en-US" sz="3500" dirty="0" err="1"/>
              <a:t>dalam</a:t>
            </a:r>
            <a:r>
              <a:rPr lang="en-US" sz="3500" dirty="0"/>
              <a:t> </a:t>
            </a:r>
            <a:r>
              <a:rPr lang="en-US" sz="3500" dirty="0" err="1"/>
              <a:t>lingkungan</a:t>
            </a:r>
            <a:r>
              <a:rPr lang="en-US" sz="3500" dirty="0"/>
              <a:t> </a:t>
            </a:r>
            <a:r>
              <a:rPr lang="en-US" sz="3500" dirty="0" err="1"/>
              <a:t>hak</a:t>
            </a:r>
            <a:r>
              <a:rPr lang="en-US" sz="3500" dirty="0"/>
              <a:t> </a:t>
            </a:r>
            <a:r>
              <a:rPr lang="en-US" sz="3500" dirty="0" err="1" smtClean="0"/>
              <a:t>pertuanan</a:t>
            </a:r>
            <a:r>
              <a:rPr lang="en-US" sz="3500" dirty="0" smtClean="0"/>
              <a:t> </a:t>
            </a:r>
            <a:r>
              <a:rPr lang="en-US" sz="3500" dirty="0"/>
              <a:t>(</a:t>
            </a:r>
            <a:r>
              <a:rPr lang="en-US" sz="3500" dirty="0" err="1"/>
              <a:t>besckekking-recht</a:t>
            </a:r>
            <a:r>
              <a:rPr lang="en-US" sz="3500" dirty="0"/>
              <a:t>), </a:t>
            </a:r>
            <a:r>
              <a:rPr lang="en-US" sz="3500" dirty="0" err="1"/>
              <a:t>untuk</a:t>
            </a:r>
            <a:r>
              <a:rPr lang="en-US" sz="3500" dirty="0"/>
              <a:t> </a:t>
            </a:r>
            <a:r>
              <a:rPr lang="en-US" sz="3500" dirty="0" err="1"/>
              <a:t>menikmati</a:t>
            </a:r>
            <a:r>
              <a:rPr lang="en-US" sz="3500" dirty="0"/>
              <a:t> </a:t>
            </a:r>
            <a:r>
              <a:rPr lang="en-US" sz="3500" dirty="0" err="1"/>
              <a:t>hasilnya</a:t>
            </a:r>
            <a:r>
              <a:rPr lang="en-US" sz="3500" dirty="0"/>
              <a:t> yang </a:t>
            </a:r>
            <a:r>
              <a:rPr lang="en-US" sz="3500" dirty="0" err="1"/>
              <a:t>hanya</a:t>
            </a:r>
            <a:r>
              <a:rPr lang="en-US" sz="3500" dirty="0"/>
              <a:t> </a:t>
            </a:r>
            <a:r>
              <a:rPr lang="en-US" sz="3500" dirty="0" err="1"/>
              <a:t>berlaku</a:t>
            </a:r>
            <a:r>
              <a:rPr lang="en-US" sz="3500" dirty="0"/>
              <a:t> </a:t>
            </a:r>
            <a:r>
              <a:rPr lang="en-US" sz="3500" dirty="0" err="1"/>
              <a:t>satu</a:t>
            </a:r>
            <a:r>
              <a:rPr lang="en-US" sz="3500" dirty="0"/>
              <a:t> </a:t>
            </a:r>
            <a:r>
              <a:rPr lang="en-US" sz="3500" dirty="0" err="1" smtClean="0"/>
              <a:t>panenan</a:t>
            </a:r>
            <a:endParaRPr lang="en-US" sz="3500" dirty="0" smtClean="0"/>
          </a:p>
          <a:p>
            <a:pPr algn="ctr">
              <a:buNone/>
            </a:pPr>
            <a:endParaRPr lang="en-US" dirty="0" smtClean="0"/>
          </a:p>
          <a:p>
            <a:pPr algn="ctr">
              <a:buNone/>
            </a:pPr>
            <a:endParaRPr lang="en-US" dirty="0" smtClean="0"/>
          </a:p>
          <a:p>
            <a:pPr algn="ctr">
              <a:buNone/>
            </a:pPr>
            <a:r>
              <a:rPr lang="en-US" dirty="0" smtClean="0"/>
              <a:t>42</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TANAH BARAT :</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334000"/>
          </a:xfrm>
        </p:spPr>
        <p:txBody>
          <a:bodyPr>
            <a:normAutofit fontScale="92500" lnSpcReduction="20000"/>
          </a:bodyPr>
          <a:lstStyle/>
          <a:p>
            <a:pPr>
              <a:buNone/>
            </a:pPr>
            <a:endParaRPr lang="en-US" dirty="0"/>
          </a:p>
          <a:p>
            <a:r>
              <a:rPr lang="en-US" b="1" i="1" dirty="0"/>
              <a:t>HAK EIGENDOM : ( </a:t>
            </a:r>
            <a:r>
              <a:rPr lang="en-US" b="1" i="1" dirty="0" err="1"/>
              <a:t>Pasal</a:t>
            </a:r>
            <a:r>
              <a:rPr lang="en-US" b="1" i="1" dirty="0"/>
              <a:t> 570 KUH </a:t>
            </a:r>
            <a:r>
              <a:rPr lang="en-US" b="1" i="1" dirty="0" err="1"/>
              <a:t>Perdata</a:t>
            </a:r>
            <a:r>
              <a:rPr lang="en-US" b="1" i="1" dirty="0"/>
              <a:t> </a:t>
            </a:r>
            <a:r>
              <a:rPr lang="en-US" b="1" i="1" dirty="0" smtClean="0"/>
              <a:t>)</a:t>
            </a:r>
            <a:endParaRPr lang="en-US" dirty="0"/>
          </a:p>
          <a:p>
            <a:pPr algn="just">
              <a:buNone/>
            </a:pPr>
            <a:r>
              <a:rPr lang="en-US" dirty="0" smtClean="0"/>
              <a:t>    </a:t>
            </a:r>
            <a:r>
              <a:rPr lang="en-US" dirty="0" err="1" smtClean="0"/>
              <a:t>Adalah</a:t>
            </a:r>
            <a:r>
              <a:rPr lang="en-US" dirty="0" smtClean="0"/>
              <a:t> </a:t>
            </a:r>
            <a:r>
              <a:rPr lang="en-US" dirty="0" err="1"/>
              <a:t>Hak</a:t>
            </a:r>
            <a:r>
              <a:rPr lang="en-US" dirty="0"/>
              <a:t> </a:t>
            </a:r>
            <a:r>
              <a:rPr lang="en-US" dirty="0" err="1"/>
              <a:t>untuk</a:t>
            </a:r>
            <a:r>
              <a:rPr lang="en-US" dirty="0"/>
              <a:t> </a:t>
            </a:r>
            <a:r>
              <a:rPr lang="en-US" dirty="0" err="1"/>
              <a:t>menikmati</a:t>
            </a:r>
            <a:r>
              <a:rPr lang="en-US" dirty="0"/>
              <a:t> </a:t>
            </a:r>
            <a:r>
              <a:rPr lang="en-US" dirty="0" err="1"/>
              <a:t>kegunaan</a:t>
            </a:r>
            <a:r>
              <a:rPr lang="en-US" dirty="0"/>
              <a:t> </a:t>
            </a:r>
            <a:r>
              <a:rPr lang="en-US" dirty="0" err="1"/>
              <a:t>suatu</a:t>
            </a:r>
            <a:r>
              <a:rPr lang="en-US" dirty="0"/>
              <a:t> </a:t>
            </a:r>
            <a:r>
              <a:rPr lang="en-US" dirty="0" err="1"/>
              <a:t>kebendaan</a:t>
            </a:r>
            <a:r>
              <a:rPr lang="en-US" dirty="0"/>
              <a:t> </a:t>
            </a:r>
            <a:r>
              <a:rPr lang="en-US" dirty="0" err="1"/>
              <a:t>dengan</a:t>
            </a:r>
            <a:r>
              <a:rPr lang="en-US" dirty="0"/>
              <a:t> </a:t>
            </a:r>
            <a:r>
              <a:rPr lang="en-US" dirty="0" err="1"/>
              <a:t>cara</a:t>
            </a:r>
            <a:r>
              <a:rPr lang="en-US" dirty="0"/>
              <a:t> </a:t>
            </a:r>
            <a:r>
              <a:rPr lang="en-US" dirty="0" err="1"/>
              <a:t>bagaimanapun</a:t>
            </a:r>
            <a:r>
              <a:rPr lang="en-US" dirty="0"/>
              <a:t> </a:t>
            </a:r>
            <a:r>
              <a:rPr lang="en-US" dirty="0" err="1"/>
              <a:t>juga</a:t>
            </a:r>
            <a:r>
              <a:rPr lang="en-US" dirty="0"/>
              <a:t>, </a:t>
            </a:r>
            <a:r>
              <a:rPr lang="en-US" dirty="0" err="1"/>
              <a:t>asal</a:t>
            </a:r>
            <a:r>
              <a:rPr lang="en-US" dirty="0"/>
              <a:t> </a:t>
            </a:r>
            <a:r>
              <a:rPr lang="en-US" dirty="0" err="1"/>
              <a:t>tidak</a:t>
            </a:r>
            <a:r>
              <a:rPr lang="en-US" dirty="0"/>
              <a:t> </a:t>
            </a:r>
            <a:r>
              <a:rPr lang="en-US" dirty="0" err="1"/>
              <a:t>bersalahan</a:t>
            </a:r>
            <a:r>
              <a:rPr lang="en-US" dirty="0"/>
              <a:t> </a:t>
            </a:r>
            <a:r>
              <a:rPr lang="en-US" dirty="0" err="1"/>
              <a:t>dengan</a:t>
            </a:r>
            <a:r>
              <a:rPr lang="en-US" dirty="0"/>
              <a:t> UU </a:t>
            </a:r>
            <a:r>
              <a:rPr lang="en-US" dirty="0" err="1"/>
              <a:t>atau</a:t>
            </a:r>
            <a:r>
              <a:rPr lang="en-US" dirty="0"/>
              <a:t> </a:t>
            </a:r>
            <a:r>
              <a:rPr lang="en-US" dirty="0" err="1" smtClean="0"/>
              <a:t>peraturan</a:t>
            </a:r>
            <a:r>
              <a:rPr lang="en-US" dirty="0" smtClean="0"/>
              <a:t> </a:t>
            </a:r>
            <a:r>
              <a:rPr lang="en-US" dirty="0" err="1"/>
              <a:t>umum</a:t>
            </a:r>
            <a:r>
              <a:rPr lang="en-US" dirty="0"/>
              <a:t> yang </a:t>
            </a:r>
            <a:r>
              <a:rPr lang="en-US" dirty="0" err="1"/>
              <a:t>ditetapkan</a:t>
            </a:r>
            <a:r>
              <a:rPr lang="en-US" dirty="0"/>
              <a:t> </a:t>
            </a:r>
            <a:r>
              <a:rPr lang="en-US" dirty="0" err="1"/>
              <a:t>oleh</a:t>
            </a:r>
            <a:r>
              <a:rPr lang="en-US" dirty="0"/>
              <a:t> </a:t>
            </a:r>
            <a:r>
              <a:rPr lang="en-US" dirty="0" err="1"/>
              <a:t>suatu</a:t>
            </a:r>
            <a:r>
              <a:rPr lang="en-US" dirty="0"/>
              <a:t> </a:t>
            </a:r>
            <a:r>
              <a:rPr lang="en-US" dirty="0" err="1"/>
              <a:t>kekuasaan</a:t>
            </a:r>
            <a:r>
              <a:rPr lang="en-US" dirty="0"/>
              <a:t> yang </a:t>
            </a:r>
            <a:r>
              <a:rPr lang="en-US" dirty="0" err="1"/>
              <a:t>berhak</a:t>
            </a:r>
            <a:r>
              <a:rPr lang="en-US" dirty="0"/>
              <a:t> </a:t>
            </a:r>
            <a:r>
              <a:rPr lang="en-US" dirty="0" err="1"/>
              <a:t>menetapkannya</a:t>
            </a:r>
            <a:r>
              <a:rPr lang="en-US" dirty="0"/>
              <a:t>, </a:t>
            </a:r>
            <a:r>
              <a:rPr lang="en-US" dirty="0" err="1"/>
              <a:t>dan</a:t>
            </a:r>
            <a:r>
              <a:rPr lang="en-US" dirty="0"/>
              <a:t> </a:t>
            </a:r>
            <a:r>
              <a:rPr lang="en-US" dirty="0" err="1"/>
              <a:t>tidak</a:t>
            </a:r>
            <a:r>
              <a:rPr lang="en-US" dirty="0"/>
              <a:t> </a:t>
            </a:r>
            <a:r>
              <a:rPr lang="en-US" dirty="0" err="1"/>
              <a:t>mengganggu</a:t>
            </a:r>
            <a:r>
              <a:rPr lang="en-US" dirty="0"/>
              <a:t> </a:t>
            </a:r>
            <a:r>
              <a:rPr lang="en-US" dirty="0" err="1"/>
              <a:t>hak</a:t>
            </a:r>
            <a:r>
              <a:rPr lang="en-US" dirty="0"/>
              <a:t> </a:t>
            </a:r>
            <a:r>
              <a:rPr lang="en-US" dirty="0" err="1"/>
              <a:t>orang</a:t>
            </a:r>
            <a:r>
              <a:rPr lang="en-US" dirty="0"/>
              <a:t> lain, </a:t>
            </a:r>
            <a:r>
              <a:rPr lang="en-US" dirty="0" err="1"/>
              <a:t>kesemuanya</a:t>
            </a:r>
            <a:r>
              <a:rPr lang="en-US" dirty="0"/>
              <a:t> </a:t>
            </a:r>
            <a:r>
              <a:rPr lang="en-US" dirty="0" err="1"/>
              <a:t>itu</a:t>
            </a:r>
            <a:r>
              <a:rPr lang="en-US" dirty="0"/>
              <a:t> </a:t>
            </a:r>
            <a:r>
              <a:rPr lang="en-US" dirty="0" err="1"/>
              <a:t>dengan</a:t>
            </a:r>
            <a:r>
              <a:rPr lang="en-US" dirty="0"/>
              <a:t> </a:t>
            </a:r>
            <a:r>
              <a:rPr lang="en-US" dirty="0" err="1"/>
              <a:t>tak</a:t>
            </a:r>
            <a:r>
              <a:rPr lang="en-US" dirty="0"/>
              <a:t> </a:t>
            </a:r>
            <a:r>
              <a:rPr lang="en-US" dirty="0" err="1"/>
              <a:t>mengurangi</a:t>
            </a:r>
            <a:r>
              <a:rPr lang="en-US" dirty="0"/>
              <a:t> </a:t>
            </a:r>
            <a:r>
              <a:rPr lang="en-US" dirty="0" err="1"/>
              <a:t>kemungkinan</a:t>
            </a:r>
            <a:r>
              <a:rPr lang="en-US" dirty="0"/>
              <a:t> </a:t>
            </a:r>
            <a:r>
              <a:rPr lang="en-US" dirty="0" err="1"/>
              <a:t>akan</a:t>
            </a:r>
            <a:r>
              <a:rPr lang="en-US" dirty="0"/>
              <a:t> </a:t>
            </a:r>
            <a:r>
              <a:rPr lang="en-US" dirty="0" err="1"/>
              <a:t>pencabutan</a:t>
            </a:r>
            <a:r>
              <a:rPr lang="en-US" dirty="0"/>
              <a:t> </a:t>
            </a:r>
            <a:r>
              <a:rPr lang="en-US" dirty="0" err="1"/>
              <a:t>hak</a:t>
            </a:r>
            <a:r>
              <a:rPr lang="en-US" dirty="0"/>
              <a:t> </a:t>
            </a:r>
            <a:r>
              <a:rPr lang="en-US" dirty="0" err="1"/>
              <a:t>demi</a:t>
            </a:r>
            <a:r>
              <a:rPr lang="en-US" dirty="0"/>
              <a:t> </a:t>
            </a:r>
            <a:r>
              <a:rPr lang="en-US" dirty="0" err="1"/>
              <a:t>kepentingan</a:t>
            </a:r>
            <a:r>
              <a:rPr lang="en-US" dirty="0"/>
              <a:t> </a:t>
            </a:r>
            <a:r>
              <a:rPr lang="en-US" dirty="0" err="1"/>
              <a:t>umum</a:t>
            </a:r>
            <a:r>
              <a:rPr lang="en-US" dirty="0"/>
              <a:t> </a:t>
            </a:r>
            <a:r>
              <a:rPr lang="en-US" dirty="0" err="1"/>
              <a:t>berdasarkan</a:t>
            </a:r>
            <a:r>
              <a:rPr lang="en-US" dirty="0"/>
              <a:t> </a:t>
            </a:r>
            <a:r>
              <a:rPr lang="en-US" dirty="0" err="1"/>
              <a:t>atas</a:t>
            </a:r>
            <a:r>
              <a:rPr lang="en-US" dirty="0"/>
              <a:t> </a:t>
            </a:r>
            <a:r>
              <a:rPr lang="en-US" dirty="0" err="1"/>
              <a:t>ketentuan</a:t>
            </a:r>
            <a:r>
              <a:rPr lang="en-US" dirty="0"/>
              <a:t> UU </a:t>
            </a:r>
            <a:r>
              <a:rPr lang="en-US" dirty="0" err="1"/>
              <a:t>dengan</a:t>
            </a:r>
            <a:r>
              <a:rPr lang="en-US" dirty="0"/>
              <a:t> </a:t>
            </a:r>
            <a:r>
              <a:rPr lang="en-US" dirty="0" err="1"/>
              <a:t>pembayaran</a:t>
            </a:r>
            <a:r>
              <a:rPr lang="en-US" dirty="0"/>
              <a:t> </a:t>
            </a:r>
            <a:r>
              <a:rPr lang="en-US" dirty="0" err="1"/>
              <a:t>ganti</a:t>
            </a:r>
            <a:r>
              <a:rPr lang="en-US" dirty="0"/>
              <a:t> </a:t>
            </a:r>
            <a:r>
              <a:rPr lang="en-US" dirty="0" err="1" smtClean="0"/>
              <a:t>rugi</a:t>
            </a:r>
            <a:endParaRPr lang="en-US" dirty="0" smtClean="0"/>
          </a:p>
          <a:p>
            <a:pPr algn="ctr">
              <a:buNone/>
            </a:pPr>
            <a:r>
              <a:rPr lang="en-US" dirty="0" smtClean="0"/>
              <a:t>43</a:t>
            </a:r>
            <a:endParaRPr lang="en-US" dirty="0"/>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524000"/>
          </a:xfrm>
        </p:spPr>
        <p:txBody>
          <a:bodyPr>
            <a:normAutofit fontScale="90000"/>
          </a:bodyPr>
          <a:lstStyle/>
          <a:p>
            <a:r>
              <a:rPr lang="en-US" b="1" i="1" dirty="0" smtClean="0"/>
              <a:t/>
            </a:r>
            <a:br>
              <a:rPr lang="en-US" b="1" i="1" dirty="0" smtClean="0"/>
            </a:br>
            <a:r>
              <a:rPr lang="en-US" sz="4000" b="1" i="1" dirty="0" smtClean="0"/>
              <a:t>HAK OPSTAL : ( RECHT VAN OPSTAL/RVO ) PASAL 711 KUH </a:t>
            </a:r>
            <a:r>
              <a:rPr lang="en-US" sz="4000" b="1" i="1" dirty="0" err="1" smtClean="0"/>
              <a:t>Perdata</a:t>
            </a:r>
            <a:r>
              <a:rPr lang="en-US" dirty="0" smtClean="0"/>
              <a:t/>
            </a:r>
            <a:br>
              <a:rPr lang="en-US" dirty="0" smtClean="0"/>
            </a:br>
            <a:endParaRPr lang="en-US" dirty="0"/>
          </a:p>
        </p:txBody>
      </p:sp>
      <p:sp>
        <p:nvSpPr>
          <p:cNvPr id="3" name="Content Placeholder 2"/>
          <p:cNvSpPr>
            <a:spLocks noGrp="1"/>
          </p:cNvSpPr>
          <p:nvPr>
            <p:ph idx="1"/>
          </p:nvPr>
        </p:nvSpPr>
        <p:spPr>
          <a:xfrm>
            <a:off x="457200" y="2438400"/>
            <a:ext cx="8229600" cy="3962400"/>
          </a:xfrm>
        </p:spPr>
        <p:txBody>
          <a:bodyPr>
            <a:normAutofit/>
          </a:bodyPr>
          <a:lstStyle/>
          <a:p>
            <a:pPr>
              <a:buNone/>
            </a:pPr>
            <a:r>
              <a:rPr lang="en-US" dirty="0"/>
              <a:t> </a:t>
            </a:r>
            <a:r>
              <a:rPr lang="en-US" dirty="0" smtClean="0"/>
              <a:t>   </a:t>
            </a:r>
            <a:r>
              <a:rPr lang="en-US" dirty="0" err="1" smtClean="0"/>
              <a:t>Adalah</a:t>
            </a:r>
            <a:r>
              <a:rPr lang="en-US" dirty="0" smtClean="0"/>
              <a:t> </a:t>
            </a:r>
            <a:r>
              <a:rPr lang="en-US" dirty="0" err="1"/>
              <a:t>hak</a:t>
            </a:r>
            <a:r>
              <a:rPr lang="en-US" dirty="0"/>
              <a:t> </a:t>
            </a:r>
            <a:r>
              <a:rPr lang="en-US" dirty="0" err="1"/>
              <a:t>kebendaan</a:t>
            </a:r>
            <a:r>
              <a:rPr lang="en-US" dirty="0"/>
              <a:t>  </a:t>
            </a:r>
            <a:r>
              <a:rPr lang="en-US" dirty="0" err="1"/>
              <a:t>untuk</a:t>
            </a:r>
            <a:r>
              <a:rPr lang="en-US" dirty="0"/>
              <a:t> </a:t>
            </a:r>
            <a:r>
              <a:rPr lang="en-US" dirty="0" err="1"/>
              <a:t>mempunyai</a:t>
            </a:r>
            <a:r>
              <a:rPr lang="en-US" dirty="0"/>
              <a:t> </a:t>
            </a:r>
            <a:r>
              <a:rPr lang="en-US" dirty="0" err="1"/>
              <a:t>gedung</a:t>
            </a:r>
            <a:r>
              <a:rPr lang="en-US" dirty="0"/>
              <a:t> – </a:t>
            </a:r>
            <a:r>
              <a:rPr lang="en-US" dirty="0" err="1"/>
              <a:t>gedung</a:t>
            </a:r>
            <a:r>
              <a:rPr lang="en-US" dirty="0"/>
              <a:t>, </a:t>
            </a:r>
            <a:r>
              <a:rPr lang="en-US" dirty="0" err="1"/>
              <a:t>bangunan</a:t>
            </a:r>
            <a:r>
              <a:rPr lang="en-US" dirty="0"/>
              <a:t> </a:t>
            </a:r>
            <a:r>
              <a:rPr lang="en-US" dirty="0" err="1"/>
              <a:t>dan</a:t>
            </a:r>
            <a:r>
              <a:rPr lang="en-US" dirty="0"/>
              <a:t> </a:t>
            </a:r>
            <a:r>
              <a:rPr lang="en-US" dirty="0" err="1"/>
              <a:t>penanaman</a:t>
            </a:r>
            <a:r>
              <a:rPr lang="en-US" dirty="0"/>
              <a:t> </a:t>
            </a:r>
            <a:r>
              <a:rPr lang="en-US" dirty="0" err="1"/>
              <a:t>di</a:t>
            </a:r>
            <a:r>
              <a:rPr lang="en-US" dirty="0"/>
              <a:t> </a:t>
            </a:r>
            <a:r>
              <a:rPr lang="en-US" dirty="0" err="1"/>
              <a:t>atas</a:t>
            </a:r>
            <a:r>
              <a:rPr lang="en-US" dirty="0"/>
              <a:t> </a:t>
            </a:r>
            <a:r>
              <a:rPr lang="en-US" dirty="0" err="1" smtClean="0"/>
              <a:t>pekarangan</a:t>
            </a:r>
            <a:r>
              <a:rPr lang="en-US" dirty="0" smtClean="0"/>
              <a:t> </a:t>
            </a:r>
            <a:r>
              <a:rPr lang="en-US" dirty="0" err="1"/>
              <a:t>orang</a:t>
            </a:r>
            <a:r>
              <a:rPr lang="en-US" dirty="0"/>
              <a:t> lain ( </a:t>
            </a:r>
            <a:r>
              <a:rPr lang="en-US" dirty="0" err="1"/>
              <a:t>Hak</a:t>
            </a:r>
            <a:r>
              <a:rPr lang="en-US" dirty="0"/>
              <a:t> </a:t>
            </a:r>
            <a:r>
              <a:rPr lang="en-US" dirty="0" err="1"/>
              <a:t>numpang</a:t>
            </a:r>
            <a:r>
              <a:rPr lang="en-US" dirty="0"/>
              <a:t> </a:t>
            </a:r>
            <a:r>
              <a:rPr lang="en-US" dirty="0" err="1"/>
              <a:t>karang</a:t>
            </a:r>
            <a:r>
              <a:rPr lang="en-US" dirty="0"/>
              <a:t> ) </a:t>
            </a:r>
            <a:r>
              <a:rPr lang="en-US" dirty="0" err="1"/>
              <a:t>jangka</a:t>
            </a:r>
            <a:r>
              <a:rPr lang="en-US" dirty="0"/>
              <a:t> </a:t>
            </a:r>
            <a:r>
              <a:rPr lang="en-US" dirty="0" err="1"/>
              <a:t>waktunya</a:t>
            </a:r>
            <a:r>
              <a:rPr lang="en-US" dirty="0"/>
              <a:t> 20 </a:t>
            </a:r>
            <a:r>
              <a:rPr lang="en-US" dirty="0" err="1"/>
              <a:t>tahun</a:t>
            </a:r>
            <a:r>
              <a:rPr lang="en-US" dirty="0"/>
              <a:t>.</a:t>
            </a:r>
          </a:p>
          <a:p>
            <a:endParaRPr lang="en-US" dirty="0" smtClean="0"/>
          </a:p>
          <a:p>
            <a:pPr algn="ctr">
              <a:buNone/>
            </a:pPr>
            <a:r>
              <a:rPr lang="en-US" dirty="0" smtClean="0"/>
              <a:t>44</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HAK ERFPACHT : ( RECHT VAN ERFPACHT )—</a:t>
            </a:r>
            <a:r>
              <a:rPr lang="en-US" b="1" i="1" dirty="0" err="1" smtClean="0"/>
              <a:t>Pasal</a:t>
            </a:r>
            <a:r>
              <a:rPr lang="en-US" b="1" i="1" dirty="0" smtClean="0"/>
              <a:t> 720 KUH </a:t>
            </a:r>
            <a:r>
              <a:rPr lang="en-US" b="1" i="1" dirty="0" err="1" smtClean="0"/>
              <a:t>Perdata</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a:t> </a:t>
            </a:r>
            <a:r>
              <a:rPr lang="en-US" dirty="0" smtClean="0"/>
              <a:t>   </a:t>
            </a:r>
            <a:r>
              <a:rPr lang="en-US" dirty="0" err="1" smtClean="0"/>
              <a:t>Adalah</a:t>
            </a:r>
            <a:r>
              <a:rPr lang="en-US" dirty="0" smtClean="0"/>
              <a:t> </a:t>
            </a:r>
            <a:r>
              <a:rPr lang="en-US" dirty="0" err="1"/>
              <a:t>suatu</a:t>
            </a:r>
            <a:r>
              <a:rPr lang="en-US" dirty="0"/>
              <a:t> </a:t>
            </a:r>
            <a:r>
              <a:rPr lang="en-US" dirty="0" err="1"/>
              <a:t>hak</a:t>
            </a:r>
            <a:r>
              <a:rPr lang="en-US" dirty="0"/>
              <a:t> </a:t>
            </a:r>
            <a:r>
              <a:rPr lang="en-US" dirty="0" err="1"/>
              <a:t>kebendaan</a:t>
            </a:r>
            <a:r>
              <a:rPr lang="en-US" dirty="0"/>
              <a:t> </a:t>
            </a:r>
            <a:r>
              <a:rPr lang="en-US" dirty="0" err="1"/>
              <a:t>untuk</a:t>
            </a:r>
            <a:r>
              <a:rPr lang="en-US" dirty="0"/>
              <a:t> </a:t>
            </a:r>
            <a:r>
              <a:rPr lang="en-US" dirty="0" err="1"/>
              <a:t>menikmati</a:t>
            </a:r>
            <a:r>
              <a:rPr lang="en-US" dirty="0"/>
              <a:t> </a:t>
            </a:r>
            <a:r>
              <a:rPr lang="en-US" dirty="0" err="1"/>
              <a:t>sepenuhnya</a:t>
            </a:r>
            <a:r>
              <a:rPr lang="en-US" dirty="0"/>
              <a:t> </a:t>
            </a:r>
            <a:r>
              <a:rPr lang="en-US" dirty="0" err="1"/>
              <a:t>akan</a:t>
            </a:r>
            <a:r>
              <a:rPr lang="en-US" dirty="0"/>
              <a:t> </a:t>
            </a:r>
            <a:r>
              <a:rPr lang="en-US" dirty="0" err="1"/>
              <a:t>kegunaan</a:t>
            </a:r>
            <a:r>
              <a:rPr lang="en-US" dirty="0"/>
              <a:t> </a:t>
            </a:r>
            <a:r>
              <a:rPr lang="en-US" dirty="0" err="1"/>
              <a:t>suatu</a:t>
            </a:r>
            <a:r>
              <a:rPr lang="en-US" dirty="0"/>
              <a:t> </a:t>
            </a:r>
            <a:r>
              <a:rPr lang="en-US" dirty="0" err="1"/>
              <a:t>barang</a:t>
            </a:r>
            <a:r>
              <a:rPr lang="en-US" dirty="0"/>
              <a:t> </a:t>
            </a:r>
            <a:r>
              <a:rPr lang="en-US" dirty="0" err="1"/>
              <a:t>tak</a:t>
            </a:r>
            <a:r>
              <a:rPr lang="en-US" dirty="0"/>
              <a:t> </a:t>
            </a:r>
            <a:r>
              <a:rPr lang="en-US" dirty="0" err="1"/>
              <a:t>bergerak</a:t>
            </a:r>
            <a:r>
              <a:rPr lang="en-US" dirty="0"/>
              <a:t> </a:t>
            </a:r>
            <a:r>
              <a:rPr lang="en-US" dirty="0" err="1"/>
              <a:t>milik</a:t>
            </a:r>
            <a:r>
              <a:rPr lang="en-US" dirty="0"/>
              <a:t> </a:t>
            </a:r>
            <a:r>
              <a:rPr lang="en-US" dirty="0" err="1"/>
              <a:t>orang</a:t>
            </a:r>
            <a:r>
              <a:rPr lang="en-US" dirty="0"/>
              <a:t> lain </a:t>
            </a:r>
            <a:r>
              <a:rPr lang="en-US" dirty="0" err="1"/>
              <a:t>dengan</a:t>
            </a:r>
            <a:r>
              <a:rPr lang="en-US" dirty="0"/>
              <a:t> </a:t>
            </a:r>
            <a:r>
              <a:rPr lang="en-US" dirty="0" err="1"/>
              <a:t>kewajiban</a:t>
            </a:r>
            <a:r>
              <a:rPr lang="en-US" dirty="0"/>
              <a:t> </a:t>
            </a:r>
            <a:r>
              <a:rPr lang="en-US" dirty="0" err="1"/>
              <a:t>akan</a:t>
            </a:r>
            <a:r>
              <a:rPr lang="en-US" dirty="0"/>
              <a:t> </a:t>
            </a:r>
            <a:r>
              <a:rPr lang="en-US" dirty="0" err="1"/>
              <a:t>membayar</a:t>
            </a:r>
            <a:r>
              <a:rPr lang="en-US" dirty="0"/>
              <a:t> </a:t>
            </a:r>
            <a:r>
              <a:rPr lang="en-US" dirty="0" err="1"/>
              <a:t>upeti</a:t>
            </a:r>
            <a:r>
              <a:rPr lang="en-US" dirty="0"/>
              <a:t> </a:t>
            </a:r>
            <a:r>
              <a:rPr lang="en-US" dirty="0" err="1"/>
              <a:t>tahunan</a:t>
            </a:r>
            <a:r>
              <a:rPr lang="en-US" dirty="0"/>
              <a:t> </a:t>
            </a:r>
            <a:r>
              <a:rPr lang="en-US" dirty="0" err="1"/>
              <a:t>kepada</a:t>
            </a:r>
            <a:r>
              <a:rPr lang="en-US" dirty="0"/>
              <a:t> </a:t>
            </a:r>
            <a:r>
              <a:rPr lang="en-US" dirty="0" err="1"/>
              <a:t>pemilik</a:t>
            </a:r>
            <a:r>
              <a:rPr lang="en-US" dirty="0"/>
              <a:t> </a:t>
            </a:r>
            <a:r>
              <a:rPr lang="en-US" dirty="0" err="1"/>
              <a:t>sebagai</a:t>
            </a:r>
            <a:r>
              <a:rPr lang="en-US" dirty="0"/>
              <a:t> </a:t>
            </a:r>
            <a:r>
              <a:rPr lang="en-US" dirty="0" err="1"/>
              <a:t>pengakuan</a:t>
            </a:r>
            <a:r>
              <a:rPr lang="en-US" dirty="0"/>
              <a:t> </a:t>
            </a:r>
            <a:r>
              <a:rPr lang="en-US" dirty="0" err="1"/>
              <a:t>akan</a:t>
            </a:r>
            <a:r>
              <a:rPr lang="en-US" dirty="0"/>
              <a:t> </a:t>
            </a:r>
            <a:r>
              <a:rPr lang="en-US" dirty="0" err="1"/>
              <a:t>kepemilikannya</a:t>
            </a:r>
            <a:r>
              <a:rPr lang="en-US" dirty="0"/>
              <a:t> </a:t>
            </a:r>
            <a:r>
              <a:rPr lang="en-US" dirty="0" err="1"/>
              <a:t>baik</a:t>
            </a:r>
            <a:r>
              <a:rPr lang="en-US" dirty="0"/>
              <a:t> </a:t>
            </a:r>
            <a:r>
              <a:rPr lang="en-US" dirty="0" err="1"/>
              <a:t>berupa</a:t>
            </a:r>
            <a:r>
              <a:rPr lang="en-US" dirty="0"/>
              <a:t> </a:t>
            </a:r>
            <a:r>
              <a:rPr lang="en-US" dirty="0" err="1"/>
              <a:t>uang</a:t>
            </a:r>
            <a:r>
              <a:rPr lang="en-US" dirty="0"/>
              <a:t>, </a:t>
            </a:r>
            <a:r>
              <a:rPr lang="en-US" dirty="0" err="1"/>
              <a:t>hasil</a:t>
            </a:r>
            <a:r>
              <a:rPr lang="en-US" dirty="0"/>
              <a:t> </a:t>
            </a:r>
            <a:r>
              <a:rPr lang="en-US" dirty="0" err="1"/>
              <a:t>atau</a:t>
            </a:r>
            <a:r>
              <a:rPr lang="en-US" dirty="0"/>
              <a:t> </a:t>
            </a:r>
            <a:r>
              <a:rPr lang="en-US" dirty="0" err="1"/>
              <a:t>pendapatan</a:t>
            </a:r>
            <a:r>
              <a:rPr lang="en-US" dirty="0"/>
              <a:t>. ( </a:t>
            </a:r>
            <a:r>
              <a:rPr lang="en-US" dirty="0" err="1"/>
              <a:t>menurut</a:t>
            </a:r>
            <a:r>
              <a:rPr lang="en-US" dirty="0"/>
              <a:t> </a:t>
            </a:r>
            <a:r>
              <a:rPr lang="en-US" b="1" dirty="0"/>
              <a:t>Prof. </a:t>
            </a:r>
            <a:r>
              <a:rPr lang="en-US" b="1" dirty="0" err="1"/>
              <a:t>Subekti</a:t>
            </a:r>
            <a:r>
              <a:rPr lang="en-US" b="1" dirty="0"/>
              <a:t>, SH :</a:t>
            </a:r>
            <a:r>
              <a:rPr lang="en-US" dirty="0"/>
              <a:t> </a:t>
            </a:r>
            <a:r>
              <a:rPr lang="en-US" dirty="0" err="1"/>
              <a:t>Hak</a:t>
            </a:r>
            <a:r>
              <a:rPr lang="en-US" dirty="0"/>
              <a:t> </a:t>
            </a:r>
            <a:r>
              <a:rPr lang="en-US" dirty="0" err="1"/>
              <a:t>Erfpacht</a:t>
            </a:r>
            <a:r>
              <a:rPr lang="en-US" dirty="0"/>
              <a:t> </a:t>
            </a:r>
            <a:r>
              <a:rPr lang="en-US" dirty="0" err="1"/>
              <a:t>diterjemahkan</a:t>
            </a:r>
            <a:r>
              <a:rPr lang="en-US" dirty="0"/>
              <a:t> </a:t>
            </a:r>
            <a:r>
              <a:rPr lang="en-US" dirty="0" err="1"/>
              <a:t>sebagai</a:t>
            </a:r>
            <a:r>
              <a:rPr lang="en-US" dirty="0"/>
              <a:t> HAK USAHA </a:t>
            </a:r>
            <a:r>
              <a:rPr lang="en-US" dirty="0" smtClean="0"/>
              <a:t>).</a:t>
            </a:r>
          </a:p>
          <a:p>
            <a:pPr algn="ctr">
              <a:buNone/>
            </a:pPr>
            <a:r>
              <a:rPr lang="en-US" dirty="0" smtClean="0"/>
              <a:t>45</a:t>
            </a:r>
            <a:endParaRPr lang="en-US" dirty="0"/>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MACAM – MACAM HAK ERFPACHT :</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a:buNone/>
            </a:pPr>
            <a:endParaRPr lang="en-US" dirty="0"/>
          </a:p>
          <a:p>
            <a:pPr lvl="0" algn="just"/>
            <a:r>
              <a:rPr lang="en-US" dirty="0" err="1"/>
              <a:t>Hak</a:t>
            </a:r>
            <a:r>
              <a:rPr lang="en-US" dirty="0"/>
              <a:t> </a:t>
            </a:r>
            <a:r>
              <a:rPr lang="en-US" dirty="0" err="1"/>
              <a:t>Erfpacht</a:t>
            </a:r>
            <a:r>
              <a:rPr lang="en-US" dirty="0"/>
              <a:t> </a:t>
            </a:r>
            <a:r>
              <a:rPr lang="en-US" dirty="0" err="1"/>
              <a:t>untuk</a:t>
            </a:r>
            <a:r>
              <a:rPr lang="en-US" dirty="0"/>
              <a:t> </a:t>
            </a:r>
            <a:r>
              <a:rPr lang="en-US" dirty="0" err="1"/>
              <a:t>abadi</a:t>
            </a:r>
            <a:r>
              <a:rPr lang="en-US" dirty="0"/>
              <a:t> ……… </a:t>
            </a:r>
            <a:r>
              <a:rPr lang="en-US" dirty="0" err="1"/>
              <a:t>setelah</a:t>
            </a:r>
            <a:r>
              <a:rPr lang="en-US" dirty="0"/>
              <a:t> UUPA </a:t>
            </a:r>
            <a:r>
              <a:rPr lang="en-US" dirty="0" err="1"/>
              <a:t>dikonversi</a:t>
            </a:r>
            <a:r>
              <a:rPr lang="en-US" dirty="0"/>
              <a:t>  HM</a:t>
            </a:r>
          </a:p>
          <a:p>
            <a:pPr lvl="0" algn="just"/>
            <a:r>
              <a:rPr lang="en-US" dirty="0" err="1"/>
              <a:t>Hak</a:t>
            </a:r>
            <a:r>
              <a:rPr lang="en-US" dirty="0"/>
              <a:t> </a:t>
            </a:r>
            <a:r>
              <a:rPr lang="en-US" dirty="0" err="1"/>
              <a:t>Erfpacht</a:t>
            </a:r>
            <a:r>
              <a:rPr lang="en-US" dirty="0"/>
              <a:t> </a:t>
            </a:r>
            <a:r>
              <a:rPr lang="en-US" dirty="0" err="1"/>
              <a:t>untuk</a:t>
            </a:r>
            <a:r>
              <a:rPr lang="en-US" dirty="0"/>
              <a:t> </a:t>
            </a:r>
            <a:r>
              <a:rPr lang="en-US" dirty="0" err="1" smtClean="0"/>
              <a:t>perkebunan</a:t>
            </a:r>
            <a:r>
              <a:rPr lang="en-US" dirty="0" smtClean="0"/>
              <a:t> </a:t>
            </a:r>
            <a:r>
              <a:rPr lang="en-US" dirty="0" err="1"/>
              <a:t>besar</a:t>
            </a:r>
            <a:r>
              <a:rPr lang="en-US" dirty="0"/>
              <a:t>…… </a:t>
            </a:r>
            <a:r>
              <a:rPr lang="en-US" dirty="0" err="1"/>
              <a:t>setelah</a:t>
            </a:r>
            <a:r>
              <a:rPr lang="en-US" dirty="0"/>
              <a:t> UUPA </a:t>
            </a:r>
            <a:r>
              <a:rPr lang="en-US" dirty="0" err="1"/>
              <a:t>dikonversi</a:t>
            </a:r>
            <a:r>
              <a:rPr lang="en-US" dirty="0"/>
              <a:t> HGU 20 </a:t>
            </a:r>
            <a:r>
              <a:rPr lang="en-US" dirty="0" err="1"/>
              <a:t>th</a:t>
            </a:r>
            <a:endParaRPr lang="en-US" dirty="0"/>
          </a:p>
          <a:p>
            <a:pPr lvl="0" algn="just"/>
            <a:r>
              <a:rPr lang="en-US" dirty="0" err="1"/>
              <a:t>Hak</a:t>
            </a:r>
            <a:r>
              <a:rPr lang="en-US" dirty="0"/>
              <a:t> </a:t>
            </a:r>
            <a:r>
              <a:rPr lang="en-US" dirty="0" err="1"/>
              <a:t>Erfpacht</a:t>
            </a:r>
            <a:r>
              <a:rPr lang="en-US" dirty="0"/>
              <a:t> </a:t>
            </a:r>
            <a:r>
              <a:rPr lang="en-US" dirty="0" err="1"/>
              <a:t>untuk</a:t>
            </a:r>
            <a:r>
              <a:rPr lang="en-US" dirty="0"/>
              <a:t> </a:t>
            </a:r>
            <a:r>
              <a:rPr lang="en-US" dirty="0" err="1"/>
              <a:t>pertanian</a:t>
            </a:r>
            <a:r>
              <a:rPr lang="en-US" dirty="0"/>
              <a:t> </a:t>
            </a:r>
            <a:r>
              <a:rPr lang="en-US" dirty="0" err="1"/>
              <a:t>kecil</a:t>
            </a:r>
            <a:r>
              <a:rPr lang="en-US" dirty="0"/>
              <a:t> ……..</a:t>
            </a:r>
            <a:r>
              <a:rPr lang="en-US" dirty="0" err="1"/>
              <a:t>setelah</a:t>
            </a:r>
            <a:r>
              <a:rPr lang="en-US" dirty="0"/>
              <a:t> UUPA </a:t>
            </a:r>
            <a:r>
              <a:rPr lang="en-US" dirty="0" err="1"/>
              <a:t>dihapus</a:t>
            </a:r>
            <a:endParaRPr lang="en-US" dirty="0"/>
          </a:p>
          <a:p>
            <a:pPr lvl="0" algn="just"/>
            <a:r>
              <a:rPr lang="en-US" dirty="0" err="1"/>
              <a:t>Hak</a:t>
            </a:r>
            <a:r>
              <a:rPr lang="en-US" dirty="0"/>
              <a:t> </a:t>
            </a:r>
            <a:r>
              <a:rPr lang="en-US" dirty="0" err="1"/>
              <a:t>Erfpacht</a:t>
            </a:r>
            <a:r>
              <a:rPr lang="en-US" dirty="0"/>
              <a:t> </a:t>
            </a:r>
            <a:r>
              <a:rPr lang="en-US" dirty="0" err="1"/>
              <a:t>untuk</a:t>
            </a:r>
            <a:r>
              <a:rPr lang="en-US" dirty="0"/>
              <a:t> </a:t>
            </a:r>
            <a:r>
              <a:rPr lang="en-US" dirty="0" err="1"/>
              <a:t>perumahan</a:t>
            </a:r>
            <a:r>
              <a:rPr lang="en-US" dirty="0"/>
              <a:t> ……… </a:t>
            </a:r>
            <a:r>
              <a:rPr lang="en-US" dirty="0" err="1"/>
              <a:t>setelah</a:t>
            </a:r>
            <a:r>
              <a:rPr lang="en-US" dirty="0"/>
              <a:t> UUPA </a:t>
            </a:r>
            <a:r>
              <a:rPr lang="en-US" dirty="0" err="1"/>
              <a:t>dikonversi</a:t>
            </a:r>
            <a:r>
              <a:rPr lang="en-US" dirty="0"/>
              <a:t> HGB 20 </a:t>
            </a:r>
            <a:r>
              <a:rPr lang="en-US" dirty="0" err="1" smtClean="0"/>
              <a:t>tahun</a:t>
            </a:r>
            <a:endParaRPr lang="en-US" dirty="0" smtClean="0"/>
          </a:p>
          <a:p>
            <a:pPr lvl="0" algn="ctr">
              <a:buNone/>
            </a:pPr>
            <a:r>
              <a:rPr lang="en-US" dirty="0" smtClean="0"/>
              <a:t>46</a:t>
            </a:r>
            <a:endParaRPr lang="en-US" dirty="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PEMBERIAN HAK BARU ATAS TANAH KONVERSI BEKAS HAK – HAK BARAT</a:t>
            </a:r>
            <a:r>
              <a:rPr lang="en-US" dirty="0" smtClean="0"/>
              <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p:txBody>
          <a:bodyPr/>
          <a:lstStyle/>
          <a:p>
            <a:pPr algn="just"/>
            <a:r>
              <a:rPr lang="en-US" dirty="0" err="1" smtClean="0"/>
              <a:t>Seperti</a:t>
            </a:r>
            <a:r>
              <a:rPr lang="en-US" dirty="0" smtClean="0"/>
              <a:t> </a:t>
            </a:r>
            <a:r>
              <a:rPr lang="en-US" dirty="0"/>
              <a:t>yang </a:t>
            </a:r>
            <a:r>
              <a:rPr lang="en-US" dirty="0" err="1"/>
              <a:t>dinyatakan</a:t>
            </a:r>
            <a:r>
              <a:rPr lang="en-US" dirty="0"/>
              <a:t> </a:t>
            </a:r>
            <a:r>
              <a:rPr lang="en-US" dirty="0" err="1"/>
              <a:t>dalam</a:t>
            </a:r>
            <a:r>
              <a:rPr lang="en-US" dirty="0"/>
              <a:t> UUPA, </a:t>
            </a:r>
            <a:r>
              <a:rPr lang="en-US" dirty="0" err="1"/>
              <a:t>tanah</a:t>
            </a:r>
            <a:r>
              <a:rPr lang="en-US" dirty="0"/>
              <a:t> yang </a:t>
            </a:r>
            <a:r>
              <a:rPr lang="en-US" dirty="0" err="1"/>
              <a:t>berasal</a:t>
            </a:r>
            <a:r>
              <a:rPr lang="en-US" dirty="0"/>
              <a:t> </a:t>
            </a:r>
            <a:r>
              <a:rPr lang="en-US" dirty="0" err="1"/>
              <a:t>dari</a:t>
            </a:r>
            <a:r>
              <a:rPr lang="en-US" dirty="0"/>
              <a:t> </a:t>
            </a:r>
            <a:r>
              <a:rPr lang="en-US" dirty="0" err="1"/>
              <a:t>konversi</a:t>
            </a:r>
            <a:r>
              <a:rPr lang="en-US" dirty="0"/>
              <a:t> </a:t>
            </a:r>
            <a:r>
              <a:rPr lang="en-US" dirty="0" err="1"/>
              <a:t>bekas</a:t>
            </a:r>
            <a:r>
              <a:rPr lang="en-US" dirty="0"/>
              <a:t> </a:t>
            </a:r>
            <a:r>
              <a:rPr lang="en-US" dirty="0" err="1"/>
              <a:t>hak</a:t>
            </a:r>
            <a:r>
              <a:rPr lang="en-US" dirty="0"/>
              <a:t> </a:t>
            </a:r>
            <a:r>
              <a:rPr lang="en-US" dirty="0" err="1"/>
              <a:t>barat</a:t>
            </a:r>
            <a:r>
              <a:rPr lang="en-US" dirty="0"/>
              <a:t> </a:t>
            </a:r>
            <a:r>
              <a:rPr lang="en-US" dirty="0" err="1"/>
              <a:t>akan</a:t>
            </a:r>
            <a:r>
              <a:rPr lang="en-US" dirty="0"/>
              <a:t> </a:t>
            </a:r>
            <a:r>
              <a:rPr lang="en-US" dirty="0" err="1"/>
              <a:t>berakhir</a:t>
            </a:r>
            <a:r>
              <a:rPr lang="en-US" dirty="0"/>
              <a:t> </a:t>
            </a:r>
            <a:r>
              <a:rPr lang="en-US" dirty="0" err="1"/>
              <a:t>pada</a:t>
            </a:r>
            <a:r>
              <a:rPr lang="en-US" dirty="0"/>
              <a:t> </a:t>
            </a:r>
            <a:r>
              <a:rPr lang="en-US" dirty="0" err="1"/>
              <a:t>tanggal</a:t>
            </a:r>
            <a:r>
              <a:rPr lang="en-US" dirty="0"/>
              <a:t> 24 September 1980 </a:t>
            </a:r>
            <a:r>
              <a:rPr lang="en-US" dirty="0" err="1"/>
              <a:t>dan</a:t>
            </a:r>
            <a:r>
              <a:rPr lang="en-US" dirty="0"/>
              <a:t> </a:t>
            </a:r>
            <a:r>
              <a:rPr lang="en-US" dirty="0" err="1"/>
              <a:t>tanahnya</a:t>
            </a:r>
            <a:r>
              <a:rPr lang="en-US" dirty="0"/>
              <a:t> </a:t>
            </a:r>
            <a:r>
              <a:rPr lang="en-US" dirty="0" err="1"/>
              <a:t>menjadi</a:t>
            </a:r>
            <a:r>
              <a:rPr lang="en-US" dirty="0"/>
              <a:t> </a:t>
            </a:r>
            <a:r>
              <a:rPr lang="en-US" dirty="0" err="1"/>
              <a:t>tanah</a:t>
            </a:r>
            <a:r>
              <a:rPr lang="en-US" dirty="0"/>
              <a:t> Negara.</a:t>
            </a:r>
          </a:p>
          <a:p>
            <a:pPr algn="ctr">
              <a:buNone/>
            </a:pPr>
            <a:endParaRPr lang="en-US" dirty="0" smtClean="0"/>
          </a:p>
          <a:p>
            <a:pPr algn="ctr">
              <a:buNone/>
            </a:pPr>
            <a:endParaRPr lang="en-US" dirty="0" smtClean="0"/>
          </a:p>
          <a:p>
            <a:pPr algn="ctr">
              <a:buNone/>
            </a:pPr>
            <a:endParaRPr lang="en-US" dirty="0" smtClean="0"/>
          </a:p>
          <a:p>
            <a:pPr algn="ctr">
              <a:buNone/>
            </a:pPr>
            <a:r>
              <a:rPr lang="en-US" dirty="0" smtClean="0"/>
              <a:t>47</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100" dirty="0" smtClean="0"/>
              <a:t/>
            </a:r>
            <a:br>
              <a:rPr lang="en-US" sz="3100" dirty="0" smtClean="0"/>
            </a:br>
            <a:r>
              <a:rPr lang="en-US" sz="3100" dirty="0" smtClean="0"/>
              <a:t/>
            </a:r>
            <a:br>
              <a:rPr lang="en-US" sz="3100" dirty="0" smtClean="0"/>
            </a:br>
            <a:r>
              <a:rPr lang="en-US" sz="3100" b="1" dirty="0" err="1" smtClean="0"/>
              <a:t>Untuk</a:t>
            </a:r>
            <a:r>
              <a:rPr lang="en-US" sz="3100" b="1" dirty="0" smtClean="0"/>
              <a:t> </a:t>
            </a:r>
            <a:r>
              <a:rPr lang="en-US" sz="3100" b="1" dirty="0" err="1" smtClean="0"/>
              <a:t>mengatur</a:t>
            </a:r>
            <a:r>
              <a:rPr lang="en-US" sz="3100" b="1" dirty="0" smtClean="0"/>
              <a:t> </a:t>
            </a:r>
            <a:r>
              <a:rPr lang="en-US" sz="3100" b="1" dirty="0" err="1" smtClean="0"/>
              <a:t>akibat</a:t>
            </a:r>
            <a:r>
              <a:rPr lang="en-US" sz="3100" b="1" dirty="0" smtClean="0"/>
              <a:t> </a:t>
            </a:r>
            <a:r>
              <a:rPr lang="en-US" sz="3100" b="1" dirty="0" err="1" smtClean="0"/>
              <a:t>hukum</a:t>
            </a:r>
            <a:r>
              <a:rPr lang="en-US" sz="3100" b="1" dirty="0" smtClean="0"/>
              <a:t> </a:t>
            </a:r>
            <a:r>
              <a:rPr lang="en-US" sz="3100" b="1" dirty="0" err="1" smtClean="0"/>
              <a:t>ketentuan</a:t>
            </a:r>
            <a:r>
              <a:rPr lang="en-US" sz="3100" b="1" dirty="0" smtClean="0"/>
              <a:t> </a:t>
            </a:r>
            <a:r>
              <a:rPr lang="en-US" sz="3100" b="1" dirty="0" err="1" smtClean="0"/>
              <a:t>tersebut</a:t>
            </a:r>
            <a:r>
              <a:rPr lang="en-US" sz="3100" b="1" dirty="0" smtClean="0"/>
              <a:t> </a:t>
            </a:r>
            <a:r>
              <a:rPr lang="en-US" sz="3100" b="1" dirty="0" err="1" smtClean="0"/>
              <a:t>dan</a:t>
            </a:r>
            <a:r>
              <a:rPr lang="en-US" sz="3100" b="1" dirty="0" smtClean="0"/>
              <a:t> </a:t>
            </a:r>
            <a:r>
              <a:rPr lang="en-US" sz="3100" b="1" dirty="0" err="1" smtClean="0"/>
              <a:t>menentukan</a:t>
            </a:r>
            <a:r>
              <a:rPr lang="en-US" sz="3100" b="1" dirty="0" smtClean="0"/>
              <a:t> status </a:t>
            </a:r>
            <a:r>
              <a:rPr lang="en-US" sz="3100" b="1" dirty="0" err="1" smtClean="0"/>
              <a:t>hukum</a:t>
            </a:r>
            <a:r>
              <a:rPr lang="en-US" sz="3100" b="1" dirty="0" smtClean="0"/>
              <a:t> </a:t>
            </a:r>
            <a:r>
              <a:rPr lang="en-US" sz="3100" b="1" dirty="0" err="1" smtClean="0"/>
              <a:t>serta</a:t>
            </a:r>
            <a:r>
              <a:rPr lang="en-US" sz="3100" b="1" dirty="0" smtClean="0"/>
              <a:t> </a:t>
            </a:r>
            <a:r>
              <a:rPr lang="en-US" sz="3100" b="1" dirty="0" err="1" smtClean="0"/>
              <a:t>penggunaan</a:t>
            </a:r>
            <a:r>
              <a:rPr lang="en-US" sz="3100" b="1" dirty="0" smtClean="0"/>
              <a:t> </a:t>
            </a:r>
            <a:r>
              <a:rPr lang="en-US" sz="3100" b="1" dirty="0" err="1" smtClean="0"/>
              <a:t>lebih</a:t>
            </a:r>
            <a:r>
              <a:rPr lang="en-US" sz="3100" b="1" dirty="0" smtClean="0"/>
              <a:t> </a:t>
            </a:r>
            <a:r>
              <a:rPr lang="en-US" sz="3100" b="1" dirty="0" err="1" smtClean="0"/>
              <a:t>lanjut</a:t>
            </a:r>
            <a:r>
              <a:rPr lang="en-US" sz="3100" b="1" dirty="0" smtClean="0"/>
              <a:t> </a:t>
            </a:r>
            <a:r>
              <a:rPr lang="en-US" sz="3100" b="1" dirty="0" err="1" smtClean="0"/>
              <a:t>tanah</a:t>
            </a:r>
            <a:r>
              <a:rPr lang="en-US" sz="3100" b="1" dirty="0" smtClean="0"/>
              <a:t> </a:t>
            </a:r>
            <a:r>
              <a:rPr lang="en-US" sz="3100" b="1" dirty="0" err="1" smtClean="0"/>
              <a:t>tsb</a:t>
            </a:r>
            <a:r>
              <a:rPr lang="en-US" sz="3100" b="1" dirty="0" smtClean="0"/>
              <a:t> </a:t>
            </a:r>
            <a:r>
              <a:rPr lang="en-US" sz="3100" b="1" dirty="0" err="1" smtClean="0"/>
              <a:t>telah</a:t>
            </a:r>
            <a:r>
              <a:rPr lang="en-US" sz="3100" b="1" dirty="0" smtClean="0"/>
              <a:t> </a:t>
            </a:r>
            <a:r>
              <a:rPr lang="en-US" sz="3100" b="1" dirty="0" err="1" smtClean="0"/>
              <a:t>dikeluarkan</a:t>
            </a:r>
            <a:r>
              <a:rPr lang="en-US" sz="3100" b="1" dirty="0" smtClean="0"/>
              <a:t> </a:t>
            </a:r>
            <a:r>
              <a:rPr lang="en-US" b="1" dirty="0" smtClean="0"/>
              <a:t>:</a:t>
            </a:r>
            <a:br>
              <a:rPr lang="en-US" b="1" dirty="0" smtClean="0"/>
            </a:br>
            <a:endParaRPr lang="en-US" b="1" dirty="0"/>
          </a:p>
        </p:txBody>
      </p:sp>
      <p:sp>
        <p:nvSpPr>
          <p:cNvPr id="3" name="Content Placeholder 2"/>
          <p:cNvSpPr>
            <a:spLocks noGrp="1"/>
          </p:cNvSpPr>
          <p:nvPr>
            <p:ph idx="1"/>
          </p:nvPr>
        </p:nvSpPr>
        <p:spPr>
          <a:xfrm>
            <a:off x="457200" y="1828800"/>
            <a:ext cx="8229600" cy="4495800"/>
          </a:xfrm>
        </p:spPr>
        <p:txBody>
          <a:bodyPr>
            <a:normAutofit fontScale="92500" lnSpcReduction="10000"/>
          </a:bodyPr>
          <a:lstStyle/>
          <a:p>
            <a:pPr>
              <a:buNone/>
            </a:pPr>
            <a:endParaRPr lang="en-US" dirty="0"/>
          </a:p>
          <a:p>
            <a:pPr lvl="0" algn="just"/>
            <a:r>
              <a:rPr lang="en-US" dirty="0" err="1"/>
              <a:t>Keputusan</a:t>
            </a:r>
            <a:r>
              <a:rPr lang="en-US" dirty="0"/>
              <a:t> </a:t>
            </a:r>
            <a:r>
              <a:rPr lang="en-US" dirty="0" err="1"/>
              <a:t>Presiden</a:t>
            </a:r>
            <a:r>
              <a:rPr lang="en-US" dirty="0"/>
              <a:t>  No. 32 </a:t>
            </a:r>
            <a:r>
              <a:rPr lang="en-US" dirty="0" err="1"/>
              <a:t>tahun</a:t>
            </a:r>
            <a:r>
              <a:rPr lang="en-US" dirty="0"/>
              <a:t> 1979, </a:t>
            </a:r>
            <a:r>
              <a:rPr lang="en-US" dirty="0" err="1"/>
              <a:t>tentang</a:t>
            </a:r>
            <a:r>
              <a:rPr lang="en-US" dirty="0"/>
              <a:t> </a:t>
            </a:r>
            <a:r>
              <a:rPr lang="en-US" dirty="0" err="1"/>
              <a:t>Pokok</a:t>
            </a:r>
            <a:r>
              <a:rPr lang="en-US" dirty="0"/>
              <a:t> – </a:t>
            </a:r>
            <a:r>
              <a:rPr lang="en-US" dirty="0" err="1"/>
              <a:t>pokok</a:t>
            </a:r>
            <a:r>
              <a:rPr lang="en-US" dirty="0"/>
              <a:t> </a:t>
            </a:r>
            <a:r>
              <a:rPr lang="en-US" dirty="0" err="1"/>
              <a:t>Kebijaksanaan</a:t>
            </a:r>
            <a:r>
              <a:rPr lang="en-US" dirty="0"/>
              <a:t> </a:t>
            </a:r>
            <a:r>
              <a:rPr lang="en-US" dirty="0" err="1"/>
              <a:t>dalam</a:t>
            </a:r>
            <a:r>
              <a:rPr lang="en-US" dirty="0"/>
              <a:t> </a:t>
            </a:r>
            <a:r>
              <a:rPr lang="en-US" dirty="0" err="1"/>
              <a:t>rangka</a:t>
            </a:r>
            <a:r>
              <a:rPr lang="en-US" dirty="0"/>
              <a:t> </a:t>
            </a:r>
            <a:r>
              <a:rPr lang="en-US" dirty="0" err="1"/>
              <a:t>Pemberian</a:t>
            </a:r>
            <a:r>
              <a:rPr lang="en-US" dirty="0"/>
              <a:t> </a:t>
            </a:r>
            <a:r>
              <a:rPr lang="en-US" dirty="0" err="1"/>
              <a:t>Hak</a:t>
            </a:r>
            <a:r>
              <a:rPr lang="en-US" dirty="0"/>
              <a:t> </a:t>
            </a:r>
            <a:r>
              <a:rPr lang="en-US" dirty="0" err="1"/>
              <a:t>Baru</a:t>
            </a:r>
            <a:r>
              <a:rPr lang="en-US" dirty="0"/>
              <a:t> Tanah </a:t>
            </a:r>
            <a:r>
              <a:rPr lang="en-US" dirty="0" err="1"/>
              <a:t>Asal</a:t>
            </a:r>
            <a:r>
              <a:rPr lang="en-US" dirty="0"/>
              <a:t> </a:t>
            </a:r>
            <a:r>
              <a:rPr lang="en-US" dirty="0" err="1"/>
              <a:t>Konversi</a:t>
            </a:r>
            <a:r>
              <a:rPr lang="en-US" dirty="0"/>
              <a:t> </a:t>
            </a:r>
            <a:r>
              <a:rPr lang="en-US" dirty="0" err="1"/>
              <a:t>Hak</a:t>
            </a:r>
            <a:r>
              <a:rPr lang="en-US" dirty="0"/>
              <a:t> Barat, </a:t>
            </a:r>
            <a:r>
              <a:rPr lang="en-US" dirty="0" err="1"/>
              <a:t>dan</a:t>
            </a:r>
            <a:endParaRPr lang="en-US" dirty="0"/>
          </a:p>
          <a:p>
            <a:pPr lvl="0" algn="just"/>
            <a:r>
              <a:rPr lang="en-US" dirty="0" err="1"/>
              <a:t>Peraturan</a:t>
            </a:r>
            <a:r>
              <a:rPr lang="en-US" dirty="0"/>
              <a:t> </a:t>
            </a:r>
            <a:r>
              <a:rPr lang="en-US" dirty="0" err="1"/>
              <a:t>Menteri</a:t>
            </a:r>
            <a:r>
              <a:rPr lang="en-US" dirty="0"/>
              <a:t> </a:t>
            </a:r>
            <a:r>
              <a:rPr lang="en-US" dirty="0" err="1"/>
              <a:t>Dalam</a:t>
            </a:r>
            <a:r>
              <a:rPr lang="en-US" dirty="0"/>
              <a:t> </a:t>
            </a:r>
            <a:r>
              <a:rPr lang="en-US" dirty="0" err="1"/>
              <a:t>Negeri</a:t>
            </a:r>
            <a:r>
              <a:rPr lang="en-US" dirty="0"/>
              <a:t> No. 3 </a:t>
            </a:r>
            <a:r>
              <a:rPr lang="en-US" dirty="0" err="1"/>
              <a:t>tahun</a:t>
            </a:r>
            <a:r>
              <a:rPr lang="en-US" dirty="0"/>
              <a:t> 1979, </a:t>
            </a:r>
            <a:r>
              <a:rPr lang="en-US" dirty="0" err="1"/>
              <a:t>tentang</a:t>
            </a:r>
            <a:r>
              <a:rPr lang="en-US" dirty="0"/>
              <a:t> </a:t>
            </a:r>
            <a:r>
              <a:rPr lang="en-US" dirty="0" err="1"/>
              <a:t>Ketentuan</a:t>
            </a:r>
            <a:r>
              <a:rPr lang="en-US" dirty="0"/>
              <a:t> – </a:t>
            </a:r>
            <a:r>
              <a:rPr lang="en-US" dirty="0" err="1"/>
              <a:t>ketentuan</a:t>
            </a:r>
            <a:r>
              <a:rPr lang="en-US" dirty="0"/>
              <a:t> </a:t>
            </a:r>
            <a:r>
              <a:rPr lang="en-US" dirty="0" err="1"/>
              <a:t>mengenai</a:t>
            </a:r>
            <a:r>
              <a:rPr lang="en-US" dirty="0"/>
              <a:t> </a:t>
            </a:r>
            <a:r>
              <a:rPr lang="en-US" dirty="0" err="1"/>
              <a:t>Permohonan</a:t>
            </a:r>
            <a:r>
              <a:rPr lang="en-US" dirty="0"/>
              <a:t> </a:t>
            </a:r>
            <a:r>
              <a:rPr lang="en-US" dirty="0" err="1"/>
              <a:t>dan</a:t>
            </a:r>
            <a:r>
              <a:rPr lang="en-US" dirty="0"/>
              <a:t> </a:t>
            </a:r>
            <a:r>
              <a:rPr lang="en-US" dirty="0" err="1"/>
              <a:t>pemberian</a:t>
            </a:r>
            <a:r>
              <a:rPr lang="en-US" dirty="0"/>
              <a:t> </a:t>
            </a:r>
            <a:r>
              <a:rPr lang="en-US" dirty="0" err="1"/>
              <a:t>hak</a:t>
            </a:r>
            <a:r>
              <a:rPr lang="en-US" dirty="0"/>
              <a:t> </a:t>
            </a:r>
            <a:r>
              <a:rPr lang="en-US" dirty="0" err="1"/>
              <a:t>Baru</a:t>
            </a:r>
            <a:r>
              <a:rPr lang="en-US" dirty="0"/>
              <a:t> </a:t>
            </a:r>
            <a:r>
              <a:rPr lang="en-US" dirty="0" err="1"/>
              <a:t>atas</a:t>
            </a:r>
            <a:r>
              <a:rPr lang="en-US" dirty="0"/>
              <a:t> Tanah </a:t>
            </a:r>
            <a:r>
              <a:rPr lang="en-US" dirty="0" err="1"/>
              <a:t>Asal</a:t>
            </a:r>
            <a:r>
              <a:rPr lang="en-US" dirty="0"/>
              <a:t> </a:t>
            </a:r>
            <a:r>
              <a:rPr lang="en-US" dirty="0" err="1"/>
              <a:t>Konversi</a:t>
            </a:r>
            <a:r>
              <a:rPr lang="en-US" dirty="0"/>
              <a:t> </a:t>
            </a:r>
            <a:r>
              <a:rPr lang="en-US" dirty="0" err="1"/>
              <a:t>Hak</a:t>
            </a:r>
            <a:r>
              <a:rPr lang="en-US" dirty="0"/>
              <a:t> Barat</a:t>
            </a:r>
          </a:p>
          <a:p>
            <a:pPr algn="ctr">
              <a:buNone/>
            </a:pPr>
            <a:r>
              <a:rPr lang="en-US" dirty="0" smtClean="0"/>
              <a:t>48</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63762"/>
          </a:xfrm>
        </p:spPr>
        <p:txBody>
          <a:bodyPr>
            <a:normAutofit fontScale="90000"/>
          </a:bodyPr>
          <a:lstStyle/>
          <a:p>
            <a:pPr algn="l"/>
            <a:r>
              <a:rPr lang="en-US" sz="3600" b="1" dirty="0" err="1" smtClean="0"/>
              <a:t>Kemudian</a:t>
            </a:r>
            <a:r>
              <a:rPr lang="en-US" sz="3600" b="1" dirty="0" smtClean="0"/>
              <a:t> </a:t>
            </a:r>
            <a:r>
              <a:rPr lang="en-US" sz="3600" b="1" dirty="0" err="1" smtClean="0"/>
              <a:t>dilanjutkan</a:t>
            </a:r>
            <a:r>
              <a:rPr lang="en-US" sz="3600" b="1" dirty="0" smtClean="0"/>
              <a:t> </a:t>
            </a:r>
            <a:r>
              <a:rPr lang="en-US" sz="3600" b="1" dirty="0" err="1" smtClean="0"/>
              <a:t>dng</a:t>
            </a:r>
            <a:r>
              <a:rPr lang="en-US" sz="3600" b="1" dirty="0" smtClean="0"/>
              <a:t> </a:t>
            </a:r>
            <a:r>
              <a:rPr lang="en-US" sz="3600" b="1" dirty="0" err="1" smtClean="0"/>
              <a:t>Keputusan</a:t>
            </a:r>
            <a:r>
              <a:rPr lang="en-US" sz="3600" b="1" dirty="0" smtClean="0"/>
              <a:t> </a:t>
            </a:r>
            <a:r>
              <a:rPr lang="en-US" sz="3600" b="1" dirty="0" err="1" smtClean="0"/>
              <a:t>Direktur</a:t>
            </a:r>
            <a:r>
              <a:rPr lang="en-US" sz="3600" b="1" dirty="0" smtClean="0"/>
              <a:t> </a:t>
            </a:r>
            <a:r>
              <a:rPr lang="en-US" sz="3600" b="1" dirty="0" err="1" smtClean="0"/>
              <a:t>Jenderal</a:t>
            </a:r>
            <a:r>
              <a:rPr lang="en-US" sz="3600" b="1" dirty="0" smtClean="0"/>
              <a:t> </a:t>
            </a:r>
            <a:r>
              <a:rPr lang="en-US" sz="3600" b="1" dirty="0" err="1" smtClean="0"/>
              <a:t>Pendidikan</a:t>
            </a:r>
            <a:r>
              <a:rPr lang="en-US" sz="3600" b="1" dirty="0" smtClean="0"/>
              <a:t> </a:t>
            </a:r>
            <a:r>
              <a:rPr lang="en-US" sz="3600" b="1" dirty="0" err="1" smtClean="0"/>
              <a:t>Tinggi</a:t>
            </a:r>
            <a:r>
              <a:rPr lang="en-US" sz="3600" b="1" dirty="0" smtClean="0"/>
              <a:t> </a:t>
            </a:r>
            <a:r>
              <a:rPr lang="en-US" sz="3600" b="1" dirty="0" err="1" smtClean="0"/>
              <a:t>Departemen</a:t>
            </a:r>
            <a:r>
              <a:rPr lang="en-US" sz="3600" b="1" dirty="0" smtClean="0"/>
              <a:t> </a:t>
            </a:r>
            <a:r>
              <a:rPr lang="en-US" sz="3600" b="1" dirty="0" err="1" smtClean="0"/>
              <a:t>Pendidikan</a:t>
            </a:r>
            <a:r>
              <a:rPr lang="en-US" sz="3600" b="1" dirty="0" smtClean="0"/>
              <a:t> </a:t>
            </a:r>
            <a:r>
              <a:rPr lang="en-US" sz="3600" b="1" dirty="0" err="1" smtClean="0"/>
              <a:t>dan</a:t>
            </a:r>
            <a:r>
              <a:rPr lang="en-US" sz="3600" b="1" dirty="0" smtClean="0"/>
              <a:t> </a:t>
            </a:r>
            <a:r>
              <a:rPr lang="en-US" sz="3600" b="1" dirty="0" err="1" smtClean="0"/>
              <a:t>Kebudayaan</a:t>
            </a:r>
            <a:r>
              <a:rPr lang="en-US" sz="3600" b="1" dirty="0" smtClean="0"/>
              <a:t> </a:t>
            </a:r>
            <a:r>
              <a:rPr lang="en-US" sz="3600" b="1" dirty="0" err="1" smtClean="0"/>
              <a:t>tanggal</a:t>
            </a:r>
            <a:r>
              <a:rPr lang="en-US" sz="3600" b="1" dirty="0" smtClean="0"/>
              <a:t> 27 April 1983 </a:t>
            </a:r>
            <a:r>
              <a:rPr lang="en-US" sz="3600" b="1" dirty="0" err="1" smtClean="0"/>
              <a:t>Nomor</a:t>
            </a:r>
            <a:r>
              <a:rPr lang="en-US" sz="3600" b="1" dirty="0" smtClean="0"/>
              <a:t> 30/DJ/</a:t>
            </a:r>
            <a:r>
              <a:rPr lang="en-US" sz="3600" b="1" dirty="0" err="1" smtClean="0"/>
              <a:t>Kep</a:t>
            </a:r>
            <a:r>
              <a:rPr lang="en-US" sz="3600" b="1" dirty="0" smtClean="0"/>
              <a:t>/1983 :</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2590800"/>
            <a:ext cx="8229600" cy="4038600"/>
          </a:xfrm>
        </p:spPr>
        <p:txBody>
          <a:bodyPr>
            <a:normAutofit lnSpcReduction="10000"/>
          </a:bodyPr>
          <a:lstStyle/>
          <a:p>
            <a:pPr algn="just"/>
            <a:r>
              <a:rPr lang="en-US" dirty="0" err="1" smtClean="0"/>
              <a:t>tentang</a:t>
            </a:r>
            <a:r>
              <a:rPr lang="en-US" dirty="0" smtClean="0"/>
              <a:t> </a:t>
            </a:r>
            <a:r>
              <a:rPr lang="en-US" dirty="0" err="1" smtClean="0"/>
              <a:t>Kurikulum</a:t>
            </a:r>
            <a:r>
              <a:rPr lang="en-US" dirty="0" smtClean="0"/>
              <a:t> </a:t>
            </a:r>
            <a:r>
              <a:rPr lang="en-US" dirty="0" err="1"/>
              <a:t>Inti</a:t>
            </a:r>
            <a:r>
              <a:rPr lang="en-US" dirty="0"/>
              <a:t> Program </a:t>
            </a:r>
            <a:r>
              <a:rPr lang="en-US" dirty="0" err="1"/>
              <a:t>Pendidikan</a:t>
            </a:r>
            <a:r>
              <a:rPr lang="en-US" dirty="0"/>
              <a:t> </a:t>
            </a:r>
            <a:r>
              <a:rPr lang="en-US" dirty="0" err="1"/>
              <a:t>Sarjana</a:t>
            </a:r>
            <a:r>
              <a:rPr lang="en-US" dirty="0"/>
              <a:t> </a:t>
            </a:r>
            <a:r>
              <a:rPr lang="en-US" dirty="0" err="1"/>
              <a:t>Bidang</a:t>
            </a:r>
            <a:r>
              <a:rPr lang="en-US" dirty="0"/>
              <a:t> </a:t>
            </a:r>
            <a:r>
              <a:rPr lang="en-US" dirty="0" err="1"/>
              <a:t>Hukum</a:t>
            </a:r>
            <a:r>
              <a:rPr lang="en-US" dirty="0"/>
              <a:t>, </a:t>
            </a:r>
            <a:r>
              <a:rPr lang="en-US" dirty="0" err="1"/>
              <a:t>dlm</a:t>
            </a:r>
            <a:r>
              <a:rPr lang="en-US" dirty="0"/>
              <a:t> </a:t>
            </a:r>
            <a:r>
              <a:rPr lang="en-US" dirty="0" err="1"/>
              <a:t>rangka</a:t>
            </a:r>
            <a:r>
              <a:rPr lang="en-US" dirty="0"/>
              <a:t> </a:t>
            </a:r>
            <a:r>
              <a:rPr lang="en-US" dirty="0" err="1" smtClean="0"/>
              <a:t>penyelenggaraan</a:t>
            </a:r>
            <a:r>
              <a:rPr lang="en-US" dirty="0" smtClean="0"/>
              <a:t> </a:t>
            </a:r>
            <a:r>
              <a:rPr lang="en-US" dirty="0" err="1"/>
              <a:t>pendidikan</a:t>
            </a:r>
            <a:r>
              <a:rPr lang="en-US" dirty="0"/>
              <a:t> </a:t>
            </a:r>
            <a:r>
              <a:rPr lang="en-US" dirty="0" err="1"/>
              <a:t>dengan</a:t>
            </a:r>
            <a:r>
              <a:rPr lang="en-US" dirty="0"/>
              <a:t> </a:t>
            </a:r>
            <a:r>
              <a:rPr lang="en-US" dirty="0" err="1"/>
              <a:t>Sistem</a:t>
            </a:r>
            <a:r>
              <a:rPr lang="en-US" dirty="0"/>
              <a:t> </a:t>
            </a:r>
            <a:r>
              <a:rPr lang="en-US" dirty="0" err="1"/>
              <a:t>Kredit</a:t>
            </a:r>
            <a:r>
              <a:rPr lang="en-US" dirty="0"/>
              <a:t> Semester (SKS). Mata </a:t>
            </a:r>
            <a:r>
              <a:rPr lang="en-US" dirty="0" err="1"/>
              <a:t>kuliah</a:t>
            </a:r>
            <a:r>
              <a:rPr lang="en-US" dirty="0"/>
              <a:t> </a:t>
            </a:r>
            <a:r>
              <a:rPr lang="en-US" dirty="0" err="1"/>
              <a:t>Hukum</a:t>
            </a:r>
            <a:r>
              <a:rPr lang="en-US" dirty="0"/>
              <a:t> </a:t>
            </a:r>
            <a:r>
              <a:rPr lang="en-US" dirty="0" err="1"/>
              <a:t>Pertanahan</a:t>
            </a:r>
            <a:r>
              <a:rPr lang="en-US" dirty="0"/>
              <a:t> </a:t>
            </a:r>
            <a:r>
              <a:rPr lang="en-US" dirty="0" err="1"/>
              <a:t>dimasukkan</a:t>
            </a:r>
            <a:r>
              <a:rPr lang="en-US" dirty="0"/>
              <a:t> </a:t>
            </a:r>
            <a:r>
              <a:rPr lang="en-US" dirty="0" err="1"/>
              <a:t>sbg</a:t>
            </a:r>
            <a:r>
              <a:rPr lang="en-US" dirty="0"/>
              <a:t> </a:t>
            </a:r>
            <a:r>
              <a:rPr lang="en-US" dirty="0" err="1"/>
              <a:t>mata</a:t>
            </a:r>
            <a:r>
              <a:rPr lang="en-US" dirty="0"/>
              <a:t> </a:t>
            </a:r>
            <a:r>
              <a:rPr lang="en-US" dirty="0" err="1"/>
              <a:t>kuliah</a:t>
            </a:r>
            <a:r>
              <a:rPr lang="en-US" dirty="0"/>
              <a:t> </a:t>
            </a:r>
            <a:r>
              <a:rPr lang="en-US" dirty="0" err="1"/>
              <a:t>Hukum</a:t>
            </a:r>
            <a:r>
              <a:rPr lang="en-US" dirty="0"/>
              <a:t> </a:t>
            </a:r>
            <a:r>
              <a:rPr lang="en-US" dirty="0" err="1"/>
              <a:t>dng</a:t>
            </a:r>
            <a:r>
              <a:rPr lang="en-US" dirty="0"/>
              <a:t> </a:t>
            </a:r>
            <a:r>
              <a:rPr lang="en-US" dirty="0" err="1"/>
              <a:t>nama</a:t>
            </a:r>
            <a:r>
              <a:rPr lang="en-US" dirty="0"/>
              <a:t> HK </a:t>
            </a:r>
            <a:r>
              <a:rPr lang="en-US" dirty="0" err="1"/>
              <a:t>Pertanahan</a:t>
            </a:r>
            <a:r>
              <a:rPr lang="en-US" dirty="0"/>
              <a:t> I, </a:t>
            </a:r>
            <a:r>
              <a:rPr lang="en-US" dirty="0" err="1"/>
              <a:t>sedangkan</a:t>
            </a:r>
            <a:r>
              <a:rPr lang="en-US" dirty="0"/>
              <a:t> </a:t>
            </a:r>
            <a:r>
              <a:rPr lang="en-US" dirty="0" err="1"/>
              <a:t>Hk</a:t>
            </a:r>
            <a:r>
              <a:rPr lang="en-US" dirty="0"/>
              <a:t>. </a:t>
            </a:r>
            <a:r>
              <a:rPr lang="en-US" dirty="0" err="1"/>
              <a:t>Pertanahan</a:t>
            </a:r>
            <a:r>
              <a:rPr lang="en-US" dirty="0"/>
              <a:t> II </a:t>
            </a:r>
            <a:r>
              <a:rPr lang="en-US" dirty="0" err="1"/>
              <a:t>sbg</a:t>
            </a:r>
            <a:r>
              <a:rPr lang="en-US" dirty="0"/>
              <a:t> </a:t>
            </a:r>
            <a:r>
              <a:rPr lang="en-US" dirty="0" err="1"/>
              <a:t>mt</a:t>
            </a:r>
            <a:r>
              <a:rPr lang="en-US" dirty="0"/>
              <a:t> </a:t>
            </a:r>
            <a:r>
              <a:rPr lang="en-US" dirty="0" err="1"/>
              <a:t>kuliah</a:t>
            </a:r>
            <a:r>
              <a:rPr lang="en-US" dirty="0"/>
              <a:t> </a:t>
            </a:r>
            <a:r>
              <a:rPr lang="en-US" dirty="0" err="1"/>
              <a:t>pendalaman</a:t>
            </a:r>
            <a:r>
              <a:rPr lang="en-US" dirty="0"/>
              <a:t>.</a:t>
            </a:r>
          </a:p>
          <a:p>
            <a:pPr algn="ctr">
              <a:buNone/>
            </a:pPr>
            <a:r>
              <a:rPr lang="en-US" dirty="0" smtClean="0"/>
              <a:t>5</a:t>
            </a:r>
            <a:endParaRPr lang="en-US" dirty="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MAKSUD PERATURAN TERSEBUT :</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486400"/>
          </a:xfrm>
        </p:spPr>
        <p:txBody>
          <a:bodyPr>
            <a:normAutofit/>
          </a:bodyPr>
          <a:lstStyle/>
          <a:p>
            <a:pPr lvl="0" algn="just"/>
            <a:r>
              <a:rPr lang="en-US" dirty="0" err="1" smtClean="0"/>
              <a:t>Menegaskan</a:t>
            </a:r>
            <a:r>
              <a:rPr lang="en-US" dirty="0" smtClean="0"/>
              <a:t> </a:t>
            </a:r>
            <a:r>
              <a:rPr lang="en-US" dirty="0"/>
              <a:t>status </a:t>
            </a:r>
            <a:r>
              <a:rPr lang="en-US" dirty="0" err="1"/>
              <a:t>tanah</a:t>
            </a:r>
            <a:r>
              <a:rPr lang="en-US" dirty="0"/>
              <a:t> </a:t>
            </a:r>
            <a:r>
              <a:rPr lang="en-US" dirty="0" err="1"/>
              <a:t>sebagai</a:t>
            </a:r>
            <a:r>
              <a:rPr lang="en-US" dirty="0"/>
              <a:t> </a:t>
            </a:r>
            <a:r>
              <a:rPr lang="en-US" dirty="0" err="1"/>
              <a:t>tanah</a:t>
            </a:r>
            <a:r>
              <a:rPr lang="en-US" dirty="0"/>
              <a:t> yang </a:t>
            </a:r>
            <a:r>
              <a:rPr lang="en-US" dirty="0" err="1"/>
              <a:t>langsung</a:t>
            </a:r>
            <a:r>
              <a:rPr lang="en-US" dirty="0"/>
              <a:t> </a:t>
            </a:r>
            <a:r>
              <a:rPr lang="en-US" dirty="0" err="1"/>
              <a:t>dikuasai</a:t>
            </a:r>
            <a:r>
              <a:rPr lang="en-US" dirty="0"/>
              <a:t> </a:t>
            </a:r>
            <a:r>
              <a:rPr lang="en-US" dirty="0" err="1"/>
              <a:t>oleh</a:t>
            </a:r>
            <a:r>
              <a:rPr lang="en-US" dirty="0"/>
              <a:t> Negara </a:t>
            </a:r>
            <a:r>
              <a:rPr lang="en-US" dirty="0" err="1"/>
              <a:t>pada</a:t>
            </a:r>
            <a:r>
              <a:rPr lang="en-US" dirty="0"/>
              <a:t> </a:t>
            </a:r>
            <a:r>
              <a:rPr lang="en-US" dirty="0" err="1"/>
              <a:t>saat</a:t>
            </a:r>
            <a:r>
              <a:rPr lang="en-US" dirty="0"/>
              <a:t> </a:t>
            </a:r>
            <a:r>
              <a:rPr lang="en-US" dirty="0" err="1"/>
              <a:t>berakhirnya</a:t>
            </a:r>
            <a:r>
              <a:rPr lang="en-US" dirty="0"/>
              <a:t> </a:t>
            </a:r>
            <a:r>
              <a:rPr lang="en-US" dirty="0" err="1"/>
              <a:t>hak</a:t>
            </a:r>
            <a:r>
              <a:rPr lang="en-US" dirty="0"/>
              <a:t> </a:t>
            </a:r>
            <a:r>
              <a:rPr lang="en-US" dirty="0" err="1"/>
              <a:t>atas</a:t>
            </a:r>
            <a:r>
              <a:rPr lang="en-US" dirty="0"/>
              <a:t> </a:t>
            </a:r>
            <a:r>
              <a:rPr lang="en-US" dirty="0" err="1"/>
              <a:t>tanah</a:t>
            </a:r>
            <a:r>
              <a:rPr lang="en-US" dirty="0"/>
              <a:t> </a:t>
            </a:r>
            <a:r>
              <a:rPr lang="en-US" dirty="0" err="1"/>
              <a:t>asal</a:t>
            </a:r>
            <a:r>
              <a:rPr lang="en-US" dirty="0"/>
              <a:t> </a:t>
            </a:r>
            <a:r>
              <a:rPr lang="en-US" dirty="0" err="1"/>
              <a:t>konversi</a:t>
            </a:r>
            <a:r>
              <a:rPr lang="en-US" dirty="0"/>
              <a:t> </a:t>
            </a:r>
            <a:r>
              <a:rPr lang="en-US" dirty="0" err="1"/>
              <a:t>hak</a:t>
            </a:r>
            <a:r>
              <a:rPr lang="en-US" dirty="0"/>
              <a:t> </a:t>
            </a:r>
            <a:r>
              <a:rPr lang="en-US" dirty="0" err="1"/>
              <a:t>barat</a:t>
            </a:r>
            <a:r>
              <a:rPr lang="en-US" dirty="0"/>
              <a:t>.</a:t>
            </a:r>
          </a:p>
          <a:p>
            <a:pPr lvl="0" algn="just"/>
            <a:r>
              <a:rPr lang="en-US" dirty="0" err="1"/>
              <a:t>Untuk</a:t>
            </a:r>
            <a:r>
              <a:rPr lang="en-US" dirty="0"/>
              <a:t> </a:t>
            </a:r>
            <a:r>
              <a:rPr lang="en-US" dirty="0" err="1"/>
              <a:t>menggariskan</a:t>
            </a:r>
            <a:r>
              <a:rPr lang="en-US" dirty="0"/>
              <a:t> </a:t>
            </a:r>
            <a:r>
              <a:rPr lang="en-US" dirty="0" err="1"/>
              <a:t>kebijaksanaan</a:t>
            </a:r>
            <a:r>
              <a:rPr lang="en-US" dirty="0"/>
              <a:t> </a:t>
            </a:r>
            <a:r>
              <a:rPr lang="en-US" dirty="0" err="1"/>
              <a:t>secara</a:t>
            </a:r>
            <a:r>
              <a:rPr lang="en-US" dirty="0"/>
              <a:t> </a:t>
            </a:r>
            <a:r>
              <a:rPr lang="en-US" dirty="0" err="1"/>
              <a:t>menyeluruh</a:t>
            </a:r>
            <a:r>
              <a:rPr lang="en-US" dirty="0"/>
              <a:t> </a:t>
            </a:r>
            <a:r>
              <a:rPr lang="en-US" dirty="0" err="1"/>
              <a:t>dalam</a:t>
            </a:r>
            <a:r>
              <a:rPr lang="en-US" dirty="0"/>
              <a:t> </a:t>
            </a:r>
            <a:r>
              <a:rPr lang="en-US" dirty="0" err="1"/>
              <a:t>rangka</a:t>
            </a:r>
            <a:r>
              <a:rPr lang="en-US" dirty="0"/>
              <a:t> </a:t>
            </a:r>
            <a:r>
              <a:rPr lang="en-US" dirty="0" err="1"/>
              <a:t>menata</a:t>
            </a:r>
            <a:r>
              <a:rPr lang="en-US" dirty="0"/>
              <a:t> </a:t>
            </a:r>
            <a:r>
              <a:rPr lang="en-US" dirty="0" err="1"/>
              <a:t>kembali</a:t>
            </a:r>
            <a:r>
              <a:rPr lang="en-US" dirty="0"/>
              <a:t> </a:t>
            </a:r>
            <a:r>
              <a:rPr lang="en-US" dirty="0" err="1"/>
              <a:t>penggunaan</a:t>
            </a:r>
            <a:r>
              <a:rPr lang="en-US" dirty="0"/>
              <a:t>, </a:t>
            </a:r>
            <a:r>
              <a:rPr lang="en-US" dirty="0" err="1"/>
              <a:t>penguasaan</a:t>
            </a:r>
            <a:r>
              <a:rPr lang="en-US" dirty="0"/>
              <a:t> </a:t>
            </a:r>
            <a:r>
              <a:rPr lang="en-US" dirty="0" err="1"/>
              <a:t>dan</a:t>
            </a:r>
            <a:r>
              <a:rPr lang="en-US" dirty="0"/>
              <a:t> </a:t>
            </a:r>
            <a:r>
              <a:rPr lang="en-US" dirty="0" err="1"/>
              <a:t>pemilikan</a:t>
            </a:r>
            <a:r>
              <a:rPr lang="en-US" dirty="0"/>
              <a:t> </a:t>
            </a:r>
            <a:r>
              <a:rPr lang="en-US" dirty="0" err="1"/>
              <a:t>tanah</a:t>
            </a:r>
            <a:r>
              <a:rPr lang="en-US" dirty="0"/>
              <a:t> </a:t>
            </a:r>
            <a:r>
              <a:rPr lang="en-US" dirty="0" err="1"/>
              <a:t>sesuai</a:t>
            </a:r>
            <a:r>
              <a:rPr lang="en-US" dirty="0"/>
              <a:t> </a:t>
            </a:r>
            <a:r>
              <a:rPr lang="en-US" dirty="0" err="1"/>
              <a:t>dengan</a:t>
            </a:r>
            <a:r>
              <a:rPr lang="en-US" dirty="0"/>
              <a:t>  </a:t>
            </a:r>
            <a:r>
              <a:rPr lang="en-US" dirty="0" err="1"/>
              <a:t>catur</a:t>
            </a:r>
            <a:r>
              <a:rPr lang="en-US" dirty="0"/>
              <a:t> </a:t>
            </a:r>
            <a:r>
              <a:rPr lang="en-US" dirty="0" err="1"/>
              <a:t>tertib</a:t>
            </a:r>
            <a:r>
              <a:rPr lang="en-US" dirty="0"/>
              <a:t> </a:t>
            </a:r>
            <a:r>
              <a:rPr lang="en-US" dirty="0" err="1"/>
              <a:t>di</a:t>
            </a:r>
            <a:r>
              <a:rPr lang="en-US" dirty="0"/>
              <a:t> </a:t>
            </a:r>
            <a:r>
              <a:rPr lang="en-US" dirty="0" err="1"/>
              <a:t>bidang</a:t>
            </a:r>
            <a:r>
              <a:rPr lang="en-US" dirty="0"/>
              <a:t> </a:t>
            </a:r>
            <a:r>
              <a:rPr lang="en-US" dirty="0" err="1"/>
              <a:t>pertanahan</a:t>
            </a:r>
            <a:r>
              <a:rPr lang="en-US" dirty="0"/>
              <a:t>.</a:t>
            </a:r>
          </a:p>
          <a:p>
            <a:pPr algn="ctr">
              <a:buNone/>
            </a:pPr>
            <a:r>
              <a:rPr lang="en-US" dirty="0" smtClean="0"/>
              <a:t>49</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HAK – HAK ATAS TANAH MENURUT UUPA :</a:t>
            </a:r>
            <a:r>
              <a:rPr lang="en-US" sz="4000" dirty="0" smtClean="0"/>
              <a:t/>
            </a:r>
            <a:br>
              <a:rPr lang="en-US" sz="4000" dirty="0" smtClean="0"/>
            </a:br>
            <a:r>
              <a:rPr lang="en-US" dirty="0" smtClean="0"/>
              <a:t> </a:t>
            </a:r>
            <a:r>
              <a:rPr lang="en-US" sz="4000" dirty="0" smtClean="0"/>
              <a:t/>
            </a:r>
            <a:br>
              <a:rPr lang="en-US" sz="4000" dirty="0" smtClean="0"/>
            </a:br>
            <a:endParaRPr lang="en-US" dirty="0"/>
          </a:p>
        </p:txBody>
      </p:sp>
      <p:sp>
        <p:nvSpPr>
          <p:cNvPr id="3" name="Content Placeholder 2"/>
          <p:cNvSpPr>
            <a:spLocks noGrp="1"/>
          </p:cNvSpPr>
          <p:nvPr>
            <p:ph idx="1"/>
          </p:nvPr>
        </p:nvSpPr>
        <p:spPr/>
        <p:txBody>
          <a:bodyPr>
            <a:normAutofit/>
          </a:bodyPr>
          <a:lstStyle/>
          <a:p>
            <a:pPr lvl="0">
              <a:buNone/>
            </a:pPr>
            <a:r>
              <a:rPr lang="en-US" b="1" i="1" dirty="0" smtClean="0"/>
              <a:t>HAK </a:t>
            </a:r>
            <a:r>
              <a:rPr lang="en-US" b="1" i="1" dirty="0"/>
              <a:t>YANG BERSIFAT TETAP ( PASAL 16 UUPA ) :</a:t>
            </a:r>
            <a:endParaRPr lang="en-US" sz="2800" dirty="0"/>
          </a:p>
          <a:p>
            <a:pPr>
              <a:buNone/>
            </a:pPr>
            <a:r>
              <a:rPr lang="en-US" b="1" i="1" dirty="0"/>
              <a:t> </a:t>
            </a:r>
            <a:endParaRPr lang="en-US" sz="2800" dirty="0"/>
          </a:p>
          <a:p>
            <a:pPr lvl="1"/>
            <a:r>
              <a:rPr lang="en-US" dirty="0" err="1"/>
              <a:t>Hak</a:t>
            </a:r>
            <a:r>
              <a:rPr lang="en-US" dirty="0"/>
              <a:t> </a:t>
            </a:r>
            <a:r>
              <a:rPr lang="en-US" dirty="0" err="1"/>
              <a:t>Milik</a:t>
            </a:r>
            <a:r>
              <a:rPr lang="en-US" dirty="0"/>
              <a:t> (HM)</a:t>
            </a:r>
            <a:endParaRPr lang="en-US" sz="2400" dirty="0"/>
          </a:p>
          <a:p>
            <a:pPr lvl="1"/>
            <a:r>
              <a:rPr lang="en-US" dirty="0" err="1"/>
              <a:t>Hak</a:t>
            </a:r>
            <a:r>
              <a:rPr lang="en-US" dirty="0"/>
              <a:t> </a:t>
            </a:r>
            <a:r>
              <a:rPr lang="en-US" dirty="0" err="1"/>
              <a:t>Guna</a:t>
            </a:r>
            <a:r>
              <a:rPr lang="en-US" dirty="0"/>
              <a:t> Usaha (HGU)</a:t>
            </a:r>
            <a:endParaRPr lang="en-US" sz="2400" dirty="0"/>
          </a:p>
          <a:p>
            <a:pPr lvl="1"/>
            <a:r>
              <a:rPr lang="en-US" dirty="0" err="1"/>
              <a:t>Hak</a:t>
            </a:r>
            <a:r>
              <a:rPr lang="en-US" dirty="0"/>
              <a:t> </a:t>
            </a:r>
            <a:r>
              <a:rPr lang="en-US" dirty="0" err="1"/>
              <a:t>Guna</a:t>
            </a:r>
            <a:r>
              <a:rPr lang="en-US" dirty="0"/>
              <a:t> </a:t>
            </a:r>
            <a:r>
              <a:rPr lang="en-US" dirty="0" err="1"/>
              <a:t>Bangunan</a:t>
            </a:r>
            <a:r>
              <a:rPr lang="en-US" dirty="0"/>
              <a:t> (HGB)</a:t>
            </a:r>
            <a:endParaRPr lang="en-US" sz="2400" dirty="0"/>
          </a:p>
          <a:p>
            <a:pPr lvl="1"/>
            <a:r>
              <a:rPr lang="en-US" dirty="0" err="1"/>
              <a:t>Hak</a:t>
            </a:r>
            <a:r>
              <a:rPr lang="en-US" dirty="0"/>
              <a:t> </a:t>
            </a:r>
            <a:r>
              <a:rPr lang="en-US" dirty="0" err="1"/>
              <a:t>Pakai</a:t>
            </a:r>
            <a:r>
              <a:rPr lang="en-US" dirty="0"/>
              <a:t> (HP)</a:t>
            </a:r>
            <a:endParaRPr lang="en-US" sz="2400" dirty="0"/>
          </a:p>
          <a:p>
            <a:pPr lvl="1"/>
            <a:r>
              <a:rPr lang="en-US" dirty="0" err="1"/>
              <a:t>Hak</a:t>
            </a:r>
            <a:r>
              <a:rPr lang="en-US" dirty="0"/>
              <a:t> </a:t>
            </a:r>
            <a:r>
              <a:rPr lang="en-US" dirty="0" err="1"/>
              <a:t>Sewa</a:t>
            </a:r>
            <a:r>
              <a:rPr lang="en-US" dirty="0"/>
              <a:t> </a:t>
            </a:r>
            <a:endParaRPr lang="en-US" dirty="0" smtClean="0"/>
          </a:p>
          <a:p>
            <a:pPr lvl="1" algn="ctr">
              <a:buNone/>
            </a:pPr>
            <a:r>
              <a:rPr lang="en-US" sz="2400" dirty="0" smtClean="0"/>
              <a:t>50</a:t>
            </a:r>
            <a:endParaRPr lang="en-US" sz="2400" dirty="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1" dirty="0" smtClean="0"/>
              <a:t/>
            </a:r>
            <a:br>
              <a:rPr lang="en-US" b="1" i="1" dirty="0" smtClean="0"/>
            </a:br>
            <a:r>
              <a:rPr lang="en-US" b="1" i="1" dirty="0" smtClean="0"/>
              <a:t>HAK YANG BERSIFAT SEMENTARA </a:t>
            </a:r>
            <a:br>
              <a:rPr lang="en-US" b="1" i="1" dirty="0" smtClean="0"/>
            </a:br>
            <a:r>
              <a:rPr lang="en-US" b="1" i="1" dirty="0" smtClean="0"/>
              <a:t>( PASAL 53 UUPA )</a:t>
            </a:r>
            <a:r>
              <a:rPr lang="en-US" sz="4000" dirty="0" smtClean="0"/>
              <a:t/>
            </a:r>
            <a:br>
              <a:rPr lang="en-US" sz="4000" dirty="0" smtClean="0"/>
            </a:br>
            <a:endParaRPr lang="en-US" dirty="0"/>
          </a:p>
        </p:txBody>
      </p:sp>
      <p:sp>
        <p:nvSpPr>
          <p:cNvPr id="3" name="Content Placeholder 2"/>
          <p:cNvSpPr>
            <a:spLocks noGrp="1"/>
          </p:cNvSpPr>
          <p:nvPr>
            <p:ph idx="1"/>
          </p:nvPr>
        </p:nvSpPr>
        <p:spPr/>
        <p:txBody>
          <a:bodyPr/>
          <a:lstStyle/>
          <a:p>
            <a:pPr>
              <a:buNone/>
            </a:pPr>
            <a:endParaRPr lang="en-US" sz="2800" dirty="0"/>
          </a:p>
          <a:p>
            <a:pPr lvl="1"/>
            <a:r>
              <a:rPr lang="en-US" dirty="0" err="1"/>
              <a:t>Hak</a:t>
            </a:r>
            <a:r>
              <a:rPr lang="en-US" dirty="0"/>
              <a:t> </a:t>
            </a:r>
            <a:r>
              <a:rPr lang="en-US" dirty="0" err="1"/>
              <a:t>Gadai</a:t>
            </a:r>
            <a:endParaRPr lang="en-US" sz="2400" dirty="0"/>
          </a:p>
          <a:p>
            <a:pPr lvl="1"/>
            <a:r>
              <a:rPr lang="en-US" dirty="0" err="1"/>
              <a:t>Hak</a:t>
            </a:r>
            <a:r>
              <a:rPr lang="en-US" dirty="0"/>
              <a:t> Usaha </a:t>
            </a:r>
            <a:r>
              <a:rPr lang="en-US" dirty="0" err="1"/>
              <a:t>Bagi</a:t>
            </a:r>
            <a:r>
              <a:rPr lang="en-US" dirty="0"/>
              <a:t> </a:t>
            </a:r>
            <a:r>
              <a:rPr lang="en-US" dirty="0" err="1"/>
              <a:t>Hasil</a:t>
            </a:r>
            <a:endParaRPr lang="en-US" sz="2400" dirty="0"/>
          </a:p>
          <a:p>
            <a:pPr lvl="1"/>
            <a:r>
              <a:rPr lang="en-US" dirty="0" err="1"/>
              <a:t>Hak</a:t>
            </a:r>
            <a:r>
              <a:rPr lang="en-US" dirty="0"/>
              <a:t> </a:t>
            </a:r>
            <a:r>
              <a:rPr lang="en-US" dirty="0" err="1"/>
              <a:t>Sewa</a:t>
            </a:r>
            <a:r>
              <a:rPr lang="en-US" dirty="0"/>
              <a:t> Tanah </a:t>
            </a:r>
            <a:r>
              <a:rPr lang="en-US" dirty="0" err="1"/>
              <a:t>Pertanian</a:t>
            </a:r>
            <a:endParaRPr lang="en-US" sz="2400" dirty="0"/>
          </a:p>
          <a:p>
            <a:pPr lvl="1"/>
            <a:r>
              <a:rPr lang="en-US" dirty="0" err="1"/>
              <a:t>Hak</a:t>
            </a:r>
            <a:r>
              <a:rPr lang="en-US" dirty="0"/>
              <a:t> </a:t>
            </a:r>
            <a:r>
              <a:rPr lang="en-US" dirty="0" err="1"/>
              <a:t>Menumpang</a:t>
            </a:r>
            <a:endParaRPr lang="en-US" sz="2400" dirty="0"/>
          </a:p>
          <a:p>
            <a:pPr algn="ctr">
              <a:buNone/>
            </a:pPr>
            <a:r>
              <a:rPr lang="en-US" dirty="0" smtClean="0"/>
              <a:t>51</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Hak</a:t>
            </a:r>
            <a:r>
              <a:rPr lang="en-US" dirty="0" smtClean="0"/>
              <a:t> </a:t>
            </a:r>
            <a:r>
              <a:rPr lang="en-US" dirty="0" err="1" smtClean="0"/>
              <a:t>Milik</a:t>
            </a:r>
            <a:endParaRPr lang="en-US" dirty="0"/>
          </a:p>
        </p:txBody>
      </p:sp>
      <p:sp>
        <p:nvSpPr>
          <p:cNvPr id="3" name="Content Placeholder 2"/>
          <p:cNvSpPr>
            <a:spLocks noGrp="1"/>
          </p:cNvSpPr>
          <p:nvPr>
            <p:ph idx="1"/>
          </p:nvPr>
        </p:nvSpPr>
        <p:spPr>
          <a:xfrm>
            <a:off x="471267" y="990600"/>
            <a:ext cx="8229600" cy="5714999"/>
          </a:xfrm>
        </p:spPr>
        <p:txBody>
          <a:bodyPr>
            <a:normAutofit fontScale="85000" lnSpcReduction="20000"/>
          </a:bodyPr>
          <a:lstStyle/>
          <a:p>
            <a:pPr>
              <a:buNone/>
            </a:pPr>
            <a:r>
              <a:rPr lang="en-US" dirty="0" smtClean="0"/>
              <a:t>    </a:t>
            </a:r>
            <a:r>
              <a:rPr lang="en-US" dirty="0" err="1" smtClean="0"/>
              <a:t>Adalah</a:t>
            </a:r>
            <a:r>
              <a:rPr lang="en-US" dirty="0" smtClean="0"/>
              <a:t> </a:t>
            </a:r>
            <a:r>
              <a:rPr lang="en-US" dirty="0" err="1"/>
              <a:t>Hak</a:t>
            </a:r>
            <a:r>
              <a:rPr lang="en-US" dirty="0"/>
              <a:t> </a:t>
            </a:r>
            <a:r>
              <a:rPr lang="en-US" dirty="0" err="1"/>
              <a:t>Turun</a:t>
            </a:r>
            <a:r>
              <a:rPr lang="en-US" dirty="0"/>
              <a:t> </a:t>
            </a:r>
            <a:r>
              <a:rPr lang="en-US" dirty="0" err="1"/>
              <a:t>Temurun</a:t>
            </a:r>
            <a:r>
              <a:rPr lang="en-US" dirty="0"/>
              <a:t> </a:t>
            </a:r>
            <a:r>
              <a:rPr lang="en-US" dirty="0" err="1"/>
              <a:t>Terkuat</a:t>
            </a:r>
            <a:r>
              <a:rPr lang="en-US" dirty="0"/>
              <a:t> Dan </a:t>
            </a:r>
            <a:r>
              <a:rPr lang="en-US" dirty="0" err="1"/>
              <a:t>Terpenuh</a:t>
            </a:r>
            <a:r>
              <a:rPr lang="en-US" dirty="0"/>
              <a:t> </a:t>
            </a:r>
            <a:r>
              <a:rPr lang="en-US" dirty="0" err="1"/>
              <a:t>Yg</a:t>
            </a:r>
            <a:r>
              <a:rPr lang="en-US" dirty="0"/>
              <a:t> </a:t>
            </a:r>
            <a:r>
              <a:rPr lang="en-US" dirty="0" err="1"/>
              <a:t>Dapat</a:t>
            </a:r>
            <a:r>
              <a:rPr lang="en-US" dirty="0"/>
              <a:t> </a:t>
            </a:r>
            <a:r>
              <a:rPr lang="en-US" dirty="0" err="1"/>
              <a:t>Dipunyai</a:t>
            </a:r>
            <a:r>
              <a:rPr lang="en-US" dirty="0"/>
              <a:t> </a:t>
            </a:r>
            <a:r>
              <a:rPr lang="en-US" dirty="0" err="1"/>
              <a:t>Orang</a:t>
            </a:r>
            <a:r>
              <a:rPr lang="en-US" dirty="0"/>
              <a:t> </a:t>
            </a:r>
            <a:r>
              <a:rPr lang="en-US" dirty="0" err="1"/>
              <a:t>Atas</a:t>
            </a:r>
            <a:r>
              <a:rPr lang="en-US" dirty="0"/>
              <a:t> Tanah </a:t>
            </a:r>
            <a:r>
              <a:rPr lang="en-US" dirty="0" err="1"/>
              <a:t>Dengan</a:t>
            </a:r>
            <a:r>
              <a:rPr lang="en-US" dirty="0"/>
              <a:t> </a:t>
            </a:r>
            <a:r>
              <a:rPr lang="en-US" dirty="0" err="1"/>
              <a:t>Mengingat</a:t>
            </a:r>
            <a:r>
              <a:rPr lang="en-US" dirty="0"/>
              <a:t> </a:t>
            </a:r>
            <a:r>
              <a:rPr lang="en-US" dirty="0" err="1"/>
              <a:t>Fungsi</a:t>
            </a:r>
            <a:r>
              <a:rPr lang="en-US" dirty="0"/>
              <a:t> social.</a:t>
            </a:r>
            <a:endParaRPr lang="en-US" sz="2800" dirty="0"/>
          </a:p>
          <a:p>
            <a:r>
              <a:rPr lang="en-US" dirty="0" err="1"/>
              <a:t>Ciri-cirinya</a:t>
            </a:r>
            <a:r>
              <a:rPr lang="en-US" dirty="0"/>
              <a:t> :</a:t>
            </a:r>
            <a:endParaRPr lang="en-US" sz="2800" dirty="0"/>
          </a:p>
          <a:p>
            <a:pPr lvl="1"/>
            <a:r>
              <a:rPr lang="en-US" dirty="0" err="1"/>
              <a:t>Hak</a:t>
            </a:r>
            <a:r>
              <a:rPr lang="en-US" dirty="0"/>
              <a:t> </a:t>
            </a:r>
            <a:r>
              <a:rPr lang="en-US" dirty="0" err="1"/>
              <a:t>milik</a:t>
            </a:r>
            <a:r>
              <a:rPr lang="en-US" dirty="0"/>
              <a:t> </a:t>
            </a:r>
            <a:r>
              <a:rPr lang="en-US" dirty="0" err="1"/>
              <a:t>terkuat</a:t>
            </a:r>
            <a:r>
              <a:rPr lang="en-US" dirty="0"/>
              <a:t> </a:t>
            </a:r>
            <a:r>
              <a:rPr lang="en-US" dirty="0" err="1"/>
              <a:t>dan</a:t>
            </a:r>
            <a:r>
              <a:rPr lang="en-US" dirty="0"/>
              <a:t> </a:t>
            </a:r>
            <a:r>
              <a:rPr lang="en-US" dirty="0" err="1"/>
              <a:t>terpenuh</a:t>
            </a:r>
            <a:r>
              <a:rPr lang="en-US" dirty="0"/>
              <a:t> ( </a:t>
            </a:r>
            <a:r>
              <a:rPr lang="en-US" dirty="0" err="1"/>
              <a:t>pasal</a:t>
            </a:r>
            <a:r>
              <a:rPr lang="en-US" dirty="0"/>
              <a:t> 20 )</a:t>
            </a:r>
            <a:endParaRPr lang="en-US" sz="2400" dirty="0"/>
          </a:p>
          <a:p>
            <a:pPr lvl="1"/>
            <a:r>
              <a:rPr lang="en-US" dirty="0" err="1"/>
              <a:t>Hak</a:t>
            </a:r>
            <a:r>
              <a:rPr lang="en-US" dirty="0"/>
              <a:t> </a:t>
            </a:r>
            <a:r>
              <a:rPr lang="en-US" dirty="0" err="1"/>
              <a:t>milik</a:t>
            </a:r>
            <a:r>
              <a:rPr lang="en-US" dirty="0"/>
              <a:t> </a:t>
            </a:r>
            <a:r>
              <a:rPr lang="en-US" dirty="0" err="1"/>
              <a:t>adalah</a:t>
            </a:r>
            <a:r>
              <a:rPr lang="en-US" dirty="0"/>
              <a:t> </a:t>
            </a:r>
            <a:r>
              <a:rPr lang="en-US" dirty="0" err="1"/>
              <a:t>hak</a:t>
            </a:r>
            <a:r>
              <a:rPr lang="en-US" dirty="0"/>
              <a:t> yang </a:t>
            </a:r>
            <a:r>
              <a:rPr lang="en-US" dirty="0" err="1"/>
              <a:t>turun</a:t>
            </a:r>
            <a:r>
              <a:rPr lang="en-US" dirty="0"/>
              <a:t> </a:t>
            </a:r>
            <a:r>
              <a:rPr lang="en-US" dirty="0" err="1"/>
              <a:t>temurun</a:t>
            </a:r>
            <a:r>
              <a:rPr lang="en-US" dirty="0"/>
              <a:t> </a:t>
            </a:r>
            <a:r>
              <a:rPr lang="en-US" dirty="0" err="1"/>
              <a:t>dan</a:t>
            </a:r>
            <a:r>
              <a:rPr lang="en-US" dirty="0"/>
              <a:t> </a:t>
            </a:r>
            <a:r>
              <a:rPr lang="en-US" dirty="0" err="1"/>
              <a:t>dpt</a:t>
            </a:r>
            <a:r>
              <a:rPr lang="en-US" dirty="0"/>
              <a:t> </a:t>
            </a:r>
            <a:r>
              <a:rPr lang="en-US" dirty="0" err="1"/>
              <a:t>diwariskan</a:t>
            </a:r>
            <a:r>
              <a:rPr lang="en-US" dirty="0"/>
              <a:t> </a:t>
            </a:r>
            <a:endParaRPr lang="en-US" sz="2400" dirty="0"/>
          </a:p>
          <a:p>
            <a:pPr lvl="1"/>
            <a:r>
              <a:rPr lang="en-US" dirty="0" err="1"/>
              <a:t>Hak</a:t>
            </a:r>
            <a:r>
              <a:rPr lang="en-US" dirty="0"/>
              <a:t> </a:t>
            </a:r>
            <a:r>
              <a:rPr lang="en-US" dirty="0" err="1"/>
              <a:t>milik</a:t>
            </a:r>
            <a:r>
              <a:rPr lang="en-US" dirty="0"/>
              <a:t> </a:t>
            </a:r>
            <a:r>
              <a:rPr lang="en-US" dirty="0" err="1"/>
              <a:t>dapat</a:t>
            </a:r>
            <a:r>
              <a:rPr lang="en-US" dirty="0"/>
              <a:t> </a:t>
            </a:r>
            <a:r>
              <a:rPr lang="en-US" dirty="0" err="1"/>
              <a:t>menjadi</a:t>
            </a:r>
            <a:r>
              <a:rPr lang="en-US" dirty="0"/>
              <a:t> </a:t>
            </a:r>
            <a:r>
              <a:rPr lang="en-US" dirty="0" err="1"/>
              <a:t>induk</a:t>
            </a:r>
            <a:r>
              <a:rPr lang="en-US" dirty="0"/>
              <a:t> </a:t>
            </a:r>
            <a:r>
              <a:rPr lang="en-US" dirty="0" err="1"/>
              <a:t>daripada</a:t>
            </a:r>
            <a:r>
              <a:rPr lang="en-US" dirty="0"/>
              <a:t> </a:t>
            </a:r>
            <a:r>
              <a:rPr lang="en-US" dirty="0" err="1"/>
              <a:t>hak</a:t>
            </a:r>
            <a:r>
              <a:rPr lang="en-US" dirty="0"/>
              <a:t> </a:t>
            </a:r>
            <a:r>
              <a:rPr lang="en-US" dirty="0" err="1"/>
              <a:t>atas</a:t>
            </a:r>
            <a:r>
              <a:rPr lang="en-US" dirty="0"/>
              <a:t> </a:t>
            </a:r>
            <a:r>
              <a:rPr lang="en-US" dirty="0" err="1"/>
              <a:t>tanah</a:t>
            </a:r>
            <a:r>
              <a:rPr lang="en-US" dirty="0"/>
              <a:t> lain.</a:t>
            </a:r>
            <a:endParaRPr lang="en-US" sz="2400" dirty="0"/>
          </a:p>
          <a:p>
            <a:pPr lvl="1"/>
            <a:r>
              <a:rPr lang="en-US" dirty="0" err="1"/>
              <a:t>Hak</a:t>
            </a:r>
            <a:r>
              <a:rPr lang="en-US" dirty="0"/>
              <a:t> </a:t>
            </a:r>
            <a:r>
              <a:rPr lang="en-US" dirty="0" err="1"/>
              <a:t>milik</a:t>
            </a:r>
            <a:r>
              <a:rPr lang="en-US" dirty="0"/>
              <a:t> </a:t>
            </a:r>
            <a:r>
              <a:rPr lang="en-US" dirty="0" err="1"/>
              <a:t>dapat</a:t>
            </a:r>
            <a:r>
              <a:rPr lang="en-US" dirty="0"/>
              <a:t> </a:t>
            </a:r>
            <a:r>
              <a:rPr lang="en-US" dirty="0" err="1"/>
              <a:t>dijadikan</a:t>
            </a:r>
            <a:r>
              <a:rPr lang="en-US" dirty="0"/>
              <a:t> </a:t>
            </a:r>
            <a:r>
              <a:rPr lang="en-US" dirty="0" err="1"/>
              <a:t>jaminan</a:t>
            </a:r>
            <a:r>
              <a:rPr lang="en-US" dirty="0"/>
              <a:t> </a:t>
            </a:r>
            <a:r>
              <a:rPr lang="en-US" dirty="0" err="1"/>
              <a:t>hutang</a:t>
            </a:r>
            <a:r>
              <a:rPr lang="en-US" dirty="0"/>
              <a:t> </a:t>
            </a:r>
            <a:r>
              <a:rPr lang="en-US" dirty="0" err="1"/>
              <a:t>dng</a:t>
            </a:r>
            <a:r>
              <a:rPr lang="en-US" dirty="0"/>
              <a:t> </a:t>
            </a:r>
            <a:r>
              <a:rPr lang="en-US" dirty="0" err="1"/>
              <a:t>dibebani</a:t>
            </a:r>
            <a:r>
              <a:rPr lang="en-US" dirty="0"/>
              <a:t> </a:t>
            </a:r>
            <a:r>
              <a:rPr lang="en-US" dirty="0" err="1"/>
              <a:t>hak</a:t>
            </a:r>
            <a:r>
              <a:rPr lang="en-US" dirty="0"/>
              <a:t> </a:t>
            </a:r>
            <a:r>
              <a:rPr lang="en-US" dirty="0" err="1"/>
              <a:t>tanggungan</a:t>
            </a:r>
            <a:r>
              <a:rPr lang="en-US" dirty="0"/>
              <a:t>.</a:t>
            </a:r>
            <a:endParaRPr lang="en-US" sz="2400" dirty="0"/>
          </a:p>
          <a:p>
            <a:pPr lvl="1"/>
            <a:r>
              <a:rPr lang="en-US" dirty="0" err="1"/>
              <a:t>Hak</a:t>
            </a:r>
            <a:r>
              <a:rPr lang="en-US" dirty="0"/>
              <a:t> </a:t>
            </a:r>
            <a:r>
              <a:rPr lang="en-US" dirty="0" err="1"/>
              <a:t>milik</a:t>
            </a:r>
            <a:r>
              <a:rPr lang="en-US" dirty="0"/>
              <a:t> </a:t>
            </a:r>
            <a:r>
              <a:rPr lang="en-US" dirty="0" err="1"/>
              <a:t>dapat</a:t>
            </a:r>
            <a:r>
              <a:rPr lang="en-US" dirty="0"/>
              <a:t> </a:t>
            </a:r>
            <a:r>
              <a:rPr lang="en-US" dirty="0" err="1"/>
              <a:t>dialihkan</a:t>
            </a:r>
            <a:r>
              <a:rPr lang="en-US" dirty="0"/>
              <a:t> pd </a:t>
            </a:r>
            <a:r>
              <a:rPr lang="en-US" dirty="0" err="1"/>
              <a:t>pihak</a:t>
            </a:r>
            <a:r>
              <a:rPr lang="en-US" dirty="0"/>
              <a:t> lain.</a:t>
            </a:r>
            <a:endParaRPr lang="en-US" sz="2400" dirty="0"/>
          </a:p>
          <a:p>
            <a:pPr lvl="1"/>
            <a:r>
              <a:rPr lang="en-US" dirty="0" err="1"/>
              <a:t>Hak</a:t>
            </a:r>
            <a:r>
              <a:rPr lang="en-US" dirty="0"/>
              <a:t> </a:t>
            </a:r>
            <a:r>
              <a:rPr lang="en-US" dirty="0" err="1"/>
              <a:t>milik</a:t>
            </a:r>
            <a:r>
              <a:rPr lang="en-US" dirty="0"/>
              <a:t> </a:t>
            </a:r>
            <a:r>
              <a:rPr lang="en-US" dirty="0" err="1"/>
              <a:t>dpt</a:t>
            </a:r>
            <a:r>
              <a:rPr lang="en-US" dirty="0"/>
              <a:t> </a:t>
            </a:r>
            <a:r>
              <a:rPr lang="en-US" dirty="0" err="1"/>
              <a:t>dilepaskan</a:t>
            </a:r>
            <a:r>
              <a:rPr lang="en-US" dirty="0"/>
              <a:t> </a:t>
            </a:r>
            <a:r>
              <a:rPr lang="en-US" dirty="0" err="1"/>
              <a:t>oleh</a:t>
            </a:r>
            <a:r>
              <a:rPr lang="en-US" dirty="0"/>
              <a:t> </a:t>
            </a:r>
            <a:r>
              <a:rPr lang="en-US" dirty="0" err="1"/>
              <a:t>yg</a:t>
            </a:r>
            <a:r>
              <a:rPr lang="en-US" dirty="0"/>
              <a:t> </a:t>
            </a:r>
            <a:r>
              <a:rPr lang="en-US" dirty="0" err="1"/>
              <a:t>mempunyai</a:t>
            </a:r>
            <a:r>
              <a:rPr lang="en-US" dirty="0"/>
              <a:t> </a:t>
            </a:r>
            <a:r>
              <a:rPr lang="en-US" dirty="0" err="1"/>
              <a:t>hingga</a:t>
            </a:r>
            <a:r>
              <a:rPr lang="en-US" dirty="0"/>
              <a:t> </a:t>
            </a:r>
            <a:r>
              <a:rPr lang="en-US" dirty="0" err="1" smtClean="0"/>
              <a:t>menjadi</a:t>
            </a:r>
            <a:r>
              <a:rPr lang="en-US" dirty="0" smtClean="0"/>
              <a:t> </a:t>
            </a:r>
            <a:r>
              <a:rPr lang="en-US" dirty="0" err="1"/>
              <a:t>tanah</a:t>
            </a:r>
            <a:r>
              <a:rPr lang="en-US" dirty="0"/>
              <a:t> Negara</a:t>
            </a:r>
            <a:endParaRPr lang="en-US" sz="2400" dirty="0"/>
          </a:p>
          <a:p>
            <a:pPr lvl="1"/>
            <a:r>
              <a:rPr lang="en-US" dirty="0" err="1"/>
              <a:t>Hak</a:t>
            </a:r>
            <a:r>
              <a:rPr lang="en-US" dirty="0"/>
              <a:t> </a:t>
            </a:r>
            <a:r>
              <a:rPr lang="en-US" dirty="0" err="1"/>
              <a:t>milik</a:t>
            </a:r>
            <a:r>
              <a:rPr lang="en-US" dirty="0"/>
              <a:t> </a:t>
            </a:r>
            <a:r>
              <a:rPr lang="en-US" dirty="0" err="1"/>
              <a:t>dapat</a:t>
            </a:r>
            <a:r>
              <a:rPr lang="en-US" dirty="0"/>
              <a:t> </a:t>
            </a:r>
            <a:r>
              <a:rPr lang="en-US" dirty="0" err="1" smtClean="0"/>
              <a:t>diwakafkan</a:t>
            </a:r>
            <a:endParaRPr lang="en-US" dirty="0" smtClean="0"/>
          </a:p>
          <a:p>
            <a:pPr lvl="1" algn="ctr">
              <a:buNone/>
            </a:pPr>
            <a:endParaRPr lang="en-US" sz="2400" dirty="0"/>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SUBYEK HAK MILIK</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4754563"/>
          </a:xfrm>
        </p:spPr>
        <p:txBody>
          <a:bodyPr>
            <a:normAutofit fontScale="77500" lnSpcReduction="20000"/>
          </a:bodyPr>
          <a:lstStyle/>
          <a:p>
            <a:pPr algn="just"/>
            <a:r>
              <a:rPr lang="en-US" dirty="0" err="1" smtClean="0"/>
              <a:t>Mnrt</a:t>
            </a:r>
            <a:r>
              <a:rPr lang="en-US" dirty="0" smtClean="0"/>
              <a:t> </a:t>
            </a:r>
            <a:r>
              <a:rPr lang="en-US" dirty="0" err="1"/>
              <a:t>pasal</a:t>
            </a:r>
            <a:r>
              <a:rPr lang="en-US" dirty="0"/>
              <a:t> 21 </a:t>
            </a:r>
            <a:r>
              <a:rPr lang="en-US" dirty="0" err="1"/>
              <a:t>ayat</a:t>
            </a:r>
            <a:r>
              <a:rPr lang="en-US" dirty="0"/>
              <a:t> 1 UUPA </a:t>
            </a:r>
            <a:r>
              <a:rPr lang="en-US" dirty="0" err="1"/>
              <a:t>hanya</a:t>
            </a:r>
            <a:r>
              <a:rPr lang="en-US" dirty="0"/>
              <a:t> </a:t>
            </a:r>
            <a:r>
              <a:rPr lang="en-US" b="1" dirty="0" err="1"/>
              <a:t>warga</a:t>
            </a:r>
            <a:r>
              <a:rPr lang="en-US" b="1" dirty="0"/>
              <a:t> Negara Indonesia</a:t>
            </a:r>
            <a:r>
              <a:rPr lang="en-US" dirty="0"/>
              <a:t> </a:t>
            </a:r>
            <a:r>
              <a:rPr lang="en-US" dirty="0" err="1"/>
              <a:t>yg</a:t>
            </a:r>
            <a:r>
              <a:rPr lang="en-US" dirty="0"/>
              <a:t> </a:t>
            </a:r>
            <a:r>
              <a:rPr lang="en-US" dirty="0" err="1"/>
              <a:t>dpt</a:t>
            </a:r>
            <a:r>
              <a:rPr lang="en-US" dirty="0"/>
              <a:t> </a:t>
            </a:r>
            <a:r>
              <a:rPr lang="en-US" dirty="0" err="1"/>
              <a:t>mempunyai</a:t>
            </a:r>
            <a:r>
              <a:rPr lang="en-US" dirty="0"/>
              <a:t> </a:t>
            </a:r>
            <a:r>
              <a:rPr lang="en-US" dirty="0" err="1"/>
              <a:t>hak</a:t>
            </a:r>
            <a:r>
              <a:rPr lang="en-US" dirty="0"/>
              <a:t> </a:t>
            </a:r>
            <a:r>
              <a:rPr lang="en-US" dirty="0" err="1"/>
              <a:t>milik</a:t>
            </a:r>
            <a:r>
              <a:rPr lang="en-US" dirty="0"/>
              <a:t> </a:t>
            </a:r>
            <a:r>
              <a:rPr lang="en-US" dirty="0" err="1"/>
              <a:t>atas</a:t>
            </a:r>
            <a:r>
              <a:rPr lang="en-US" dirty="0"/>
              <a:t> </a:t>
            </a:r>
            <a:r>
              <a:rPr lang="en-US" dirty="0" err="1" smtClean="0"/>
              <a:t>tanah</a:t>
            </a:r>
            <a:endParaRPr lang="en-US" dirty="0"/>
          </a:p>
          <a:p>
            <a:pPr>
              <a:buNone/>
            </a:pPr>
            <a:endParaRPr lang="en-US" dirty="0"/>
          </a:p>
          <a:p>
            <a:pPr algn="just"/>
            <a:r>
              <a:rPr lang="en-US" dirty="0" err="1"/>
              <a:t>Namun</a:t>
            </a:r>
            <a:r>
              <a:rPr lang="en-US" dirty="0"/>
              <a:t> </a:t>
            </a:r>
            <a:r>
              <a:rPr lang="en-US" dirty="0" err="1"/>
              <a:t>demikian</a:t>
            </a:r>
            <a:r>
              <a:rPr lang="en-US" dirty="0"/>
              <a:t> </a:t>
            </a:r>
            <a:r>
              <a:rPr lang="en-US" dirty="0" err="1"/>
              <a:t>pasal</a:t>
            </a:r>
            <a:r>
              <a:rPr lang="en-US" dirty="0"/>
              <a:t> 21 </a:t>
            </a:r>
            <a:r>
              <a:rPr lang="en-US" dirty="0" err="1"/>
              <a:t>ayat</a:t>
            </a:r>
            <a:r>
              <a:rPr lang="en-US" dirty="0"/>
              <a:t> 3 UUPA </a:t>
            </a:r>
            <a:r>
              <a:rPr lang="en-US" dirty="0" err="1"/>
              <a:t>tidak</a:t>
            </a:r>
            <a:r>
              <a:rPr lang="en-US" dirty="0"/>
              <a:t> </a:t>
            </a:r>
            <a:r>
              <a:rPr lang="en-US" dirty="0" err="1"/>
              <a:t>menutup</a:t>
            </a:r>
            <a:r>
              <a:rPr lang="en-US" dirty="0"/>
              <a:t> </a:t>
            </a:r>
            <a:r>
              <a:rPr lang="en-US" dirty="0" err="1"/>
              <a:t>kemungkinan</a:t>
            </a:r>
            <a:r>
              <a:rPr lang="en-US" dirty="0"/>
              <a:t> </a:t>
            </a:r>
            <a:r>
              <a:rPr lang="en-US" dirty="0" err="1"/>
              <a:t>bagi</a:t>
            </a:r>
            <a:r>
              <a:rPr lang="en-US" dirty="0"/>
              <a:t> </a:t>
            </a:r>
            <a:r>
              <a:rPr lang="en-US" b="1" u="sng" dirty="0"/>
              <a:t>org </a:t>
            </a:r>
            <a:r>
              <a:rPr lang="en-US" b="1" u="sng" dirty="0" err="1"/>
              <a:t>asing</a:t>
            </a:r>
            <a:r>
              <a:rPr lang="en-US" b="1" u="sng" dirty="0"/>
              <a:t> </a:t>
            </a:r>
            <a:r>
              <a:rPr lang="en-US" dirty="0" err="1"/>
              <a:t>untuk</a:t>
            </a:r>
            <a:r>
              <a:rPr lang="en-US" dirty="0"/>
              <a:t> </a:t>
            </a:r>
            <a:r>
              <a:rPr lang="en-US" dirty="0" err="1"/>
              <a:t>mempunyai</a:t>
            </a:r>
            <a:r>
              <a:rPr lang="en-US" dirty="0"/>
              <a:t> </a:t>
            </a:r>
            <a:r>
              <a:rPr lang="en-US" dirty="0" err="1"/>
              <a:t>tanah</a:t>
            </a:r>
            <a:r>
              <a:rPr lang="en-US" dirty="0"/>
              <a:t> </a:t>
            </a:r>
            <a:r>
              <a:rPr lang="en-US" dirty="0" err="1"/>
              <a:t>dng</a:t>
            </a:r>
            <a:r>
              <a:rPr lang="en-US" dirty="0"/>
              <a:t> </a:t>
            </a:r>
            <a:r>
              <a:rPr lang="en-US" dirty="0" err="1"/>
              <a:t>hak</a:t>
            </a:r>
            <a:r>
              <a:rPr lang="en-US" dirty="0"/>
              <a:t> </a:t>
            </a:r>
            <a:r>
              <a:rPr lang="en-US" dirty="0" err="1"/>
              <a:t>milik</a:t>
            </a:r>
            <a:r>
              <a:rPr lang="en-US" dirty="0"/>
              <a:t> </a:t>
            </a:r>
            <a:r>
              <a:rPr lang="en-US" dirty="0" err="1"/>
              <a:t>yaitu</a:t>
            </a:r>
            <a:r>
              <a:rPr lang="en-US" dirty="0"/>
              <a:t> </a:t>
            </a:r>
            <a:r>
              <a:rPr lang="en-US" dirty="0" err="1"/>
              <a:t>dengan</a:t>
            </a:r>
            <a:r>
              <a:rPr lang="en-US" dirty="0"/>
              <a:t> </a:t>
            </a:r>
            <a:r>
              <a:rPr lang="en-US" b="1" i="1" dirty="0" err="1"/>
              <a:t>perbuatan</a:t>
            </a:r>
            <a:r>
              <a:rPr lang="en-US" b="1" i="1" dirty="0"/>
              <a:t> </a:t>
            </a:r>
            <a:r>
              <a:rPr lang="en-US" b="1" i="1" dirty="0" err="1" smtClean="0"/>
              <a:t>hukum</a:t>
            </a:r>
            <a:r>
              <a:rPr lang="en-US" b="1" i="1" dirty="0" smtClean="0"/>
              <a:t> </a:t>
            </a:r>
            <a:r>
              <a:rPr lang="en-US" b="1" i="1" dirty="0" err="1"/>
              <a:t>teretentu</a:t>
            </a:r>
            <a:r>
              <a:rPr lang="en-US" b="1" i="1" dirty="0"/>
              <a:t> </a:t>
            </a:r>
            <a:r>
              <a:rPr lang="en-US" b="1" i="1" dirty="0" err="1"/>
              <a:t>dan</a:t>
            </a:r>
            <a:r>
              <a:rPr lang="en-US" b="1" i="1" dirty="0"/>
              <a:t> </a:t>
            </a:r>
            <a:r>
              <a:rPr lang="en-US" b="1" i="1" dirty="0" err="1"/>
              <a:t>syarat</a:t>
            </a:r>
            <a:r>
              <a:rPr lang="en-US" b="1" i="1" dirty="0"/>
              <a:t> </a:t>
            </a:r>
            <a:r>
              <a:rPr lang="en-US" b="1" i="1" dirty="0" err="1"/>
              <a:t>tertentu</a:t>
            </a:r>
            <a:r>
              <a:rPr lang="en-US" b="1" i="1" dirty="0"/>
              <a:t> </a:t>
            </a:r>
            <a:r>
              <a:rPr lang="en-US" dirty="0"/>
              <a:t>:</a:t>
            </a:r>
          </a:p>
          <a:p>
            <a:pPr algn="just">
              <a:buNone/>
            </a:pPr>
            <a:r>
              <a:rPr lang="en-US" b="1" i="1" u="sng" dirty="0" err="1"/>
              <a:t>Orang</a:t>
            </a:r>
            <a:r>
              <a:rPr lang="en-US" b="1" i="1" u="sng" dirty="0"/>
              <a:t> </a:t>
            </a:r>
            <a:r>
              <a:rPr lang="en-US" b="1" i="1" u="sng" dirty="0" err="1"/>
              <a:t>asing</a:t>
            </a:r>
            <a:r>
              <a:rPr lang="en-US" b="1" i="1" u="sng" dirty="0"/>
              <a:t> </a:t>
            </a:r>
            <a:r>
              <a:rPr lang="en-US" b="1" i="1" u="sng" dirty="0" err="1"/>
              <a:t>tsb</a:t>
            </a:r>
            <a:r>
              <a:rPr lang="en-US" b="1" i="1" u="sng" dirty="0"/>
              <a:t> </a:t>
            </a:r>
            <a:r>
              <a:rPr lang="en-US" b="1" i="1" u="sng" dirty="0" err="1"/>
              <a:t>dpt</a:t>
            </a:r>
            <a:r>
              <a:rPr lang="en-US" b="1" i="1" u="sng" dirty="0"/>
              <a:t> </a:t>
            </a:r>
            <a:r>
              <a:rPr lang="en-US" b="1" i="1" u="sng" dirty="0" err="1" smtClean="0"/>
              <a:t>memperoleh</a:t>
            </a:r>
            <a:r>
              <a:rPr lang="en-US" b="1" i="1" u="sng" dirty="0" smtClean="0"/>
              <a:t> </a:t>
            </a:r>
            <a:r>
              <a:rPr lang="en-US" b="1" i="1" u="sng" dirty="0" err="1"/>
              <a:t>Hak</a:t>
            </a:r>
            <a:r>
              <a:rPr lang="en-US" b="1" i="1" u="sng" dirty="0"/>
              <a:t> </a:t>
            </a:r>
            <a:r>
              <a:rPr lang="en-US" b="1" i="1" u="sng" dirty="0" err="1"/>
              <a:t>Milik</a:t>
            </a:r>
            <a:r>
              <a:rPr lang="en-US" b="1" i="1" u="sng" dirty="0"/>
              <a:t> </a:t>
            </a:r>
            <a:r>
              <a:rPr lang="en-US" b="1" i="1" u="sng" dirty="0" err="1"/>
              <a:t>dengan</a:t>
            </a:r>
            <a:r>
              <a:rPr lang="en-US" b="1" i="1" u="sng" dirty="0"/>
              <a:t> </a:t>
            </a:r>
            <a:r>
              <a:rPr lang="en-US" b="1" i="1" u="sng" dirty="0" err="1"/>
              <a:t>cara</a:t>
            </a:r>
            <a:r>
              <a:rPr lang="en-US" b="1" i="1" u="sng" dirty="0"/>
              <a:t> </a:t>
            </a:r>
            <a:r>
              <a:rPr lang="en-US" dirty="0"/>
              <a:t>:</a:t>
            </a:r>
          </a:p>
          <a:p>
            <a:pPr lvl="0"/>
            <a:r>
              <a:rPr lang="en-US" dirty="0" err="1"/>
              <a:t>Pewarisan</a:t>
            </a:r>
            <a:r>
              <a:rPr lang="en-US" dirty="0"/>
              <a:t> </a:t>
            </a:r>
            <a:r>
              <a:rPr lang="en-US" dirty="0" err="1"/>
              <a:t>tanpa</a:t>
            </a:r>
            <a:r>
              <a:rPr lang="en-US" dirty="0"/>
              <a:t> </a:t>
            </a:r>
            <a:r>
              <a:rPr lang="en-US" dirty="0" err="1"/>
              <a:t>wasiat</a:t>
            </a:r>
            <a:endParaRPr lang="en-US" dirty="0"/>
          </a:p>
          <a:p>
            <a:pPr lvl="0"/>
            <a:r>
              <a:rPr lang="en-US" dirty="0" err="1" smtClean="0"/>
              <a:t>Percampuran</a:t>
            </a:r>
            <a:r>
              <a:rPr lang="en-US" dirty="0" smtClean="0"/>
              <a:t> </a:t>
            </a:r>
            <a:r>
              <a:rPr lang="en-US" dirty="0" err="1"/>
              <a:t>harta</a:t>
            </a:r>
            <a:r>
              <a:rPr lang="en-US" dirty="0"/>
              <a:t> </a:t>
            </a:r>
            <a:r>
              <a:rPr lang="en-US" dirty="0" err="1"/>
              <a:t>kekayaan</a:t>
            </a:r>
            <a:endParaRPr lang="en-US" dirty="0"/>
          </a:p>
          <a:p>
            <a:pPr lvl="0"/>
            <a:r>
              <a:rPr lang="en-US" dirty="0" err="1"/>
              <a:t>Peralihan</a:t>
            </a:r>
            <a:r>
              <a:rPr lang="en-US" dirty="0"/>
              <a:t> </a:t>
            </a:r>
            <a:r>
              <a:rPr lang="en-US" dirty="0" err="1"/>
              <a:t>kewarganegaraan</a:t>
            </a:r>
            <a:endParaRPr lang="en-US" dirty="0"/>
          </a:p>
          <a:p>
            <a:pPr algn="ctr">
              <a:buNone/>
            </a:pPr>
            <a:r>
              <a:rPr lang="en-US" dirty="0" smtClean="0"/>
              <a:t>53</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t/>
            </a:r>
            <a:br>
              <a:rPr lang="en-US" sz="3100" dirty="0" smtClean="0"/>
            </a:br>
            <a:r>
              <a:rPr lang="en-US" sz="3100" dirty="0" smtClean="0"/>
              <a:t/>
            </a:r>
            <a:br>
              <a:rPr lang="en-US" sz="3100" dirty="0" smtClean="0"/>
            </a:br>
            <a:r>
              <a:rPr lang="en-US" sz="3100" b="1" dirty="0" err="1" smtClean="0"/>
              <a:t>Badan</a:t>
            </a:r>
            <a:r>
              <a:rPr lang="en-US" sz="3100" b="1" dirty="0" smtClean="0"/>
              <a:t> </a:t>
            </a:r>
            <a:r>
              <a:rPr lang="en-US" sz="3100" b="1" dirty="0" err="1" smtClean="0"/>
              <a:t>Hukum</a:t>
            </a:r>
            <a:r>
              <a:rPr lang="en-US" sz="3100" b="1" dirty="0" smtClean="0"/>
              <a:t> </a:t>
            </a:r>
            <a:r>
              <a:rPr lang="en-US" sz="3100" b="1" dirty="0" err="1" smtClean="0"/>
              <a:t>pada</a:t>
            </a:r>
            <a:r>
              <a:rPr lang="en-US" sz="3100" b="1" dirty="0" smtClean="0"/>
              <a:t> </a:t>
            </a:r>
            <a:r>
              <a:rPr lang="en-US" sz="3100" b="1" dirty="0" err="1" smtClean="0"/>
              <a:t>asasnya</a:t>
            </a:r>
            <a:r>
              <a:rPr lang="en-US" sz="3100" b="1" dirty="0" smtClean="0"/>
              <a:t> </a:t>
            </a:r>
            <a:r>
              <a:rPr lang="en-US" sz="3100" b="1" dirty="0" err="1" smtClean="0"/>
              <a:t>tidak</a:t>
            </a:r>
            <a:r>
              <a:rPr lang="en-US" sz="3100" b="1" dirty="0" smtClean="0"/>
              <a:t> </a:t>
            </a:r>
            <a:r>
              <a:rPr lang="en-US" sz="3100" b="1" dirty="0" err="1" smtClean="0"/>
              <a:t>dpt</a:t>
            </a:r>
            <a:r>
              <a:rPr lang="en-US" sz="3100" b="1" dirty="0" smtClean="0"/>
              <a:t> </a:t>
            </a:r>
            <a:r>
              <a:rPr lang="en-US" sz="3100" b="1" dirty="0" err="1" smtClean="0"/>
              <a:t>mempunyai</a:t>
            </a:r>
            <a:r>
              <a:rPr lang="en-US" sz="3100" b="1" dirty="0" smtClean="0"/>
              <a:t> </a:t>
            </a:r>
            <a:r>
              <a:rPr lang="en-US" sz="3100" b="1" dirty="0" err="1" smtClean="0"/>
              <a:t>Hak</a:t>
            </a:r>
            <a:r>
              <a:rPr lang="en-US" sz="3100" b="1" dirty="0" smtClean="0"/>
              <a:t> </a:t>
            </a:r>
            <a:r>
              <a:rPr lang="en-US" sz="3100" b="1" dirty="0" err="1" smtClean="0"/>
              <a:t>Milik</a:t>
            </a:r>
            <a:r>
              <a:rPr lang="en-US" sz="3100" b="1" dirty="0" smtClean="0"/>
              <a:t> </a:t>
            </a:r>
            <a:r>
              <a:rPr lang="en-US" sz="3100" b="1" dirty="0" err="1" smtClean="0"/>
              <a:t>atas</a:t>
            </a:r>
            <a:r>
              <a:rPr lang="en-US" sz="3100" b="1" dirty="0" smtClean="0"/>
              <a:t> </a:t>
            </a:r>
            <a:r>
              <a:rPr lang="en-US" sz="3100" b="1" dirty="0" err="1" smtClean="0"/>
              <a:t>tanah</a:t>
            </a:r>
            <a:r>
              <a:rPr lang="en-US" sz="3100" b="1" dirty="0" smtClean="0"/>
              <a:t>. Budi </a:t>
            </a:r>
            <a:r>
              <a:rPr lang="en-US" sz="3100" b="1" dirty="0" err="1" smtClean="0"/>
              <a:t>Harsono,SH</a:t>
            </a:r>
            <a:r>
              <a:rPr lang="en-US" sz="3100" b="1" dirty="0" smtClean="0"/>
              <a:t> </a:t>
            </a:r>
            <a:r>
              <a:rPr lang="en-US" sz="3100" b="1" dirty="0" err="1" smtClean="0"/>
              <a:t>memberikan</a:t>
            </a:r>
            <a:r>
              <a:rPr lang="en-US" sz="3100" b="1" dirty="0" smtClean="0"/>
              <a:t> </a:t>
            </a:r>
            <a:r>
              <a:rPr lang="en-US" sz="3100" b="1" dirty="0" err="1" smtClean="0"/>
              <a:t>alasan</a:t>
            </a:r>
            <a:r>
              <a:rPr lang="en-US" sz="3100" b="1" dirty="0" smtClean="0"/>
              <a:t> </a:t>
            </a:r>
            <a:r>
              <a:rPr lang="en-US" sz="3100" b="1" dirty="0" err="1" smtClean="0"/>
              <a:t>sbb</a:t>
            </a:r>
            <a:r>
              <a:rPr lang="en-US" sz="3100"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err="1" smtClean="0"/>
              <a:t>Untuk</a:t>
            </a:r>
            <a:r>
              <a:rPr lang="en-US" dirty="0" smtClean="0"/>
              <a:t> </a:t>
            </a:r>
            <a:r>
              <a:rPr lang="en-US" dirty="0" err="1" smtClean="0"/>
              <a:t>keperluan</a:t>
            </a:r>
            <a:r>
              <a:rPr lang="en-US" dirty="0" smtClean="0"/>
              <a:t> </a:t>
            </a:r>
            <a:r>
              <a:rPr lang="en-US" dirty="0" err="1"/>
              <a:t>usahannya</a:t>
            </a:r>
            <a:r>
              <a:rPr lang="en-US" dirty="0"/>
              <a:t>, </a:t>
            </a:r>
            <a:r>
              <a:rPr lang="en-US" dirty="0" err="1"/>
              <a:t>badan</a:t>
            </a:r>
            <a:r>
              <a:rPr lang="en-US" dirty="0"/>
              <a:t> </a:t>
            </a:r>
            <a:r>
              <a:rPr lang="en-US" dirty="0" err="1" smtClean="0"/>
              <a:t>hukum</a:t>
            </a:r>
            <a:r>
              <a:rPr lang="en-US" dirty="0" smtClean="0"/>
              <a:t> </a:t>
            </a:r>
            <a:r>
              <a:rPr lang="en-US" dirty="0" err="1"/>
              <a:t>tidak</a:t>
            </a:r>
            <a:r>
              <a:rPr lang="en-US" dirty="0"/>
              <a:t> </a:t>
            </a:r>
            <a:r>
              <a:rPr lang="en-US" dirty="0" err="1"/>
              <a:t>secara</a:t>
            </a:r>
            <a:r>
              <a:rPr lang="en-US" dirty="0"/>
              <a:t> </a:t>
            </a:r>
            <a:r>
              <a:rPr lang="en-US" dirty="0" err="1"/>
              <a:t>mutlak</a:t>
            </a:r>
            <a:r>
              <a:rPr lang="en-US" dirty="0"/>
              <a:t> </a:t>
            </a:r>
            <a:r>
              <a:rPr lang="en-US" dirty="0" err="1"/>
              <a:t>memerlukan</a:t>
            </a:r>
            <a:r>
              <a:rPr lang="en-US" dirty="0"/>
              <a:t> </a:t>
            </a:r>
            <a:r>
              <a:rPr lang="en-US" dirty="0" err="1"/>
              <a:t>hak</a:t>
            </a:r>
            <a:r>
              <a:rPr lang="en-US" dirty="0"/>
              <a:t> </a:t>
            </a:r>
            <a:r>
              <a:rPr lang="en-US" dirty="0" err="1"/>
              <a:t>milik</a:t>
            </a:r>
            <a:r>
              <a:rPr lang="en-US" dirty="0"/>
              <a:t> </a:t>
            </a:r>
            <a:r>
              <a:rPr lang="en-US" dirty="0" err="1"/>
              <a:t>tersebut</a:t>
            </a:r>
            <a:r>
              <a:rPr lang="en-US" dirty="0"/>
              <a:t>,</a:t>
            </a:r>
          </a:p>
          <a:p>
            <a:pPr lvl="0"/>
            <a:r>
              <a:rPr lang="en-US" dirty="0" err="1"/>
              <a:t>Menurut</a:t>
            </a:r>
            <a:r>
              <a:rPr lang="en-US" dirty="0"/>
              <a:t> </a:t>
            </a:r>
            <a:r>
              <a:rPr lang="en-US" dirty="0" err="1"/>
              <a:t>penjelasan</a:t>
            </a:r>
            <a:r>
              <a:rPr lang="en-US" dirty="0"/>
              <a:t> </a:t>
            </a:r>
            <a:r>
              <a:rPr lang="en-US" dirty="0" err="1"/>
              <a:t>dpt</a:t>
            </a:r>
            <a:r>
              <a:rPr lang="en-US" dirty="0"/>
              <a:t> </a:t>
            </a:r>
            <a:r>
              <a:rPr lang="en-US" dirty="0" err="1"/>
              <a:t>dicegah</a:t>
            </a:r>
            <a:r>
              <a:rPr lang="en-US" dirty="0"/>
              <a:t> usaha2 </a:t>
            </a:r>
            <a:r>
              <a:rPr lang="en-US" dirty="0" err="1"/>
              <a:t>yg</a:t>
            </a:r>
            <a:r>
              <a:rPr lang="en-US" dirty="0"/>
              <a:t> </a:t>
            </a:r>
            <a:r>
              <a:rPr lang="en-US" dirty="0" err="1"/>
              <a:t>bermaksud</a:t>
            </a:r>
            <a:r>
              <a:rPr lang="en-US" dirty="0"/>
              <a:t> </a:t>
            </a:r>
            <a:r>
              <a:rPr lang="en-US" dirty="0" err="1"/>
              <a:t>menghindari</a:t>
            </a:r>
            <a:r>
              <a:rPr lang="en-US" dirty="0"/>
              <a:t> </a:t>
            </a:r>
            <a:r>
              <a:rPr lang="en-US" dirty="0" err="1"/>
              <a:t>ketentuan</a:t>
            </a:r>
            <a:r>
              <a:rPr lang="en-US" dirty="0"/>
              <a:t> </a:t>
            </a:r>
            <a:r>
              <a:rPr lang="en-US" dirty="0" err="1"/>
              <a:t>batas</a:t>
            </a:r>
            <a:r>
              <a:rPr lang="en-US" dirty="0"/>
              <a:t> </a:t>
            </a:r>
            <a:r>
              <a:rPr lang="en-US" dirty="0" err="1"/>
              <a:t>maksimum</a:t>
            </a:r>
            <a:r>
              <a:rPr lang="en-US" dirty="0"/>
              <a:t> </a:t>
            </a:r>
            <a:r>
              <a:rPr lang="en-US" dirty="0" err="1"/>
              <a:t>luas</a:t>
            </a:r>
            <a:r>
              <a:rPr lang="en-US" dirty="0"/>
              <a:t> </a:t>
            </a:r>
            <a:r>
              <a:rPr lang="en-US" dirty="0" err="1"/>
              <a:t>tanah</a:t>
            </a:r>
            <a:r>
              <a:rPr lang="en-US" dirty="0"/>
              <a:t> </a:t>
            </a:r>
            <a:r>
              <a:rPr lang="en-US" dirty="0" err="1"/>
              <a:t>sbg</a:t>
            </a:r>
            <a:r>
              <a:rPr lang="en-US" dirty="0"/>
              <a:t> </a:t>
            </a:r>
            <a:r>
              <a:rPr lang="en-US" dirty="0" err="1"/>
              <a:t>yg</a:t>
            </a:r>
            <a:r>
              <a:rPr lang="en-US" dirty="0"/>
              <a:t> </a:t>
            </a:r>
            <a:r>
              <a:rPr lang="en-US" dirty="0" err="1"/>
              <a:t>dimaksud</a:t>
            </a:r>
            <a:r>
              <a:rPr lang="en-US" dirty="0"/>
              <a:t> </a:t>
            </a:r>
            <a:r>
              <a:rPr lang="en-US" dirty="0" err="1"/>
              <a:t>pasal</a:t>
            </a:r>
            <a:r>
              <a:rPr lang="en-US" dirty="0"/>
              <a:t> 17;</a:t>
            </a:r>
          </a:p>
          <a:p>
            <a:pPr lvl="0"/>
            <a:r>
              <a:rPr lang="en-US" dirty="0" err="1"/>
              <a:t>Orang</a:t>
            </a:r>
            <a:r>
              <a:rPr lang="en-US" dirty="0"/>
              <a:t> </a:t>
            </a:r>
            <a:r>
              <a:rPr lang="en-US" dirty="0" err="1"/>
              <a:t>asingpun</a:t>
            </a:r>
            <a:r>
              <a:rPr lang="en-US" dirty="0"/>
              <a:t> </a:t>
            </a:r>
            <a:r>
              <a:rPr lang="en-US" dirty="0" err="1"/>
              <a:t>dng</a:t>
            </a:r>
            <a:r>
              <a:rPr lang="en-US" dirty="0"/>
              <a:t> </a:t>
            </a:r>
            <a:r>
              <a:rPr lang="en-US" dirty="0" err="1"/>
              <a:t>badan</a:t>
            </a:r>
            <a:r>
              <a:rPr lang="en-US" dirty="0"/>
              <a:t> </a:t>
            </a:r>
            <a:r>
              <a:rPr lang="en-US" dirty="0" err="1" smtClean="0"/>
              <a:t>hukum</a:t>
            </a:r>
            <a:r>
              <a:rPr lang="en-US" dirty="0" smtClean="0"/>
              <a:t> </a:t>
            </a:r>
            <a:r>
              <a:rPr lang="en-US" dirty="0" err="1"/>
              <a:t>dpt</a:t>
            </a:r>
            <a:r>
              <a:rPr lang="en-US" dirty="0"/>
              <a:t> </a:t>
            </a:r>
            <a:r>
              <a:rPr lang="en-US" dirty="0" err="1"/>
              <a:t>Menguasai</a:t>
            </a:r>
            <a:r>
              <a:rPr lang="en-US" dirty="0"/>
              <a:t> Tanah </a:t>
            </a:r>
            <a:r>
              <a:rPr lang="en-US" dirty="0" err="1"/>
              <a:t>Dng</a:t>
            </a:r>
            <a:r>
              <a:rPr lang="en-US" dirty="0"/>
              <a:t> </a:t>
            </a:r>
            <a:r>
              <a:rPr lang="en-US" dirty="0" err="1"/>
              <a:t>Hak</a:t>
            </a:r>
            <a:r>
              <a:rPr lang="en-US" dirty="0"/>
              <a:t> </a:t>
            </a:r>
            <a:r>
              <a:rPr lang="en-US" dirty="0" err="1"/>
              <a:t>Milik</a:t>
            </a:r>
            <a:r>
              <a:rPr lang="en-US" dirty="0"/>
              <a:t>;</a:t>
            </a:r>
          </a:p>
          <a:p>
            <a:pPr lvl="0"/>
            <a:r>
              <a:rPr lang="en-US" dirty="0" err="1"/>
              <a:t>Badan</a:t>
            </a:r>
            <a:r>
              <a:rPr lang="en-US" dirty="0"/>
              <a:t> </a:t>
            </a:r>
            <a:r>
              <a:rPr lang="en-US" dirty="0" err="1"/>
              <a:t>Hukum</a:t>
            </a:r>
            <a:r>
              <a:rPr lang="en-US" dirty="0"/>
              <a:t> </a:t>
            </a:r>
            <a:r>
              <a:rPr lang="en-US" dirty="0" err="1"/>
              <a:t>Ekonomis</a:t>
            </a:r>
            <a:r>
              <a:rPr lang="en-US" dirty="0"/>
              <a:t> </a:t>
            </a:r>
            <a:r>
              <a:rPr lang="en-US" dirty="0" err="1"/>
              <a:t>kuat</a:t>
            </a:r>
            <a:r>
              <a:rPr lang="en-US" dirty="0"/>
              <a:t> </a:t>
            </a:r>
            <a:r>
              <a:rPr lang="en-US" dirty="0" err="1"/>
              <a:t>dikahawatirkan</a:t>
            </a:r>
            <a:r>
              <a:rPr lang="en-US" dirty="0"/>
              <a:t> </a:t>
            </a:r>
            <a:r>
              <a:rPr lang="en-US" dirty="0" err="1"/>
              <a:t>jika</a:t>
            </a:r>
            <a:r>
              <a:rPr lang="en-US" dirty="0"/>
              <a:t> </a:t>
            </a:r>
            <a:r>
              <a:rPr lang="en-US" dirty="0" err="1"/>
              <a:t>diperbolehkan</a:t>
            </a:r>
            <a:r>
              <a:rPr lang="en-US" dirty="0"/>
              <a:t> </a:t>
            </a:r>
            <a:r>
              <a:rPr lang="en-US" dirty="0" err="1"/>
              <a:t>mempunyai</a:t>
            </a:r>
            <a:r>
              <a:rPr lang="en-US" dirty="0"/>
              <a:t> HM, </a:t>
            </a:r>
            <a:r>
              <a:rPr lang="en-US" dirty="0" err="1"/>
              <a:t>rakyat</a:t>
            </a:r>
            <a:r>
              <a:rPr lang="en-US" dirty="0"/>
              <a:t> </a:t>
            </a:r>
            <a:r>
              <a:rPr lang="en-US" dirty="0" err="1"/>
              <a:t>banyak</a:t>
            </a:r>
            <a:r>
              <a:rPr lang="en-US" dirty="0"/>
              <a:t> </a:t>
            </a:r>
            <a:r>
              <a:rPr lang="en-US" dirty="0" err="1"/>
              <a:t>yg</a:t>
            </a:r>
            <a:r>
              <a:rPr lang="en-US" dirty="0"/>
              <a:t> </a:t>
            </a:r>
            <a:r>
              <a:rPr lang="en-US" dirty="0" err="1"/>
              <a:t>akan</a:t>
            </a:r>
            <a:r>
              <a:rPr lang="en-US" dirty="0"/>
              <a:t> </a:t>
            </a:r>
            <a:r>
              <a:rPr lang="en-US" dirty="0" err="1"/>
              <a:t>jatuh</a:t>
            </a:r>
            <a:r>
              <a:rPr lang="en-US" dirty="0"/>
              <a:t> </a:t>
            </a:r>
            <a:r>
              <a:rPr lang="en-US" dirty="0" err="1"/>
              <a:t>ke</a:t>
            </a:r>
            <a:r>
              <a:rPr lang="en-US" dirty="0"/>
              <a:t> </a:t>
            </a:r>
            <a:r>
              <a:rPr lang="en-US" dirty="0" err="1"/>
              <a:t>dlm</a:t>
            </a:r>
            <a:r>
              <a:rPr lang="en-US" dirty="0"/>
              <a:t> </a:t>
            </a:r>
            <a:r>
              <a:rPr lang="en-US" dirty="0" err="1"/>
              <a:t>penguasaan</a:t>
            </a:r>
            <a:r>
              <a:rPr lang="en-US" dirty="0"/>
              <a:t> </a:t>
            </a:r>
            <a:r>
              <a:rPr lang="en-US" dirty="0" err="1"/>
              <a:t>badan</a:t>
            </a:r>
            <a:r>
              <a:rPr lang="en-US" dirty="0"/>
              <a:t> </a:t>
            </a:r>
            <a:r>
              <a:rPr lang="en-US" dirty="0" err="1" smtClean="0"/>
              <a:t>hukum</a:t>
            </a:r>
            <a:r>
              <a:rPr lang="en-US" dirty="0" smtClean="0"/>
              <a:t> </a:t>
            </a:r>
            <a:r>
              <a:rPr lang="en-US" dirty="0" err="1"/>
              <a:t>itu</a:t>
            </a:r>
            <a:r>
              <a:rPr lang="en-US" dirty="0"/>
              <a:t>.</a:t>
            </a:r>
          </a:p>
          <a:p>
            <a:pPr algn="ctr">
              <a:buNone/>
            </a:pPr>
            <a:r>
              <a:rPr lang="en-US" dirty="0" smtClean="0"/>
              <a:t>54</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err="1" smtClean="0"/>
              <a:t>Pasal</a:t>
            </a:r>
            <a:r>
              <a:rPr lang="en-US" sz="3200" b="1" dirty="0" smtClean="0"/>
              <a:t> 21 </a:t>
            </a:r>
            <a:r>
              <a:rPr lang="en-US" sz="3200" b="1" dirty="0" err="1" smtClean="0"/>
              <a:t>ayat</a:t>
            </a:r>
            <a:r>
              <a:rPr lang="en-US" sz="3200" b="1" dirty="0" smtClean="0"/>
              <a:t> 2 UUPA </a:t>
            </a:r>
            <a:r>
              <a:rPr lang="en-US" sz="3200" b="1" dirty="0" err="1" smtClean="0"/>
              <a:t>memberikan</a:t>
            </a:r>
            <a:r>
              <a:rPr lang="en-US" sz="3200" b="1" dirty="0" smtClean="0"/>
              <a:t> </a:t>
            </a:r>
            <a:r>
              <a:rPr lang="en-US" sz="3200" b="1" dirty="0" err="1" smtClean="0"/>
              <a:t>kemungkinan</a:t>
            </a:r>
            <a:r>
              <a:rPr lang="en-US" sz="3200" b="1" dirty="0" smtClean="0"/>
              <a:t> </a:t>
            </a:r>
            <a:r>
              <a:rPr lang="en-US" sz="3200" b="1" dirty="0" err="1" smtClean="0"/>
              <a:t>yaitu</a:t>
            </a:r>
            <a:r>
              <a:rPr lang="en-US" sz="3200" b="1" dirty="0" smtClean="0"/>
              <a:t> </a:t>
            </a:r>
            <a:r>
              <a:rPr lang="en-US" sz="3200" b="1" dirty="0" err="1" smtClean="0"/>
              <a:t>bisa</a:t>
            </a:r>
            <a:r>
              <a:rPr lang="en-US" sz="3200" b="1" dirty="0" smtClean="0"/>
              <a:t> </a:t>
            </a:r>
            <a:r>
              <a:rPr lang="en-US" sz="3200" b="1" dirty="0" err="1" smtClean="0"/>
              <a:t>ditunjuk</a:t>
            </a:r>
            <a:r>
              <a:rPr lang="en-US" sz="3200" b="1" dirty="0" smtClean="0"/>
              <a:t> </a:t>
            </a:r>
            <a:r>
              <a:rPr lang="en-US" sz="3200" b="1" dirty="0" err="1" smtClean="0"/>
              <a:t>oleh</a:t>
            </a:r>
            <a:r>
              <a:rPr lang="en-US" sz="3200" b="1" dirty="0" smtClean="0"/>
              <a:t> </a:t>
            </a:r>
            <a:r>
              <a:rPr lang="en-US" sz="3200" b="1" dirty="0" err="1" smtClean="0"/>
              <a:t>pemerintah</a:t>
            </a:r>
            <a:r>
              <a:rPr lang="en-US" sz="3200" b="1" dirty="0" smtClean="0"/>
              <a:t>,</a:t>
            </a:r>
            <a:endParaRPr lang="en-US" sz="3200" b="1" dirty="0"/>
          </a:p>
        </p:txBody>
      </p:sp>
      <p:sp>
        <p:nvSpPr>
          <p:cNvPr id="3" name="Content Placeholder 2"/>
          <p:cNvSpPr>
            <a:spLocks noGrp="1"/>
          </p:cNvSpPr>
          <p:nvPr>
            <p:ph idx="1"/>
          </p:nvPr>
        </p:nvSpPr>
        <p:spPr>
          <a:xfrm>
            <a:off x="457200" y="1371600"/>
            <a:ext cx="8229600" cy="5181600"/>
          </a:xfrm>
        </p:spPr>
        <p:txBody>
          <a:bodyPr>
            <a:normAutofit fontScale="85000" lnSpcReduction="10000"/>
          </a:bodyPr>
          <a:lstStyle/>
          <a:p>
            <a:r>
              <a:rPr lang="en-US" dirty="0" err="1" smtClean="0"/>
              <a:t>sebagai</a:t>
            </a:r>
            <a:r>
              <a:rPr lang="en-US" dirty="0" smtClean="0"/>
              <a:t> </a:t>
            </a:r>
            <a:r>
              <a:rPr lang="en-US" dirty="0" err="1"/>
              <a:t>pelaksana</a:t>
            </a:r>
            <a:r>
              <a:rPr lang="en-US" dirty="0"/>
              <a:t> </a:t>
            </a:r>
            <a:r>
              <a:rPr lang="en-US" dirty="0" err="1"/>
              <a:t>telah</a:t>
            </a:r>
            <a:r>
              <a:rPr lang="en-US" dirty="0"/>
              <a:t> </a:t>
            </a:r>
            <a:r>
              <a:rPr lang="en-US" dirty="0" err="1"/>
              <a:t>dikeluarkan</a:t>
            </a:r>
            <a:r>
              <a:rPr lang="en-US" dirty="0"/>
              <a:t> PP No. 38 </a:t>
            </a:r>
            <a:r>
              <a:rPr lang="en-US" dirty="0" err="1"/>
              <a:t>Tahun</a:t>
            </a:r>
            <a:r>
              <a:rPr lang="en-US" dirty="0"/>
              <a:t> 1963 </a:t>
            </a:r>
            <a:r>
              <a:rPr lang="en-US" dirty="0" err="1"/>
              <a:t>tentang</a:t>
            </a:r>
            <a:r>
              <a:rPr lang="en-US" dirty="0"/>
              <a:t> </a:t>
            </a:r>
            <a:r>
              <a:rPr lang="en-US" dirty="0" err="1"/>
              <a:t>penunjukkan</a:t>
            </a:r>
            <a:r>
              <a:rPr lang="en-US" dirty="0"/>
              <a:t> </a:t>
            </a:r>
            <a:r>
              <a:rPr lang="en-US" dirty="0" err="1"/>
              <a:t>Badan</a:t>
            </a:r>
            <a:r>
              <a:rPr lang="en-US" dirty="0"/>
              <a:t> </a:t>
            </a:r>
            <a:r>
              <a:rPr lang="en-US" dirty="0" err="1"/>
              <a:t>Hukum</a:t>
            </a:r>
            <a:r>
              <a:rPr lang="en-US" dirty="0"/>
              <a:t> </a:t>
            </a:r>
            <a:r>
              <a:rPr lang="en-US" dirty="0" err="1"/>
              <a:t>yg</a:t>
            </a:r>
            <a:r>
              <a:rPr lang="en-US" dirty="0"/>
              <a:t> </a:t>
            </a:r>
            <a:r>
              <a:rPr lang="en-US" dirty="0" err="1"/>
              <a:t>dpt</a:t>
            </a:r>
            <a:r>
              <a:rPr lang="en-US" dirty="0"/>
              <a:t> </a:t>
            </a:r>
            <a:r>
              <a:rPr lang="en-US" dirty="0" err="1" smtClean="0"/>
              <a:t>mempunyai</a:t>
            </a:r>
            <a:r>
              <a:rPr lang="en-US" dirty="0" smtClean="0"/>
              <a:t> </a:t>
            </a:r>
            <a:r>
              <a:rPr lang="en-US" dirty="0" err="1"/>
              <a:t>Hak</a:t>
            </a:r>
            <a:r>
              <a:rPr lang="en-US" dirty="0"/>
              <a:t> </a:t>
            </a:r>
            <a:r>
              <a:rPr lang="en-US" dirty="0" err="1"/>
              <a:t>Milik</a:t>
            </a:r>
            <a:r>
              <a:rPr lang="en-US" dirty="0"/>
              <a:t> </a:t>
            </a:r>
            <a:r>
              <a:rPr lang="en-US" dirty="0" err="1"/>
              <a:t>atas</a:t>
            </a:r>
            <a:r>
              <a:rPr lang="en-US" dirty="0"/>
              <a:t> </a:t>
            </a:r>
            <a:r>
              <a:rPr lang="en-US" dirty="0" err="1"/>
              <a:t>tanah</a:t>
            </a:r>
            <a:r>
              <a:rPr lang="en-US" dirty="0"/>
              <a:t> </a:t>
            </a:r>
            <a:r>
              <a:rPr lang="en-US" dirty="0" err="1"/>
              <a:t>sbb</a:t>
            </a:r>
            <a:r>
              <a:rPr lang="en-US" dirty="0"/>
              <a:t> </a:t>
            </a:r>
            <a:r>
              <a:rPr lang="en-US" dirty="0" smtClean="0"/>
              <a:t>:</a:t>
            </a:r>
          </a:p>
          <a:p>
            <a:pPr>
              <a:buNone/>
            </a:pPr>
            <a:endParaRPr lang="en-US" dirty="0"/>
          </a:p>
          <a:p>
            <a:pPr lvl="0"/>
            <a:r>
              <a:rPr lang="en-US" dirty="0"/>
              <a:t>Bank – bank Negara ( </a:t>
            </a:r>
            <a:r>
              <a:rPr lang="en-US" dirty="0" err="1"/>
              <a:t>yg</a:t>
            </a:r>
            <a:r>
              <a:rPr lang="en-US" dirty="0"/>
              <a:t> </a:t>
            </a:r>
            <a:r>
              <a:rPr lang="en-US" dirty="0" err="1"/>
              <a:t>didirikan</a:t>
            </a:r>
            <a:r>
              <a:rPr lang="en-US" dirty="0"/>
              <a:t> </a:t>
            </a:r>
            <a:r>
              <a:rPr lang="en-US" dirty="0" err="1"/>
              <a:t>oleh</a:t>
            </a:r>
            <a:r>
              <a:rPr lang="en-US" dirty="0"/>
              <a:t> Negara )</a:t>
            </a:r>
          </a:p>
          <a:p>
            <a:pPr lvl="0"/>
            <a:r>
              <a:rPr lang="en-US" dirty="0" err="1"/>
              <a:t>Perkumpulan</a:t>
            </a:r>
            <a:r>
              <a:rPr lang="en-US" dirty="0"/>
              <a:t> </a:t>
            </a:r>
            <a:r>
              <a:rPr lang="en-US" dirty="0" err="1"/>
              <a:t>koperasi</a:t>
            </a:r>
            <a:r>
              <a:rPr lang="en-US" dirty="0"/>
              <a:t> </a:t>
            </a:r>
            <a:r>
              <a:rPr lang="en-US" dirty="0" err="1"/>
              <a:t>Pertanian</a:t>
            </a:r>
            <a:r>
              <a:rPr lang="en-US" dirty="0"/>
              <a:t> </a:t>
            </a:r>
            <a:r>
              <a:rPr lang="en-US" dirty="0" err="1"/>
              <a:t>yg</a:t>
            </a:r>
            <a:r>
              <a:rPr lang="en-US" dirty="0"/>
              <a:t> </a:t>
            </a:r>
            <a:r>
              <a:rPr lang="en-US" dirty="0" err="1"/>
              <a:t>didirikan</a:t>
            </a:r>
            <a:r>
              <a:rPr lang="en-US" dirty="0"/>
              <a:t> </a:t>
            </a:r>
            <a:r>
              <a:rPr lang="en-US" dirty="0" err="1"/>
              <a:t>berdasarkan</a:t>
            </a:r>
            <a:r>
              <a:rPr lang="en-US" dirty="0"/>
              <a:t> UU No. 79 /1958</a:t>
            </a:r>
          </a:p>
          <a:p>
            <a:pPr lvl="0"/>
            <a:r>
              <a:rPr lang="en-US" dirty="0" err="1"/>
              <a:t>Badan</a:t>
            </a:r>
            <a:r>
              <a:rPr lang="en-US" dirty="0"/>
              <a:t> – </a:t>
            </a:r>
            <a:r>
              <a:rPr lang="en-US" dirty="0" err="1"/>
              <a:t>badan</a:t>
            </a:r>
            <a:r>
              <a:rPr lang="en-US" dirty="0"/>
              <a:t> </a:t>
            </a:r>
            <a:r>
              <a:rPr lang="en-US" dirty="0" err="1"/>
              <a:t>keagamaan</a:t>
            </a:r>
            <a:r>
              <a:rPr lang="en-US" dirty="0"/>
              <a:t> </a:t>
            </a:r>
            <a:r>
              <a:rPr lang="en-US" dirty="0" err="1"/>
              <a:t>yg</a:t>
            </a:r>
            <a:r>
              <a:rPr lang="en-US" dirty="0"/>
              <a:t> </a:t>
            </a:r>
            <a:r>
              <a:rPr lang="en-US" dirty="0" err="1"/>
              <a:t>ditunjuk</a:t>
            </a:r>
            <a:r>
              <a:rPr lang="en-US" dirty="0"/>
              <a:t> </a:t>
            </a:r>
            <a:r>
              <a:rPr lang="en-US" dirty="0" err="1"/>
              <a:t>oleh</a:t>
            </a:r>
            <a:r>
              <a:rPr lang="en-US" dirty="0"/>
              <a:t> </a:t>
            </a:r>
            <a:r>
              <a:rPr lang="en-US" dirty="0" err="1"/>
              <a:t>Menteri</a:t>
            </a:r>
            <a:r>
              <a:rPr lang="en-US" dirty="0"/>
              <a:t> </a:t>
            </a:r>
            <a:r>
              <a:rPr lang="en-US" dirty="0" err="1"/>
              <a:t>Agraria</a:t>
            </a:r>
            <a:r>
              <a:rPr lang="en-US" dirty="0"/>
              <a:t> (</a:t>
            </a:r>
            <a:r>
              <a:rPr lang="en-US" dirty="0" err="1"/>
              <a:t>sekarang</a:t>
            </a:r>
            <a:r>
              <a:rPr lang="en-US" dirty="0"/>
              <a:t> </a:t>
            </a:r>
            <a:r>
              <a:rPr lang="en-US" dirty="0" err="1"/>
              <a:t>Mendagri</a:t>
            </a:r>
            <a:r>
              <a:rPr lang="en-US" dirty="0"/>
              <a:t>) </a:t>
            </a:r>
            <a:r>
              <a:rPr lang="en-US" dirty="0" err="1"/>
              <a:t>setelah</a:t>
            </a:r>
            <a:r>
              <a:rPr lang="en-US" dirty="0"/>
              <a:t> </a:t>
            </a:r>
            <a:r>
              <a:rPr lang="en-US" dirty="0" err="1"/>
              <a:t>mendengan</a:t>
            </a:r>
            <a:r>
              <a:rPr lang="en-US" dirty="0"/>
              <a:t> </a:t>
            </a:r>
            <a:r>
              <a:rPr lang="en-US" dirty="0" err="1"/>
              <a:t>Menteri</a:t>
            </a:r>
            <a:r>
              <a:rPr lang="en-US" dirty="0"/>
              <a:t> Agama</a:t>
            </a:r>
          </a:p>
          <a:p>
            <a:pPr lvl="0"/>
            <a:r>
              <a:rPr lang="en-US" dirty="0" err="1"/>
              <a:t>Badan-badan</a:t>
            </a:r>
            <a:r>
              <a:rPr lang="en-US" dirty="0"/>
              <a:t> social </a:t>
            </a:r>
            <a:r>
              <a:rPr lang="en-US" dirty="0" err="1"/>
              <a:t>yg</a:t>
            </a:r>
            <a:r>
              <a:rPr lang="en-US" dirty="0"/>
              <a:t> </a:t>
            </a:r>
            <a:r>
              <a:rPr lang="en-US" dirty="0" err="1"/>
              <a:t>ditunjuk</a:t>
            </a:r>
            <a:r>
              <a:rPr lang="en-US" dirty="0"/>
              <a:t> </a:t>
            </a:r>
            <a:r>
              <a:rPr lang="en-US" dirty="0" err="1"/>
              <a:t>Menteri</a:t>
            </a:r>
            <a:r>
              <a:rPr lang="en-US" dirty="0"/>
              <a:t> </a:t>
            </a:r>
            <a:r>
              <a:rPr lang="en-US" dirty="0" err="1"/>
              <a:t>Agraria</a:t>
            </a:r>
            <a:r>
              <a:rPr lang="en-US" dirty="0"/>
              <a:t> (</a:t>
            </a:r>
            <a:r>
              <a:rPr lang="en-US" dirty="0" err="1"/>
              <a:t>sekarang</a:t>
            </a:r>
            <a:r>
              <a:rPr lang="en-US" dirty="0"/>
              <a:t> </a:t>
            </a:r>
            <a:r>
              <a:rPr lang="en-US" dirty="0" err="1"/>
              <a:t>Mendagri</a:t>
            </a:r>
            <a:r>
              <a:rPr lang="en-US" dirty="0"/>
              <a:t>) </a:t>
            </a:r>
            <a:r>
              <a:rPr lang="en-US" dirty="0" err="1"/>
              <a:t>setelah</a:t>
            </a:r>
            <a:r>
              <a:rPr lang="en-US" dirty="0"/>
              <a:t> </a:t>
            </a:r>
            <a:r>
              <a:rPr lang="en-US" dirty="0" err="1"/>
              <a:t>mendengar</a:t>
            </a:r>
            <a:r>
              <a:rPr lang="en-US" dirty="0"/>
              <a:t> </a:t>
            </a:r>
            <a:r>
              <a:rPr lang="en-US" dirty="0" err="1"/>
              <a:t>Menteri</a:t>
            </a:r>
            <a:r>
              <a:rPr lang="en-US" dirty="0"/>
              <a:t> </a:t>
            </a:r>
            <a:r>
              <a:rPr lang="en-US" dirty="0" err="1"/>
              <a:t>Sosial</a:t>
            </a:r>
            <a:endParaRPr lang="en-US" dirty="0"/>
          </a:p>
          <a:p>
            <a:pPr algn="ctr">
              <a:buNone/>
            </a:pPr>
            <a:endParaRPr lang="en-US" dirty="0"/>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TERJADINYA HAK MILIK :</a:t>
            </a:r>
            <a:r>
              <a:rPr lang="en-US" sz="4000" dirty="0" smtClean="0"/>
              <a:t/>
            </a:r>
            <a:br>
              <a:rPr lang="en-US" sz="4000" dirty="0" smtClean="0"/>
            </a:br>
            <a:endParaRPr lang="en-US" dirty="0"/>
          </a:p>
        </p:txBody>
      </p:sp>
      <p:sp>
        <p:nvSpPr>
          <p:cNvPr id="3" name="Content Placeholder 2"/>
          <p:cNvSpPr>
            <a:spLocks noGrp="1"/>
          </p:cNvSpPr>
          <p:nvPr>
            <p:ph idx="1"/>
          </p:nvPr>
        </p:nvSpPr>
        <p:spPr>
          <a:xfrm>
            <a:off x="457200" y="990600"/>
            <a:ext cx="8229600" cy="5562600"/>
          </a:xfrm>
        </p:spPr>
        <p:txBody>
          <a:bodyPr>
            <a:normAutofit lnSpcReduction="10000"/>
          </a:bodyPr>
          <a:lstStyle/>
          <a:p>
            <a:pPr>
              <a:buNone/>
            </a:pPr>
            <a:r>
              <a:rPr lang="en-US" b="1" dirty="0" err="1" smtClean="0"/>
              <a:t>Menurut</a:t>
            </a:r>
            <a:r>
              <a:rPr lang="en-US" b="1" dirty="0" smtClean="0"/>
              <a:t> </a:t>
            </a:r>
            <a:r>
              <a:rPr lang="en-US" b="1" dirty="0" err="1"/>
              <a:t>pasal</a:t>
            </a:r>
            <a:r>
              <a:rPr lang="en-US" b="1" dirty="0"/>
              <a:t> 22 </a:t>
            </a:r>
            <a:r>
              <a:rPr lang="en-US" b="1" dirty="0" err="1"/>
              <a:t>hak</a:t>
            </a:r>
            <a:r>
              <a:rPr lang="en-US" b="1" dirty="0"/>
              <a:t> </a:t>
            </a:r>
            <a:r>
              <a:rPr lang="en-US" b="1" dirty="0" err="1"/>
              <a:t>milik</a:t>
            </a:r>
            <a:r>
              <a:rPr lang="en-US" b="1" dirty="0"/>
              <a:t> </a:t>
            </a:r>
            <a:r>
              <a:rPr lang="en-US" b="1" dirty="0" err="1" smtClean="0"/>
              <a:t>terjadi</a:t>
            </a:r>
            <a:endParaRPr lang="en-US" b="1" dirty="0"/>
          </a:p>
          <a:p>
            <a:r>
              <a:rPr lang="en-US" sz="3200" dirty="0" err="1" smtClean="0"/>
              <a:t>Karena</a:t>
            </a:r>
            <a:r>
              <a:rPr lang="en-US" sz="3200" dirty="0" smtClean="0"/>
              <a:t> </a:t>
            </a:r>
            <a:r>
              <a:rPr lang="en-US" sz="3200" dirty="0" err="1"/>
              <a:t>hukum</a:t>
            </a:r>
            <a:r>
              <a:rPr lang="en-US" sz="3200" dirty="0"/>
              <a:t> </a:t>
            </a:r>
            <a:r>
              <a:rPr lang="en-US" sz="3200" dirty="0" err="1"/>
              <a:t>adat</a:t>
            </a:r>
            <a:r>
              <a:rPr lang="en-US" sz="3200" dirty="0"/>
              <a:t> </a:t>
            </a:r>
            <a:r>
              <a:rPr lang="en-US" sz="3200" dirty="0" err="1"/>
              <a:t>yg</a:t>
            </a:r>
            <a:r>
              <a:rPr lang="en-US" sz="3200" dirty="0"/>
              <a:t> </a:t>
            </a:r>
            <a:r>
              <a:rPr lang="en-US" sz="3200" dirty="0" err="1"/>
              <a:t>akan</a:t>
            </a:r>
            <a:r>
              <a:rPr lang="en-US" sz="3200" dirty="0"/>
              <a:t> </a:t>
            </a:r>
            <a:r>
              <a:rPr lang="en-US" sz="3200" dirty="0" err="1"/>
              <a:t>diatur</a:t>
            </a:r>
            <a:r>
              <a:rPr lang="en-US" sz="3200" dirty="0"/>
              <a:t> PP--------</a:t>
            </a:r>
            <a:r>
              <a:rPr lang="en-US" sz="3200" dirty="0" err="1"/>
              <a:t>pembukaan</a:t>
            </a:r>
            <a:r>
              <a:rPr lang="en-US" sz="3200" dirty="0"/>
              <a:t> </a:t>
            </a:r>
            <a:r>
              <a:rPr lang="en-US" sz="3200" dirty="0" err="1" smtClean="0"/>
              <a:t>hutan</a:t>
            </a:r>
            <a:endParaRPr lang="en-US" dirty="0"/>
          </a:p>
          <a:p>
            <a:r>
              <a:rPr lang="en-US" sz="3200" dirty="0" err="1" smtClean="0"/>
              <a:t>Karena</a:t>
            </a:r>
            <a:r>
              <a:rPr lang="en-US" sz="3200" dirty="0" smtClean="0"/>
              <a:t> </a:t>
            </a:r>
            <a:r>
              <a:rPr lang="en-US" sz="3200" dirty="0" err="1"/>
              <a:t>penetapan</a:t>
            </a:r>
            <a:r>
              <a:rPr lang="en-US" sz="3200" dirty="0"/>
              <a:t> </a:t>
            </a:r>
            <a:r>
              <a:rPr lang="en-US" sz="3200" dirty="0" err="1"/>
              <a:t>pemerintah</a:t>
            </a:r>
            <a:r>
              <a:rPr lang="en-US" sz="3200" dirty="0"/>
              <a:t>-------------------</a:t>
            </a:r>
            <a:r>
              <a:rPr lang="en-US" sz="3200" dirty="0" err="1"/>
              <a:t>tanah</a:t>
            </a:r>
            <a:r>
              <a:rPr lang="en-US" sz="3200" dirty="0"/>
              <a:t> </a:t>
            </a:r>
            <a:r>
              <a:rPr lang="en-US" sz="3200" dirty="0" err="1" smtClean="0"/>
              <a:t>negara</a:t>
            </a:r>
            <a:r>
              <a:rPr lang="en-US" sz="3200" dirty="0" smtClean="0"/>
              <a:t> (</a:t>
            </a:r>
            <a:r>
              <a:rPr lang="en-US" sz="3200" dirty="0" err="1" smtClean="0"/>
              <a:t>Permendagri</a:t>
            </a:r>
            <a:r>
              <a:rPr lang="en-US" sz="3200" dirty="0" smtClean="0"/>
              <a:t> No.5/73) </a:t>
            </a:r>
            <a:r>
              <a:rPr lang="en-US" sz="3200" dirty="0" err="1" smtClean="0"/>
              <a:t>tata</a:t>
            </a:r>
            <a:r>
              <a:rPr lang="en-US" sz="3200" dirty="0" smtClean="0"/>
              <a:t> </a:t>
            </a:r>
            <a:r>
              <a:rPr lang="en-US" sz="3200" dirty="0" err="1" smtClean="0"/>
              <a:t>cara</a:t>
            </a:r>
            <a:r>
              <a:rPr lang="en-US" sz="3200" dirty="0" smtClean="0"/>
              <a:t> </a:t>
            </a:r>
            <a:r>
              <a:rPr lang="en-US" sz="3200" dirty="0" err="1" smtClean="0"/>
              <a:t>Pemberian</a:t>
            </a:r>
            <a:r>
              <a:rPr lang="en-US" sz="3200" dirty="0" smtClean="0"/>
              <a:t> HAT</a:t>
            </a:r>
            <a:endParaRPr lang="en-US" dirty="0"/>
          </a:p>
          <a:p>
            <a:r>
              <a:rPr lang="en-US" sz="3200" dirty="0" err="1" smtClean="0"/>
              <a:t>Ketentuan</a:t>
            </a:r>
            <a:r>
              <a:rPr lang="en-US" sz="3200" dirty="0" smtClean="0"/>
              <a:t> </a:t>
            </a:r>
            <a:r>
              <a:rPr lang="en-US" sz="3200" dirty="0" err="1"/>
              <a:t>Undang</a:t>
            </a:r>
            <a:r>
              <a:rPr lang="en-US" sz="3200" dirty="0"/>
              <a:t> – </a:t>
            </a:r>
            <a:r>
              <a:rPr lang="en-US" sz="3200" dirty="0" err="1"/>
              <a:t>Undang</a:t>
            </a:r>
            <a:r>
              <a:rPr lang="en-US" sz="3200" dirty="0"/>
              <a:t>-------------------</a:t>
            </a:r>
            <a:r>
              <a:rPr lang="en-US" sz="3200" dirty="0" err="1"/>
              <a:t>ketentuan</a:t>
            </a:r>
            <a:r>
              <a:rPr lang="en-US" sz="3200" dirty="0"/>
              <a:t> </a:t>
            </a:r>
            <a:r>
              <a:rPr lang="en-US" sz="3200" dirty="0" err="1" smtClean="0"/>
              <a:t>konversi</a:t>
            </a:r>
            <a:r>
              <a:rPr lang="en-US" sz="3200" dirty="0" smtClean="0"/>
              <a:t>, </a:t>
            </a:r>
            <a:r>
              <a:rPr lang="en-US" dirty="0" err="1" smtClean="0"/>
              <a:t>misal</a:t>
            </a:r>
            <a:r>
              <a:rPr lang="en-US" dirty="0" smtClean="0"/>
              <a:t> </a:t>
            </a:r>
            <a:r>
              <a:rPr lang="en-US" dirty="0" err="1" smtClean="0"/>
              <a:t>hak</a:t>
            </a:r>
            <a:r>
              <a:rPr lang="en-US" dirty="0" smtClean="0"/>
              <a:t> </a:t>
            </a:r>
            <a:r>
              <a:rPr lang="en-US" dirty="0" err="1" smtClean="0"/>
              <a:t>eigendom</a:t>
            </a:r>
            <a:r>
              <a:rPr lang="en-US" dirty="0" smtClean="0"/>
              <a:t> </a:t>
            </a:r>
            <a:r>
              <a:rPr lang="en-US" dirty="0" err="1" smtClean="0"/>
              <a:t>dikonversi</a:t>
            </a:r>
            <a:r>
              <a:rPr lang="en-US" dirty="0" smtClean="0"/>
              <a:t> </a:t>
            </a:r>
            <a:r>
              <a:rPr lang="en-US" dirty="0" err="1" smtClean="0"/>
              <a:t>menjadi</a:t>
            </a:r>
            <a:r>
              <a:rPr lang="en-US" dirty="0" smtClean="0"/>
              <a:t> </a:t>
            </a:r>
            <a:r>
              <a:rPr lang="en-US" dirty="0" err="1" smtClean="0"/>
              <a:t>hak</a:t>
            </a:r>
            <a:r>
              <a:rPr lang="en-US" dirty="0" smtClean="0"/>
              <a:t> </a:t>
            </a:r>
            <a:r>
              <a:rPr lang="en-US" dirty="0" err="1" smtClean="0"/>
              <a:t>milik</a:t>
            </a:r>
            <a:r>
              <a:rPr lang="en-US" dirty="0" smtClean="0"/>
              <a:t>.</a:t>
            </a:r>
            <a:endParaRPr lang="en-US" sz="3200" dirty="0"/>
          </a:p>
          <a:p>
            <a:endParaRPr lang="en-US" dirty="0" smtClean="0"/>
          </a:p>
          <a:p>
            <a:pPr algn="ctr">
              <a:buNone/>
            </a:pPr>
            <a:r>
              <a:rPr lang="en-US" dirty="0" smtClean="0"/>
              <a:t>56</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HAPUSNYA HAK MILIK ATAS TANAH :</a:t>
            </a:r>
          </a:p>
        </p:txBody>
      </p:sp>
      <p:sp>
        <p:nvSpPr>
          <p:cNvPr id="3" name="Content Placeholder 2"/>
          <p:cNvSpPr>
            <a:spLocks noGrp="1"/>
          </p:cNvSpPr>
          <p:nvPr>
            <p:ph idx="1"/>
          </p:nvPr>
        </p:nvSpPr>
        <p:spPr>
          <a:xfrm>
            <a:off x="457200" y="1295400"/>
            <a:ext cx="8229600" cy="5334000"/>
          </a:xfrm>
        </p:spPr>
        <p:txBody>
          <a:bodyPr>
            <a:normAutofit fontScale="25000" lnSpcReduction="20000"/>
          </a:bodyPr>
          <a:lstStyle/>
          <a:p>
            <a:r>
              <a:rPr lang="en-US" sz="12800" dirty="0" smtClean="0"/>
              <a:t>Tanah </a:t>
            </a:r>
            <a:r>
              <a:rPr lang="en-US" sz="12800" dirty="0" err="1"/>
              <a:t>jatuh</a:t>
            </a:r>
            <a:r>
              <a:rPr lang="en-US" sz="12800" dirty="0"/>
              <a:t> </a:t>
            </a:r>
            <a:r>
              <a:rPr lang="en-US" sz="12800" dirty="0" err="1"/>
              <a:t>pada</a:t>
            </a:r>
            <a:r>
              <a:rPr lang="en-US" sz="12800" dirty="0"/>
              <a:t> Negara</a:t>
            </a:r>
          </a:p>
          <a:p>
            <a:pPr lvl="2"/>
            <a:r>
              <a:rPr lang="en-US" sz="12800" dirty="0" err="1"/>
              <a:t>Karena</a:t>
            </a:r>
            <a:r>
              <a:rPr lang="en-US" sz="12800" dirty="0"/>
              <a:t> </a:t>
            </a:r>
            <a:r>
              <a:rPr lang="en-US" sz="12800" dirty="0" err="1"/>
              <a:t>pencabutan</a:t>
            </a:r>
            <a:r>
              <a:rPr lang="en-US" sz="12800" dirty="0"/>
              <a:t> </a:t>
            </a:r>
            <a:r>
              <a:rPr lang="en-US" sz="12800" dirty="0" err="1"/>
              <a:t>hak</a:t>
            </a:r>
            <a:endParaRPr lang="en-US" sz="12800" dirty="0"/>
          </a:p>
          <a:p>
            <a:pPr lvl="2"/>
            <a:r>
              <a:rPr lang="en-US" sz="12800" dirty="0" err="1"/>
              <a:t>Karena</a:t>
            </a:r>
            <a:r>
              <a:rPr lang="en-US" sz="12800" dirty="0"/>
              <a:t> </a:t>
            </a:r>
            <a:r>
              <a:rPr lang="en-US" sz="12800" dirty="0" err="1"/>
              <a:t>penyerahan</a:t>
            </a:r>
            <a:r>
              <a:rPr lang="en-US" sz="12800" dirty="0"/>
              <a:t> </a:t>
            </a:r>
            <a:r>
              <a:rPr lang="en-US" sz="12800" dirty="0" err="1"/>
              <a:t>sukarela</a:t>
            </a:r>
            <a:r>
              <a:rPr lang="en-US" sz="12800" dirty="0"/>
              <a:t> </a:t>
            </a:r>
            <a:r>
              <a:rPr lang="en-US" sz="12800" dirty="0" err="1"/>
              <a:t>oleh</a:t>
            </a:r>
            <a:r>
              <a:rPr lang="en-US" sz="12800" dirty="0"/>
              <a:t> </a:t>
            </a:r>
            <a:r>
              <a:rPr lang="en-US" sz="12800" dirty="0" err="1"/>
              <a:t>pemiliknya</a:t>
            </a:r>
            <a:endParaRPr lang="en-US" sz="12800" dirty="0"/>
          </a:p>
          <a:p>
            <a:pPr lvl="2"/>
            <a:r>
              <a:rPr lang="en-US" sz="12800" dirty="0" err="1"/>
              <a:t>Karena</a:t>
            </a:r>
            <a:r>
              <a:rPr lang="en-US" sz="12800" dirty="0"/>
              <a:t> </a:t>
            </a:r>
            <a:r>
              <a:rPr lang="en-US" sz="12800" dirty="0" err="1"/>
              <a:t>ditelantarkan</a:t>
            </a:r>
            <a:endParaRPr lang="en-US" sz="12800" dirty="0"/>
          </a:p>
          <a:p>
            <a:pPr lvl="2"/>
            <a:r>
              <a:rPr lang="en-US" sz="12800" dirty="0" err="1"/>
              <a:t>Karena</a:t>
            </a:r>
            <a:r>
              <a:rPr lang="en-US" sz="12800" dirty="0"/>
              <a:t> </a:t>
            </a:r>
            <a:r>
              <a:rPr lang="en-US" sz="12800" dirty="0" err="1"/>
              <a:t>ketentuan</a:t>
            </a:r>
            <a:r>
              <a:rPr lang="en-US" sz="12800" dirty="0"/>
              <a:t> </a:t>
            </a:r>
            <a:r>
              <a:rPr lang="en-US" sz="12800" dirty="0" err="1"/>
              <a:t>pasal</a:t>
            </a:r>
            <a:r>
              <a:rPr lang="en-US" sz="12800" dirty="0"/>
              <a:t> 21 </a:t>
            </a:r>
            <a:r>
              <a:rPr lang="en-US" sz="12800" dirty="0" err="1"/>
              <a:t>ayat</a:t>
            </a:r>
            <a:r>
              <a:rPr lang="en-US" sz="12800" dirty="0"/>
              <a:t> 3 </a:t>
            </a:r>
            <a:r>
              <a:rPr lang="en-US" sz="12800" dirty="0" err="1"/>
              <a:t>dan</a:t>
            </a:r>
            <a:r>
              <a:rPr lang="en-US" sz="12800" dirty="0"/>
              <a:t> </a:t>
            </a:r>
            <a:r>
              <a:rPr lang="en-US" sz="12800" dirty="0" err="1"/>
              <a:t>pasal</a:t>
            </a:r>
            <a:r>
              <a:rPr lang="en-US" sz="12800" dirty="0"/>
              <a:t> 26 </a:t>
            </a:r>
            <a:r>
              <a:rPr lang="en-US" sz="12800" dirty="0" err="1"/>
              <a:t>ayat</a:t>
            </a:r>
            <a:r>
              <a:rPr lang="en-US" sz="12800" dirty="0"/>
              <a:t> </a:t>
            </a:r>
            <a:r>
              <a:rPr lang="en-US" sz="12800" dirty="0" smtClean="0"/>
              <a:t>2</a:t>
            </a:r>
          </a:p>
          <a:p>
            <a:pPr lvl="2">
              <a:buNone/>
            </a:pPr>
            <a:endParaRPr lang="en-US" sz="12800" dirty="0"/>
          </a:p>
          <a:p>
            <a:pPr lvl="0"/>
            <a:r>
              <a:rPr lang="en-US" sz="12800" dirty="0" err="1"/>
              <a:t>Tanahnya</a:t>
            </a:r>
            <a:r>
              <a:rPr lang="en-US" sz="12800" dirty="0"/>
              <a:t> </a:t>
            </a:r>
            <a:r>
              <a:rPr lang="en-US" sz="12800" dirty="0" err="1" smtClean="0"/>
              <a:t>musnah</a:t>
            </a:r>
            <a:endParaRPr lang="en-US" sz="12800" dirty="0" smtClean="0"/>
          </a:p>
          <a:p>
            <a:pPr lvl="0"/>
            <a:endParaRPr lang="en-US" sz="12800" dirty="0" smtClean="0"/>
          </a:p>
          <a:p>
            <a:pPr lvl="0" algn="ctr">
              <a:buNone/>
            </a:pPr>
            <a:r>
              <a:rPr lang="en-US" sz="12800" dirty="0" smtClean="0"/>
              <a:t>57</a:t>
            </a:r>
            <a:endParaRPr lang="en-US" sz="12800" dirty="0"/>
          </a:p>
          <a:p>
            <a:pPr algn="ctr">
              <a:buNone/>
            </a:pPr>
            <a:endParaRPr lang="en-US" sz="12800"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dirty="0" smtClean="0"/>
              <a:t>58</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HAK GUNA  USAHA</a:t>
            </a:r>
            <a:endParaRPr lang="en-US" dirty="0"/>
          </a:p>
        </p:txBody>
      </p:sp>
      <p:sp>
        <p:nvSpPr>
          <p:cNvPr id="3" name="Content Placeholder 2"/>
          <p:cNvSpPr>
            <a:spLocks noGrp="1"/>
          </p:cNvSpPr>
          <p:nvPr>
            <p:ph idx="1"/>
          </p:nvPr>
        </p:nvSpPr>
        <p:spPr>
          <a:xfrm>
            <a:off x="457200" y="1219200"/>
            <a:ext cx="8229600" cy="5410200"/>
          </a:xfrm>
        </p:spPr>
        <p:txBody>
          <a:bodyPr>
            <a:normAutofit fontScale="40000" lnSpcReduction="20000"/>
          </a:bodyPr>
          <a:lstStyle/>
          <a:p>
            <a:r>
              <a:rPr lang="en-US" sz="6000" dirty="0" smtClean="0"/>
              <a:t>ADALAH </a:t>
            </a:r>
            <a:r>
              <a:rPr lang="en-US" sz="6000" dirty="0" err="1"/>
              <a:t>hak</a:t>
            </a:r>
            <a:r>
              <a:rPr lang="en-US" sz="6000" dirty="0"/>
              <a:t> </a:t>
            </a:r>
            <a:r>
              <a:rPr lang="en-US" sz="6000" dirty="0" err="1"/>
              <a:t>untuk</a:t>
            </a:r>
            <a:r>
              <a:rPr lang="en-US" sz="6000" dirty="0"/>
              <a:t> </a:t>
            </a:r>
            <a:r>
              <a:rPr lang="en-US" sz="6000" dirty="0" err="1"/>
              <a:t>mengusahakan</a:t>
            </a:r>
            <a:r>
              <a:rPr lang="en-US" sz="6000" dirty="0"/>
              <a:t> </a:t>
            </a:r>
            <a:r>
              <a:rPr lang="en-US" sz="6000" dirty="0" err="1"/>
              <a:t>tanah</a:t>
            </a:r>
            <a:r>
              <a:rPr lang="en-US" sz="6000" dirty="0"/>
              <a:t> </a:t>
            </a:r>
            <a:r>
              <a:rPr lang="en-US" sz="6000" dirty="0" err="1"/>
              <a:t>yg</a:t>
            </a:r>
            <a:r>
              <a:rPr lang="en-US" sz="6000" dirty="0"/>
              <a:t> </a:t>
            </a:r>
            <a:r>
              <a:rPr lang="en-US" sz="6000" dirty="0" err="1"/>
              <a:t>dikuasai</a:t>
            </a:r>
            <a:r>
              <a:rPr lang="en-US" sz="6000" dirty="0"/>
              <a:t> </a:t>
            </a:r>
            <a:r>
              <a:rPr lang="en-US" sz="6000" dirty="0" err="1"/>
              <a:t>langsung</a:t>
            </a:r>
            <a:r>
              <a:rPr lang="en-US" sz="6000" dirty="0"/>
              <a:t> </a:t>
            </a:r>
            <a:r>
              <a:rPr lang="en-US" sz="6000" dirty="0" err="1"/>
              <a:t>oleh</a:t>
            </a:r>
            <a:r>
              <a:rPr lang="en-US" sz="6000" dirty="0"/>
              <a:t> Negara, </a:t>
            </a:r>
            <a:r>
              <a:rPr lang="en-US" sz="6000" dirty="0" err="1"/>
              <a:t>dlm</a:t>
            </a:r>
            <a:r>
              <a:rPr lang="en-US" sz="6000" dirty="0"/>
              <a:t> </a:t>
            </a:r>
            <a:r>
              <a:rPr lang="en-US" sz="6000" dirty="0" err="1"/>
              <a:t>jangka</a:t>
            </a:r>
            <a:r>
              <a:rPr lang="en-US" sz="6000" dirty="0"/>
              <a:t> </a:t>
            </a:r>
            <a:r>
              <a:rPr lang="en-US" sz="6000" dirty="0" err="1"/>
              <a:t>waktu</a:t>
            </a:r>
            <a:r>
              <a:rPr lang="en-US" sz="6000" dirty="0"/>
              <a:t> </a:t>
            </a:r>
            <a:r>
              <a:rPr lang="en-US" sz="6000" dirty="0" err="1"/>
              <a:t>tertentu</a:t>
            </a:r>
            <a:r>
              <a:rPr lang="en-US" sz="6000" dirty="0"/>
              <a:t> </a:t>
            </a:r>
            <a:r>
              <a:rPr lang="en-US" sz="6000" dirty="0" err="1"/>
              <a:t>guna</a:t>
            </a:r>
            <a:r>
              <a:rPr lang="en-US" sz="6000" dirty="0"/>
              <a:t> </a:t>
            </a:r>
            <a:r>
              <a:rPr lang="en-US" sz="6000" dirty="0" err="1"/>
              <a:t>perusahaan</a:t>
            </a:r>
            <a:r>
              <a:rPr lang="en-US" sz="6000" dirty="0"/>
              <a:t> </a:t>
            </a:r>
            <a:r>
              <a:rPr lang="en-US" sz="6000" dirty="0" err="1"/>
              <a:t>pertanian</a:t>
            </a:r>
            <a:r>
              <a:rPr lang="en-US" sz="6000" dirty="0"/>
              <a:t>, </a:t>
            </a:r>
            <a:r>
              <a:rPr lang="en-US" sz="6000" dirty="0" err="1"/>
              <a:t>perikanan</a:t>
            </a:r>
            <a:r>
              <a:rPr lang="en-US" sz="6000" dirty="0"/>
              <a:t> </a:t>
            </a:r>
            <a:r>
              <a:rPr lang="en-US" sz="6000" dirty="0" err="1"/>
              <a:t>atau</a:t>
            </a:r>
            <a:r>
              <a:rPr lang="en-US" sz="6000" dirty="0"/>
              <a:t> </a:t>
            </a:r>
            <a:r>
              <a:rPr lang="en-US" sz="6000" dirty="0" err="1"/>
              <a:t>peternakan</a:t>
            </a:r>
            <a:r>
              <a:rPr lang="en-US" sz="6000" dirty="0" smtClean="0"/>
              <a:t>.</a:t>
            </a:r>
          </a:p>
          <a:p>
            <a:pPr>
              <a:buNone/>
            </a:pPr>
            <a:endParaRPr lang="en-US" sz="6000" dirty="0"/>
          </a:p>
          <a:p>
            <a:pPr>
              <a:buNone/>
            </a:pPr>
            <a:r>
              <a:rPr lang="en-US" sz="6000" b="1" dirty="0" err="1" smtClean="0"/>
              <a:t>Ciri-ciri</a:t>
            </a:r>
            <a:r>
              <a:rPr lang="en-US" sz="6000" b="1" dirty="0" smtClean="0"/>
              <a:t> </a:t>
            </a:r>
            <a:r>
              <a:rPr lang="en-US" sz="6000" b="1" dirty="0"/>
              <a:t>HGU </a:t>
            </a:r>
            <a:r>
              <a:rPr lang="en-US" sz="6000" b="1" dirty="0" err="1"/>
              <a:t>mnrt</a:t>
            </a:r>
            <a:r>
              <a:rPr lang="en-US" sz="6000" b="1" dirty="0"/>
              <a:t> Budi </a:t>
            </a:r>
            <a:r>
              <a:rPr lang="en-US" sz="6000" b="1" dirty="0" err="1"/>
              <a:t>Harsono,SH</a:t>
            </a:r>
            <a:endParaRPr lang="en-US" sz="6000" b="1" dirty="0"/>
          </a:p>
          <a:p>
            <a:pPr lvl="0" algn="just"/>
            <a:r>
              <a:rPr lang="en-US" sz="6000" dirty="0"/>
              <a:t>HGU </a:t>
            </a:r>
            <a:r>
              <a:rPr lang="en-US" sz="6000" dirty="0" err="1"/>
              <a:t>tergolong</a:t>
            </a:r>
            <a:r>
              <a:rPr lang="en-US" sz="6000" dirty="0"/>
              <a:t> </a:t>
            </a:r>
            <a:r>
              <a:rPr lang="en-US" sz="6000" dirty="0" err="1"/>
              <a:t>hak</a:t>
            </a:r>
            <a:r>
              <a:rPr lang="en-US" sz="6000" dirty="0"/>
              <a:t> </a:t>
            </a:r>
            <a:r>
              <a:rPr lang="en-US" sz="6000" dirty="0" err="1"/>
              <a:t>atas</a:t>
            </a:r>
            <a:r>
              <a:rPr lang="en-US" sz="6000" dirty="0"/>
              <a:t> </a:t>
            </a:r>
            <a:r>
              <a:rPr lang="en-US" sz="6000" dirty="0" err="1"/>
              <a:t>tanah</a:t>
            </a:r>
            <a:r>
              <a:rPr lang="en-US" sz="6000" dirty="0"/>
              <a:t> </a:t>
            </a:r>
            <a:r>
              <a:rPr lang="en-US" sz="6000" dirty="0" err="1"/>
              <a:t>yg</a:t>
            </a:r>
            <a:r>
              <a:rPr lang="en-US" sz="6000" dirty="0"/>
              <a:t> </a:t>
            </a:r>
            <a:r>
              <a:rPr lang="en-US" sz="6000" dirty="0" err="1"/>
              <a:t>kuat</a:t>
            </a:r>
            <a:r>
              <a:rPr lang="en-US" sz="6000" dirty="0"/>
              <a:t>, </a:t>
            </a:r>
            <a:r>
              <a:rPr lang="en-US" sz="6000" dirty="0" err="1"/>
              <a:t>maka</a:t>
            </a:r>
            <a:r>
              <a:rPr lang="en-US" sz="6000" dirty="0"/>
              <a:t> HGU </a:t>
            </a:r>
            <a:r>
              <a:rPr lang="en-US" sz="6000" dirty="0" err="1"/>
              <a:t>termasuk</a:t>
            </a:r>
            <a:r>
              <a:rPr lang="en-US" sz="6000" dirty="0"/>
              <a:t> </a:t>
            </a:r>
            <a:r>
              <a:rPr lang="en-US" sz="6000" dirty="0" err="1"/>
              <a:t>hak</a:t>
            </a:r>
            <a:r>
              <a:rPr lang="en-US" sz="6000" dirty="0"/>
              <a:t> </a:t>
            </a:r>
            <a:r>
              <a:rPr lang="en-US" sz="6000" dirty="0" err="1"/>
              <a:t>yg</a:t>
            </a:r>
            <a:r>
              <a:rPr lang="en-US" sz="6000" dirty="0"/>
              <a:t> hrs </a:t>
            </a:r>
            <a:r>
              <a:rPr lang="en-US" sz="6000" dirty="0" err="1"/>
              <a:t>didaftarkan</a:t>
            </a:r>
            <a:r>
              <a:rPr lang="en-US" sz="6000" dirty="0"/>
              <a:t> ( </a:t>
            </a:r>
            <a:r>
              <a:rPr lang="en-US" sz="6000" dirty="0" err="1"/>
              <a:t>walaupun</a:t>
            </a:r>
            <a:r>
              <a:rPr lang="en-US" sz="6000" dirty="0"/>
              <a:t> </a:t>
            </a:r>
            <a:r>
              <a:rPr lang="en-US" sz="6000" dirty="0" err="1"/>
              <a:t>tak</a:t>
            </a:r>
            <a:r>
              <a:rPr lang="en-US" sz="6000" dirty="0"/>
              <a:t> </a:t>
            </a:r>
            <a:r>
              <a:rPr lang="en-US" sz="6000" dirty="0" err="1"/>
              <a:t>sekuat</a:t>
            </a:r>
            <a:r>
              <a:rPr lang="en-US" sz="6000" dirty="0"/>
              <a:t> </a:t>
            </a:r>
            <a:r>
              <a:rPr lang="en-US" sz="6000" dirty="0" err="1"/>
              <a:t>hak</a:t>
            </a:r>
            <a:r>
              <a:rPr lang="en-US" sz="6000" dirty="0"/>
              <a:t> </a:t>
            </a:r>
            <a:r>
              <a:rPr lang="en-US" sz="6000" dirty="0" err="1"/>
              <a:t>milik</a:t>
            </a:r>
            <a:r>
              <a:rPr lang="en-US" sz="6000" dirty="0"/>
              <a:t>)</a:t>
            </a:r>
          </a:p>
          <a:p>
            <a:pPr lvl="0" algn="just"/>
            <a:r>
              <a:rPr lang="en-US" sz="6000" dirty="0"/>
              <a:t>HGU </a:t>
            </a:r>
            <a:r>
              <a:rPr lang="en-US" sz="6000" dirty="0" err="1"/>
              <a:t>dpt</a:t>
            </a:r>
            <a:r>
              <a:rPr lang="en-US" sz="6000" dirty="0"/>
              <a:t> </a:t>
            </a:r>
            <a:r>
              <a:rPr lang="en-US" sz="6000" dirty="0" err="1"/>
              <a:t>beralih</a:t>
            </a:r>
            <a:r>
              <a:rPr lang="en-US" sz="6000" dirty="0"/>
              <a:t> </a:t>
            </a:r>
            <a:r>
              <a:rPr lang="en-US" sz="6000" dirty="0" err="1"/>
              <a:t>artinya</a:t>
            </a:r>
            <a:r>
              <a:rPr lang="en-US" sz="6000" dirty="0"/>
              <a:t> </a:t>
            </a:r>
            <a:r>
              <a:rPr lang="en-US" sz="6000" dirty="0" err="1"/>
              <a:t>dpt</a:t>
            </a:r>
            <a:r>
              <a:rPr lang="en-US" sz="6000" dirty="0"/>
              <a:t> </a:t>
            </a:r>
            <a:r>
              <a:rPr lang="en-US" sz="6000" dirty="0" err="1"/>
              <a:t>diwariskan</a:t>
            </a:r>
            <a:r>
              <a:rPr lang="en-US" sz="6000" dirty="0"/>
              <a:t> </a:t>
            </a:r>
            <a:r>
              <a:rPr lang="en-US" sz="6000" dirty="0" err="1"/>
              <a:t>oleh</a:t>
            </a:r>
            <a:r>
              <a:rPr lang="en-US" sz="6000" dirty="0"/>
              <a:t> </a:t>
            </a:r>
            <a:r>
              <a:rPr lang="en-US" sz="6000" dirty="0" err="1"/>
              <a:t>ahli</a:t>
            </a:r>
            <a:r>
              <a:rPr lang="en-US" sz="6000" dirty="0"/>
              <a:t> </a:t>
            </a:r>
            <a:r>
              <a:rPr lang="en-US" sz="6000" dirty="0" err="1"/>
              <a:t>warisnya</a:t>
            </a:r>
            <a:endParaRPr lang="en-US" sz="6000" dirty="0"/>
          </a:p>
          <a:p>
            <a:pPr lvl="0" algn="just"/>
            <a:r>
              <a:rPr lang="en-US" sz="6000" dirty="0"/>
              <a:t>HGU </a:t>
            </a:r>
            <a:r>
              <a:rPr lang="en-US" sz="6000" dirty="0" err="1"/>
              <a:t>jangka</a:t>
            </a:r>
            <a:r>
              <a:rPr lang="en-US" sz="6000" dirty="0"/>
              <a:t> </a:t>
            </a:r>
            <a:r>
              <a:rPr lang="en-US" sz="6000" dirty="0" err="1"/>
              <a:t>waktunya</a:t>
            </a:r>
            <a:r>
              <a:rPr lang="en-US" sz="6000" dirty="0"/>
              <a:t> </a:t>
            </a:r>
            <a:r>
              <a:rPr lang="en-US" sz="6000" dirty="0" err="1"/>
              <a:t>terbatas</a:t>
            </a:r>
            <a:endParaRPr lang="en-US" sz="6000" dirty="0"/>
          </a:p>
          <a:p>
            <a:pPr lvl="0" algn="just"/>
            <a:r>
              <a:rPr lang="en-US" sz="6000" dirty="0"/>
              <a:t>HGU </a:t>
            </a:r>
            <a:r>
              <a:rPr lang="en-US" sz="6000" dirty="0" err="1"/>
              <a:t>dpt</a:t>
            </a:r>
            <a:r>
              <a:rPr lang="en-US" sz="6000" dirty="0"/>
              <a:t> </a:t>
            </a:r>
            <a:r>
              <a:rPr lang="en-US" sz="6000" dirty="0" err="1"/>
              <a:t>dijadikan</a:t>
            </a:r>
            <a:r>
              <a:rPr lang="en-US" sz="6000" dirty="0"/>
              <a:t> </a:t>
            </a:r>
            <a:r>
              <a:rPr lang="en-US" sz="6000" dirty="0" err="1"/>
              <a:t>jaminan</a:t>
            </a:r>
            <a:r>
              <a:rPr lang="en-US" sz="6000" dirty="0"/>
              <a:t> </a:t>
            </a:r>
            <a:r>
              <a:rPr lang="en-US" sz="6000" dirty="0" err="1"/>
              <a:t>hutang</a:t>
            </a:r>
            <a:r>
              <a:rPr lang="en-US" sz="6000" dirty="0"/>
              <a:t> </a:t>
            </a:r>
            <a:r>
              <a:rPr lang="en-US" sz="6000" dirty="0" err="1"/>
              <a:t>dng</a:t>
            </a:r>
            <a:r>
              <a:rPr lang="en-US" sz="6000" dirty="0"/>
              <a:t> </a:t>
            </a:r>
            <a:r>
              <a:rPr lang="en-US" sz="6000" dirty="0" err="1"/>
              <a:t>dibebani</a:t>
            </a:r>
            <a:r>
              <a:rPr lang="en-US" sz="6000" dirty="0"/>
              <a:t> </a:t>
            </a:r>
            <a:r>
              <a:rPr lang="en-US" sz="6000" dirty="0" err="1"/>
              <a:t>Hak</a:t>
            </a:r>
            <a:r>
              <a:rPr lang="en-US" sz="6000" dirty="0"/>
              <a:t> </a:t>
            </a:r>
            <a:r>
              <a:rPr lang="en-US" sz="6000" dirty="0" err="1"/>
              <a:t>tanggungan</a:t>
            </a:r>
            <a:endParaRPr lang="en-US" sz="6000" dirty="0"/>
          </a:p>
          <a:p>
            <a:pPr lvl="0" algn="just"/>
            <a:r>
              <a:rPr lang="en-US" sz="6000" dirty="0"/>
              <a:t>HGU </a:t>
            </a:r>
            <a:r>
              <a:rPr lang="en-US" sz="6000" dirty="0" err="1" smtClean="0"/>
              <a:t>dpt</a:t>
            </a:r>
            <a:r>
              <a:rPr lang="en-US" sz="6000" dirty="0" smtClean="0"/>
              <a:t> </a:t>
            </a:r>
            <a:r>
              <a:rPr lang="en-US" sz="6000" dirty="0" err="1"/>
              <a:t>dialihkan</a:t>
            </a:r>
            <a:r>
              <a:rPr lang="en-US" sz="6000" dirty="0"/>
              <a:t> </a:t>
            </a:r>
            <a:r>
              <a:rPr lang="en-US" sz="6000" dirty="0" err="1"/>
              <a:t>pada</a:t>
            </a:r>
            <a:r>
              <a:rPr lang="en-US" sz="6000" dirty="0"/>
              <a:t> </a:t>
            </a:r>
            <a:r>
              <a:rPr lang="en-US" sz="6000" dirty="0" err="1"/>
              <a:t>pihak</a:t>
            </a:r>
            <a:r>
              <a:rPr lang="en-US" sz="6000" dirty="0"/>
              <a:t> lain, </a:t>
            </a:r>
            <a:r>
              <a:rPr lang="en-US" sz="6000" dirty="0" err="1"/>
              <a:t>misal</a:t>
            </a:r>
            <a:r>
              <a:rPr lang="en-US" sz="6000" dirty="0"/>
              <a:t> </a:t>
            </a:r>
            <a:r>
              <a:rPr lang="en-US" sz="6000" dirty="0" err="1"/>
              <a:t>dijual</a:t>
            </a:r>
            <a:r>
              <a:rPr lang="en-US" sz="6000" dirty="0"/>
              <a:t>, </a:t>
            </a:r>
            <a:r>
              <a:rPr lang="en-US" sz="6000" dirty="0" err="1"/>
              <a:t>dihibahkan</a:t>
            </a:r>
            <a:endParaRPr lang="en-US" sz="6000" dirty="0"/>
          </a:p>
          <a:p>
            <a:pPr lvl="0" algn="just"/>
            <a:r>
              <a:rPr lang="en-US" sz="6000" dirty="0"/>
              <a:t>HGU </a:t>
            </a:r>
            <a:r>
              <a:rPr lang="en-US" sz="6000" dirty="0" err="1"/>
              <a:t>dpt</a:t>
            </a:r>
            <a:r>
              <a:rPr lang="en-US" sz="6000" dirty="0"/>
              <a:t> </a:t>
            </a:r>
            <a:r>
              <a:rPr lang="en-US" sz="6000" dirty="0" err="1"/>
              <a:t>dilepaskan</a:t>
            </a:r>
            <a:r>
              <a:rPr lang="en-US" sz="6000" dirty="0"/>
              <a:t> </a:t>
            </a:r>
            <a:r>
              <a:rPr lang="en-US" sz="6000" dirty="0" err="1"/>
              <a:t>hingga</a:t>
            </a:r>
            <a:r>
              <a:rPr lang="en-US" sz="6000" dirty="0"/>
              <a:t> </a:t>
            </a:r>
            <a:r>
              <a:rPr lang="en-US" sz="6000" dirty="0" err="1"/>
              <a:t>menjadi</a:t>
            </a:r>
            <a:r>
              <a:rPr lang="en-US" sz="6000" dirty="0"/>
              <a:t> </a:t>
            </a:r>
            <a:r>
              <a:rPr lang="en-US" sz="6000" dirty="0" err="1"/>
              <a:t>tanah</a:t>
            </a:r>
            <a:r>
              <a:rPr lang="en-US" sz="6000" dirty="0"/>
              <a:t> </a:t>
            </a:r>
            <a:r>
              <a:rPr lang="en-US" sz="6000" dirty="0" smtClean="0"/>
              <a:t>Negara</a:t>
            </a:r>
          </a:p>
          <a:p>
            <a:pPr lvl="0" algn="just"/>
            <a:endParaRPr lang="en-US" dirty="0" smtClean="0"/>
          </a:p>
          <a:p>
            <a:pPr lvl="0" algn="ctr">
              <a:buNone/>
            </a:pPr>
            <a:endParaRPr lang="en-US" dirty="0" smtClean="0"/>
          </a:p>
          <a:p>
            <a:pPr lvl="0" algn="ctr">
              <a:buNone/>
            </a:pPr>
            <a:endParaRPr lang="en-US" dirty="0" smtClean="0"/>
          </a:p>
          <a:p>
            <a:pPr lvl="0" algn="ctr">
              <a:buNone/>
            </a:pPr>
            <a:r>
              <a:rPr lang="en-US" dirty="0" smtClean="0"/>
              <a:t>58</a:t>
            </a:r>
            <a:endParaRPr lang="en-US" dirty="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63762"/>
          </a:xfrm>
        </p:spPr>
        <p:txBody>
          <a:bodyPr>
            <a:normAutofit fontScale="90000"/>
          </a:bodyPr>
          <a:lstStyle/>
          <a:p>
            <a:pPr algn="l"/>
            <a:r>
              <a:rPr lang="en-US" sz="4000" b="1" dirty="0" err="1" smtClean="0"/>
              <a:t>Dengan</a:t>
            </a:r>
            <a:r>
              <a:rPr lang="en-US" sz="4000" b="1" dirty="0" smtClean="0"/>
              <a:t> </a:t>
            </a:r>
            <a:r>
              <a:rPr lang="en-US" sz="4000" b="1" dirty="0" err="1" smtClean="0"/>
              <a:t>Keputusan</a:t>
            </a:r>
            <a:r>
              <a:rPr lang="en-US" sz="4000" b="1" dirty="0" smtClean="0"/>
              <a:t> </a:t>
            </a:r>
            <a:r>
              <a:rPr lang="en-US" sz="4000" b="1" dirty="0" err="1" smtClean="0"/>
              <a:t>Menteri</a:t>
            </a:r>
            <a:r>
              <a:rPr lang="en-US" sz="4000" b="1" dirty="0" smtClean="0"/>
              <a:t> </a:t>
            </a:r>
            <a:r>
              <a:rPr lang="en-US" sz="4000" b="1" dirty="0" err="1" smtClean="0"/>
              <a:t>Pendidikan</a:t>
            </a:r>
            <a:r>
              <a:rPr lang="en-US" sz="4000" b="1" dirty="0" smtClean="0"/>
              <a:t> </a:t>
            </a:r>
            <a:r>
              <a:rPr lang="en-US" sz="4000" b="1" dirty="0" err="1" smtClean="0"/>
              <a:t>dan</a:t>
            </a:r>
            <a:r>
              <a:rPr lang="en-US" sz="4000" b="1" dirty="0" smtClean="0"/>
              <a:t> </a:t>
            </a:r>
            <a:r>
              <a:rPr lang="en-US" sz="4000" b="1" dirty="0" err="1" smtClean="0"/>
              <a:t>Kebudayaan</a:t>
            </a:r>
            <a:r>
              <a:rPr lang="en-US" sz="4000" b="1" dirty="0" smtClean="0"/>
              <a:t> </a:t>
            </a:r>
            <a:r>
              <a:rPr lang="en-US" sz="4000" b="1" dirty="0" err="1" smtClean="0"/>
              <a:t>tanggal</a:t>
            </a:r>
            <a:r>
              <a:rPr lang="en-US" sz="4000" b="1" dirty="0" smtClean="0"/>
              <a:t> 24 </a:t>
            </a:r>
            <a:r>
              <a:rPr lang="en-US" sz="4000" b="1" dirty="0" err="1" smtClean="0"/>
              <a:t>Pebruari</a:t>
            </a:r>
            <a:r>
              <a:rPr lang="en-US" sz="4000" b="1" dirty="0" smtClean="0"/>
              <a:t> 1993 </a:t>
            </a:r>
            <a:r>
              <a:rPr lang="en-US" sz="4000" b="1" dirty="0" err="1" smtClean="0"/>
              <a:t>Nomor</a:t>
            </a:r>
            <a:r>
              <a:rPr lang="en-US" sz="4000" b="1" dirty="0" smtClean="0"/>
              <a:t> 17/D/0/1993  :</a:t>
            </a:r>
            <a:r>
              <a:rPr lang="en-US" sz="3600" dirty="0" smtClean="0"/>
              <a:t/>
            </a:r>
            <a:br>
              <a:rPr lang="en-US" sz="3600" dirty="0" smtClean="0"/>
            </a:br>
            <a:endParaRPr lang="en-US" sz="3600" dirty="0"/>
          </a:p>
        </p:txBody>
      </p:sp>
      <p:sp>
        <p:nvSpPr>
          <p:cNvPr id="3" name="Content Placeholder 2"/>
          <p:cNvSpPr>
            <a:spLocks noGrp="1"/>
          </p:cNvSpPr>
          <p:nvPr>
            <p:ph idx="1"/>
          </p:nvPr>
        </p:nvSpPr>
        <p:spPr>
          <a:xfrm>
            <a:off x="457200" y="2514600"/>
            <a:ext cx="8229600" cy="4038600"/>
          </a:xfrm>
        </p:spPr>
        <p:txBody>
          <a:bodyPr/>
          <a:lstStyle/>
          <a:p>
            <a:r>
              <a:rPr lang="en-US" u="sng" dirty="0" err="1" smtClean="0"/>
              <a:t>Ditetapkan</a:t>
            </a:r>
            <a:r>
              <a:rPr lang="en-US" u="sng" dirty="0" smtClean="0"/>
              <a:t> </a:t>
            </a:r>
            <a:r>
              <a:rPr lang="en-US" u="sng" dirty="0" err="1" smtClean="0"/>
              <a:t>Adanya</a:t>
            </a:r>
            <a:r>
              <a:rPr lang="en-US" u="sng" dirty="0" smtClean="0"/>
              <a:t> </a:t>
            </a:r>
            <a:r>
              <a:rPr lang="en-US" u="sng" dirty="0" err="1"/>
              <a:t>Kurikulum</a:t>
            </a:r>
            <a:r>
              <a:rPr lang="en-US" u="sng" dirty="0"/>
              <a:t> </a:t>
            </a:r>
            <a:r>
              <a:rPr lang="en-US" u="sng" dirty="0" err="1"/>
              <a:t>Nasional</a:t>
            </a:r>
            <a:r>
              <a:rPr lang="en-US" u="sng" dirty="0"/>
              <a:t> </a:t>
            </a:r>
            <a:r>
              <a:rPr lang="en-US" dirty="0" err="1"/>
              <a:t>dan</a:t>
            </a:r>
            <a:r>
              <a:rPr lang="en-US" dirty="0"/>
              <a:t> </a:t>
            </a:r>
            <a:r>
              <a:rPr lang="en-US" dirty="0" err="1"/>
              <a:t>yg</a:t>
            </a:r>
            <a:r>
              <a:rPr lang="en-US" dirty="0"/>
              <a:t> </a:t>
            </a:r>
            <a:r>
              <a:rPr lang="en-US" dirty="0" err="1"/>
              <a:t>ditetapkan</a:t>
            </a:r>
            <a:r>
              <a:rPr lang="en-US" dirty="0"/>
              <a:t> </a:t>
            </a:r>
            <a:r>
              <a:rPr lang="en-US" dirty="0" err="1"/>
              <a:t>oleh</a:t>
            </a:r>
            <a:r>
              <a:rPr lang="en-US" dirty="0"/>
              <a:t> </a:t>
            </a:r>
            <a:r>
              <a:rPr lang="en-US" dirty="0" err="1"/>
              <a:t>masing</a:t>
            </a:r>
            <a:r>
              <a:rPr lang="en-US" dirty="0"/>
              <a:t> – </a:t>
            </a:r>
            <a:r>
              <a:rPr lang="en-US" dirty="0" err="1"/>
              <a:t>masing</a:t>
            </a:r>
            <a:r>
              <a:rPr lang="en-US" dirty="0"/>
              <a:t> PT </a:t>
            </a:r>
            <a:r>
              <a:rPr lang="en-US" dirty="0" err="1"/>
              <a:t>disebut</a:t>
            </a:r>
            <a:r>
              <a:rPr lang="en-US" dirty="0"/>
              <a:t> </a:t>
            </a:r>
            <a:r>
              <a:rPr lang="en-US" dirty="0" err="1"/>
              <a:t>sbg</a:t>
            </a:r>
            <a:r>
              <a:rPr lang="en-US" dirty="0"/>
              <a:t> </a:t>
            </a:r>
            <a:r>
              <a:rPr lang="en-US" u="sng" dirty="0" err="1"/>
              <a:t>kurikulum</a:t>
            </a:r>
            <a:r>
              <a:rPr lang="en-US" u="sng" dirty="0"/>
              <a:t> </a:t>
            </a:r>
            <a:r>
              <a:rPr lang="en-US" u="sng" dirty="0" err="1"/>
              <a:t>Lokal</a:t>
            </a:r>
            <a:r>
              <a:rPr lang="en-US" u="sng" dirty="0"/>
              <a:t>, </a:t>
            </a:r>
            <a:r>
              <a:rPr lang="en-US" u="sng" dirty="0" err="1"/>
              <a:t>termasuk</a:t>
            </a:r>
            <a:r>
              <a:rPr lang="en-US" u="sng" dirty="0"/>
              <a:t> </a:t>
            </a:r>
            <a:r>
              <a:rPr lang="en-US" u="sng" dirty="0" err="1"/>
              <a:t>Hukum</a:t>
            </a:r>
            <a:r>
              <a:rPr lang="en-US" u="sng" dirty="0"/>
              <a:t> </a:t>
            </a:r>
            <a:r>
              <a:rPr lang="en-US" u="sng" dirty="0" err="1"/>
              <a:t>Pertanahan</a:t>
            </a:r>
            <a:r>
              <a:rPr lang="en-US" u="sng" dirty="0"/>
              <a:t> </a:t>
            </a:r>
            <a:r>
              <a:rPr lang="en-US" u="sng" dirty="0" err="1"/>
              <a:t>dengan</a:t>
            </a:r>
            <a:r>
              <a:rPr lang="en-US" u="sng" dirty="0"/>
              <a:t> </a:t>
            </a:r>
            <a:r>
              <a:rPr lang="en-US" u="sng" dirty="0" err="1"/>
              <a:t>bobot</a:t>
            </a:r>
            <a:r>
              <a:rPr lang="en-US" u="sng" dirty="0"/>
              <a:t>  3 SKS </a:t>
            </a:r>
          </a:p>
          <a:p>
            <a:pPr algn="ctr">
              <a:buNone/>
            </a:pPr>
            <a:r>
              <a:rPr lang="en-US" dirty="0" smtClean="0"/>
              <a:t>6</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12838"/>
          </a:xfrm>
        </p:spPr>
        <p:txBody>
          <a:bodyPr>
            <a:normAutofit fontScale="90000"/>
          </a:bodyPr>
          <a:lstStyle/>
          <a:p>
            <a:r>
              <a:rPr lang="en-US" b="1" dirty="0" smtClean="0"/>
              <a:t/>
            </a:r>
            <a:br>
              <a:rPr lang="en-US" b="1" dirty="0" smtClean="0"/>
            </a:br>
            <a:r>
              <a:rPr lang="en-US" b="1" dirty="0" smtClean="0"/>
              <a:t>SUBYEK HAK GUNA USAHA</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181600"/>
          </a:xfrm>
        </p:spPr>
        <p:txBody>
          <a:bodyPr>
            <a:normAutofit fontScale="92500" lnSpcReduction="10000"/>
          </a:bodyPr>
          <a:lstStyle/>
          <a:p>
            <a:r>
              <a:rPr lang="en-US" dirty="0" smtClean="0"/>
              <a:t>WNI</a:t>
            </a:r>
            <a:endParaRPr lang="en-US" dirty="0"/>
          </a:p>
          <a:p>
            <a:pPr lvl="0"/>
            <a:r>
              <a:rPr lang="en-US" dirty="0" err="1"/>
              <a:t>Badan</a:t>
            </a:r>
            <a:r>
              <a:rPr lang="en-US" dirty="0"/>
              <a:t> </a:t>
            </a:r>
            <a:r>
              <a:rPr lang="en-US" dirty="0" err="1"/>
              <a:t>hukum</a:t>
            </a:r>
            <a:r>
              <a:rPr lang="en-US" dirty="0"/>
              <a:t> </a:t>
            </a:r>
            <a:r>
              <a:rPr lang="en-US" dirty="0" err="1"/>
              <a:t>yg</a:t>
            </a:r>
            <a:r>
              <a:rPr lang="en-US" dirty="0"/>
              <a:t> </a:t>
            </a:r>
            <a:r>
              <a:rPr lang="en-US" dirty="0" err="1"/>
              <a:t>didirikan</a:t>
            </a:r>
            <a:r>
              <a:rPr lang="en-US" dirty="0"/>
              <a:t> </a:t>
            </a:r>
            <a:r>
              <a:rPr lang="en-US" dirty="0" err="1"/>
              <a:t>menurut</a:t>
            </a:r>
            <a:r>
              <a:rPr lang="en-US" dirty="0"/>
              <a:t> </a:t>
            </a:r>
            <a:r>
              <a:rPr lang="en-US" dirty="0" err="1"/>
              <a:t>Hukum</a:t>
            </a:r>
            <a:r>
              <a:rPr lang="en-US" dirty="0"/>
              <a:t> Indonesia </a:t>
            </a:r>
            <a:r>
              <a:rPr lang="en-US" dirty="0" err="1"/>
              <a:t>dan</a:t>
            </a:r>
            <a:r>
              <a:rPr lang="en-US" dirty="0"/>
              <a:t> </a:t>
            </a:r>
            <a:r>
              <a:rPr lang="en-US" dirty="0" err="1"/>
              <a:t>berkedudukan</a:t>
            </a:r>
            <a:r>
              <a:rPr lang="en-US" dirty="0"/>
              <a:t> </a:t>
            </a:r>
            <a:r>
              <a:rPr lang="en-US" dirty="0" err="1"/>
              <a:t>di</a:t>
            </a:r>
            <a:r>
              <a:rPr lang="en-US" dirty="0"/>
              <a:t> Indonesia.</a:t>
            </a:r>
          </a:p>
          <a:p>
            <a:pPr>
              <a:buNone/>
            </a:pPr>
            <a:r>
              <a:rPr lang="en-US" dirty="0"/>
              <a:t> </a:t>
            </a:r>
          </a:p>
          <a:p>
            <a:pPr>
              <a:buNone/>
            </a:pPr>
            <a:r>
              <a:rPr lang="en-US" dirty="0" err="1"/>
              <a:t>Keterangan</a:t>
            </a:r>
            <a:r>
              <a:rPr lang="en-US" dirty="0"/>
              <a:t> :</a:t>
            </a:r>
          </a:p>
          <a:p>
            <a:pPr algn="just"/>
            <a:r>
              <a:rPr lang="en-US" dirty="0" err="1"/>
              <a:t>Apabila</a:t>
            </a:r>
            <a:r>
              <a:rPr lang="en-US" dirty="0"/>
              <a:t> </a:t>
            </a:r>
            <a:r>
              <a:rPr lang="en-US" dirty="0" err="1"/>
              <a:t>orang</a:t>
            </a:r>
            <a:r>
              <a:rPr lang="en-US" dirty="0"/>
              <a:t> </a:t>
            </a:r>
            <a:r>
              <a:rPr lang="en-US" dirty="0" err="1"/>
              <a:t>atau</a:t>
            </a:r>
            <a:r>
              <a:rPr lang="en-US" dirty="0"/>
              <a:t> </a:t>
            </a:r>
            <a:r>
              <a:rPr lang="en-US" dirty="0" err="1"/>
              <a:t>badan</a:t>
            </a:r>
            <a:r>
              <a:rPr lang="en-US" dirty="0"/>
              <a:t> </a:t>
            </a:r>
            <a:r>
              <a:rPr lang="en-US" dirty="0" err="1"/>
              <a:t>hukum</a:t>
            </a:r>
            <a:r>
              <a:rPr lang="en-US" dirty="0"/>
              <a:t> </a:t>
            </a:r>
            <a:r>
              <a:rPr lang="en-US" dirty="0" err="1"/>
              <a:t>yg</a:t>
            </a:r>
            <a:r>
              <a:rPr lang="en-US" dirty="0"/>
              <a:t> </a:t>
            </a:r>
            <a:r>
              <a:rPr lang="en-US" dirty="0" err="1"/>
              <a:t>mempunyai</a:t>
            </a:r>
            <a:r>
              <a:rPr lang="en-US" dirty="0"/>
              <a:t> HGU </a:t>
            </a:r>
            <a:r>
              <a:rPr lang="en-US" dirty="0" err="1"/>
              <a:t>dan</a:t>
            </a:r>
            <a:r>
              <a:rPr lang="en-US" dirty="0"/>
              <a:t> </a:t>
            </a:r>
            <a:r>
              <a:rPr lang="en-US" dirty="0" err="1"/>
              <a:t>tidak</a:t>
            </a:r>
            <a:r>
              <a:rPr lang="en-US" dirty="0"/>
              <a:t> </a:t>
            </a:r>
            <a:r>
              <a:rPr lang="en-US" dirty="0" err="1"/>
              <a:t>lagi</a:t>
            </a:r>
            <a:r>
              <a:rPr lang="en-US" dirty="0"/>
              <a:t> </a:t>
            </a:r>
            <a:r>
              <a:rPr lang="en-US" dirty="0" err="1"/>
              <a:t>memenuhi</a:t>
            </a:r>
            <a:r>
              <a:rPr lang="en-US" dirty="0"/>
              <a:t> </a:t>
            </a:r>
            <a:r>
              <a:rPr lang="en-US" dirty="0" err="1"/>
              <a:t>syarat</a:t>
            </a:r>
            <a:r>
              <a:rPr lang="en-US" dirty="0"/>
              <a:t> </a:t>
            </a:r>
            <a:r>
              <a:rPr lang="en-US" dirty="0" err="1"/>
              <a:t>sbg</a:t>
            </a:r>
            <a:r>
              <a:rPr lang="en-US" dirty="0"/>
              <a:t> </a:t>
            </a:r>
            <a:r>
              <a:rPr lang="en-US" dirty="0" err="1"/>
              <a:t>tsb</a:t>
            </a:r>
            <a:r>
              <a:rPr lang="en-US" dirty="0"/>
              <a:t> </a:t>
            </a:r>
            <a:r>
              <a:rPr lang="en-US" dirty="0" err="1" smtClean="0"/>
              <a:t>diatas</a:t>
            </a:r>
            <a:r>
              <a:rPr lang="en-US" dirty="0"/>
              <a:t>, </a:t>
            </a:r>
            <a:r>
              <a:rPr lang="en-US" dirty="0" err="1"/>
              <a:t>maka</a:t>
            </a:r>
            <a:r>
              <a:rPr lang="en-US" dirty="0"/>
              <a:t> </a:t>
            </a:r>
            <a:r>
              <a:rPr lang="en-US" dirty="0" err="1"/>
              <a:t>dlm</a:t>
            </a:r>
            <a:r>
              <a:rPr lang="en-US" dirty="0"/>
              <a:t> </a:t>
            </a:r>
            <a:r>
              <a:rPr lang="en-US" dirty="0" err="1"/>
              <a:t>jangka</a:t>
            </a:r>
            <a:r>
              <a:rPr lang="en-US" dirty="0"/>
              <a:t> </a:t>
            </a:r>
            <a:r>
              <a:rPr lang="en-US" dirty="0" err="1"/>
              <a:t>waktu</a:t>
            </a:r>
            <a:r>
              <a:rPr lang="en-US" dirty="0"/>
              <a:t> 1 </a:t>
            </a:r>
            <a:r>
              <a:rPr lang="en-US" dirty="0" err="1"/>
              <a:t>th</a:t>
            </a:r>
            <a:r>
              <a:rPr lang="en-US" dirty="0"/>
              <a:t> </a:t>
            </a:r>
            <a:r>
              <a:rPr lang="en-US" dirty="0" err="1"/>
              <a:t>wajib</a:t>
            </a:r>
            <a:r>
              <a:rPr lang="en-US" dirty="0"/>
              <a:t> </a:t>
            </a:r>
            <a:r>
              <a:rPr lang="en-US" dirty="0" err="1"/>
              <a:t>melepaskan</a:t>
            </a:r>
            <a:r>
              <a:rPr lang="en-US" dirty="0"/>
              <a:t> </a:t>
            </a:r>
            <a:r>
              <a:rPr lang="en-US" dirty="0" err="1"/>
              <a:t>atau</a:t>
            </a:r>
            <a:r>
              <a:rPr lang="en-US" dirty="0"/>
              <a:t> </a:t>
            </a:r>
            <a:r>
              <a:rPr lang="en-US" dirty="0" err="1"/>
              <a:t>mengalihkan</a:t>
            </a:r>
            <a:r>
              <a:rPr lang="en-US" dirty="0"/>
              <a:t> </a:t>
            </a:r>
            <a:r>
              <a:rPr lang="en-US" dirty="0" err="1"/>
              <a:t>pada</a:t>
            </a:r>
            <a:r>
              <a:rPr lang="en-US" dirty="0"/>
              <a:t> </a:t>
            </a:r>
            <a:r>
              <a:rPr lang="en-US" dirty="0" err="1"/>
              <a:t>pihak</a:t>
            </a:r>
            <a:r>
              <a:rPr lang="en-US" dirty="0"/>
              <a:t> lain </a:t>
            </a:r>
            <a:r>
              <a:rPr lang="en-US" dirty="0" err="1"/>
              <a:t>yg</a:t>
            </a:r>
            <a:r>
              <a:rPr lang="en-US" dirty="0"/>
              <a:t> </a:t>
            </a:r>
            <a:r>
              <a:rPr lang="en-US" dirty="0" err="1"/>
              <a:t>memenuhi</a:t>
            </a:r>
            <a:r>
              <a:rPr lang="en-US" dirty="0"/>
              <a:t> </a:t>
            </a:r>
            <a:r>
              <a:rPr lang="en-US" dirty="0" err="1" smtClean="0"/>
              <a:t>syarat</a:t>
            </a:r>
            <a:r>
              <a:rPr lang="en-US" dirty="0" smtClean="0"/>
              <a:t> </a:t>
            </a:r>
            <a:r>
              <a:rPr lang="en-US" dirty="0" err="1"/>
              <a:t>itu</a:t>
            </a:r>
            <a:r>
              <a:rPr lang="en-US" dirty="0"/>
              <a:t> .</a:t>
            </a:r>
          </a:p>
          <a:p>
            <a:pPr algn="ctr">
              <a:buNone/>
            </a:pPr>
            <a:r>
              <a:rPr lang="en-US" dirty="0" smtClean="0"/>
              <a:t>59</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
            </a:r>
            <a:br>
              <a:rPr lang="en-US" dirty="0" smtClean="0"/>
            </a:br>
            <a:r>
              <a:rPr lang="en-US" dirty="0" smtClean="0"/>
              <a:t>HAPUSNYA  HGU :  </a:t>
            </a:r>
            <a:r>
              <a:rPr lang="en-US" dirty="0" err="1" smtClean="0"/>
              <a:t>karena</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dirty="0" err="1" smtClean="0"/>
              <a:t>Jangka</a:t>
            </a:r>
            <a:r>
              <a:rPr lang="en-US" dirty="0" smtClean="0"/>
              <a:t> </a:t>
            </a:r>
            <a:r>
              <a:rPr lang="en-US" dirty="0" err="1"/>
              <a:t>waktunya</a:t>
            </a:r>
            <a:r>
              <a:rPr lang="en-US" dirty="0"/>
              <a:t> </a:t>
            </a:r>
            <a:r>
              <a:rPr lang="en-US" dirty="0" err="1"/>
              <a:t>berakhir</a:t>
            </a:r>
            <a:endParaRPr lang="en-US" dirty="0"/>
          </a:p>
          <a:p>
            <a:pPr lvl="0"/>
            <a:r>
              <a:rPr lang="en-US" dirty="0" err="1" smtClean="0"/>
              <a:t>Dihentikan</a:t>
            </a:r>
            <a:r>
              <a:rPr lang="en-US" dirty="0" smtClean="0"/>
              <a:t> </a:t>
            </a:r>
            <a:r>
              <a:rPr lang="en-US" dirty="0" err="1"/>
              <a:t>sebelum</a:t>
            </a:r>
            <a:r>
              <a:rPr lang="en-US" dirty="0"/>
              <a:t> </a:t>
            </a:r>
            <a:r>
              <a:rPr lang="en-US" dirty="0" err="1" smtClean="0"/>
              <a:t>jangka</a:t>
            </a:r>
            <a:r>
              <a:rPr lang="en-US" dirty="0" smtClean="0"/>
              <a:t> </a:t>
            </a:r>
            <a:r>
              <a:rPr lang="en-US" dirty="0" err="1"/>
              <a:t>Waktunya</a:t>
            </a:r>
            <a:r>
              <a:rPr lang="en-US" dirty="0"/>
              <a:t> </a:t>
            </a:r>
            <a:r>
              <a:rPr lang="en-US" dirty="0" err="1"/>
              <a:t>berakhir</a:t>
            </a:r>
            <a:r>
              <a:rPr lang="en-US" dirty="0"/>
              <a:t> </a:t>
            </a:r>
            <a:r>
              <a:rPr lang="en-US" dirty="0" err="1"/>
              <a:t>karena</a:t>
            </a:r>
            <a:r>
              <a:rPr lang="en-US" dirty="0"/>
              <a:t> </a:t>
            </a:r>
            <a:r>
              <a:rPr lang="en-US" dirty="0" err="1"/>
              <a:t>sesuatu</a:t>
            </a:r>
            <a:r>
              <a:rPr lang="en-US" dirty="0"/>
              <a:t> </a:t>
            </a:r>
            <a:r>
              <a:rPr lang="en-US" dirty="0" err="1"/>
              <a:t>syarat</a:t>
            </a:r>
            <a:r>
              <a:rPr lang="en-US" dirty="0"/>
              <a:t> </a:t>
            </a:r>
            <a:r>
              <a:rPr lang="en-US" dirty="0" err="1"/>
              <a:t>tidak</a:t>
            </a:r>
            <a:r>
              <a:rPr lang="en-US" dirty="0"/>
              <a:t> </a:t>
            </a:r>
            <a:r>
              <a:rPr lang="en-US" dirty="0" err="1"/>
              <a:t>dipenuhi</a:t>
            </a:r>
            <a:endParaRPr lang="en-US" dirty="0"/>
          </a:p>
          <a:p>
            <a:pPr lvl="0"/>
            <a:r>
              <a:rPr lang="en-US" dirty="0" err="1"/>
              <a:t>Dilepaskan</a:t>
            </a:r>
            <a:r>
              <a:rPr lang="en-US" dirty="0"/>
              <a:t> </a:t>
            </a:r>
            <a:r>
              <a:rPr lang="en-US" dirty="0" err="1"/>
              <a:t>oleh</a:t>
            </a:r>
            <a:r>
              <a:rPr lang="en-US" dirty="0"/>
              <a:t> </a:t>
            </a:r>
            <a:r>
              <a:rPr lang="en-US" dirty="0" err="1"/>
              <a:t>pemegang</a:t>
            </a:r>
            <a:r>
              <a:rPr lang="en-US" dirty="0"/>
              <a:t> </a:t>
            </a:r>
            <a:r>
              <a:rPr lang="en-US" dirty="0" err="1"/>
              <a:t>haknya</a:t>
            </a:r>
            <a:r>
              <a:rPr lang="en-US" dirty="0"/>
              <a:t> </a:t>
            </a:r>
            <a:r>
              <a:rPr lang="en-US" dirty="0" err="1"/>
              <a:t>sebelum</a:t>
            </a:r>
            <a:r>
              <a:rPr lang="en-US" dirty="0"/>
              <a:t> </a:t>
            </a:r>
            <a:r>
              <a:rPr lang="en-US" dirty="0" err="1"/>
              <a:t>jangka</a:t>
            </a:r>
            <a:r>
              <a:rPr lang="en-US" dirty="0"/>
              <a:t> </a:t>
            </a:r>
            <a:r>
              <a:rPr lang="en-US" dirty="0" err="1"/>
              <a:t>waktunya</a:t>
            </a:r>
            <a:r>
              <a:rPr lang="en-US" dirty="0"/>
              <a:t> </a:t>
            </a:r>
            <a:r>
              <a:rPr lang="en-US" dirty="0" err="1"/>
              <a:t>berakhir</a:t>
            </a:r>
            <a:endParaRPr lang="en-US" dirty="0"/>
          </a:p>
          <a:p>
            <a:pPr lvl="0"/>
            <a:r>
              <a:rPr lang="en-US" dirty="0" err="1"/>
              <a:t>Dicabut</a:t>
            </a:r>
            <a:r>
              <a:rPr lang="en-US" dirty="0"/>
              <a:t> </a:t>
            </a:r>
            <a:r>
              <a:rPr lang="en-US" dirty="0" err="1"/>
              <a:t>untuk</a:t>
            </a:r>
            <a:r>
              <a:rPr lang="en-US" dirty="0"/>
              <a:t> </a:t>
            </a:r>
            <a:r>
              <a:rPr lang="en-US" dirty="0" err="1" smtClean="0"/>
              <a:t>kepentingan</a:t>
            </a:r>
            <a:r>
              <a:rPr lang="en-US" dirty="0" smtClean="0"/>
              <a:t> </a:t>
            </a:r>
            <a:r>
              <a:rPr lang="en-US" dirty="0" err="1"/>
              <a:t>umum</a:t>
            </a:r>
            <a:endParaRPr lang="en-US" dirty="0"/>
          </a:p>
          <a:p>
            <a:pPr lvl="0"/>
            <a:r>
              <a:rPr lang="en-US" dirty="0" err="1"/>
              <a:t>Ditelantarkan</a:t>
            </a:r>
            <a:endParaRPr lang="en-US" dirty="0"/>
          </a:p>
          <a:p>
            <a:pPr lvl="0"/>
            <a:r>
              <a:rPr lang="en-US" dirty="0" err="1"/>
              <a:t>Tanahnya</a:t>
            </a:r>
            <a:r>
              <a:rPr lang="en-US" dirty="0"/>
              <a:t> </a:t>
            </a:r>
            <a:r>
              <a:rPr lang="en-US" dirty="0" err="1"/>
              <a:t>musnah</a:t>
            </a:r>
            <a:endParaRPr lang="en-US" dirty="0"/>
          </a:p>
          <a:p>
            <a:pPr lvl="0"/>
            <a:r>
              <a:rPr lang="en-US" dirty="0" err="1"/>
              <a:t>Ketentuan</a:t>
            </a:r>
            <a:r>
              <a:rPr lang="en-US" dirty="0"/>
              <a:t> </a:t>
            </a:r>
            <a:r>
              <a:rPr lang="en-US" dirty="0" err="1"/>
              <a:t>dlm</a:t>
            </a:r>
            <a:r>
              <a:rPr lang="en-US" dirty="0"/>
              <a:t> </a:t>
            </a:r>
            <a:r>
              <a:rPr lang="en-US" dirty="0" err="1"/>
              <a:t>pasal</a:t>
            </a:r>
            <a:r>
              <a:rPr lang="en-US" dirty="0"/>
              <a:t> 30 </a:t>
            </a:r>
            <a:r>
              <a:rPr lang="en-US" dirty="0" err="1"/>
              <a:t>ayat</a:t>
            </a:r>
            <a:r>
              <a:rPr lang="en-US" dirty="0"/>
              <a:t> 2 UUPA </a:t>
            </a:r>
            <a:r>
              <a:rPr lang="en-US" dirty="0" err="1"/>
              <a:t>yaitu</a:t>
            </a:r>
            <a:r>
              <a:rPr lang="en-US" dirty="0"/>
              <a:t> </a:t>
            </a:r>
            <a:r>
              <a:rPr lang="en-US" dirty="0" err="1"/>
              <a:t>ruang</a:t>
            </a:r>
            <a:r>
              <a:rPr lang="en-US" dirty="0"/>
              <a:t> </a:t>
            </a:r>
            <a:r>
              <a:rPr lang="en-US" dirty="0" err="1"/>
              <a:t>hak</a:t>
            </a:r>
            <a:r>
              <a:rPr lang="en-US" dirty="0"/>
              <a:t> </a:t>
            </a:r>
            <a:r>
              <a:rPr lang="en-US" dirty="0" err="1"/>
              <a:t>tidak</a:t>
            </a:r>
            <a:r>
              <a:rPr lang="en-US" dirty="0"/>
              <a:t> </a:t>
            </a:r>
            <a:r>
              <a:rPr lang="en-US" dirty="0" err="1"/>
              <a:t>memenuhi</a:t>
            </a:r>
            <a:r>
              <a:rPr lang="en-US" dirty="0"/>
              <a:t> </a:t>
            </a:r>
            <a:r>
              <a:rPr lang="en-US" dirty="0" err="1" smtClean="0"/>
              <a:t>syarat</a:t>
            </a:r>
            <a:r>
              <a:rPr lang="en-US" dirty="0" smtClean="0"/>
              <a:t> </a:t>
            </a:r>
            <a:r>
              <a:rPr lang="en-US" dirty="0" err="1"/>
              <a:t>dlm</a:t>
            </a:r>
            <a:r>
              <a:rPr lang="en-US" dirty="0"/>
              <a:t> </a:t>
            </a:r>
            <a:r>
              <a:rPr lang="en-US" dirty="0" err="1"/>
              <a:t>waktu</a:t>
            </a:r>
            <a:r>
              <a:rPr lang="en-US" dirty="0"/>
              <a:t> </a:t>
            </a:r>
            <a:r>
              <a:rPr lang="en-US" dirty="0" err="1"/>
              <a:t>itu</a:t>
            </a:r>
            <a:r>
              <a:rPr lang="en-US" dirty="0"/>
              <a:t> </a:t>
            </a:r>
            <a:r>
              <a:rPr lang="en-US" dirty="0" err="1"/>
              <a:t>tidak</a:t>
            </a:r>
            <a:r>
              <a:rPr lang="en-US" dirty="0"/>
              <a:t> </a:t>
            </a:r>
            <a:r>
              <a:rPr lang="en-US" dirty="0" err="1"/>
              <a:t>memindahkan</a:t>
            </a:r>
            <a:r>
              <a:rPr lang="en-US" dirty="0"/>
              <a:t>/</a:t>
            </a:r>
            <a:r>
              <a:rPr lang="en-US" dirty="0" err="1"/>
              <a:t>melepaskan</a:t>
            </a:r>
            <a:r>
              <a:rPr lang="en-US" dirty="0"/>
              <a:t> </a:t>
            </a:r>
            <a:r>
              <a:rPr lang="en-US" dirty="0" err="1"/>
              <a:t>pada</a:t>
            </a:r>
            <a:r>
              <a:rPr lang="en-US" dirty="0"/>
              <a:t> </a:t>
            </a:r>
            <a:r>
              <a:rPr lang="en-US" dirty="0" err="1"/>
              <a:t>pihak</a:t>
            </a:r>
            <a:r>
              <a:rPr lang="en-US" dirty="0"/>
              <a:t> lain </a:t>
            </a:r>
            <a:r>
              <a:rPr lang="en-US" dirty="0" err="1"/>
              <a:t>yg</a:t>
            </a:r>
            <a:r>
              <a:rPr lang="en-US" dirty="0"/>
              <a:t> </a:t>
            </a:r>
            <a:r>
              <a:rPr lang="en-US" dirty="0" err="1"/>
              <a:t>memenuhi</a:t>
            </a:r>
            <a:r>
              <a:rPr lang="en-US" dirty="0"/>
              <a:t> </a:t>
            </a:r>
            <a:r>
              <a:rPr lang="en-US" dirty="0" err="1"/>
              <a:t>syarat</a:t>
            </a:r>
            <a:endParaRPr lang="en-US" dirty="0"/>
          </a:p>
          <a:p>
            <a:pPr algn="ctr">
              <a:buNone/>
            </a:pPr>
            <a:r>
              <a:rPr lang="en-US" dirty="0" smtClean="0"/>
              <a:t>60</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HAK GUNA BANGUNAN</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r>
              <a:rPr lang="en-US" dirty="0"/>
              <a:t> </a:t>
            </a:r>
            <a:r>
              <a:rPr lang="en-US" dirty="0" err="1" smtClean="0"/>
              <a:t>Adalah</a:t>
            </a:r>
            <a:r>
              <a:rPr lang="en-US" dirty="0" smtClean="0"/>
              <a:t> </a:t>
            </a:r>
            <a:r>
              <a:rPr lang="en-US" dirty="0" err="1"/>
              <a:t>hak</a:t>
            </a:r>
            <a:r>
              <a:rPr lang="en-US" dirty="0"/>
              <a:t> </a:t>
            </a:r>
            <a:r>
              <a:rPr lang="en-US" dirty="0" err="1"/>
              <a:t>untuk</a:t>
            </a:r>
            <a:r>
              <a:rPr lang="en-US" dirty="0"/>
              <a:t> </a:t>
            </a:r>
            <a:r>
              <a:rPr lang="en-US" dirty="0" err="1" smtClean="0"/>
              <a:t>mendirikan</a:t>
            </a:r>
            <a:r>
              <a:rPr lang="en-US" dirty="0" smtClean="0"/>
              <a:t> </a:t>
            </a:r>
            <a:r>
              <a:rPr lang="en-US" dirty="0" err="1"/>
              <a:t>dan</a:t>
            </a:r>
            <a:r>
              <a:rPr lang="en-US" dirty="0"/>
              <a:t> </a:t>
            </a:r>
            <a:r>
              <a:rPr lang="en-US" dirty="0" err="1" smtClean="0"/>
              <a:t>mempunyai</a:t>
            </a:r>
            <a:r>
              <a:rPr lang="en-US" dirty="0" smtClean="0"/>
              <a:t> </a:t>
            </a:r>
            <a:r>
              <a:rPr lang="en-US" dirty="0" err="1"/>
              <a:t>bangunan</a:t>
            </a:r>
            <a:r>
              <a:rPr lang="en-US" dirty="0"/>
              <a:t> </a:t>
            </a:r>
            <a:r>
              <a:rPr lang="en-US" dirty="0" err="1"/>
              <a:t>atas</a:t>
            </a:r>
            <a:r>
              <a:rPr lang="en-US" dirty="0"/>
              <a:t> </a:t>
            </a:r>
            <a:r>
              <a:rPr lang="en-US" dirty="0" err="1"/>
              <a:t>tanah</a:t>
            </a:r>
            <a:r>
              <a:rPr lang="en-US" dirty="0"/>
              <a:t> </a:t>
            </a:r>
            <a:r>
              <a:rPr lang="en-US" dirty="0" err="1"/>
              <a:t>yg</a:t>
            </a:r>
            <a:r>
              <a:rPr lang="en-US" dirty="0"/>
              <a:t> </a:t>
            </a:r>
            <a:r>
              <a:rPr lang="en-US" dirty="0" err="1"/>
              <a:t>bukan</a:t>
            </a:r>
            <a:r>
              <a:rPr lang="en-US" dirty="0"/>
              <a:t> </a:t>
            </a:r>
            <a:r>
              <a:rPr lang="en-US" dirty="0" err="1"/>
              <a:t>miliknya</a:t>
            </a:r>
            <a:r>
              <a:rPr lang="en-US" dirty="0"/>
              <a:t> </a:t>
            </a:r>
            <a:r>
              <a:rPr lang="en-US" dirty="0" err="1"/>
              <a:t>sendiri</a:t>
            </a:r>
            <a:r>
              <a:rPr lang="en-US" dirty="0"/>
              <a:t> </a:t>
            </a:r>
            <a:r>
              <a:rPr lang="en-US" dirty="0" err="1"/>
              <a:t>dengan</a:t>
            </a:r>
            <a:r>
              <a:rPr lang="en-US" dirty="0"/>
              <a:t> </a:t>
            </a:r>
            <a:r>
              <a:rPr lang="en-US" dirty="0" err="1"/>
              <a:t>jangka</a:t>
            </a:r>
            <a:r>
              <a:rPr lang="en-US" dirty="0"/>
              <a:t> </a:t>
            </a:r>
            <a:r>
              <a:rPr lang="en-US" dirty="0" err="1"/>
              <a:t>waktu</a:t>
            </a:r>
            <a:r>
              <a:rPr lang="en-US" dirty="0"/>
              <a:t> </a:t>
            </a:r>
            <a:r>
              <a:rPr lang="en-US" dirty="0" err="1"/>
              <a:t>tertentu</a:t>
            </a:r>
            <a:r>
              <a:rPr lang="en-US" dirty="0"/>
              <a:t>.</a:t>
            </a:r>
          </a:p>
          <a:p>
            <a:pPr>
              <a:buNone/>
            </a:pPr>
            <a:r>
              <a:rPr lang="en-US" dirty="0"/>
              <a:t> </a:t>
            </a:r>
          </a:p>
          <a:p>
            <a:r>
              <a:rPr lang="en-US" b="1" dirty="0"/>
              <a:t>CIRI </a:t>
            </a:r>
            <a:r>
              <a:rPr lang="en-US" b="1" dirty="0" err="1"/>
              <a:t>CIRI</a:t>
            </a:r>
            <a:r>
              <a:rPr lang="en-US" b="1" dirty="0"/>
              <a:t> HGB :</a:t>
            </a:r>
            <a:endParaRPr lang="en-US" dirty="0"/>
          </a:p>
          <a:p>
            <a:pPr lvl="0"/>
            <a:r>
              <a:rPr lang="en-US" dirty="0"/>
              <a:t>HGB </a:t>
            </a:r>
            <a:r>
              <a:rPr lang="en-US" dirty="0" err="1"/>
              <a:t>tergolong</a:t>
            </a:r>
            <a:r>
              <a:rPr lang="en-US" dirty="0"/>
              <a:t> </a:t>
            </a:r>
            <a:r>
              <a:rPr lang="en-US" dirty="0" err="1"/>
              <a:t>hak</a:t>
            </a:r>
            <a:r>
              <a:rPr lang="en-US" dirty="0"/>
              <a:t> </a:t>
            </a:r>
            <a:r>
              <a:rPr lang="en-US" dirty="0" err="1"/>
              <a:t>yg</a:t>
            </a:r>
            <a:r>
              <a:rPr lang="en-US" dirty="0"/>
              <a:t> </a:t>
            </a:r>
            <a:r>
              <a:rPr lang="en-US" dirty="0" err="1"/>
              <a:t>kuat</a:t>
            </a:r>
            <a:r>
              <a:rPr lang="en-US" dirty="0"/>
              <a:t> </a:t>
            </a:r>
            <a:r>
              <a:rPr lang="en-US" dirty="0" err="1"/>
              <a:t>karena</a:t>
            </a:r>
            <a:r>
              <a:rPr lang="en-US" dirty="0"/>
              <a:t> </a:t>
            </a:r>
            <a:r>
              <a:rPr lang="en-US" dirty="0" err="1"/>
              <a:t>itu</a:t>
            </a:r>
            <a:r>
              <a:rPr lang="en-US" dirty="0"/>
              <a:t> </a:t>
            </a:r>
            <a:r>
              <a:rPr lang="en-US" dirty="0" err="1"/>
              <a:t>merupakan</a:t>
            </a:r>
            <a:r>
              <a:rPr lang="en-US" dirty="0"/>
              <a:t> </a:t>
            </a:r>
            <a:r>
              <a:rPr lang="en-US" dirty="0" err="1"/>
              <a:t>hak</a:t>
            </a:r>
            <a:r>
              <a:rPr lang="en-US" dirty="0"/>
              <a:t> </a:t>
            </a:r>
            <a:r>
              <a:rPr lang="en-US" dirty="0" err="1"/>
              <a:t>yg</a:t>
            </a:r>
            <a:r>
              <a:rPr lang="en-US" dirty="0"/>
              <a:t> hrs </a:t>
            </a:r>
            <a:r>
              <a:rPr lang="en-US" dirty="0" err="1"/>
              <a:t>didaftarkan</a:t>
            </a:r>
            <a:endParaRPr lang="en-US" dirty="0"/>
          </a:p>
          <a:p>
            <a:pPr lvl="0"/>
            <a:r>
              <a:rPr lang="en-US" dirty="0"/>
              <a:t>HGB </a:t>
            </a:r>
            <a:r>
              <a:rPr lang="en-US" dirty="0" err="1"/>
              <a:t>batas</a:t>
            </a:r>
            <a:r>
              <a:rPr lang="en-US" dirty="0"/>
              <a:t> </a:t>
            </a:r>
            <a:r>
              <a:rPr lang="en-US" dirty="0" err="1"/>
              <a:t>waktunya</a:t>
            </a:r>
            <a:r>
              <a:rPr lang="en-US" dirty="0"/>
              <a:t> </a:t>
            </a:r>
            <a:r>
              <a:rPr lang="en-US" dirty="0" err="1"/>
              <a:t>terbatas</a:t>
            </a:r>
            <a:r>
              <a:rPr lang="en-US" dirty="0"/>
              <a:t>…….30 </a:t>
            </a:r>
            <a:r>
              <a:rPr lang="en-US" dirty="0" err="1"/>
              <a:t>tahun</a:t>
            </a:r>
            <a:r>
              <a:rPr lang="en-US" dirty="0"/>
              <a:t>..….20 </a:t>
            </a:r>
            <a:r>
              <a:rPr lang="en-US" dirty="0" err="1"/>
              <a:t>tahun</a:t>
            </a:r>
            <a:endParaRPr lang="en-US" dirty="0"/>
          </a:p>
          <a:p>
            <a:pPr lvl="0"/>
            <a:r>
              <a:rPr lang="en-US" dirty="0"/>
              <a:t>HGB </a:t>
            </a:r>
            <a:r>
              <a:rPr lang="en-US" dirty="0" err="1"/>
              <a:t>dpt</a:t>
            </a:r>
            <a:r>
              <a:rPr lang="en-US" dirty="0"/>
              <a:t> </a:t>
            </a:r>
            <a:r>
              <a:rPr lang="en-US" dirty="0" err="1"/>
              <a:t>dijadikan</a:t>
            </a:r>
            <a:r>
              <a:rPr lang="en-US" dirty="0"/>
              <a:t> </a:t>
            </a:r>
            <a:r>
              <a:rPr lang="en-US" dirty="0" err="1"/>
              <a:t>jaminan</a:t>
            </a:r>
            <a:r>
              <a:rPr lang="en-US" dirty="0"/>
              <a:t> </a:t>
            </a:r>
            <a:r>
              <a:rPr lang="en-US" dirty="0" err="1"/>
              <a:t>hutang</a:t>
            </a:r>
            <a:r>
              <a:rPr lang="en-US" dirty="0"/>
              <a:t> </a:t>
            </a:r>
            <a:r>
              <a:rPr lang="en-US" dirty="0" err="1"/>
              <a:t>dengan</a:t>
            </a:r>
            <a:r>
              <a:rPr lang="en-US" dirty="0"/>
              <a:t> </a:t>
            </a:r>
            <a:r>
              <a:rPr lang="en-US" dirty="0" err="1"/>
              <a:t>dibebani</a:t>
            </a:r>
            <a:r>
              <a:rPr lang="en-US" dirty="0"/>
              <a:t> </a:t>
            </a:r>
            <a:r>
              <a:rPr lang="en-US" dirty="0" err="1"/>
              <a:t>hak</a:t>
            </a:r>
            <a:r>
              <a:rPr lang="en-US" dirty="0"/>
              <a:t> </a:t>
            </a:r>
            <a:r>
              <a:rPr lang="en-US" dirty="0" err="1"/>
              <a:t>tanggunggan</a:t>
            </a:r>
            <a:endParaRPr lang="en-US" dirty="0"/>
          </a:p>
          <a:p>
            <a:pPr lvl="0"/>
            <a:r>
              <a:rPr lang="en-US" dirty="0"/>
              <a:t>HGB </a:t>
            </a:r>
            <a:r>
              <a:rPr lang="en-US" dirty="0" err="1"/>
              <a:t>dpt</a:t>
            </a:r>
            <a:r>
              <a:rPr lang="en-US" dirty="0"/>
              <a:t> </a:t>
            </a:r>
            <a:r>
              <a:rPr lang="en-US" dirty="0" err="1"/>
              <a:t>dialihkan</a:t>
            </a:r>
            <a:r>
              <a:rPr lang="en-US" dirty="0"/>
              <a:t> </a:t>
            </a:r>
            <a:r>
              <a:rPr lang="en-US" dirty="0" err="1"/>
              <a:t>pada</a:t>
            </a:r>
            <a:r>
              <a:rPr lang="en-US" dirty="0"/>
              <a:t> </a:t>
            </a:r>
            <a:r>
              <a:rPr lang="en-US" dirty="0" err="1"/>
              <a:t>pihak</a:t>
            </a:r>
            <a:r>
              <a:rPr lang="en-US" dirty="0"/>
              <a:t> lain</a:t>
            </a:r>
          </a:p>
          <a:p>
            <a:r>
              <a:rPr lang="en-US" dirty="0"/>
              <a:t>HGB </a:t>
            </a:r>
            <a:r>
              <a:rPr lang="en-US" dirty="0" err="1"/>
              <a:t>dpt</a:t>
            </a:r>
            <a:r>
              <a:rPr lang="en-US" dirty="0"/>
              <a:t> </a:t>
            </a:r>
            <a:r>
              <a:rPr lang="en-US" dirty="0" err="1"/>
              <a:t>dilepaskan</a:t>
            </a:r>
            <a:r>
              <a:rPr lang="en-US" dirty="0"/>
              <a:t> </a:t>
            </a:r>
            <a:r>
              <a:rPr lang="en-US" dirty="0" err="1"/>
              <a:t>oleh</a:t>
            </a:r>
            <a:r>
              <a:rPr lang="en-US" dirty="0"/>
              <a:t> </a:t>
            </a:r>
            <a:r>
              <a:rPr lang="en-US" dirty="0" err="1" smtClean="0"/>
              <a:t>pemegangnya</a:t>
            </a:r>
            <a:endParaRPr lang="en-US" dirty="0" smtClean="0"/>
          </a:p>
          <a:p>
            <a:pPr algn="ctr">
              <a:buNone/>
            </a:pPr>
            <a:r>
              <a:rPr lang="en-US" dirty="0" smtClean="0"/>
              <a:t>61</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SUBYEK HGB</a:t>
            </a:r>
            <a:r>
              <a:rPr lang="en-US" dirty="0" smtClean="0"/>
              <a:t> :</a:t>
            </a:r>
            <a:br>
              <a:rPr lang="en-US" dirty="0" smtClean="0"/>
            </a:b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lvl="0"/>
            <a:r>
              <a:rPr lang="en-US" dirty="0" smtClean="0"/>
              <a:t>WNI</a:t>
            </a:r>
            <a:endParaRPr lang="en-US" dirty="0"/>
          </a:p>
          <a:p>
            <a:pPr lvl="0"/>
            <a:r>
              <a:rPr lang="en-US" dirty="0" err="1"/>
              <a:t>Badan</a:t>
            </a:r>
            <a:r>
              <a:rPr lang="en-US" dirty="0"/>
              <a:t> </a:t>
            </a:r>
            <a:r>
              <a:rPr lang="en-US" dirty="0" err="1" smtClean="0"/>
              <a:t>hukum</a:t>
            </a:r>
            <a:r>
              <a:rPr lang="en-US" dirty="0" smtClean="0"/>
              <a:t> </a:t>
            </a:r>
            <a:r>
              <a:rPr lang="en-US" dirty="0" err="1"/>
              <a:t>yg</a:t>
            </a:r>
            <a:r>
              <a:rPr lang="en-US" dirty="0"/>
              <a:t> </a:t>
            </a:r>
            <a:r>
              <a:rPr lang="en-US" dirty="0" err="1"/>
              <a:t>didirikan</a:t>
            </a:r>
            <a:r>
              <a:rPr lang="en-US" dirty="0"/>
              <a:t> </a:t>
            </a:r>
            <a:r>
              <a:rPr lang="en-US" dirty="0" err="1" smtClean="0"/>
              <a:t>menurut</a:t>
            </a:r>
            <a:r>
              <a:rPr lang="en-US" dirty="0" smtClean="0"/>
              <a:t> </a:t>
            </a:r>
            <a:r>
              <a:rPr lang="en-US" dirty="0" err="1" smtClean="0"/>
              <a:t>hukum</a:t>
            </a:r>
            <a:r>
              <a:rPr lang="en-US" dirty="0" smtClean="0"/>
              <a:t> </a:t>
            </a:r>
            <a:r>
              <a:rPr lang="en-US" dirty="0"/>
              <a:t>Indonesia </a:t>
            </a:r>
            <a:r>
              <a:rPr lang="en-US" dirty="0" err="1"/>
              <a:t>dan</a:t>
            </a:r>
            <a:r>
              <a:rPr lang="en-US" dirty="0"/>
              <a:t> </a:t>
            </a:r>
            <a:r>
              <a:rPr lang="en-US" dirty="0" err="1"/>
              <a:t>berkedudukan</a:t>
            </a:r>
            <a:r>
              <a:rPr lang="en-US" dirty="0"/>
              <a:t> </a:t>
            </a:r>
            <a:r>
              <a:rPr lang="en-US" dirty="0" err="1"/>
              <a:t>di</a:t>
            </a:r>
            <a:r>
              <a:rPr lang="en-US" dirty="0"/>
              <a:t> Indonesia</a:t>
            </a:r>
          </a:p>
          <a:p>
            <a:pPr>
              <a:buNone/>
            </a:pPr>
            <a:endParaRPr lang="en-US" dirty="0"/>
          </a:p>
          <a:p>
            <a:r>
              <a:rPr lang="en-US" dirty="0" err="1"/>
              <a:t>Bagaimana</a:t>
            </a:r>
            <a:r>
              <a:rPr lang="en-US" dirty="0"/>
              <a:t> </a:t>
            </a:r>
            <a:r>
              <a:rPr lang="en-US" dirty="0" err="1"/>
              <a:t>bila</a:t>
            </a:r>
            <a:r>
              <a:rPr lang="en-US" dirty="0"/>
              <a:t> </a:t>
            </a:r>
            <a:r>
              <a:rPr lang="en-US" dirty="0" err="1"/>
              <a:t>ahli</a:t>
            </a:r>
            <a:r>
              <a:rPr lang="en-US" dirty="0"/>
              <a:t> </a:t>
            </a:r>
            <a:r>
              <a:rPr lang="en-US" dirty="0" err="1"/>
              <a:t>waris</a:t>
            </a:r>
            <a:r>
              <a:rPr lang="en-US" dirty="0"/>
              <a:t> HGB </a:t>
            </a:r>
            <a:r>
              <a:rPr lang="en-US" dirty="0" err="1"/>
              <a:t>adalah</a:t>
            </a:r>
            <a:r>
              <a:rPr lang="en-US" dirty="0"/>
              <a:t> </a:t>
            </a:r>
            <a:r>
              <a:rPr lang="en-US" dirty="0" err="1"/>
              <a:t>orang</a:t>
            </a:r>
            <a:r>
              <a:rPr lang="en-US" dirty="0"/>
              <a:t> </a:t>
            </a:r>
            <a:r>
              <a:rPr lang="en-US" dirty="0" err="1"/>
              <a:t>yg</a:t>
            </a:r>
            <a:r>
              <a:rPr lang="en-US" dirty="0"/>
              <a:t> </a:t>
            </a:r>
            <a:r>
              <a:rPr lang="en-US" dirty="0" err="1"/>
              <a:t>memenuhi</a:t>
            </a:r>
            <a:r>
              <a:rPr lang="en-US" dirty="0"/>
              <a:t> </a:t>
            </a:r>
            <a:r>
              <a:rPr lang="en-US" dirty="0" err="1"/>
              <a:t>syarat</a:t>
            </a:r>
            <a:r>
              <a:rPr lang="en-US" dirty="0"/>
              <a:t> </a:t>
            </a:r>
            <a:r>
              <a:rPr lang="en-US" dirty="0" err="1"/>
              <a:t>bersama</a:t>
            </a:r>
            <a:r>
              <a:rPr lang="en-US" dirty="0"/>
              <a:t> </a:t>
            </a:r>
            <a:r>
              <a:rPr lang="en-US" dirty="0" err="1"/>
              <a:t>sama</a:t>
            </a:r>
            <a:r>
              <a:rPr lang="en-US" dirty="0"/>
              <a:t> </a:t>
            </a:r>
            <a:r>
              <a:rPr lang="en-US" dirty="0" err="1"/>
              <a:t>dengan</a:t>
            </a:r>
            <a:r>
              <a:rPr lang="en-US" dirty="0"/>
              <a:t> </a:t>
            </a:r>
            <a:r>
              <a:rPr lang="en-US" dirty="0" err="1"/>
              <a:t>orang</a:t>
            </a:r>
            <a:r>
              <a:rPr lang="en-US" dirty="0"/>
              <a:t> –</a:t>
            </a:r>
            <a:r>
              <a:rPr lang="en-US" dirty="0" err="1"/>
              <a:t>orang</a:t>
            </a:r>
            <a:r>
              <a:rPr lang="en-US" dirty="0"/>
              <a:t> </a:t>
            </a:r>
            <a:r>
              <a:rPr lang="en-US" dirty="0" err="1"/>
              <a:t>yg</a:t>
            </a:r>
            <a:r>
              <a:rPr lang="en-US" dirty="0"/>
              <a:t> </a:t>
            </a:r>
            <a:r>
              <a:rPr lang="en-US" dirty="0" err="1"/>
              <a:t>tidak</a:t>
            </a:r>
            <a:r>
              <a:rPr lang="en-US" dirty="0"/>
              <a:t> </a:t>
            </a:r>
            <a:r>
              <a:rPr lang="en-US" dirty="0" err="1"/>
              <a:t>memenuhi</a:t>
            </a:r>
            <a:r>
              <a:rPr lang="en-US" dirty="0"/>
              <a:t> </a:t>
            </a:r>
            <a:r>
              <a:rPr lang="en-US" dirty="0" err="1"/>
              <a:t>syarat</a:t>
            </a:r>
            <a:r>
              <a:rPr lang="en-US" dirty="0"/>
              <a:t> ?</a:t>
            </a:r>
          </a:p>
          <a:p>
            <a:pPr algn="ctr">
              <a:buNone/>
            </a:pPr>
            <a:r>
              <a:rPr lang="en-US" dirty="0" smtClean="0"/>
              <a:t>62</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pPr algn="l"/>
            <a:r>
              <a:rPr lang="en-US" sz="2800" dirty="0" smtClean="0"/>
              <a:t/>
            </a:r>
            <a:br>
              <a:rPr lang="en-US" sz="2800" dirty="0" smtClean="0"/>
            </a:br>
            <a:r>
              <a:rPr lang="en-US" sz="2800" dirty="0" smtClean="0"/>
              <a:t>.</a:t>
            </a:r>
            <a:r>
              <a:rPr lang="en-US" sz="2800" dirty="0" err="1" smtClean="0"/>
              <a:t>Dlm</a:t>
            </a:r>
            <a:r>
              <a:rPr lang="en-US" sz="2800" dirty="0" smtClean="0"/>
              <a:t> </a:t>
            </a:r>
            <a:r>
              <a:rPr lang="en-US" sz="2800" dirty="0" err="1" smtClean="0"/>
              <a:t>keadaan</a:t>
            </a:r>
            <a:r>
              <a:rPr lang="en-US" sz="2800" dirty="0" smtClean="0"/>
              <a:t> </a:t>
            </a:r>
            <a:r>
              <a:rPr lang="en-US" sz="2800" dirty="0" err="1" smtClean="0"/>
              <a:t>demikian</a:t>
            </a:r>
            <a:r>
              <a:rPr lang="en-US" sz="2800" dirty="0" smtClean="0"/>
              <a:t> </a:t>
            </a:r>
            <a:r>
              <a:rPr lang="en-US" sz="2800" dirty="0" err="1" smtClean="0"/>
              <a:t>maka</a:t>
            </a:r>
            <a:r>
              <a:rPr lang="en-US" sz="2800" dirty="0" smtClean="0"/>
              <a:t> </a:t>
            </a:r>
            <a:r>
              <a:rPr lang="en-US" sz="2800" dirty="0" err="1" smtClean="0"/>
              <a:t>dlm</a:t>
            </a:r>
            <a:r>
              <a:rPr lang="en-US" sz="2800" dirty="0" smtClean="0"/>
              <a:t> </a:t>
            </a:r>
            <a:r>
              <a:rPr lang="en-US" sz="2800" dirty="0" err="1" smtClean="0"/>
              <a:t>waktu</a:t>
            </a:r>
            <a:r>
              <a:rPr lang="en-US" sz="2800" dirty="0" smtClean="0"/>
              <a:t> 1 </a:t>
            </a:r>
            <a:r>
              <a:rPr lang="en-US" sz="2800" dirty="0" err="1" smtClean="0"/>
              <a:t>tahun</a:t>
            </a:r>
            <a:r>
              <a:rPr lang="en-US" sz="2800" dirty="0" smtClean="0"/>
              <a:t> </a:t>
            </a:r>
            <a:r>
              <a:rPr lang="en-US" sz="2800" dirty="0" err="1" smtClean="0"/>
              <a:t>yg</a:t>
            </a:r>
            <a:r>
              <a:rPr lang="en-US" sz="2800" dirty="0" smtClean="0"/>
              <a:t> </a:t>
            </a:r>
            <a:r>
              <a:rPr lang="en-US" sz="2800" dirty="0" err="1" smtClean="0"/>
              <a:t>tidak</a:t>
            </a:r>
            <a:r>
              <a:rPr lang="en-US" sz="2800" dirty="0" smtClean="0"/>
              <a:t> </a:t>
            </a:r>
            <a:r>
              <a:rPr lang="en-US" sz="2800" dirty="0" err="1" smtClean="0"/>
              <a:t>memenuhi</a:t>
            </a:r>
            <a:r>
              <a:rPr lang="en-US" sz="2800" dirty="0" smtClean="0"/>
              <a:t> </a:t>
            </a:r>
            <a:r>
              <a:rPr lang="en-US" sz="2800" dirty="0" err="1" smtClean="0"/>
              <a:t>syarat</a:t>
            </a:r>
            <a:r>
              <a:rPr lang="en-US" sz="2800" dirty="0" smtClean="0"/>
              <a:t> hrs </a:t>
            </a:r>
            <a:r>
              <a:rPr lang="en-US" sz="2800" dirty="0" err="1" smtClean="0"/>
              <a:t>memindahkan</a:t>
            </a:r>
            <a:r>
              <a:rPr lang="en-US" sz="2800" dirty="0" smtClean="0"/>
              <a:t>/</a:t>
            </a:r>
            <a:r>
              <a:rPr lang="en-US" sz="2800" dirty="0" err="1" smtClean="0"/>
              <a:t>melepaskan</a:t>
            </a:r>
            <a:r>
              <a:rPr lang="en-US" sz="2800" dirty="0" smtClean="0"/>
              <a:t> </a:t>
            </a:r>
            <a:r>
              <a:rPr lang="en-US" sz="2800" dirty="0" err="1" smtClean="0"/>
              <a:t>kepada</a:t>
            </a:r>
            <a:r>
              <a:rPr lang="en-US" sz="2800" dirty="0" smtClean="0"/>
              <a:t> </a:t>
            </a:r>
            <a:r>
              <a:rPr lang="en-US" sz="2800" dirty="0" err="1" smtClean="0"/>
              <a:t>yg</a:t>
            </a:r>
            <a:r>
              <a:rPr lang="en-US" sz="2800" dirty="0" smtClean="0"/>
              <a:t> </a:t>
            </a:r>
            <a:r>
              <a:rPr lang="en-US" sz="2800" dirty="0" err="1" smtClean="0"/>
              <a:t>memenuhi</a:t>
            </a:r>
            <a:r>
              <a:rPr lang="en-US" sz="2800" dirty="0" smtClean="0"/>
              <a:t> </a:t>
            </a:r>
            <a:r>
              <a:rPr lang="en-US" sz="2800" dirty="0" err="1" smtClean="0"/>
              <a:t>syarat</a:t>
            </a:r>
            <a:r>
              <a:rPr lang="en-US" sz="2800" dirty="0" smtClean="0"/>
              <a:t>.</a:t>
            </a:r>
            <a:br>
              <a:rPr lang="en-US" sz="2800" dirty="0" smtClean="0"/>
            </a:br>
            <a:endParaRPr lang="en-US" sz="2800" dirty="0"/>
          </a:p>
        </p:txBody>
      </p:sp>
      <p:sp>
        <p:nvSpPr>
          <p:cNvPr id="3" name="Content Placeholder 2"/>
          <p:cNvSpPr>
            <a:spLocks noGrp="1"/>
          </p:cNvSpPr>
          <p:nvPr>
            <p:ph idx="1"/>
          </p:nvPr>
        </p:nvSpPr>
        <p:spPr>
          <a:xfrm>
            <a:off x="457200" y="1371600"/>
            <a:ext cx="8229600" cy="5257800"/>
          </a:xfrm>
        </p:spPr>
        <p:txBody>
          <a:bodyPr>
            <a:normAutofit fontScale="77500" lnSpcReduction="20000"/>
          </a:bodyPr>
          <a:lstStyle/>
          <a:p>
            <a:pPr algn="just"/>
            <a:r>
              <a:rPr lang="en-US" sz="3800" dirty="0" err="1" smtClean="0"/>
              <a:t>Apabila</a:t>
            </a:r>
            <a:r>
              <a:rPr lang="en-US" sz="3800" dirty="0" smtClean="0"/>
              <a:t> </a:t>
            </a:r>
            <a:r>
              <a:rPr lang="en-US" sz="3800" dirty="0" err="1"/>
              <a:t>dlm</a:t>
            </a:r>
            <a:r>
              <a:rPr lang="en-US" sz="3800" dirty="0"/>
              <a:t> </a:t>
            </a:r>
            <a:r>
              <a:rPr lang="en-US" sz="3800" dirty="0" err="1"/>
              <a:t>waktu</a:t>
            </a:r>
            <a:r>
              <a:rPr lang="en-US" sz="3800" dirty="0"/>
              <a:t>  </a:t>
            </a:r>
            <a:r>
              <a:rPr lang="en-US" sz="3800" dirty="0" err="1"/>
              <a:t>tsb</a:t>
            </a:r>
            <a:r>
              <a:rPr lang="en-US" sz="3800" dirty="0"/>
              <a:t> </a:t>
            </a:r>
            <a:r>
              <a:rPr lang="en-US" sz="3800" dirty="0" err="1"/>
              <a:t>tidak</a:t>
            </a:r>
            <a:r>
              <a:rPr lang="en-US" sz="3800" dirty="0"/>
              <a:t> </a:t>
            </a:r>
            <a:r>
              <a:rPr lang="en-US" sz="3800" dirty="0" err="1"/>
              <a:t>diakhiri</a:t>
            </a:r>
            <a:r>
              <a:rPr lang="en-US" sz="3800" dirty="0"/>
              <a:t> </a:t>
            </a:r>
            <a:r>
              <a:rPr lang="en-US" sz="3800" dirty="0" err="1"/>
              <a:t>pemilikan</a:t>
            </a:r>
            <a:r>
              <a:rPr lang="en-US" sz="3800" dirty="0"/>
              <a:t> </a:t>
            </a:r>
            <a:r>
              <a:rPr lang="en-US" sz="3800" dirty="0" err="1"/>
              <a:t>dan</a:t>
            </a:r>
            <a:r>
              <a:rPr lang="en-US" sz="3800" dirty="0"/>
              <a:t> </a:t>
            </a:r>
            <a:r>
              <a:rPr lang="en-US" sz="3800" dirty="0" err="1"/>
              <a:t>yg</a:t>
            </a:r>
            <a:r>
              <a:rPr lang="en-US" sz="3800" dirty="0"/>
              <a:t> </a:t>
            </a:r>
            <a:r>
              <a:rPr lang="en-US" sz="3800" dirty="0" err="1"/>
              <a:t>tidak</a:t>
            </a:r>
            <a:r>
              <a:rPr lang="en-US" sz="3800" dirty="0"/>
              <a:t> </a:t>
            </a:r>
            <a:r>
              <a:rPr lang="en-US" sz="3800" dirty="0" err="1"/>
              <a:t>memenuhi</a:t>
            </a:r>
            <a:r>
              <a:rPr lang="en-US" sz="3800" dirty="0"/>
              <a:t> </a:t>
            </a:r>
            <a:r>
              <a:rPr lang="en-US" sz="3800" dirty="0" err="1"/>
              <a:t>syarat</a:t>
            </a:r>
            <a:r>
              <a:rPr lang="en-US" sz="3800" dirty="0"/>
              <a:t>, </a:t>
            </a:r>
            <a:r>
              <a:rPr lang="en-US" sz="3800" dirty="0" err="1"/>
              <a:t>menurut</a:t>
            </a:r>
            <a:r>
              <a:rPr lang="en-US" sz="3800" dirty="0"/>
              <a:t> Budi </a:t>
            </a:r>
            <a:r>
              <a:rPr lang="en-US" sz="3800" dirty="0" err="1"/>
              <a:t>Harsono,SH</a:t>
            </a:r>
            <a:r>
              <a:rPr lang="en-US" sz="3800" dirty="0"/>
              <a:t>, </a:t>
            </a:r>
            <a:r>
              <a:rPr lang="en-US" sz="3800" dirty="0" err="1"/>
              <a:t>Bukan</a:t>
            </a:r>
            <a:r>
              <a:rPr lang="en-US" sz="3800" dirty="0"/>
              <a:t> </a:t>
            </a:r>
            <a:r>
              <a:rPr lang="en-US" sz="3800" dirty="0" err="1"/>
              <a:t>saja</a:t>
            </a:r>
            <a:r>
              <a:rPr lang="en-US" sz="3800" dirty="0"/>
              <a:t> </a:t>
            </a:r>
            <a:r>
              <a:rPr lang="en-US" sz="3800" dirty="0" err="1"/>
              <a:t>bagiannya</a:t>
            </a:r>
            <a:r>
              <a:rPr lang="en-US" sz="3800" dirty="0"/>
              <a:t> </a:t>
            </a:r>
            <a:r>
              <a:rPr lang="en-US" sz="3800" dirty="0" err="1"/>
              <a:t>saja</a:t>
            </a:r>
            <a:r>
              <a:rPr lang="en-US" sz="3800" dirty="0"/>
              <a:t> </a:t>
            </a:r>
            <a:r>
              <a:rPr lang="en-US" sz="3800" dirty="0" err="1"/>
              <a:t>yg</a:t>
            </a:r>
            <a:r>
              <a:rPr lang="en-US" sz="3800" dirty="0"/>
              <a:t> </a:t>
            </a:r>
            <a:r>
              <a:rPr lang="en-US" sz="3800" dirty="0" err="1"/>
              <a:t>hapus</a:t>
            </a:r>
            <a:r>
              <a:rPr lang="en-US" sz="3800" dirty="0"/>
              <a:t> </a:t>
            </a:r>
            <a:r>
              <a:rPr lang="en-US" sz="3800" dirty="0" err="1"/>
              <a:t>namun</a:t>
            </a:r>
            <a:r>
              <a:rPr lang="en-US" sz="3800" dirty="0"/>
              <a:t> </a:t>
            </a:r>
            <a:r>
              <a:rPr lang="en-US" sz="3800" dirty="0" err="1" smtClean="0"/>
              <a:t>seluruh</a:t>
            </a:r>
            <a:r>
              <a:rPr lang="en-US" sz="3800" dirty="0" smtClean="0"/>
              <a:t> </a:t>
            </a:r>
            <a:r>
              <a:rPr lang="en-US" sz="3800" dirty="0" err="1"/>
              <a:t>hak</a:t>
            </a:r>
            <a:r>
              <a:rPr lang="en-US" sz="3800" dirty="0"/>
              <a:t> </a:t>
            </a:r>
            <a:r>
              <a:rPr lang="en-US" sz="3800" dirty="0" err="1"/>
              <a:t>atas</a:t>
            </a:r>
            <a:r>
              <a:rPr lang="en-US" sz="3800" dirty="0"/>
              <a:t> </a:t>
            </a:r>
            <a:r>
              <a:rPr lang="en-US" sz="3800" dirty="0" err="1"/>
              <a:t>tanahnya</a:t>
            </a:r>
            <a:r>
              <a:rPr lang="en-US" sz="3800" dirty="0"/>
              <a:t> </a:t>
            </a:r>
            <a:r>
              <a:rPr lang="en-US" sz="3800" dirty="0" err="1"/>
              <a:t>menjadi</a:t>
            </a:r>
            <a:r>
              <a:rPr lang="en-US" sz="3800" dirty="0"/>
              <a:t> </a:t>
            </a:r>
            <a:r>
              <a:rPr lang="en-US" sz="3800" dirty="0" err="1"/>
              <a:t>hapus</a:t>
            </a:r>
            <a:r>
              <a:rPr lang="en-US" sz="3800" dirty="0" smtClean="0"/>
              <a:t>.</a:t>
            </a:r>
            <a:endParaRPr lang="en-US" sz="3800" dirty="0"/>
          </a:p>
          <a:p>
            <a:pPr>
              <a:buNone/>
            </a:pPr>
            <a:r>
              <a:rPr lang="en-US" sz="3800" dirty="0"/>
              <a:t>Hal </a:t>
            </a:r>
            <a:r>
              <a:rPr lang="en-US" sz="3800" dirty="0" err="1"/>
              <a:t>itu</a:t>
            </a:r>
            <a:r>
              <a:rPr lang="en-US" sz="3800" dirty="0"/>
              <a:t> </a:t>
            </a:r>
            <a:r>
              <a:rPr lang="en-US" sz="3800" dirty="0" err="1"/>
              <a:t>disebabkan</a:t>
            </a:r>
            <a:r>
              <a:rPr lang="en-US" sz="3800" dirty="0"/>
              <a:t> :</a:t>
            </a:r>
          </a:p>
          <a:p>
            <a:pPr lvl="0" algn="just"/>
            <a:r>
              <a:rPr lang="en-US" sz="3800" dirty="0" err="1"/>
              <a:t>Karena</a:t>
            </a:r>
            <a:r>
              <a:rPr lang="en-US" sz="3800" dirty="0"/>
              <a:t> HGB </a:t>
            </a:r>
            <a:r>
              <a:rPr lang="en-US" sz="3800" dirty="0" err="1"/>
              <a:t>milik</a:t>
            </a:r>
            <a:r>
              <a:rPr lang="en-US" sz="3800" dirty="0"/>
              <a:t> </a:t>
            </a:r>
            <a:r>
              <a:rPr lang="en-US" sz="3800" dirty="0" err="1"/>
              <a:t>bersama</a:t>
            </a:r>
            <a:r>
              <a:rPr lang="en-US" sz="3800" dirty="0"/>
              <a:t> </a:t>
            </a:r>
            <a:r>
              <a:rPr lang="en-US" sz="3800" dirty="0" err="1"/>
              <a:t>tsb</a:t>
            </a:r>
            <a:r>
              <a:rPr lang="en-US" sz="3800" dirty="0"/>
              <a:t> </a:t>
            </a:r>
            <a:r>
              <a:rPr lang="en-US" sz="3800" dirty="0" err="1"/>
              <a:t>tidak</a:t>
            </a:r>
            <a:r>
              <a:rPr lang="en-US" sz="3800" dirty="0"/>
              <a:t> </a:t>
            </a:r>
            <a:r>
              <a:rPr lang="en-US" sz="3800" dirty="0" err="1"/>
              <a:t>dpt</a:t>
            </a:r>
            <a:r>
              <a:rPr lang="en-US" sz="3800" dirty="0"/>
              <a:t> </a:t>
            </a:r>
            <a:r>
              <a:rPr lang="en-US" sz="3800" dirty="0" err="1"/>
              <a:t>ditentukan</a:t>
            </a:r>
            <a:r>
              <a:rPr lang="en-US" sz="3800" dirty="0"/>
              <a:t> </a:t>
            </a:r>
            <a:r>
              <a:rPr lang="en-US" sz="3800" dirty="0" err="1"/>
              <a:t>bagian</a:t>
            </a:r>
            <a:r>
              <a:rPr lang="en-US" sz="3800" dirty="0"/>
              <a:t> </a:t>
            </a:r>
            <a:r>
              <a:rPr lang="en-US" sz="3800" dirty="0" err="1"/>
              <a:t>tanah</a:t>
            </a:r>
            <a:r>
              <a:rPr lang="en-US" sz="3800" dirty="0"/>
              <a:t> </a:t>
            </a:r>
            <a:r>
              <a:rPr lang="en-US" sz="3800" dirty="0" err="1"/>
              <a:t>mana</a:t>
            </a:r>
            <a:r>
              <a:rPr lang="en-US" sz="3800" dirty="0"/>
              <a:t> </a:t>
            </a:r>
            <a:r>
              <a:rPr lang="en-US" sz="3800" dirty="0" err="1"/>
              <a:t>kepunyaan</a:t>
            </a:r>
            <a:r>
              <a:rPr lang="en-US" sz="3800" dirty="0"/>
              <a:t> </a:t>
            </a:r>
            <a:r>
              <a:rPr lang="en-US" sz="3800" dirty="0" err="1"/>
              <a:t>pihak</a:t>
            </a:r>
            <a:r>
              <a:rPr lang="en-US" sz="3800" dirty="0"/>
              <a:t> yang </a:t>
            </a:r>
            <a:r>
              <a:rPr lang="en-US" sz="3800" dirty="0" err="1"/>
              <a:t>memenuhi</a:t>
            </a:r>
            <a:r>
              <a:rPr lang="en-US" sz="3800" dirty="0"/>
              <a:t> </a:t>
            </a:r>
            <a:r>
              <a:rPr lang="en-US" sz="3800" dirty="0" err="1"/>
              <a:t>syarat</a:t>
            </a:r>
            <a:r>
              <a:rPr lang="en-US" sz="3800" dirty="0"/>
              <a:t> </a:t>
            </a:r>
            <a:r>
              <a:rPr lang="en-US" sz="3800" dirty="0" err="1"/>
              <a:t>dan</a:t>
            </a:r>
            <a:r>
              <a:rPr lang="en-US" sz="3800" dirty="0"/>
              <a:t> </a:t>
            </a:r>
            <a:r>
              <a:rPr lang="en-US" sz="3800" dirty="0" err="1"/>
              <a:t>bagian</a:t>
            </a:r>
            <a:r>
              <a:rPr lang="en-US" sz="3800" dirty="0"/>
              <a:t> </a:t>
            </a:r>
            <a:r>
              <a:rPr lang="en-US" sz="3800" dirty="0" err="1"/>
              <a:t>mana</a:t>
            </a:r>
            <a:r>
              <a:rPr lang="en-US" sz="3800" dirty="0"/>
              <a:t> </a:t>
            </a:r>
            <a:r>
              <a:rPr lang="en-US" sz="3800" dirty="0" err="1"/>
              <a:t>kepunyaan</a:t>
            </a:r>
            <a:r>
              <a:rPr lang="en-US" sz="3800" dirty="0"/>
              <a:t> </a:t>
            </a:r>
            <a:r>
              <a:rPr lang="en-US" sz="3800" dirty="0" err="1"/>
              <a:t>yg</a:t>
            </a:r>
            <a:r>
              <a:rPr lang="en-US" sz="3800" dirty="0"/>
              <a:t> </a:t>
            </a:r>
            <a:r>
              <a:rPr lang="en-US" sz="3800" dirty="0" err="1"/>
              <a:t>tidak</a:t>
            </a:r>
            <a:r>
              <a:rPr lang="en-US" sz="3800" dirty="0"/>
              <a:t> </a:t>
            </a:r>
            <a:r>
              <a:rPr lang="en-US" sz="3800" dirty="0" err="1"/>
              <a:t>memenuhi</a:t>
            </a:r>
            <a:r>
              <a:rPr lang="en-US" sz="3800" dirty="0"/>
              <a:t> </a:t>
            </a:r>
            <a:r>
              <a:rPr lang="en-US" sz="3800" dirty="0" err="1"/>
              <a:t>syarat</a:t>
            </a:r>
            <a:r>
              <a:rPr lang="en-US" sz="3800" dirty="0"/>
              <a:t>.</a:t>
            </a:r>
          </a:p>
          <a:p>
            <a:pPr lvl="0" algn="just"/>
            <a:r>
              <a:rPr lang="en-US" sz="3800" dirty="0" err="1"/>
              <a:t>Bila</a:t>
            </a:r>
            <a:r>
              <a:rPr lang="en-US" sz="3800" dirty="0"/>
              <a:t> HGB </a:t>
            </a:r>
            <a:r>
              <a:rPr lang="en-US" sz="3800" dirty="0" err="1"/>
              <a:t>tsb</a:t>
            </a:r>
            <a:r>
              <a:rPr lang="en-US" sz="3800" dirty="0"/>
              <a:t> </a:t>
            </a:r>
            <a:r>
              <a:rPr lang="en-US" sz="3800" dirty="0" err="1"/>
              <a:t>tidak</a:t>
            </a:r>
            <a:r>
              <a:rPr lang="en-US" sz="3800" dirty="0"/>
              <a:t> </a:t>
            </a:r>
            <a:r>
              <a:rPr lang="en-US" sz="3800" dirty="0" err="1"/>
              <a:t>hapus</a:t>
            </a:r>
            <a:r>
              <a:rPr lang="en-US" sz="3800" dirty="0"/>
              <a:t> </a:t>
            </a:r>
            <a:r>
              <a:rPr lang="en-US" sz="3800" dirty="0" err="1" smtClean="0"/>
              <a:t>maka</a:t>
            </a:r>
            <a:r>
              <a:rPr lang="en-US" sz="3800" dirty="0" smtClean="0"/>
              <a:t> </a:t>
            </a:r>
            <a:r>
              <a:rPr lang="en-US" sz="3800" dirty="0" err="1"/>
              <a:t>akan</a:t>
            </a:r>
            <a:r>
              <a:rPr lang="en-US" sz="3800" dirty="0"/>
              <a:t> </a:t>
            </a:r>
            <a:r>
              <a:rPr lang="en-US" sz="3800" dirty="0" err="1"/>
              <a:t>timbul</a:t>
            </a:r>
            <a:r>
              <a:rPr lang="en-US" sz="3800" dirty="0"/>
              <a:t> </a:t>
            </a:r>
            <a:r>
              <a:rPr lang="en-US" sz="3800" dirty="0" err="1"/>
              <a:t>keadaan</a:t>
            </a:r>
            <a:r>
              <a:rPr lang="en-US" sz="3800" dirty="0"/>
              <a:t> </a:t>
            </a:r>
            <a:r>
              <a:rPr lang="en-US" sz="3800" dirty="0" err="1"/>
              <a:t>seorang</a:t>
            </a:r>
            <a:r>
              <a:rPr lang="en-US" sz="3800" dirty="0"/>
              <a:t> </a:t>
            </a:r>
            <a:r>
              <a:rPr lang="en-US" sz="3800" dirty="0" err="1"/>
              <a:t>yg</a:t>
            </a:r>
            <a:r>
              <a:rPr lang="en-US" sz="3800" dirty="0"/>
              <a:t> </a:t>
            </a:r>
            <a:r>
              <a:rPr lang="en-US" sz="3800" dirty="0" err="1"/>
              <a:t>tidak</a:t>
            </a:r>
            <a:r>
              <a:rPr lang="en-US" sz="3800" dirty="0"/>
              <a:t> </a:t>
            </a:r>
            <a:r>
              <a:rPr lang="en-US" sz="3800" dirty="0" err="1"/>
              <a:t>memenuhi</a:t>
            </a:r>
            <a:r>
              <a:rPr lang="en-US" sz="3800" dirty="0"/>
              <a:t> </a:t>
            </a:r>
            <a:r>
              <a:rPr lang="en-US" sz="3800" dirty="0" err="1"/>
              <a:t>syarat</a:t>
            </a:r>
            <a:r>
              <a:rPr lang="en-US" sz="3800" dirty="0"/>
              <a:t> </a:t>
            </a:r>
            <a:r>
              <a:rPr lang="en-US" sz="3800" dirty="0" err="1"/>
              <a:t>dpt</a:t>
            </a:r>
            <a:r>
              <a:rPr lang="en-US" sz="3800" dirty="0"/>
              <a:t> </a:t>
            </a:r>
            <a:r>
              <a:rPr lang="en-US" sz="3800" dirty="0" err="1"/>
              <a:t>terus</a:t>
            </a:r>
            <a:r>
              <a:rPr lang="en-US" sz="3800" dirty="0"/>
              <a:t> </a:t>
            </a:r>
            <a:r>
              <a:rPr lang="en-US" sz="3800" dirty="0" err="1" smtClean="0"/>
              <a:t>mempunyai</a:t>
            </a:r>
            <a:r>
              <a:rPr lang="en-US" sz="3800" dirty="0" smtClean="0"/>
              <a:t> </a:t>
            </a:r>
            <a:r>
              <a:rPr lang="en-US" sz="3800" dirty="0"/>
              <a:t>HGB, </a:t>
            </a:r>
            <a:r>
              <a:rPr lang="en-US" sz="3800" dirty="0" err="1"/>
              <a:t>hal</a:t>
            </a:r>
            <a:r>
              <a:rPr lang="en-US" sz="3800" dirty="0"/>
              <a:t> </a:t>
            </a:r>
            <a:r>
              <a:rPr lang="en-US" sz="3800" dirty="0" err="1"/>
              <a:t>mana</a:t>
            </a:r>
            <a:r>
              <a:rPr lang="en-US" sz="3800" dirty="0"/>
              <a:t> </a:t>
            </a:r>
            <a:r>
              <a:rPr lang="en-US" sz="3800" dirty="0" err="1"/>
              <a:t>akan</a:t>
            </a:r>
            <a:r>
              <a:rPr lang="en-US" sz="3800" dirty="0"/>
              <a:t> </a:t>
            </a:r>
            <a:r>
              <a:rPr lang="en-US" sz="3800" dirty="0" err="1"/>
              <a:t>bertentangan</a:t>
            </a:r>
            <a:r>
              <a:rPr lang="en-US" sz="3800" dirty="0"/>
              <a:t> </a:t>
            </a:r>
            <a:r>
              <a:rPr lang="en-US" sz="3800" dirty="0" err="1"/>
              <a:t>dengan</a:t>
            </a:r>
            <a:r>
              <a:rPr lang="en-US" sz="3800" dirty="0"/>
              <a:t> </a:t>
            </a:r>
            <a:r>
              <a:rPr lang="en-US" sz="3800" dirty="0" err="1"/>
              <a:t>ketentuan</a:t>
            </a:r>
            <a:r>
              <a:rPr lang="en-US" sz="3800" dirty="0"/>
              <a:t> HGB </a:t>
            </a:r>
            <a:r>
              <a:rPr lang="en-US" sz="3800" dirty="0" err="1" smtClean="0"/>
              <a:t>tsb</a:t>
            </a:r>
            <a:endParaRPr lang="en-US" sz="3800" dirty="0" smtClean="0"/>
          </a:p>
          <a:p>
            <a:pPr lvl="0" algn="just"/>
            <a:endParaRPr lang="en-US" dirty="0" smtClean="0"/>
          </a:p>
          <a:p>
            <a:pPr lvl="0" algn="just"/>
            <a:endParaRPr lang="en-US" dirty="0" smtClean="0"/>
          </a:p>
          <a:p>
            <a:pPr lvl="0" algn="ctr">
              <a:buNone/>
            </a:pPr>
            <a:endParaRPr lang="en-US" dirty="0"/>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HAPUSNYA HGB : KARENA</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err="1" smtClean="0"/>
              <a:t>Jangka</a:t>
            </a:r>
            <a:r>
              <a:rPr lang="en-US" dirty="0" smtClean="0"/>
              <a:t> </a:t>
            </a:r>
            <a:r>
              <a:rPr lang="en-US" dirty="0" err="1"/>
              <a:t>waktunya</a:t>
            </a:r>
            <a:r>
              <a:rPr lang="en-US" dirty="0"/>
              <a:t> </a:t>
            </a:r>
            <a:r>
              <a:rPr lang="en-US" dirty="0" err="1"/>
              <a:t>berakhir</a:t>
            </a:r>
            <a:endParaRPr lang="en-US" dirty="0"/>
          </a:p>
          <a:p>
            <a:pPr lvl="0"/>
            <a:r>
              <a:rPr lang="en-US" dirty="0" err="1"/>
              <a:t>Dihentikan</a:t>
            </a:r>
            <a:r>
              <a:rPr lang="en-US" dirty="0"/>
              <a:t> </a:t>
            </a:r>
            <a:r>
              <a:rPr lang="en-US" dirty="0" err="1"/>
              <a:t>sebelum</a:t>
            </a:r>
            <a:r>
              <a:rPr lang="en-US" dirty="0"/>
              <a:t> </a:t>
            </a:r>
            <a:r>
              <a:rPr lang="en-US" dirty="0" err="1" smtClean="0"/>
              <a:t>jangka</a:t>
            </a:r>
            <a:r>
              <a:rPr lang="en-US" dirty="0" smtClean="0"/>
              <a:t> </a:t>
            </a:r>
            <a:r>
              <a:rPr lang="en-US" dirty="0" err="1"/>
              <a:t>waktunya</a:t>
            </a:r>
            <a:r>
              <a:rPr lang="en-US" dirty="0"/>
              <a:t> </a:t>
            </a:r>
            <a:r>
              <a:rPr lang="en-US" dirty="0" err="1"/>
              <a:t>berakhir</a:t>
            </a:r>
            <a:r>
              <a:rPr lang="en-US" dirty="0"/>
              <a:t> </a:t>
            </a:r>
            <a:r>
              <a:rPr lang="en-US" dirty="0" err="1"/>
              <a:t>karena</a:t>
            </a:r>
            <a:r>
              <a:rPr lang="en-US" dirty="0"/>
              <a:t> </a:t>
            </a:r>
            <a:r>
              <a:rPr lang="en-US" dirty="0" err="1"/>
              <a:t>suatu</a:t>
            </a:r>
            <a:r>
              <a:rPr lang="en-US" dirty="0"/>
              <a:t> </a:t>
            </a:r>
            <a:r>
              <a:rPr lang="en-US" dirty="0" err="1"/>
              <a:t>syarat</a:t>
            </a:r>
            <a:r>
              <a:rPr lang="en-US" dirty="0"/>
              <a:t> </a:t>
            </a:r>
            <a:r>
              <a:rPr lang="en-US" dirty="0" err="1"/>
              <a:t>tidak</a:t>
            </a:r>
            <a:r>
              <a:rPr lang="en-US" dirty="0"/>
              <a:t> </a:t>
            </a:r>
            <a:r>
              <a:rPr lang="en-US" dirty="0" err="1"/>
              <a:t>dipenuhi</a:t>
            </a:r>
            <a:endParaRPr lang="en-US" dirty="0"/>
          </a:p>
          <a:p>
            <a:pPr lvl="0"/>
            <a:r>
              <a:rPr lang="en-US" dirty="0" err="1" smtClean="0"/>
              <a:t>Dilepaskan</a:t>
            </a:r>
            <a:r>
              <a:rPr lang="en-US" dirty="0" smtClean="0"/>
              <a:t> </a:t>
            </a:r>
            <a:r>
              <a:rPr lang="en-US" dirty="0" err="1"/>
              <a:t>oleh</a:t>
            </a:r>
            <a:r>
              <a:rPr lang="en-US" dirty="0"/>
              <a:t> </a:t>
            </a:r>
            <a:r>
              <a:rPr lang="en-US" dirty="0" err="1"/>
              <a:t>pemegangnya</a:t>
            </a:r>
            <a:r>
              <a:rPr lang="en-US" dirty="0"/>
              <a:t> </a:t>
            </a:r>
            <a:r>
              <a:rPr lang="en-US" dirty="0" err="1"/>
              <a:t>sebelum</a:t>
            </a:r>
            <a:r>
              <a:rPr lang="en-US" dirty="0"/>
              <a:t> </a:t>
            </a:r>
            <a:r>
              <a:rPr lang="en-US" dirty="0" err="1"/>
              <a:t>jangka</a:t>
            </a:r>
            <a:r>
              <a:rPr lang="en-US" dirty="0"/>
              <a:t> </a:t>
            </a:r>
            <a:r>
              <a:rPr lang="en-US" dirty="0" err="1"/>
              <a:t>waktunya</a:t>
            </a:r>
            <a:r>
              <a:rPr lang="en-US" dirty="0"/>
              <a:t> </a:t>
            </a:r>
            <a:r>
              <a:rPr lang="en-US" dirty="0" err="1"/>
              <a:t>berakhir</a:t>
            </a:r>
            <a:endParaRPr lang="en-US" dirty="0"/>
          </a:p>
          <a:p>
            <a:pPr lvl="0"/>
            <a:r>
              <a:rPr lang="en-US" dirty="0" err="1"/>
              <a:t>Dicabut</a:t>
            </a:r>
            <a:r>
              <a:rPr lang="en-US" dirty="0"/>
              <a:t> </a:t>
            </a:r>
            <a:r>
              <a:rPr lang="en-US" dirty="0" err="1"/>
              <a:t>untuk</a:t>
            </a:r>
            <a:r>
              <a:rPr lang="en-US" dirty="0"/>
              <a:t> </a:t>
            </a:r>
            <a:r>
              <a:rPr lang="en-US" dirty="0" err="1"/>
              <a:t>kepentingan</a:t>
            </a:r>
            <a:r>
              <a:rPr lang="en-US" dirty="0"/>
              <a:t> </a:t>
            </a:r>
            <a:r>
              <a:rPr lang="en-US" dirty="0" err="1"/>
              <a:t>umum</a:t>
            </a:r>
            <a:endParaRPr lang="en-US" dirty="0"/>
          </a:p>
          <a:p>
            <a:pPr lvl="0"/>
            <a:r>
              <a:rPr lang="en-US" dirty="0" err="1" smtClean="0"/>
              <a:t>Diterlantarkan</a:t>
            </a:r>
            <a:endParaRPr lang="en-US" dirty="0"/>
          </a:p>
          <a:p>
            <a:pPr lvl="0"/>
            <a:r>
              <a:rPr lang="en-US" dirty="0" err="1"/>
              <a:t>Tanahnya</a:t>
            </a:r>
            <a:r>
              <a:rPr lang="en-US" dirty="0"/>
              <a:t> </a:t>
            </a:r>
            <a:r>
              <a:rPr lang="en-US" dirty="0" err="1"/>
              <a:t>musnah</a:t>
            </a:r>
            <a:endParaRPr lang="en-US" dirty="0"/>
          </a:p>
          <a:p>
            <a:pPr lvl="0"/>
            <a:r>
              <a:rPr lang="en-US" dirty="0" err="1"/>
              <a:t>Ketentuan</a:t>
            </a:r>
            <a:r>
              <a:rPr lang="en-US" dirty="0"/>
              <a:t> </a:t>
            </a:r>
            <a:r>
              <a:rPr lang="en-US" dirty="0" err="1"/>
              <a:t>pasal</a:t>
            </a:r>
            <a:r>
              <a:rPr lang="en-US" dirty="0"/>
              <a:t> 36 </a:t>
            </a:r>
            <a:r>
              <a:rPr lang="en-US" dirty="0" err="1"/>
              <a:t>ayat</a:t>
            </a:r>
            <a:r>
              <a:rPr lang="en-US" dirty="0"/>
              <a:t> 2 UUPA </a:t>
            </a:r>
            <a:r>
              <a:rPr lang="en-US" dirty="0" err="1"/>
              <a:t>yaitu</a:t>
            </a:r>
            <a:r>
              <a:rPr lang="en-US" dirty="0"/>
              <a:t> </a:t>
            </a:r>
            <a:r>
              <a:rPr lang="en-US" dirty="0" err="1"/>
              <a:t>pemegangnya</a:t>
            </a:r>
            <a:r>
              <a:rPr lang="en-US" dirty="0"/>
              <a:t> </a:t>
            </a:r>
            <a:r>
              <a:rPr lang="en-US" dirty="0" err="1"/>
              <a:t>tidak</a:t>
            </a:r>
            <a:r>
              <a:rPr lang="en-US" dirty="0"/>
              <a:t> </a:t>
            </a:r>
            <a:r>
              <a:rPr lang="en-US" dirty="0" err="1"/>
              <a:t>memenuhi</a:t>
            </a:r>
            <a:r>
              <a:rPr lang="en-US" dirty="0"/>
              <a:t> </a:t>
            </a:r>
            <a:r>
              <a:rPr lang="en-US" dirty="0" err="1"/>
              <a:t>syarat</a:t>
            </a:r>
            <a:r>
              <a:rPr lang="en-US" dirty="0"/>
              <a:t> </a:t>
            </a:r>
            <a:r>
              <a:rPr lang="en-US" dirty="0" err="1"/>
              <a:t>dan</a:t>
            </a:r>
            <a:r>
              <a:rPr lang="en-US" dirty="0"/>
              <a:t> waktu1 </a:t>
            </a:r>
            <a:r>
              <a:rPr lang="en-US" dirty="0" err="1"/>
              <a:t>tahun</a:t>
            </a:r>
            <a:r>
              <a:rPr lang="en-US" dirty="0"/>
              <a:t> </a:t>
            </a:r>
            <a:r>
              <a:rPr lang="en-US" dirty="0" err="1"/>
              <a:t>tidak</a:t>
            </a:r>
            <a:r>
              <a:rPr lang="en-US" dirty="0"/>
              <a:t> </a:t>
            </a:r>
            <a:r>
              <a:rPr lang="en-US" dirty="0" err="1" smtClean="0"/>
              <a:t>mengakhiri</a:t>
            </a:r>
            <a:r>
              <a:rPr lang="en-US" dirty="0" smtClean="0"/>
              <a:t> </a:t>
            </a:r>
            <a:r>
              <a:rPr lang="en-US" dirty="0" err="1"/>
              <a:t>Penguasaan</a:t>
            </a:r>
            <a:r>
              <a:rPr lang="en-US" dirty="0"/>
              <a:t> </a:t>
            </a:r>
            <a:r>
              <a:rPr lang="en-US" dirty="0" smtClean="0"/>
              <a:t>HGB</a:t>
            </a:r>
          </a:p>
          <a:p>
            <a:pPr lvl="0" algn="ctr">
              <a:buNone/>
            </a:pPr>
            <a:r>
              <a:rPr lang="en-US" dirty="0" smtClean="0"/>
              <a:t>64</a:t>
            </a:r>
            <a:endParaRPr lang="en-US" dirty="0"/>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HAK PAKAI</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r>
              <a:rPr lang="en-US" dirty="0" err="1" smtClean="0"/>
              <a:t>Adalah</a:t>
            </a:r>
            <a:r>
              <a:rPr lang="en-US" dirty="0" smtClean="0"/>
              <a:t> </a:t>
            </a:r>
            <a:r>
              <a:rPr lang="en-US" dirty="0" err="1"/>
              <a:t>hak</a:t>
            </a:r>
            <a:r>
              <a:rPr lang="en-US" dirty="0"/>
              <a:t> </a:t>
            </a:r>
            <a:r>
              <a:rPr lang="en-US" dirty="0" err="1"/>
              <a:t>untuk</a:t>
            </a:r>
            <a:r>
              <a:rPr lang="en-US" dirty="0"/>
              <a:t> </a:t>
            </a:r>
            <a:r>
              <a:rPr lang="en-US" dirty="0" err="1"/>
              <a:t>menggunakan</a:t>
            </a:r>
            <a:r>
              <a:rPr lang="en-US" dirty="0"/>
              <a:t> </a:t>
            </a:r>
            <a:r>
              <a:rPr lang="en-US" dirty="0" err="1"/>
              <a:t>dan</a:t>
            </a:r>
            <a:r>
              <a:rPr lang="en-US" dirty="0"/>
              <a:t> / </a:t>
            </a:r>
            <a:r>
              <a:rPr lang="en-US" dirty="0" err="1"/>
              <a:t>memungut</a:t>
            </a:r>
            <a:r>
              <a:rPr lang="en-US" dirty="0"/>
              <a:t> </a:t>
            </a:r>
            <a:r>
              <a:rPr lang="en-US" dirty="0" err="1"/>
              <a:t>hasil</a:t>
            </a:r>
            <a:r>
              <a:rPr lang="en-US" dirty="0"/>
              <a:t> </a:t>
            </a:r>
            <a:r>
              <a:rPr lang="en-US" dirty="0" err="1"/>
              <a:t>dan</a:t>
            </a:r>
            <a:r>
              <a:rPr lang="en-US" dirty="0"/>
              <a:t> </a:t>
            </a:r>
            <a:r>
              <a:rPr lang="en-US" dirty="0" err="1"/>
              <a:t>tanah</a:t>
            </a:r>
            <a:r>
              <a:rPr lang="en-US" dirty="0"/>
              <a:t> </a:t>
            </a:r>
            <a:r>
              <a:rPr lang="en-US" dirty="0" err="1"/>
              <a:t>yg</a:t>
            </a:r>
            <a:r>
              <a:rPr lang="en-US" dirty="0"/>
              <a:t> </a:t>
            </a:r>
            <a:r>
              <a:rPr lang="en-US" dirty="0" err="1"/>
              <a:t>dikuasai</a:t>
            </a:r>
            <a:r>
              <a:rPr lang="en-US" dirty="0"/>
              <a:t> </a:t>
            </a:r>
            <a:r>
              <a:rPr lang="en-US" dirty="0" err="1"/>
              <a:t>langsung</a:t>
            </a:r>
            <a:r>
              <a:rPr lang="en-US" dirty="0"/>
              <a:t> </a:t>
            </a:r>
            <a:r>
              <a:rPr lang="en-US" dirty="0" err="1"/>
              <a:t>oleh</a:t>
            </a:r>
            <a:r>
              <a:rPr lang="en-US" dirty="0"/>
              <a:t> Negara </a:t>
            </a:r>
            <a:r>
              <a:rPr lang="en-US" dirty="0" err="1"/>
              <a:t>atau</a:t>
            </a:r>
            <a:r>
              <a:rPr lang="en-US" dirty="0"/>
              <a:t> </a:t>
            </a:r>
            <a:r>
              <a:rPr lang="en-US" dirty="0" err="1"/>
              <a:t>milik</a:t>
            </a:r>
            <a:r>
              <a:rPr lang="en-US" dirty="0"/>
              <a:t> </a:t>
            </a:r>
            <a:r>
              <a:rPr lang="en-US" dirty="0" err="1"/>
              <a:t>orang</a:t>
            </a:r>
            <a:r>
              <a:rPr lang="en-US" dirty="0"/>
              <a:t> lain, </a:t>
            </a:r>
            <a:endParaRPr lang="en-US" dirty="0" smtClean="0"/>
          </a:p>
          <a:p>
            <a:pPr algn="just"/>
            <a:r>
              <a:rPr lang="en-US" dirty="0" smtClean="0"/>
              <a:t>yang </a:t>
            </a:r>
            <a:r>
              <a:rPr lang="en-US" dirty="0" err="1" smtClean="0"/>
              <a:t>memberi</a:t>
            </a:r>
            <a:r>
              <a:rPr lang="en-US" dirty="0" smtClean="0"/>
              <a:t> </a:t>
            </a:r>
            <a:r>
              <a:rPr lang="en-US" dirty="0" err="1"/>
              <a:t>wewenang</a:t>
            </a:r>
            <a:r>
              <a:rPr lang="en-US" dirty="0"/>
              <a:t> </a:t>
            </a:r>
            <a:r>
              <a:rPr lang="en-US" dirty="0" err="1"/>
              <a:t>dan</a:t>
            </a:r>
            <a:r>
              <a:rPr lang="en-US" dirty="0"/>
              <a:t> </a:t>
            </a:r>
            <a:r>
              <a:rPr lang="en-US" dirty="0" err="1"/>
              <a:t>kewajiban</a:t>
            </a:r>
            <a:r>
              <a:rPr lang="en-US" dirty="0"/>
              <a:t> </a:t>
            </a:r>
            <a:r>
              <a:rPr lang="en-US" dirty="0" err="1"/>
              <a:t>yg</a:t>
            </a:r>
            <a:r>
              <a:rPr lang="en-US" dirty="0"/>
              <a:t> </a:t>
            </a:r>
            <a:r>
              <a:rPr lang="en-US" dirty="0" err="1"/>
              <a:t>ditentukan</a:t>
            </a:r>
            <a:r>
              <a:rPr lang="en-US" dirty="0"/>
              <a:t> </a:t>
            </a:r>
            <a:r>
              <a:rPr lang="en-US" dirty="0" err="1"/>
              <a:t>dlm</a:t>
            </a:r>
            <a:r>
              <a:rPr lang="en-US" dirty="0"/>
              <a:t> </a:t>
            </a:r>
            <a:r>
              <a:rPr lang="en-US" dirty="0" err="1"/>
              <a:t>keputusan</a:t>
            </a:r>
            <a:r>
              <a:rPr lang="en-US" dirty="0"/>
              <a:t> </a:t>
            </a:r>
            <a:r>
              <a:rPr lang="en-US" dirty="0" err="1" smtClean="0"/>
              <a:t>pemberiannya</a:t>
            </a:r>
            <a:r>
              <a:rPr lang="en-US" dirty="0" smtClean="0"/>
              <a:t> </a:t>
            </a:r>
            <a:r>
              <a:rPr lang="en-US" dirty="0" err="1"/>
              <a:t>oleh</a:t>
            </a:r>
            <a:r>
              <a:rPr lang="en-US" dirty="0"/>
              <a:t> </a:t>
            </a:r>
            <a:r>
              <a:rPr lang="en-US" dirty="0" err="1"/>
              <a:t>pejabat</a:t>
            </a:r>
            <a:r>
              <a:rPr lang="en-US" dirty="0"/>
              <a:t> </a:t>
            </a:r>
            <a:r>
              <a:rPr lang="en-US" dirty="0" err="1"/>
              <a:t>yg</a:t>
            </a:r>
            <a:r>
              <a:rPr lang="en-US" dirty="0"/>
              <a:t> </a:t>
            </a:r>
            <a:r>
              <a:rPr lang="en-US" dirty="0" err="1"/>
              <a:t>berwenang</a:t>
            </a:r>
            <a:r>
              <a:rPr lang="en-US" dirty="0"/>
              <a:t> </a:t>
            </a:r>
            <a:r>
              <a:rPr lang="en-US" dirty="0" err="1" smtClean="0"/>
              <a:t>memberikannya</a:t>
            </a:r>
            <a:r>
              <a:rPr lang="en-US" dirty="0" smtClean="0"/>
              <a:t> </a:t>
            </a:r>
          </a:p>
          <a:p>
            <a:pPr algn="just"/>
            <a:r>
              <a:rPr lang="en-US" dirty="0" err="1" smtClean="0"/>
              <a:t>atau</a:t>
            </a:r>
            <a:r>
              <a:rPr lang="en-US" dirty="0" smtClean="0"/>
              <a:t> </a:t>
            </a:r>
            <a:r>
              <a:rPr lang="en-US" dirty="0" err="1"/>
              <a:t>dalam</a:t>
            </a:r>
            <a:r>
              <a:rPr lang="en-US" dirty="0"/>
              <a:t> </a:t>
            </a:r>
            <a:r>
              <a:rPr lang="en-US" dirty="0" err="1"/>
              <a:t>perjanjian</a:t>
            </a:r>
            <a:r>
              <a:rPr lang="en-US" dirty="0"/>
              <a:t> </a:t>
            </a:r>
            <a:r>
              <a:rPr lang="en-US" dirty="0" err="1"/>
              <a:t>dengan</a:t>
            </a:r>
            <a:r>
              <a:rPr lang="en-US" dirty="0"/>
              <a:t> </a:t>
            </a:r>
            <a:r>
              <a:rPr lang="en-US" dirty="0" err="1"/>
              <a:t>pemilik</a:t>
            </a:r>
            <a:r>
              <a:rPr lang="en-US" dirty="0"/>
              <a:t> </a:t>
            </a:r>
            <a:r>
              <a:rPr lang="en-US" dirty="0" err="1"/>
              <a:t>tanahnya</a:t>
            </a:r>
            <a:r>
              <a:rPr lang="en-US" dirty="0"/>
              <a:t>, yang </a:t>
            </a:r>
            <a:r>
              <a:rPr lang="en-US" dirty="0" err="1"/>
              <a:t>bukan</a:t>
            </a:r>
            <a:r>
              <a:rPr lang="en-US" dirty="0"/>
              <a:t> </a:t>
            </a:r>
            <a:r>
              <a:rPr lang="en-US" dirty="0" err="1"/>
              <a:t>perjanjian</a:t>
            </a:r>
            <a:r>
              <a:rPr lang="en-US" dirty="0"/>
              <a:t> </a:t>
            </a:r>
            <a:r>
              <a:rPr lang="en-US" dirty="0" err="1"/>
              <a:t>sewa</a:t>
            </a:r>
            <a:r>
              <a:rPr lang="en-US" dirty="0"/>
              <a:t> </a:t>
            </a:r>
            <a:r>
              <a:rPr lang="en-US" dirty="0" err="1"/>
              <a:t>menyewa</a:t>
            </a:r>
            <a:r>
              <a:rPr lang="en-US" dirty="0"/>
              <a:t> </a:t>
            </a:r>
            <a:endParaRPr lang="en-US" dirty="0" smtClean="0"/>
          </a:p>
          <a:p>
            <a:pPr algn="just"/>
            <a:r>
              <a:rPr lang="en-US" dirty="0" err="1" smtClean="0"/>
              <a:t>atau</a:t>
            </a:r>
            <a:r>
              <a:rPr lang="en-US" dirty="0" smtClean="0"/>
              <a:t> </a:t>
            </a:r>
            <a:r>
              <a:rPr lang="en-US" dirty="0" err="1"/>
              <a:t>perjanjian</a:t>
            </a:r>
            <a:r>
              <a:rPr lang="en-US" dirty="0"/>
              <a:t> </a:t>
            </a:r>
            <a:r>
              <a:rPr lang="en-US" dirty="0" err="1"/>
              <a:t>pengolahan</a:t>
            </a:r>
            <a:r>
              <a:rPr lang="en-US" dirty="0"/>
              <a:t> </a:t>
            </a:r>
            <a:r>
              <a:rPr lang="en-US" dirty="0" err="1"/>
              <a:t>tanah</a:t>
            </a:r>
            <a:r>
              <a:rPr lang="en-US" dirty="0"/>
              <a:t> </a:t>
            </a:r>
            <a:r>
              <a:rPr lang="en-US" dirty="0" err="1"/>
              <a:t>dan</a:t>
            </a:r>
            <a:r>
              <a:rPr lang="en-US" dirty="0"/>
              <a:t> </a:t>
            </a:r>
            <a:r>
              <a:rPr lang="en-US" dirty="0" err="1"/>
              <a:t>tidak</a:t>
            </a:r>
            <a:r>
              <a:rPr lang="en-US" dirty="0"/>
              <a:t> </a:t>
            </a:r>
            <a:r>
              <a:rPr lang="en-US" dirty="0" err="1" smtClean="0"/>
              <a:t>bertentangan</a:t>
            </a:r>
            <a:r>
              <a:rPr lang="en-US" dirty="0" smtClean="0"/>
              <a:t> </a:t>
            </a:r>
            <a:r>
              <a:rPr lang="en-US" dirty="0" err="1"/>
              <a:t>dengan</a:t>
            </a:r>
            <a:r>
              <a:rPr lang="en-US" dirty="0"/>
              <a:t> </a:t>
            </a:r>
            <a:r>
              <a:rPr lang="en-US" dirty="0" err="1"/>
              <a:t>jiwa</a:t>
            </a:r>
            <a:r>
              <a:rPr lang="en-US" dirty="0"/>
              <a:t> </a:t>
            </a:r>
            <a:r>
              <a:rPr lang="en-US" dirty="0" err="1"/>
              <a:t>dan</a:t>
            </a:r>
            <a:r>
              <a:rPr lang="en-US" dirty="0"/>
              <a:t> </a:t>
            </a:r>
            <a:r>
              <a:rPr lang="en-US" dirty="0" err="1"/>
              <a:t>ketentuan</a:t>
            </a:r>
            <a:r>
              <a:rPr lang="en-US" dirty="0"/>
              <a:t> UU </a:t>
            </a:r>
            <a:r>
              <a:rPr lang="en-US" dirty="0" err="1"/>
              <a:t>ini</a:t>
            </a:r>
            <a:r>
              <a:rPr lang="en-US" dirty="0" smtClean="0"/>
              <a:t>.</a:t>
            </a:r>
          </a:p>
          <a:p>
            <a:pPr algn="ctr">
              <a:buNone/>
            </a:pP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CIRI – CIRI HP</a:t>
            </a:r>
            <a:br>
              <a:rPr lang="en-US" b="1" dirty="0" smtClean="0"/>
            </a:br>
            <a:endParaRPr lang="en-US" dirty="0"/>
          </a:p>
        </p:txBody>
      </p:sp>
      <p:sp>
        <p:nvSpPr>
          <p:cNvPr id="3" name="Content Placeholder 2"/>
          <p:cNvSpPr>
            <a:spLocks noGrp="1"/>
          </p:cNvSpPr>
          <p:nvPr>
            <p:ph idx="1"/>
          </p:nvPr>
        </p:nvSpPr>
        <p:spPr>
          <a:xfrm>
            <a:off x="457200" y="1066800"/>
            <a:ext cx="8229600" cy="5334000"/>
          </a:xfrm>
        </p:spPr>
        <p:txBody>
          <a:bodyPr>
            <a:normAutofit fontScale="92500" lnSpcReduction="20000"/>
          </a:bodyPr>
          <a:lstStyle/>
          <a:p>
            <a:pPr algn="just"/>
            <a:r>
              <a:rPr lang="en-US" dirty="0" smtClean="0"/>
              <a:t>HP </a:t>
            </a:r>
            <a:r>
              <a:rPr lang="en-US" dirty="0" err="1"/>
              <a:t>adakah</a:t>
            </a:r>
            <a:r>
              <a:rPr lang="en-US" dirty="0"/>
              <a:t> </a:t>
            </a:r>
            <a:r>
              <a:rPr lang="en-US" dirty="0" err="1"/>
              <a:t>hak</a:t>
            </a:r>
            <a:r>
              <a:rPr lang="en-US" dirty="0"/>
              <a:t> yang </a:t>
            </a:r>
            <a:r>
              <a:rPr lang="en-US" dirty="0" err="1"/>
              <a:t>diberikan</a:t>
            </a:r>
            <a:r>
              <a:rPr lang="en-US" dirty="0"/>
              <a:t> </a:t>
            </a:r>
            <a:r>
              <a:rPr lang="en-US" dirty="0" err="1"/>
              <a:t>untuk</a:t>
            </a:r>
            <a:r>
              <a:rPr lang="en-US" dirty="0"/>
              <a:t> </a:t>
            </a:r>
            <a:r>
              <a:rPr lang="en-US" dirty="0" err="1"/>
              <a:t>tujuan</a:t>
            </a:r>
            <a:r>
              <a:rPr lang="en-US" dirty="0"/>
              <a:t> </a:t>
            </a:r>
            <a:r>
              <a:rPr lang="en-US" dirty="0" err="1"/>
              <a:t>penggunaan</a:t>
            </a:r>
            <a:r>
              <a:rPr lang="en-US" dirty="0"/>
              <a:t> </a:t>
            </a:r>
            <a:r>
              <a:rPr lang="en-US" dirty="0" err="1"/>
              <a:t>tanah</a:t>
            </a:r>
            <a:r>
              <a:rPr lang="en-US" dirty="0"/>
              <a:t> </a:t>
            </a:r>
            <a:r>
              <a:rPr lang="en-US" dirty="0" err="1"/>
              <a:t>yg</a:t>
            </a:r>
            <a:r>
              <a:rPr lang="en-US" dirty="0"/>
              <a:t> </a:t>
            </a:r>
            <a:r>
              <a:rPr lang="en-US" dirty="0" err="1"/>
              <a:t>tidak</a:t>
            </a:r>
            <a:r>
              <a:rPr lang="en-US" dirty="0"/>
              <a:t> </a:t>
            </a:r>
            <a:r>
              <a:rPr lang="en-US" dirty="0" err="1" smtClean="0"/>
              <a:t>begitu</a:t>
            </a:r>
            <a:r>
              <a:rPr lang="en-US" dirty="0" smtClean="0"/>
              <a:t> </a:t>
            </a:r>
            <a:r>
              <a:rPr lang="en-US" dirty="0"/>
              <a:t>lama (</a:t>
            </a:r>
            <a:r>
              <a:rPr lang="en-US" dirty="0" err="1"/>
              <a:t>semestara</a:t>
            </a:r>
            <a:r>
              <a:rPr lang="en-US" dirty="0"/>
              <a:t>), </a:t>
            </a:r>
            <a:r>
              <a:rPr lang="en-US" dirty="0" err="1"/>
              <a:t>biasanya</a:t>
            </a:r>
            <a:r>
              <a:rPr lang="en-US" dirty="0"/>
              <a:t> 10 </a:t>
            </a:r>
            <a:r>
              <a:rPr lang="en-US" dirty="0" err="1" smtClean="0"/>
              <a:t>tahun</a:t>
            </a:r>
            <a:endParaRPr lang="en-US" dirty="0"/>
          </a:p>
          <a:p>
            <a:pPr lvl="0" algn="just"/>
            <a:r>
              <a:rPr lang="en-US" dirty="0"/>
              <a:t>HP </a:t>
            </a:r>
            <a:r>
              <a:rPr lang="en-US" dirty="0" err="1" smtClean="0"/>
              <a:t>diberikan</a:t>
            </a:r>
            <a:r>
              <a:rPr lang="en-US" dirty="0" smtClean="0"/>
              <a:t> </a:t>
            </a:r>
            <a:r>
              <a:rPr lang="en-US" dirty="0" err="1"/>
              <a:t>pada</a:t>
            </a:r>
            <a:r>
              <a:rPr lang="en-US" dirty="0"/>
              <a:t> </a:t>
            </a:r>
            <a:r>
              <a:rPr lang="en-US" dirty="0" err="1"/>
              <a:t>sesorang</a:t>
            </a:r>
            <a:r>
              <a:rPr lang="en-US" dirty="0"/>
              <a:t> </a:t>
            </a:r>
            <a:r>
              <a:rPr lang="en-US" dirty="0" err="1"/>
              <a:t>dpt</a:t>
            </a:r>
            <a:r>
              <a:rPr lang="en-US" dirty="0"/>
              <a:t> </a:t>
            </a:r>
            <a:r>
              <a:rPr lang="en-US" dirty="0" err="1"/>
              <a:t>diperjanjiakan</a:t>
            </a:r>
            <a:r>
              <a:rPr lang="en-US" dirty="0"/>
              <a:t> </a:t>
            </a:r>
            <a:r>
              <a:rPr lang="en-US" dirty="0" err="1"/>
              <a:t>jika</a:t>
            </a:r>
            <a:r>
              <a:rPr lang="en-US" dirty="0"/>
              <a:t> </a:t>
            </a:r>
            <a:r>
              <a:rPr lang="en-US" dirty="0" err="1"/>
              <a:t>yg</a:t>
            </a:r>
            <a:r>
              <a:rPr lang="en-US" dirty="0"/>
              <a:t> </a:t>
            </a:r>
            <a:r>
              <a:rPr lang="en-US" dirty="0" err="1"/>
              <a:t>empunya</a:t>
            </a:r>
            <a:r>
              <a:rPr lang="en-US" dirty="0"/>
              <a:t> </a:t>
            </a:r>
            <a:r>
              <a:rPr lang="en-US" dirty="0" err="1"/>
              <a:t>meninggal</a:t>
            </a:r>
            <a:r>
              <a:rPr lang="en-US" dirty="0"/>
              <a:t> </a:t>
            </a:r>
            <a:r>
              <a:rPr lang="en-US" dirty="0" err="1"/>
              <a:t>dunia</a:t>
            </a:r>
            <a:r>
              <a:rPr lang="en-US" dirty="0"/>
              <a:t> </a:t>
            </a:r>
            <a:r>
              <a:rPr lang="en-US" dirty="0" err="1"/>
              <a:t>tidak</a:t>
            </a:r>
            <a:r>
              <a:rPr lang="en-US" dirty="0"/>
              <a:t> </a:t>
            </a:r>
            <a:r>
              <a:rPr lang="en-US" dirty="0" err="1"/>
              <a:t>jatuh</a:t>
            </a:r>
            <a:r>
              <a:rPr lang="en-US" dirty="0"/>
              <a:t> </a:t>
            </a:r>
            <a:r>
              <a:rPr lang="en-US" dirty="0" err="1"/>
              <a:t>pada</a:t>
            </a:r>
            <a:r>
              <a:rPr lang="en-US" dirty="0"/>
              <a:t> </a:t>
            </a:r>
            <a:r>
              <a:rPr lang="en-US" dirty="0" err="1"/>
              <a:t>ahli</a:t>
            </a:r>
            <a:r>
              <a:rPr lang="en-US" dirty="0"/>
              <a:t> </a:t>
            </a:r>
            <a:r>
              <a:rPr lang="en-US" dirty="0" err="1"/>
              <a:t>warisnya</a:t>
            </a:r>
            <a:endParaRPr lang="en-US" dirty="0"/>
          </a:p>
          <a:p>
            <a:pPr lvl="0" algn="just"/>
            <a:r>
              <a:rPr lang="en-US" dirty="0"/>
              <a:t>HP </a:t>
            </a:r>
            <a:r>
              <a:rPr lang="en-US" dirty="0" err="1"/>
              <a:t>tidak</a:t>
            </a:r>
            <a:r>
              <a:rPr lang="en-US" dirty="0"/>
              <a:t> </a:t>
            </a:r>
            <a:r>
              <a:rPr lang="en-US" dirty="0" err="1"/>
              <a:t>dpt</a:t>
            </a:r>
            <a:r>
              <a:rPr lang="en-US" dirty="0"/>
              <a:t> </a:t>
            </a:r>
            <a:r>
              <a:rPr lang="en-US" dirty="0" err="1"/>
              <a:t>dijadikan</a:t>
            </a:r>
            <a:r>
              <a:rPr lang="en-US" dirty="0"/>
              <a:t> </a:t>
            </a:r>
            <a:r>
              <a:rPr lang="en-US" dirty="0" err="1"/>
              <a:t>jaminan</a:t>
            </a:r>
            <a:r>
              <a:rPr lang="en-US" dirty="0"/>
              <a:t> </a:t>
            </a:r>
            <a:r>
              <a:rPr lang="en-US" dirty="0" err="1"/>
              <a:t>hutang</a:t>
            </a:r>
            <a:r>
              <a:rPr lang="en-US" dirty="0"/>
              <a:t> </a:t>
            </a:r>
            <a:r>
              <a:rPr lang="en-US" dirty="0" err="1"/>
              <a:t>dengan</a:t>
            </a:r>
            <a:r>
              <a:rPr lang="en-US" dirty="0"/>
              <a:t> </a:t>
            </a:r>
            <a:r>
              <a:rPr lang="en-US" dirty="0" err="1"/>
              <a:t>dibebani</a:t>
            </a:r>
            <a:r>
              <a:rPr lang="en-US" dirty="0"/>
              <a:t> </a:t>
            </a:r>
            <a:r>
              <a:rPr lang="en-US" dirty="0" err="1"/>
              <a:t>hak</a:t>
            </a:r>
            <a:r>
              <a:rPr lang="en-US" dirty="0"/>
              <a:t> </a:t>
            </a:r>
            <a:r>
              <a:rPr lang="en-US" dirty="0" err="1"/>
              <a:t>tanggungan</a:t>
            </a:r>
            <a:endParaRPr lang="en-US" dirty="0"/>
          </a:p>
          <a:p>
            <a:pPr lvl="0" algn="just"/>
            <a:r>
              <a:rPr lang="en-US" dirty="0"/>
              <a:t>HP </a:t>
            </a:r>
            <a:r>
              <a:rPr lang="en-US" dirty="0" err="1"/>
              <a:t>dapat</a:t>
            </a:r>
            <a:r>
              <a:rPr lang="en-US" dirty="0"/>
              <a:t> </a:t>
            </a:r>
            <a:r>
              <a:rPr lang="en-US" dirty="0" err="1"/>
              <a:t>dialihkan</a:t>
            </a:r>
            <a:r>
              <a:rPr lang="en-US" dirty="0"/>
              <a:t> </a:t>
            </a:r>
            <a:r>
              <a:rPr lang="en-US" dirty="0" err="1"/>
              <a:t>jika</a:t>
            </a:r>
            <a:r>
              <a:rPr lang="en-US" dirty="0"/>
              <a:t> </a:t>
            </a:r>
            <a:r>
              <a:rPr lang="en-US" dirty="0" err="1"/>
              <a:t>tanah</a:t>
            </a:r>
            <a:r>
              <a:rPr lang="en-US" dirty="0"/>
              <a:t> Negara </a:t>
            </a:r>
            <a:r>
              <a:rPr lang="en-US" dirty="0" err="1"/>
              <a:t>dengan</a:t>
            </a:r>
            <a:r>
              <a:rPr lang="en-US" dirty="0"/>
              <a:t> </a:t>
            </a:r>
            <a:r>
              <a:rPr lang="en-US" dirty="0" err="1"/>
              <a:t>ijin</a:t>
            </a:r>
            <a:r>
              <a:rPr lang="en-US" dirty="0"/>
              <a:t>, </a:t>
            </a:r>
            <a:r>
              <a:rPr lang="en-US" dirty="0" err="1"/>
              <a:t>bila</a:t>
            </a:r>
            <a:r>
              <a:rPr lang="en-US" dirty="0"/>
              <a:t> </a:t>
            </a:r>
            <a:r>
              <a:rPr lang="en-US" dirty="0" err="1"/>
              <a:t>tanah</a:t>
            </a:r>
            <a:r>
              <a:rPr lang="en-US" dirty="0"/>
              <a:t> HM </a:t>
            </a:r>
            <a:r>
              <a:rPr lang="en-US" dirty="0" err="1"/>
              <a:t>harus</a:t>
            </a:r>
            <a:r>
              <a:rPr lang="en-US" dirty="0"/>
              <a:t> </a:t>
            </a:r>
            <a:r>
              <a:rPr lang="en-US" dirty="0" err="1"/>
              <a:t>dimungkinkan</a:t>
            </a:r>
            <a:r>
              <a:rPr lang="en-US" dirty="0"/>
              <a:t> </a:t>
            </a:r>
            <a:r>
              <a:rPr lang="en-US" dirty="0" err="1"/>
              <a:t>dlm</a:t>
            </a:r>
            <a:r>
              <a:rPr lang="en-US" dirty="0"/>
              <a:t> </a:t>
            </a:r>
            <a:r>
              <a:rPr lang="en-US" dirty="0" err="1"/>
              <a:t>perjanjian</a:t>
            </a:r>
            <a:r>
              <a:rPr lang="en-US" dirty="0"/>
              <a:t> </a:t>
            </a:r>
            <a:r>
              <a:rPr lang="en-US" dirty="0" err="1" smtClean="0"/>
              <a:t>pemberiannya</a:t>
            </a:r>
            <a:endParaRPr lang="en-US" dirty="0"/>
          </a:p>
          <a:p>
            <a:pPr lvl="0" algn="just"/>
            <a:r>
              <a:rPr lang="en-US" dirty="0"/>
              <a:t>HP </a:t>
            </a:r>
            <a:r>
              <a:rPr lang="en-US" dirty="0" err="1"/>
              <a:t>dpt</a:t>
            </a:r>
            <a:r>
              <a:rPr lang="en-US" dirty="0"/>
              <a:t> </a:t>
            </a:r>
            <a:r>
              <a:rPr lang="en-US" dirty="0" err="1"/>
              <a:t>dilepaskan</a:t>
            </a:r>
            <a:r>
              <a:rPr lang="en-US" dirty="0"/>
              <a:t> </a:t>
            </a:r>
            <a:r>
              <a:rPr lang="en-US" dirty="0" err="1"/>
              <a:t>sehingga</a:t>
            </a:r>
            <a:r>
              <a:rPr lang="en-US" dirty="0"/>
              <a:t> </a:t>
            </a:r>
            <a:r>
              <a:rPr lang="en-US" dirty="0" err="1" smtClean="0"/>
              <a:t>menjadi</a:t>
            </a:r>
            <a:r>
              <a:rPr lang="en-US" dirty="0" smtClean="0"/>
              <a:t> </a:t>
            </a:r>
            <a:r>
              <a:rPr lang="en-US" dirty="0" err="1"/>
              <a:t>tanah</a:t>
            </a:r>
            <a:r>
              <a:rPr lang="en-US" dirty="0"/>
              <a:t> </a:t>
            </a:r>
            <a:r>
              <a:rPr lang="en-US" dirty="0" err="1"/>
              <a:t>nagara</a:t>
            </a:r>
            <a:endParaRPr lang="en-US" dirty="0"/>
          </a:p>
          <a:p>
            <a:pPr algn="ctr">
              <a:buNone/>
            </a:pPr>
            <a:r>
              <a:rPr lang="en-US" dirty="0" smtClean="0"/>
              <a:t>66</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
            </a:r>
            <a:br>
              <a:rPr lang="en-US" b="1" dirty="0" smtClean="0"/>
            </a:br>
            <a:r>
              <a:rPr lang="en-US" sz="4000" b="1" dirty="0" smtClean="0"/>
              <a:t>TERJADIYA HP :</a:t>
            </a:r>
            <a:r>
              <a:rPr lang="en-US" sz="4000" dirty="0" smtClean="0"/>
              <a:t/>
            </a:r>
            <a:br>
              <a:rPr lang="en-US" sz="4000" dirty="0" smtClean="0"/>
            </a:br>
            <a:endParaRPr lang="en-US" sz="4000" dirty="0"/>
          </a:p>
        </p:txBody>
      </p:sp>
      <p:sp>
        <p:nvSpPr>
          <p:cNvPr id="3" name="Content Placeholder 2"/>
          <p:cNvSpPr>
            <a:spLocks noGrp="1"/>
          </p:cNvSpPr>
          <p:nvPr>
            <p:ph idx="1"/>
          </p:nvPr>
        </p:nvSpPr>
        <p:spPr>
          <a:xfrm>
            <a:off x="457200" y="838200"/>
            <a:ext cx="8229600" cy="5867400"/>
          </a:xfrm>
        </p:spPr>
        <p:txBody>
          <a:bodyPr>
            <a:normAutofit fontScale="85000" lnSpcReduction="20000"/>
          </a:bodyPr>
          <a:lstStyle/>
          <a:p>
            <a:r>
              <a:rPr lang="en-US" dirty="0" err="1" smtClean="0"/>
              <a:t>Karena</a:t>
            </a:r>
            <a:r>
              <a:rPr lang="en-US" dirty="0" smtClean="0"/>
              <a:t> </a:t>
            </a:r>
            <a:r>
              <a:rPr lang="en-US" dirty="0" err="1"/>
              <a:t>penetapan</a:t>
            </a:r>
            <a:r>
              <a:rPr lang="en-US" dirty="0"/>
              <a:t> </a:t>
            </a:r>
            <a:r>
              <a:rPr lang="en-US" dirty="0" err="1"/>
              <a:t>pemerintah</a:t>
            </a:r>
            <a:r>
              <a:rPr lang="en-US" dirty="0"/>
              <a:t> </a:t>
            </a:r>
            <a:r>
              <a:rPr lang="en-US" dirty="0" err="1"/>
              <a:t>dengan</a:t>
            </a:r>
            <a:r>
              <a:rPr lang="en-US" dirty="0"/>
              <a:t> </a:t>
            </a:r>
            <a:r>
              <a:rPr lang="en-US" dirty="0" err="1"/>
              <a:t>mengajukan</a:t>
            </a:r>
            <a:r>
              <a:rPr lang="en-US" dirty="0"/>
              <a:t> </a:t>
            </a:r>
          </a:p>
          <a:p>
            <a:pPr lvl="0">
              <a:buNone/>
            </a:pPr>
            <a:r>
              <a:rPr lang="en-US" dirty="0" smtClean="0"/>
              <a:t>     </a:t>
            </a:r>
            <a:r>
              <a:rPr lang="en-US" dirty="0" err="1" smtClean="0"/>
              <a:t>Permohonan</a:t>
            </a:r>
            <a:r>
              <a:rPr lang="en-US" dirty="0" smtClean="0"/>
              <a:t> </a:t>
            </a:r>
            <a:r>
              <a:rPr lang="en-US" dirty="0" err="1"/>
              <a:t>kepada</a:t>
            </a:r>
            <a:r>
              <a:rPr lang="en-US" dirty="0"/>
              <a:t> </a:t>
            </a:r>
            <a:r>
              <a:rPr lang="en-US" dirty="0" err="1"/>
              <a:t>instansi</a:t>
            </a:r>
            <a:r>
              <a:rPr lang="en-US" dirty="0"/>
              <a:t> yang </a:t>
            </a:r>
            <a:r>
              <a:rPr lang="en-US" dirty="0" err="1"/>
              <a:t>berwenang</a:t>
            </a:r>
            <a:endParaRPr lang="en-US" dirty="0"/>
          </a:p>
          <a:p>
            <a:pPr>
              <a:buNone/>
            </a:pPr>
            <a:r>
              <a:rPr lang="en-US" dirty="0"/>
              <a:t> </a:t>
            </a:r>
          </a:p>
          <a:p>
            <a:pPr>
              <a:buNone/>
            </a:pPr>
            <a:r>
              <a:rPr lang="en-US" b="1" dirty="0"/>
              <a:t>SUBYEK  HAK PAKAI </a:t>
            </a:r>
            <a:r>
              <a:rPr lang="en-US" dirty="0" smtClean="0"/>
              <a:t>:</a:t>
            </a:r>
            <a:endParaRPr lang="en-US" dirty="0"/>
          </a:p>
          <a:p>
            <a:pPr lvl="0"/>
            <a:r>
              <a:rPr lang="en-US" dirty="0"/>
              <a:t>WNI</a:t>
            </a:r>
          </a:p>
          <a:p>
            <a:pPr lvl="0" algn="just"/>
            <a:r>
              <a:rPr lang="en-US" dirty="0" err="1"/>
              <a:t>Orang</a:t>
            </a:r>
            <a:r>
              <a:rPr lang="en-US" dirty="0"/>
              <a:t> </a:t>
            </a:r>
            <a:r>
              <a:rPr lang="en-US" dirty="0" err="1"/>
              <a:t>asing</a:t>
            </a:r>
            <a:r>
              <a:rPr lang="en-US" dirty="0"/>
              <a:t> </a:t>
            </a:r>
            <a:r>
              <a:rPr lang="en-US" dirty="0" err="1"/>
              <a:t>yg</a:t>
            </a:r>
            <a:r>
              <a:rPr lang="en-US" dirty="0"/>
              <a:t> </a:t>
            </a:r>
            <a:r>
              <a:rPr lang="en-US" dirty="0" err="1"/>
              <a:t>berkedudukan</a:t>
            </a:r>
            <a:r>
              <a:rPr lang="en-US" dirty="0"/>
              <a:t> </a:t>
            </a:r>
            <a:r>
              <a:rPr lang="en-US" dirty="0" err="1"/>
              <a:t>di</a:t>
            </a:r>
            <a:r>
              <a:rPr lang="en-US" dirty="0"/>
              <a:t> </a:t>
            </a:r>
            <a:r>
              <a:rPr lang="en-US" dirty="0" smtClean="0"/>
              <a:t>Indonesia</a:t>
            </a:r>
            <a:endParaRPr lang="en-US" dirty="0"/>
          </a:p>
          <a:p>
            <a:pPr lvl="0" algn="just"/>
            <a:r>
              <a:rPr lang="en-US" dirty="0" err="1" smtClean="0"/>
              <a:t>Badan</a:t>
            </a:r>
            <a:r>
              <a:rPr lang="en-US" dirty="0" smtClean="0"/>
              <a:t> </a:t>
            </a:r>
            <a:r>
              <a:rPr lang="en-US" dirty="0" err="1"/>
              <a:t>Hukum</a:t>
            </a:r>
            <a:r>
              <a:rPr lang="en-US" dirty="0"/>
              <a:t> </a:t>
            </a:r>
            <a:r>
              <a:rPr lang="en-US" dirty="0" err="1"/>
              <a:t>yg</a:t>
            </a:r>
            <a:r>
              <a:rPr lang="en-US" dirty="0"/>
              <a:t> </a:t>
            </a:r>
            <a:r>
              <a:rPr lang="en-US" dirty="0" err="1"/>
              <a:t>didirikan</a:t>
            </a:r>
            <a:r>
              <a:rPr lang="en-US" dirty="0"/>
              <a:t> </a:t>
            </a:r>
            <a:r>
              <a:rPr lang="en-US" dirty="0" err="1" smtClean="0"/>
              <a:t>menurut</a:t>
            </a:r>
            <a:r>
              <a:rPr lang="en-US" dirty="0" smtClean="0"/>
              <a:t> </a:t>
            </a:r>
            <a:r>
              <a:rPr lang="en-US" dirty="0" err="1"/>
              <a:t>Hukum</a:t>
            </a:r>
            <a:r>
              <a:rPr lang="en-US" dirty="0"/>
              <a:t> Indonesia </a:t>
            </a:r>
            <a:r>
              <a:rPr lang="en-US" dirty="0" err="1"/>
              <a:t>dan</a:t>
            </a:r>
            <a:r>
              <a:rPr lang="en-US" dirty="0"/>
              <a:t> </a:t>
            </a:r>
            <a:r>
              <a:rPr lang="en-US" dirty="0" err="1"/>
              <a:t>berkedudukan</a:t>
            </a:r>
            <a:r>
              <a:rPr lang="en-US" dirty="0"/>
              <a:t> </a:t>
            </a:r>
            <a:r>
              <a:rPr lang="en-US" dirty="0" err="1"/>
              <a:t>di</a:t>
            </a:r>
            <a:r>
              <a:rPr lang="en-US" dirty="0"/>
              <a:t> </a:t>
            </a:r>
            <a:r>
              <a:rPr lang="en-US" dirty="0" smtClean="0"/>
              <a:t>Indonesia</a:t>
            </a:r>
            <a:endParaRPr lang="en-US" dirty="0"/>
          </a:p>
          <a:p>
            <a:pPr lvl="0" algn="just"/>
            <a:r>
              <a:rPr lang="en-US" dirty="0" err="1"/>
              <a:t>Badan</a:t>
            </a:r>
            <a:r>
              <a:rPr lang="en-US" dirty="0"/>
              <a:t> </a:t>
            </a:r>
            <a:r>
              <a:rPr lang="en-US" dirty="0" err="1"/>
              <a:t>Hukum</a:t>
            </a:r>
            <a:r>
              <a:rPr lang="en-US" dirty="0"/>
              <a:t> </a:t>
            </a:r>
            <a:r>
              <a:rPr lang="en-US" dirty="0" err="1"/>
              <a:t>Asing</a:t>
            </a:r>
            <a:r>
              <a:rPr lang="en-US" dirty="0"/>
              <a:t> </a:t>
            </a:r>
            <a:r>
              <a:rPr lang="en-US" dirty="0" err="1"/>
              <a:t>mempunyai</a:t>
            </a:r>
            <a:r>
              <a:rPr lang="en-US" dirty="0"/>
              <a:t> </a:t>
            </a:r>
            <a:r>
              <a:rPr lang="en-US" dirty="0" err="1"/>
              <a:t>perwakilan</a:t>
            </a:r>
            <a:r>
              <a:rPr lang="en-US" dirty="0"/>
              <a:t> </a:t>
            </a:r>
            <a:r>
              <a:rPr lang="en-US" dirty="0" err="1"/>
              <a:t>di</a:t>
            </a:r>
            <a:r>
              <a:rPr lang="en-US" dirty="0"/>
              <a:t> Indonesia.</a:t>
            </a:r>
          </a:p>
          <a:p>
            <a:pPr algn="just"/>
            <a:r>
              <a:rPr lang="en-US" dirty="0" err="1"/>
              <a:t>Dengan</a:t>
            </a:r>
            <a:r>
              <a:rPr lang="en-US" dirty="0"/>
              <a:t> </a:t>
            </a:r>
            <a:r>
              <a:rPr lang="en-US" dirty="0" err="1"/>
              <a:t>dpt</a:t>
            </a:r>
            <a:r>
              <a:rPr lang="en-US" dirty="0"/>
              <a:t> </a:t>
            </a:r>
            <a:r>
              <a:rPr lang="en-US" dirty="0" err="1"/>
              <a:t>diberikannya</a:t>
            </a:r>
            <a:r>
              <a:rPr lang="en-US" dirty="0"/>
              <a:t> HP </a:t>
            </a:r>
            <a:r>
              <a:rPr lang="en-US" dirty="0" err="1"/>
              <a:t>kepada</a:t>
            </a:r>
            <a:r>
              <a:rPr lang="en-US" dirty="0"/>
              <a:t> </a:t>
            </a:r>
            <a:r>
              <a:rPr lang="en-US" dirty="0" err="1"/>
              <a:t>orang</a:t>
            </a:r>
            <a:r>
              <a:rPr lang="en-US" dirty="0"/>
              <a:t> </a:t>
            </a:r>
            <a:r>
              <a:rPr lang="en-US" dirty="0" err="1"/>
              <a:t>asing</a:t>
            </a:r>
            <a:r>
              <a:rPr lang="en-US" dirty="0"/>
              <a:t>, </a:t>
            </a:r>
            <a:r>
              <a:rPr lang="en-US" dirty="0" err="1"/>
              <a:t>maka</a:t>
            </a:r>
            <a:r>
              <a:rPr lang="en-US" dirty="0"/>
              <a:t> hrs </a:t>
            </a:r>
            <a:r>
              <a:rPr lang="en-US" dirty="0" err="1"/>
              <a:t>dicegah</a:t>
            </a:r>
            <a:r>
              <a:rPr lang="en-US" dirty="0"/>
              <a:t> </a:t>
            </a:r>
            <a:r>
              <a:rPr lang="en-US" dirty="0" err="1"/>
              <a:t>jangan</a:t>
            </a:r>
            <a:r>
              <a:rPr lang="en-US" dirty="0"/>
              <a:t> </a:t>
            </a:r>
            <a:r>
              <a:rPr lang="en-US" dirty="0" err="1"/>
              <a:t>sampai</a:t>
            </a:r>
            <a:r>
              <a:rPr lang="en-US" dirty="0"/>
              <a:t> </a:t>
            </a:r>
            <a:r>
              <a:rPr lang="en-US" dirty="0" err="1" smtClean="0"/>
              <a:t>ketentuan</a:t>
            </a:r>
            <a:r>
              <a:rPr lang="en-US" dirty="0" smtClean="0"/>
              <a:t> </a:t>
            </a:r>
            <a:r>
              <a:rPr lang="en-US" dirty="0" err="1"/>
              <a:t>tsb</a:t>
            </a:r>
            <a:r>
              <a:rPr lang="en-US" dirty="0"/>
              <a:t> </a:t>
            </a:r>
            <a:r>
              <a:rPr lang="en-US" dirty="0" err="1"/>
              <a:t>disalah</a:t>
            </a:r>
            <a:r>
              <a:rPr lang="en-US" dirty="0"/>
              <a:t> </a:t>
            </a:r>
            <a:r>
              <a:rPr lang="en-US" dirty="0" err="1"/>
              <a:t>gunakan.Ketentuan</a:t>
            </a:r>
            <a:r>
              <a:rPr lang="en-US" dirty="0"/>
              <a:t> </a:t>
            </a:r>
            <a:r>
              <a:rPr lang="en-US" dirty="0" err="1"/>
              <a:t>dlm</a:t>
            </a:r>
            <a:r>
              <a:rPr lang="en-US" dirty="0"/>
              <a:t> </a:t>
            </a:r>
            <a:r>
              <a:rPr lang="en-US" dirty="0" err="1"/>
              <a:t>pasal</a:t>
            </a:r>
            <a:r>
              <a:rPr lang="en-US" dirty="0"/>
              <a:t> 26 </a:t>
            </a:r>
            <a:r>
              <a:rPr lang="en-US" dirty="0" err="1"/>
              <a:t>ayat</a:t>
            </a:r>
            <a:r>
              <a:rPr lang="en-US" dirty="0"/>
              <a:t> 2 UUPA, </a:t>
            </a:r>
            <a:r>
              <a:rPr lang="en-US" dirty="0" err="1"/>
              <a:t>yaitu</a:t>
            </a:r>
            <a:r>
              <a:rPr lang="en-US" dirty="0"/>
              <a:t> </a:t>
            </a:r>
            <a:r>
              <a:rPr lang="en-US" dirty="0" err="1" smtClean="0"/>
              <a:t>pemeberian</a:t>
            </a:r>
            <a:r>
              <a:rPr lang="en-US" dirty="0" smtClean="0"/>
              <a:t> </a:t>
            </a:r>
            <a:r>
              <a:rPr lang="en-US" dirty="0"/>
              <a:t>HP </a:t>
            </a:r>
            <a:r>
              <a:rPr lang="en-US" dirty="0" err="1"/>
              <a:t>kepada</a:t>
            </a:r>
            <a:r>
              <a:rPr lang="en-US" dirty="0"/>
              <a:t> </a:t>
            </a:r>
            <a:r>
              <a:rPr lang="en-US" dirty="0" err="1"/>
              <a:t>orang</a:t>
            </a:r>
            <a:r>
              <a:rPr lang="en-US" dirty="0"/>
              <a:t> </a:t>
            </a:r>
            <a:r>
              <a:rPr lang="en-US" dirty="0" err="1"/>
              <a:t>asing</a:t>
            </a:r>
            <a:r>
              <a:rPr lang="en-US" dirty="0"/>
              <a:t>, </a:t>
            </a:r>
            <a:r>
              <a:rPr lang="en-US" dirty="0" err="1"/>
              <a:t>padahal</a:t>
            </a:r>
            <a:r>
              <a:rPr lang="en-US" dirty="0"/>
              <a:t> </a:t>
            </a:r>
            <a:r>
              <a:rPr lang="en-US" dirty="0" err="1"/>
              <a:t>sebenarnya</a:t>
            </a:r>
            <a:r>
              <a:rPr lang="en-US" dirty="0"/>
              <a:t> </a:t>
            </a:r>
            <a:r>
              <a:rPr lang="en-US" dirty="0" err="1"/>
              <a:t>perbuatan</a:t>
            </a:r>
            <a:r>
              <a:rPr lang="en-US" dirty="0"/>
              <a:t> </a:t>
            </a:r>
            <a:r>
              <a:rPr lang="en-US" dirty="0" err="1" smtClean="0"/>
              <a:t>hukum</a:t>
            </a:r>
            <a:r>
              <a:rPr lang="en-US" dirty="0" smtClean="0"/>
              <a:t> </a:t>
            </a:r>
            <a:r>
              <a:rPr lang="en-US" dirty="0" err="1"/>
              <a:t>tsb</a:t>
            </a:r>
            <a:r>
              <a:rPr lang="en-US" dirty="0"/>
              <a:t> </a:t>
            </a:r>
            <a:r>
              <a:rPr lang="en-US" dirty="0" err="1"/>
              <a:t>merupakan</a:t>
            </a:r>
            <a:r>
              <a:rPr lang="en-US" dirty="0"/>
              <a:t> </a:t>
            </a:r>
            <a:r>
              <a:rPr lang="en-US" dirty="0" err="1"/>
              <a:t>jual</a:t>
            </a:r>
            <a:r>
              <a:rPr lang="en-US" dirty="0"/>
              <a:t> </a:t>
            </a:r>
            <a:r>
              <a:rPr lang="en-US" dirty="0" err="1"/>
              <a:t>beli</a:t>
            </a:r>
            <a:r>
              <a:rPr lang="en-US" dirty="0" smtClean="0"/>
              <a:t>.</a:t>
            </a:r>
          </a:p>
          <a:p>
            <a:pPr algn="ctr">
              <a:buNone/>
            </a:pPr>
            <a:endParaRPr lang="en-US" dirty="0" smtClean="0"/>
          </a:p>
          <a:p>
            <a:pPr algn="ctr">
              <a:buNone/>
            </a:pPr>
            <a:endParaRPr lang="en-US" dirty="0" smtClean="0"/>
          </a:p>
          <a:p>
            <a:pPr algn="ctr">
              <a:buNone/>
            </a:pPr>
            <a:endParaRPr lang="en-US" dirty="0" smtClean="0"/>
          </a:p>
          <a:p>
            <a:pPr algn="ctr">
              <a:buNone/>
            </a:pP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HAPUSNYA HAK PAKAI :  </a:t>
            </a:r>
            <a:r>
              <a:rPr lang="en-US" b="1" dirty="0" err="1" smtClean="0"/>
              <a:t>karena</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lvl="0" algn="just"/>
            <a:r>
              <a:rPr lang="en-US" dirty="0" err="1" smtClean="0"/>
              <a:t>Jangka</a:t>
            </a:r>
            <a:r>
              <a:rPr lang="en-US" dirty="0" smtClean="0"/>
              <a:t> </a:t>
            </a:r>
            <a:r>
              <a:rPr lang="en-US" dirty="0" err="1"/>
              <a:t>waktunya</a:t>
            </a:r>
            <a:r>
              <a:rPr lang="en-US" dirty="0"/>
              <a:t> </a:t>
            </a:r>
            <a:r>
              <a:rPr lang="en-US" dirty="0" err="1"/>
              <a:t>berakhir</a:t>
            </a:r>
            <a:endParaRPr lang="en-US" dirty="0"/>
          </a:p>
          <a:p>
            <a:pPr lvl="0" algn="just"/>
            <a:r>
              <a:rPr lang="en-US" dirty="0" err="1"/>
              <a:t>Dihentikan</a:t>
            </a:r>
            <a:r>
              <a:rPr lang="en-US" dirty="0"/>
              <a:t> </a:t>
            </a:r>
            <a:r>
              <a:rPr lang="en-US" dirty="0" err="1"/>
              <a:t>sebelum</a:t>
            </a:r>
            <a:r>
              <a:rPr lang="en-US" dirty="0"/>
              <a:t> </a:t>
            </a:r>
            <a:r>
              <a:rPr lang="en-US" dirty="0" err="1"/>
              <a:t>jangka</a:t>
            </a:r>
            <a:r>
              <a:rPr lang="en-US" dirty="0"/>
              <a:t> </a:t>
            </a:r>
            <a:r>
              <a:rPr lang="en-US" dirty="0" err="1"/>
              <a:t>waktunya</a:t>
            </a:r>
            <a:r>
              <a:rPr lang="en-US" dirty="0"/>
              <a:t> </a:t>
            </a:r>
            <a:r>
              <a:rPr lang="en-US" dirty="0" err="1"/>
              <a:t>berakhir</a:t>
            </a:r>
            <a:r>
              <a:rPr lang="en-US" dirty="0"/>
              <a:t> </a:t>
            </a:r>
            <a:r>
              <a:rPr lang="en-US" dirty="0" err="1"/>
              <a:t>karena</a:t>
            </a:r>
            <a:r>
              <a:rPr lang="en-US" dirty="0"/>
              <a:t> </a:t>
            </a:r>
            <a:r>
              <a:rPr lang="en-US" dirty="0" err="1"/>
              <a:t>syarat</a:t>
            </a:r>
            <a:r>
              <a:rPr lang="en-US" dirty="0"/>
              <a:t> </a:t>
            </a:r>
            <a:r>
              <a:rPr lang="en-US" dirty="0" err="1"/>
              <a:t>tidak</a:t>
            </a:r>
            <a:r>
              <a:rPr lang="en-US" dirty="0"/>
              <a:t> </a:t>
            </a:r>
            <a:r>
              <a:rPr lang="en-US" dirty="0" err="1"/>
              <a:t>dipenuhi</a:t>
            </a:r>
            <a:endParaRPr lang="en-US" dirty="0"/>
          </a:p>
          <a:p>
            <a:pPr lvl="0" algn="just"/>
            <a:r>
              <a:rPr lang="en-US" dirty="0" err="1"/>
              <a:t>Dilepaskan</a:t>
            </a:r>
            <a:r>
              <a:rPr lang="en-US" dirty="0"/>
              <a:t> </a:t>
            </a:r>
            <a:r>
              <a:rPr lang="en-US" dirty="0" err="1"/>
              <a:t>oleh</a:t>
            </a:r>
            <a:r>
              <a:rPr lang="en-US" dirty="0"/>
              <a:t> </a:t>
            </a:r>
            <a:r>
              <a:rPr lang="en-US" dirty="0" err="1"/>
              <a:t>pemegang</a:t>
            </a:r>
            <a:r>
              <a:rPr lang="en-US" dirty="0"/>
              <a:t> </a:t>
            </a:r>
            <a:r>
              <a:rPr lang="en-US" dirty="0" err="1"/>
              <a:t>haknya</a:t>
            </a:r>
            <a:endParaRPr lang="en-US" dirty="0"/>
          </a:p>
          <a:p>
            <a:pPr lvl="0" algn="just"/>
            <a:r>
              <a:rPr lang="en-US" dirty="0" err="1"/>
              <a:t>Dicabut</a:t>
            </a:r>
            <a:r>
              <a:rPr lang="en-US" dirty="0"/>
              <a:t> </a:t>
            </a:r>
            <a:r>
              <a:rPr lang="en-US" dirty="0" err="1"/>
              <a:t>untuk</a:t>
            </a:r>
            <a:r>
              <a:rPr lang="en-US" dirty="0"/>
              <a:t> </a:t>
            </a:r>
            <a:r>
              <a:rPr lang="en-US" dirty="0" err="1" smtClean="0"/>
              <a:t>kepentingan</a:t>
            </a:r>
            <a:r>
              <a:rPr lang="en-US" dirty="0" smtClean="0"/>
              <a:t> </a:t>
            </a:r>
            <a:r>
              <a:rPr lang="en-US" dirty="0" err="1"/>
              <a:t>umum</a:t>
            </a:r>
            <a:endParaRPr lang="en-US" dirty="0"/>
          </a:p>
          <a:p>
            <a:pPr lvl="0" algn="just"/>
            <a:r>
              <a:rPr lang="en-US" dirty="0" err="1"/>
              <a:t>Tanahnya</a:t>
            </a:r>
            <a:r>
              <a:rPr lang="en-US" dirty="0"/>
              <a:t> </a:t>
            </a:r>
            <a:r>
              <a:rPr lang="en-US" dirty="0" err="1"/>
              <a:t>musnah</a:t>
            </a:r>
            <a:endParaRPr lang="en-US" dirty="0"/>
          </a:p>
          <a:p>
            <a:pPr algn="ctr">
              <a:buNone/>
            </a:pPr>
            <a:r>
              <a:rPr lang="en-US" dirty="0" smtClean="0"/>
              <a:t>68</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lvl="8" algn="ctr" rtl="0">
              <a:spcBef>
                <a:spcPct val="0"/>
              </a:spcBef>
            </a:pPr>
            <a:r>
              <a:rPr lang="en-US" b="1" dirty="0" smtClean="0"/>
              <a:t/>
            </a:r>
            <a:br>
              <a:rPr lang="en-US" b="1" dirty="0" smtClean="0"/>
            </a:br>
            <a:r>
              <a:rPr lang="en-US" sz="3100" b="1" dirty="0" smtClean="0"/>
              <a:t>PENGERTIAN DAN PERKEMBANGAN </a:t>
            </a:r>
            <a:br>
              <a:rPr lang="en-US" sz="3100" b="1" dirty="0" smtClean="0"/>
            </a:br>
            <a:r>
              <a:rPr lang="en-US" sz="3100" b="1" dirty="0" smtClean="0"/>
              <a:t>HUKUM AGRARIA</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486400"/>
          </a:xfrm>
        </p:spPr>
        <p:txBody>
          <a:bodyPr>
            <a:normAutofit fontScale="92500" lnSpcReduction="20000"/>
          </a:bodyPr>
          <a:lstStyle/>
          <a:p>
            <a:pPr lvl="0">
              <a:buNone/>
            </a:pPr>
            <a:r>
              <a:rPr lang="en-US" dirty="0" smtClean="0"/>
              <a:t>PENGERTIAN </a:t>
            </a:r>
            <a:r>
              <a:rPr lang="en-US" dirty="0"/>
              <a:t>HUKUM AGRARIA</a:t>
            </a:r>
          </a:p>
          <a:p>
            <a:r>
              <a:rPr lang="en-US" dirty="0"/>
              <a:t>- BOEDI HARSONO, SH :</a:t>
            </a:r>
          </a:p>
          <a:p>
            <a:pPr>
              <a:buNone/>
            </a:pPr>
            <a:r>
              <a:rPr lang="en-US" dirty="0" smtClean="0"/>
              <a:t>    </a:t>
            </a:r>
            <a:r>
              <a:rPr lang="en-US" dirty="0" err="1" smtClean="0"/>
              <a:t>Membagi</a:t>
            </a:r>
            <a:r>
              <a:rPr lang="en-US" dirty="0" smtClean="0"/>
              <a:t> </a:t>
            </a:r>
            <a:r>
              <a:rPr lang="en-US" dirty="0" err="1" smtClean="0"/>
              <a:t>hukum</a:t>
            </a:r>
            <a:r>
              <a:rPr lang="en-US" dirty="0" smtClean="0"/>
              <a:t> </a:t>
            </a:r>
            <a:r>
              <a:rPr lang="en-US" dirty="0" err="1" smtClean="0"/>
              <a:t>agraria</a:t>
            </a:r>
            <a:r>
              <a:rPr lang="en-US" dirty="0" smtClean="0"/>
              <a:t> </a:t>
            </a:r>
            <a:r>
              <a:rPr lang="en-US" dirty="0" err="1" smtClean="0"/>
              <a:t>dalam</a:t>
            </a:r>
            <a:r>
              <a:rPr lang="en-US" dirty="0" smtClean="0"/>
              <a:t> </a:t>
            </a:r>
            <a:r>
              <a:rPr lang="en-US" dirty="0" err="1" smtClean="0"/>
              <a:t>ruang</a:t>
            </a:r>
            <a:r>
              <a:rPr lang="en-US" dirty="0" smtClean="0"/>
              <a:t> </a:t>
            </a:r>
            <a:r>
              <a:rPr lang="en-US" dirty="0" err="1" smtClean="0"/>
              <a:t>lingkup</a:t>
            </a:r>
            <a:r>
              <a:rPr lang="en-US" dirty="0" smtClean="0"/>
              <a:t> yang </a:t>
            </a:r>
            <a:r>
              <a:rPr lang="en-US" dirty="0" err="1"/>
              <a:t>luas</a:t>
            </a:r>
            <a:r>
              <a:rPr lang="en-US" dirty="0"/>
              <a:t> </a:t>
            </a:r>
            <a:r>
              <a:rPr lang="en-US" dirty="0" err="1"/>
              <a:t>dan</a:t>
            </a:r>
            <a:r>
              <a:rPr lang="en-US" dirty="0"/>
              <a:t> </a:t>
            </a:r>
            <a:r>
              <a:rPr lang="en-US" dirty="0" err="1"/>
              <a:t>sempit</a:t>
            </a:r>
            <a:endParaRPr lang="en-US" dirty="0"/>
          </a:p>
          <a:p>
            <a:pPr>
              <a:buNone/>
            </a:pPr>
            <a:r>
              <a:rPr lang="en-US" dirty="0"/>
              <a:t> </a:t>
            </a:r>
          </a:p>
          <a:p>
            <a:r>
              <a:rPr lang="en-US" b="1" i="1" dirty="0"/>
              <a:t>HK AGRARIA  DALAM ARTI YANG LUAS : </a:t>
            </a:r>
            <a:endParaRPr lang="en-US" dirty="0"/>
          </a:p>
          <a:p>
            <a:pPr>
              <a:buNone/>
            </a:pPr>
            <a:r>
              <a:rPr lang="en-US" dirty="0" smtClean="0"/>
              <a:t>    </a:t>
            </a:r>
            <a:r>
              <a:rPr lang="en-US" dirty="0" err="1" smtClean="0"/>
              <a:t>Merupakan</a:t>
            </a:r>
            <a:r>
              <a:rPr lang="en-US" dirty="0" smtClean="0"/>
              <a:t> </a:t>
            </a:r>
            <a:r>
              <a:rPr lang="en-US" dirty="0" err="1"/>
              <a:t>suatu</a:t>
            </a:r>
            <a:r>
              <a:rPr lang="en-US" dirty="0"/>
              <a:t> </a:t>
            </a:r>
            <a:r>
              <a:rPr lang="en-US" dirty="0" err="1"/>
              <a:t>kelompok</a:t>
            </a:r>
            <a:r>
              <a:rPr lang="en-US" dirty="0"/>
              <a:t> </a:t>
            </a:r>
            <a:r>
              <a:rPr lang="en-US" dirty="0" err="1"/>
              <a:t>berbagai</a:t>
            </a:r>
            <a:r>
              <a:rPr lang="en-US" dirty="0"/>
              <a:t> </a:t>
            </a:r>
            <a:r>
              <a:rPr lang="en-US" dirty="0" err="1"/>
              <a:t>bidang</a:t>
            </a:r>
            <a:r>
              <a:rPr lang="en-US" dirty="0"/>
              <a:t> </a:t>
            </a:r>
            <a:r>
              <a:rPr lang="en-US" dirty="0" err="1"/>
              <a:t>hukum</a:t>
            </a:r>
            <a:r>
              <a:rPr lang="en-US" dirty="0"/>
              <a:t> ( </a:t>
            </a:r>
            <a:r>
              <a:rPr lang="en-US" u="sng" dirty="0" err="1"/>
              <a:t>Hk</a:t>
            </a:r>
            <a:r>
              <a:rPr lang="en-US" u="sng" dirty="0"/>
              <a:t> Tanah, </a:t>
            </a:r>
            <a:r>
              <a:rPr lang="en-US" u="sng" dirty="0" err="1"/>
              <a:t>Hk</a:t>
            </a:r>
            <a:r>
              <a:rPr lang="en-US" u="sng" dirty="0"/>
              <a:t> Air, </a:t>
            </a:r>
            <a:r>
              <a:rPr lang="en-US" u="sng" dirty="0" err="1"/>
              <a:t>Hk</a:t>
            </a:r>
            <a:r>
              <a:rPr lang="en-US" u="sng" dirty="0"/>
              <a:t>. </a:t>
            </a:r>
            <a:r>
              <a:rPr lang="en-US" u="sng" dirty="0" err="1"/>
              <a:t>Pertambangan</a:t>
            </a:r>
            <a:r>
              <a:rPr lang="en-US" u="sng" dirty="0"/>
              <a:t>, </a:t>
            </a:r>
            <a:r>
              <a:rPr lang="en-US" u="sng" dirty="0" err="1"/>
              <a:t>Hk</a:t>
            </a:r>
            <a:r>
              <a:rPr lang="en-US" u="sng" dirty="0"/>
              <a:t>. </a:t>
            </a:r>
            <a:r>
              <a:rPr lang="en-US" u="sng" dirty="0" err="1"/>
              <a:t>Perikanaan</a:t>
            </a:r>
            <a:r>
              <a:rPr lang="en-US" u="sng" dirty="0"/>
              <a:t>, </a:t>
            </a:r>
            <a:r>
              <a:rPr lang="en-US" u="sng" dirty="0" err="1"/>
              <a:t>Hk</a:t>
            </a:r>
            <a:r>
              <a:rPr lang="en-US" u="sng" dirty="0"/>
              <a:t>. </a:t>
            </a:r>
            <a:r>
              <a:rPr lang="en-US" u="sng" dirty="0" err="1"/>
              <a:t>Ruang</a:t>
            </a:r>
            <a:r>
              <a:rPr lang="en-US" u="sng" dirty="0"/>
              <a:t> </a:t>
            </a:r>
            <a:r>
              <a:rPr lang="en-US" u="sng" dirty="0" err="1"/>
              <a:t>angkasa</a:t>
            </a:r>
            <a:r>
              <a:rPr lang="en-US" u="sng" dirty="0"/>
              <a:t> </a:t>
            </a:r>
            <a:r>
              <a:rPr lang="en-US" dirty="0"/>
              <a:t>) yang </a:t>
            </a:r>
            <a:r>
              <a:rPr lang="en-US" dirty="0" err="1"/>
              <a:t>mengatur</a:t>
            </a:r>
            <a:r>
              <a:rPr lang="en-US" dirty="0"/>
              <a:t> </a:t>
            </a:r>
            <a:r>
              <a:rPr lang="en-US" dirty="0" err="1"/>
              <a:t>hak</a:t>
            </a:r>
            <a:r>
              <a:rPr lang="en-US" dirty="0"/>
              <a:t> </a:t>
            </a:r>
            <a:r>
              <a:rPr lang="en-US" dirty="0" err="1"/>
              <a:t>penguasaan</a:t>
            </a:r>
            <a:r>
              <a:rPr lang="en-US" dirty="0"/>
              <a:t> </a:t>
            </a:r>
            <a:r>
              <a:rPr lang="en-US" dirty="0" err="1"/>
              <a:t>atas</a:t>
            </a:r>
            <a:r>
              <a:rPr lang="en-US" dirty="0"/>
              <a:t> </a:t>
            </a:r>
            <a:r>
              <a:rPr lang="en-US" dirty="0" err="1"/>
              <a:t>sumber</a:t>
            </a:r>
            <a:r>
              <a:rPr lang="en-US" dirty="0"/>
              <a:t> – </a:t>
            </a:r>
            <a:r>
              <a:rPr lang="en-US" dirty="0" err="1"/>
              <a:t>sumber</a:t>
            </a:r>
            <a:r>
              <a:rPr lang="en-US" dirty="0"/>
              <a:t> </a:t>
            </a:r>
            <a:r>
              <a:rPr lang="en-US" dirty="0" err="1"/>
              <a:t>alam</a:t>
            </a:r>
            <a:r>
              <a:rPr lang="en-US" dirty="0"/>
              <a:t> yang </a:t>
            </a:r>
            <a:r>
              <a:rPr lang="en-US" dirty="0" err="1"/>
              <a:t>berupa</a:t>
            </a:r>
            <a:r>
              <a:rPr lang="en-US" dirty="0"/>
              <a:t> </a:t>
            </a:r>
            <a:r>
              <a:rPr lang="en-US" dirty="0" err="1"/>
              <a:t>lembaga</a:t>
            </a:r>
            <a:r>
              <a:rPr lang="en-US" dirty="0"/>
              <a:t> </a:t>
            </a:r>
            <a:r>
              <a:rPr lang="en-US" dirty="0" err="1"/>
              <a:t>hukum</a:t>
            </a:r>
            <a:r>
              <a:rPr lang="en-US" dirty="0"/>
              <a:t> </a:t>
            </a:r>
            <a:r>
              <a:rPr lang="en-US" dirty="0" err="1"/>
              <a:t>dan</a:t>
            </a:r>
            <a:r>
              <a:rPr lang="en-US" dirty="0"/>
              <a:t> </a:t>
            </a:r>
            <a:r>
              <a:rPr lang="en-US" dirty="0" err="1"/>
              <a:t>hubungan</a:t>
            </a:r>
            <a:r>
              <a:rPr lang="en-US" dirty="0"/>
              <a:t> </a:t>
            </a:r>
            <a:r>
              <a:rPr lang="en-US" dirty="0" err="1"/>
              <a:t>hukum</a:t>
            </a:r>
            <a:r>
              <a:rPr lang="en-US" dirty="0"/>
              <a:t> </a:t>
            </a:r>
            <a:r>
              <a:rPr lang="en-US" dirty="0" err="1"/>
              <a:t>konkrit</a:t>
            </a:r>
            <a:r>
              <a:rPr lang="en-US" dirty="0"/>
              <a:t> </a:t>
            </a:r>
            <a:r>
              <a:rPr lang="en-US" dirty="0" err="1"/>
              <a:t>dengan</a:t>
            </a:r>
            <a:r>
              <a:rPr lang="en-US" dirty="0"/>
              <a:t> </a:t>
            </a:r>
            <a:r>
              <a:rPr lang="en-US" dirty="0" err="1"/>
              <a:t>sumber</a:t>
            </a:r>
            <a:r>
              <a:rPr lang="en-US" dirty="0"/>
              <a:t> </a:t>
            </a:r>
            <a:r>
              <a:rPr lang="en-US" dirty="0" err="1"/>
              <a:t>alam</a:t>
            </a:r>
            <a:r>
              <a:rPr lang="en-US" dirty="0" smtClean="0"/>
              <a:t>.</a:t>
            </a:r>
          </a:p>
          <a:p>
            <a:pPr algn="ctr">
              <a:buNone/>
            </a:pPr>
            <a:r>
              <a:rPr lang="en-US" dirty="0" smtClean="0"/>
              <a:t>8</a:t>
            </a:r>
            <a:endParaRPr lang="en-US" dirty="0"/>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HAK SEWA :</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410200"/>
          </a:xfrm>
        </p:spPr>
        <p:txBody>
          <a:bodyPr/>
          <a:lstStyle/>
          <a:p>
            <a:pPr algn="just"/>
            <a:r>
              <a:rPr lang="en-US" dirty="0" err="1" smtClean="0"/>
              <a:t>Adalah</a:t>
            </a:r>
            <a:r>
              <a:rPr lang="en-US" dirty="0" smtClean="0"/>
              <a:t> </a:t>
            </a:r>
            <a:r>
              <a:rPr lang="en-US" dirty="0" err="1"/>
              <a:t>hak</a:t>
            </a:r>
            <a:r>
              <a:rPr lang="en-US" dirty="0"/>
              <a:t> yang </a:t>
            </a:r>
            <a:r>
              <a:rPr lang="en-US" dirty="0" err="1" smtClean="0"/>
              <a:t>memberi</a:t>
            </a:r>
            <a:r>
              <a:rPr lang="en-US" dirty="0" smtClean="0"/>
              <a:t> </a:t>
            </a:r>
            <a:r>
              <a:rPr lang="en-US" dirty="0" err="1"/>
              <a:t>wewenang</a:t>
            </a:r>
            <a:r>
              <a:rPr lang="en-US" dirty="0"/>
              <a:t> </a:t>
            </a:r>
            <a:r>
              <a:rPr lang="en-US" dirty="0" err="1"/>
              <a:t>untuk</a:t>
            </a:r>
            <a:r>
              <a:rPr lang="en-US" dirty="0"/>
              <a:t> </a:t>
            </a:r>
            <a:r>
              <a:rPr lang="en-US" dirty="0" err="1"/>
              <a:t>mempergunakan</a:t>
            </a:r>
            <a:r>
              <a:rPr lang="en-US" dirty="0"/>
              <a:t> </a:t>
            </a:r>
            <a:r>
              <a:rPr lang="en-US" dirty="0" err="1"/>
              <a:t>tanah</a:t>
            </a:r>
            <a:r>
              <a:rPr lang="en-US" dirty="0"/>
              <a:t> </a:t>
            </a:r>
            <a:r>
              <a:rPr lang="en-US" dirty="0" err="1"/>
              <a:t>milik</a:t>
            </a:r>
            <a:r>
              <a:rPr lang="en-US" dirty="0"/>
              <a:t> </a:t>
            </a:r>
            <a:r>
              <a:rPr lang="en-US" dirty="0" err="1"/>
              <a:t>orang</a:t>
            </a:r>
            <a:r>
              <a:rPr lang="en-US" dirty="0"/>
              <a:t> lain </a:t>
            </a:r>
            <a:r>
              <a:rPr lang="en-US" dirty="0" err="1"/>
              <a:t>dengan</a:t>
            </a:r>
            <a:r>
              <a:rPr lang="en-US" dirty="0"/>
              <a:t> </a:t>
            </a:r>
            <a:r>
              <a:rPr lang="en-US" dirty="0" err="1" smtClean="0"/>
              <a:t>membayar</a:t>
            </a:r>
            <a:r>
              <a:rPr lang="en-US" dirty="0" smtClean="0"/>
              <a:t> </a:t>
            </a:r>
            <a:r>
              <a:rPr lang="en-US" dirty="0" err="1"/>
              <a:t>kepada</a:t>
            </a:r>
            <a:r>
              <a:rPr lang="en-US" dirty="0"/>
              <a:t> </a:t>
            </a:r>
            <a:r>
              <a:rPr lang="en-US" dirty="0" err="1"/>
              <a:t>pemiliknya</a:t>
            </a:r>
            <a:r>
              <a:rPr lang="en-US" dirty="0"/>
              <a:t> </a:t>
            </a:r>
            <a:r>
              <a:rPr lang="en-US" dirty="0" err="1"/>
              <a:t>sejumlah</a:t>
            </a:r>
            <a:r>
              <a:rPr lang="en-US" dirty="0"/>
              <a:t> </a:t>
            </a:r>
            <a:r>
              <a:rPr lang="en-US" dirty="0" err="1"/>
              <a:t>uang</a:t>
            </a:r>
            <a:r>
              <a:rPr lang="en-US" dirty="0"/>
              <a:t> </a:t>
            </a:r>
            <a:r>
              <a:rPr lang="en-US" dirty="0" err="1"/>
              <a:t>sebagai</a:t>
            </a:r>
            <a:r>
              <a:rPr lang="en-US" dirty="0"/>
              <a:t> </a:t>
            </a:r>
            <a:r>
              <a:rPr lang="en-US" dirty="0" err="1" smtClean="0"/>
              <a:t>sewanya</a:t>
            </a:r>
            <a:endParaRPr lang="en-US" dirty="0" smtClean="0"/>
          </a:p>
          <a:p>
            <a:pPr algn="just"/>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dirty="0" smtClean="0"/>
              <a:t>69</a:t>
            </a:r>
            <a:endParaRPr lang="en-US" dirty="0"/>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sz="3600" b="1" dirty="0" smtClean="0"/>
              <a:t>UUPA </a:t>
            </a:r>
            <a:r>
              <a:rPr lang="en-US" sz="3600" b="1" dirty="0" err="1" smtClean="0"/>
              <a:t>dpt</a:t>
            </a:r>
            <a:r>
              <a:rPr lang="en-US" sz="3600" b="1" dirty="0" smtClean="0"/>
              <a:t> </a:t>
            </a:r>
            <a:r>
              <a:rPr lang="en-US" sz="3600" b="1" dirty="0" err="1" smtClean="0"/>
              <a:t>membedakan</a:t>
            </a:r>
            <a:r>
              <a:rPr lang="en-US" sz="3600" b="1" dirty="0" smtClean="0"/>
              <a:t> </a:t>
            </a:r>
            <a:r>
              <a:rPr lang="en-US" sz="3600" b="1" dirty="0" err="1" smtClean="0"/>
              <a:t>hak</a:t>
            </a:r>
            <a:r>
              <a:rPr lang="en-US" sz="3600" b="1" dirty="0" smtClean="0"/>
              <a:t> </a:t>
            </a:r>
            <a:r>
              <a:rPr lang="en-US" sz="3600" b="1" dirty="0" err="1" smtClean="0"/>
              <a:t>sewa</a:t>
            </a:r>
            <a:r>
              <a:rPr lang="en-US" sz="3600" b="1" dirty="0" smtClean="0"/>
              <a:t> </a:t>
            </a:r>
            <a:r>
              <a:rPr lang="en-US" sz="3600" b="1" dirty="0" err="1" smtClean="0"/>
              <a:t>atas</a:t>
            </a:r>
            <a:r>
              <a:rPr lang="en-US" sz="3600" b="1" dirty="0" smtClean="0"/>
              <a:t> </a:t>
            </a:r>
            <a:r>
              <a:rPr lang="en-US" sz="3600" b="1" dirty="0" err="1" smtClean="0"/>
              <a:t>tanah</a:t>
            </a:r>
            <a:r>
              <a:rPr lang="en-US" sz="3600" b="1" dirty="0" smtClean="0"/>
              <a:t> :</a:t>
            </a:r>
            <a:r>
              <a:rPr lang="en-US" b="1" dirty="0" smtClean="0"/>
              <a:t/>
            </a:r>
            <a:br>
              <a:rPr lang="en-US" b="1" dirty="0" smtClean="0"/>
            </a:br>
            <a:endParaRPr lang="en-US" b="1" dirty="0"/>
          </a:p>
        </p:txBody>
      </p:sp>
      <p:sp>
        <p:nvSpPr>
          <p:cNvPr id="3" name="Content Placeholder 2"/>
          <p:cNvSpPr>
            <a:spLocks noGrp="1"/>
          </p:cNvSpPr>
          <p:nvPr>
            <p:ph idx="1"/>
          </p:nvPr>
        </p:nvSpPr>
        <p:spPr>
          <a:xfrm>
            <a:off x="457200" y="1066800"/>
            <a:ext cx="8229600" cy="5562600"/>
          </a:xfrm>
        </p:spPr>
        <p:txBody>
          <a:bodyPr>
            <a:normAutofit/>
          </a:bodyPr>
          <a:lstStyle/>
          <a:p>
            <a:pPr lvl="0"/>
            <a:r>
              <a:rPr lang="en-US" dirty="0" err="1" smtClean="0"/>
              <a:t>Hak</a:t>
            </a:r>
            <a:r>
              <a:rPr lang="en-US" dirty="0" smtClean="0"/>
              <a:t> </a:t>
            </a:r>
            <a:r>
              <a:rPr lang="en-US" dirty="0" err="1"/>
              <a:t>sewa</a:t>
            </a:r>
            <a:r>
              <a:rPr lang="en-US" dirty="0"/>
              <a:t> </a:t>
            </a:r>
            <a:r>
              <a:rPr lang="en-US" dirty="0" err="1"/>
              <a:t>untuk</a:t>
            </a:r>
            <a:r>
              <a:rPr lang="en-US" dirty="0"/>
              <a:t> </a:t>
            </a:r>
            <a:r>
              <a:rPr lang="en-US" dirty="0" err="1"/>
              <a:t>bangunan</a:t>
            </a:r>
            <a:endParaRPr lang="en-US" dirty="0"/>
          </a:p>
          <a:p>
            <a:pPr lvl="0"/>
            <a:r>
              <a:rPr lang="en-US" dirty="0" err="1"/>
              <a:t>Hak</a:t>
            </a:r>
            <a:r>
              <a:rPr lang="en-US" dirty="0"/>
              <a:t> </a:t>
            </a:r>
            <a:r>
              <a:rPr lang="en-US" dirty="0" err="1"/>
              <a:t>sewa</a:t>
            </a:r>
            <a:r>
              <a:rPr lang="en-US" dirty="0"/>
              <a:t> </a:t>
            </a:r>
            <a:r>
              <a:rPr lang="en-US" dirty="0" err="1"/>
              <a:t>tanah</a:t>
            </a:r>
            <a:r>
              <a:rPr lang="en-US" dirty="0"/>
              <a:t> </a:t>
            </a:r>
            <a:r>
              <a:rPr lang="en-US" dirty="0" err="1"/>
              <a:t>pertanian</a:t>
            </a:r>
            <a:endParaRPr lang="en-US" dirty="0"/>
          </a:p>
          <a:p>
            <a:pPr>
              <a:buNone/>
            </a:pPr>
            <a:endParaRPr lang="en-US" dirty="0"/>
          </a:p>
          <a:p>
            <a:pPr>
              <a:buNone/>
            </a:pPr>
            <a:r>
              <a:rPr lang="en-US" b="1" dirty="0" err="1"/>
              <a:t>Pembayaran</a:t>
            </a:r>
            <a:r>
              <a:rPr lang="en-US" b="1" dirty="0"/>
              <a:t> </a:t>
            </a:r>
            <a:r>
              <a:rPr lang="en-US" b="1" dirty="0" err="1"/>
              <a:t>sewa</a:t>
            </a:r>
            <a:r>
              <a:rPr lang="en-US" b="1" dirty="0"/>
              <a:t> </a:t>
            </a:r>
            <a:r>
              <a:rPr lang="en-US" b="1" dirty="0" err="1"/>
              <a:t>dpt</a:t>
            </a:r>
            <a:r>
              <a:rPr lang="en-US" b="1" dirty="0"/>
              <a:t> </a:t>
            </a:r>
            <a:r>
              <a:rPr lang="en-US" b="1" dirty="0" err="1"/>
              <a:t>dilakukan</a:t>
            </a:r>
            <a:r>
              <a:rPr lang="en-US" b="1" dirty="0"/>
              <a:t> </a:t>
            </a:r>
            <a:r>
              <a:rPr lang="en-US" b="1" dirty="0" err="1"/>
              <a:t>dengan</a:t>
            </a:r>
            <a:r>
              <a:rPr lang="en-US" b="1" dirty="0"/>
              <a:t> </a:t>
            </a:r>
            <a:r>
              <a:rPr lang="en-US" b="1" dirty="0" err="1" smtClean="0"/>
              <a:t>jalan</a:t>
            </a:r>
            <a:r>
              <a:rPr lang="en-US" b="1" dirty="0" smtClean="0"/>
              <a:t> </a:t>
            </a:r>
            <a:r>
              <a:rPr lang="en-US" b="1" dirty="0"/>
              <a:t>:</a:t>
            </a:r>
          </a:p>
          <a:p>
            <a:pPr lvl="0"/>
            <a:r>
              <a:rPr lang="en-US" dirty="0" err="1"/>
              <a:t>Satu</a:t>
            </a:r>
            <a:r>
              <a:rPr lang="en-US" dirty="0"/>
              <a:t> kali </a:t>
            </a:r>
            <a:r>
              <a:rPr lang="en-US" dirty="0" err="1"/>
              <a:t>atau</a:t>
            </a:r>
            <a:r>
              <a:rPr lang="en-US" dirty="0"/>
              <a:t> </a:t>
            </a:r>
            <a:r>
              <a:rPr lang="en-US" dirty="0" err="1"/>
              <a:t>pada</a:t>
            </a:r>
            <a:r>
              <a:rPr lang="en-US" dirty="0"/>
              <a:t> </a:t>
            </a:r>
            <a:r>
              <a:rPr lang="en-US" dirty="0" err="1"/>
              <a:t>tiap</a:t>
            </a:r>
            <a:r>
              <a:rPr lang="en-US" dirty="0"/>
              <a:t> </a:t>
            </a:r>
            <a:r>
              <a:rPr lang="en-US" dirty="0" err="1"/>
              <a:t>waktu</a:t>
            </a:r>
            <a:r>
              <a:rPr lang="en-US" dirty="0"/>
              <a:t> </a:t>
            </a:r>
            <a:r>
              <a:rPr lang="en-US" dirty="0" err="1"/>
              <a:t>tertentu</a:t>
            </a:r>
            <a:endParaRPr lang="en-US" dirty="0"/>
          </a:p>
          <a:p>
            <a:pPr lvl="0"/>
            <a:r>
              <a:rPr lang="en-US" dirty="0" err="1"/>
              <a:t>Sebelum</a:t>
            </a:r>
            <a:r>
              <a:rPr lang="en-US" dirty="0"/>
              <a:t> </a:t>
            </a:r>
            <a:r>
              <a:rPr lang="en-US" dirty="0" err="1"/>
              <a:t>atau</a:t>
            </a:r>
            <a:r>
              <a:rPr lang="en-US" dirty="0"/>
              <a:t> </a:t>
            </a:r>
            <a:r>
              <a:rPr lang="en-US" dirty="0" err="1" smtClean="0"/>
              <a:t>sesudah</a:t>
            </a:r>
            <a:r>
              <a:rPr lang="en-US" dirty="0" smtClean="0"/>
              <a:t> </a:t>
            </a:r>
            <a:r>
              <a:rPr lang="en-US" dirty="0" err="1"/>
              <a:t>tanahnya</a:t>
            </a:r>
            <a:r>
              <a:rPr lang="en-US" dirty="0"/>
              <a:t> </a:t>
            </a:r>
            <a:r>
              <a:rPr lang="en-US" dirty="0" err="1"/>
              <a:t>dipergunakan</a:t>
            </a:r>
            <a:endParaRPr lang="en-US" dirty="0"/>
          </a:p>
          <a:p>
            <a:pPr algn="ctr">
              <a:buNone/>
            </a:pPr>
            <a:endParaRPr lang="en-US" dirty="0" smtClean="0"/>
          </a:p>
          <a:p>
            <a:pPr algn="ctr">
              <a:buNone/>
            </a:pPr>
            <a:endParaRPr lang="en-US" dirty="0" smtClean="0"/>
          </a:p>
          <a:p>
            <a:pPr algn="ctr">
              <a:buNone/>
            </a:pPr>
            <a:r>
              <a:rPr lang="en-US" dirty="0" smtClean="0"/>
              <a:t>70</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err="1" smtClean="0"/>
              <a:t>Ciri-ciri</a:t>
            </a:r>
            <a:r>
              <a:rPr lang="en-US" dirty="0" smtClean="0"/>
              <a:t> </a:t>
            </a:r>
            <a:r>
              <a:rPr lang="en-US" dirty="0" err="1" smtClean="0"/>
              <a:t>hak</a:t>
            </a:r>
            <a:r>
              <a:rPr lang="en-US" dirty="0" smtClean="0"/>
              <a:t> </a:t>
            </a:r>
            <a:r>
              <a:rPr lang="en-US" dirty="0" err="1" smtClean="0"/>
              <a:t>sewa</a:t>
            </a:r>
            <a:r>
              <a:rPr lang="en-US" dirty="0" smtClean="0"/>
              <a:t> :</a:t>
            </a:r>
            <a:br>
              <a:rPr lang="en-US" dirty="0" smtClean="0"/>
            </a:br>
            <a:endParaRPr lang="en-US" dirty="0"/>
          </a:p>
        </p:txBody>
      </p:sp>
      <p:sp>
        <p:nvSpPr>
          <p:cNvPr id="3" name="Content Placeholder 2"/>
          <p:cNvSpPr>
            <a:spLocks noGrp="1"/>
          </p:cNvSpPr>
          <p:nvPr>
            <p:ph idx="1"/>
          </p:nvPr>
        </p:nvSpPr>
        <p:spPr>
          <a:xfrm>
            <a:off x="457200" y="1219200"/>
            <a:ext cx="8229600" cy="5410200"/>
          </a:xfrm>
        </p:spPr>
        <p:txBody>
          <a:bodyPr>
            <a:normAutofit fontScale="92500" lnSpcReduction="20000"/>
          </a:bodyPr>
          <a:lstStyle/>
          <a:p>
            <a:pPr algn="just"/>
            <a:r>
              <a:rPr lang="en-US" dirty="0" err="1" smtClean="0"/>
              <a:t>Tujuan</a:t>
            </a:r>
            <a:r>
              <a:rPr lang="en-US" dirty="0" smtClean="0"/>
              <a:t> </a:t>
            </a:r>
            <a:r>
              <a:rPr lang="en-US" dirty="0" err="1"/>
              <a:t>penggunaan</a:t>
            </a:r>
            <a:r>
              <a:rPr lang="en-US" dirty="0"/>
              <a:t> </a:t>
            </a:r>
            <a:r>
              <a:rPr lang="en-US" dirty="0" err="1"/>
              <a:t>tanah</a:t>
            </a:r>
            <a:r>
              <a:rPr lang="en-US" dirty="0"/>
              <a:t> </a:t>
            </a:r>
            <a:r>
              <a:rPr lang="en-US" dirty="0" err="1"/>
              <a:t>dengan</a:t>
            </a:r>
            <a:r>
              <a:rPr lang="en-US" dirty="0"/>
              <a:t> </a:t>
            </a:r>
            <a:r>
              <a:rPr lang="en-US" dirty="0" err="1"/>
              <a:t>hak</a:t>
            </a:r>
            <a:r>
              <a:rPr lang="en-US" dirty="0"/>
              <a:t> </a:t>
            </a:r>
            <a:r>
              <a:rPr lang="en-US" dirty="0" err="1"/>
              <a:t>sewa</a:t>
            </a:r>
            <a:r>
              <a:rPr lang="en-US" dirty="0"/>
              <a:t> </a:t>
            </a:r>
            <a:r>
              <a:rPr lang="en-US" dirty="0" err="1"/>
              <a:t>untuk</a:t>
            </a:r>
            <a:r>
              <a:rPr lang="en-US" dirty="0"/>
              <a:t> </a:t>
            </a:r>
            <a:r>
              <a:rPr lang="en-US" dirty="0" err="1"/>
              <a:t>jangka</a:t>
            </a:r>
            <a:r>
              <a:rPr lang="en-US" dirty="0"/>
              <a:t> </a:t>
            </a:r>
            <a:r>
              <a:rPr lang="en-US" dirty="0" err="1"/>
              <a:t>waktu</a:t>
            </a:r>
            <a:r>
              <a:rPr lang="en-US" dirty="0"/>
              <a:t> </a:t>
            </a:r>
            <a:r>
              <a:rPr lang="en-US" dirty="0" err="1"/>
              <a:t>terbatas</a:t>
            </a:r>
            <a:endParaRPr lang="en-US" dirty="0"/>
          </a:p>
          <a:p>
            <a:pPr lvl="0" algn="just"/>
            <a:r>
              <a:rPr lang="en-US" dirty="0" err="1" smtClean="0"/>
              <a:t>Hak</a:t>
            </a:r>
            <a:r>
              <a:rPr lang="en-US" dirty="0" smtClean="0"/>
              <a:t> </a:t>
            </a:r>
            <a:r>
              <a:rPr lang="en-US" dirty="0" err="1"/>
              <a:t>sewa</a:t>
            </a:r>
            <a:r>
              <a:rPr lang="en-US" dirty="0"/>
              <a:t> </a:t>
            </a:r>
            <a:r>
              <a:rPr lang="en-US" dirty="0" err="1"/>
              <a:t>biasanya</a:t>
            </a:r>
            <a:r>
              <a:rPr lang="en-US" dirty="0"/>
              <a:t> </a:t>
            </a:r>
            <a:r>
              <a:rPr lang="en-US" dirty="0" err="1"/>
              <a:t>bersifat</a:t>
            </a:r>
            <a:r>
              <a:rPr lang="en-US" dirty="0"/>
              <a:t> </a:t>
            </a:r>
            <a:r>
              <a:rPr lang="en-US" dirty="0" err="1"/>
              <a:t>perorangan</a:t>
            </a:r>
            <a:r>
              <a:rPr lang="en-US" dirty="0"/>
              <a:t>, </a:t>
            </a:r>
            <a:r>
              <a:rPr lang="en-US" dirty="0" err="1"/>
              <a:t>karena</a:t>
            </a:r>
            <a:r>
              <a:rPr lang="en-US" dirty="0"/>
              <a:t> </a:t>
            </a:r>
            <a:r>
              <a:rPr lang="en-US" dirty="0" err="1"/>
              <a:t>itu</a:t>
            </a:r>
            <a:r>
              <a:rPr lang="en-US" dirty="0"/>
              <a:t> </a:t>
            </a:r>
            <a:r>
              <a:rPr lang="en-US" dirty="0" err="1"/>
              <a:t>tidak</a:t>
            </a:r>
            <a:r>
              <a:rPr lang="en-US" dirty="0"/>
              <a:t> </a:t>
            </a:r>
            <a:r>
              <a:rPr lang="en-US" dirty="0" err="1"/>
              <a:t>boleh</a:t>
            </a:r>
            <a:r>
              <a:rPr lang="en-US" dirty="0"/>
              <a:t> </a:t>
            </a:r>
            <a:r>
              <a:rPr lang="en-US" dirty="0" err="1"/>
              <a:t>dipindahkan</a:t>
            </a:r>
            <a:r>
              <a:rPr lang="en-US" dirty="0"/>
              <a:t> </a:t>
            </a:r>
            <a:r>
              <a:rPr lang="en-US" dirty="0" err="1"/>
              <a:t>kepada</a:t>
            </a:r>
            <a:r>
              <a:rPr lang="en-US" dirty="0"/>
              <a:t> </a:t>
            </a:r>
            <a:r>
              <a:rPr lang="en-US" dirty="0" err="1"/>
              <a:t>pihak</a:t>
            </a:r>
            <a:r>
              <a:rPr lang="en-US" dirty="0"/>
              <a:t> lain </a:t>
            </a:r>
            <a:r>
              <a:rPr lang="en-US" dirty="0" err="1"/>
              <a:t>tanpa</a:t>
            </a:r>
            <a:r>
              <a:rPr lang="en-US" dirty="0"/>
              <a:t> </a:t>
            </a:r>
            <a:r>
              <a:rPr lang="en-US" dirty="0" err="1"/>
              <a:t>ijin</a:t>
            </a:r>
            <a:r>
              <a:rPr lang="en-US" dirty="0"/>
              <a:t> </a:t>
            </a:r>
            <a:r>
              <a:rPr lang="en-US" dirty="0" err="1"/>
              <a:t>pemilik</a:t>
            </a:r>
            <a:endParaRPr lang="en-US" dirty="0"/>
          </a:p>
          <a:p>
            <a:pPr lvl="0" algn="just"/>
            <a:r>
              <a:rPr lang="en-US" dirty="0" err="1"/>
              <a:t>Hak</a:t>
            </a:r>
            <a:r>
              <a:rPr lang="en-US" dirty="0"/>
              <a:t> </a:t>
            </a:r>
            <a:r>
              <a:rPr lang="en-US" dirty="0" err="1"/>
              <a:t>sewa</a:t>
            </a:r>
            <a:r>
              <a:rPr lang="en-US" dirty="0"/>
              <a:t> </a:t>
            </a:r>
            <a:r>
              <a:rPr lang="en-US" dirty="0" err="1"/>
              <a:t>dpt</a:t>
            </a:r>
            <a:r>
              <a:rPr lang="en-US" dirty="0"/>
              <a:t> </a:t>
            </a:r>
            <a:r>
              <a:rPr lang="en-US" dirty="0" err="1"/>
              <a:t>diperjanjikan</a:t>
            </a:r>
            <a:r>
              <a:rPr lang="en-US" dirty="0"/>
              <a:t> </a:t>
            </a:r>
            <a:r>
              <a:rPr lang="en-US" dirty="0" err="1"/>
              <a:t>bila</a:t>
            </a:r>
            <a:r>
              <a:rPr lang="en-US" dirty="0"/>
              <a:t> </a:t>
            </a:r>
            <a:r>
              <a:rPr lang="en-US" dirty="0" err="1"/>
              <a:t>penyewa</a:t>
            </a:r>
            <a:r>
              <a:rPr lang="en-US" dirty="0"/>
              <a:t> </a:t>
            </a:r>
            <a:r>
              <a:rPr lang="en-US" dirty="0" err="1"/>
              <a:t>meninggal</a:t>
            </a:r>
            <a:r>
              <a:rPr lang="en-US" dirty="0"/>
              <a:t> </a:t>
            </a:r>
            <a:r>
              <a:rPr lang="en-US" dirty="0" err="1"/>
              <a:t>sewa</a:t>
            </a:r>
            <a:r>
              <a:rPr lang="en-US" dirty="0"/>
              <a:t> </a:t>
            </a:r>
            <a:r>
              <a:rPr lang="en-US" dirty="0" err="1"/>
              <a:t>menyewa</a:t>
            </a:r>
            <a:r>
              <a:rPr lang="en-US" dirty="0"/>
              <a:t> </a:t>
            </a:r>
            <a:r>
              <a:rPr lang="en-US" dirty="0" err="1"/>
              <a:t>putus</a:t>
            </a:r>
            <a:endParaRPr lang="en-US" dirty="0"/>
          </a:p>
          <a:p>
            <a:pPr lvl="0" algn="just"/>
            <a:r>
              <a:rPr lang="en-US" dirty="0" err="1"/>
              <a:t>Sewa</a:t>
            </a:r>
            <a:r>
              <a:rPr lang="en-US" dirty="0"/>
              <a:t> </a:t>
            </a:r>
            <a:r>
              <a:rPr lang="en-US" dirty="0" err="1"/>
              <a:t>menyewa</a:t>
            </a:r>
            <a:r>
              <a:rPr lang="en-US" dirty="0"/>
              <a:t> </a:t>
            </a:r>
            <a:r>
              <a:rPr lang="en-US" dirty="0" err="1"/>
              <a:t>tidak</a:t>
            </a:r>
            <a:r>
              <a:rPr lang="en-US" dirty="0"/>
              <a:t> </a:t>
            </a:r>
            <a:r>
              <a:rPr lang="en-US" dirty="0" err="1"/>
              <a:t>putus</a:t>
            </a:r>
            <a:r>
              <a:rPr lang="en-US" dirty="0"/>
              <a:t> </a:t>
            </a:r>
            <a:r>
              <a:rPr lang="en-US" dirty="0" err="1"/>
              <a:t>dengan</a:t>
            </a:r>
            <a:r>
              <a:rPr lang="en-US" dirty="0"/>
              <a:t> </a:t>
            </a:r>
            <a:r>
              <a:rPr lang="en-US" dirty="0" err="1"/>
              <a:t>dialihkannya</a:t>
            </a:r>
            <a:r>
              <a:rPr lang="en-US" dirty="0"/>
              <a:t> HM </a:t>
            </a:r>
            <a:r>
              <a:rPr lang="en-US" dirty="0" err="1"/>
              <a:t>pada</a:t>
            </a:r>
            <a:r>
              <a:rPr lang="en-US" dirty="0"/>
              <a:t> </a:t>
            </a:r>
            <a:r>
              <a:rPr lang="en-US" dirty="0" err="1"/>
              <a:t>orang</a:t>
            </a:r>
            <a:r>
              <a:rPr lang="en-US" dirty="0"/>
              <a:t> lain</a:t>
            </a:r>
          </a:p>
          <a:p>
            <a:pPr lvl="0" algn="just"/>
            <a:r>
              <a:rPr lang="en-US" dirty="0" err="1"/>
              <a:t>Hak</a:t>
            </a:r>
            <a:r>
              <a:rPr lang="en-US" dirty="0"/>
              <a:t> </a:t>
            </a:r>
            <a:r>
              <a:rPr lang="en-US" dirty="0" err="1"/>
              <a:t>sewa</a:t>
            </a:r>
            <a:r>
              <a:rPr lang="en-US" dirty="0"/>
              <a:t> </a:t>
            </a:r>
            <a:r>
              <a:rPr lang="en-US" dirty="0" err="1"/>
              <a:t>tidak</a:t>
            </a:r>
            <a:r>
              <a:rPr lang="en-US" dirty="0"/>
              <a:t> </a:t>
            </a:r>
            <a:r>
              <a:rPr lang="en-US" dirty="0" err="1"/>
              <a:t>dapat</a:t>
            </a:r>
            <a:r>
              <a:rPr lang="en-US" dirty="0"/>
              <a:t> </a:t>
            </a:r>
            <a:r>
              <a:rPr lang="en-US" dirty="0" err="1"/>
              <a:t>dijadikan</a:t>
            </a:r>
            <a:r>
              <a:rPr lang="en-US" dirty="0"/>
              <a:t> </a:t>
            </a:r>
            <a:r>
              <a:rPr lang="en-US" dirty="0" err="1"/>
              <a:t>jaminan</a:t>
            </a:r>
            <a:r>
              <a:rPr lang="en-US" dirty="0"/>
              <a:t> </a:t>
            </a:r>
            <a:r>
              <a:rPr lang="en-US" dirty="0" err="1"/>
              <a:t>hutang</a:t>
            </a:r>
            <a:r>
              <a:rPr lang="en-US" dirty="0"/>
              <a:t> </a:t>
            </a:r>
            <a:r>
              <a:rPr lang="en-US" dirty="0" err="1"/>
              <a:t>dengan</a:t>
            </a:r>
            <a:r>
              <a:rPr lang="en-US" dirty="0"/>
              <a:t> </a:t>
            </a:r>
            <a:r>
              <a:rPr lang="en-US" dirty="0" err="1"/>
              <a:t>dibebani</a:t>
            </a:r>
            <a:r>
              <a:rPr lang="en-US" dirty="0"/>
              <a:t> </a:t>
            </a:r>
            <a:r>
              <a:rPr lang="en-US" dirty="0" err="1"/>
              <a:t>hak</a:t>
            </a:r>
            <a:r>
              <a:rPr lang="en-US" dirty="0"/>
              <a:t> </a:t>
            </a:r>
            <a:r>
              <a:rPr lang="en-US" dirty="0" err="1" smtClean="0"/>
              <a:t>tanggungan</a:t>
            </a:r>
            <a:endParaRPr lang="en-US" dirty="0"/>
          </a:p>
          <a:p>
            <a:pPr lvl="0" algn="just"/>
            <a:r>
              <a:rPr lang="en-US" dirty="0" err="1"/>
              <a:t>Hak</a:t>
            </a:r>
            <a:r>
              <a:rPr lang="en-US" dirty="0"/>
              <a:t> </a:t>
            </a:r>
            <a:r>
              <a:rPr lang="en-US" dirty="0" err="1"/>
              <a:t>sewa</a:t>
            </a:r>
            <a:r>
              <a:rPr lang="en-US" dirty="0"/>
              <a:t> </a:t>
            </a:r>
            <a:r>
              <a:rPr lang="en-US" dirty="0" err="1"/>
              <a:t>dapat</a:t>
            </a:r>
            <a:r>
              <a:rPr lang="en-US" dirty="0"/>
              <a:t> </a:t>
            </a:r>
            <a:r>
              <a:rPr lang="en-US" dirty="0" err="1" smtClean="0"/>
              <a:t>dilepaskan</a:t>
            </a:r>
            <a:r>
              <a:rPr lang="en-US" dirty="0" smtClean="0"/>
              <a:t> </a:t>
            </a:r>
            <a:r>
              <a:rPr lang="en-US" dirty="0" err="1"/>
              <a:t>oleh</a:t>
            </a:r>
            <a:r>
              <a:rPr lang="en-US" dirty="0"/>
              <a:t> </a:t>
            </a:r>
            <a:r>
              <a:rPr lang="en-US" dirty="0" err="1"/>
              <a:t>penyewanya</a:t>
            </a:r>
            <a:r>
              <a:rPr lang="en-US" dirty="0" smtClean="0"/>
              <a:t>.</a:t>
            </a:r>
          </a:p>
          <a:p>
            <a:pPr lvl="0" algn="ctr">
              <a:buNone/>
            </a:pP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fontScale="90000"/>
          </a:bodyPr>
          <a:lstStyle/>
          <a:p>
            <a:r>
              <a:rPr lang="en-US" b="1" dirty="0" smtClean="0"/>
              <a:t/>
            </a:r>
            <a:br>
              <a:rPr lang="en-US" b="1" dirty="0" smtClean="0"/>
            </a:br>
            <a:r>
              <a:rPr lang="en-US" b="1" dirty="0" smtClean="0"/>
              <a:t>SUBYEK HAK SEWA :</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lvl="0" algn="just"/>
            <a:r>
              <a:rPr lang="en-US" dirty="0" smtClean="0"/>
              <a:t>WNI</a:t>
            </a:r>
            <a:endParaRPr lang="en-US" dirty="0"/>
          </a:p>
          <a:p>
            <a:pPr lvl="0" algn="just"/>
            <a:r>
              <a:rPr lang="en-US" dirty="0" err="1"/>
              <a:t>Orang</a:t>
            </a:r>
            <a:r>
              <a:rPr lang="en-US" dirty="0"/>
              <a:t> </a:t>
            </a:r>
            <a:r>
              <a:rPr lang="en-US" dirty="0" err="1"/>
              <a:t>asing</a:t>
            </a:r>
            <a:r>
              <a:rPr lang="en-US" dirty="0"/>
              <a:t> </a:t>
            </a:r>
            <a:r>
              <a:rPr lang="en-US" dirty="0" err="1"/>
              <a:t>yg</a:t>
            </a:r>
            <a:r>
              <a:rPr lang="en-US" dirty="0"/>
              <a:t> </a:t>
            </a:r>
            <a:r>
              <a:rPr lang="en-US" dirty="0" err="1"/>
              <a:t>berkedudukan</a:t>
            </a:r>
            <a:r>
              <a:rPr lang="en-US" dirty="0"/>
              <a:t> </a:t>
            </a:r>
            <a:r>
              <a:rPr lang="en-US" dirty="0" err="1"/>
              <a:t>di</a:t>
            </a:r>
            <a:r>
              <a:rPr lang="en-US" dirty="0"/>
              <a:t> Indonesia</a:t>
            </a:r>
          </a:p>
          <a:p>
            <a:pPr lvl="0" algn="just"/>
            <a:r>
              <a:rPr lang="en-US" dirty="0" err="1"/>
              <a:t>Badan</a:t>
            </a:r>
            <a:r>
              <a:rPr lang="en-US" dirty="0"/>
              <a:t> </a:t>
            </a:r>
            <a:r>
              <a:rPr lang="en-US" dirty="0" err="1"/>
              <a:t>Hukum</a:t>
            </a:r>
            <a:r>
              <a:rPr lang="en-US" dirty="0"/>
              <a:t> yang </a:t>
            </a:r>
            <a:r>
              <a:rPr lang="en-US" dirty="0" err="1"/>
              <a:t>didirikan</a:t>
            </a:r>
            <a:r>
              <a:rPr lang="en-US" dirty="0"/>
              <a:t> </a:t>
            </a:r>
            <a:r>
              <a:rPr lang="en-US" dirty="0" err="1"/>
              <a:t>menurut</a:t>
            </a:r>
            <a:r>
              <a:rPr lang="en-US" dirty="0"/>
              <a:t> </a:t>
            </a:r>
            <a:r>
              <a:rPr lang="en-US" dirty="0" err="1"/>
              <a:t>Hk</a:t>
            </a:r>
            <a:r>
              <a:rPr lang="en-US" dirty="0"/>
              <a:t> Indonesia </a:t>
            </a:r>
            <a:r>
              <a:rPr lang="en-US" dirty="0" err="1"/>
              <a:t>dan</a:t>
            </a:r>
            <a:r>
              <a:rPr lang="en-US" dirty="0"/>
              <a:t> </a:t>
            </a:r>
            <a:r>
              <a:rPr lang="en-US" dirty="0" err="1"/>
              <a:t>berkedudukan</a:t>
            </a:r>
            <a:r>
              <a:rPr lang="en-US" dirty="0"/>
              <a:t> </a:t>
            </a:r>
            <a:r>
              <a:rPr lang="en-US" dirty="0" err="1"/>
              <a:t>di</a:t>
            </a:r>
            <a:r>
              <a:rPr lang="en-US" dirty="0"/>
              <a:t> Indonesia</a:t>
            </a:r>
          </a:p>
          <a:p>
            <a:pPr lvl="0" algn="just"/>
            <a:r>
              <a:rPr lang="en-US" dirty="0" err="1"/>
              <a:t>Badan</a:t>
            </a:r>
            <a:r>
              <a:rPr lang="en-US" dirty="0"/>
              <a:t> </a:t>
            </a:r>
            <a:r>
              <a:rPr lang="en-US" dirty="0" err="1"/>
              <a:t>Hukum</a:t>
            </a:r>
            <a:r>
              <a:rPr lang="en-US" dirty="0"/>
              <a:t> </a:t>
            </a:r>
            <a:r>
              <a:rPr lang="en-US" dirty="0" err="1"/>
              <a:t>Asing</a:t>
            </a:r>
            <a:r>
              <a:rPr lang="en-US" dirty="0"/>
              <a:t> </a:t>
            </a:r>
            <a:r>
              <a:rPr lang="en-US" dirty="0" smtClean="0"/>
              <a:t>yang </a:t>
            </a:r>
            <a:r>
              <a:rPr lang="en-US" dirty="0" err="1" smtClean="0"/>
              <a:t>mempunyai</a:t>
            </a:r>
            <a:r>
              <a:rPr lang="en-US" dirty="0" smtClean="0"/>
              <a:t> </a:t>
            </a:r>
            <a:r>
              <a:rPr lang="en-US" dirty="0" err="1"/>
              <a:t>perwakilan</a:t>
            </a:r>
            <a:r>
              <a:rPr lang="en-US" dirty="0"/>
              <a:t> </a:t>
            </a:r>
            <a:r>
              <a:rPr lang="en-US" dirty="0" err="1"/>
              <a:t>di</a:t>
            </a:r>
            <a:r>
              <a:rPr lang="en-US" dirty="0"/>
              <a:t> Indonesia</a:t>
            </a:r>
          </a:p>
          <a:p>
            <a:pPr algn="ctr">
              <a:buNone/>
            </a:pPr>
            <a:endParaRPr lang="en-US" dirty="0" smtClean="0"/>
          </a:p>
          <a:p>
            <a:pPr algn="ctr">
              <a:buNone/>
            </a:pPr>
            <a:r>
              <a:rPr lang="en-US" dirty="0" smtClean="0"/>
              <a:t>72</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HAPUSNYA HAK SEWA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dirty="0"/>
              <a:t> </a:t>
            </a:r>
          </a:p>
          <a:p>
            <a:r>
              <a:rPr lang="en-US" dirty="0" err="1"/>
              <a:t>Hapusnya</a:t>
            </a:r>
            <a:r>
              <a:rPr lang="en-US" dirty="0"/>
              <a:t> </a:t>
            </a:r>
            <a:r>
              <a:rPr lang="en-US" dirty="0" err="1"/>
              <a:t>hak</a:t>
            </a:r>
            <a:r>
              <a:rPr lang="en-US" dirty="0"/>
              <a:t> </a:t>
            </a:r>
            <a:r>
              <a:rPr lang="en-US" dirty="0" err="1"/>
              <a:t>sewa</a:t>
            </a:r>
            <a:r>
              <a:rPr lang="en-US" dirty="0"/>
              <a:t> </a:t>
            </a:r>
            <a:r>
              <a:rPr lang="en-US" dirty="0" err="1"/>
              <a:t>sama</a:t>
            </a:r>
            <a:r>
              <a:rPr lang="en-US" dirty="0"/>
              <a:t> </a:t>
            </a:r>
            <a:r>
              <a:rPr lang="en-US" dirty="0" err="1"/>
              <a:t>atau</a:t>
            </a:r>
            <a:r>
              <a:rPr lang="en-US" dirty="0"/>
              <a:t> </a:t>
            </a:r>
            <a:r>
              <a:rPr lang="en-US" dirty="0" err="1"/>
              <a:t>mirip</a:t>
            </a:r>
            <a:r>
              <a:rPr lang="en-US" dirty="0"/>
              <a:t> </a:t>
            </a:r>
            <a:r>
              <a:rPr lang="en-US" dirty="0" err="1"/>
              <a:t>dengan</a:t>
            </a:r>
            <a:r>
              <a:rPr lang="en-US" dirty="0"/>
              <a:t> </a:t>
            </a:r>
            <a:r>
              <a:rPr lang="en-US" dirty="0" err="1"/>
              <a:t>Hak</a:t>
            </a:r>
            <a:r>
              <a:rPr lang="en-US" dirty="0"/>
              <a:t> </a:t>
            </a:r>
            <a:r>
              <a:rPr lang="en-US" dirty="0" err="1" smtClean="0"/>
              <a:t>Pakai</a:t>
            </a:r>
            <a:endParaRPr lang="en-US" dirty="0" smtClean="0"/>
          </a:p>
          <a:p>
            <a:endParaRPr lang="en-US" dirty="0" smtClean="0"/>
          </a:p>
          <a:p>
            <a:endParaRPr lang="en-US" dirty="0" smtClean="0"/>
          </a:p>
          <a:p>
            <a:endParaRPr lang="en-US" dirty="0" smtClean="0"/>
          </a:p>
          <a:p>
            <a:pPr algn="ctr">
              <a:buNone/>
            </a:pPr>
            <a:r>
              <a:rPr lang="en-US" dirty="0" smtClean="0"/>
              <a:t>73</a:t>
            </a:r>
            <a:endParaRPr lang="en-US" dirty="0"/>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HAK-HAK ATAS TANAH YANG BERSIFAT SEMENTARA</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endParaRPr lang="en-US" dirty="0" smtClean="0"/>
          </a:p>
          <a:p>
            <a:r>
              <a:rPr lang="en-US" b="1" dirty="0" err="1" smtClean="0"/>
              <a:t>Pasal</a:t>
            </a:r>
            <a:r>
              <a:rPr lang="en-US" b="1" dirty="0" smtClean="0"/>
              <a:t> 53 UUPA :</a:t>
            </a:r>
            <a:endParaRPr lang="en-US" dirty="0" smtClean="0"/>
          </a:p>
          <a:p>
            <a:pPr lvl="0"/>
            <a:r>
              <a:rPr lang="en-US" dirty="0" err="1" smtClean="0"/>
              <a:t>Hak</a:t>
            </a:r>
            <a:r>
              <a:rPr lang="en-US" dirty="0" smtClean="0"/>
              <a:t> </a:t>
            </a:r>
            <a:r>
              <a:rPr lang="en-US" dirty="0" err="1" smtClean="0"/>
              <a:t>gadai</a:t>
            </a:r>
            <a:endParaRPr lang="en-US" dirty="0" smtClean="0"/>
          </a:p>
          <a:p>
            <a:pPr lvl="0"/>
            <a:r>
              <a:rPr lang="en-US" dirty="0" err="1" smtClean="0"/>
              <a:t>Hak</a:t>
            </a:r>
            <a:r>
              <a:rPr lang="en-US" dirty="0" smtClean="0"/>
              <a:t> Usaha </a:t>
            </a:r>
            <a:r>
              <a:rPr lang="en-US" dirty="0" err="1" smtClean="0"/>
              <a:t>Bagi</a:t>
            </a:r>
            <a:r>
              <a:rPr lang="en-US" dirty="0" smtClean="0"/>
              <a:t> </a:t>
            </a:r>
            <a:r>
              <a:rPr lang="en-US" dirty="0" err="1" smtClean="0"/>
              <a:t>Hasil</a:t>
            </a:r>
            <a:endParaRPr lang="en-US" dirty="0" smtClean="0"/>
          </a:p>
          <a:p>
            <a:pPr lvl="0"/>
            <a:r>
              <a:rPr lang="en-US" dirty="0" err="1" smtClean="0"/>
              <a:t>Hak</a:t>
            </a:r>
            <a:r>
              <a:rPr lang="en-US" dirty="0" smtClean="0"/>
              <a:t> </a:t>
            </a:r>
            <a:r>
              <a:rPr lang="en-US" dirty="0" err="1" smtClean="0"/>
              <a:t>sewa</a:t>
            </a:r>
            <a:r>
              <a:rPr lang="en-US" dirty="0" smtClean="0"/>
              <a:t> </a:t>
            </a:r>
            <a:r>
              <a:rPr lang="en-US" dirty="0" err="1" smtClean="0"/>
              <a:t>tanah</a:t>
            </a:r>
            <a:r>
              <a:rPr lang="en-US" dirty="0" smtClean="0"/>
              <a:t> </a:t>
            </a:r>
            <a:r>
              <a:rPr lang="en-US" dirty="0" err="1" smtClean="0"/>
              <a:t>pertanian</a:t>
            </a:r>
            <a:r>
              <a:rPr lang="en-US" dirty="0" smtClean="0"/>
              <a:t> </a:t>
            </a:r>
            <a:r>
              <a:rPr lang="en-US" dirty="0" err="1" smtClean="0"/>
              <a:t>dan</a:t>
            </a:r>
            <a:endParaRPr lang="en-US" dirty="0" smtClean="0"/>
          </a:p>
          <a:p>
            <a:pPr lvl="0"/>
            <a:r>
              <a:rPr lang="en-US" dirty="0" err="1" smtClean="0"/>
              <a:t>Hak</a:t>
            </a:r>
            <a:r>
              <a:rPr lang="en-US" dirty="0" smtClean="0"/>
              <a:t> </a:t>
            </a:r>
            <a:r>
              <a:rPr lang="en-US" dirty="0" err="1" smtClean="0"/>
              <a:t>menumpang</a:t>
            </a:r>
            <a:endParaRPr lang="en-US" dirty="0" smtClean="0"/>
          </a:p>
          <a:p>
            <a:pPr lvl="0" algn="ctr">
              <a:buNone/>
            </a:pPr>
            <a:r>
              <a:rPr lang="en-US" dirty="0" smtClean="0"/>
              <a:t>74</a:t>
            </a:r>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pPr algn="l"/>
            <a:r>
              <a:rPr lang="en-US" sz="3200" dirty="0" smtClean="0"/>
              <a:t> </a:t>
            </a:r>
            <a:br>
              <a:rPr lang="en-US" sz="3200" dirty="0" smtClean="0"/>
            </a:br>
            <a:r>
              <a:rPr lang="en-US" sz="3200" dirty="0" err="1" smtClean="0"/>
              <a:t>Hak</a:t>
            </a:r>
            <a:r>
              <a:rPr lang="en-US" sz="3200" dirty="0" smtClean="0"/>
              <a:t> – </a:t>
            </a:r>
            <a:r>
              <a:rPr lang="en-US" sz="3200" dirty="0" err="1" smtClean="0"/>
              <a:t>Hak</a:t>
            </a:r>
            <a:r>
              <a:rPr lang="en-US" sz="3200" dirty="0" smtClean="0"/>
              <a:t> </a:t>
            </a:r>
            <a:r>
              <a:rPr lang="en-US" sz="3200" dirty="0" err="1" smtClean="0"/>
              <a:t>yg</a:t>
            </a:r>
            <a:r>
              <a:rPr lang="en-US" sz="3200" dirty="0" smtClean="0"/>
              <a:t> </a:t>
            </a:r>
            <a:r>
              <a:rPr lang="en-US" sz="3200" dirty="0" err="1" smtClean="0"/>
              <a:t>bersifat</a:t>
            </a:r>
            <a:r>
              <a:rPr lang="en-US" sz="3200" dirty="0" smtClean="0"/>
              <a:t> </a:t>
            </a:r>
            <a:r>
              <a:rPr lang="en-US" sz="3200" dirty="0" err="1" smtClean="0"/>
              <a:t>sementara</a:t>
            </a:r>
            <a:r>
              <a:rPr lang="en-US" sz="3200" dirty="0" smtClean="0"/>
              <a:t> </a:t>
            </a:r>
            <a:r>
              <a:rPr lang="en-US" sz="3200" dirty="0" err="1" smtClean="0"/>
              <a:t>pada</a:t>
            </a:r>
            <a:r>
              <a:rPr lang="en-US" sz="3200" dirty="0" smtClean="0"/>
              <a:t> </a:t>
            </a:r>
            <a:r>
              <a:rPr lang="en-US" sz="3200" dirty="0" err="1" smtClean="0"/>
              <a:t>suatu</a:t>
            </a:r>
            <a:r>
              <a:rPr lang="en-US" sz="3200" dirty="0" smtClean="0"/>
              <a:t> </a:t>
            </a:r>
            <a:r>
              <a:rPr lang="en-US" sz="3200" dirty="0" err="1" smtClean="0"/>
              <a:t>ketika</a:t>
            </a:r>
            <a:r>
              <a:rPr lang="en-US" sz="3200" dirty="0" smtClean="0"/>
              <a:t> </a:t>
            </a:r>
            <a:r>
              <a:rPr lang="en-US" sz="3200" dirty="0" err="1" smtClean="0"/>
              <a:t>akan</a:t>
            </a:r>
            <a:r>
              <a:rPr lang="en-US" sz="3200" dirty="0" smtClean="0"/>
              <a:t> </a:t>
            </a:r>
            <a:r>
              <a:rPr lang="en-US" sz="3200" dirty="0" err="1" smtClean="0"/>
              <a:t>dihapuskan</a:t>
            </a:r>
            <a:r>
              <a:rPr lang="en-US" sz="3200" dirty="0" smtClean="0"/>
              <a:t> </a:t>
            </a:r>
            <a:r>
              <a:rPr lang="en-US" sz="3200" dirty="0" err="1" smtClean="0"/>
              <a:t>karena</a:t>
            </a:r>
            <a:r>
              <a:rPr lang="en-US" sz="3200" dirty="0" smtClean="0"/>
              <a:t> </a:t>
            </a:r>
            <a:r>
              <a:rPr lang="en-US" sz="3200" dirty="0" err="1" smtClean="0"/>
              <a:t>hak</a:t>
            </a:r>
            <a:r>
              <a:rPr lang="en-US" sz="3200" dirty="0" smtClean="0"/>
              <a:t> </a:t>
            </a:r>
            <a:r>
              <a:rPr lang="en-US" sz="3200" dirty="0" err="1" smtClean="0"/>
              <a:t>tsb</a:t>
            </a:r>
            <a:r>
              <a:rPr lang="en-US" sz="3200" dirty="0" smtClean="0"/>
              <a:t> </a:t>
            </a:r>
            <a:r>
              <a:rPr lang="en-US" sz="3200" dirty="0" err="1" smtClean="0"/>
              <a:t>bertentangan</a:t>
            </a:r>
            <a:r>
              <a:rPr lang="en-US" sz="3200" dirty="0" smtClean="0"/>
              <a:t> </a:t>
            </a:r>
            <a:r>
              <a:rPr lang="en-US" sz="3200" dirty="0" err="1" smtClean="0"/>
              <a:t>dengan</a:t>
            </a:r>
            <a:r>
              <a:rPr lang="en-US" sz="3200" dirty="0" smtClean="0"/>
              <a:t> </a:t>
            </a:r>
            <a:r>
              <a:rPr lang="en-US" sz="3200" dirty="0" err="1" smtClean="0"/>
              <a:t>azas</a:t>
            </a:r>
            <a:r>
              <a:rPr lang="en-US" sz="3200" dirty="0" smtClean="0"/>
              <a:t> </a:t>
            </a:r>
            <a:r>
              <a:rPr lang="en-US" sz="3200" dirty="0" err="1" smtClean="0"/>
              <a:t>yg</a:t>
            </a:r>
            <a:r>
              <a:rPr lang="en-US" sz="3200" dirty="0" smtClean="0"/>
              <a:t> </a:t>
            </a:r>
            <a:r>
              <a:rPr lang="en-US" sz="3200" dirty="0" err="1" smtClean="0"/>
              <a:t>terdapat</a:t>
            </a:r>
            <a:r>
              <a:rPr lang="en-US" sz="3200" dirty="0" smtClean="0"/>
              <a:t> </a:t>
            </a:r>
            <a:r>
              <a:rPr lang="en-US" sz="3200" dirty="0" err="1" smtClean="0"/>
              <a:t>dlm</a:t>
            </a:r>
            <a:r>
              <a:rPr lang="en-US" sz="3200" dirty="0" smtClean="0"/>
              <a:t> </a:t>
            </a:r>
            <a:r>
              <a:rPr lang="en-US" sz="3200" dirty="0" err="1" smtClean="0"/>
              <a:t>pasal</a:t>
            </a:r>
            <a:r>
              <a:rPr lang="en-US" sz="3200" dirty="0" smtClean="0"/>
              <a:t> 10 UUPA, </a:t>
            </a:r>
            <a:br>
              <a:rPr lang="en-US" sz="3200" dirty="0" smtClean="0"/>
            </a:br>
            <a:endParaRPr lang="en-US" sz="3200" dirty="0"/>
          </a:p>
        </p:txBody>
      </p:sp>
      <p:sp>
        <p:nvSpPr>
          <p:cNvPr id="3" name="Content Placeholder 2"/>
          <p:cNvSpPr>
            <a:spLocks noGrp="1"/>
          </p:cNvSpPr>
          <p:nvPr>
            <p:ph idx="1"/>
          </p:nvPr>
        </p:nvSpPr>
        <p:spPr>
          <a:xfrm>
            <a:off x="457200" y="1676400"/>
            <a:ext cx="8229600" cy="4876800"/>
          </a:xfrm>
        </p:spPr>
        <p:txBody>
          <a:bodyPr>
            <a:normAutofit/>
          </a:bodyPr>
          <a:lstStyle/>
          <a:p>
            <a:pPr algn="just">
              <a:buNone/>
            </a:pPr>
            <a:r>
              <a:rPr lang="en-US" sz="3600" dirty="0" err="1" smtClean="0"/>
              <a:t>yaitu</a:t>
            </a:r>
            <a:r>
              <a:rPr lang="en-US" sz="3600" dirty="0" smtClean="0"/>
              <a:t> </a:t>
            </a:r>
            <a:r>
              <a:rPr lang="en-US" sz="3600" dirty="0" err="1" smtClean="0"/>
              <a:t>seorang</a:t>
            </a:r>
            <a:r>
              <a:rPr lang="en-US" sz="3600" dirty="0" smtClean="0"/>
              <a:t> /</a:t>
            </a:r>
            <a:r>
              <a:rPr lang="en-US" sz="3600" dirty="0" err="1" smtClean="0"/>
              <a:t>Badan</a:t>
            </a:r>
            <a:r>
              <a:rPr lang="en-US" sz="3600" dirty="0" smtClean="0"/>
              <a:t> </a:t>
            </a:r>
            <a:r>
              <a:rPr lang="en-US" sz="3600" dirty="0" err="1" smtClean="0"/>
              <a:t>Hukum</a:t>
            </a:r>
            <a:r>
              <a:rPr lang="en-US" sz="3600" dirty="0" smtClean="0"/>
              <a:t> </a:t>
            </a:r>
            <a:r>
              <a:rPr lang="en-US" sz="3600" dirty="0" err="1" smtClean="0"/>
              <a:t>yg</a:t>
            </a:r>
            <a:r>
              <a:rPr lang="en-US" sz="3600" dirty="0" smtClean="0"/>
              <a:t> </a:t>
            </a:r>
            <a:r>
              <a:rPr lang="en-US" sz="3600" dirty="0" err="1" smtClean="0"/>
              <a:t>mempunyai</a:t>
            </a:r>
            <a:r>
              <a:rPr lang="en-US" sz="3600" dirty="0" smtClean="0"/>
              <a:t> </a:t>
            </a:r>
            <a:r>
              <a:rPr lang="en-US" sz="3600" dirty="0" err="1" smtClean="0"/>
              <a:t>suatu</a:t>
            </a:r>
            <a:r>
              <a:rPr lang="en-US" sz="3600" dirty="0" smtClean="0"/>
              <a:t> </a:t>
            </a:r>
            <a:r>
              <a:rPr lang="en-US" sz="3600" dirty="0" err="1" smtClean="0"/>
              <a:t>hak</a:t>
            </a:r>
            <a:r>
              <a:rPr lang="en-US" sz="3600" dirty="0" smtClean="0"/>
              <a:t> </a:t>
            </a:r>
            <a:r>
              <a:rPr lang="en-US" sz="3600" dirty="0" err="1" smtClean="0"/>
              <a:t>atas</a:t>
            </a:r>
            <a:r>
              <a:rPr lang="en-US" sz="3600" dirty="0" smtClean="0"/>
              <a:t> </a:t>
            </a:r>
            <a:r>
              <a:rPr lang="en-US" sz="3600" dirty="0" err="1" smtClean="0"/>
              <a:t>tanah</a:t>
            </a:r>
            <a:r>
              <a:rPr lang="en-US" sz="3600" dirty="0" smtClean="0"/>
              <a:t> </a:t>
            </a:r>
            <a:r>
              <a:rPr lang="en-US" sz="3600" dirty="0" err="1" smtClean="0"/>
              <a:t>pertanian</a:t>
            </a:r>
            <a:r>
              <a:rPr lang="en-US" sz="3600" dirty="0" smtClean="0"/>
              <a:t> </a:t>
            </a:r>
            <a:r>
              <a:rPr lang="en-US" sz="3600" dirty="0" err="1" smtClean="0"/>
              <a:t>pada</a:t>
            </a:r>
            <a:r>
              <a:rPr lang="en-US" sz="3600" dirty="0" smtClean="0"/>
              <a:t> </a:t>
            </a:r>
            <a:r>
              <a:rPr lang="en-US" sz="3600" dirty="0" err="1" smtClean="0"/>
              <a:t>azasnya</a:t>
            </a:r>
            <a:r>
              <a:rPr lang="en-US" sz="3600" dirty="0" smtClean="0"/>
              <a:t> </a:t>
            </a:r>
            <a:r>
              <a:rPr lang="en-US" sz="3600" dirty="0" err="1" smtClean="0"/>
              <a:t>diwajibkan</a:t>
            </a:r>
            <a:r>
              <a:rPr lang="en-US" sz="3600" dirty="0" smtClean="0"/>
              <a:t> </a:t>
            </a:r>
            <a:r>
              <a:rPr lang="en-US" sz="3600" dirty="0" err="1" smtClean="0"/>
              <a:t>mengerjakan</a:t>
            </a:r>
            <a:r>
              <a:rPr lang="en-US" sz="3600" dirty="0" smtClean="0"/>
              <a:t> </a:t>
            </a:r>
            <a:r>
              <a:rPr lang="en-US" sz="3600" dirty="0" err="1" smtClean="0"/>
              <a:t>secara</a:t>
            </a:r>
            <a:r>
              <a:rPr lang="en-US" sz="3600" dirty="0" smtClean="0"/>
              <a:t> </a:t>
            </a:r>
            <a:r>
              <a:rPr lang="en-US" sz="3600" dirty="0" err="1" smtClean="0"/>
              <a:t>aktif</a:t>
            </a:r>
            <a:r>
              <a:rPr lang="en-US" sz="3600" dirty="0" smtClean="0"/>
              <a:t> </a:t>
            </a:r>
            <a:r>
              <a:rPr lang="en-US" sz="3600" dirty="0" err="1" smtClean="0"/>
              <a:t>dengan</a:t>
            </a:r>
            <a:r>
              <a:rPr lang="en-US" sz="3600" dirty="0" smtClean="0"/>
              <a:t> </a:t>
            </a:r>
            <a:r>
              <a:rPr lang="en-US" sz="3600" dirty="0" err="1" smtClean="0"/>
              <a:t>mencegah</a:t>
            </a:r>
            <a:r>
              <a:rPr lang="en-US" sz="3600" dirty="0" smtClean="0"/>
              <a:t> </a:t>
            </a:r>
            <a:r>
              <a:rPr lang="en-US" sz="3600" dirty="0" err="1" smtClean="0"/>
              <a:t>cara</a:t>
            </a:r>
            <a:r>
              <a:rPr lang="en-US" sz="3600" dirty="0" smtClean="0"/>
              <a:t> </a:t>
            </a:r>
            <a:r>
              <a:rPr lang="en-US" sz="3600" dirty="0" err="1" smtClean="0"/>
              <a:t>pemerasan</a:t>
            </a:r>
            <a:r>
              <a:rPr lang="en-US" sz="3600" dirty="0" smtClean="0"/>
              <a:t>, </a:t>
            </a:r>
            <a:r>
              <a:rPr lang="en-US" sz="3600" dirty="0" err="1" smtClean="0"/>
              <a:t>namun</a:t>
            </a:r>
            <a:r>
              <a:rPr lang="en-US" sz="3600" dirty="0" smtClean="0"/>
              <a:t> </a:t>
            </a:r>
            <a:r>
              <a:rPr lang="en-US" sz="3600" dirty="0" err="1" smtClean="0"/>
              <a:t>sampai</a:t>
            </a:r>
            <a:r>
              <a:rPr lang="en-US" sz="3600" dirty="0" smtClean="0"/>
              <a:t> </a:t>
            </a:r>
            <a:r>
              <a:rPr lang="en-US" sz="3600" dirty="0" err="1" smtClean="0"/>
              <a:t>saat</a:t>
            </a:r>
            <a:r>
              <a:rPr lang="en-US" sz="3600" dirty="0" smtClean="0"/>
              <a:t> </a:t>
            </a:r>
            <a:r>
              <a:rPr lang="en-US" sz="3600" dirty="0" err="1" smtClean="0"/>
              <a:t>ini</a:t>
            </a:r>
            <a:r>
              <a:rPr lang="en-US" sz="3600" dirty="0" smtClean="0"/>
              <a:t> </a:t>
            </a:r>
            <a:r>
              <a:rPr lang="en-US" sz="3600" dirty="0" err="1" smtClean="0"/>
              <a:t>hak-hak</a:t>
            </a:r>
            <a:r>
              <a:rPr lang="en-US" sz="3600" dirty="0" smtClean="0"/>
              <a:t> </a:t>
            </a:r>
            <a:r>
              <a:rPr lang="en-US" sz="3600" dirty="0" err="1" smtClean="0"/>
              <a:t>tsb</a:t>
            </a:r>
            <a:r>
              <a:rPr lang="en-US" sz="3600" dirty="0" smtClean="0"/>
              <a:t> </a:t>
            </a:r>
            <a:r>
              <a:rPr lang="en-US" sz="3600" dirty="0" err="1" smtClean="0"/>
              <a:t>masih</a:t>
            </a:r>
            <a:r>
              <a:rPr lang="en-US" sz="3600" dirty="0" smtClean="0"/>
              <a:t> </a:t>
            </a:r>
            <a:r>
              <a:rPr lang="en-US" sz="3600" dirty="0" err="1" smtClean="0"/>
              <a:t>belum</a:t>
            </a:r>
            <a:r>
              <a:rPr lang="en-US" sz="3600" dirty="0" smtClean="0"/>
              <a:t> </a:t>
            </a:r>
            <a:r>
              <a:rPr lang="en-US" sz="3600" dirty="0" err="1" smtClean="0"/>
              <a:t>dihapus</a:t>
            </a:r>
            <a:r>
              <a:rPr lang="en-US" sz="3600" dirty="0" smtClean="0"/>
              <a:t>.</a:t>
            </a:r>
          </a:p>
          <a:p>
            <a:pPr algn="ct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dirty="0" smtClean="0"/>
              <a:t>HAK GADAI ( TANAH)/ JUAL GADAI/JUAL SENDE</a:t>
            </a:r>
            <a:br>
              <a:rPr lang="en-US" b="1" dirty="0" smtClean="0"/>
            </a:br>
            <a:endParaRPr lang="en-US" dirty="0"/>
          </a:p>
        </p:txBody>
      </p:sp>
      <p:sp>
        <p:nvSpPr>
          <p:cNvPr id="3" name="Content Placeholder 2"/>
          <p:cNvSpPr>
            <a:spLocks noGrp="1"/>
          </p:cNvSpPr>
          <p:nvPr>
            <p:ph idx="1"/>
          </p:nvPr>
        </p:nvSpPr>
        <p:spPr>
          <a:xfrm>
            <a:off x="457200" y="1600200"/>
            <a:ext cx="8229600" cy="4800600"/>
          </a:xfrm>
        </p:spPr>
        <p:txBody>
          <a:bodyPr>
            <a:normAutofit/>
          </a:bodyPr>
          <a:lstStyle/>
          <a:p>
            <a:pPr algn="just">
              <a:buNone/>
            </a:pPr>
            <a:r>
              <a:rPr lang="en-US" dirty="0" smtClean="0"/>
              <a:t>    </a:t>
            </a:r>
            <a:r>
              <a:rPr lang="en-US" dirty="0" err="1" smtClean="0"/>
              <a:t>Adalah</a:t>
            </a:r>
            <a:r>
              <a:rPr lang="en-US" dirty="0" smtClean="0"/>
              <a:t> </a:t>
            </a:r>
            <a:r>
              <a:rPr lang="en-US" dirty="0" err="1" smtClean="0"/>
              <a:t>menyerahkan</a:t>
            </a:r>
            <a:r>
              <a:rPr lang="en-US" dirty="0" smtClean="0"/>
              <a:t> </a:t>
            </a:r>
            <a:r>
              <a:rPr lang="en-US" dirty="0" err="1" smtClean="0"/>
              <a:t>tanah</a:t>
            </a:r>
            <a:r>
              <a:rPr lang="en-US" dirty="0" smtClean="0"/>
              <a:t> </a:t>
            </a:r>
            <a:r>
              <a:rPr lang="en-US" dirty="0" err="1" smtClean="0"/>
              <a:t>dengan</a:t>
            </a:r>
            <a:r>
              <a:rPr lang="en-US" dirty="0" smtClean="0"/>
              <a:t> </a:t>
            </a:r>
            <a:r>
              <a:rPr lang="en-US" dirty="0" err="1" smtClean="0"/>
              <a:t>pembayaran</a:t>
            </a:r>
            <a:r>
              <a:rPr lang="en-US" dirty="0" smtClean="0"/>
              <a:t> </a:t>
            </a:r>
            <a:r>
              <a:rPr lang="en-US" dirty="0" err="1" smtClean="0"/>
              <a:t>sejumlah</a:t>
            </a:r>
            <a:r>
              <a:rPr lang="en-US" dirty="0" smtClean="0"/>
              <a:t> </a:t>
            </a:r>
            <a:r>
              <a:rPr lang="en-US" dirty="0" err="1" smtClean="0"/>
              <a:t>uang</a:t>
            </a:r>
            <a:r>
              <a:rPr lang="en-US" dirty="0" smtClean="0"/>
              <a:t> </a:t>
            </a:r>
            <a:r>
              <a:rPr lang="en-US" dirty="0" err="1" smtClean="0"/>
              <a:t>dengan</a:t>
            </a:r>
            <a:r>
              <a:rPr lang="en-US" dirty="0" smtClean="0"/>
              <a:t> </a:t>
            </a:r>
            <a:r>
              <a:rPr lang="en-US" dirty="0" err="1" smtClean="0"/>
              <a:t>ketentuan</a:t>
            </a:r>
            <a:r>
              <a:rPr lang="en-US" dirty="0" smtClean="0"/>
              <a:t> </a:t>
            </a:r>
            <a:r>
              <a:rPr lang="en-US" dirty="0" err="1" smtClean="0"/>
              <a:t>bahwa</a:t>
            </a:r>
            <a:r>
              <a:rPr lang="en-US" dirty="0" smtClean="0"/>
              <a:t> </a:t>
            </a:r>
            <a:r>
              <a:rPr lang="en-US" dirty="0" err="1" smtClean="0"/>
              <a:t>orang</a:t>
            </a:r>
            <a:r>
              <a:rPr lang="en-US" dirty="0" smtClean="0"/>
              <a:t> </a:t>
            </a:r>
            <a:r>
              <a:rPr lang="en-US" dirty="0" err="1" smtClean="0"/>
              <a:t>yg</a:t>
            </a:r>
            <a:r>
              <a:rPr lang="en-US" dirty="0" smtClean="0"/>
              <a:t> </a:t>
            </a:r>
            <a:r>
              <a:rPr lang="en-US" dirty="0" err="1" smtClean="0"/>
              <a:t>menyerahkan</a:t>
            </a:r>
            <a:r>
              <a:rPr lang="en-US" dirty="0" smtClean="0"/>
              <a:t> </a:t>
            </a:r>
            <a:r>
              <a:rPr lang="en-US" dirty="0" err="1" smtClean="0"/>
              <a:t>mempunyai</a:t>
            </a:r>
            <a:r>
              <a:rPr lang="en-US" dirty="0" smtClean="0"/>
              <a:t> </a:t>
            </a:r>
            <a:r>
              <a:rPr lang="en-US" dirty="0" err="1" smtClean="0"/>
              <a:t>hak</a:t>
            </a:r>
            <a:r>
              <a:rPr lang="en-US" dirty="0" smtClean="0"/>
              <a:t> </a:t>
            </a:r>
            <a:r>
              <a:rPr lang="en-US" dirty="0" err="1" smtClean="0"/>
              <a:t>untuk</a:t>
            </a:r>
            <a:r>
              <a:rPr lang="en-US" dirty="0" smtClean="0"/>
              <a:t> </a:t>
            </a:r>
            <a:r>
              <a:rPr lang="en-US" dirty="0" err="1" smtClean="0"/>
              <a:t>kembalinya</a:t>
            </a:r>
            <a:r>
              <a:rPr lang="en-US" dirty="0" smtClean="0"/>
              <a:t> </a:t>
            </a:r>
            <a:r>
              <a:rPr lang="en-US" dirty="0" err="1" smtClean="0"/>
              <a:t>tanah</a:t>
            </a:r>
            <a:r>
              <a:rPr lang="en-US" dirty="0" smtClean="0"/>
              <a:t> </a:t>
            </a:r>
            <a:r>
              <a:rPr lang="en-US" dirty="0" err="1" smtClean="0"/>
              <a:t>tsb</a:t>
            </a:r>
            <a:r>
              <a:rPr lang="en-US" dirty="0" smtClean="0"/>
              <a:t> </a:t>
            </a:r>
            <a:r>
              <a:rPr lang="en-US" dirty="0" err="1" smtClean="0"/>
              <a:t>dengan</a:t>
            </a:r>
            <a:r>
              <a:rPr lang="en-US" dirty="0" smtClean="0"/>
              <a:t> </a:t>
            </a:r>
            <a:r>
              <a:rPr lang="en-US" dirty="0" err="1" smtClean="0"/>
              <a:t>memberikan</a:t>
            </a:r>
            <a:r>
              <a:rPr lang="en-US" dirty="0" smtClean="0"/>
              <a:t> </a:t>
            </a:r>
            <a:r>
              <a:rPr lang="en-US" dirty="0" err="1" smtClean="0"/>
              <a:t>uang</a:t>
            </a:r>
            <a:r>
              <a:rPr lang="en-US" dirty="0" smtClean="0"/>
              <a:t> </a:t>
            </a:r>
            <a:r>
              <a:rPr lang="en-US" dirty="0" err="1" smtClean="0"/>
              <a:t>yg</a:t>
            </a:r>
            <a:r>
              <a:rPr lang="en-US" dirty="0" smtClean="0"/>
              <a:t> </a:t>
            </a:r>
            <a:r>
              <a:rPr lang="en-US" dirty="0" err="1" smtClean="0"/>
              <a:t>sama</a:t>
            </a:r>
            <a:r>
              <a:rPr lang="en-US" dirty="0" smtClean="0"/>
              <a:t> (</a:t>
            </a:r>
            <a:r>
              <a:rPr lang="en-US" dirty="0" err="1" smtClean="0"/>
              <a:t>disebut</a:t>
            </a:r>
            <a:r>
              <a:rPr lang="en-US" dirty="0" smtClean="0"/>
              <a:t> :</a:t>
            </a:r>
            <a:r>
              <a:rPr lang="en-US" dirty="0" err="1" smtClean="0"/>
              <a:t>uang</a:t>
            </a:r>
            <a:r>
              <a:rPr lang="en-US" dirty="0" smtClean="0"/>
              <a:t> </a:t>
            </a:r>
            <a:r>
              <a:rPr lang="en-US" dirty="0" err="1" smtClean="0"/>
              <a:t>tebusan</a:t>
            </a:r>
            <a:r>
              <a:rPr lang="en-US" dirty="0" smtClean="0"/>
              <a:t>)</a:t>
            </a:r>
          </a:p>
          <a:p>
            <a:pPr algn="ctr">
              <a:buNone/>
            </a:pPr>
            <a:r>
              <a:rPr lang="en-US" dirty="0" smtClean="0"/>
              <a:t>76</a:t>
            </a:r>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Di </a:t>
            </a:r>
            <a:r>
              <a:rPr lang="en-US" dirty="0" err="1" smtClean="0"/>
              <a:t>beberapa</a:t>
            </a:r>
            <a:r>
              <a:rPr lang="en-US" dirty="0" smtClean="0"/>
              <a:t> </a:t>
            </a:r>
            <a:r>
              <a:rPr lang="en-US" dirty="0" err="1" smtClean="0"/>
              <a:t>daerah</a:t>
            </a:r>
            <a:r>
              <a:rPr lang="en-US" dirty="0" smtClean="0"/>
              <a:t> pd </a:t>
            </a:r>
            <a:r>
              <a:rPr lang="en-US" dirty="0" err="1" smtClean="0"/>
              <a:t>waktu</a:t>
            </a:r>
            <a:r>
              <a:rPr lang="en-US" dirty="0" smtClean="0"/>
              <a:t> </a:t>
            </a:r>
            <a:r>
              <a:rPr lang="en-US" dirty="0" err="1" smtClean="0"/>
              <a:t>melakukan</a:t>
            </a:r>
            <a:r>
              <a:rPr lang="en-US" dirty="0" smtClean="0"/>
              <a:t> </a:t>
            </a:r>
            <a:r>
              <a:rPr lang="en-US" dirty="0" err="1" smtClean="0"/>
              <a:t>Jual</a:t>
            </a:r>
            <a:r>
              <a:rPr lang="en-US" dirty="0" smtClean="0"/>
              <a:t> </a:t>
            </a:r>
            <a:r>
              <a:rPr lang="en-US" dirty="0" err="1" smtClean="0"/>
              <a:t>Gadai</a:t>
            </a:r>
            <a:r>
              <a:rPr lang="en-US" dirty="0" smtClean="0"/>
              <a:t> </a:t>
            </a:r>
            <a:r>
              <a:rPr lang="en-US" dirty="0" err="1" smtClean="0"/>
              <a:t>ada</a:t>
            </a:r>
            <a:r>
              <a:rPr lang="en-US" dirty="0" smtClean="0"/>
              <a:t> </a:t>
            </a:r>
            <a:r>
              <a:rPr lang="en-US" dirty="0" err="1" smtClean="0"/>
              <a:t>perjanjian</a:t>
            </a:r>
            <a:r>
              <a:rPr lang="en-US" dirty="0" smtClean="0"/>
              <a:t> :</a:t>
            </a:r>
            <a:br>
              <a:rPr lang="en-US" dirty="0" smtClean="0"/>
            </a:b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1) </a:t>
            </a:r>
            <a:r>
              <a:rPr lang="en-US" dirty="0" err="1" smtClean="0"/>
              <a:t>Apabila</a:t>
            </a:r>
            <a:r>
              <a:rPr lang="en-US" dirty="0" smtClean="0"/>
              <a:t> </a:t>
            </a:r>
            <a:r>
              <a:rPr lang="en-US" dirty="0" err="1" smtClean="0"/>
              <a:t>tanah</a:t>
            </a:r>
            <a:r>
              <a:rPr lang="en-US" dirty="0" smtClean="0"/>
              <a:t> </a:t>
            </a:r>
            <a:r>
              <a:rPr lang="en-US" dirty="0" err="1" smtClean="0"/>
              <a:t>tidak</a:t>
            </a:r>
            <a:r>
              <a:rPr lang="en-US" dirty="0" smtClean="0"/>
              <a:t> </a:t>
            </a:r>
            <a:r>
              <a:rPr lang="en-US" dirty="0" err="1" smtClean="0"/>
              <a:t>ditebus</a:t>
            </a:r>
            <a:r>
              <a:rPr lang="en-US" dirty="0" smtClean="0"/>
              <a:t> </a:t>
            </a:r>
            <a:r>
              <a:rPr lang="en-US" dirty="0" err="1" smtClean="0"/>
              <a:t>dlm</a:t>
            </a:r>
            <a:r>
              <a:rPr lang="en-US" dirty="0" smtClean="0"/>
              <a:t> </a:t>
            </a:r>
            <a:r>
              <a:rPr lang="en-US" dirty="0" err="1" smtClean="0"/>
              <a:t>waktu</a:t>
            </a:r>
            <a:r>
              <a:rPr lang="en-US" dirty="0" smtClean="0"/>
              <a:t> </a:t>
            </a:r>
            <a:r>
              <a:rPr lang="en-US" dirty="0" err="1" smtClean="0"/>
              <a:t>yg</a:t>
            </a:r>
            <a:r>
              <a:rPr lang="en-US" dirty="0" smtClean="0"/>
              <a:t> </a:t>
            </a:r>
            <a:r>
              <a:rPr lang="en-US" dirty="0" err="1" smtClean="0"/>
              <a:t>ditentukan</a:t>
            </a:r>
            <a:r>
              <a:rPr lang="en-US" dirty="0" smtClean="0"/>
              <a:t> , </a:t>
            </a:r>
            <a:r>
              <a:rPr lang="en-US" dirty="0" err="1" smtClean="0"/>
              <a:t>tanah</a:t>
            </a:r>
            <a:r>
              <a:rPr lang="en-US" dirty="0" smtClean="0"/>
              <a:t> </a:t>
            </a:r>
            <a:r>
              <a:rPr lang="en-US" dirty="0" err="1" smtClean="0"/>
              <a:t>menjadi</a:t>
            </a:r>
            <a:r>
              <a:rPr lang="en-US" dirty="0" smtClean="0"/>
              <a:t> </a:t>
            </a:r>
            <a:r>
              <a:rPr lang="en-US" dirty="0" err="1" smtClean="0"/>
              <a:t>milik</a:t>
            </a:r>
            <a:r>
              <a:rPr lang="en-US" dirty="0" smtClean="0"/>
              <a:t> </a:t>
            </a:r>
            <a:r>
              <a:rPr lang="en-US" dirty="0" err="1" smtClean="0"/>
              <a:t>pemegang</a:t>
            </a:r>
            <a:r>
              <a:rPr lang="en-US" dirty="0" smtClean="0"/>
              <a:t> </a:t>
            </a:r>
            <a:r>
              <a:rPr lang="en-US" dirty="0" err="1" smtClean="0"/>
              <a:t>gadai</a:t>
            </a:r>
            <a:r>
              <a:rPr lang="en-US" dirty="0" smtClean="0"/>
              <a:t>.   </a:t>
            </a:r>
          </a:p>
          <a:p>
            <a:r>
              <a:rPr lang="en-US" dirty="0" err="1" smtClean="0"/>
              <a:t>Janji</a:t>
            </a:r>
            <a:r>
              <a:rPr lang="en-US" dirty="0" smtClean="0"/>
              <a:t> </a:t>
            </a:r>
            <a:r>
              <a:rPr lang="en-US" dirty="0" err="1" smtClean="0"/>
              <a:t>yg</a:t>
            </a:r>
            <a:r>
              <a:rPr lang="en-US" dirty="0" smtClean="0"/>
              <a:t> </a:t>
            </a:r>
            <a:r>
              <a:rPr lang="en-US" dirty="0" err="1" smtClean="0"/>
              <a:t>demikian</a:t>
            </a:r>
            <a:r>
              <a:rPr lang="en-US" dirty="0" smtClean="0"/>
              <a:t> </a:t>
            </a:r>
            <a:r>
              <a:rPr lang="en-US" dirty="0" err="1" smtClean="0"/>
              <a:t>sebenarnya</a:t>
            </a:r>
            <a:r>
              <a:rPr lang="en-US" dirty="0" smtClean="0"/>
              <a:t> </a:t>
            </a:r>
            <a:r>
              <a:rPr lang="en-US" dirty="0" err="1" smtClean="0"/>
              <a:t>dpt</a:t>
            </a:r>
            <a:r>
              <a:rPr lang="en-US" dirty="0" smtClean="0"/>
              <a:t> </a:t>
            </a:r>
            <a:r>
              <a:rPr lang="en-US" dirty="0" err="1" smtClean="0"/>
              <a:t>dituntut</a:t>
            </a:r>
            <a:r>
              <a:rPr lang="en-US" dirty="0" smtClean="0"/>
              <a:t> </a:t>
            </a:r>
            <a:r>
              <a:rPr lang="en-US" dirty="0" err="1" smtClean="0"/>
              <a:t>pemegang</a:t>
            </a:r>
            <a:r>
              <a:rPr lang="en-US" dirty="0" smtClean="0"/>
              <a:t> </a:t>
            </a:r>
            <a:r>
              <a:rPr lang="en-US" dirty="0" err="1" smtClean="0"/>
              <a:t>gadai</a:t>
            </a:r>
            <a:r>
              <a:rPr lang="en-US" dirty="0" smtClean="0"/>
              <a:t> </a:t>
            </a:r>
            <a:r>
              <a:rPr lang="en-US" dirty="0" err="1" smtClean="0"/>
              <a:t>supaya</a:t>
            </a:r>
            <a:r>
              <a:rPr lang="en-US" dirty="0" smtClean="0"/>
              <a:t> </a:t>
            </a:r>
            <a:r>
              <a:rPr lang="en-US" dirty="0" err="1" smtClean="0"/>
              <a:t>gadai</a:t>
            </a:r>
            <a:r>
              <a:rPr lang="en-US" dirty="0" smtClean="0"/>
              <a:t> </a:t>
            </a:r>
            <a:r>
              <a:rPr lang="en-US" dirty="0" err="1" smtClean="0"/>
              <a:t>diakhiri</a:t>
            </a:r>
            <a:r>
              <a:rPr lang="en-US" dirty="0" smtClean="0"/>
              <a:t>, Hal </a:t>
            </a:r>
            <a:r>
              <a:rPr lang="en-US" dirty="0" err="1" smtClean="0"/>
              <a:t>ini</a:t>
            </a:r>
            <a:r>
              <a:rPr lang="en-US" dirty="0" smtClean="0"/>
              <a:t> </a:t>
            </a:r>
            <a:r>
              <a:rPr lang="en-US" dirty="0" err="1" smtClean="0"/>
              <a:t>berarti</a:t>
            </a:r>
            <a:r>
              <a:rPr lang="en-US" dirty="0" smtClean="0"/>
              <a:t> </a:t>
            </a:r>
            <a:r>
              <a:rPr lang="en-US" dirty="0" err="1" smtClean="0"/>
              <a:t>bila</a:t>
            </a:r>
            <a:r>
              <a:rPr lang="en-US" dirty="0" smtClean="0"/>
              <a:t> </a:t>
            </a:r>
            <a:r>
              <a:rPr lang="en-US" dirty="0" err="1" smtClean="0"/>
              <a:t>pemilik</a:t>
            </a:r>
            <a:r>
              <a:rPr lang="en-US" dirty="0" smtClean="0"/>
              <a:t> </a:t>
            </a:r>
            <a:r>
              <a:rPr lang="en-US" dirty="0" err="1" smtClean="0"/>
              <a:t>tanah</a:t>
            </a:r>
            <a:r>
              <a:rPr lang="en-US" dirty="0" smtClean="0"/>
              <a:t> </a:t>
            </a:r>
            <a:r>
              <a:rPr lang="en-US" dirty="0" err="1" smtClean="0"/>
              <a:t>tidak</a:t>
            </a:r>
            <a:r>
              <a:rPr lang="en-US" dirty="0" smtClean="0"/>
              <a:t> </a:t>
            </a:r>
            <a:r>
              <a:rPr lang="en-US" dirty="0" err="1" smtClean="0"/>
              <a:t>menebusnya</a:t>
            </a:r>
            <a:r>
              <a:rPr lang="en-US" dirty="0" smtClean="0"/>
              <a:t>, </a:t>
            </a:r>
            <a:r>
              <a:rPr lang="en-US" dirty="0" err="1" smtClean="0"/>
              <a:t>tidak</a:t>
            </a:r>
            <a:r>
              <a:rPr lang="en-US" dirty="0" smtClean="0"/>
              <a:t> </a:t>
            </a:r>
            <a:r>
              <a:rPr lang="en-US" dirty="0" err="1" smtClean="0"/>
              <a:t>dng</a:t>
            </a:r>
            <a:r>
              <a:rPr lang="en-US" dirty="0" smtClean="0"/>
              <a:t> </a:t>
            </a:r>
            <a:r>
              <a:rPr lang="en-US" dirty="0" err="1" smtClean="0"/>
              <a:t>sendirinya</a:t>
            </a:r>
            <a:r>
              <a:rPr lang="en-US" dirty="0" smtClean="0"/>
              <a:t> </a:t>
            </a:r>
            <a:r>
              <a:rPr lang="en-US" dirty="0" err="1" smtClean="0"/>
              <a:t>milik</a:t>
            </a:r>
            <a:r>
              <a:rPr lang="en-US" dirty="0" smtClean="0"/>
              <a:t> </a:t>
            </a:r>
            <a:r>
              <a:rPr lang="en-US" dirty="0" err="1" smtClean="0"/>
              <a:t>pemegang</a:t>
            </a:r>
            <a:r>
              <a:rPr lang="en-US" dirty="0" smtClean="0"/>
              <a:t> </a:t>
            </a:r>
            <a:r>
              <a:rPr lang="en-US" dirty="0" err="1" smtClean="0"/>
              <a:t>gadai,tetapi</a:t>
            </a:r>
            <a:r>
              <a:rPr lang="en-US" dirty="0" smtClean="0"/>
              <a:t> </a:t>
            </a:r>
            <a:r>
              <a:rPr lang="en-US" dirty="0" err="1" smtClean="0"/>
              <a:t>diperlukan</a:t>
            </a:r>
            <a:r>
              <a:rPr lang="en-US" dirty="0" smtClean="0"/>
              <a:t> </a:t>
            </a:r>
            <a:r>
              <a:rPr lang="en-US" dirty="0" err="1" smtClean="0"/>
              <a:t>adanya</a:t>
            </a:r>
            <a:r>
              <a:rPr lang="en-US" dirty="0" smtClean="0"/>
              <a:t> </a:t>
            </a:r>
            <a:r>
              <a:rPr lang="en-US" dirty="0" err="1" smtClean="0"/>
              <a:t>perbuatan</a:t>
            </a:r>
            <a:r>
              <a:rPr lang="en-US" dirty="0" smtClean="0"/>
              <a:t> </a:t>
            </a:r>
            <a:r>
              <a:rPr lang="en-US" dirty="0" err="1" smtClean="0"/>
              <a:t>hukum</a:t>
            </a:r>
            <a:r>
              <a:rPr lang="en-US" dirty="0" smtClean="0"/>
              <a:t> lain.</a:t>
            </a:r>
          </a:p>
          <a:p>
            <a:pPr algn="ctr">
              <a:buNone/>
            </a:pPr>
            <a:r>
              <a:rPr lang="en-US" dirty="0" smtClean="0"/>
              <a:t>77</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pPr algn="l"/>
            <a:r>
              <a:rPr lang="en-US" sz="3200" dirty="0" smtClean="0"/>
              <a:t/>
            </a:r>
            <a:br>
              <a:rPr lang="en-US" sz="3200" dirty="0" smtClean="0"/>
            </a:br>
            <a:r>
              <a:rPr lang="en-US" sz="3200" dirty="0" smtClean="0"/>
              <a:t>2)</a:t>
            </a:r>
            <a:r>
              <a:rPr lang="en-US" sz="3200" dirty="0" err="1" smtClean="0"/>
              <a:t>Gadai</a:t>
            </a:r>
            <a:r>
              <a:rPr lang="en-US" sz="3200" dirty="0" smtClean="0"/>
              <a:t> </a:t>
            </a:r>
            <a:r>
              <a:rPr lang="en-US" sz="3200" dirty="0" err="1" smtClean="0"/>
              <a:t>tanah</a:t>
            </a:r>
            <a:r>
              <a:rPr lang="en-US" sz="3200" dirty="0" smtClean="0"/>
              <a:t> </a:t>
            </a:r>
            <a:r>
              <a:rPr lang="en-US" sz="3200" dirty="0" err="1" smtClean="0"/>
              <a:t>dpt</a:t>
            </a:r>
            <a:r>
              <a:rPr lang="en-US" sz="3200" dirty="0" smtClean="0"/>
              <a:t> </a:t>
            </a:r>
            <a:r>
              <a:rPr lang="en-US" sz="3200" dirty="0" err="1" smtClean="0"/>
              <a:t>juga</a:t>
            </a:r>
            <a:r>
              <a:rPr lang="en-US" sz="3200" dirty="0" smtClean="0"/>
              <a:t> </a:t>
            </a:r>
            <a:r>
              <a:rPr lang="en-US" sz="3200" dirty="0" err="1" smtClean="0"/>
              <a:t>dijanjikan</a:t>
            </a:r>
            <a:r>
              <a:rPr lang="en-US" sz="3200" dirty="0" smtClean="0"/>
              <a:t> </a:t>
            </a:r>
            <a:r>
              <a:rPr lang="en-US" sz="3200" dirty="0" err="1" smtClean="0"/>
              <a:t>bahwa</a:t>
            </a:r>
            <a:r>
              <a:rPr lang="en-US" sz="3200" dirty="0" smtClean="0"/>
              <a:t> </a:t>
            </a:r>
            <a:r>
              <a:rPr lang="en-US" sz="3200" dirty="0" err="1" smtClean="0"/>
              <a:t>dlm</a:t>
            </a:r>
            <a:r>
              <a:rPr lang="en-US" sz="3200" dirty="0" smtClean="0"/>
              <a:t> </a:t>
            </a:r>
            <a:r>
              <a:rPr lang="en-US" sz="3200" dirty="0" err="1" smtClean="0"/>
              <a:t>waktu</a:t>
            </a:r>
            <a:r>
              <a:rPr lang="en-US" sz="3200" dirty="0" smtClean="0"/>
              <a:t> </a:t>
            </a:r>
            <a:r>
              <a:rPr lang="en-US" sz="3200" dirty="0" err="1" smtClean="0"/>
              <a:t>tertentu</a:t>
            </a:r>
            <a:r>
              <a:rPr lang="en-US" sz="3200" dirty="0" smtClean="0"/>
              <a:t> </a:t>
            </a:r>
            <a:r>
              <a:rPr lang="en-US" sz="3200" dirty="0" err="1" smtClean="0"/>
              <a:t>pemilik</a:t>
            </a:r>
            <a:r>
              <a:rPr lang="en-US" sz="3200" dirty="0" smtClean="0"/>
              <a:t> </a:t>
            </a:r>
            <a:r>
              <a:rPr lang="en-US" sz="3200" dirty="0" err="1" smtClean="0"/>
              <a:t>tanah</a:t>
            </a:r>
            <a:r>
              <a:rPr lang="en-US" sz="3200" dirty="0" smtClean="0"/>
              <a:t> </a:t>
            </a:r>
            <a:r>
              <a:rPr lang="en-US" sz="3200" dirty="0" err="1" smtClean="0"/>
              <a:t>tidak</a:t>
            </a:r>
            <a:r>
              <a:rPr lang="en-US" sz="3200" dirty="0" smtClean="0"/>
              <a:t> </a:t>
            </a:r>
            <a:r>
              <a:rPr lang="en-US" sz="3200" dirty="0" err="1" smtClean="0"/>
              <a:t>boleh</a:t>
            </a:r>
            <a:r>
              <a:rPr lang="en-US" sz="3200" dirty="0" smtClean="0"/>
              <a:t> </a:t>
            </a:r>
            <a:r>
              <a:rPr lang="en-US" sz="3200" dirty="0" err="1" smtClean="0"/>
              <a:t>menebusnya</a:t>
            </a:r>
            <a:r>
              <a:rPr lang="en-US" sz="3200" dirty="0" smtClean="0"/>
              <a:t>. </a:t>
            </a:r>
            <a:r>
              <a:rPr lang="en-US" sz="3200" b="1" dirty="0" err="1" smtClean="0"/>
              <a:t>Akan</a:t>
            </a:r>
            <a:r>
              <a:rPr lang="en-US" sz="3200" b="1" dirty="0" smtClean="0"/>
              <a:t> </a:t>
            </a:r>
            <a:r>
              <a:rPr lang="en-US" sz="3200" b="1" dirty="0" err="1" smtClean="0"/>
              <a:t>tetapi</a:t>
            </a:r>
            <a:r>
              <a:rPr lang="en-US" sz="3200" b="1" dirty="0" smtClean="0"/>
              <a:t> </a:t>
            </a:r>
            <a:r>
              <a:rPr lang="en-US" sz="3200" b="1" dirty="0" err="1" smtClean="0"/>
              <a:t>bila</a:t>
            </a:r>
            <a:r>
              <a:rPr lang="en-US" sz="3200" b="1" dirty="0" smtClean="0"/>
              <a:t> </a:t>
            </a:r>
            <a:r>
              <a:rPr lang="en-US" sz="3200" b="1" dirty="0" err="1" smtClean="0"/>
              <a:t>tidak</a:t>
            </a:r>
            <a:r>
              <a:rPr lang="en-US" sz="3200" b="1" dirty="0" smtClean="0"/>
              <a:t> </a:t>
            </a:r>
            <a:r>
              <a:rPr lang="en-US" sz="3200" b="1" dirty="0" err="1" smtClean="0"/>
              <a:t>ada</a:t>
            </a:r>
            <a:r>
              <a:rPr lang="en-US" sz="3200" b="1" dirty="0" smtClean="0"/>
              <a:t> </a:t>
            </a:r>
            <a:r>
              <a:rPr lang="en-US" sz="3200" b="1" dirty="0" err="1" smtClean="0"/>
              <a:t>perjanjian</a:t>
            </a:r>
            <a:r>
              <a:rPr lang="en-US" sz="3200" b="1" dirty="0" smtClean="0"/>
              <a:t> </a:t>
            </a:r>
            <a:r>
              <a:rPr lang="en-US" sz="3200" b="1" dirty="0" err="1" smtClean="0"/>
              <a:t>demikian</a:t>
            </a:r>
            <a:r>
              <a:rPr lang="en-US" sz="3200" b="1" dirty="0" smtClean="0"/>
              <a:t>, </a:t>
            </a:r>
            <a:r>
              <a:rPr lang="en-US" sz="3200" b="1" dirty="0" err="1" smtClean="0"/>
              <a:t>pemilik</a:t>
            </a:r>
            <a:r>
              <a:rPr lang="en-US" sz="3200" b="1" dirty="0" smtClean="0"/>
              <a:t> </a:t>
            </a:r>
            <a:r>
              <a:rPr lang="en-US" sz="3200" b="1" dirty="0" err="1" smtClean="0"/>
              <a:t>tanpa</a:t>
            </a:r>
            <a:r>
              <a:rPr lang="en-US" sz="3200" b="1" dirty="0" smtClean="0"/>
              <a:t> </a:t>
            </a:r>
            <a:r>
              <a:rPr lang="en-US" sz="3200" b="1" dirty="0" err="1" smtClean="0"/>
              <a:t>dapat</a:t>
            </a:r>
            <a:r>
              <a:rPr lang="en-US" sz="3200" b="1" dirty="0" smtClean="0"/>
              <a:t> </a:t>
            </a:r>
            <a:r>
              <a:rPr lang="en-US" sz="3200" b="1" dirty="0" err="1" smtClean="0"/>
              <a:t>menebusnya</a:t>
            </a:r>
            <a:r>
              <a:rPr lang="en-US" sz="3200" b="1" dirty="0" smtClean="0"/>
              <a:t> </a:t>
            </a:r>
            <a:r>
              <a:rPr lang="en-US" sz="3200" b="1" dirty="0" err="1" smtClean="0"/>
              <a:t>dengan</a:t>
            </a:r>
            <a:r>
              <a:rPr lang="en-US" sz="3200" b="1" dirty="0" smtClean="0"/>
              <a:t> </a:t>
            </a:r>
            <a:r>
              <a:rPr lang="en-US" sz="3200" b="1" dirty="0" err="1" smtClean="0"/>
              <a:t>syarat</a:t>
            </a:r>
            <a:r>
              <a:rPr lang="en-US" sz="3200" b="1" dirty="0" smtClean="0"/>
              <a:t> – </a:t>
            </a:r>
            <a:r>
              <a:rPr lang="en-US" sz="3200" b="1" dirty="0" err="1" smtClean="0"/>
              <a:t>syarat</a:t>
            </a:r>
            <a:r>
              <a:rPr lang="en-US" sz="3200" b="1" dirty="0" smtClean="0"/>
              <a:t> :</a:t>
            </a:r>
            <a:r>
              <a:rPr lang="en-US" sz="2800" dirty="0" smtClean="0"/>
              <a:t/>
            </a:r>
            <a:br>
              <a:rPr lang="en-US" sz="2800" dirty="0" smtClean="0"/>
            </a:br>
            <a:endParaRPr lang="en-US" sz="3200" dirty="0"/>
          </a:p>
        </p:txBody>
      </p:sp>
      <p:sp>
        <p:nvSpPr>
          <p:cNvPr id="3" name="Content Placeholder 2"/>
          <p:cNvSpPr>
            <a:spLocks noGrp="1"/>
          </p:cNvSpPr>
          <p:nvPr>
            <p:ph idx="1"/>
          </p:nvPr>
        </p:nvSpPr>
        <p:spPr>
          <a:xfrm>
            <a:off x="457200" y="2286000"/>
            <a:ext cx="8229600" cy="4343400"/>
          </a:xfrm>
        </p:spPr>
        <p:txBody>
          <a:bodyPr>
            <a:normAutofit/>
          </a:bodyPr>
          <a:lstStyle/>
          <a:p>
            <a:pPr lvl="3"/>
            <a:r>
              <a:rPr lang="en-US" sz="2800" dirty="0" err="1" smtClean="0"/>
              <a:t>Tidak</a:t>
            </a:r>
            <a:r>
              <a:rPr lang="en-US" sz="2800" dirty="0" smtClean="0"/>
              <a:t> </a:t>
            </a:r>
            <a:r>
              <a:rPr lang="en-US" sz="2800" dirty="0" err="1" smtClean="0"/>
              <a:t>boleh</a:t>
            </a:r>
            <a:r>
              <a:rPr lang="en-US" sz="2800" dirty="0" smtClean="0"/>
              <a:t> </a:t>
            </a:r>
            <a:r>
              <a:rPr lang="en-US" sz="2800" dirty="0" err="1" smtClean="0"/>
              <a:t>menebusnya</a:t>
            </a:r>
            <a:r>
              <a:rPr lang="en-US" sz="2800" dirty="0" smtClean="0"/>
              <a:t> </a:t>
            </a:r>
            <a:r>
              <a:rPr lang="en-US" sz="2800" dirty="0" err="1" smtClean="0"/>
              <a:t>sebelum</a:t>
            </a:r>
            <a:r>
              <a:rPr lang="en-US" sz="2800" dirty="0" smtClean="0"/>
              <a:t> </a:t>
            </a:r>
            <a:r>
              <a:rPr lang="en-US" sz="2800" dirty="0" err="1" smtClean="0"/>
              <a:t>pemegang</a:t>
            </a:r>
            <a:r>
              <a:rPr lang="en-US" sz="2800" dirty="0" smtClean="0"/>
              <a:t> </a:t>
            </a:r>
            <a:r>
              <a:rPr lang="en-US" sz="2800" dirty="0" err="1" smtClean="0"/>
              <a:t>gadai</a:t>
            </a:r>
            <a:r>
              <a:rPr lang="en-US" sz="2800" dirty="0" smtClean="0"/>
              <a:t> paling </a:t>
            </a:r>
            <a:r>
              <a:rPr lang="en-US" sz="2800" dirty="0" err="1" smtClean="0"/>
              <a:t>sedikit</a:t>
            </a:r>
            <a:r>
              <a:rPr lang="en-US" sz="2800" dirty="0" smtClean="0"/>
              <a:t> </a:t>
            </a:r>
            <a:r>
              <a:rPr lang="en-US" sz="2800" dirty="0" err="1" smtClean="0"/>
              <a:t>satu</a:t>
            </a:r>
            <a:r>
              <a:rPr lang="en-US" sz="2800" dirty="0" smtClean="0"/>
              <a:t> kali </a:t>
            </a:r>
            <a:r>
              <a:rPr lang="en-US" sz="2800" dirty="0" err="1" smtClean="0"/>
              <a:t>telah</a:t>
            </a:r>
            <a:r>
              <a:rPr lang="en-US" sz="2800" dirty="0" smtClean="0"/>
              <a:t> </a:t>
            </a:r>
            <a:r>
              <a:rPr lang="en-US" sz="2800" dirty="0" err="1" smtClean="0"/>
              <a:t>memungut</a:t>
            </a:r>
            <a:r>
              <a:rPr lang="en-US" sz="2800" dirty="0" smtClean="0"/>
              <a:t> </a:t>
            </a:r>
            <a:r>
              <a:rPr lang="en-US" sz="2800" dirty="0" err="1" smtClean="0"/>
              <a:t>hasil</a:t>
            </a:r>
            <a:r>
              <a:rPr lang="en-US" sz="2800" dirty="0" smtClean="0"/>
              <a:t> </a:t>
            </a:r>
            <a:r>
              <a:rPr lang="en-US" sz="2800" dirty="0" err="1" smtClean="0"/>
              <a:t>tanah</a:t>
            </a:r>
            <a:r>
              <a:rPr lang="en-US" sz="2800" dirty="0" smtClean="0"/>
              <a:t> </a:t>
            </a:r>
            <a:r>
              <a:rPr lang="en-US" sz="2800" dirty="0" err="1" smtClean="0"/>
              <a:t>tsb</a:t>
            </a:r>
            <a:endParaRPr lang="en-US" sz="2800" dirty="0" smtClean="0"/>
          </a:p>
          <a:p>
            <a:pPr lvl="3"/>
            <a:r>
              <a:rPr lang="en-US" sz="2800" dirty="0" err="1" smtClean="0"/>
              <a:t>Boleh</a:t>
            </a:r>
            <a:r>
              <a:rPr lang="en-US" sz="2800" dirty="0" smtClean="0"/>
              <a:t> </a:t>
            </a:r>
            <a:r>
              <a:rPr lang="en-US" sz="2800" dirty="0" err="1" smtClean="0"/>
              <a:t>menebus</a:t>
            </a:r>
            <a:r>
              <a:rPr lang="en-US" sz="2800" dirty="0" smtClean="0"/>
              <a:t> </a:t>
            </a:r>
            <a:r>
              <a:rPr lang="en-US" sz="2800" dirty="0" err="1" smtClean="0"/>
              <a:t>pada</a:t>
            </a:r>
            <a:r>
              <a:rPr lang="en-US" sz="2800" dirty="0" smtClean="0"/>
              <a:t> </a:t>
            </a:r>
            <a:r>
              <a:rPr lang="en-US" sz="2800" dirty="0" err="1" smtClean="0"/>
              <a:t>saat</a:t>
            </a:r>
            <a:r>
              <a:rPr lang="en-US" sz="2800" dirty="0" smtClean="0"/>
              <a:t> </a:t>
            </a:r>
            <a:r>
              <a:rPr lang="en-US" sz="2800" dirty="0" err="1" smtClean="0"/>
              <a:t>tanah</a:t>
            </a:r>
            <a:r>
              <a:rPr lang="en-US" sz="2800" dirty="0" smtClean="0"/>
              <a:t> </a:t>
            </a:r>
            <a:r>
              <a:rPr lang="en-US" sz="2800" dirty="0" err="1" smtClean="0"/>
              <a:t>itu</a:t>
            </a:r>
            <a:r>
              <a:rPr lang="en-US" sz="2800" dirty="0" smtClean="0"/>
              <a:t> </a:t>
            </a:r>
            <a:r>
              <a:rPr lang="en-US" sz="2800" dirty="0" err="1" smtClean="0"/>
              <a:t>tidak</a:t>
            </a:r>
            <a:r>
              <a:rPr lang="en-US" sz="2800" dirty="0" smtClean="0"/>
              <a:t> </a:t>
            </a:r>
            <a:r>
              <a:rPr lang="en-US" sz="2800" dirty="0" err="1" smtClean="0"/>
              <a:t>dikerjakan</a:t>
            </a:r>
            <a:r>
              <a:rPr lang="en-US" sz="2800" dirty="0" smtClean="0"/>
              <a:t> </a:t>
            </a:r>
            <a:r>
              <a:rPr lang="en-US" sz="2800" dirty="0" err="1" smtClean="0"/>
              <a:t>atau</a:t>
            </a:r>
            <a:r>
              <a:rPr lang="en-US" sz="2800" dirty="0" smtClean="0"/>
              <a:t> </a:t>
            </a:r>
            <a:r>
              <a:rPr lang="en-US" sz="2800" dirty="0" err="1" smtClean="0"/>
              <a:t>ditanami</a:t>
            </a:r>
            <a:r>
              <a:rPr lang="en-US" sz="2800" dirty="0" smtClean="0"/>
              <a:t>, </a:t>
            </a:r>
            <a:r>
              <a:rPr lang="en-US" sz="2800" dirty="0" err="1" smtClean="0"/>
              <a:t>Jadi</a:t>
            </a:r>
            <a:r>
              <a:rPr lang="en-US" sz="2800" dirty="0" smtClean="0"/>
              <a:t> </a:t>
            </a:r>
            <a:r>
              <a:rPr lang="en-US" sz="2800" dirty="0" err="1" smtClean="0"/>
              <a:t>waktu</a:t>
            </a:r>
            <a:r>
              <a:rPr lang="en-US" sz="2800" dirty="0" smtClean="0"/>
              <a:t> </a:t>
            </a:r>
            <a:r>
              <a:rPr lang="en-US" sz="2800" dirty="0" err="1" smtClean="0"/>
              <a:t>sesudah</a:t>
            </a:r>
            <a:r>
              <a:rPr lang="en-US" sz="2800" dirty="0" smtClean="0"/>
              <a:t> </a:t>
            </a:r>
            <a:r>
              <a:rPr lang="en-US" sz="2800" dirty="0" err="1" smtClean="0"/>
              <a:t>panen</a:t>
            </a:r>
            <a:r>
              <a:rPr lang="en-US" sz="2800" dirty="0" smtClean="0"/>
              <a:t>, </a:t>
            </a:r>
            <a:r>
              <a:rPr lang="en-US" sz="2800" dirty="0" err="1" smtClean="0"/>
              <a:t>sebab</a:t>
            </a:r>
            <a:r>
              <a:rPr lang="en-US" sz="2800" dirty="0" smtClean="0"/>
              <a:t> </a:t>
            </a:r>
            <a:r>
              <a:rPr lang="en-US" sz="2800" dirty="0" err="1" smtClean="0"/>
              <a:t>tanaman</a:t>
            </a:r>
            <a:r>
              <a:rPr lang="en-US" sz="2800" dirty="0" smtClean="0"/>
              <a:t> </a:t>
            </a:r>
            <a:r>
              <a:rPr lang="en-US" sz="2800" dirty="0" err="1" smtClean="0"/>
              <a:t>tsb</a:t>
            </a:r>
            <a:r>
              <a:rPr lang="en-US" sz="2800" dirty="0" smtClean="0"/>
              <a:t> </a:t>
            </a:r>
            <a:r>
              <a:rPr lang="en-US" sz="2800" dirty="0" err="1" smtClean="0"/>
              <a:t>milik</a:t>
            </a:r>
            <a:r>
              <a:rPr lang="en-US" sz="2800" dirty="0" smtClean="0"/>
              <a:t> </a:t>
            </a:r>
            <a:r>
              <a:rPr lang="en-US" sz="2800" dirty="0" err="1" smtClean="0"/>
              <a:t>pemegang</a:t>
            </a:r>
            <a:r>
              <a:rPr lang="en-US" sz="2800" dirty="0" smtClean="0"/>
              <a:t> </a:t>
            </a:r>
            <a:r>
              <a:rPr lang="en-US" sz="2800" dirty="0" err="1" smtClean="0"/>
              <a:t>gadai</a:t>
            </a:r>
            <a:r>
              <a:rPr lang="en-US" sz="2800" dirty="0" smtClean="0"/>
              <a:t>.</a:t>
            </a:r>
          </a:p>
          <a:p>
            <a:pPr algn="ct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200" b="1" i="1" dirty="0" smtClean="0"/>
              <a:t/>
            </a:r>
            <a:br>
              <a:rPr lang="en-US" sz="3200" b="1" i="1" dirty="0" smtClean="0"/>
            </a:br>
            <a:r>
              <a:rPr lang="en-US" sz="3200" b="1" i="1" dirty="0" smtClean="0"/>
              <a:t>HK. AGRARIA DALAM ARTI SEMPIT</a:t>
            </a:r>
            <a:r>
              <a:rPr lang="en-US" sz="3200" b="1" dirty="0" smtClean="0"/>
              <a:t>  </a:t>
            </a:r>
            <a:br>
              <a:rPr lang="en-US" sz="3200" b="1" dirty="0" smtClean="0"/>
            </a:br>
            <a:endParaRPr lang="en-US" sz="3200" dirty="0"/>
          </a:p>
        </p:txBody>
      </p:sp>
      <p:sp>
        <p:nvSpPr>
          <p:cNvPr id="3" name="Content Placeholder 2"/>
          <p:cNvSpPr>
            <a:spLocks noGrp="1"/>
          </p:cNvSpPr>
          <p:nvPr>
            <p:ph idx="1"/>
          </p:nvPr>
        </p:nvSpPr>
        <p:spPr>
          <a:xfrm>
            <a:off x="457200" y="990600"/>
            <a:ext cx="8229600" cy="5638800"/>
          </a:xfrm>
        </p:spPr>
        <p:txBody>
          <a:bodyPr>
            <a:normAutofit lnSpcReduction="10000"/>
          </a:bodyPr>
          <a:lstStyle/>
          <a:p>
            <a:r>
              <a:rPr lang="en-US" u="sng" dirty="0" err="1" smtClean="0"/>
              <a:t>disamakan</a:t>
            </a:r>
            <a:r>
              <a:rPr lang="en-US" u="sng" dirty="0" smtClean="0"/>
              <a:t> </a:t>
            </a:r>
            <a:r>
              <a:rPr lang="en-US" u="sng" dirty="0" err="1"/>
              <a:t>dengan</a:t>
            </a:r>
            <a:r>
              <a:rPr lang="en-US" u="sng" dirty="0"/>
              <a:t> </a:t>
            </a:r>
            <a:r>
              <a:rPr lang="en-US" u="sng" dirty="0" err="1"/>
              <a:t>Hukum</a:t>
            </a:r>
            <a:r>
              <a:rPr lang="en-US" u="sng" dirty="0"/>
              <a:t> Tanah </a:t>
            </a:r>
            <a:r>
              <a:rPr lang="en-US" dirty="0" err="1"/>
              <a:t>adalah</a:t>
            </a:r>
            <a:r>
              <a:rPr lang="en-US" dirty="0"/>
              <a:t> </a:t>
            </a:r>
            <a:r>
              <a:rPr lang="en-US" dirty="0" err="1"/>
              <a:t>keseluruhan</a:t>
            </a:r>
            <a:r>
              <a:rPr lang="en-US" dirty="0"/>
              <a:t> </a:t>
            </a:r>
            <a:r>
              <a:rPr lang="en-US" u="sng" dirty="0" err="1"/>
              <a:t>peraturan</a:t>
            </a:r>
            <a:r>
              <a:rPr lang="en-US" u="sng" dirty="0"/>
              <a:t> </a:t>
            </a:r>
            <a:r>
              <a:rPr lang="en-US" u="sng" dirty="0" err="1"/>
              <a:t>hukum</a:t>
            </a:r>
            <a:r>
              <a:rPr lang="en-US" u="sng" dirty="0"/>
              <a:t> </a:t>
            </a:r>
            <a:r>
              <a:rPr lang="en-US" dirty="0"/>
              <a:t>yang </a:t>
            </a:r>
            <a:r>
              <a:rPr lang="en-US" dirty="0" err="1"/>
              <a:t>mengatur</a:t>
            </a:r>
            <a:r>
              <a:rPr lang="en-US" dirty="0"/>
              <a:t> </a:t>
            </a:r>
            <a:r>
              <a:rPr lang="en-US" u="sng" dirty="0" err="1"/>
              <a:t>hak-hak</a:t>
            </a:r>
            <a:r>
              <a:rPr lang="en-US" u="sng" dirty="0"/>
              <a:t> </a:t>
            </a:r>
            <a:r>
              <a:rPr lang="en-US" u="sng" dirty="0" err="1"/>
              <a:t>penguasaan</a:t>
            </a:r>
            <a:r>
              <a:rPr lang="en-US" u="sng" dirty="0"/>
              <a:t> </a:t>
            </a:r>
            <a:r>
              <a:rPr lang="en-US" u="sng" dirty="0" err="1"/>
              <a:t>atas</a:t>
            </a:r>
            <a:r>
              <a:rPr lang="en-US" u="sng" dirty="0"/>
              <a:t> </a:t>
            </a:r>
            <a:r>
              <a:rPr lang="en-US" u="sng" dirty="0" err="1"/>
              <a:t>tanah</a:t>
            </a:r>
            <a:r>
              <a:rPr lang="en-US" u="sng" dirty="0"/>
              <a:t> </a:t>
            </a:r>
            <a:r>
              <a:rPr lang="en-US" dirty="0"/>
              <a:t>yang </a:t>
            </a:r>
            <a:r>
              <a:rPr lang="en-US" dirty="0" err="1"/>
              <a:t>berupa</a:t>
            </a:r>
            <a:r>
              <a:rPr lang="en-US" dirty="0"/>
              <a:t> </a:t>
            </a:r>
            <a:r>
              <a:rPr lang="en-US" dirty="0" err="1"/>
              <a:t>lembaga</a:t>
            </a:r>
            <a:r>
              <a:rPr lang="en-US" dirty="0"/>
              <a:t> </a:t>
            </a:r>
            <a:r>
              <a:rPr lang="en-US" dirty="0" err="1"/>
              <a:t>hukum</a:t>
            </a:r>
            <a:r>
              <a:rPr lang="en-US" dirty="0"/>
              <a:t> </a:t>
            </a:r>
            <a:r>
              <a:rPr lang="en-US" dirty="0" err="1"/>
              <a:t>dan</a:t>
            </a:r>
            <a:r>
              <a:rPr lang="en-US" dirty="0"/>
              <a:t> </a:t>
            </a:r>
            <a:r>
              <a:rPr lang="en-US" u="sng" dirty="0" err="1"/>
              <a:t>hubungan</a:t>
            </a:r>
            <a:r>
              <a:rPr lang="en-US" u="sng" dirty="0"/>
              <a:t> </a:t>
            </a:r>
            <a:r>
              <a:rPr lang="en-US" u="sng" dirty="0" err="1"/>
              <a:t>hukum</a:t>
            </a:r>
            <a:r>
              <a:rPr lang="en-US" u="sng" dirty="0"/>
              <a:t> </a:t>
            </a:r>
            <a:r>
              <a:rPr lang="en-US" u="sng" dirty="0" err="1"/>
              <a:t>konkrit</a:t>
            </a:r>
            <a:r>
              <a:rPr lang="en-US" u="sng" dirty="0"/>
              <a:t> </a:t>
            </a:r>
            <a:r>
              <a:rPr lang="en-US" u="sng" dirty="0" err="1"/>
              <a:t>dengan</a:t>
            </a:r>
            <a:r>
              <a:rPr lang="en-US" u="sng" dirty="0"/>
              <a:t> </a:t>
            </a:r>
            <a:r>
              <a:rPr lang="en-US" u="sng" dirty="0" err="1" smtClean="0"/>
              <a:t>tanah</a:t>
            </a:r>
            <a:r>
              <a:rPr lang="en-US" u="sng" dirty="0" smtClean="0"/>
              <a:t>.</a:t>
            </a:r>
            <a:endParaRPr lang="en-US" u="sng" dirty="0"/>
          </a:p>
          <a:p>
            <a:pPr>
              <a:buNone/>
            </a:pPr>
            <a:r>
              <a:rPr lang="en-US" b="1" dirty="0" smtClean="0"/>
              <a:t>SETELAH </a:t>
            </a:r>
            <a:r>
              <a:rPr lang="en-US" b="1" dirty="0"/>
              <a:t>KELUARNYA UUPA :</a:t>
            </a:r>
            <a:r>
              <a:rPr lang="en-US" dirty="0"/>
              <a:t> </a:t>
            </a:r>
          </a:p>
          <a:p>
            <a:pPr>
              <a:buNone/>
            </a:pPr>
            <a:r>
              <a:rPr lang="en-US" dirty="0" smtClean="0"/>
              <a:t>    </a:t>
            </a:r>
            <a:r>
              <a:rPr lang="en-US" dirty="0" err="1" smtClean="0"/>
              <a:t>Ruang</a:t>
            </a:r>
            <a:r>
              <a:rPr lang="en-US" dirty="0" smtClean="0"/>
              <a:t> </a:t>
            </a:r>
            <a:r>
              <a:rPr lang="en-US" dirty="0" err="1"/>
              <a:t>lingkup</a:t>
            </a:r>
            <a:r>
              <a:rPr lang="en-US" dirty="0"/>
              <a:t> </a:t>
            </a:r>
            <a:r>
              <a:rPr lang="en-US" dirty="0" err="1"/>
              <a:t>Hk</a:t>
            </a:r>
            <a:r>
              <a:rPr lang="en-US" dirty="0"/>
              <a:t>. </a:t>
            </a:r>
            <a:r>
              <a:rPr lang="en-US" dirty="0" err="1"/>
              <a:t>Agraria</a:t>
            </a:r>
            <a:r>
              <a:rPr lang="en-US" dirty="0"/>
              <a:t> </a:t>
            </a:r>
            <a:endParaRPr lang="en-US" dirty="0" smtClean="0"/>
          </a:p>
          <a:p>
            <a:r>
              <a:rPr lang="en-US" dirty="0" err="1" smtClean="0"/>
              <a:t>meliputi</a:t>
            </a:r>
            <a:r>
              <a:rPr lang="en-US" dirty="0" smtClean="0"/>
              <a:t> </a:t>
            </a:r>
            <a:r>
              <a:rPr lang="en-US" dirty="0" err="1"/>
              <a:t>Bumi</a:t>
            </a:r>
            <a:r>
              <a:rPr lang="en-US" dirty="0"/>
              <a:t>, air </a:t>
            </a:r>
            <a:r>
              <a:rPr lang="en-US" dirty="0" err="1"/>
              <a:t>dan</a:t>
            </a:r>
            <a:r>
              <a:rPr lang="en-US" dirty="0"/>
              <a:t> </a:t>
            </a:r>
            <a:r>
              <a:rPr lang="en-US" dirty="0" err="1"/>
              <a:t>kekayaan</a:t>
            </a:r>
            <a:r>
              <a:rPr lang="en-US" dirty="0"/>
              <a:t> </a:t>
            </a:r>
            <a:r>
              <a:rPr lang="en-US" dirty="0" err="1"/>
              <a:t>alam</a:t>
            </a:r>
            <a:r>
              <a:rPr lang="en-US" dirty="0"/>
              <a:t> yang </a:t>
            </a:r>
            <a:r>
              <a:rPr lang="en-US" dirty="0" err="1"/>
              <a:t>terkandung</a:t>
            </a:r>
            <a:r>
              <a:rPr lang="en-US" dirty="0"/>
              <a:t> </a:t>
            </a:r>
            <a:r>
              <a:rPr lang="en-US" dirty="0" err="1"/>
              <a:t>di</a:t>
            </a:r>
            <a:r>
              <a:rPr lang="en-US" dirty="0"/>
              <a:t> </a:t>
            </a:r>
            <a:r>
              <a:rPr lang="en-US" dirty="0" err="1"/>
              <a:t>dalamnya</a:t>
            </a:r>
            <a:r>
              <a:rPr lang="en-US" dirty="0"/>
              <a:t> </a:t>
            </a:r>
            <a:r>
              <a:rPr lang="en-US" dirty="0" err="1"/>
              <a:t>bahkan</a:t>
            </a:r>
            <a:r>
              <a:rPr lang="en-US" dirty="0"/>
              <a:t> </a:t>
            </a:r>
            <a:r>
              <a:rPr lang="en-US" dirty="0" err="1"/>
              <a:t>batas-batas</a:t>
            </a:r>
            <a:r>
              <a:rPr lang="en-US" dirty="0"/>
              <a:t> </a:t>
            </a:r>
            <a:r>
              <a:rPr lang="en-US" dirty="0" err="1"/>
              <a:t>tertentu</a:t>
            </a:r>
            <a:r>
              <a:rPr lang="en-US" dirty="0"/>
              <a:t> </a:t>
            </a:r>
            <a:r>
              <a:rPr lang="en-US" dirty="0" err="1"/>
              <a:t>ruang</a:t>
            </a:r>
            <a:r>
              <a:rPr lang="en-US" dirty="0"/>
              <a:t> </a:t>
            </a:r>
            <a:r>
              <a:rPr lang="en-US" dirty="0" err="1"/>
              <a:t>angkasa</a:t>
            </a:r>
            <a:r>
              <a:rPr lang="en-US" dirty="0"/>
              <a:t> </a:t>
            </a:r>
          </a:p>
          <a:p>
            <a:pPr algn="ctr">
              <a:buNone/>
            </a:pPr>
            <a:r>
              <a:rPr lang="en-US" dirty="0" smtClean="0"/>
              <a:t>9</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YURISPRUDENTIE M.A. NO. 26/K/SIP/1955 TANGGAL 11 MEI 1955 MENYATAKAN :</a:t>
            </a:r>
            <a:r>
              <a:rPr lang="en-US" dirty="0" smtClean="0"/>
              <a:t/>
            </a:r>
            <a:br>
              <a:rPr lang="en-US" dirty="0" smtClean="0"/>
            </a:br>
            <a:endParaRPr lang="en-US" dirty="0"/>
          </a:p>
        </p:txBody>
      </p:sp>
      <p:sp>
        <p:nvSpPr>
          <p:cNvPr id="3" name="Content Placeholder 2"/>
          <p:cNvSpPr>
            <a:spLocks noGrp="1"/>
          </p:cNvSpPr>
          <p:nvPr>
            <p:ph idx="1"/>
          </p:nvPr>
        </p:nvSpPr>
        <p:spPr>
          <a:xfrm>
            <a:off x="457200" y="1981200"/>
            <a:ext cx="8229600" cy="4144963"/>
          </a:xfrm>
        </p:spPr>
        <p:txBody>
          <a:bodyPr>
            <a:normAutofit lnSpcReduction="10000"/>
          </a:bodyPr>
          <a:lstStyle/>
          <a:p>
            <a:endParaRPr lang="en-US" dirty="0" smtClean="0"/>
          </a:p>
          <a:p>
            <a:r>
              <a:rPr lang="en-US" dirty="0" err="1" smtClean="0"/>
              <a:t>Besarnya</a:t>
            </a:r>
            <a:r>
              <a:rPr lang="en-US" dirty="0" smtClean="0"/>
              <a:t> </a:t>
            </a:r>
            <a:r>
              <a:rPr lang="en-US" dirty="0" err="1" smtClean="0"/>
              <a:t>uang</a:t>
            </a:r>
            <a:r>
              <a:rPr lang="en-US" dirty="0" smtClean="0"/>
              <a:t> </a:t>
            </a:r>
            <a:r>
              <a:rPr lang="en-US" dirty="0" err="1" smtClean="0"/>
              <a:t>tebusan</a:t>
            </a:r>
            <a:r>
              <a:rPr lang="en-US" dirty="0" smtClean="0"/>
              <a:t> </a:t>
            </a:r>
            <a:r>
              <a:rPr lang="en-US" dirty="0" err="1" smtClean="0"/>
              <a:t>harus</a:t>
            </a:r>
            <a:r>
              <a:rPr lang="en-US" dirty="0" smtClean="0"/>
              <a:t> </a:t>
            </a:r>
            <a:r>
              <a:rPr lang="en-US" dirty="0" err="1" smtClean="0"/>
              <a:t>dinaikkan</a:t>
            </a:r>
            <a:r>
              <a:rPr lang="en-US" dirty="0" smtClean="0"/>
              <a:t> </a:t>
            </a:r>
            <a:r>
              <a:rPr lang="en-US" dirty="0" err="1" smtClean="0"/>
              <a:t>menurut</a:t>
            </a:r>
            <a:r>
              <a:rPr lang="en-US" dirty="0" smtClean="0"/>
              <a:t> </a:t>
            </a:r>
            <a:r>
              <a:rPr lang="en-US" dirty="0" err="1" smtClean="0"/>
              <a:t>pertimbangan</a:t>
            </a:r>
            <a:r>
              <a:rPr lang="en-US" dirty="0" smtClean="0"/>
              <a:t> </a:t>
            </a:r>
            <a:r>
              <a:rPr lang="en-US" dirty="0" err="1" smtClean="0"/>
              <a:t>harga</a:t>
            </a:r>
            <a:r>
              <a:rPr lang="en-US" dirty="0" smtClean="0"/>
              <a:t> </a:t>
            </a:r>
            <a:r>
              <a:rPr lang="en-US" dirty="0" err="1" smtClean="0"/>
              <a:t>emas</a:t>
            </a:r>
            <a:r>
              <a:rPr lang="en-US" dirty="0" smtClean="0"/>
              <a:t> </a:t>
            </a:r>
            <a:r>
              <a:rPr lang="en-US" dirty="0" err="1" smtClean="0"/>
              <a:t>pada</a:t>
            </a:r>
            <a:r>
              <a:rPr lang="en-US" dirty="0" smtClean="0"/>
              <a:t> </a:t>
            </a:r>
            <a:r>
              <a:rPr lang="en-US" dirty="0" err="1" smtClean="0"/>
              <a:t>waktu</a:t>
            </a:r>
            <a:r>
              <a:rPr lang="en-US" dirty="0" smtClean="0"/>
              <a:t> </a:t>
            </a:r>
            <a:r>
              <a:rPr lang="en-US" dirty="0" err="1" smtClean="0"/>
              <a:t>menggadaikan</a:t>
            </a:r>
            <a:r>
              <a:rPr lang="en-US" dirty="0" smtClean="0"/>
              <a:t> </a:t>
            </a:r>
            <a:r>
              <a:rPr lang="en-US" dirty="0" err="1" smtClean="0"/>
              <a:t>tanah</a:t>
            </a:r>
            <a:r>
              <a:rPr lang="en-US" dirty="0" smtClean="0"/>
              <a:t> </a:t>
            </a:r>
            <a:r>
              <a:rPr lang="en-US" dirty="0" err="1" smtClean="0"/>
              <a:t>dan</a:t>
            </a:r>
            <a:r>
              <a:rPr lang="en-US" dirty="0" smtClean="0"/>
              <a:t> </a:t>
            </a:r>
            <a:r>
              <a:rPr lang="en-US" dirty="0" err="1" smtClean="0"/>
              <a:t>pada</a:t>
            </a:r>
            <a:r>
              <a:rPr lang="en-US" dirty="0" smtClean="0"/>
              <a:t> </a:t>
            </a:r>
            <a:r>
              <a:rPr lang="en-US" dirty="0" err="1" smtClean="0"/>
              <a:t>waktu</a:t>
            </a:r>
            <a:r>
              <a:rPr lang="en-US" dirty="0" smtClean="0"/>
              <a:t> </a:t>
            </a:r>
            <a:r>
              <a:rPr lang="en-US" dirty="0" err="1" smtClean="0"/>
              <a:t>sekarang</a:t>
            </a:r>
            <a:r>
              <a:rPr lang="en-US" dirty="0" smtClean="0"/>
              <a:t> </a:t>
            </a:r>
            <a:r>
              <a:rPr lang="en-US" dirty="0" err="1" smtClean="0"/>
              <a:t>dengan</a:t>
            </a:r>
            <a:r>
              <a:rPr lang="en-US" dirty="0" smtClean="0"/>
              <a:t> </a:t>
            </a:r>
            <a:r>
              <a:rPr lang="en-US" dirty="0" err="1" smtClean="0"/>
              <a:t>dipikulnya</a:t>
            </a:r>
            <a:r>
              <a:rPr lang="en-US" dirty="0" smtClean="0"/>
              <a:t> </a:t>
            </a:r>
            <a:r>
              <a:rPr lang="en-US" dirty="0" err="1" smtClean="0"/>
              <a:t>risiko</a:t>
            </a:r>
            <a:r>
              <a:rPr lang="en-US" dirty="0" smtClean="0"/>
              <a:t> </a:t>
            </a:r>
            <a:r>
              <a:rPr lang="en-US" dirty="0" err="1" smtClean="0"/>
              <a:t>perubahan</a:t>
            </a:r>
            <a:r>
              <a:rPr lang="en-US" dirty="0" smtClean="0"/>
              <a:t> </a:t>
            </a:r>
            <a:r>
              <a:rPr lang="en-US" dirty="0" err="1" smtClean="0"/>
              <a:t>harga</a:t>
            </a:r>
            <a:r>
              <a:rPr lang="en-US" dirty="0" smtClean="0"/>
              <a:t> </a:t>
            </a:r>
            <a:r>
              <a:rPr lang="en-US" dirty="0" err="1" smtClean="0"/>
              <a:t>emas</a:t>
            </a:r>
            <a:r>
              <a:rPr lang="en-US" dirty="0" smtClean="0"/>
              <a:t> </a:t>
            </a:r>
            <a:r>
              <a:rPr lang="en-US" dirty="0" err="1" smtClean="0"/>
              <a:t>itu</a:t>
            </a:r>
            <a:r>
              <a:rPr lang="en-US" dirty="0" smtClean="0"/>
              <a:t> </a:t>
            </a:r>
            <a:r>
              <a:rPr lang="en-US" dirty="0" err="1" smtClean="0"/>
              <a:t>oleh</a:t>
            </a:r>
            <a:r>
              <a:rPr lang="en-US" dirty="0" smtClean="0"/>
              <a:t> </a:t>
            </a:r>
            <a:r>
              <a:rPr lang="en-US" dirty="0" err="1" smtClean="0"/>
              <a:t>kedua</a:t>
            </a:r>
            <a:r>
              <a:rPr lang="en-US" dirty="0" smtClean="0"/>
              <a:t> </a:t>
            </a:r>
            <a:r>
              <a:rPr lang="en-US" dirty="0" err="1" smtClean="0"/>
              <a:t>belah</a:t>
            </a:r>
            <a:r>
              <a:rPr lang="en-US" dirty="0" smtClean="0"/>
              <a:t> </a:t>
            </a:r>
            <a:r>
              <a:rPr lang="en-US" dirty="0" err="1" smtClean="0"/>
              <a:t>pihak</a:t>
            </a:r>
            <a:r>
              <a:rPr lang="en-US" dirty="0" smtClean="0"/>
              <a:t> </a:t>
            </a:r>
            <a:r>
              <a:rPr lang="en-US" dirty="0" err="1" smtClean="0"/>
              <a:t>bersama-sama</a:t>
            </a:r>
            <a:r>
              <a:rPr lang="en-US" dirty="0" smtClean="0"/>
              <a:t>.</a:t>
            </a:r>
          </a:p>
          <a:p>
            <a:pPr algn="ctr">
              <a:buNone/>
            </a:pPr>
            <a:r>
              <a:rPr lang="en-US" dirty="0" smtClean="0"/>
              <a:t>79</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Dengan</a:t>
            </a:r>
            <a:r>
              <a:rPr lang="en-US" dirty="0" smtClean="0"/>
              <a:t> </a:t>
            </a:r>
            <a:r>
              <a:rPr lang="en-US" dirty="0" err="1" smtClean="0"/>
              <a:t>Rumus</a:t>
            </a:r>
            <a:r>
              <a:rPr lang="en-US" dirty="0" smtClean="0"/>
              <a:t> :</a:t>
            </a:r>
            <a:br>
              <a:rPr lang="en-US" dirty="0" smtClean="0"/>
            </a:b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½ x </a:t>
            </a:r>
            <a:r>
              <a:rPr lang="en-US" u="sng" dirty="0" err="1" smtClean="0"/>
              <a:t>Harga</a:t>
            </a:r>
            <a:r>
              <a:rPr lang="en-US" u="sng" dirty="0" smtClean="0"/>
              <a:t> </a:t>
            </a:r>
            <a:r>
              <a:rPr lang="en-US" u="sng" dirty="0" err="1" smtClean="0"/>
              <a:t>emas</a:t>
            </a:r>
            <a:r>
              <a:rPr lang="en-US" u="sng" dirty="0" smtClean="0"/>
              <a:t> </a:t>
            </a:r>
            <a:r>
              <a:rPr lang="en-US" u="sng" dirty="0" err="1" smtClean="0"/>
              <a:t>Sekarang</a:t>
            </a:r>
            <a:r>
              <a:rPr lang="en-US" dirty="0" smtClean="0"/>
              <a:t> x </a:t>
            </a:r>
            <a:r>
              <a:rPr lang="en-US" dirty="0" err="1" smtClean="0"/>
              <a:t>Uang</a:t>
            </a:r>
            <a:r>
              <a:rPr lang="en-US" dirty="0" smtClean="0"/>
              <a:t> </a:t>
            </a:r>
            <a:r>
              <a:rPr lang="en-US" dirty="0" err="1" smtClean="0"/>
              <a:t>Gadai</a:t>
            </a:r>
            <a:endParaRPr lang="en-US" dirty="0" smtClean="0"/>
          </a:p>
          <a:p>
            <a:pPr>
              <a:buNone/>
            </a:pPr>
            <a:r>
              <a:rPr lang="en-US" dirty="0" smtClean="0"/>
              <a:t>           </a:t>
            </a:r>
            <a:r>
              <a:rPr lang="en-US" dirty="0" err="1" smtClean="0"/>
              <a:t>Harga</a:t>
            </a:r>
            <a:r>
              <a:rPr lang="en-US" dirty="0" smtClean="0"/>
              <a:t> </a:t>
            </a:r>
            <a:r>
              <a:rPr lang="en-US" dirty="0" err="1" smtClean="0"/>
              <a:t>emas</a:t>
            </a:r>
            <a:r>
              <a:rPr lang="en-US" dirty="0" smtClean="0"/>
              <a:t> </a:t>
            </a:r>
            <a:r>
              <a:rPr lang="en-US" dirty="0" err="1" smtClean="0"/>
              <a:t>waktu</a:t>
            </a:r>
            <a:r>
              <a:rPr lang="en-US" dirty="0" smtClean="0"/>
              <a:t> </a:t>
            </a:r>
            <a:r>
              <a:rPr lang="en-US" dirty="0" err="1" smtClean="0"/>
              <a:t>itu</a:t>
            </a:r>
            <a:endParaRPr lang="en-US" dirty="0" smtClean="0"/>
          </a:p>
          <a:p>
            <a:endParaRPr lang="en-US" dirty="0" smtClean="0"/>
          </a:p>
          <a:p>
            <a:endParaRPr lang="en-US" dirty="0" smtClean="0"/>
          </a:p>
          <a:p>
            <a:endParaRPr lang="en-US" dirty="0" smtClean="0"/>
          </a:p>
          <a:p>
            <a:pPr algn="ctr">
              <a:buNone/>
            </a:pPr>
            <a:r>
              <a:rPr lang="en-US" dirty="0" smtClean="0"/>
              <a:t>80</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err="1" smtClean="0"/>
              <a:t>Dalam</a:t>
            </a:r>
            <a:r>
              <a:rPr lang="en-US" b="1" dirty="0" smtClean="0"/>
              <a:t> </a:t>
            </a:r>
            <a:r>
              <a:rPr lang="en-US" b="1" dirty="0" err="1" smtClean="0"/>
              <a:t>Pasal</a:t>
            </a:r>
            <a:r>
              <a:rPr lang="en-US" b="1" dirty="0" smtClean="0"/>
              <a:t> 7 UU No.56/1960 </a:t>
            </a:r>
            <a:r>
              <a:rPr lang="en-US" b="1" dirty="0" err="1" smtClean="0"/>
              <a:t>ditentukan</a:t>
            </a: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a:xfrm>
            <a:off x="533400" y="1905000"/>
            <a:ext cx="8229600" cy="4525963"/>
          </a:xfrm>
        </p:spPr>
        <p:txBody>
          <a:bodyPr>
            <a:normAutofit/>
          </a:bodyPr>
          <a:lstStyle/>
          <a:p>
            <a:r>
              <a:rPr lang="en-US" dirty="0" err="1" smtClean="0"/>
              <a:t>Barang</a:t>
            </a:r>
            <a:r>
              <a:rPr lang="en-US" dirty="0" smtClean="0"/>
              <a:t> </a:t>
            </a:r>
            <a:r>
              <a:rPr lang="en-US" dirty="0" err="1" smtClean="0"/>
              <a:t>siapa</a:t>
            </a:r>
            <a:r>
              <a:rPr lang="en-US" dirty="0" smtClean="0"/>
              <a:t> </a:t>
            </a:r>
            <a:r>
              <a:rPr lang="en-US" dirty="0" err="1" smtClean="0"/>
              <a:t>menguasai</a:t>
            </a:r>
            <a:r>
              <a:rPr lang="en-US" dirty="0" smtClean="0"/>
              <a:t> </a:t>
            </a:r>
            <a:r>
              <a:rPr lang="en-US" dirty="0" err="1" smtClean="0"/>
              <a:t>tanah</a:t>
            </a:r>
            <a:r>
              <a:rPr lang="en-US" dirty="0" smtClean="0"/>
              <a:t> </a:t>
            </a:r>
            <a:r>
              <a:rPr lang="en-US" dirty="0" err="1" smtClean="0"/>
              <a:t>pertanian</a:t>
            </a:r>
            <a:r>
              <a:rPr lang="en-US" dirty="0" smtClean="0"/>
              <a:t> </a:t>
            </a:r>
            <a:r>
              <a:rPr lang="en-US" dirty="0" err="1" smtClean="0"/>
              <a:t>dengan</a:t>
            </a:r>
            <a:r>
              <a:rPr lang="en-US" dirty="0" smtClean="0"/>
              <a:t> </a:t>
            </a:r>
            <a:r>
              <a:rPr lang="en-US" dirty="0" err="1" smtClean="0"/>
              <a:t>hak</a:t>
            </a:r>
            <a:r>
              <a:rPr lang="en-US" dirty="0" smtClean="0"/>
              <a:t> </a:t>
            </a:r>
            <a:r>
              <a:rPr lang="en-US" dirty="0" err="1" smtClean="0"/>
              <a:t>gadai</a:t>
            </a:r>
            <a:r>
              <a:rPr lang="en-US" dirty="0" smtClean="0"/>
              <a:t> yang </a:t>
            </a:r>
            <a:r>
              <a:rPr lang="en-US" dirty="0" err="1" smtClean="0"/>
              <a:t>pada</a:t>
            </a:r>
            <a:r>
              <a:rPr lang="en-US" dirty="0" smtClean="0"/>
              <a:t> </a:t>
            </a:r>
            <a:r>
              <a:rPr lang="en-US" dirty="0" err="1" smtClean="0"/>
              <a:t>waktu</a:t>
            </a:r>
            <a:r>
              <a:rPr lang="en-US" dirty="0" smtClean="0"/>
              <a:t> </a:t>
            </a:r>
            <a:r>
              <a:rPr lang="en-US" dirty="0" err="1" smtClean="0"/>
              <a:t>berlakunya</a:t>
            </a:r>
            <a:r>
              <a:rPr lang="en-US" dirty="0" smtClean="0"/>
              <a:t> </a:t>
            </a:r>
            <a:r>
              <a:rPr lang="en-US" dirty="0" err="1" smtClean="0"/>
              <a:t>peraturan</a:t>
            </a:r>
            <a:r>
              <a:rPr lang="en-US" dirty="0" smtClean="0"/>
              <a:t> </a:t>
            </a:r>
            <a:r>
              <a:rPr lang="en-US" dirty="0" err="1" smtClean="0"/>
              <a:t>ini</a:t>
            </a:r>
            <a:r>
              <a:rPr lang="en-US" dirty="0" smtClean="0"/>
              <a:t> </a:t>
            </a:r>
            <a:r>
              <a:rPr lang="en-US" dirty="0" err="1" smtClean="0"/>
              <a:t>sudah</a:t>
            </a:r>
            <a:r>
              <a:rPr lang="en-US" dirty="0" smtClean="0"/>
              <a:t> </a:t>
            </a:r>
            <a:r>
              <a:rPr lang="en-US" dirty="0" err="1" smtClean="0"/>
              <a:t>berlangsung</a:t>
            </a:r>
            <a:r>
              <a:rPr lang="en-US" dirty="0" smtClean="0"/>
              <a:t> 7 </a:t>
            </a:r>
            <a:r>
              <a:rPr lang="en-US" dirty="0" err="1" smtClean="0"/>
              <a:t>tahun</a:t>
            </a:r>
            <a:r>
              <a:rPr lang="en-US" dirty="0" smtClean="0"/>
              <a:t> </a:t>
            </a:r>
            <a:r>
              <a:rPr lang="en-US" dirty="0" err="1" smtClean="0"/>
              <a:t>atau</a:t>
            </a:r>
            <a:r>
              <a:rPr lang="en-US" dirty="0" smtClean="0"/>
              <a:t> </a:t>
            </a:r>
            <a:r>
              <a:rPr lang="en-US" dirty="0" err="1" smtClean="0"/>
              <a:t>lebih</a:t>
            </a:r>
            <a:r>
              <a:rPr lang="en-US" dirty="0" smtClean="0"/>
              <a:t>, </a:t>
            </a:r>
            <a:r>
              <a:rPr lang="en-US" dirty="0" err="1" smtClean="0"/>
              <a:t>wajib</a:t>
            </a:r>
            <a:r>
              <a:rPr lang="en-US" dirty="0" smtClean="0"/>
              <a:t> </a:t>
            </a:r>
            <a:r>
              <a:rPr lang="en-US" dirty="0" err="1" smtClean="0"/>
              <a:t>mengembalikan</a:t>
            </a:r>
            <a:r>
              <a:rPr lang="en-US" dirty="0" smtClean="0"/>
              <a:t>  </a:t>
            </a:r>
            <a:r>
              <a:rPr lang="en-US" dirty="0" err="1" smtClean="0"/>
              <a:t>tanah</a:t>
            </a:r>
            <a:r>
              <a:rPr lang="en-US" dirty="0" smtClean="0"/>
              <a:t> </a:t>
            </a:r>
            <a:r>
              <a:rPr lang="en-US" dirty="0" err="1" smtClean="0"/>
              <a:t>itu</a:t>
            </a:r>
            <a:r>
              <a:rPr lang="en-US" dirty="0" smtClean="0"/>
              <a:t> </a:t>
            </a:r>
            <a:r>
              <a:rPr lang="en-US" dirty="0" err="1" smtClean="0"/>
              <a:t>kepada</a:t>
            </a:r>
            <a:r>
              <a:rPr lang="en-US" dirty="0" smtClean="0"/>
              <a:t> </a:t>
            </a:r>
            <a:r>
              <a:rPr lang="en-US" dirty="0" err="1" smtClean="0"/>
              <a:t>pemiliknya</a:t>
            </a:r>
            <a:r>
              <a:rPr lang="en-US" dirty="0" smtClean="0"/>
              <a:t> </a:t>
            </a:r>
            <a:r>
              <a:rPr lang="en-US" dirty="0" err="1" smtClean="0"/>
              <a:t>dengan</a:t>
            </a:r>
            <a:r>
              <a:rPr lang="en-US" dirty="0" smtClean="0"/>
              <a:t> </a:t>
            </a:r>
            <a:r>
              <a:rPr lang="en-US" dirty="0" err="1" smtClean="0"/>
              <a:t>tidak</a:t>
            </a:r>
            <a:r>
              <a:rPr lang="en-US" dirty="0" smtClean="0"/>
              <a:t> </a:t>
            </a:r>
            <a:r>
              <a:rPr lang="en-US" dirty="0" err="1" smtClean="0"/>
              <a:t>ada</a:t>
            </a:r>
            <a:r>
              <a:rPr lang="en-US" dirty="0" smtClean="0"/>
              <a:t> </a:t>
            </a:r>
            <a:r>
              <a:rPr lang="en-US" dirty="0" err="1" smtClean="0"/>
              <a:t>hak</a:t>
            </a:r>
            <a:r>
              <a:rPr lang="en-US" dirty="0" smtClean="0"/>
              <a:t> </a:t>
            </a:r>
            <a:r>
              <a:rPr lang="en-US" dirty="0" err="1" smtClean="0"/>
              <a:t>untuk</a:t>
            </a:r>
            <a:r>
              <a:rPr lang="en-US" dirty="0" smtClean="0"/>
              <a:t> </a:t>
            </a:r>
            <a:r>
              <a:rPr lang="en-US" dirty="0" err="1" smtClean="0"/>
              <a:t>menuntut</a:t>
            </a:r>
            <a:r>
              <a:rPr lang="en-US" dirty="0" smtClean="0"/>
              <a:t> </a:t>
            </a:r>
            <a:r>
              <a:rPr lang="en-US" dirty="0" err="1" smtClean="0"/>
              <a:t>uang</a:t>
            </a:r>
            <a:r>
              <a:rPr lang="en-US" dirty="0" smtClean="0"/>
              <a:t> </a:t>
            </a:r>
            <a:r>
              <a:rPr lang="en-US" dirty="0" err="1" smtClean="0"/>
              <a:t>tebusan</a:t>
            </a:r>
            <a:r>
              <a:rPr lang="en-US" dirty="0" smtClean="0"/>
              <a:t>.</a:t>
            </a:r>
          </a:p>
          <a:p>
            <a:pPr algn="ctr">
              <a:buNone/>
            </a:pPr>
            <a:r>
              <a:rPr lang="en-US" dirty="0" smtClean="0"/>
              <a:t>81</a:t>
            </a:r>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Sedang</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Hak</a:t>
            </a:r>
            <a:r>
              <a:rPr lang="en-US" dirty="0" smtClean="0"/>
              <a:t> </a:t>
            </a:r>
            <a:r>
              <a:rPr lang="en-US" dirty="0" err="1" smtClean="0"/>
              <a:t>Gadai</a:t>
            </a:r>
            <a:r>
              <a:rPr lang="en-US" dirty="0" smtClean="0"/>
              <a:t> yang </a:t>
            </a:r>
            <a:r>
              <a:rPr lang="en-US" dirty="0" err="1" smtClean="0"/>
              <a:t>mulai</a:t>
            </a:r>
            <a:r>
              <a:rPr lang="en-US" dirty="0" smtClean="0"/>
              <a:t> </a:t>
            </a:r>
            <a:r>
              <a:rPr lang="en-US" dirty="0" err="1" smtClean="0"/>
              <a:t>berlakunya</a:t>
            </a:r>
            <a:r>
              <a:rPr lang="en-US" dirty="0" smtClean="0"/>
              <a:t> </a:t>
            </a:r>
            <a:r>
              <a:rPr lang="en-US" dirty="0" err="1" smtClean="0"/>
              <a:t>ketentuan</a:t>
            </a:r>
            <a:r>
              <a:rPr lang="en-US" dirty="0" smtClean="0"/>
              <a:t> </a:t>
            </a:r>
            <a:r>
              <a:rPr lang="en-US" dirty="0" err="1" smtClean="0"/>
              <a:t>ini</a:t>
            </a:r>
            <a:r>
              <a:rPr lang="en-US" dirty="0" smtClean="0"/>
              <a:t> </a:t>
            </a:r>
            <a:r>
              <a:rPr lang="en-US" dirty="0" err="1" smtClean="0"/>
              <a:t>belum</a:t>
            </a:r>
            <a:r>
              <a:rPr lang="en-US" dirty="0" smtClean="0"/>
              <a:t> </a:t>
            </a:r>
            <a:r>
              <a:rPr lang="en-US" dirty="0" err="1" smtClean="0"/>
              <a:t>berlangsung</a:t>
            </a:r>
            <a:r>
              <a:rPr lang="en-US" dirty="0" smtClean="0"/>
              <a:t> 7 </a:t>
            </a:r>
            <a:r>
              <a:rPr lang="en-US" dirty="0" err="1" smtClean="0"/>
              <a:t>tahun</a:t>
            </a:r>
            <a:r>
              <a:rPr lang="en-US" dirty="0" smtClean="0"/>
              <a:t>, </a:t>
            </a:r>
            <a:r>
              <a:rPr lang="en-US" dirty="0" err="1" smtClean="0"/>
              <a:t>maka</a:t>
            </a:r>
            <a:r>
              <a:rPr lang="en-US" dirty="0" smtClean="0"/>
              <a:t> </a:t>
            </a:r>
            <a:r>
              <a:rPr lang="en-US" dirty="0" err="1" smtClean="0"/>
              <a:t>pemilik</a:t>
            </a:r>
            <a:r>
              <a:rPr lang="en-US" dirty="0" smtClean="0"/>
              <a:t> </a:t>
            </a:r>
            <a:r>
              <a:rPr lang="en-US" dirty="0" err="1" smtClean="0"/>
              <a:t>tanah</a:t>
            </a:r>
            <a:r>
              <a:rPr lang="en-US" dirty="0" smtClean="0"/>
              <a:t> </a:t>
            </a:r>
            <a:r>
              <a:rPr lang="en-US" dirty="0" err="1" smtClean="0"/>
              <a:t>berhak</a:t>
            </a:r>
            <a:r>
              <a:rPr lang="en-US" dirty="0" smtClean="0"/>
              <a:t> </a:t>
            </a:r>
            <a:r>
              <a:rPr lang="en-US" dirty="0" err="1" smtClean="0"/>
              <a:t>memintanya</a:t>
            </a:r>
            <a:r>
              <a:rPr lang="en-US" dirty="0" smtClean="0"/>
              <a:t> </a:t>
            </a:r>
            <a:r>
              <a:rPr lang="en-US" dirty="0" err="1" smtClean="0"/>
              <a:t>kembali</a:t>
            </a:r>
            <a:r>
              <a:rPr lang="en-US" dirty="0" smtClean="0"/>
              <a:t> </a:t>
            </a:r>
            <a:r>
              <a:rPr lang="en-US" dirty="0" err="1" smtClean="0"/>
              <a:t>setiap</a:t>
            </a:r>
            <a:r>
              <a:rPr lang="en-US" dirty="0" smtClean="0"/>
              <a:t> </a:t>
            </a:r>
            <a:r>
              <a:rPr lang="en-US" dirty="0" err="1" smtClean="0"/>
              <a:t>waktu</a:t>
            </a:r>
            <a:r>
              <a:rPr lang="en-US" dirty="0" smtClean="0"/>
              <a:t> </a:t>
            </a:r>
            <a:r>
              <a:rPr lang="en-US" dirty="0" err="1" smtClean="0"/>
              <a:t>setelah</a:t>
            </a:r>
            <a:r>
              <a:rPr lang="en-US" dirty="0" smtClean="0"/>
              <a:t> </a:t>
            </a:r>
            <a:r>
              <a:rPr lang="en-US" dirty="0" err="1" smtClean="0"/>
              <a:t>panen</a:t>
            </a:r>
            <a:r>
              <a:rPr lang="en-US" dirty="0" smtClean="0"/>
              <a:t>, </a:t>
            </a:r>
            <a:r>
              <a:rPr lang="en-US" dirty="0" err="1" smtClean="0"/>
              <a:t>dengan</a:t>
            </a:r>
            <a:r>
              <a:rPr lang="en-US" dirty="0" smtClean="0"/>
              <a:t> </a:t>
            </a:r>
            <a:r>
              <a:rPr lang="en-US" dirty="0" err="1" smtClean="0"/>
              <a:t>membayar</a:t>
            </a:r>
            <a:r>
              <a:rPr lang="en-US" dirty="0" smtClean="0"/>
              <a:t> </a:t>
            </a:r>
            <a:r>
              <a:rPr lang="en-US" dirty="0" err="1" smtClean="0"/>
              <a:t>tebusan</a:t>
            </a:r>
            <a:r>
              <a:rPr lang="en-US" dirty="0" smtClean="0"/>
              <a:t> yang </a:t>
            </a:r>
            <a:r>
              <a:rPr lang="en-US" dirty="0" err="1" smtClean="0"/>
              <a:t>besarnya</a:t>
            </a:r>
            <a:r>
              <a:rPr lang="en-US" dirty="0" smtClean="0"/>
              <a:t>  </a:t>
            </a:r>
            <a:r>
              <a:rPr lang="en-US" dirty="0" err="1" smtClean="0"/>
              <a:t>dihitung</a:t>
            </a:r>
            <a:r>
              <a:rPr lang="en-US" dirty="0" smtClean="0"/>
              <a:t> </a:t>
            </a:r>
            <a:r>
              <a:rPr lang="en-US" dirty="0" err="1" smtClean="0"/>
              <a:t>dengan</a:t>
            </a:r>
            <a:r>
              <a:rPr lang="en-US" dirty="0" smtClean="0"/>
              <a:t> </a:t>
            </a:r>
            <a:r>
              <a:rPr lang="en-US" dirty="0" err="1" smtClean="0"/>
              <a:t>Rumus</a:t>
            </a:r>
            <a:r>
              <a:rPr lang="en-US" dirty="0" smtClean="0"/>
              <a:t> :</a:t>
            </a:r>
          </a:p>
          <a:p>
            <a:pPr>
              <a:buNone/>
            </a:pPr>
            <a:r>
              <a:rPr lang="en-US" dirty="0" smtClean="0"/>
              <a:t> </a:t>
            </a:r>
          </a:p>
          <a:p>
            <a:r>
              <a:rPr lang="en-US" dirty="0" smtClean="0"/>
              <a:t>(7+1/2) – </a:t>
            </a:r>
            <a:r>
              <a:rPr lang="en-US" dirty="0" err="1" smtClean="0"/>
              <a:t>W</a:t>
            </a:r>
            <a:r>
              <a:rPr lang="en-US" u="sng" dirty="0" err="1" smtClean="0"/>
              <a:t>kt</a:t>
            </a:r>
            <a:r>
              <a:rPr lang="en-US" u="sng" dirty="0" smtClean="0"/>
              <a:t> </a:t>
            </a:r>
            <a:r>
              <a:rPr lang="en-US" u="sng" dirty="0" err="1" smtClean="0"/>
              <a:t>berlangsungnya</a:t>
            </a:r>
            <a:r>
              <a:rPr lang="en-US" u="sng" dirty="0" smtClean="0"/>
              <a:t> </a:t>
            </a:r>
            <a:r>
              <a:rPr lang="en-US" u="sng" dirty="0" err="1" smtClean="0"/>
              <a:t>gadai</a:t>
            </a:r>
            <a:r>
              <a:rPr lang="en-US" u="sng" dirty="0" smtClean="0"/>
              <a:t> </a:t>
            </a:r>
            <a:r>
              <a:rPr lang="en-US" dirty="0" smtClean="0"/>
              <a:t>X </a:t>
            </a:r>
            <a:r>
              <a:rPr lang="en-US" dirty="0" err="1" smtClean="0"/>
              <a:t>uang</a:t>
            </a:r>
            <a:r>
              <a:rPr lang="en-US" dirty="0" smtClean="0"/>
              <a:t> </a:t>
            </a:r>
            <a:r>
              <a:rPr lang="en-US" dirty="0" err="1" smtClean="0"/>
              <a:t>gadai</a:t>
            </a:r>
            <a:endParaRPr lang="en-US" dirty="0" smtClean="0"/>
          </a:p>
          <a:p>
            <a:pPr>
              <a:buNone/>
            </a:pPr>
            <a:r>
              <a:rPr lang="en-US" dirty="0" smtClean="0"/>
              <a:t>                                      7</a:t>
            </a:r>
          </a:p>
          <a:p>
            <a:pPr algn="ctr">
              <a:buNone/>
            </a:pPr>
            <a:r>
              <a:rPr lang="en-US" dirty="0" smtClean="0"/>
              <a:t>82</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HAK USAHA BAGI HASIL</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err="1" smtClean="0"/>
              <a:t>Adalah</a:t>
            </a:r>
            <a:r>
              <a:rPr lang="en-US" dirty="0" smtClean="0"/>
              <a:t> </a:t>
            </a:r>
            <a:r>
              <a:rPr lang="en-US" dirty="0" err="1" smtClean="0"/>
              <a:t>hak</a:t>
            </a:r>
            <a:r>
              <a:rPr lang="en-US" dirty="0" smtClean="0"/>
              <a:t> </a:t>
            </a:r>
            <a:r>
              <a:rPr lang="en-US" dirty="0" err="1" smtClean="0"/>
              <a:t>seseorang</a:t>
            </a:r>
            <a:r>
              <a:rPr lang="en-US" dirty="0" smtClean="0"/>
              <a:t> </a:t>
            </a:r>
            <a:r>
              <a:rPr lang="en-US" dirty="0" err="1" smtClean="0"/>
              <a:t>atau</a:t>
            </a:r>
            <a:r>
              <a:rPr lang="en-US" dirty="0" smtClean="0"/>
              <a:t> </a:t>
            </a:r>
            <a:r>
              <a:rPr lang="en-US" dirty="0" err="1" smtClean="0"/>
              <a:t>badan</a:t>
            </a:r>
            <a:r>
              <a:rPr lang="en-US" dirty="0" smtClean="0"/>
              <a:t> </a:t>
            </a:r>
            <a:r>
              <a:rPr lang="en-US" dirty="0" err="1" smtClean="0"/>
              <a:t>hukum</a:t>
            </a:r>
            <a:r>
              <a:rPr lang="en-US" dirty="0" smtClean="0"/>
              <a:t> </a:t>
            </a:r>
            <a:r>
              <a:rPr lang="en-US" dirty="0" err="1" smtClean="0"/>
              <a:t>untuk</a:t>
            </a:r>
            <a:r>
              <a:rPr lang="en-US" dirty="0" smtClean="0"/>
              <a:t> </a:t>
            </a:r>
            <a:r>
              <a:rPr lang="en-US" dirty="0" err="1" smtClean="0"/>
              <a:t>menggarap</a:t>
            </a:r>
            <a:r>
              <a:rPr lang="en-US" dirty="0" smtClean="0"/>
              <a:t> </a:t>
            </a:r>
            <a:r>
              <a:rPr lang="en-US" dirty="0" err="1" smtClean="0"/>
              <a:t>di</a:t>
            </a:r>
            <a:r>
              <a:rPr lang="en-US" dirty="0" smtClean="0"/>
              <a:t> </a:t>
            </a:r>
            <a:r>
              <a:rPr lang="en-US" dirty="0" err="1" smtClean="0"/>
              <a:t>atas</a:t>
            </a:r>
            <a:r>
              <a:rPr lang="en-US" dirty="0" smtClean="0"/>
              <a:t> </a:t>
            </a:r>
            <a:r>
              <a:rPr lang="en-US" dirty="0" err="1" smtClean="0"/>
              <a:t>tanah</a:t>
            </a:r>
            <a:r>
              <a:rPr lang="en-US" dirty="0" smtClean="0"/>
              <a:t> </a:t>
            </a:r>
            <a:r>
              <a:rPr lang="en-US" dirty="0" err="1" smtClean="0"/>
              <a:t>pertanian</a:t>
            </a:r>
            <a:r>
              <a:rPr lang="en-US" dirty="0" smtClean="0"/>
              <a:t> </a:t>
            </a:r>
            <a:r>
              <a:rPr lang="en-US" dirty="0" err="1" smtClean="0"/>
              <a:t>orang</a:t>
            </a:r>
            <a:r>
              <a:rPr lang="en-US" dirty="0" smtClean="0"/>
              <a:t> lain </a:t>
            </a:r>
            <a:r>
              <a:rPr lang="en-US" dirty="0" err="1" smtClean="0"/>
              <a:t>dengan</a:t>
            </a:r>
            <a:r>
              <a:rPr lang="en-US" dirty="0" smtClean="0"/>
              <a:t> </a:t>
            </a:r>
            <a:r>
              <a:rPr lang="en-US" dirty="0" err="1" smtClean="0"/>
              <a:t>perjanjian</a:t>
            </a:r>
            <a:r>
              <a:rPr lang="en-US" dirty="0" smtClean="0"/>
              <a:t> </a:t>
            </a:r>
            <a:r>
              <a:rPr lang="en-US" dirty="0" err="1" smtClean="0"/>
              <a:t>bahwa</a:t>
            </a:r>
            <a:r>
              <a:rPr lang="en-US" dirty="0" smtClean="0"/>
              <a:t> </a:t>
            </a:r>
            <a:r>
              <a:rPr lang="en-US" dirty="0" err="1" smtClean="0"/>
              <a:t>hasilnya</a:t>
            </a:r>
            <a:r>
              <a:rPr lang="en-US" dirty="0" smtClean="0"/>
              <a:t> </a:t>
            </a:r>
            <a:r>
              <a:rPr lang="en-US" dirty="0" err="1" smtClean="0"/>
              <a:t>akan</a:t>
            </a:r>
            <a:r>
              <a:rPr lang="en-US" dirty="0" smtClean="0"/>
              <a:t> </a:t>
            </a:r>
            <a:r>
              <a:rPr lang="en-US" dirty="0" err="1" smtClean="0"/>
              <a:t>dibagi</a:t>
            </a:r>
            <a:r>
              <a:rPr lang="en-US" dirty="0" smtClean="0"/>
              <a:t> </a:t>
            </a:r>
            <a:r>
              <a:rPr lang="en-US" dirty="0" err="1" smtClean="0"/>
              <a:t>diantara</a:t>
            </a:r>
            <a:r>
              <a:rPr lang="en-US" dirty="0" smtClean="0"/>
              <a:t> </a:t>
            </a:r>
            <a:r>
              <a:rPr lang="en-US" dirty="0" err="1" smtClean="0"/>
              <a:t>kedua</a:t>
            </a:r>
            <a:r>
              <a:rPr lang="en-US" dirty="0" smtClean="0"/>
              <a:t> </a:t>
            </a:r>
            <a:r>
              <a:rPr lang="en-US" dirty="0" err="1" smtClean="0"/>
              <a:t>belah</a:t>
            </a:r>
            <a:r>
              <a:rPr lang="en-US" dirty="0" smtClean="0"/>
              <a:t> </a:t>
            </a:r>
            <a:r>
              <a:rPr lang="en-US" dirty="0" err="1" smtClean="0"/>
              <a:t>pihak</a:t>
            </a:r>
            <a:r>
              <a:rPr lang="en-US" dirty="0" smtClean="0"/>
              <a:t> </a:t>
            </a:r>
            <a:r>
              <a:rPr lang="en-US" dirty="0" err="1" smtClean="0"/>
              <a:t>menurut</a:t>
            </a:r>
            <a:r>
              <a:rPr lang="en-US" dirty="0" smtClean="0"/>
              <a:t> </a:t>
            </a:r>
            <a:r>
              <a:rPr lang="en-US" dirty="0" err="1" smtClean="0"/>
              <a:t>imbangan</a:t>
            </a:r>
            <a:r>
              <a:rPr lang="en-US" dirty="0" smtClean="0"/>
              <a:t> yang </a:t>
            </a:r>
            <a:r>
              <a:rPr lang="en-US" dirty="0" err="1" smtClean="0"/>
              <a:t>telah</a:t>
            </a:r>
            <a:r>
              <a:rPr lang="en-US" dirty="0" smtClean="0"/>
              <a:t> </a:t>
            </a:r>
            <a:r>
              <a:rPr lang="en-US" dirty="0" err="1" smtClean="0"/>
              <a:t>disetujui</a:t>
            </a:r>
            <a:r>
              <a:rPr lang="en-US" dirty="0" smtClean="0"/>
              <a:t> </a:t>
            </a:r>
            <a:r>
              <a:rPr lang="en-US" dirty="0" err="1" smtClean="0"/>
              <a:t>sebelumnya</a:t>
            </a:r>
            <a:r>
              <a:rPr lang="en-US" dirty="0" smtClean="0"/>
              <a:t>.</a:t>
            </a:r>
          </a:p>
          <a:p>
            <a:pPr algn="ctr">
              <a:buNone/>
            </a:pPr>
            <a:r>
              <a:rPr lang="en-US" dirty="0" smtClean="0"/>
              <a:t>83</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pPr algn="l"/>
            <a:r>
              <a:rPr lang="en-US" sz="3200" dirty="0" smtClean="0"/>
              <a:t> </a:t>
            </a:r>
            <a:br>
              <a:rPr lang="en-US" sz="3200" dirty="0" smtClean="0"/>
            </a:br>
            <a:r>
              <a:rPr lang="en-US" sz="3200" dirty="0" err="1" smtClean="0"/>
              <a:t>Dengan</a:t>
            </a:r>
            <a:r>
              <a:rPr lang="en-US" sz="3200" dirty="0" smtClean="0"/>
              <a:t> </a:t>
            </a:r>
            <a:r>
              <a:rPr lang="en-US" sz="3200" dirty="0" err="1" smtClean="0"/>
              <a:t>dikeluarkan</a:t>
            </a:r>
            <a:r>
              <a:rPr lang="en-US" sz="3200" dirty="0" smtClean="0"/>
              <a:t> UU No. 2 / 1960 </a:t>
            </a:r>
            <a:r>
              <a:rPr lang="en-US" sz="3200" dirty="0" err="1" smtClean="0"/>
              <a:t>tentang</a:t>
            </a:r>
            <a:r>
              <a:rPr lang="en-US" sz="3200" dirty="0" smtClean="0"/>
              <a:t> </a:t>
            </a:r>
            <a:r>
              <a:rPr lang="en-US" sz="3200" dirty="0" err="1" smtClean="0"/>
              <a:t>Perjanjian</a:t>
            </a:r>
            <a:r>
              <a:rPr lang="en-US" sz="3200" dirty="0" smtClean="0"/>
              <a:t> </a:t>
            </a:r>
            <a:r>
              <a:rPr lang="en-US" sz="3200" dirty="0" err="1" smtClean="0"/>
              <a:t>Bagi</a:t>
            </a:r>
            <a:r>
              <a:rPr lang="en-US" sz="3200" dirty="0" smtClean="0"/>
              <a:t> </a:t>
            </a:r>
            <a:r>
              <a:rPr lang="en-US" sz="3200" dirty="0" err="1" smtClean="0"/>
              <a:t>Hasil</a:t>
            </a:r>
            <a:r>
              <a:rPr lang="en-US" sz="3200" dirty="0" smtClean="0"/>
              <a:t>, </a:t>
            </a:r>
            <a:r>
              <a:rPr lang="en-US" sz="3200" dirty="0" err="1" smtClean="0"/>
              <a:t>sedang</a:t>
            </a:r>
            <a:r>
              <a:rPr lang="en-US" sz="3200" dirty="0" smtClean="0"/>
              <a:t> </a:t>
            </a:r>
            <a:r>
              <a:rPr lang="en-US" sz="3200" dirty="0" err="1" smtClean="0"/>
              <a:t>untuk</a:t>
            </a:r>
            <a:r>
              <a:rPr lang="en-US" sz="3200" dirty="0" smtClean="0"/>
              <a:t> </a:t>
            </a:r>
            <a:r>
              <a:rPr lang="en-US" sz="3200" dirty="0" err="1" smtClean="0"/>
              <a:t>Bagi</a:t>
            </a:r>
            <a:r>
              <a:rPr lang="en-US" sz="3200" dirty="0" smtClean="0"/>
              <a:t> </a:t>
            </a:r>
            <a:r>
              <a:rPr lang="en-US" sz="3200" dirty="0" err="1" smtClean="0"/>
              <a:t>Hasil</a:t>
            </a:r>
            <a:r>
              <a:rPr lang="en-US" sz="3200" dirty="0" smtClean="0"/>
              <a:t> </a:t>
            </a:r>
            <a:r>
              <a:rPr lang="en-US" sz="3200" dirty="0" err="1" smtClean="0"/>
              <a:t>Perikanan</a:t>
            </a:r>
            <a:r>
              <a:rPr lang="en-US" sz="3200" dirty="0" smtClean="0"/>
              <a:t> UU No. 16 / 1964 (LN 1964 No. 97)</a:t>
            </a:r>
            <a:br>
              <a:rPr lang="en-US" sz="3200" dirty="0" smtClean="0"/>
            </a:br>
            <a:endParaRPr lang="en-US" sz="3200" dirty="0"/>
          </a:p>
        </p:txBody>
      </p:sp>
      <p:sp>
        <p:nvSpPr>
          <p:cNvPr id="3" name="Content Placeholder 2"/>
          <p:cNvSpPr>
            <a:spLocks noGrp="1"/>
          </p:cNvSpPr>
          <p:nvPr>
            <p:ph idx="1"/>
          </p:nvPr>
        </p:nvSpPr>
        <p:spPr>
          <a:xfrm>
            <a:off x="457200" y="1676400"/>
            <a:ext cx="8229600" cy="4876800"/>
          </a:xfrm>
        </p:spPr>
        <p:txBody>
          <a:bodyPr>
            <a:normAutofit/>
          </a:bodyPr>
          <a:lstStyle/>
          <a:p>
            <a:pPr>
              <a:buNone/>
            </a:pPr>
            <a:r>
              <a:rPr lang="en-US" b="1" i="1" dirty="0" err="1" smtClean="0"/>
              <a:t>Tujuan</a:t>
            </a:r>
            <a:r>
              <a:rPr lang="en-US" b="1" i="1" dirty="0" smtClean="0"/>
              <a:t> </a:t>
            </a:r>
            <a:r>
              <a:rPr lang="en-US" b="1" i="1" dirty="0" err="1" smtClean="0"/>
              <a:t>dikeluarkannya</a:t>
            </a:r>
            <a:r>
              <a:rPr lang="en-US" b="1" i="1" dirty="0" smtClean="0"/>
              <a:t> UU </a:t>
            </a:r>
            <a:r>
              <a:rPr lang="en-US" b="1" i="1" dirty="0" err="1" smtClean="0"/>
              <a:t>Bagi</a:t>
            </a:r>
            <a:r>
              <a:rPr lang="en-US" b="1" i="1" dirty="0" smtClean="0"/>
              <a:t> </a:t>
            </a:r>
            <a:r>
              <a:rPr lang="en-US" b="1" i="1" dirty="0" err="1" smtClean="0"/>
              <a:t>Hasil</a:t>
            </a:r>
            <a:r>
              <a:rPr lang="en-US" b="1" i="1" dirty="0" smtClean="0"/>
              <a:t> </a:t>
            </a:r>
            <a:r>
              <a:rPr lang="en-US" dirty="0" smtClean="0"/>
              <a:t>: </a:t>
            </a:r>
            <a:r>
              <a:rPr lang="en-US" dirty="0" err="1" smtClean="0"/>
              <a:t>adalah</a:t>
            </a:r>
            <a:endParaRPr lang="en-US" dirty="0" smtClean="0"/>
          </a:p>
          <a:p>
            <a:r>
              <a:rPr lang="en-US" dirty="0" smtClean="0"/>
              <a:t>1). </a:t>
            </a:r>
            <a:r>
              <a:rPr lang="en-US" dirty="0" err="1" smtClean="0"/>
              <a:t>Pembagian</a:t>
            </a:r>
            <a:r>
              <a:rPr lang="en-US" dirty="0" smtClean="0"/>
              <a:t> </a:t>
            </a:r>
            <a:r>
              <a:rPr lang="en-US" dirty="0" err="1" smtClean="0"/>
              <a:t>hasil</a:t>
            </a:r>
            <a:r>
              <a:rPr lang="en-US" dirty="0" smtClean="0"/>
              <a:t> </a:t>
            </a:r>
            <a:r>
              <a:rPr lang="en-US" dirty="0" err="1" smtClean="0"/>
              <a:t>antara</a:t>
            </a:r>
            <a:r>
              <a:rPr lang="en-US" dirty="0" smtClean="0"/>
              <a:t> </a:t>
            </a:r>
            <a:r>
              <a:rPr lang="en-US" dirty="0" err="1" smtClean="0"/>
              <a:t>pemilik</a:t>
            </a:r>
            <a:r>
              <a:rPr lang="en-US" dirty="0" smtClean="0"/>
              <a:t> </a:t>
            </a:r>
            <a:r>
              <a:rPr lang="en-US" dirty="0" err="1" smtClean="0"/>
              <a:t>tanah</a:t>
            </a:r>
            <a:r>
              <a:rPr lang="en-US" dirty="0" smtClean="0"/>
              <a:t> </a:t>
            </a:r>
            <a:r>
              <a:rPr lang="en-US" dirty="0" err="1" smtClean="0"/>
              <a:t>dan</a:t>
            </a:r>
            <a:r>
              <a:rPr lang="en-US" dirty="0" smtClean="0"/>
              <a:t> </a:t>
            </a:r>
            <a:r>
              <a:rPr lang="en-US" dirty="0" err="1" smtClean="0"/>
              <a:t>penggarap</a:t>
            </a:r>
            <a:r>
              <a:rPr lang="en-US" dirty="0" smtClean="0"/>
              <a:t> </a:t>
            </a:r>
            <a:r>
              <a:rPr lang="en-US" dirty="0" err="1" smtClean="0"/>
              <a:t>atas</a:t>
            </a:r>
            <a:r>
              <a:rPr lang="en-US" dirty="0" smtClean="0"/>
              <a:t> </a:t>
            </a:r>
            <a:r>
              <a:rPr lang="en-US" dirty="0" err="1" smtClean="0"/>
              <a:t>dasar</a:t>
            </a:r>
            <a:r>
              <a:rPr lang="en-US" dirty="0" smtClean="0"/>
              <a:t> </a:t>
            </a:r>
            <a:r>
              <a:rPr lang="en-US" dirty="0" err="1" smtClean="0"/>
              <a:t>yg</a:t>
            </a:r>
            <a:r>
              <a:rPr lang="en-US" dirty="0" smtClean="0"/>
              <a:t> </a:t>
            </a:r>
            <a:r>
              <a:rPr lang="en-US" dirty="0" err="1" smtClean="0"/>
              <a:t>adil</a:t>
            </a:r>
            <a:r>
              <a:rPr lang="en-US" dirty="0" smtClean="0"/>
              <a:t>.</a:t>
            </a:r>
          </a:p>
          <a:p>
            <a:endParaRPr lang="en-US" dirty="0" smtClean="0"/>
          </a:p>
          <a:p>
            <a:r>
              <a:rPr lang="en-US" dirty="0" smtClean="0"/>
              <a:t>2). Agar </a:t>
            </a:r>
            <a:r>
              <a:rPr lang="en-US" dirty="0" err="1" smtClean="0"/>
              <a:t>terjamin</a:t>
            </a:r>
            <a:r>
              <a:rPr lang="en-US" dirty="0" smtClean="0"/>
              <a:t> </a:t>
            </a:r>
            <a:r>
              <a:rPr lang="en-US" dirty="0" err="1" smtClean="0"/>
              <a:t>kedudukan</a:t>
            </a:r>
            <a:r>
              <a:rPr lang="en-US" dirty="0" smtClean="0"/>
              <a:t> </a:t>
            </a:r>
            <a:r>
              <a:rPr lang="en-US" dirty="0" err="1" smtClean="0"/>
              <a:t>hukum</a:t>
            </a:r>
            <a:r>
              <a:rPr lang="en-US" dirty="0" smtClean="0"/>
              <a:t> </a:t>
            </a:r>
            <a:r>
              <a:rPr lang="en-US" dirty="0" err="1" smtClean="0"/>
              <a:t>yg</a:t>
            </a:r>
            <a:r>
              <a:rPr lang="en-US" dirty="0" smtClean="0"/>
              <a:t> </a:t>
            </a:r>
            <a:r>
              <a:rPr lang="en-US" dirty="0" err="1" smtClean="0"/>
              <a:t>layak</a:t>
            </a:r>
            <a:r>
              <a:rPr lang="en-US" dirty="0" smtClean="0"/>
              <a:t> </a:t>
            </a:r>
            <a:r>
              <a:rPr lang="en-US" dirty="0" err="1" smtClean="0"/>
              <a:t>bagi</a:t>
            </a:r>
            <a:r>
              <a:rPr lang="en-US" dirty="0" smtClean="0"/>
              <a:t> </a:t>
            </a:r>
            <a:r>
              <a:rPr lang="en-US" dirty="0" err="1" smtClean="0"/>
              <a:t>penggarap</a:t>
            </a:r>
            <a:r>
              <a:rPr lang="en-US" dirty="0" smtClean="0"/>
              <a:t> </a:t>
            </a:r>
            <a:r>
              <a:rPr lang="en-US" dirty="0" err="1" smtClean="0"/>
              <a:t>Dengan</a:t>
            </a:r>
            <a:r>
              <a:rPr lang="en-US" dirty="0" smtClean="0"/>
              <a:t> </a:t>
            </a:r>
            <a:r>
              <a:rPr lang="en-US" dirty="0" err="1" smtClean="0"/>
              <a:t>Menegaskan</a:t>
            </a:r>
            <a:r>
              <a:rPr lang="en-US" dirty="0" smtClean="0"/>
              <a:t> </a:t>
            </a:r>
            <a:r>
              <a:rPr lang="en-US" dirty="0" err="1" smtClean="0"/>
              <a:t>Hak</a:t>
            </a:r>
            <a:r>
              <a:rPr lang="en-US" dirty="0" smtClean="0"/>
              <a:t> Dan </a:t>
            </a:r>
            <a:r>
              <a:rPr lang="en-US" dirty="0" err="1" smtClean="0"/>
              <a:t>Kewajiban</a:t>
            </a:r>
            <a:r>
              <a:rPr lang="en-US" dirty="0" smtClean="0"/>
              <a:t> </a:t>
            </a:r>
            <a:r>
              <a:rPr lang="en-US" dirty="0" err="1" smtClean="0"/>
              <a:t>Baik</a:t>
            </a:r>
            <a:r>
              <a:rPr lang="en-US" dirty="0" smtClean="0"/>
              <a:t>  </a:t>
            </a:r>
            <a:r>
              <a:rPr lang="en-US" dirty="0" err="1" smtClean="0"/>
              <a:t>Pemilik</a:t>
            </a:r>
            <a:r>
              <a:rPr lang="en-US" dirty="0" smtClean="0"/>
              <a:t> </a:t>
            </a:r>
            <a:r>
              <a:rPr lang="en-US" dirty="0" err="1" smtClean="0"/>
              <a:t>Maupun</a:t>
            </a:r>
            <a:r>
              <a:rPr lang="en-US" dirty="0" smtClean="0"/>
              <a:t> </a:t>
            </a:r>
            <a:r>
              <a:rPr lang="en-US" dirty="0" err="1" smtClean="0"/>
              <a:t>Penggarap</a:t>
            </a:r>
            <a:endParaRPr lang="en-US" dirty="0" smtClean="0"/>
          </a:p>
          <a:p>
            <a:pPr algn="ctr">
              <a:buNone/>
            </a:pPr>
            <a:r>
              <a:rPr lang="en-US" dirty="0" smtClean="0"/>
              <a:t>84</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
            </a:r>
            <a:br>
              <a:rPr lang="en-US" sz="4000" b="1" dirty="0" smtClean="0"/>
            </a:br>
            <a:r>
              <a:rPr lang="en-US" sz="4000" b="1" dirty="0" smtClean="0"/>
              <a:t>BEBERAPA KETENTUAN UU PERJANJIAN BAGI HASIL (UU No. 2/1960)</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lvl="0">
              <a:buNone/>
            </a:pPr>
            <a:r>
              <a:rPr lang="en-US" dirty="0" smtClean="0"/>
              <a:t>1)</a:t>
            </a:r>
            <a:r>
              <a:rPr lang="en-US" dirty="0" err="1" smtClean="0"/>
              <a:t>Semua</a:t>
            </a:r>
            <a:r>
              <a:rPr lang="en-US" dirty="0" smtClean="0"/>
              <a:t> </a:t>
            </a:r>
            <a:r>
              <a:rPr lang="en-US" dirty="0" err="1" smtClean="0"/>
              <a:t>perjanjian</a:t>
            </a:r>
            <a:r>
              <a:rPr lang="en-US" dirty="0" smtClean="0"/>
              <a:t> </a:t>
            </a:r>
            <a:r>
              <a:rPr lang="en-US" dirty="0" err="1" smtClean="0"/>
              <a:t>bagi</a:t>
            </a:r>
            <a:r>
              <a:rPr lang="en-US" dirty="0" smtClean="0"/>
              <a:t> </a:t>
            </a:r>
            <a:r>
              <a:rPr lang="en-US" dirty="0" err="1" smtClean="0"/>
              <a:t>hasil</a:t>
            </a:r>
            <a:r>
              <a:rPr lang="en-US" dirty="0" smtClean="0"/>
              <a:t> </a:t>
            </a:r>
            <a:r>
              <a:rPr lang="en-US" dirty="0" err="1" smtClean="0"/>
              <a:t>harus</a:t>
            </a:r>
            <a:r>
              <a:rPr lang="en-US" dirty="0" smtClean="0"/>
              <a:t> </a:t>
            </a:r>
            <a:r>
              <a:rPr lang="en-US" dirty="0" err="1" smtClean="0"/>
              <a:t>dibuat</a:t>
            </a:r>
            <a:r>
              <a:rPr lang="en-US" dirty="0" smtClean="0"/>
              <a:t> </a:t>
            </a:r>
            <a:r>
              <a:rPr lang="en-US" dirty="0" err="1" smtClean="0"/>
              <a:t>pemilik</a:t>
            </a:r>
            <a:r>
              <a:rPr lang="en-US" dirty="0" smtClean="0"/>
              <a:t> </a:t>
            </a:r>
            <a:r>
              <a:rPr lang="en-US" dirty="0" err="1" smtClean="0"/>
              <a:t>dan</a:t>
            </a:r>
            <a:r>
              <a:rPr lang="en-US" dirty="0" smtClean="0"/>
              <a:t> </a:t>
            </a:r>
            <a:r>
              <a:rPr lang="en-US" dirty="0" err="1" smtClean="0"/>
              <a:t>penggarap</a:t>
            </a:r>
            <a:r>
              <a:rPr lang="en-US" dirty="0" smtClean="0"/>
              <a:t> </a:t>
            </a:r>
            <a:r>
              <a:rPr lang="en-US" dirty="0" err="1" smtClean="0"/>
              <a:t>secara</a:t>
            </a:r>
            <a:r>
              <a:rPr lang="en-US" dirty="0" smtClean="0"/>
              <a:t> </a:t>
            </a:r>
            <a:r>
              <a:rPr lang="en-US" dirty="0" err="1" smtClean="0"/>
              <a:t>tertulis</a:t>
            </a:r>
            <a:r>
              <a:rPr lang="en-US" dirty="0" smtClean="0"/>
              <a:t> </a:t>
            </a:r>
            <a:r>
              <a:rPr lang="en-US" dirty="0" err="1" smtClean="0"/>
              <a:t>dihadapan</a:t>
            </a:r>
            <a:r>
              <a:rPr lang="en-US" dirty="0" smtClean="0"/>
              <a:t> </a:t>
            </a:r>
            <a:r>
              <a:rPr lang="en-US" dirty="0" err="1" smtClean="0"/>
              <a:t>Kepala</a:t>
            </a:r>
            <a:r>
              <a:rPr lang="en-US" dirty="0" smtClean="0"/>
              <a:t> </a:t>
            </a:r>
            <a:r>
              <a:rPr lang="en-US" dirty="0" err="1" smtClean="0"/>
              <a:t>Desa</a:t>
            </a:r>
            <a:r>
              <a:rPr lang="en-US" dirty="0" smtClean="0"/>
              <a:t> </a:t>
            </a:r>
            <a:r>
              <a:rPr lang="en-US" dirty="0" err="1" smtClean="0"/>
              <a:t>atau</a:t>
            </a:r>
            <a:r>
              <a:rPr lang="en-US" dirty="0" smtClean="0"/>
              <a:t> Daerah yang </a:t>
            </a:r>
            <a:r>
              <a:rPr lang="en-US" dirty="0" err="1" smtClean="0"/>
              <a:t>setingkat</a:t>
            </a:r>
            <a:r>
              <a:rPr lang="en-US" dirty="0" smtClean="0"/>
              <a:t> </a:t>
            </a:r>
            <a:r>
              <a:rPr lang="en-US" dirty="0" err="1" smtClean="0"/>
              <a:t>dengan</a:t>
            </a:r>
            <a:r>
              <a:rPr lang="en-US" dirty="0" smtClean="0"/>
              <a:t> </a:t>
            </a:r>
            <a:r>
              <a:rPr lang="en-US" dirty="0" err="1" smtClean="0"/>
              <a:t>itu</a:t>
            </a:r>
            <a:r>
              <a:rPr lang="en-US" dirty="0" smtClean="0"/>
              <a:t> </a:t>
            </a:r>
            <a:r>
              <a:rPr lang="en-US" dirty="0" err="1" smtClean="0"/>
              <a:t>tempat</a:t>
            </a:r>
            <a:r>
              <a:rPr lang="en-US" dirty="0" smtClean="0"/>
              <a:t> </a:t>
            </a:r>
            <a:r>
              <a:rPr lang="en-US" dirty="0" err="1" smtClean="0"/>
              <a:t>tanah</a:t>
            </a:r>
            <a:r>
              <a:rPr lang="en-US" dirty="0" smtClean="0"/>
              <a:t> yang </a:t>
            </a:r>
            <a:r>
              <a:rPr lang="en-US" dirty="0" err="1" smtClean="0"/>
              <a:t>bersangkutan</a:t>
            </a:r>
            <a:r>
              <a:rPr lang="en-US" dirty="0" smtClean="0"/>
              <a:t> </a:t>
            </a:r>
            <a:r>
              <a:rPr lang="en-US" dirty="0" err="1" smtClean="0"/>
              <a:t>dengan</a:t>
            </a:r>
            <a:r>
              <a:rPr lang="en-US" dirty="0" smtClean="0"/>
              <a:t> </a:t>
            </a:r>
            <a:r>
              <a:rPr lang="en-US" dirty="0" err="1" smtClean="0"/>
              <a:t>disaksikan</a:t>
            </a:r>
            <a:r>
              <a:rPr lang="en-US" dirty="0" smtClean="0"/>
              <a:t> </a:t>
            </a:r>
            <a:r>
              <a:rPr lang="en-US" dirty="0" err="1" smtClean="0"/>
              <a:t>oleh</a:t>
            </a:r>
            <a:r>
              <a:rPr lang="en-US" dirty="0" smtClean="0"/>
              <a:t> </a:t>
            </a:r>
            <a:r>
              <a:rPr lang="en-US" dirty="0" err="1" smtClean="0"/>
              <a:t>dua</a:t>
            </a:r>
            <a:r>
              <a:rPr lang="en-US" dirty="0" smtClean="0"/>
              <a:t> </a:t>
            </a:r>
            <a:r>
              <a:rPr lang="en-US" dirty="0" err="1" smtClean="0"/>
              <a:t>orang</a:t>
            </a:r>
            <a:r>
              <a:rPr lang="en-US" dirty="0" smtClean="0"/>
              <a:t> </a:t>
            </a:r>
            <a:r>
              <a:rPr lang="en-US" dirty="0" err="1" smtClean="0"/>
              <a:t>masing-masing</a:t>
            </a:r>
            <a:r>
              <a:rPr lang="en-US" dirty="0" smtClean="0"/>
              <a:t> </a:t>
            </a:r>
            <a:r>
              <a:rPr lang="en-US" dirty="0" err="1" smtClean="0"/>
              <a:t>pihak</a:t>
            </a:r>
            <a:r>
              <a:rPr lang="en-US" dirty="0" smtClean="0"/>
              <a:t> </a:t>
            </a:r>
            <a:r>
              <a:rPr lang="en-US" dirty="0" err="1" smtClean="0"/>
              <a:t>pemilik</a:t>
            </a:r>
            <a:r>
              <a:rPr lang="en-US" dirty="0" smtClean="0"/>
              <a:t> </a:t>
            </a:r>
            <a:r>
              <a:rPr lang="en-US" dirty="0" err="1" smtClean="0"/>
              <a:t>dan</a:t>
            </a:r>
            <a:r>
              <a:rPr lang="en-US" dirty="0" smtClean="0"/>
              <a:t> </a:t>
            </a:r>
            <a:r>
              <a:rPr lang="en-US" dirty="0" err="1" smtClean="0"/>
              <a:t>penggarap</a:t>
            </a:r>
            <a:r>
              <a:rPr lang="en-US" dirty="0" smtClean="0"/>
              <a:t>.</a:t>
            </a:r>
          </a:p>
          <a:p>
            <a:r>
              <a:rPr lang="en-US" dirty="0" err="1" smtClean="0"/>
              <a:t>Perjanjian</a:t>
            </a:r>
            <a:r>
              <a:rPr lang="en-US" dirty="0" smtClean="0"/>
              <a:t> </a:t>
            </a:r>
            <a:r>
              <a:rPr lang="en-US" dirty="0" err="1" smtClean="0"/>
              <a:t>tsb</a:t>
            </a:r>
            <a:r>
              <a:rPr lang="en-US" dirty="0" smtClean="0"/>
              <a:t> </a:t>
            </a:r>
            <a:r>
              <a:rPr lang="en-US" dirty="0" err="1" smtClean="0"/>
              <a:t>memerlukan</a:t>
            </a:r>
            <a:r>
              <a:rPr lang="en-US" dirty="0" smtClean="0"/>
              <a:t> </a:t>
            </a:r>
            <a:r>
              <a:rPr lang="en-US" dirty="0" err="1" smtClean="0"/>
              <a:t>pengesahan</a:t>
            </a:r>
            <a:r>
              <a:rPr lang="en-US" dirty="0" smtClean="0"/>
              <a:t> </a:t>
            </a:r>
            <a:r>
              <a:rPr lang="en-US" dirty="0" err="1" smtClean="0"/>
              <a:t>Camat</a:t>
            </a:r>
            <a:r>
              <a:rPr lang="en-US" dirty="0" smtClean="0"/>
              <a:t>, </a:t>
            </a:r>
            <a:r>
              <a:rPr lang="en-US" dirty="0" err="1" smtClean="0"/>
              <a:t>dan</a:t>
            </a:r>
            <a:r>
              <a:rPr lang="en-US" dirty="0" smtClean="0"/>
              <a:t> </a:t>
            </a:r>
            <a:r>
              <a:rPr lang="en-US" dirty="0" err="1" smtClean="0"/>
              <a:t>pada</a:t>
            </a:r>
            <a:r>
              <a:rPr lang="en-US" dirty="0" smtClean="0"/>
              <a:t> </a:t>
            </a:r>
            <a:r>
              <a:rPr lang="en-US" dirty="0" err="1" smtClean="0"/>
              <a:t>tiap-tiap</a:t>
            </a:r>
            <a:r>
              <a:rPr lang="en-US" dirty="0" smtClean="0"/>
              <a:t> </a:t>
            </a:r>
            <a:r>
              <a:rPr lang="en-US" dirty="0" err="1" smtClean="0"/>
              <a:t>kerapatan</a:t>
            </a:r>
            <a:r>
              <a:rPr lang="en-US" dirty="0" smtClean="0"/>
              <a:t> </a:t>
            </a:r>
            <a:r>
              <a:rPr lang="en-US" dirty="0" err="1" smtClean="0"/>
              <a:t>desa</a:t>
            </a:r>
            <a:r>
              <a:rPr lang="en-US" dirty="0" smtClean="0"/>
              <a:t> </a:t>
            </a:r>
            <a:r>
              <a:rPr lang="en-US" dirty="0" err="1" smtClean="0"/>
              <a:t>Kepala</a:t>
            </a:r>
            <a:r>
              <a:rPr lang="en-US" dirty="0" smtClean="0"/>
              <a:t> </a:t>
            </a:r>
            <a:r>
              <a:rPr lang="en-US" dirty="0" err="1" smtClean="0"/>
              <a:t>Desa</a:t>
            </a:r>
            <a:r>
              <a:rPr lang="en-US" dirty="0" smtClean="0"/>
              <a:t> </a:t>
            </a:r>
            <a:r>
              <a:rPr lang="en-US" dirty="0" err="1" smtClean="0"/>
              <a:t>mengumumkan</a:t>
            </a:r>
            <a:r>
              <a:rPr lang="en-US" dirty="0" smtClean="0"/>
              <a:t> </a:t>
            </a:r>
            <a:r>
              <a:rPr lang="en-US" dirty="0" err="1" smtClean="0"/>
              <a:t>semua</a:t>
            </a:r>
            <a:r>
              <a:rPr lang="en-US" dirty="0" smtClean="0"/>
              <a:t> </a:t>
            </a:r>
            <a:r>
              <a:rPr lang="en-US" dirty="0" err="1" smtClean="0"/>
              <a:t>perjanjian</a:t>
            </a:r>
            <a:r>
              <a:rPr lang="en-US" dirty="0" smtClean="0"/>
              <a:t> </a:t>
            </a:r>
            <a:r>
              <a:rPr lang="en-US" dirty="0" err="1" smtClean="0"/>
              <a:t>bagi</a:t>
            </a:r>
            <a:r>
              <a:rPr lang="en-US" dirty="0" smtClean="0"/>
              <a:t> </a:t>
            </a:r>
            <a:r>
              <a:rPr lang="en-US" dirty="0" err="1" smtClean="0"/>
              <a:t>hasil</a:t>
            </a:r>
            <a:r>
              <a:rPr lang="en-US" dirty="0" smtClean="0"/>
              <a:t>.</a:t>
            </a:r>
          </a:p>
          <a:p>
            <a:pPr algn="ctr">
              <a:buNone/>
            </a:pPr>
            <a:r>
              <a:rPr lang="en-US" dirty="0" smtClean="0"/>
              <a:t>85</a:t>
            </a:r>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87562"/>
          </a:xfrm>
        </p:spPr>
        <p:txBody>
          <a:bodyPr>
            <a:normAutofit fontScale="90000"/>
          </a:bodyPr>
          <a:lstStyle/>
          <a:p>
            <a:pPr lvl="0" algn="l"/>
            <a:r>
              <a:rPr lang="en-US" sz="3200" dirty="0" smtClean="0"/>
              <a:t/>
            </a:r>
            <a:br>
              <a:rPr lang="en-US" sz="3200" dirty="0" smtClean="0"/>
            </a:br>
            <a:r>
              <a:rPr lang="en-US" sz="3200" dirty="0" smtClean="0"/>
              <a:t>2)</a:t>
            </a:r>
            <a:r>
              <a:rPr lang="en-US" sz="3200" dirty="0" err="1" smtClean="0"/>
              <a:t>Perjanjian</a:t>
            </a:r>
            <a:r>
              <a:rPr lang="en-US" sz="3200" dirty="0" smtClean="0"/>
              <a:t> </a:t>
            </a:r>
            <a:r>
              <a:rPr lang="en-US" sz="3200" dirty="0" err="1" smtClean="0"/>
              <a:t>bagi</a:t>
            </a:r>
            <a:r>
              <a:rPr lang="en-US" sz="3200" dirty="0" smtClean="0"/>
              <a:t> </a:t>
            </a:r>
            <a:r>
              <a:rPr lang="en-US" sz="3200" dirty="0" err="1" smtClean="0"/>
              <a:t>hasil</a:t>
            </a:r>
            <a:r>
              <a:rPr lang="en-US" sz="3200" dirty="0" smtClean="0"/>
              <a:t> </a:t>
            </a:r>
            <a:r>
              <a:rPr lang="en-US" sz="3200" dirty="0" err="1" smtClean="0"/>
              <a:t>diadakan</a:t>
            </a:r>
            <a:r>
              <a:rPr lang="en-US" sz="3200" dirty="0" smtClean="0"/>
              <a:t> </a:t>
            </a:r>
            <a:r>
              <a:rPr lang="en-US" sz="3200" dirty="0" err="1" smtClean="0"/>
              <a:t>untuk</a:t>
            </a:r>
            <a:r>
              <a:rPr lang="en-US" sz="3200" dirty="0" smtClean="0"/>
              <a:t> </a:t>
            </a:r>
            <a:r>
              <a:rPr lang="en-US" sz="3200" dirty="0" err="1" smtClean="0"/>
              <a:t>waktu</a:t>
            </a:r>
            <a:r>
              <a:rPr lang="en-US" sz="3200" dirty="0" smtClean="0"/>
              <a:t> </a:t>
            </a:r>
            <a:r>
              <a:rPr lang="en-US" sz="3200" dirty="0" err="1" smtClean="0"/>
              <a:t>yg</a:t>
            </a:r>
            <a:r>
              <a:rPr lang="en-US" sz="3200" dirty="0" smtClean="0"/>
              <a:t> </a:t>
            </a:r>
            <a:r>
              <a:rPr lang="en-US" sz="3200" dirty="0" err="1" smtClean="0"/>
              <a:t>dinyatakan</a:t>
            </a:r>
            <a:r>
              <a:rPr lang="en-US" sz="3200" dirty="0" smtClean="0"/>
              <a:t> </a:t>
            </a:r>
            <a:r>
              <a:rPr lang="en-US" sz="3200" dirty="0" err="1" smtClean="0"/>
              <a:t>dalam</a:t>
            </a:r>
            <a:r>
              <a:rPr lang="en-US" sz="3200" dirty="0" smtClean="0"/>
              <a:t> </a:t>
            </a:r>
            <a:r>
              <a:rPr lang="en-US" sz="3200" dirty="0" err="1" smtClean="0"/>
              <a:t>perjanjian</a:t>
            </a:r>
            <a:r>
              <a:rPr lang="en-US" sz="3200" dirty="0" smtClean="0"/>
              <a:t> </a:t>
            </a:r>
            <a:r>
              <a:rPr lang="en-US" sz="3200" dirty="0" err="1" smtClean="0"/>
              <a:t>dengan</a:t>
            </a:r>
            <a:r>
              <a:rPr lang="en-US" sz="3200" dirty="0" smtClean="0"/>
              <a:t> </a:t>
            </a:r>
            <a:r>
              <a:rPr lang="en-US" sz="3200" dirty="0" err="1" smtClean="0"/>
              <a:t>ketentuan</a:t>
            </a:r>
            <a:r>
              <a:rPr lang="en-US" sz="3200" dirty="0" smtClean="0"/>
              <a:t> </a:t>
            </a:r>
            <a:r>
              <a:rPr lang="en-US" sz="3200" dirty="0" err="1" smtClean="0"/>
              <a:t>bahwa</a:t>
            </a:r>
            <a:r>
              <a:rPr lang="en-US" sz="3200" dirty="0" smtClean="0"/>
              <a:t> </a:t>
            </a:r>
            <a:r>
              <a:rPr lang="en-US" sz="3200" dirty="0" err="1" smtClean="0"/>
              <a:t>bagi</a:t>
            </a:r>
            <a:r>
              <a:rPr lang="en-US" sz="3200" dirty="0" smtClean="0"/>
              <a:t> </a:t>
            </a:r>
            <a:r>
              <a:rPr lang="en-US" sz="3200" dirty="0" err="1" smtClean="0"/>
              <a:t>sawah</a:t>
            </a:r>
            <a:r>
              <a:rPr lang="en-US" sz="3200" dirty="0" smtClean="0"/>
              <a:t> </a:t>
            </a:r>
            <a:r>
              <a:rPr lang="en-US" sz="3200" dirty="0" err="1" smtClean="0"/>
              <a:t>waktu</a:t>
            </a:r>
            <a:r>
              <a:rPr lang="en-US" sz="3200" dirty="0" smtClean="0"/>
              <a:t> </a:t>
            </a:r>
            <a:r>
              <a:rPr lang="en-US" sz="3200" dirty="0" err="1" smtClean="0"/>
              <a:t>tersebut</a:t>
            </a:r>
            <a:r>
              <a:rPr lang="en-US" sz="3200" dirty="0" smtClean="0"/>
              <a:t> </a:t>
            </a:r>
            <a:r>
              <a:rPr lang="en-US" sz="3200" dirty="0" err="1" smtClean="0"/>
              <a:t>sekurang-kurangnya</a:t>
            </a:r>
            <a:r>
              <a:rPr lang="en-US" sz="3200" dirty="0" smtClean="0"/>
              <a:t> 3 </a:t>
            </a:r>
            <a:r>
              <a:rPr lang="en-US" sz="3200" dirty="0" err="1" smtClean="0"/>
              <a:t>tahun</a:t>
            </a:r>
            <a:r>
              <a:rPr lang="en-US" sz="3200" dirty="0" smtClean="0"/>
              <a:t> </a:t>
            </a:r>
            <a:r>
              <a:rPr lang="en-US" sz="3200" dirty="0" err="1" smtClean="0"/>
              <a:t>dan</a:t>
            </a:r>
            <a:r>
              <a:rPr lang="en-US" sz="3200" dirty="0" smtClean="0"/>
              <a:t> </a:t>
            </a:r>
            <a:r>
              <a:rPr lang="en-US" sz="3200" dirty="0" err="1" smtClean="0"/>
              <a:t>bagi</a:t>
            </a:r>
            <a:r>
              <a:rPr lang="en-US" sz="3200" dirty="0" smtClean="0"/>
              <a:t> </a:t>
            </a:r>
            <a:r>
              <a:rPr lang="en-US" sz="3200" dirty="0" err="1" smtClean="0"/>
              <a:t>tanah</a:t>
            </a:r>
            <a:r>
              <a:rPr lang="en-US" sz="3200" dirty="0" smtClean="0"/>
              <a:t> </a:t>
            </a:r>
            <a:r>
              <a:rPr lang="en-US" sz="3200" dirty="0" err="1" smtClean="0"/>
              <a:t>kering</a:t>
            </a:r>
            <a:r>
              <a:rPr lang="en-US" sz="3200" dirty="0" smtClean="0"/>
              <a:t> </a:t>
            </a:r>
            <a:r>
              <a:rPr lang="en-US" sz="3200" dirty="0" err="1" smtClean="0"/>
              <a:t>sekurang-kurangnya</a:t>
            </a:r>
            <a:r>
              <a:rPr lang="en-US" sz="3200" dirty="0" smtClean="0"/>
              <a:t> 5 </a:t>
            </a:r>
            <a:r>
              <a:rPr lang="en-US" sz="3200" dirty="0" err="1" smtClean="0"/>
              <a:t>tahun</a:t>
            </a:r>
            <a:r>
              <a:rPr lang="en-US" sz="3200" dirty="0" smtClean="0"/>
              <a:t>’</a:t>
            </a:r>
            <a:br>
              <a:rPr lang="en-US" sz="3200" dirty="0" smtClean="0"/>
            </a:br>
            <a:endParaRPr lang="en-US" sz="3200" dirty="0"/>
          </a:p>
        </p:txBody>
      </p:sp>
      <p:sp>
        <p:nvSpPr>
          <p:cNvPr id="3" name="Content Placeholder 2"/>
          <p:cNvSpPr>
            <a:spLocks noGrp="1"/>
          </p:cNvSpPr>
          <p:nvPr>
            <p:ph idx="1"/>
          </p:nvPr>
        </p:nvSpPr>
        <p:spPr>
          <a:xfrm>
            <a:off x="457200" y="2590800"/>
            <a:ext cx="8229600" cy="3886200"/>
          </a:xfrm>
        </p:spPr>
        <p:txBody>
          <a:bodyPr>
            <a:normAutofit/>
          </a:bodyPr>
          <a:lstStyle/>
          <a:p>
            <a:pPr lvl="0">
              <a:buNone/>
            </a:pPr>
            <a:r>
              <a:rPr lang="en-US" dirty="0" smtClean="0"/>
              <a:t>3)</a:t>
            </a:r>
            <a:r>
              <a:rPr lang="en-US" dirty="0" err="1" smtClean="0"/>
              <a:t>Perjanjian</a:t>
            </a:r>
            <a:r>
              <a:rPr lang="en-US" dirty="0" smtClean="0"/>
              <a:t> </a:t>
            </a:r>
            <a:r>
              <a:rPr lang="en-US" dirty="0" err="1" smtClean="0"/>
              <a:t>bagi</a:t>
            </a:r>
            <a:r>
              <a:rPr lang="en-US" dirty="0" smtClean="0"/>
              <a:t> </a:t>
            </a:r>
            <a:r>
              <a:rPr lang="en-US" dirty="0" err="1" smtClean="0"/>
              <a:t>hasil</a:t>
            </a:r>
            <a:r>
              <a:rPr lang="en-US" dirty="0" smtClean="0"/>
              <a:t> </a:t>
            </a:r>
            <a:r>
              <a:rPr lang="en-US" dirty="0" err="1" smtClean="0"/>
              <a:t>tidak</a:t>
            </a:r>
            <a:r>
              <a:rPr lang="en-US" dirty="0" smtClean="0"/>
              <a:t> </a:t>
            </a:r>
            <a:r>
              <a:rPr lang="en-US" dirty="0" err="1" smtClean="0"/>
              <a:t>terputus</a:t>
            </a:r>
            <a:r>
              <a:rPr lang="en-US" dirty="0" smtClean="0"/>
              <a:t> </a:t>
            </a:r>
            <a:r>
              <a:rPr lang="en-US" dirty="0" err="1" smtClean="0"/>
              <a:t>karena</a:t>
            </a:r>
            <a:r>
              <a:rPr lang="en-US" dirty="0" smtClean="0"/>
              <a:t> </a:t>
            </a:r>
            <a:r>
              <a:rPr lang="en-US" dirty="0" err="1" smtClean="0"/>
              <a:t>perpindahan</a:t>
            </a:r>
            <a:r>
              <a:rPr lang="en-US" dirty="0" smtClean="0"/>
              <a:t> </a:t>
            </a:r>
            <a:r>
              <a:rPr lang="en-US" dirty="0" err="1" smtClean="0"/>
              <a:t>hak</a:t>
            </a:r>
            <a:r>
              <a:rPr lang="en-US" dirty="0" smtClean="0"/>
              <a:t> </a:t>
            </a:r>
            <a:r>
              <a:rPr lang="en-US" dirty="0" err="1" smtClean="0"/>
              <a:t>milik</a:t>
            </a:r>
            <a:r>
              <a:rPr lang="en-US" dirty="0" smtClean="0"/>
              <a:t> </a:t>
            </a:r>
            <a:r>
              <a:rPr lang="en-US" dirty="0" err="1" smtClean="0"/>
              <a:t>kepada</a:t>
            </a:r>
            <a:r>
              <a:rPr lang="en-US" dirty="0" smtClean="0"/>
              <a:t> </a:t>
            </a:r>
            <a:r>
              <a:rPr lang="en-US" dirty="0" err="1" smtClean="0"/>
              <a:t>orang</a:t>
            </a:r>
            <a:r>
              <a:rPr lang="en-US" dirty="0" smtClean="0"/>
              <a:t> lain.</a:t>
            </a:r>
          </a:p>
          <a:p>
            <a:pPr lvl="0">
              <a:buNone/>
            </a:pPr>
            <a:r>
              <a:rPr lang="en-US" dirty="0" smtClean="0"/>
              <a:t>    </a:t>
            </a:r>
            <a:r>
              <a:rPr lang="en-US" dirty="0" err="1" smtClean="0"/>
              <a:t>Demikian</a:t>
            </a:r>
            <a:r>
              <a:rPr lang="en-US" dirty="0" smtClean="0"/>
              <a:t> pula </a:t>
            </a:r>
            <a:r>
              <a:rPr lang="en-US" dirty="0" err="1" smtClean="0"/>
              <a:t>pabila</a:t>
            </a:r>
            <a:r>
              <a:rPr lang="en-US" dirty="0" smtClean="0"/>
              <a:t> </a:t>
            </a:r>
            <a:r>
              <a:rPr lang="en-US" dirty="0" err="1" smtClean="0"/>
              <a:t>penggrap</a:t>
            </a:r>
            <a:r>
              <a:rPr lang="en-US" dirty="0" smtClean="0"/>
              <a:t> </a:t>
            </a:r>
            <a:r>
              <a:rPr lang="en-US" dirty="0" err="1" smtClean="0"/>
              <a:t>meninggal</a:t>
            </a:r>
            <a:r>
              <a:rPr lang="en-US" dirty="0" smtClean="0"/>
              <a:t> </a:t>
            </a:r>
            <a:r>
              <a:rPr lang="en-US" dirty="0" err="1" smtClean="0"/>
              <a:t>dunia</a:t>
            </a:r>
            <a:r>
              <a:rPr lang="en-US" dirty="0" smtClean="0"/>
              <a:t> </a:t>
            </a:r>
            <a:r>
              <a:rPr lang="en-US" dirty="0" err="1" smtClean="0"/>
              <a:t>perjanjian</a:t>
            </a:r>
            <a:r>
              <a:rPr lang="en-US" dirty="0" smtClean="0"/>
              <a:t> </a:t>
            </a:r>
            <a:r>
              <a:rPr lang="en-US" dirty="0" err="1" smtClean="0"/>
              <a:t>bagi</a:t>
            </a:r>
            <a:r>
              <a:rPr lang="en-US" dirty="0" smtClean="0"/>
              <a:t> </a:t>
            </a:r>
            <a:r>
              <a:rPr lang="en-US" dirty="0" err="1" smtClean="0"/>
              <a:t>hasil</a:t>
            </a:r>
            <a:r>
              <a:rPr lang="en-US" dirty="0" smtClean="0"/>
              <a:t> </a:t>
            </a:r>
            <a:r>
              <a:rPr lang="en-US" dirty="0" err="1" smtClean="0"/>
              <a:t>dilanjutkan</a:t>
            </a:r>
            <a:r>
              <a:rPr lang="en-US" dirty="0" smtClean="0"/>
              <a:t> </a:t>
            </a:r>
            <a:r>
              <a:rPr lang="en-US" dirty="0" err="1" smtClean="0"/>
              <a:t>oleh</a:t>
            </a:r>
            <a:r>
              <a:rPr lang="en-US" dirty="0" smtClean="0"/>
              <a:t> </a:t>
            </a:r>
            <a:r>
              <a:rPr lang="en-US" dirty="0" err="1" smtClean="0"/>
              <a:t>ahli</a:t>
            </a:r>
            <a:r>
              <a:rPr lang="en-US" dirty="0" smtClean="0"/>
              <a:t> </a:t>
            </a:r>
            <a:r>
              <a:rPr lang="en-US" dirty="0" err="1" smtClean="0"/>
              <a:t>waris</a:t>
            </a:r>
            <a:r>
              <a:rPr lang="en-US" dirty="0" smtClean="0"/>
              <a:t>.</a:t>
            </a:r>
          </a:p>
          <a:p>
            <a:pPr algn="ctr">
              <a:buNone/>
            </a:pPr>
            <a:r>
              <a:rPr lang="en-US" dirty="0" smtClean="0"/>
              <a:t>86</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pPr marL="514350" lvl="0" indent="-514350" algn="l">
              <a:buAutoNum type="alphaLcPeriod"/>
            </a:pPr>
            <a:r>
              <a:rPr lang="en-US" sz="3200" dirty="0" err="1" smtClean="0"/>
              <a:t>Atas</a:t>
            </a:r>
            <a:r>
              <a:rPr lang="en-US" sz="3200" dirty="0" smtClean="0"/>
              <a:t> </a:t>
            </a:r>
            <a:r>
              <a:rPr lang="en-US" sz="3200" dirty="0" err="1" smtClean="0"/>
              <a:t>persetujuan</a:t>
            </a:r>
            <a:r>
              <a:rPr lang="en-US" sz="3200" dirty="0" smtClean="0"/>
              <a:t> </a:t>
            </a:r>
            <a:r>
              <a:rPr lang="en-US" sz="3200" dirty="0" err="1" smtClean="0"/>
              <a:t>kedua</a:t>
            </a:r>
            <a:r>
              <a:rPr lang="en-US" sz="3200" dirty="0" smtClean="0"/>
              <a:t> </a:t>
            </a:r>
            <a:r>
              <a:rPr lang="en-US" sz="3200" dirty="0" err="1" smtClean="0"/>
              <a:t>belah</a:t>
            </a:r>
            <a:r>
              <a:rPr lang="en-US" sz="3200" dirty="0" smtClean="0"/>
              <a:t> </a:t>
            </a:r>
            <a:r>
              <a:rPr lang="en-US" sz="3200" dirty="0" err="1" smtClean="0"/>
              <a:t>pihak</a:t>
            </a:r>
            <a:r>
              <a:rPr lang="en-US" sz="3200" dirty="0" smtClean="0"/>
              <a:t> </a:t>
            </a:r>
            <a:r>
              <a:rPr lang="en-US" sz="3200" dirty="0" err="1" smtClean="0"/>
              <a:t>yg</a:t>
            </a:r>
            <a:r>
              <a:rPr lang="en-US" sz="3200" dirty="0" smtClean="0"/>
              <a:t> </a:t>
            </a:r>
            <a:r>
              <a:rPr lang="en-US" sz="3200" dirty="0" err="1" smtClean="0"/>
              <a:t>bersangkutan</a:t>
            </a:r>
            <a:r>
              <a:rPr lang="en-US" sz="3200" dirty="0" smtClean="0"/>
              <a:t> </a:t>
            </a:r>
            <a:r>
              <a:rPr lang="en-US" sz="3200" dirty="0" err="1" smtClean="0"/>
              <a:t>dan</a:t>
            </a:r>
            <a:r>
              <a:rPr lang="en-US" sz="3200" dirty="0" smtClean="0"/>
              <a:t> </a:t>
            </a:r>
            <a:r>
              <a:rPr lang="en-US" sz="3200" dirty="0" err="1" smtClean="0"/>
              <a:t>setelah</a:t>
            </a:r>
            <a:r>
              <a:rPr lang="en-US" sz="3200" dirty="0" smtClean="0"/>
              <a:t> </a:t>
            </a:r>
            <a:r>
              <a:rPr lang="en-US" sz="3200" dirty="0" err="1" smtClean="0"/>
              <a:t>mereka</a:t>
            </a:r>
            <a:r>
              <a:rPr lang="en-US" sz="3200" dirty="0" smtClean="0"/>
              <a:t> </a:t>
            </a:r>
            <a:r>
              <a:rPr lang="en-US" sz="3200" dirty="0" err="1" smtClean="0"/>
              <a:t>laporkan</a:t>
            </a:r>
            <a:r>
              <a:rPr lang="en-US" sz="3200" dirty="0" smtClean="0"/>
              <a:t> </a:t>
            </a:r>
            <a:r>
              <a:rPr lang="en-US" sz="3200" dirty="0" err="1" smtClean="0"/>
              <a:t>kepada</a:t>
            </a:r>
            <a:r>
              <a:rPr lang="en-US" sz="3200" dirty="0" smtClean="0"/>
              <a:t> </a:t>
            </a:r>
            <a:r>
              <a:rPr lang="en-US" sz="3200" dirty="0" err="1" smtClean="0"/>
              <a:t>Kepala</a:t>
            </a:r>
            <a:r>
              <a:rPr lang="en-US" sz="3200" dirty="0" smtClean="0"/>
              <a:t> </a:t>
            </a:r>
            <a:r>
              <a:rPr lang="en-US" sz="3200" dirty="0" err="1" smtClean="0"/>
              <a:t>Desa</a:t>
            </a:r>
            <a:endParaRPr lang="en-US" sz="3200" dirty="0" smtClean="0"/>
          </a:p>
        </p:txBody>
      </p:sp>
      <p:sp>
        <p:nvSpPr>
          <p:cNvPr id="3" name="Content Placeholder 2"/>
          <p:cNvSpPr>
            <a:spLocks noGrp="1"/>
          </p:cNvSpPr>
          <p:nvPr>
            <p:ph idx="1"/>
          </p:nvPr>
        </p:nvSpPr>
        <p:spPr>
          <a:xfrm>
            <a:off x="381000" y="1874837"/>
            <a:ext cx="8229600" cy="4678363"/>
          </a:xfrm>
        </p:spPr>
        <p:txBody>
          <a:bodyPr>
            <a:normAutofit fontScale="92500" lnSpcReduction="20000"/>
          </a:bodyPr>
          <a:lstStyle/>
          <a:p>
            <a:pPr lvl="0">
              <a:buNone/>
            </a:pPr>
            <a:r>
              <a:rPr lang="en-US" dirty="0" smtClean="0"/>
              <a:t>b. </a:t>
            </a:r>
            <a:r>
              <a:rPr lang="en-US" dirty="0" err="1" smtClean="0"/>
              <a:t>Dengan</a:t>
            </a:r>
            <a:r>
              <a:rPr lang="en-US" dirty="0" smtClean="0"/>
              <a:t> </a:t>
            </a:r>
            <a:r>
              <a:rPr lang="en-US" dirty="0" err="1" smtClean="0"/>
              <a:t>ijin</a:t>
            </a:r>
            <a:r>
              <a:rPr lang="en-US" dirty="0" smtClean="0"/>
              <a:t> </a:t>
            </a:r>
            <a:r>
              <a:rPr lang="en-US" dirty="0" err="1" smtClean="0"/>
              <a:t>Kepala</a:t>
            </a:r>
            <a:r>
              <a:rPr lang="en-US" dirty="0" smtClean="0"/>
              <a:t> </a:t>
            </a:r>
            <a:r>
              <a:rPr lang="en-US" dirty="0" err="1" smtClean="0"/>
              <a:t>Desa</a:t>
            </a:r>
            <a:r>
              <a:rPr lang="en-US" dirty="0" smtClean="0"/>
              <a:t> </a:t>
            </a:r>
            <a:r>
              <a:rPr lang="en-US" dirty="0" err="1" smtClean="0"/>
              <a:t>atau</a:t>
            </a:r>
            <a:r>
              <a:rPr lang="en-US" dirty="0" smtClean="0"/>
              <a:t> </a:t>
            </a:r>
            <a:r>
              <a:rPr lang="en-US" dirty="0" err="1" smtClean="0"/>
              <a:t>tuntutan</a:t>
            </a:r>
            <a:r>
              <a:rPr lang="en-US" dirty="0" smtClean="0"/>
              <a:t> </a:t>
            </a:r>
            <a:r>
              <a:rPr lang="en-US" dirty="0" err="1" smtClean="0"/>
              <a:t>pemilik</a:t>
            </a:r>
            <a:r>
              <a:rPr lang="en-US" dirty="0" smtClean="0"/>
              <a:t> </a:t>
            </a:r>
            <a:r>
              <a:rPr lang="en-US" dirty="0" err="1" smtClean="0"/>
              <a:t>dalam</a:t>
            </a:r>
            <a:r>
              <a:rPr lang="en-US" dirty="0" smtClean="0"/>
              <a:t> </a:t>
            </a:r>
            <a:r>
              <a:rPr lang="en-US" dirty="0" err="1" smtClean="0"/>
              <a:t>menggarap</a:t>
            </a:r>
            <a:r>
              <a:rPr lang="en-US" dirty="0" smtClean="0"/>
              <a:t> </a:t>
            </a:r>
            <a:r>
              <a:rPr lang="en-US" dirty="0" err="1" smtClean="0"/>
              <a:t>tidak</a:t>
            </a:r>
            <a:r>
              <a:rPr lang="en-US" dirty="0" smtClean="0"/>
              <a:t> </a:t>
            </a:r>
            <a:r>
              <a:rPr lang="en-US" dirty="0" err="1" smtClean="0"/>
              <a:t>mengusahakan</a:t>
            </a:r>
            <a:r>
              <a:rPr lang="en-US" dirty="0" smtClean="0"/>
              <a:t> </a:t>
            </a:r>
            <a:r>
              <a:rPr lang="en-US" dirty="0" err="1" smtClean="0"/>
              <a:t>tanah</a:t>
            </a:r>
            <a:r>
              <a:rPr lang="en-US" dirty="0" smtClean="0"/>
              <a:t>  yang </a:t>
            </a:r>
            <a:r>
              <a:rPr lang="en-US" dirty="0" err="1" smtClean="0"/>
              <a:t>bersangkutan</a:t>
            </a:r>
            <a:r>
              <a:rPr lang="en-US" dirty="0" smtClean="0"/>
              <a:t> </a:t>
            </a:r>
            <a:r>
              <a:rPr lang="en-US" dirty="0" err="1" smtClean="0"/>
              <a:t>sebagaimana</a:t>
            </a:r>
            <a:r>
              <a:rPr lang="en-US" dirty="0" smtClean="0"/>
              <a:t> </a:t>
            </a:r>
            <a:r>
              <a:rPr lang="en-US" dirty="0" err="1" smtClean="0"/>
              <a:t>mestinya</a:t>
            </a:r>
            <a:r>
              <a:rPr lang="en-US" dirty="0" smtClean="0"/>
              <a:t> </a:t>
            </a:r>
            <a:r>
              <a:rPr lang="en-US" dirty="0" err="1" smtClean="0"/>
              <a:t>atau</a:t>
            </a:r>
            <a:r>
              <a:rPr lang="en-US" dirty="0" smtClean="0"/>
              <a:t> </a:t>
            </a:r>
            <a:r>
              <a:rPr lang="en-US" dirty="0" err="1" smtClean="0"/>
              <a:t>tidak</a:t>
            </a:r>
            <a:r>
              <a:rPr lang="en-US" dirty="0" smtClean="0"/>
              <a:t> </a:t>
            </a:r>
            <a:r>
              <a:rPr lang="en-US" dirty="0" err="1" smtClean="0"/>
              <a:t>menyerahkan</a:t>
            </a:r>
            <a:r>
              <a:rPr lang="en-US" dirty="0" smtClean="0"/>
              <a:t> </a:t>
            </a:r>
            <a:r>
              <a:rPr lang="en-US" dirty="0" err="1" smtClean="0"/>
              <a:t>sebagian</a:t>
            </a:r>
            <a:r>
              <a:rPr lang="en-US" dirty="0" smtClean="0"/>
              <a:t> </a:t>
            </a:r>
            <a:r>
              <a:rPr lang="en-US" dirty="0" err="1" smtClean="0"/>
              <a:t>hasil</a:t>
            </a:r>
            <a:r>
              <a:rPr lang="en-US" dirty="0" smtClean="0"/>
              <a:t> </a:t>
            </a:r>
            <a:r>
              <a:rPr lang="en-US" dirty="0" err="1" smtClean="0"/>
              <a:t>tanah</a:t>
            </a:r>
            <a:r>
              <a:rPr lang="en-US" dirty="0" smtClean="0"/>
              <a:t> yang </a:t>
            </a:r>
            <a:r>
              <a:rPr lang="en-US" dirty="0" err="1" smtClean="0"/>
              <a:t>ditentukan</a:t>
            </a:r>
            <a:r>
              <a:rPr lang="en-US" dirty="0" smtClean="0"/>
              <a:t> </a:t>
            </a:r>
            <a:r>
              <a:rPr lang="en-US" dirty="0" err="1" smtClean="0"/>
              <a:t>pada</a:t>
            </a:r>
            <a:r>
              <a:rPr lang="en-US" dirty="0" smtClean="0"/>
              <a:t> </a:t>
            </a:r>
            <a:r>
              <a:rPr lang="en-US" dirty="0" err="1" smtClean="0"/>
              <a:t>pemilik</a:t>
            </a:r>
            <a:r>
              <a:rPr lang="en-US" dirty="0" smtClean="0"/>
              <a:t> </a:t>
            </a:r>
            <a:r>
              <a:rPr lang="en-US" dirty="0" err="1" smtClean="0"/>
              <a:t>atau</a:t>
            </a:r>
            <a:r>
              <a:rPr lang="en-US" dirty="0" smtClean="0"/>
              <a:t> </a:t>
            </a:r>
            <a:r>
              <a:rPr lang="en-US" dirty="0" err="1" smtClean="0"/>
              <a:t>tidak</a:t>
            </a:r>
            <a:r>
              <a:rPr lang="en-US" dirty="0" smtClean="0"/>
              <a:t> </a:t>
            </a:r>
            <a:r>
              <a:rPr lang="en-US" dirty="0" err="1" smtClean="0"/>
              <a:t>memenuhi</a:t>
            </a:r>
            <a:r>
              <a:rPr lang="en-US" dirty="0" smtClean="0"/>
              <a:t> </a:t>
            </a:r>
            <a:r>
              <a:rPr lang="en-US" dirty="0" err="1" smtClean="0"/>
              <a:t>beban</a:t>
            </a:r>
            <a:r>
              <a:rPr lang="en-US" dirty="0" smtClean="0"/>
              <a:t> yang </a:t>
            </a:r>
            <a:r>
              <a:rPr lang="en-US" dirty="0" err="1" smtClean="0"/>
              <a:t>menjadi</a:t>
            </a:r>
            <a:r>
              <a:rPr lang="en-US" dirty="0" smtClean="0"/>
              <a:t> </a:t>
            </a:r>
            <a:r>
              <a:rPr lang="en-US" dirty="0" err="1" smtClean="0"/>
              <a:t>Tanggunganya</a:t>
            </a:r>
            <a:r>
              <a:rPr lang="en-US" dirty="0" smtClean="0"/>
              <a:t> </a:t>
            </a:r>
            <a:r>
              <a:rPr lang="en-US" dirty="0" err="1" smtClean="0"/>
              <a:t>atau</a:t>
            </a:r>
            <a:r>
              <a:rPr lang="en-US" dirty="0" smtClean="0"/>
              <a:t> </a:t>
            </a:r>
            <a:r>
              <a:rPr lang="en-US" dirty="0" err="1" smtClean="0"/>
              <a:t>tanpa</a:t>
            </a:r>
            <a:r>
              <a:rPr lang="en-US" dirty="0" smtClean="0"/>
              <a:t> </a:t>
            </a:r>
            <a:r>
              <a:rPr lang="en-US" dirty="0" err="1" smtClean="0"/>
              <a:t>ijin</a:t>
            </a:r>
            <a:r>
              <a:rPr lang="en-US" dirty="0" smtClean="0"/>
              <a:t> </a:t>
            </a:r>
            <a:r>
              <a:rPr lang="en-US" dirty="0" err="1" smtClean="0"/>
              <a:t>pemilik</a:t>
            </a:r>
            <a:r>
              <a:rPr lang="en-US" dirty="0" smtClean="0"/>
              <a:t> </a:t>
            </a:r>
            <a:r>
              <a:rPr lang="en-US" dirty="0" err="1" smtClean="0"/>
              <a:t>menyerahkan</a:t>
            </a:r>
            <a:r>
              <a:rPr lang="en-US" dirty="0" smtClean="0"/>
              <a:t> </a:t>
            </a:r>
            <a:r>
              <a:rPr lang="en-US" dirty="0" err="1" smtClean="0"/>
              <a:t>penguasaannya</a:t>
            </a:r>
            <a:r>
              <a:rPr lang="en-US" dirty="0" smtClean="0"/>
              <a:t> </a:t>
            </a:r>
            <a:r>
              <a:rPr lang="en-US" dirty="0" err="1" smtClean="0"/>
              <a:t>pada</a:t>
            </a:r>
            <a:r>
              <a:rPr lang="en-US" dirty="0" smtClean="0"/>
              <a:t> </a:t>
            </a:r>
            <a:r>
              <a:rPr lang="en-US" dirty="0" err="1" smtClean="0"/>
              <a:t>orang</a:t>
            </a:r>
            <a:r>
              <a:rPr lang="en-US" dirty="0" smtClean="0"/>
              <a:t> lain..</a:t>
            </a:r>
          </a:p>
          <a:p>
            <a:pPr lvl="0" algn="ctr">
              <a:buNone/>
            </a:pPr>
            <a:endParaRPr lang="en-US" dirty="0" smtClean="0"/>
          </a:p>
          <a:p>
            <a:pPr lvl="0" algn="ctr">
              <a:buNone/>
            </a:pPr>
            <a:endParaRPr lang="en-US" dirty="0" smtClean="0"/>
          </a:p>
          <a:p>
            <a:pPr lvl="0" algn="ctr">
              <a:buNone/>
            </a:pPr>
            <a:r>
              <a:rPr lang="en-US" dirty="0" smtClean="0"/>
              <a:t>87</a:t>
            </a:r>
          </a:p>
          <a:p>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fontScale="90000"/>
          </a:bodyPr>
          <a:lstStyle/>
          <a:p>
            <a:pPr algn="l"/>
            <a:r>
              <a:rPr lang="en-US" sz="3200" dirty="0" smtClean="0"/>
              <a:t/>
            </a:r>
            <a:br>
              <a:rPr lang="en-US" sz="3200" dirty="0" smtClean="0"/>
            </a:br>
            <a:r>
              <a:rPr lang="en-US" sz="3200" dirty="0" err="1" smtClean="0"/>
              <a:t>Besarnya</a:t>
            </a:r>
            <a:r>
              <a:rPr lang="en-US" sz="3200" dirty="0" smtClean="0"/>
              <a:t> </a:t>
            </a:r>
            <a:r>
              <a:rPr lang="en-US" sz="3200" dirty="0" err="1" smtClean="0"/>
              <a:t>bagian</a:t>
            </a:r>
            <a:r>
              <a:rPr lang="en-US" sz="3200" dirty="0" smtClean="0"/>
              <a:t> </a:t>
            </a:r>
            <a:r>
              <a:rPr lang="en-US" sz="3200" dirty="0" err="1" smtClean="0"/>
              <a:t>hasil</a:t>
            </a:r>
            <a:r>
              <a:rPr lang="en-US" sz="3200" dirty="0" smtClean="0"/>
              <a:t> </a:t>
            </a:r>
            <a:r>
              <a:rPr lang="en-US" sz="3200" dirty="0" err="1" smtClean="0"/>
              <a:t>tanah</a:t>
            </a:r>
            <a:r>
              <a:rPr lang="en-US" sz="3200" dirty="0" smtClean="0"/>
              <a:t> yang </a:t>
            </a:r>
            <a:r>
              <a:rPr lang="en-US" sz="3200" dirty="0" err="1" smtClean="0"/>
              <a:t>menjadi</a:t>
            </a:r>
            <a:r>
              <a:rPr lang="en-US" sz="3200" dirty="0" smtClean="0"/>
              <a:t> </a:t>
            </a:r>
            <a:r>
              <a:rPr lang="en-US" sz="3200" dirty="0" err="1" smtClean="0"/>
              <a:t>hak</a:t>
            </a:r>
            <a:r>
              <a:rPr lang="en-US" sz="3200" dirty="0" smtClean="0"/>
              <a:t> </a:t>
            </a:r>
            <a:r>
              <a:rPr lang="en-US" sz="3200" dirty="0" err="1" smtClean="0"/>
              <a:t>penggarap</a:t>
            </a:r>
            <a:r>
              <a:rPr lang="en-US" sz="3200" dirty="0" smtClean="0"/>
              <a:t> </a:t>
            </a:r>
            <a:r>
              <a:rPr lang="en-US" sz="3200" dirty="0" err="1" smtClean="0"/>
              <a:t>dan</a:t>
            </a:r>
            <a:r>
              <a:rPr lang="en-US" sz="3200" dirty="0" smtClean="0"/>
              <a:t> </a:t>
            </a:r>
            <a:r>
              <a:rPr lang="en-US" sz="3200" dirty="0" err="1" smtClean="0"/>
              <a:t>pemilik</a:t>
            </a:r>
            <a:r>
              <a:rPr lang="en-US" sz="3200" dirty="0" smtClean="0"/>
              <a:t> </a:t>
            </a:r>
            <a:r>
              <a:rPr lang="en-US" sz="3200" dirty="0" err="1" smtClean="0"/>
              <a:t>tanah</a:t>
            </a:r>
            <a:r>
              <a:rPr lang="en-US" sz="3200" dirty="0" smtClean="0"/>
              <a:t> </a:t>
            </a:r>
            <a:r>
              <a:rPr lang="en-US" sz="3200" dirty="0" err="1" smtClean="0"/>
              <a:t>tiap-tiap</a:t>
            </a:r>
            <a:r>
              <a:rPr lang="en-US" sz="3200" dirty="0" smtClean="0"/>
              <a:t> Daerah Tingkat II </a:t>
            </a:r>
            <a:r>
              <a:rPr lang="en-US" sz="3200" dirty="0" err="1" smtClean="0"/>
              <a:t>ditetapkan</a:t>
            </a:r>
            <a:r>
              <a:rPr lang="en-US" sz="3200" dirty="0" smtClean="0"/>
              <a:t> </a:t>
            </a:r>
            <a:r>
              <a:rPr lang="en-US" sz="3200" dirty="0" err="1" smtClean="0"/>
              <a:t>oleh</a:t>
            </a:r>
            <a:r>
              <a:rPr lang="en-US" sz="3200" dirty="0" smtClean="0"/>
              <a:t> </a:t>
            </a:r>
            <a:r>
              <a:rPr lang="en-US" sz="3200" dirty="0" err="1" smtClean="0"/>
              <a:t>Bupati</a:t>
            </a:r>
            <a:r>
              <a:rPr lang="en-US" sz="3200" dirty="0" smtClean="0"/>
              <a:t>/</a:t>
            </a:r>
            <a:r>
              <a:rPr lang="en-US" sz="3200" dirty="0" err="1" smtClean="0"/>
              <a:t>Kepala</a:t>
            </a:r>
            <a:r>
              <a:rPr lang="en-US" sz="3200" dirty="0" smtClean="0"/>
              <a:t> Daerah </a:t>
            </a:r>
            <a:r>
              <a:rPr lang="en-US" sz="3200" dirty="0" err="1" smtClean="0"/>
              <a:t>dengan</a:t>
            </a:r>
            <a:r>
              <a:rPr lang="en-US" sz="3200" dirty="0" smtClean="0"/>
              <a:t> </a:t>
            </a:r>
            <a:r>
              <a:rPr lang="en-US" sz="3200" dirty="0" err="1" smtClean="0"/>
              <a:t>memperhatikan</a:t>
            </a:r>
            <a:r>
              <a:rPr lang="en-US" sz="3200" dirty="0" smtClean="0"/>
              <a:t> </a:t>
            </a:r>
            <a:r>
              <a:rPr lang="en-US" sz="3200" dirty="0" err="1" smtClean="0"/>
              <a:t>jenis</a:t>
            </a:r>
            <a:r>
              <a:rPr lang="en-US" sz="3200" dirty="0" smtClean="0"/>
              <a:t> </a:t>
            </a:r>
            <a:r>
              <a:rPr lang="en-US" sz="3200" dirty="0" err="1" smtClean="0"/>
              <a:t>tanaman</a:t>
            </a:r>
            <a:r>
              <a:rPr lang="en-US" sz="3200" dirty="0" smtClean="0"/>
              <a:t>, </a:t>
            </a:r>
            <a:r>
              <a:rPr lang="en-US" sz="3200" dirty="0" err="1" smtClean="0"/>
              <a:t>keadaan</a:t>
            </a:r>
            <a:r>
              <a:rPr lang="en-US" sz="3200" dirty="0" smtClean="0"/>
              <a:t> </a:t>
            </a:r>
            <a:r>
              <a:rPr lang="en-US" sz="3200" dirty="0" err="1" smtClean="0"/>
              <a:t>tanah</a:t>
            </a:r>
            <a:r>
              <a:rPr lang="en-US" sz="3200" dirty="0" smtClean="0"/>
              <a:t>,. </a:t>
            </a:r>
            <a:r>
              <a:rPr lang="en-US" sz="3200" dirty="0" err="1" smtClean="0"/>
              <a:t>Kepadatan</a:t>
            </a:r>
            <a:r>
              <a:rPr lang="en-US" sz="3200" dirty="0" smtClean="0"/>
              <a:t> </a:t>
            </a:r>
            <a:r>
              <a:rPr lang="en-US" sz="3200" dirty="0" err="1" smtClean="0"/>
              <a:t>penduduk</a:t>
            </a:r>
            <a:r>
              <a:rPr lang="en-US" sz="3200" dirty="0" smtClean="0"/>
              <a:t> </a:t>
            </a:r>
            <a:r>
              <a:rPr lang="en-US" sz="3200" dirty="0" err="1" smtClean="0"/>
              <a:t>dll</a:t>
            </a:r>
            <a:r>
              <a:rPr lang="en-US" sz="2800" dirty="0" smtClean="0"/>
              <a:t/>
            </a:r>
            <a:br>
              <a:rPr lang="en-US" sz="2800" dirty="0" smtClean="0"/>
            </a:br>
            <a:endParaRPr lang="en-US" sz="3200" dirty="0"/>
          </a:p>
        </p:txBody>
      </p:sp>
      <p:sp>
        <p:nvSpPr>
          <p:cNvPr id="3" name="Content Placeholder 2"/>
          <p:cNvSpPr>
            <a:spLocks noGrp="1"/>
          </p:cNvSpPr>
          <p:nvPr>
            <p:ph idx="1"/>
          </p:nvPr>
        </p:nvSpPr>
        <p:spPr>
          <a:xfrm>
            <a:off x="457200" y="2590800"/>
            <a:ext cx="8229600" cy="4038600"/>
          </a:xfrm>
        </p:spPr>
        <p:txBody>
          <a:bodyPr>
            <a:normAutofit/>
          </a:bodyPr>
          <a:lstStyle/>
          <a:p>
            <a:pPr lvl="3"/>
            <a:r>
              <a:rPr lang="en-US" sz="3200" dirty="0" err="1" smtClean="0"/>
              <a:t>Imbangan</a:t>
            </a:r>
            <a:r>
              <a:rPr lang="en-US" sz="3200" dirty="0" smtClean="0"/>
              <a:t> </a:t>
            </a:r>
            <a:r>
              <a:rPr lang="en-US" sz="3200" dirty="0" err="1" smtClean="0"/>
              <a:t>pemilik</a:t>
            </a:r>
            <a:r>
              <a:rPr lang="en-US" sz="3200" dirty="0" smtClean="0"/>
              <a:t> </a:t>
            </a:r>
            <a:r>
              <a:rPr lang="en-US" sz="3200" dirty="0" err="1" smtClean="0"/>
              <a:t>dan</a:t>
            </a:r>
            <a:r>
              <a:rPr lang="en-US" sz="3200" dirty="0" smtClean="0"/>
              <a:t> </a:t>
            </a:r>
            <a:r>
              <a:rPr lang="en-US" sz="3200" dirty="0" err="1" smtClean="0"/>
              <a:t>penggarap</a:t>
            </a:r>
            <a:r>
              <a:rPr lang="en-US" sz="3200" dirty="0" smtClean="0"/>
              <a:t> </a:t>
            </a:r>
            <a:r>
              <a:rPr lang="en-US" sz="3200" dirty="0" err="1" smtClean="0"/>
              <a:t>utk</a:t>
            </a:r>
            <a:r>
              <a:rPr lang="en-US" sz="3200" dirty="0" smtClean="0"/>
              <a:t> </a:t>
            </a:r>
            <a:r>
              <a:rPr lang="en-US" sz="3200" dirty="0" err="1" smtClean="0"/>
              <a:t>sawah</a:t>
            </a:r>
            <a:r>
              <a:rPr lang="en-US" sz="3200" dirty="0" smtClean="0"/>
              <a:t> 1 : 1</a:t>
            </a:r>
          </a:p>
          <a:p>
            <a:pPr lvl="3"/>
            <a:r>
              <a:rPr lang="en-US" sz="3200" dirty="0" err="1" smtClean="0"/>
              <a:t>Imbangan</a:t>
            </a:r>
            <a:r>
              <a:rPr lang="en-US" sz="3200" dirty="0" smtClean="0"/>
              <a:t> </a:t>
            </a:r>
            <a:r>
              <a:rPr lang="en-US" sz="3200" dirty="0" err="1" smtClean="0"/>
              <a:t>pemilik</a:t>
            </a:r>
            <a:r>
              <a:rPr lang="en-US" sz="3200" dirty="0" smtClean="0"/>
              <a:t> </a:t>
            </a:r>
            <a:r>
              <a:rPr lang="en-US" sz="3200" dirty="0" err="1" smtClean="0"/>
              <a:t>dan</a:t>
            </a:r>
            <a:r>
              <a:rPr lang="en-US" sz="3200" dirty="0" smtClean="0"/>
              <a:t> </a:t>
            </a:r>
            <a:r>
              <a:rPr lang="en-US" sz="3200" dirty="0" err="1" smtClean="0"/>
              <a:t>penggarap</a:t>
            </a:r>
            <a:r>
              <a:rPr lang="en-US" sz="3200" dirty="0" smtClean="0"/>
              <a:t> </a:t>
            </a:r>
            <a:r>
              <a:rPr lang="en-US" sz="3200" dirty="0" err="1" smtClean="0"/>
              <a:t>utk</a:t>
            </a:r>
            <a:r>
              <a:rPr lang="en-US" sz="3200" dirty="0" smtClean="0"/>
              <a:t>  </a:t>
            </a:r>
            <a:r>
              <a:rPr lang="en-US" sz="3200" dirty="0" err="1" smtClean="0"/>
              <a:t>tanah</a:t>
            </a:r>
            <a:r>
              <a:rPr lang="en-US" sz="3200" dirty="0" smtClean="0"/>
              <a:t> </a:t>
            </a:r>
            <a:r>
              <a:rPr lang="en-US" sz="3200" dirty="0" err="1" smtClean="0"/>
              <a:t>kering</a:t>
            </a:r>
            <a:r>
              <a:rPr lang="en-US" sz="3200" dirty="0" smtClean="0"/>
              <a:t>/</a:t>
            </a:r>
            <a:r>
              <a:rPr lang="en-US" sz="3200" dirty="0" err="1" smtClean="0"/>
              <a:t>palawija</a:t>
            </a:r>
            <a:r>
              <a:rPr lang="en-US" sz="3200" dirty="0" smtClean="0"/>
              <a:t> 1 : 2</a:t>
            </a:r>
          </a:p>
          <a:p>
            <a:pPr algn="ctr">
              <a:buNone/>
            </a:pPr>
            <a:r>
              <a:rPr lang="en-US" dirty="0" smtClean="0"/>
              <a:t>88</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smtClean="0"/>
              <a:t>PERKEMBANGAN HUKUM AGRARIA INDONESIA</a:t>
            </a:r>
            <a:endParaRPr lang="en-US" sz="3200" dirty="0"/>
          </a:p>
        </p:txBody>
      </p:sp>
      <p:sp>
        <p:nvSpPr>
          <p:cNvPr id="3" name="Content Placeholder 2"/>
          <p:cNvSpPr>
            <a:spLocks noGrp="1"/>
          </p:cNvSpPr>
          <p:nvPr>
            <p:ph idx="1"/>
          </p:nvPr>
        </p:nvSpPr>
        <p:spPr>
          <a:xfrm>
            <a:off x="457200" y="1219200"/>
            <a:ext cx="8229600" cy="5410200"/>
          </a:xfrm>
        </p:spPr>
        <p:txBody>
          <a:bodyPr>
            <a:normAutofit/>
          </a:bodyPr>
          <a:lstStyle/>
          <a:p>
            <a:pPr lvl="1">
              <a:buNone/>
            </a:pPr>
            <a:r>
              <a:rPr lang="en-US" b="1" dirty="0" smtClean="0"/>
              <a:t>- HK </a:t>
            </a:r>
            <a:r>
              <a:rPr lang="en-US" b="1" dirty="0"/>
              <a:t>AGRARIA LAMA :</a:t>
            </a:r>
            <a:endParaRPr lang="en-US" sz="2400" dirty="0"/>
          </a:p>
          <a:p>
            <a:pPr algn="just">
              <a:buNone/>
            </a:pPr>
            <a:r>
              <a:rPr lang="en-US" dirty="0" smtClean="0"/>
              <a:t>    </a:t>
            </a:r>
            <a:r>
              <a:rPr lang="en-US" dirty="0" err="1" smtClean="0"/>
              <a:t>Yaitu</a:t>
            </a:r>
            <a:r>
              <a:rPr lang="en-US" dirty="0" smtClean="0"/>
              <a:t> </a:t>
            </a:r>
            <a:r>
              <a:rPr lang="en-US" dirty="0" err="1"/>
              <a:t>Hk</a:t>
            </a:r>
            <a:r>
              <a:rPr lang="en-US" dirty="0"/>
              <a:t>. </a:t>
            </a:r>
            <a:r>
              <a:rPr lang="en-US" dirty="0" err="1"/>
              <a:t>Agraria</a:t>
            </a:r>
            <a:r>
              <a:rPr lang="en-US" dirty="0"/>
              <a:t> yang </a:t>
            </a:r>
            <a:r>
              <a:rPr lang="en-US" dirty="0" err="1"/>
              <a:t>berlaku</a:t>
            </a:r>
            <a:r>
              <a:rPr lang="en-US" dirty="0"/>
              <a:t> </a:t>
            </a:r>
            <a:r>
              <a:rPr lang="en-US" dirty="0" err="1"/>
              <a:t>sampai</a:t>
            </a:r>
            <a:r>
              <a:rPr lang="en-US" dirty="0"/>
              <a:t> </a:t>
            </a:r>
            <a:r>
              <a:rPr lang="en-US" dirty="0" err="1"/>
              <a:t>keluarnya</a:t>
            </a:r>
            <a:r>
              <a:rPr lang="en-US" dirty="0"/>
              <a:t> UUPA </a:t>
            </a:r>
            <a:r>
              <a:rPr lang="en-US" dirty="0" err="1"/>
              <a:t>tanggal</a:t>
            </a:r>
            <a:r>
              <a:rPr lang="en-US" dirty="0"/>
              <a:t> 24 September 1960 ( UU No. 5 </a:t>
            </a:r>
            <a:r>
              <a:rPr lang="en-US" dirty="0" err="1"/>
              <a:t>tahun</a:t>
            </a:r>
            <a:r>
              <a:rPr lang="en-US" dirty="0"/>
              <a:t> 1960 </a:t>
            </a:r>
            <a:r>
              <a:rPr lang="en-US" dirty="0" err="1"/>
              <a:t>Lembaran</a:t>
            </a:r>
            <a:r>
              <a:rPr lang="en-US" dirty="0"/>
              <a:t> Negara 1960-104 </a:t>
            </a:r>
            <a:r>
              <a:rPr lang="en-US" dirty="0" smtClean="0"/>
              <a:t>)</a:t>
            </a:r>
          </a:p>
          <a:p>
            <a:pPr algn="just">
              <a:buNone/>
            </a:pPr>
            <a:endParaRPr lang="en-US" sz="2800" dirty="0"/>
          </a:p>
          <a:p>
            <a:pPr lvl="1"/>
            <a:r>
              <a:rPr lang="en-US" b="1" dirty="0"/>
              <a:t>HUKUM AGRARIA BARU/HK AGRARIA NASIONAL </a:t>
            </a:r>
            <a:endParaRPr lang="en-US" sz="2400" dirty="0"/>
          </a:p>
          <a:p>
            <a:pPr algn="just">
              <a:buNone/>
            </a:pPr>
            <a:r>
              <a:rPr lang="en-US" dirty="0" smtClean="0"/>
              <a:t>   </a:t>
            </a:r>
            <a:r>
              <a:rPr lang="en-US" dirty="0" err="1" smtClean="0"/>
              <a:t>Yaitu</a:t>
            </a:r>
            <a:r>
              <a:rPr lang="en-US" dirty="0" smtClean="0"/>
              <a:t> </a:t>
            </a:r>
            <a:r>
              <a:rPr lang="en-US" dirty="0" err="1"/>
              <a:t>Hk</a:t>
            </a:r>
            <a:r>
              <a:rPr lang="en-US" dirty="0"/>
              <a:t>. </a:t>
            </a:r>
            <a:r>
              <a:rPr lang="en-US" dirty="0" err="1"/>
              <a:t>Agraria</a:t>
            </a:r>
            <a:r>
              <a:rPr lang="en-US" dirty="0"/>
              <a:t> yang </a:t>
            </a:r>
            <a:r>
              <a:rPr lang="en-US" dirty="0" err="1"/>
              <a:t>berlaku</a:t>
            </a:r>
            <a:r>
              <a:rPr lang="en-US" dirty="0"/>
              <a:t> </a:t>
            </a:r>
            <a:r>
              <a:rPr lang="en-US" dirty="0" err="1"/>
              <a:t>sejak</a:t>
            </a:r>
            <a:r>
              <a:rPr lang="en-US" dirty="0"/>
              <a:t> </a:t>
            </a:r>
            <a:r>
              <a:rPr lang="en-US" dirty="0" err="1"/>
              <a:t>keluarnya</a:t>
            </a:r>
            <a:r>
              <a:rPr lang="en-US" dirty="0"/>
              <a:t> UUPA</a:t>
            </a:r>
            <a:r>
              <a:rPr lang="en-US" sz="2800" dirty="0"/>
              <a:t> </a:t>
            </a:r>
            <a:r>
              <a:rPr lang="en-US" sz="2800" dirty="0" err="1" smtClean="0"/>
              <a:t>tersebut</a:t>
            </a:r>
            <a:endParaRPr lang="en-US" sz="2800" dirty="0" smtClean="0"/>
          </a:p>
          <a:p>
            <a:pPr algn="ctr">
              <a:buNone/>
            </a:pPr>
            <a:r>
              <a:rPr lang="en-US" sz="2800" dirty="0" smtClean="0"/>
              <a:t>10</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Autofit/>
          </a:bodyPr>
          <a:lstStyle/>
          <a:p>
            <a:pPr lvl="0" algn="l"/>
            <a:r>
              <a:rPr lang="en-US" sz="2800" dirty="0" smtClean="0"/>
              <a:t/>
            </a:r>
            <a:br>
              <a:rPr lang="en-US" sz="2800" dirty="0" smtClean="0"/>
            </a:br>
            <a:r>
              <a:rPr lang="en-US" sz="2800" dirty="0" err="1" smtClean="0"/>
              <a:t>Pemberian</a:t>
            </a:r>
            <a:r>
              <a:rPr lang="en-US" sz="2800" dirty="0" smtClean="0"/>
              <a:t> </a:t>
            </a:r>
            <a:r>
              <a:rPr lang="en-US" sz="2800" dirty="0" err="1" smtClean="0"/>
              <a:t>uang</a:t>
            </a:r>
            <a:r>
              <a:rPr lang="en-US" sz="2800" dirty="0" smtClean="0"/>
              <a:t> </a:t>
            </a:r>
            <a:r>
              <a:rPr lang="en-US" sz="2800" dirty="0" err="1" smtClean="0"/>
              <a:t>atau</a:t>
            </a:r>
            <a:r>
              <a:rPr lang="en-US" sz="2800" dirty="0" smtClean="0"/>
              <a:t> </a:t>
            </a:r>
            <a:r>
              <a:rPr lang="en-US" sz="2800" dirty="0" err="1" smtClean="0"/>
              <a:t>pemberian</a:t>
            </a:r>
            <a:r>
              <a:rPr lang="en-US" sz="2800" dirty="0" smtClean="0"/>
              <a:t> </a:t>
            </a:r>
            <a:r>
              <a:rPr lang="en-US" sz="2800" dirty="0" err="1" smtClean="0"/>
              <a:t>benda</a:t>
            </a:r>
            <a:r>
              <a:rPr lang="en-US" sz="2800" dirty="0" smtClean="0"/>
              <a:t> </a:t>
            </a:r>
            <a:r>
              <a:rPr lang="en-US" sz="2800" dirty="0" err="1" smtClean="0"/>
              <a:t>apapun</a:t>
            </a:r>
            <a:r>
              <a:rPr lang="en-US" sz="2800" dirty="0" smtClean="0"/>
              <a:t> </a:t>
            </a:r>
            <a:r>
              <a:rPr lang="en-US" sz="2800" dirty="0" err="1" smtClean="0"/>
              <a:t>juga</a:t>
            </a:r>
            <a:r>
              <a:rPr lang="en-US" sz="2800" dirty="0" smtClean="0"/>
              <a:t> </a:t>
            </a:r>
            <a:r>
              <a:rPr lang="en-US" sz="2800" dirty="0" err="1" smtClean="0"/>
              <a:t>kepada</a:t>
            </a:r>
            <a:r>
              <a:rPr lang="en-US" sz="2800" dirty="0" smtClean="0"/>
              <a:t> </a:t>
            </a:r>
            <a:r>
              <a:rPr lang="en-US" sz="2800" dirty="0" err="1" smtClean="0"/>
              <a:t>pemilik</a:t>
            </a:r>
            <a:r>
              <a:rPr lang="en-US" sz="2800" dirty="0" smtClean="0"/>
              <a:t> yang </a:t>
            </a:r>
            <a:r>
              <a:rPr lang="en-US" sz="2800" dirty="0" err="1" smtClean="0"/>
              <a:t>Dimaksudkan</a:t>
            </a:r>
            <a:r>
              <a:rPr lang="en-US" sz="2800" dirty="0" smtClean="0"/>
              <a:t> </a:t>
            </a:r>
            <a:r>
              <a:rPr lang="en-US" sz="2800" dirty="0" err="1" smtClean="0"/>
              <a:t>Untuk</a:t>
            </a:r>
            <a:r>
              <a:rPr lang="en-US" sz="2800" dirty="0" smtClean="0"/>
              <a:t> </a:t>
            </a:r>
            <a:r>
              <a:rPr lang="en-US" sz="2800" dirty="0" err="1" smtClean="0"/>
              <a:t>Memperoleh</a:t>
            </a:r>
            <a:r>
              <a:rPr lang="en-US" sz="2800" dirty="0" smtClean="0"/>
              <a:t> </a:t>
            </a:r>
            <a:r>
              <a:rPr lang="en-US" sz="2800" dirty="0" err="1" smtClean="0"/>
              <a:t>Hak</a:t>
            </a:r>
            <a:r>
              <a:rPr lang="en-US" sz="2800" dirty="0" smtClean="0"/>
              <a:t> </a:t>
            </a:r>
            <a:r>
              <a:rPr lang="en-US" sz="2800" dirty="0" err="1" smtClean="0"/>
              <a:t>Mengusahakan</a:t>
            </a:r>
            <a:r>
              <a:rPr lang="en-US" sz="2800" dirty="0" smtClean="0"/>
              <a:t> Tanah </a:t>
            </a:r>
            <a:r>
              <a:rPr lang="en-US" sz="2800" dirty="0" err="1" smtClean="0"/>
              <a:t>Pemilik</a:t>
            </a:r>
            <a:r>
              <a:rPr lang="en-US" sz="2800" dirty="0" smtClean="0"/>
              <a:t> </a:t>
            </a:r>
            <a:r>
              <a:rPr lang="en-US" sz="2800" dirty="0" err="1" smtClean="0"/>
              <a:t>Dengan</a:t>
            </a:r>
            <a:r>
              <a:rPr lang="en-US" sz="2800" dirty="0" smtClean="0"/>
              <a:t> </a:t>
            </a:r>
            <a:r>
              <a:rPr lang="en-US" sz="2800" dirty="0" err="1" smtClean="0"/>
              <a:t>Perjanjian</a:t>
            </a:r>
            <a:r>
              <a:rPr lang="en-US" sz="2800" dirty="0" smtClean="0"/>
              <a:t> </a:t>
            </a:r>
            <a:r>
              <a:rPr lang="en-US" sz="2800" dirty="0" err="1" smtClean="0"/>
              <a:t>Bagi</a:t>
            </a:r>
            <a:r>
              <a:rPr lang="en-US" sz="2800" dirty="0" smtClean="0"/>
              <a:t> </a:t>
            </a:r>
            <a:r>
              <a:rPr lang="en-US" sz="2800" dirty="0" err="1" smtClean="0"/>
              <a:t>Hasil</a:t>
            </a:r>
            <a:r>
              <a:rPr lang="en-US" sz="2800" dirty="0" smtClean="0"/>
              <a:t> </a:t>
            </a:r>
            <a:r>
              <a:rPr lang="en-US" sz="2800" dirty="0" err="1" smtClean="0"/>
              <a:t>Dilarang</a:t>
            </a:r>
            <a:r>
              <a:rPr lang="en-US" sz="2800" dirty="0" smtClean="0"/>
              <a:t>…..</a:t>
            </a:r>
            <a:r>
              <a:rPr lang="en-US" sz="2800" dirty="0" err="1" smtClean="0"/>
              <a:t>Unsur</a:t>
            </a:r>
            <a:r>
              <a:rPr lang="en-US" sz="2800" dirty="0" smtClean="0"/>
              <a:t> </a:t>
            </a:r>
            <a:r>
              <a:rPr lang="en-US" sz="2800" dirty="0" err="1" smtClean="0"/>
              <a:t>Ijon</a:t>
            </a:r>
            <a:r>
              <a:rPr lang="en-US" sz="2800" dirty="0" smtClean="0"/>
              <a:t> </a:t>
            </a:r>
            <a:r>
              <a:rPr lang="en-US" sz="2800" dirty="0" err="1" smtClean="0"/>
              <a:t>Dilarang</a:t>
            </a:r>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1905000"/>
            <a:ext cx="8229600" cy="4221163"/>
          </a:xfrm>
        </p:spPr>
        <p:txBody>
          <a:bodyPr>
            <a:normAutofit fontScale="85000" lnSpcReduction="10000"/>
          </a:bodyPr>
          <a:lstStyle/>
          <a:p>
            <a:r>
              <a:rPr lang="en-US" dirty="0" err="1" smtClean="0"/>
              <a:t>Kewajiban</a:t>
            </a:r>
            <a:r>
              <a:rPr lang="en-US" dirty="0" smtClean="0"/>
              <a:t> </a:t>
            </a:r>
            <a:r>
              <a:rPr lang="en-US" dirty="0" err="1" smtClean="0"/>
              <a:t>Membayar</a:t>
            </a:r>
            <a:r>
              <a:rPr lang="en-US" dirty="0" smtClean="0"/>
              <a:t> </a:t>
            </a:r>
            <a:r>
              <a:rPr lang="en-US" dirty="0" err="1" smtClean="0"/>
              <a:t>Pajak</a:t>
            </a:r>
            <a:r>
              <a:rPr lang="en-US" dirty="0" smtClean="0"/>
              <a:t> </a:t>
            </a:r>
            <a:r>
              <a:rPr lang="en-US" dirty="0" err="1" smtClean="0"/>
              <a:t>Mengenai</a:t>
            </a:r>
            <a:r>
              <a:rPr lang="en-US" dirty="0" smtClean="0"/>
              <a:t> Tanah Yang </a:t>
            </a:r>
            <a:r>
              <a:rPr lang="en-US" dirty="0" err="1" smtClean="0"/>
              <a:t>Bersangkutan</a:t>
            </a:r>
            <a:r>
              <a:rPr lang="en-US" dirty="0" smtClean="0"/>
              <a:t> </a:t>
            </a:r>
            <a:r>
              <a:rPr lang="en-US" dirty="0" err="1" smtClean="0"/>
              <a:t>Dilarang</a:t>
            </a:r>
            <a:r>
              <a:rPr lang="en-US" dirty="0" smtClean="0"/>
              <a:t> </a:t>
            </a:r>
            <a:r>
              <a:rPr lang="en-US" dirty="0" err="1" smtClean="0"/>
              <a:t>Dibebankan</a:t>
            </a:r>
            <a:r>
              <a:rPr lang="en-US" dirty="0" smtClean="0"/>
              <a:t> </a:t>
            </a:r>
            <a:r>
              <a:rPr lang="en-US" dirty="0" err="1" smtClean="0"/>
              <a:t>Kepada</a:t>
            </a:r>
            <a:r>
              <a:rPr lang="en-US" dirty="0" smtClean="0"/>
              <a:t> </a:t>
            </a:r>
            <a:r>
              <a:rPr lang="en-US" dirty="0" err="1" smtClean="0"/>
              <a:t>Penggrap</a:t>
            </a:r>
            <a:r>
              <a:rPr lang="en-US" dirty="0" smtClean="0"/>
              <a:t>, </a:t>
            </a:r>
            <a:r>
              <a:rPr lang="en-US" dirty="0" err="1" smtClean="0"/>
              <a:t>Kecuaali</a:t>
            </a:r>
            <a:r>
              <a:rPr lang="en-US" dirty="0" smtClean="0"/>
              <a:t> </a:t>
            </a:r>
            <a:r>
              <a:rPr lang="en-US" dirty="0" err="1" smtClean="0"/>
              <a:t>Kalau</a:t>
            </a:r>
            <a:r>
              <a:rPr lang="en-US" dirty="0" smtClean="0"/>
              <a:t> </a:t>
            </a:r>
            <a:r>
              <a:rPr lang="en-US" dirty="0" err="1" smtClean="0"/>
              <a:t>Penggarap</a:t>
            </a:r>
            <a:r>
              <a:rPr lang="en-US" dirty="0" smtClean="0"/>
              <a:t> </a:t>
            </a:r>
            <a:r>
              <a:rPr lang="en-US" dirty="0" err="1" smtClean="0"/>
              <a:t>Adalah</a:t>
            </a:r>
            <a:r>
              <a:rPr lang="en-US" dirty="0" smtClean="0"/>
              <a:t> </a:t>
            </a:r>
            <a:r>
              <a:rPr lang="en-US" dirty="0" err="1" smtClean="0"/>
              <a:t>Pemilik</a:t>
            </a:r>
            <a:r>
              <a:rPr lang="en-US" dirty="0" smtClean="0"/>
              <a:t> Tanah </a:t>
            </a:r>
            <a:r>
              <a:rPr lang="en-US" dirty="0" err="1" smtClean="0"/>
              <a:t>ybs</a:t>
            </a:r>
            <a:endParaRPr lang="en-US" dirty="0" smtClean="0"/>
          </a:p>
          <a:p>
            <a:pPr>
              <a:buNone/>
            </a:pPr>
            <a:r>
              <a:rPr lang="en-US" dirty="0" err="1" smtClean="0"/>
              <a:t>Dalam</a:t>
            </a:r>
            <a:r>
              <a:rPr lang="en-US" dirty="0" smtClean="0"/>
              <a:t> </a:t>
            </a:r>
            <a:r>
              <a:rPr lang="en-US" dirty="0" err="1" smtClean="0"/>
              <a:t>prakteknya</a:t>
            </a:r>
            <a:r>
              <a:rPr lang="en-US" dirty="0" smtClean="0"/>
              <a:t> : </a:t>
            </a:r>
          </a:p>
          <a:p>
            <a:r>
              <a:rPr lang="en-US" dirty="0" err="1" smtClean="0"/>
              <a:t>Contohnya</a:t>
            </a:r>
            <a:r>
              <a:rPr lang="en-US" dirty="0" smtClean="0"/>
              <a:t> : </a:t>
            </a:r>
            <a:r>
              <a:rPr lang="en-US" b="1" i="1" dirty="0" err="1" smtClean="0"/>
              <a:t>perjanjian</a:t>
            </a:r>
            <a:r>
              <a:rPr lang="en-US" b="1" i="1" dirty="0" smtClean="0"/>
              <a:t> </a:t>
            </a:r>
            <a:r>
              <a:rPr lang="en-US" b="1" i="1" dirty="0" err="1" smtClean="0"/>
              <a:t>bagi</a:t>
            </a:r>
            <a:r>
              <a:rPr lang="en-US" b="1" i="1" dirty="0" smtClean="0"/>
              <a:t> </a:t>
            </a:r>
            <a:r>
              <a:rPr lang="en-US" b="1" i="1" dirty="0" err="1" smtClean="0"/>
              <a:t>hasil</a:t>
            </a:r>
            <a:r>
              <a:rPr lang="en-US" b="1" i="1" dirty="0" smtClean="0"/>
              <a:t> </a:t>
            </a:r>
            <a:r>
              <a:rPr lang="en-US" b="1" i="1" dirty="0" err="1" smtClean="0"/>
              <a:t>secara</a:t>
            </a:r>
            <a:r>
              <a:rPr lang="en-US" b="1" i="1" dirty="0" smtClean="0"/>
              <a:t> </a:t>
            </a:r>
            <a:r>
              <a:rPr lang="en-US" b="1" i="1" dirty="0" err="1" smtClean="0"/>
              <a:t>lisan</a:t>
            </a:r>
            <a:r>
              <a:rPr lang="en-US" b="1" i="1" dirty="0" smtClean="0"/>
              <a:t>, </a:t>
            </a:r>
            <a:r>
              <a:rPr lang="en-US" b="1" i="1" dirty="0" err="1" smtClean="0"/>
              <a:t>tidak</a:t>
            </a:r>
            <a:r>
              <a:rPr lang="en-US" b="1" i="1" dirty="0" smtClean="0"/>
              <a:t> </a:t>
            </a:r>
            <a:r>
              <a:rPr lang="en-US" b="1" i="1" dirty="0" err="1" smtClean="0"/>
              <a:t>dilaporkan</a:t>
            </a:r>
            <a:r>
              <a:rPr lang="en-US" b="1" i="1" dirty="0" smtClean="0"/>
              <a:t> </a:t>
            </a:r>
            <a:r>
              <a:rPr lang="en-US" b="1" i="1" dirty="0" err="1" smtClean="0"/>
              <a:t>kepada</a:t>
            </a:r>
            <a:r>
              <a:rPr lang="en-US" b="1" i="1" dirty="0" smtClean="0"/>
              <a:t> </a:t>
            </a:r>
            <a:r>
              <a:rPr lang="en-US" b="1" i="1" dirty="0" err="1" smtClean="0"/>
              <a:t>Kepala</a:t>
            </a:r>
            <a:r>
              <a:rPr lang="en-US" b="1" i="1" dirty="0" smtClean="0"/>
              <a:t> </a:t>
            </a:r>
            <a:r>
              <a:rPr lang="en-US" b="1" i="1" dirty="0" err="1" smtClean="0"/>
              <a:t>Desa</a:t>
            </a:r>
            <a:r>
              <a:rPr lang="en-US" b="1" i="1" dirty="0" smtClean="0"/>
              <a:t> , </a:t>
            </a:r>
            <a:r>
              <a:rPr lang="en-US" b="1" i="1" dirty="0" err="1" smtClean="0"/>
              <a:t>bahkan</a:t>
            </a:r>
            <a:r>
              <a:rPr lang="en-US" b="1" i="1" dirty="0" smtClean="0"/>
              <a:t> </a:t>
            </a:r>
            <a:r>
              <a:rPr lang="en-US" b="1" i="1" dirty="0" err="1" smtClean="0"/>
              <a:t>kadang-kadang</a:t>
            </a:r>
            <a:r>
              <a:rPr lang="en-US" b="1" i="1" dirty="0" smtClean="0"/>
              <a:t> </a:t>
            </a:r>
            <a:r>
              <a:rPr lang="en-US" b="1" i="1" dirty="0" err="1" smtClean="0"/>
              <a:t>dilakukan</a:t>
            </a:r>
            <a:r>
              <a:rPr lang="en-US" b="1" i="1" dirty="0" smtClean="0"/>
              <a:t> </a:t>
            </a:r>
            <a:r>
              <a:rPr lang="en-US" b="1" i="1" dirty="0" err="1" smtClean="0"/>
              <a:t>tanpa</a:t>
            </a:r>
            <a:r>
              <a:rPr lang="en-US" b="1" i="1" dirty="0" smtClean="0"/>
              <a:t> </a:t>
            </a:r>
            <a:r>
              <a:rPr lang="en-US" b="1" i="1" dirty="0" err="1" smtClean="0"/>
              <a:t>saksi</a:t>
            </a:r>
            <a:r>
              <a:rPr lang="en-US" b="1" i="1" dirty="0" smtClean="0"/>
              <a:t>. </a:t>
            </a:r>
            <a:r>
              <a:rPr lang="en-US" b="1" i="1" dirty="0" err="1" smtClean="0"/>
              <a:t>Perjanjian</a:t>
            </a:r>
            <a:r>
              <a:rPr lang="en-US" b="1" i="1" dirty="0" smtClean="0"/>
              <a:t> </a:t>
            </a:r>
            <a:r>
              <a:rPr lang="en-US" b="1" i="1" dirty="0" err="1" smtClean="0"/>
              <a:t>dilakukan</a:t>
            </a:r>
            <a:r>
              <a:rPr lang="en-US" b="1" i="1" dirty="0" smtClean="0"/>
              <a:t> </a:t>
            </a:r>
            <a:r>
              <a:rPr lang="en-US" b="1" i="1" dirty="0" err="1" smtClean="0"/>
              <a:t>atas</a:t>
            </a:r>
            <a:r>
              <a:rPr lang="en-US" b="1" i="1" dirty="0" smtClean="0"/>
              <a:t> </a:t>
            </a:r>
            <a:r>
              <a:rPr lang="en-US" b="1" i="1" dirty="0" err="1" smtClean="0"/>
              <a:t>Kepercayaan</a:t>
            </a:r>
            <a:r>
              <a:rPr lang="en-US" b="1" i="1" dirty="0" smtClean="0"/>
              <a:t> </a:t>
            </a:r>
            <a:r>
              <a:rPr lang="en-US" b="1" i="1" dirty="0" err="1" smtClean="0"/>
              <a:t>dan</a:t>
            </a:r>
            <a:r>
              <a:rPr lang="en-US" b="1" i="1" dirty="0" smtClean="0"/>
              <a:t> </a:t>
            </a:r>
            <a:r>
              <a:rPr lang="en-US" b="1" i="1" dirty="0" err="1" smtClean="0"/>
              <a:t>bersifat</a:t>
            </a:r>
            <a:r>
              <a:rPr lang="en-US" b="1" i="1" dirty="0" smtClean="0"/>
              <a:t> </a:t>
            </a:r>
            <a:r>
              <a:rPr lang="en-US" b="1" i="1" dirty="0" err="1" smtClean="0"/>
              <a:t>kekeluargaan</a:t>
            </a:r>
            <a:endParaRPr lang="en-US" dirty="0" smtClean="0"/>
          </a:p>
          <a:p>
            <a:endParaRPr lang="en-US" dirty="0" smtClean="0"/>
          </a:p>
          <a:p>
            <a:pPr algn="ctr">
              <a:buNone/>
            </a:pPr>
            <a:r>
              <a:rPr lang="en-US" dirty="0" smtClean="0"/>
              <a:t>89</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rmAutofit fontScale="90000"/>
          </a:bodyPr>
          <a:lstStyle/>
          <a:p>
            <a:r>
              <a:rPr lang="en-US" sz="3600" b="1" dirty="0" smtClean="0"/>
              <a:t/>
            </a:r>
            <a:br>
              <a:rPr lang="en-US" sz="3600" b="1" dirty="0" smtClean="0"/>
            </a:br>
            <a:r>
              <a:rPr lang="en-US" sz="3100" b="1" dirty="0" smtClean="0"/>
              <a:t>INSTRUKSI PRESIDEN NO. 13 /1980 TENTANG PEDOMAN PELAKSANAAN UU NO. 2/1960 TENTANG PERJANJIAN BAGI HASIL :</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5257800"/>
          </a:xfrm>
        </p:spPr>
        <p:txBody>
          <a:bodyPr>
            <a:normAutofit fontScale="92500" lnSpcReduction="10000"/>
          </a:bodyPr>
          <a:lstStyle/>
          <a:p>
            <a:r>
              <a:rPr lang="en-US" dirty="0" err="1" smtClean="0"/>
              <a:t>Perjanjian</a:t>
            </a:r>
            <a:r>
              <a:rPr lang="en-US" dirty="0" smtClean="0"/>
              <a:t> </a:t>
            </a:r>
            <a:r>
              <a:rPr lang="en-US" dirty="0" err="1" smtClean="0"/>
              <a:t>bagi</a:t>
            </a:r>
            <a:r>
              <a:rPr lang="en-US" dirty="0" smtClean="0"/>
              <a:t> </a:t>
            </a:r>
            <a:r>
              <a:rPr lang="en-US" dirty="0" err="1" smtClean="0"/>
              <a:t>hasil</a:t>
            </a:r>
            <a:r>
              <a:rPr lang="en-US" dirty="0" smtClean="0"/>
              <a:t> </a:t>
            </a:r>
            <a:r>
              <a:rPr lang="en-US" dirty="0" err="1" smtClean="0"/>
              <a:t>adalah</a:t>
            </a:r>
            <a:r>
              <a:rPr lang="en-US" dirty="0" smtClean="0"/>
              <a:t> </a:t>
            </a:r>
            <a:r>
              <a:rPr lang="en-US" dirty="0" err="1" smtClean="0"/>
              <a:t>perjanjian</a:t>
            </a:r>
            <a:r>
              <a:rPr lang="en-US" dirty="0" smtClean="0"/>
              <a:t> </a:t>
            </a:r>
            <a:r>
              <a:rPr lang="en-US" dirty="0" err="1" smtClean="0"/>
              <a:t>dengan</a:t>
            </a:r>
            <a:r>
              <a:rPr lang="en-US" dirty="0" smtClean="0"/>
              <a:t> </a:t>
            </a:r>
            <a:r>
              <a:rPr lang="en-US" dirty="0" err="1" smtClean="0"/>
              <a:t>nama</a:t>
            </a:r>
            <a:r>
              <a:rPr lang="en-US" dirty="0" smtClean="0"/>
              <a:t> </a:t>
            </a:r>
            <a:r>
              <a:rPr lang="en-US" dirty="0" err="1" smtClean="0"/>
              <a:t>apapun</a:t>
            </a:r>
            <a:r>
              <a:rPr lang="en-US" dirty="0" smtClean="0"/>
              <a:t> </a:t>
            </a:r>
            <a:r>
              <a:rPr lang="en-US" dirty="0" err="1" smtClean="0"/>
              <a:t>juga</a:t>
            </a:r>
            <a:r>
              <a:rPr lang="en-US" dirty="0" smtClean="0"/>
              <a:t> yang </a:t>
            </a:r>
            <a:r>
              <a:rPr lang="en-US" dirty="0" err="1" smtClean="0"/>
              <a:t>diadakan</a:t>
            </a:r>
            <a:r>
              <a:rPr lang="en-US" dirty="0" smtClean="0"/>
              <a:t> </a:t>
            </a:r>
            <a:r>
              <a:rPr lang="en-US" dirty="0" err="1" smtClean="0"/>
              <a:t>antara</a:t>
            </a:r>
            <a:r>
              <a:rPr lang="en-US" dirty="0" smtClean="0"/>
              <a:t> </a:t>
            </a:r>
            <a:r>
              <a:rPr lang="en-US" dirty="0" err="1" smtClean="0"/>
              <a:t>pemilik</a:t>
            </a:r>
            <a:r>
              <a:rPr lang="en-US" dirty="0" smtClean="0"/>
              <a:t> </a:t>
            </a:r>
            <a:r>
              <a:rPr lang="en-US" dirty="0" err="1" smtClean="0"/>
              <a:t>pada</a:t>
            </a:r>
            <a:r>
              <a:rPr lang="en-US" dirty="0" smtClean="0"/>
              <a:t> </a:t>
            </a:r>
            <a:r>
              <a:rPr lang="en-US" dirty="0" err="1" smtClean="0"/>
              <a:t>satu</a:t>
            </a:r>
            <a:r>
              <a:rPr lang="en-US" dirty="0" smtClean="0"/>
              <a:t> </a:t>
            </a:r>
            <a:r>
              <a:rPr lang="en-US" dirty="0" err="1" smtClean="0"/>
              <a:t>pihak</a:t>
            </a:r>
            <a:r>
              <a:rPr lang="en-US" dirty="0" smtClean="0"/>
              <a:t> </a:t>
            </a:r>
            <a:r>
              <a:rPr lang="en-US" dirty="0" err="1" smtClean="0"/>
              <a:t>dan</a:t>
            </a:r>
            <a:r>
              <a:rPr lang="en-US" dirty="0" smtClean="0"/>
              <a:t> </a:t>
            </a:r>
            <a:r>
              <a:rPr lang="en-US" dirty="0" err="1" smtClean="0"/>
              <a:t>seseorang</a:t>
            </a:r>
            <a:r>
              <a:rPr lang="en-US" dirty="0" smtClean="0"/>
              <a:t>/</a:t>
            </a:r>
            <a:r>
              <a:rPr lang="en-US" dirty="0" err="1" smtClean="0"/>
              <a:t>badan</a:t>
            </a:r>
            <a:r>
              <a:rPr lang="en-US" dirty="0" smtClean="0"/>
              <a:t> </a:t>
            </a:r>
            <a:r>
              <a:rPr lang="en-US" dirty="0" err="1" smtClean="0"/>
              <a:t>hukum</a:t>
            </a:r>
            <a:r>
              <a:rPr lang="en-US" dirty="0" smtClean="0"/>
              <a:t> </a:t>
            </a:r>
            <a:r>
              <a:rPr lang="en-US" dirty="0" err="1" smtClean="0"/>
              <a:t>pada</a:t>
            </a:r>
            <a:r>
              <a:rPr lang="en-US" dirty="0" smtClean="0"/>
              <a:t> lain </a:t>
            </a:r>
            <a:r>
              <a:rPr lang="en-US" dirty="0" err="1" smtClean="0"/>
              <a:t>pihak</a:t>
            </a:r>
            <a:r>
              <a:rPr lang="en-US" dirty="0" smtClean="0"/>
              <a:t> (</a:t>
            </a:r>
            <a:r>
              <a:rPr lang="en-US" dirty="0" err="1" smtClean="0"/>
              <a:t>penggarap</a:t>
            </a:r>
            <a:r>
              <a:rPr lang="en-US" dirty="0" smtClean="0"/>
              <a:t>) </a:t>
            </a:r>
            <a:r>
              <a:rPr lang="en-US" dirty="0" err="1" smtClean="0"/>
              <a:t>berdasarkan</a:t>
            </a:r>
            <a:r>
              <a:rPr lang="en-US" dirty="0" smtClean="0"/>
              <a:t> </a:t>
            </a:r>
            <a:r>
              <a:rPr lang="en-US" dirty="0" err="1" smtClean="0"/>
              <a:t>perjanjian</a:t>
            </a:r>
            <a:r>
              <a:rPr lang="en-US" dirty="0" smtClean="0"/>
              <a:t> </a:t>
            </a:r>
            <a:r>
              <a:rPr lang="en-US" dirty="0" err="1" smtClean="0"/>
              <a:t>mana</a:t>
            </a:r>
            <a:r>
              <a:rPr lang="en-US" dirty="0" smtClean="0"/>
              <a:t> </a:t>
            </a:r>
            <a:r>
              <a:rPr lang="en-US" dirty="0" err="1" smtClean="0"/>
              <a:t>penggarap</a:t>
            </a:r>
            <a:r>
              <a:rPr lang="en-US" dirty="0" smtClean="0"/>
              <a:t> </a:t>
            </a:r>
            <a:r>
              <a:rPr lang="en-US" dirty="0" err="1" smtClean="0"/>
              <a:t>diperkenankan</a:t>
            </a:r>
            <a:r>
              <a:rPr lang="en-US" dirty="0" smtClean="0"/>
              <a:t> </a:t>
            </a:r>
            <a:r>
              <a:rPr lang="en-US" dirty="0" err="1" smtClean="0"/>
              <a:t>oleh</a:t>
            </a:r>
            <a:r>
              <a:rPr lang="en-US" dirty="0" smtClean="0"/>
              <a:t> </a:t>
            </a:r>
            <a:r>
              <a:rPr lang="en-US" dirty="0" err="1" smtClean="0"/>
              <a:t>pemilik</a:t>
            </a:r>
            <a:r>
              <a:rPr lang="en-US" dirty="0" smtClean="0"/>
              <a:t>, </a:t>
            </a:r>
            <a:r>
              <a:rPr lang="en-US" dirty="0" err="1" smtClean="0"/>
              <a:t>dengan</a:t>
            </a:r>
            <a:r>
              <a:rPr lang="en-US" dirty="0" smtClean="0"/>
              <a:t> </a:t>
            </a:r>
            <a:r>
              <a:rPr lang="en-US" dirty="0" err="1" smtClean="0"/>
              <a:t>pembagian</a:t>
            </a:r>
            <a:r>
              <a:rPr lang="en-US" dirty="0" smtClean="0"/>
              <a:t> </a:t>
            </a:r>
            <a:r>
              <a:rPr lang="en-US" dirty="0" err="1" smtClean="0"/>
              <a:t>hasilnya</a:t>
            </a:r>
            <a:r>
              <a:rPr lang="en-US" dirty="0" smtClean="0"/>
              <a:t> </a:t>
            </a:r>
            <a:r>
              <a:rPr lang="en-US" dirty="0" err="1" smtClean="0"/>
              <a:t>antara</a:t>
            </a:r>
            <a:r>
              <a:rPr lang="en-US" dirty="0" smtClean="0"/>
              <a:t> </a:t>
            </a:r>
            <a:r>
              <a:rPr lang="en-US" dirty="0" err="1" smtClean="0"/>
              <a:t>kedua</a:t>
            </a:r>
            <a:r>
              <a:rPr lang="en-US" dirty="0" smtClean="0"/>
              <a:t> </a:t>
            </a:r>
            <a:r>
              <a:rPr lang="en-US" dirty="0" err="1" smtClean="0"/>
              <a:t>belah</a:t>
            </a:r>
            <a:r>
              <a:rPr lang="en-US" dirty="0" smtClean="0"/>
              <a:t> </a:t>
            </a:r>
            <a:r>
              <a:rPr lang="en-US" dirty="0" err="1" smtClean="0"/>
              <a:t>pihak</a:t>
            </a:r>
            <a:r>
              <a:rPr lang="en-US" dirty="0" smtClean="0"/>
              <a:t>.</a:t>
            </a:r>
          </a:p>
          <a:p>
            <a:pPr>
              <a:buNone/>
            </a:pPr>
            <a:endParaRPr lang="en-US" dirty="0" smtClean="0"/>
          </a:p>
          <a:p>
            <a:pPr lvl="0"/>
            <a:r>
              <a:rPr lang="en-US" dirty="0" err="1" smtClean="0"/>
              <a:t>Hasil</a:t>
            </a:r>
            <a:r>
              <a:rPr lang="en-US" dirty="0" smtClean="0"/>
              <a:t> </a:t>
            </a:r>
            <a:r>
              <a:rPr lang="en-US" dirty="0" err="1" smtClean="0"/>
              <a:t>tanah</a:t>
            </a:r>
            <a:r>
              <a:rPr lang="en-US" dirty="0" smtClean="0"/>
              <a:t> </a:t>
            </a:r>
            <a:r>
              <a:rPr lang="en-US" dirty="0" err="1" smtClean="0"/>
              <a:t>yaitu</a:t>
            </a:r>
            <a:r>
              <a:rPr lang="en-US" dirty="0" smtClean="0"/>
              <a:t> : </a:t>
            </a:r>
            <a:r>
              <a:rPr lang="en-US" dirty="0" err="1" smtClean="0"/>
              <a:t>Hasil</a:t>
            </a:r>
            <a:r>
              <a:rPr lang="en-US" dirty="0" smtClean="0"/>
              <a:t> </a:t>
            </a:r>
            <a:r>
              <a:rPr lang="en-US" dirty="0" err="1" smtClean="0"/>
              <a:t>usaha</a:t>
            </a:r>
            <a:r>
              <a:rPr lang="en-US" dirty="0" smtClean="0"/>
              <a:t> </a:t>
            </a:r>
            <a:r>
              <a:rPr lang="en-US" dirty="0" err="1" smtClean="0"/>
              <a:t>pertanian</a:t>
            </a:r>
            <a:r>
              <a:rPr lang="en-US" dirty="0" smtClean="0"/>
              <a:t> yang </a:t>
            </a:r>
            <a:r>
              <a:rPr lang="en-US" dirty="0" err="1" smtClean="0"/>
              <a:t>diselenggarakan</a:t>
            </a:r>
            <a:r>
              <a:rPr lang="en-US" dirty="0" smtClean="0"/>
              <a:t> </a:t>
            </a:r>
            <a:r>
              <a:rPr lang="en-US" dirty="0" err="1" smtClean="0"/>
              <a:t>oleh</a:t>
            </a:r>
            <a:r>
              <a:rPr lang="en-US" dirty="0" smtClean="0"/>
              <a:t> </a:t>
            </a:r>
            <a:r>
              <a:rPr lang="en-US" dirty="0" err="1" smtClean="0"/>
              <a:t>penggarap</a:t>
            </a:r>
            <a:r>
              <a:rPr lang="en-US" dirty="0" smtClean="0"/>
              <a:t> </a:t>
            </a:r>
            <a:r>
              <a:rPr lang="en-US" dirty="0" err="1" smtClean="0"/>
              <a:t>setelah</a:t>
            </a:r>
            <a:r>
              <a:rPr lang="en-US" dirty="0" smtClean="0"/>
              <a:t> </a:t>
            </a:r>
            <a:r>
              <a:rPr lang="en-US" dirty="0" err="1" smtClean="0"/>
              <a:t>dikurangi</a:t>
            </a:r>
            <a:r>
              <a:rPr lang="en-US" dirty="0" smtClean="0"/>
              <a:t> </a:t>
            </a:r>
            <a:r>
              <a:rPr lang="en-US" dirty="0" err="1" smtClean="0"/>
              <a:t>biaya</a:t>
            </a:r>
            <a:r>
              <a:rPr lang="en-US" dirty="0" smtClean="0"/>
              <a:t> </a:t>
            </a:r>
            <a:r>
              <a:rPr lang="en-US" dirty="0" err="1" smtClean="0"/>
              <a:t>utk</a:t>
            </a:r>
            <a:r>
              <a:rPr lang="en-US" dirty="0" smtClean="0"/>
              <a:t> </a:t>
            </a:r>
            <a:r>
              <a:rPr lang="en-US" dirty="0" err="1" smtClean="0"/>
              <a:t>bibit</a:t>
            </a:r>
            <a:r>
              <a:rPr lang="en-US" dirty="0" smtClean="0"/>
              <a:t> </a:t>
            </a:r>
            <a:r>
              <a:rPr lang="en-US" dirty="0" err="1" smtClean="0"/>
              <a:t>pupuk</a:t>
            </a:r>
            <a:r>
              <a:rPr lang="en-US" dirty="0" smtClean="0"/>
              <a:t>, </a:t>
            </a:r>
            <a:r>
              <a:rPr lang="en-US" dirty="0" err="1" smtClean="0"/>
              <a:t>ternak</a:t>
            </a:r>
            <a:r>
              <a:rPr lang="en-US" dirty="0" smtClean="0"/>
              <a:t> </a:t>
            </a:r>
            <a:r>
              <a:rPr lang="en-US" dirty="0" err="1" smtClean="0"/>
              <a:t>dan</a:t>
            </a:r>
            <a:r>
              <a:rPr lang="en-US" dirty="0" smtClean="0"/>
              <a:t> </a:t>
            </a:r>
            <a:r>
              <a:rPr lang="en-US" dirty="0" err="1" smtClean="0"/>
              <a:t>biaya</a:t>
            </a:r>
            <a:r>
              <a:rPr lang="en-US" dirty="0" smtClean="0"/>
              <a:t> </a:t>
            </a:r>
            <a:r>
              <a:rPr lang="en-US" dirty="0" err="1" smtClean="0"/>
              <a:t>untuk</a:t>
            </a:r>
            <a:r>
              <a:rPr lang="en-US" dirty="0" smtClean="0"/>
              <a:t> </a:t>
            </a:r>
            <a:r>
              <a:rPr lang="en-US" dirty="0" err="1" smtClean="0"/>
              <a:t>menanam</a:t>
            </a:r>
            <a:r>
              <a:rPr lang="en-US" dirty="0" smtClean="0"/>
              <a:t> </a:t>
            </a:r>
            <a:r>
              <a:rPr lang="en-US" dirty="0" err="1" smtClean="0"/>
              <a:t>dan</a:t>
            </a:r>
            <a:r>
              <a:rPr lang="en-US" dirty="0" smtClean="0"/>
              <a:t> </a:t>
            </a:r>
            <a:r>
              <a:rPr lang="en-US" dirty="0" err="1" smtClean="0"/>
              <a:t>panen</a:t>
            </a:r>
            <a:r>
              <a:rPr lang="en-US" dirty="0" smtClean="0"/>
              <a:t>.</a:t>
            </a:r>
          </a:p>
          <a:p>
            <a:pPr algn="ctr">
              <a:buNone/>
            </a:pP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
            </a:r>
            <a:br>
              <a:rPr lang="en-US" sz="3100" b="1" dirty="0" smtClean="0"/>
            </a:br>
            <a:r>
              <a:rPr lang="en-US" sz="3100" b="1" dirty="0" smtClean="0"/>
              <a:t>PENERTIBAN DAN PENINGKATAN PELAKSANAAN UU NO. 2 /1960 DILAKUKAN DENGAN MENYELENGGARAKAN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dirty="0" err="1" smtClean="0"/>
              <a:t>Penyuluhan</a:t>
            </a:r>
            <a:r>
              <a:rPr lang="en-US" dirty="0" smtClean="0"/>
              <a:t> </a:t>
            </a:r>
            <a:r>
              <a:rPr lang="en-US" dirty="0" err="1" smtClean="0"/>
              <a:t>secara</a:t>
            </a:r>
            <a:r>
              <a:rPr lang="en-US" dirty="0" smtClean="0"/>
              <a:t> </a:t>
            </a:r>
            <a:r>
              <a:rPr lang="en-US" dirty="0" err="1" smtClean="0"/>
              <a:t>berencana</a:t>
            </a:r>
            <a:r>
              <a:rPr lang="en-US" dirty="0" smtClean="0"/>
              <a:t> </a:t>
            </a:r>
            <a:r>
              <a:rPr lang="en-US" dirty="0" err="1" smtClean="0"/>
              <a:t>teratur</a:t>
            </a:r>
            <a:r>
              <a:rPr lang="en-US" dirty="0" smtClean="0"/>
              <a:t>, </a:t>
            </a:r>
            <a:r>
              <a:rPr lang="en-US" dirty="0" err="1" smtClean="0"/>
              <a:t>intensif</a:t>
            </a:r>
            <a:r>
              <a:rPr lang="en-US" dirty="0" smtClean="0"/>
              <a:t> </a:t>
            </a:r>
            <a:r>
              <a:rPr lang="en-US" dirty="0" err="1" smtClean="0"/>
              <a:t>dan</a:t>
            </a:r>
            <a:r>
              <a:rPr lang="en-US" dirty="0" smtClean="0"/>
              <a:t> </a:t>
            </a:r>
            <a:r>
              <a:rPr lang="en-US" dirty="0" err="1" smtClean="0"/>
              <a:t>terus</a:t>
            </a:r>
            <a:r>
              <a:rPr lang="en-US" dirty="0" smtClean="0"/>
              <a:t> </a:t>
            </a:r>
            <a:r>
              <a:rPr lang="en-US" dirty="0" err="1" smtClean="0"/>
              <a:t>menerus</a:t>
            </a:r>
            <a:r>
              <a:rPr lang="en-US" dirty="0" smtClean="0"/>
              <a:t> </a:t>
            </a:r>
            <a:r>
              <a:rPr lang="en-US" dirty="0" err="1" smtClean="0"/>
              <a:t>kepada</a:t>
            </a:r>
            <a:r>
              <a:rPr lang="en-US" dirty="0" smtClean="0"/>
              <a:t> </a:t>
            </a:r>
            <a:r>
              <a:rPr lang="en-US" dirty="0" err="1" smtClean="0"/>
              <a:t>petani</a:t>
            </a:r>
            <a:r>
              <a:rPr lang="en-US" dirty="0" smtClean="0"/>
              <a:t> </a:t>
            </a:r>
            <a:r>
              <a:rPr lang="en-US" dirty="0" err="1" smtClean="0"/>
              <a:t>penggarap</a:t>
            </a:r>
            <a:r>
              <a:rPr lang="en-US" dirty="0" smtClean="0"/>
              <a:t>, </a:t>
            </a:r>
            <a:r>
              <a:rPr lang="en-US" dirty="0" err="1" smtClean="0"/>
              <a:t>pemilik</a:t>
            </a:r>
            <a:r>
              <a:rPr lang="en-US" dirty="0" smtClean="0"/>
              <a:t> </a:t>
            </a:r>
            <a:r>
              <a:rPr lang="en-US" dirty="0" err="1" smtClean="0"/>
              <a:t>tanah</a:t>
            </a:r>
            <a:r>
              <a:rPr lang="en-US" dirty="0" smtClean="0"/>
              <a:t> </a:t>
            </a:r>
            <a:r>
              <a:rPr lang="en-US" dirty="0" err="1" smtClean="0"/>
              <a:t>dan</a:t>
            </a:r>
            <a:r>
              <a:rPr lang="en-US" dirty="0" smtClean="0"/>
              <a:t> </a:t>
            </a:r>
            <a:r>
              <a:rPr lang="en-US" dirty="0" err="1" smtClean="0"/>
              <a:t>masyarakat</a:t>
            </a:r>
            <a:r>
              <a:rPr lang="en-US" dirty="0" smtClean="0"/>
              <a:t> </a:t>
            </a:r>
            <a:r>
              <a:rPr lang="en-US" dirty="0" err="1" smtClean="0"/>
              <a:t>desa</a:t>
            </a:r>
            <a:r>
              <a:rPr lang="en-US" dirty="0" smtClean="0"/>
              <a:t>.</a:t>
            </a:r>
          </a:p>
          <a:p>
            <a:pPr lvl="0"/>
            <a:r>
              <a:rPr lang="en-US" dirty="0" err="1" smtClean="0"/>
              <a:t>Pengendalian</a:t>
            </a:r>
            <a:r>
              <a:rPr lang="en-US" dirty="0" smtClean="0"/>
              <a:t> </a:t>
            </a:r>
            <a:r>
              <a:rPr lang="en-US" dirty="0" err="1" smtClean="0"/>
              <a:t>dan</a:t>
            </a:r>
            <a:r>
              <a:rPr lang="en-US" dirty="0" smtClean="0"/>
              <a:t> </a:t>
            </a:r>
            <a:r>
              <a:rPr lang="en-US" dirty="0" err="1" smtClean="0"/>
              <a:t>pengawasan</a:t>
            </a:r>
            <a:r>
              <a:rPr lang="en-US" dirty="0" smtClean="0"/>
              <a:t> </a:t>
            </a:r>
            <a:r>
              <a:rPr lang="en-US" dirty="0" err="1" smtClean="0"/>
              <a:t>sacara</a:t>
            </a:r>
            <a:r>
              <a:rPr lang="en-US" dirty="0" smtClean="0"/>
              <a:t> </a:t>
            </a:r>
            <a:r>
              <a:rPr lang="en-US" dirty="0" err="1" smtClean="0"/>
              <a:t>efektif</a:t>
            </a:r>
            <a:r>
              <a:rPr lang="en-US" dirty="0" smtClean="0"/>
              <a:t> </a:t>
            </a:r>
            <a:r>
              <a:rPr lang="en-US" dirty="0" err="1" smtClean="0"/>
              <a:t>dan</a:t>
            </a:r>
            <a:r>
              <a:rPr lang="en-US" dirty="0" smtClean="0"/>
              <a:t> </a:t>
            </a:r>
            <a:r>
              <a:rPr lang="en-US" dirty="0" err="1" smtClean="0"/>
              <a:t>efisien</a:t>
            </a:r>
            <a:r>
              <a:rPr lang="en-US" dirty="0" smtClean="0"/>
              <a:t>.</a:t>
            </a:r>
          </a:p>
          <a:p>
            <a:pPr lvl="0" algn="ctr">
              <a:buNone/>
            </a:pPr>
            <a:endParaRPr lang="en-US" dirty="0" smtClean="0"/>
          </a:p>
          <a:p>
            <a:pPr lvl="0" algn="ctr">
              <a:buNone/>
            </a:pPr>
            <a:r>
              <a:rPr lang="en-US" dirty="0" smtClean="0"/>
              <a:t>91</a:t>
            </a:r>
          </a:p>
          <a:p>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dirty="0" smtClean="0"/>
              <a:t>HAK SEWA TANAH PERTANIAN</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err="1" smtClean="0"/>
              <a:t>Adalah</a:t>
            </a:r>
            <a:r>
              <a:rPr lang="en-US" dirty="0" smtClean="0"/>
              <a:t> </a:t>
            </a:r>
            <a:r>
              <a:rPr lang="en-US" dirty="0" err="1" smtClean="0"/>
              <a:t>penyerahan</a:t>
            </a:r>
            <a:r>
              <a:rPr lang="en-US" dirty="0" smtClean="0"/>
              <a:t> </a:t>
            </a:r>
            <a:r>
              <a:rPr lang="en-US" dirty="0" err="1" smtClean="0"/>
              <a:t>tanah</a:t>
            </a:r>
            <a:r>
              <a:rPr lang="en-US" dirty="0" smtClean="0"/>
              <a:t> </a:t>
            </a:r>
            <a:r>
              <a:rPr lang="en-US" dirty="0" err="1" smtClean="0"/>
              <a:t>pertanian</a:t>
            </a:r>
            <a:r>
              <a:rPr lang="en-US" dirty="0" smtClean="0"/>
              <a:t> </a:t>
            </a:r>
            <a:r>
              <a:rPr lang="en-US" dirty="0" err="1" smtClean="0"/>
              <a:t>kepada</a:t>
            </a:r>
            <a:r>
              <a:rPr lang="en-US" dirty="0" smtClean="0"/>
              <a:t> </a:t>
            </a:r>
            <a:r>
              <a:rPr lang="en-US" dirty="0" err="1" smtClean="0"/>
              <a:t>orang</a:t>
            </a:r>
            <a:r>
              <a:rPr lang="en-US" dirty="0" smtClean="0"/>
              <a:t> lain yang </a:t>
            </a:r>
            <a:r>
              <a:rPr lang="en-US" dirty="0" err="1" smtClean="0"/>
              <a:t>memberi</a:t>
            </a:r>
            <a:r>
              <a:rPr lang="en-US" dirty="0" smtClean="0"/>
              <a:t>  </a:t>
            </a:r>
            <a:r>
              <a:rPr lang="en-US" dirty="0" err="1" smtClean="0"/>
              <a:t>sejumlah</a:t>
            </a:r>
            <a:r>
              <a:rPr lang="en-US" dirty="0" smtClean="0"/>
              <a:t> </a:t>
            </a:r>
            <a:r>
              <a:rPr lang="en-US" dirty="0" err="1" smtClean="0"/>
              <a:t>uang</a:t>
            </a:r>
            <a:r>
              <a:rPr lang="en-US" dirty="0" smtClean="0"/>
              <a:t> </a:t>
            </a:r>
            <a:r>
              <a:rPr lang="en-US" dirty="0" err="1" smtClean="0"/>
              <a:t>kepada</a:t>
            </a:r>
            <a:r>
              <a:rPr lang="en-US" dirty="0" smtClean="0"/>
              <a:t> </a:t>
            </a:r>
            <a:r>
              <a:rPr lang="en-US" dirty="0" err="1" smtClean="0"/>
              <a:t>pemilik</a:t>
            </a:r>
            <a:r>
              <a:rPr lang="en-US" dirty="0" smtClean="0"/>
              <a:t> </a:t>
            </a:r>
            <a:r>
              <a:rPr lang="en-US" dirty="0" err="1" smtClean="0"/>
              <a:t>dengan</a:t>
            </a:r>
            <a:r>
              <a:rPr lang="en-US" dirty="0" smtClean="0"/>
              <a:t> </a:t>
            </a:r>
            <a:r>
              <a:rPr lang="en-US" dirty="0" err="1" smtClean="0"/>
              <a:t>perjanjian</a:t>
            </a:r>
            <a:r>
              <a:rPr lang="en-US" dirty="0" smtClean="0"/>
              <a:t> </a:t>
            </a:r>
            <a:r>
              <a:rPr lang="en-US" dirty="0" err="1" smtClean="0"/>
              <a:t>bahwa</a:t>
            </a:r>
            <a:r>
              <a:rPr lang="en-US" dirty="0" smtClean="0"/>
              <a:t> </a:t>
            </a:r>
            <a:r>
              <a:rPr lang="en-US" dirty="0" err="1" smtClean="0"/>
              <a:t>setelah</a:t>
            </a:r>
            <a:r>
              <a:rPr lang="en-US" dirty="0" smtClean="0"/>
              <a:t> yang </a:t>
            </a:r>
            <a:r>
              <a:rPr lang="en-US" dirty="0" err="1" smtClean="0"/>
              <a:t>memberi</a:t>
            </a:r>
            <a:r>
              <a:rPr lang="en-US" dirty="0" smtClean="0"/>
              <a:t> </a:t>
            </a:r>
            <a:r>
              <a:rPr lang="en-US" dirty="0" err="1" smtClean="0"/>
              <a:t>uang</a:t>
            </a:r>
            <a:r>
              <a:rPr lang="en-US" dirty="0" smtClean="0"/>
              <a:t> </a:t>
            </a:r>
            <a:r>
              <a:rPr lang="en-US" dirty="0" err="1" smtClean="0"/>
              <a:t>itu</a:t>
            </a:r>
            <a:r>
              <a:rPr lang="en-US" dirty="0" smtClean="0"/>
              <a:t> </a:t>
            </a:r>
            <a:r>
              <a:rPr lang="en-US" dirty="0" err="1" smtClean="0"/>
              <a:t>menguasai</a:t>
            </a:r>
            <a:r>
              <a:rPr lang="en-US" dirty="0" smtClean="0"/>
              <a:t> </a:t>
            </a:r>
            <a:r>
              <a:rPr lang="en-US" dirty="0" err="1" smtClean="0"/>
              <a:t>tanah</a:t>
            </a:r>
            <a:r>
              <a:rPr lang="en-US" dirty="0" smtClean="0"/>
              <a:t> </a:t>
            </a:r>
            <a:r>
              <a:rPr lang="en-US" dirty="0" err="1" smtClean="0"/>
              <a:t>selama</a:t>
            </a:r>
            <a:r>
              <a:rPr lang="en-US" dirty="0" smtClean="0"/>
              <a:t> </a:t>
            </a:r>
            <a:r>
              <a:rPr lang="en-US" dirty="0" err="1" smtClean="0"/>
              <a:t>waktu</a:t>
            </a:r>
            <a:r>
              <a:rPr lang="en-US" dirty="0" smtClean="0"/>
              <a:t> </a:t>
            </a:r>
            <a:r>
              <a:rPr lang="en-US" dirty="0" err="1" smtClean="0"/>
              <a:t>tertentu</a:t>
            </a:r>
            <a:r>
              <a:rPr lang="en-US" dirty="0" smtClean="0"/>
              <a:t> </a:t>
            </a:r>
            <a:r>
              <a:rPr lang="en-US" dirty="0" err="1" smtClean="0"/>
              <a:t>tanahnya</a:t>
            </a:r>
            <a:r>
              <a:rPr lang="en-US" dirty="0" smtClean="0"/>
              <a:t> </a:t>
            </a:r>
            <a:r>
              <a:rPr lang="en-US" dirty="0" err="1" smtClean="0"/>
              <a:t>akan</a:t>
            </a:r>
            <a:r>
              <a:rPr lang="en-US" dirty="0" smtClean="0"/>
              <a:t> </a:t>
            </a:r>
            <a:r>
              <a:rPr lang="en-US" dirty="0" err="1" smtClean="0"/>
              <a:t>kembali</a:t>
            </a:r>
            <a:r>
              <a:rPr lang="en-US" dirty="0" smtClean="0"/>
              <a:t> </a:t>
            </a:r>
            <a:r>
              <a:rPr lang="en-US" dirty="0" err="1" smtClean="0"/>
              <a:t>kepada</a:t>
            </a:r>
            <a:r>
              <a:rPr lang="en-US" dirty="0" smtClean="0"/>
              <a:t> </a:t>
            </a:r>
            <a:r>
              <a:rPr lang="en-US" dirty="0" err="1" smtClean="0"/>
              <a:t>pemiliknya</a:t>
            </a:r>
            <a:r>
              <a:rPr lang="en-US" dirty="0" smtClean="0"/>
              <a:t>.-----------------------</a:t>
            </a:r>
            <a:r>
              <a:rPr lang="en-US" dirty="0" err="1" smtClean="0"/>
              <a:t>Dalam</a:t>
            </a:r>
            <a:r>
              <a:rPr lang="en-US" dirty="0" smtClean="0"/>
              <a:t> </a:t>
            </a:r>
            <a:r>
              <a:rPr lang="en-US" dirty="0" err="1" smtClean="0"/>
              <a:t>Hukum</a:t>
            </a:r>
            <a:r>
              <a:rPr lang="en-US" dirty="0" smtClean="0"/>
              <a:t> </a:t>
            </a:r>
            <a:r>
              <a:rPr lang="en-US" dirty="0" err="1" smtClean="0"/>
              <a:t>Adat</a:t>
            </a:r>
            <a:r>
              <a:rPr lang="en-US" dirty="0" smtClean="0"/>
              <a:t> </a:t>
            </a:r>
            <a:r>
              <a:rPr lang="en-US" dirty="0" err="1" smtClean="0"/>
              <a:t>disebut</a:t>
            </a:r>
            <a:r>
              <a:rPr lang="en-US" dirty="0" smtClean="0"/>
              <a:t> JUAL TAHUNAN / JUAL OYODAN / JUAL MUSIMAN</a:t>
            </a:r>
          </a:p>
          <a:p>
            <a:pPr algn="ctr">
              <a:buNone/>
            </a:pPr>
            <a:r>
              <a:rPr lang="en-US" dirty="0" smtClean="0"/>
              <a:t>92</a:t>
            </a:r>
          </a:p>
          <a:p>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lvl="0"/>
            <a:r>
              <a:rPr lang="en-US" b="1" dirty="0" smtClean="0"/>
              <a:t/>
            </a:r>
            <a:br>
              <a:rPr lang="en-US" b="1" dirty="0" smtClean="0"/>
            </a:br>
            <a:r>
              <a:rPr lang="en-US" b="1" dirty="0" smtClean="0"/>
              <a:t>HAK MENUMPANG :</a:t>
            </a:r>
            <a:r>
              <a:rPr lang="en-US" sz="4000" dirty="0" smtClean="0"/>
              <a:t/>
            </a:r>
            <a:br>
              <a:rPr lang="en-US" sz="4000" dirty="0" smtClean="0"/>
            </a:br>
            <a:endParaRPr lang="en-US" dirty="0"/>
          </a:p>
        </p:txBody>
      </p:sp>
      <p:sp>
        <p:nvSpPr>
          <p:cNvPr id="3" name="Content Placeholder 2"/>
          <p:cNvSpPr>
            <a:spLocks noGrp="1"/>
          </p:cNvSpPr>
          <p:nvPr>
            <p:ph idx="1"/>
          </p:nvPr>
        </p:nvSpPr>
        <p:spPr>
          <a:xfrm>
            <a:off x="457200" y="990600"/>
            <a:ext cx="8229600" cy="5486400"/>
          </a:xfrm>
        </p:spPr>
        <p:txBody>
          <a:bodyPr>
            <a:normAutofit fontScale="92500" lnSpcReduction="10000"/>
          </a:bodyPr>
          <a:lstStyle/>
          <a:p>
            <a:r>
              <a:rPr lang="en-US" dirty="0" err="1" smtClean="0"/>
              <a:t>Adalah</a:t>
            </a:r>
            <a:r>
              <a:rPr lang="en-US" dirty="0" smtClean="0"/>
              <a:t> </a:t>
            </a:r>
            <a:r>
              <a:rPr lang="en-US" dirty="0" err="1" smtClean="0"/>
              <a:t>hak</a:t>
            </a:r>
            <a:r>
              <a:rPr lang="en-US" dirty="0" smtClean="0"/>
              <a:t> yang </a:t>
            </a:r>
            <a:r>
              <a:rPr lang="en-US" dirty="0" err="1" smtClean="0"/>
              <a:t>memberi</a:t>
            </a:r>
            <a:r>
              <a:rPr lang="en-US" dirty="0" smtClean="0"/>
              <a:t> </a:t>
            </a:r>
            <a:r>
              <a:rPr lang="en-US" dirty="0" err="1" smtClean="0"/>
              <a:t>wewenang</a:t>
            </a:r>
            <a:r>
              <a:rPr lang="en-US" dirty="0" smtClean="0"/>
              <a:t> </a:t>
            </a:r>
            <a:r>
              <a:rPr lang="en-US" dirty="0" err="1" smtClean="0"/>
              <a:t>kepada</a:t>
            </a:r>
            <a:r>
              <a:rPr lang="en-US" dirty="0" smtClean="0"/>
              <a:t> </a:t>
            </a:r>
            <a:r>
              <a:rPr lang="en-US" dirty="0" err="1" smtClean="0"/>
              <a:t>seseorang</a:t>
            </a:r>
            <a:r>
              <a:rPr lang="en-US" dirty="0" smtClean="0"/>
              <a:t> </a:t>
            </a:r>
            <a:r>
              <a:rPr lang="en-US" dirty="0" err="1" smtClean="0"/>
              <a:t>untuk</a:t>
            </a:r>
            <a:r>
              <a:rPr lang="en-US" dirty="0" smtClean="0"/>
              <a:t> </a:t>
            </a:r>
            <a:r>
              <a:rPr lang="en-US" dirty="0" err="1" smtClean="0"/>
              <a:t>mendirikan</a:t>
            </a:r>
            <a:r>
              <a:rPr lang="en-US" dirty="0" smtClean="0"/>
              <a:t> </a:t>
            </a:r>
            <a:r>
              <a:rPr lang="en-US" dirty="0" err="1" smtClean="0"/>
              <a:t>dan</a:t>
            </a:r>
            <a:r>
              <a:rPr lang="en-US" dirty="0" smtClean="0"/>
              <a:t> </a:t>
            </a:r>
            <a:r>
              <a:rPr lang="en-US" dirty="0" err="1" smtClean="0"/>
              <a:t>menempati</a:t>
            </a:r>
            <a:r>
              <a:rPr lang="en-US" dirty="0" smtClean="0"/>
              <a:t> </a:t>
            </a:r>
            <a:r>
              <a:rPr lang="en-US" dirty="0" err="1" smtClean="0"/>
              <a:t>rumah</a:t>
            </a:r>
            <a:r>
              <a:rPr lang="en-US" dirty="0" smtClean="0"/>
              <a:t> </a:t>
            </a:r>
            <a:r>
              <a:rPr lang="en-US" dirty="0" err="1" smtClean="0"/>
              <a:t>diatas</a:t>
            </a:r>
            <a:r>
              <a:rPr lang="en-US" dirty="0" smtClean="0"/>
              <a:t> </a:t>
            </a:r>
            <a:r>
              <a:rPr lang="en-US" dirty="0" err="1" smtClean="0"/>
              <a:t>pekarangan</a:t>
            </a:r>
            <a:r>
              <a:rPr lang="en-US" dirty="0" smtClean="0"/>
              <a:t> </a:t>
            </a:r>
            <a:r>
              <a:rPr lang="en-US" dirty="0" err="1" smtClean="0"/>
              <a:t>orang</a:t>
            </a:r>
            <a:r>
              <a:rPr lang="en-US" dirty="0" smtClean="0"/>
              <a:t> lain (</a:t>
            </a:r>
            <a:r>
              <a:rPr lang="en-US" dirty="0" err="1" smtClean="0"/>
              <a:t>magersari</a:t>
            </a:r>
            <a:r>
              <a:rPr lang="en-US" dirty="0" smtClean="0"/>
              <a:t>)</a:t>
            </a:r>
            <a:endParaRPr lang="en-US" sz="2800" dirty="0" smtClean="0"/>
          </a:p>
          <a:p>
            <a:pPr lvl="3"/>
            <a:r>
              <a:rPr lang="en-US" sz="2600" dirty="0" err="1" smtClean="0"/>
              <a:t>Pemegang</a:t>
            </a:r>
            <a:r>
              <a:rPr lang="en-US" sz="2600" dirty="0" smtClean="0"/>
              <a:t> </a:t>
            </a:r>
            <a:r>
              <a:rPr lang="en-US" sz="2600" dirty="0" err="1" smtClean="0"/>
              <a:t>hak</a:t>
            </a:r>
            <a:r>
              <a:rPr lang="en-US" sz="2600" dirty="0" smtClean="0"/>
              <a:t> </a:t>
            </a:r>
            <a:r>
              <a:rPr lang="en-US" sz="2600" dirty="0" err="1" smtClean="0"/>
              <a:t>menumpang</a:t>
            </a:r>
            <a:r>
              <a:rPr lang="en-US" sz="2600" dirty="0" smtClean="0"/>
              <a:t> </a:t>
            </a:r>
            <a:r>
              <a:rPr lang="en-US" sz="2600" dirty="0" err="1" smtClean="0"/>
              <a:t>tidak</a:t>
            </a:r>
            <a:r>
              <a:rPr lang="en-US" sz="2600" dirty="0" smtClean="0"/>
              <a:t> </a:t>
            </a:r>
            <a:r>
              <a:rPr lang="en-US" sz="2600" dirty="0" err="1" smtClean="0"/>
              <a:t>wajib</a:t>
            </a:r>
            <a:r>
              <a:rPr lang="en-US" sz="2600" dirty="0" smtClean="0"/>
              <a:t> </a:t>
            </a:r>
            <a:r>
              <a:rPr lang="en-US" sz="2600" dirty="0" err="1" smtClean="0"/>
              <a:t>membayar</a:t>
            </a:r>
            <a:r>
              <a:rPr lang="en-US" sz="2600" dirty="0" smtClean="0"/>
              <a:t> </a:t>
            </a:r>
            <a:r>
              <a:rPr lang="en-US" sz="2600" dirty="0" err="1" smtClean="0"/>
              <a:t>sesuatu</a:t>
            </a:r>
            <a:r>
              <a:rPr lang="en-US" sz="2600" dirty="0" smtClean="0"/>
              <a:t> </a:t>
            </a:r>
            <a:r>
              <a:rPr lang="en-US" sz="2600" dirty="0" err="1" smtClean="0"/>
              <a:t>kepada</a:t>
            </a:r>
            <a:r>
              <a:rPr lang="en-US" sz="2600" dirty="0" smtClean="0"/>
              <a:t> </a:t>
            </a:r>
            <a:r>
              <a:rPr lang="en-US" sz="2600" dirty="0" err="1" smtClean="0"/>
              <a:t>yg</a:t>
            </a:r>
            <a:r>
              <a:rPr lang="en-US" sz="2600" dirty="0" smtClean="0"/>
              <a:t> </a:t>
            </a:r>
            <a:r>
              <a:rPr lang="en-US" sz="2600" dirty="0" err="1" smtClean="0"/>
              <a:t>empunya</a:t>
            </a:r>
            <a:r>
              <a:rPr lang="en-US" sz="2600" dirty="0" smtClean="0"/>
              <a:t> </a:t>
            </a:r>
            <a:r>
              <a:rPr lang="en-US" sz="2600" dirty="0" err="1" smtClean="0"/>
              <a:t>tanah</a:t>
            </a:r>
            <a:endParaRPr lang="en-US" sz="2600" dirty="0" smtClean="0"/>
          </a:p>
          <a:p>
            <a:pPr lvl="3"/>
            <a:r>
              <a:rPr lang="en-US" sz="2600" dirty="0" err="1" smtClean="0"/>
              <a:t>Hubungan</a:t>
            </a:r>
            <a:r>
              <a:rPr lang="en-US" sz="2600" dirty="0" smtClean="0"/>
              <a:t> </a:t>
            </a:r>
            <a:r>
              <a:rPr lang="en-US" sz="2600" dirty="0" err="1" smtClean="0"/>
              <a:t>hukum</a:t>
            </a:r>
            <a:r>
              <a:rPr lang="en-US" sz="2600" dirty="0" smtClean="0"/>
              <a:t> </a:t>
            </a:r>
            <a:r>
              <a:rPr lang="en-US" sz="2600" dirty="0" err="1" smtClean="0"/>
              <a:t>dengan</a:t>
            </a:r>
            <a:r>
              <a:rPr lang="en-US" sz="2600" dirty="0" smtClean="0"/>
              <a:t> </a:t>
            </a:r>
            <a:r>
              <a:rPr lang="en-US" sz="2600" dirty="0" err="1" smtClean="0"/>
              <a:t>tanah</a:t>
            </a:r>
            <a:r>
              <a:rPr lang="en-US" sz="2600" dirty="0" smtClean="0"/>
              <a:t> </a:t>
            </a:r>
            <a:r>
              <a:rPr lang="en-US" sz="2600" dirty="0" err="1" smtClean="0"/>
              <a:t>tsb</a:t>
            </a:r>
            <a:r>
              <a:rPr lang="en-US" sz="2600" dirty="0" smtClean="0"/>
              <a:t> </a:t>
            </a:r>
            <a:r>
              <a:rPr lang="en-US" sz="2600" dirty="0" err="1" smtClean="0"/>
              <a:t>bersifat</a:t>
            </a:r>
            <a:r>
              <a:rPr lang="en-US" sz="2600" dirty="0" smtClean="0"/>
              <a:t> </a:t>
            </a:r>
            <a:r>
              <a:rPr lang="en-US" sz="2600" dirty="0" err="1" smtClean="0"/>
              <a:t>lemah</a:t>
            </a:r>
            <a:endParaRPr lang="en-US" sz="2600" dirty="0" smtClean="0"/>
          </a:p>
          <a:p>
            <a:pPr lvl="3"/>
            <a:r>
              <a:rPr lang="en-US" sz="2600" dirty="0" err="1" smtClean="0"/>
              <a:t>Sewaktu</a:t>
            </a:r>
            <a:r>
              <a:rPr lang="en-US" sz="2600" dirty="0" smtClean="0"/>
              <a:t> –</a:t>
            </a:r>
            <a:r>
              <a:rPr lang="en-US" sz="2600" dirty="0" err="1" smtClean="0"/>
              <a:t>waktu</a:t>
            </a:r>
            <a:r>
              <a:rPr lang="en-US" sz="2600" dirty="0" smtClean="0"/>
              <a:t> </a:t>
            </a:r>
            <a:r>
              <a:rPr lang="en-US" sz="2600" dirty="0" err="1" smtClean="0"/>
              <a:t>dpt</a:t>
            </a:r>
            <a:r>
              <a:rPr lang="en-US" sz="2600" dirty="0" smtClean="0"/>
              <a:t> </a:t>
            </a:r>
            <a:r>
              <a:rPr lang="en-US" sz="2600" dirty="0" err="1" smtClean="0"/>
              <a:t>diputus</a:t>
            </a:r>
            <a:r>
              <a:rPr lang="en-US" sz="2600" dirty="0" smtClean="0"/>
              <a:t> </a:t>
            </a:r>
            <a:r>
              <a:rPr lang="en-US" sz="2600" dirty="0" err="1" smtClean="0"/>
              <a:t>oleh</a:t>
            </a:r>
            <a:r>
              <a:rPr lang="en-US" sz="2600" dirty="0" smtClean="0"/>
              <a:t> </a:t>
            </a:r>
            <a:r>
              <a:rPr lang="en-US" sz="2600" dirty="0" err="1" smtClean="0"/>
              <a:t>empunya</a:t>
            </a:r>
            <a:endParaRPr lang="en-US" sz="2600" dirty="0" smtClean="0"/>
          </a:p>
          <a:p>
            <a:pPr lvl="3"/>
            <a:r>
              <a:rPr lang="en-US" sz="2600" dirty="0" err="1" smtClean="0"/>
              <a:t>Hanya</a:t>
            </a:r>
            <a:r>
              <a:rPr lang="en-US" sz="2600" dirty="0" smtClean="0"/>
              <a:t> </a:t>
            </a:r>
            <a:r>
              <a:rPr lang="en-US" sz="2600" dirty="0" err="1" smtClean="0"/>
              <a:t>terhadap</a:t>
            </a:r>
            <a:r>
              <a:rPr lang="en-US" sz="2600" dirty="0" smtClean="0"/>
              <a:t> </a:t>
            </a:r>
            <a:r>
              <a:rPr lang="en-US" sz="2600" dirty="0" err="1" smtClean="0"/>
              <a:t>tanah</a:t>
            </a:r>
            <a:r>
              <a:rPr lang="en-US" sz="2600" dirty="0" smtClean="0"/>
              <a:t> </a:t>
            </a:r>
            <a:r>
              <a:rPr lang="en-US" sz="2600" dirty="0" err="1" smtClean="0"/>
              <a:t>pekarangan</a:t>
            </a:r>
            <a:r>
              <a:rPr lang="en-US" sz="2600" dirty="0" smtClean="0"/>
              <a:t> </a:t>
            </a:r>
            <a:r>
              <a:rPr lang="en-US" sz="2600" dirty="0" err="1" smtClean="0"/>
              <a:t>bukan</a:t>
            </a:r>
            <a:r>
              <a:rPr lang="en-US" sz="2600" dirty="0" smtClean="0"/>
              <a:t> </a:t>
            </a:r>
            <a:r>
              <a:rPr lang="en-US" sz="2600" dirty="0" err="1" smtClean="0"/>
              <a:t>tanah</a:t>
            </a:r>
            <a:r>
              <a:rPr lang="en-US" sz="2600" dirty="0" smtClean="0"/>
              <a:t> </a:t>
            </a:r>
            <a:r>
              <a:rPr lang="en-US" sz="2600" dirty="0" err="1" smtClean="0"/>
              <a:t>pertanian</a:t>
            </a:r>
            <a:endParaRPr lang="en-US" sz="2600" dirty="0" smtClean="0"/>
          </a:p>
          <a:p>
            <a:pPr lvl="3"/>
            <a:r>
              <a:rPr lang="en-US" sz="2600" dirty="0" err="1" smtClean="0"/>
              <a:t>Bersifat</a:t>
            </a:r>
            <a:r>
              <a:rPr lang="en-US" sz="2600" dirty="0" smtClean="0"/>
              <a:t> </a:t>
            </a:r>
            <a:r>
              <a:rPr lang="en-US" sz="2600" dirty="0" err="1" smtClean="0"/>
              <a:t>turun</a:t>
            </a:r>
            <a:r>
              <a:rPr lang="en-US" sz="2600" dirty="0" smtClean="0"/>
              <a:t> </a:t>
            </a:r>
            <a:r>
              <a:rPr lang="en-US" sz="2600" dirty="0" err="1" smtClean="0"/>
              <a:t>temurun</a:t>
            </a:r>
            <a:r>
              <a:rPr lang="en-US" sz="2600" dirty="0" smtClean="0"/>
              <a:t>, </a:t>
            </a:r>
            <a:r>
              <a:rPr lang="en-US" sz="2600" dirty="0" err="1" smtClean="0"/>
              <a:t>kekeluargaan</a:t>
            </a:r>
            <a:endParaRPr lang="en-US" sz="2600" dirty="0" smtClean="0"/>
          </a:p>
          <a:p>
            <a:pPr lvl="3"/>
            <a:r>
              <a:rPr lang="en-US" sz="2600" dirty="0" err="1" smtClean="0"/>
              <a:t>Tukon</a:t>
            </a:r>
            <a:r>
              <a:rPr lang="en-US" sz="2600" dirty="0" smtClean="0"/>
              <a:t> </a:t>
            </a:r>
            <a:r>
              <a:rPr lang="en-US" sz="2600" dirty="0" err="1" smtClean="0"/>
              <a:t>tali</a:t>
            </a:r>
            <a:r>
              <a:rPr lang="en-US" sz="2600" dirty="0" smtClean="0"/>
              <a:t> </a:t>
            </a:r>
            <a:r>
              <a:rPr lang="en-US" sz="2600" dirty="0" err="1" smtClean="0"/>
              <a:t>memberi</a:t>
            </a:r>
            <a:r>
              <a:rPr lang="en-US" sz="2600" dirty="0" smtClean="0"/>
              <a:t> </a:t>
            </a:r>
            <a:r>
              <a:rPr lang="en-US" sz="2600" dirty="0" err="1" smtClean="0"/>
              <a:t>penghargaan</a:t>
            </a:r>
            <a:r>
              <a:rPr lang="en-US" sz="2600" dirty="0" smtClean="0"/>
              <a:t> </a:t>
            </a:r>
            <a:r>
              <a:rPr lang="en-US" sz="2600" dirty="0" err="1" smtClean="0"/>
              <a:t>kpd</a:t>
            </a:r>
            <a:r>
              <a:rPr lang="en-US" sz="2600" dirty="0" smtClean="0"/>
              <a:t> </a:t>
            </a:r>
            <a:r>
              <a:rPr lang="en-US" sz="2600" dirty="0" err="1" smtClean="0"/>
              <a:t>yg</a:t>
            </a:r>
            <a:r>
              <a:rPr lang="en-US" sz="2600" dirty="0" smtClean="0"/>
              <a:t> </a:t>
            </a:r>
            <a:r>
              <a:rPr lang="en-US" sz="2600" dirty="0" err="1" smtClean="0"/>
              <a:t>menumpang</a:t>
            </a:r>
            <a:r>
              <a:rPr lang="en-US" sz="2600" dirty="0" smtClean="0"/>
              <a:t>….</a:t>
            </a:r>
            <a:r>
              <a:rPr lang="en-US" sz="2600" dirty="0" err="1" smtClean="0"/>
              <a:t>tidak</a:t>
            </a:r>
            <a:r>
              <a:rPr lang="en-US" sz="2600" dirty="0" smtClean="0"/>
              <a:t> </a:t>
            </a:r>
            <a:r>
              <a:rPr lang="en-US" sz="2600" dirty="0" err="1" smtClean="0"/>
              <a:t>wajib</a:t>
            </a:r>
            <a:endParaRPr lang="en-US" sz="2600" dirty="0" smtClean="0"/>
          </a:p>
          <a:p>
            <a:pPr algn="ctr">
              <a:buNone/>
            </a:pPr>
            <a:r>
              <a:rPr lang="en-US" sz="2800" dirty="0" smtClean="0"/>
              <a:t>93</a:t>
            </a:r>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
            </a:r>
            <a:br>
              <a:rPr lang="en-US" sz="3600" b="1" dirty="0" smtClean="0"/>
            </a:br>
            <a:r>
              <a:rPr lang="en-US" sz="3600" b="1" dirty="0" smtClean="0"/>
              <a:t>BAB IV</a:t>
            </a:r>
            <a:r>
              <a:rPr lang="en-US" sz="3600" dirty="0" smtClean="0"/>
              <a:t/>
            </a:r>
            <a:br>
              <a:rPr lang="en-US" sz="3600" dirty="0" smtClean="0"/>
            </a:br>
            <a:r>
              <a:rPr lang="en-US" sz="3600" b="1" dirty="0" smtClean="0"/>
              <a:t>PEMBERIAN HAK ATAS TANAH NEGARA</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pPr>
              <a:buNone/>
            </a:pPr>
            <a:r>
              <a:rPr lang="en-US" b="1" dirty="0" smtClean="0"/>
              <a:t>TANAH NEGARA YG AKAN  DIMOHONKAN  MENJADI  SUATU  HAK BERUPA :</a:t>
            </a:r>
            <a:endParaRPr lang="en-US" dirty="0" smtClean="0"/>
          </a:p>
          <a:p>
            <a:pPr lvl="0">
              <a:buNone/>
            </a:pPr>
            <a:r>
              <a:rPr lang="en-US" dirty="0" smtClean="0"/>
              <a:t>1. Tanah Negara </a:t>
            </a:r>
            <a:r>
              <a:rPr lang="en-US" dirty="0" err="1" smtClean="0"/>
              <a:t>yg</a:t>
            </a:r>
            <a:r>
              <a:rPr lang="en-US" dirty="0" smtClean="0"/>
              <a:t> </a:t>
            </a:r>
            <a:r>
              <a:rPr lang="en-US" dirty="0" err="1" smtClean="0"/>
              <a:t>murni</a:t>
            </a:r>
            <a:r>
              <a:rPr lang="en-US" dirty="0" smtClean="0"/>
              <a:t>,</a:t>
            </a:r>
          </a:p>
          <a:p>
            <a:r>
              <a:rPr lang="en-US" dirty="0" err="1" smtClean="0"/>
              <a:t>Adalah</a:t>
            </a:r>
            <a:r>
              <a:rPr lang="en-US" dirty="0" smtClean="0"/>
              <a:t> </a:t>
            </a:r>
            <a:r>
              <a:rPr lang="en-US" dirty="0" err="1" smtClean="0"/>
              <a:t>tanah</a:t>
            </a:r>
            <a:r>
              <a:rPr lang="en-US" dirty="0" smtClean="0"/>
              <a:t> </a:t>
            </a:r>
            <a:r>
              <a:rPr lang="en-US" dirty="0" err="1" smtClean="0"/>
              <a:t>negara</a:t>
            </a:r>
            <a:r>
              <a:rPr lang="en-US" dirty="0" smtClean="0"/>
              <a:t> </a:t>
            </a:r>
            <a:r>
              <a:rPr lang="en-US" dirty="0" err="1" smtClean="0"/>
              <a:t>yg</a:t>
            </a:r>
            <a:r>
              <a:rPr lang="en-US" dirty="0" smtClean="0"/>
              <a:t> </a:t>
            </a:r>
            <a:r>
              <a:rPr lang="en-US" dirty="0" err="1" smtClean="0"/>
              <a:t>dikuasai</a:t>
            </a:r>
            <a:r>
              <a:rPr lang="en-US" dirty="0" smtClean="0"/>
              <a:t> </a:t>
            </a:r>
            <a:r>
              <a:rPr lang="en-US" dirty="0" err="1" smtClean="0"/>
              <a:t>secara</a:t>
            </a:r>
            <a:r>
              <a:rPr lang="en-US" dirty="0" smtClean="0"/>
              <a:t> </a:t>
            </a:r>
            <a:r>
              <a:rPr lang="en-US" dirty="0" err="1" smtClean="0"/>
              <a:t>langsung</a:t>
            </a:r>
            <a:r>
              <a:rPr lang="en-US" dirty="0" smtClean="0"/>
              <a:t> </a:t>
            </a:r>
            <a:r>
              <a:rPr lang="en-US" dirty="0" err="1" smtClean="0"/>
              <a:t>dan</a:t>
            </a:r>
            <a:r>
              <a:rPr lang="en-US" dirty="0" smtClean="0"/>
              <a:t> </a:t>
            </a:r>
            <a:r>
              <a:rPr lang="en-US" dirty="0" err="1" smtClean="0"/>
              <a:t>belum</a:t>
            </a:r>
            <a:r>
              <a:rPr lang="en-US" dirty="0" smtClean="0"/>
              <a:t> </a:t>
            </a:r>
            <a:r>
              <a:rPr lang="en-US" dirty="0" err="1" smtClean="0"/>
              <a:t>dibebani</a:t>
            </a:r>
            <a:r>
              <a:rPr lang="en-US" dirty="0" smtClean="0"/>
              <a:t> </a:t>
            </a:r>
            <a:r>
              <a:rPr lang="en-US" dirty="0" err="1" smtClean="0"/>
              <a:t>suatu</a:t>
            </a:r>
            <a:r>
              <a:rPr lang="en-US" dirty="0" smtClean="0"/>
              <a:t> </a:t>
            </a:r>
            <a:r>
              <a:rPr lang="en-US" dirty="0" err="1" smtClean="0"/>
              <a:t>hak</a:t>
            </a:r>
            <a:r>
              <a:rPr lang="en-US" dirty="0" smtClean="0"/>
              <a:t> </a:t>
            </a:r>
            <a:r>
              <a:rPr lang="en-US" dirty="0" err="1" smtClean="0"/>
              <a:t>apapun</a:t>
            </a:r>
            <a:endParaRPr lang="en-US" dirty="0" smtClean="0"/>
          </a:p>
          <a:p>
            <a:pPr lvl="0">
              <a:buNone/>
            </a:pPr>
            <a:r>
              <a:rPr lang="en-US" dirty="0" smtClean="0"/>
              <a:t>2. Tanah Negara </a:t>
            </a:r>
            <a:r>
              <a:rPr lang="en-US" dirty="0" err="1" smtClean="0"/>
              <a:t>yg</a:t>
            </a:r>
            <a:r>
              <a:rPr lang="en-US" dirty="0" smtClean="0"/>
              <a:t> </a:t>
            </a:r>
            <a:r>
              <a:rPr lang="en-US" dirty="0" err="1" smtClean="0"/>
              <a:t>berasal</a:t>
            </a:r>
            <a:r>
              <a:rPr lang="en-US" dirty="0" smtClean="0"/>
              <a:t> </a:t>
            </a:r>
            <a:r>
              <a:rPr lang="en-US" dirty="0" err="1" smtClean="0"/>
              <a:t>dari</a:t>
            </a:r>
            <a:r>
              <a:rPr lang="en-US" dirty="0" smtClean="0"/>
              <a:t> </a:t>
            </a:r>
            <a:r>
              <a:rPr lang="en-US" dirty="0" err="1" smtClean="0"/>
              <a:t>tanah</a:t>
            </a:r>
            <a:r>
              <a:rPr lang="en-US" dirty="0" smtClean="0"/>
              <a:t> </a:t>
            </a:r>
            <a:r>
              <a:rPr lang="en-US" dirty="0" err="1" smtClean="0"/>
              <a:t>Konversi</a:t>
            </a:r>
            <a:r>
              <a:rPr lang="en-US" dirty="0" smtClean="0"/>
              <a:t> yang </a:t>
            </a:r>
            <a:r>
              <a:rPr lang="en-US" dirty="0" err="1" smtClean="0"/>
              <a:t>telah</a:t>
            </a:r>
            <a:r>
              <a:rPr lang="en-US" dirty="0" smtClean="0"/>
              <a:t> </a:t>
            </a:r>
            <a:r>
              <a:rPr lang="en-US" dirty="0" err="1" smtClean="0"/>
              <a:t>berakhir</a:t>
            </a:r>
            <a:r>
              <a:rPr lang="en-US" dirty="0" smtClean="0"/>
              <a:t> </a:t>
            </a:r>
            <a:r>
              <a:rPr lang="en-US" dirty="0" err="1" smtClean="0"/>
              <a:t>waktunya</a:t>
            </a:r>
            <a:r>
              <a:rPr lang="en-US" dirty="0" smtClean="0"/>
              <a:t> </a:t>
            </a:r>
            <a:r>
              <a:rPr lang="en-US" dirty="0" err="1" smtClean="0"/>
              <a:t>pada</a:t>
            </a:r>
            <a:r>
              <a:rPr lang="en-US" dirty="0" smtClean="0"/>
              <a:t> </a:t>
            </a:r>
            <a:r>
              <a:rPr lang="en-US" dirty="0" err="1" smtClean="0"/>
              <a:t>tanggal</a:t>
            </a:r>
            <a:r>
              <a:rPr lang="en-US" dirty="0" smtClean="0"/>
              <a:t> 24 September 1980, </a:t>
            </a:r>
            <a:r>
              <a:rPr lang="en-US" dirty="0" err="1" smtClean="0"/>
              <a:t>dan</a:t>
            </a:r>
            <a:r>
              <a:rPr lang="en-US" dirty="0" smtClean="0"/>
              <a:t> </a:t>
            </a:r>
            <a:r>
              <a:rPr lang="en-US" dirty="0" err="1" smtClean="0"/>
              <a:t>kemudian</a:t>
            </a:r>
            <a:r>
              <a:rPr lang="en-US" dirty="0" smtClean="0"/>
              <a:t> </a:t>
            </a:r>
            <a:r>
              <a:rPr lang="en-US" dirty="0" err="1" smtClean="0"/>
              <a:t>menjadi</a:t>
            </a:r>
            <a:r>
              <a:rPr lang="en-US" dirty="0" smtClean="0"/>
              <a:t> </a:t>
            </a:r>
            <a:r>
              <a:rPr lang="en-US" dirty="0" err="1" smtClean="0"/>
              <a:t>tanah</a:t>
            </a:r>
            <a:r>
              <a:rPr lang="en-US" dirty="0" smtClean="0"/>
              <a:t> Negara</a:t>
            </a:r>
          </a:p>
          <a:p>
            <a:pPr lvl="0">
              <a:buNone/>
            </a:pPr>
            <a:r>
              <a:rPr lang="en-US" dirty="0" smtClean="0"/>
              <a:t>3. Tanah </a:t>
            </a:r>
            <a:r>
              <a:rPr lang="en-US" dirty="0" err="1" smtClean="0"/>
              <a:t>hak</a:t>
            </a:r>
            <a:r>
              <a:rPr lang="en-US" dirty="0" smtClean="0"/>
              <a:t> yang </a:t>
            </a:r>
            <a:r>
              <a:rPr lang="en-US" dirty="0" err="1" smtClean="0"/>
              <a:t>statusnya</a:t>
            </a:r>
            <a:r>
              <a:rPr lang="en-US" dirty="0" smtClean="0"/>
              <a:t> </a:t>
            </a:r>
            <a:r>
              <a:rPr lang="en-US" dirty="0" err="1" smtClean="0"/>
              <a:t>ditingkatkan</a:t>
            </a:r>
            <a:r>
              <a:rPr lang="en-US" dirty="0" smtClean="0"/>
              <a:t>, </a:t>
            </a:r>
            <a:r>
              <a:rPr lang="en-US" dirty="0" err="1" smtClean="0"/>
              <a:t>misal</a:t>
            </a:r>
            <a:r>
              <a:rPr lang="en-US" dirty="0" smtClean="0"/>
              <a:t> </a:t>
            </a:r>
            <a:r>
              <a:rPr lang="en-US" dirty="0" err="1" smtClean="0"/>
              <a:t>hak</a:t>
            </a:r>
            <a:r>
              <a:rPr lang="en-US" dirty="0" smtClean="0"/>
              <a:t> </a:t>
            </a:r>
            <a:r>
              <a:rPr lang="en-US" dirty="0" err="1" smtClean="0"/>
              <a:t>pakai</a:t>
            </a:r>
            <a:r>
              <a:rPr lang="en-US" dirty="0" smtClean="0"/>
              <a:t> </a:t>
            </a:r>
            <a:r>
              <a:rPr lang="en-US" dirty="0" err="1" smtClean="0"/>
              <a:t>Ditingkatkan</a:t>
            </a:r>
            <a:r>
              <a:rPr lang="en-US" dirty="0" smtClean="0"/>
              <a:t> </a:t>
            </a:r>
            <a:r>
              <a:rPr lang="en-US" dirty="0" err="1" smtClean="0"/>
              <a:t>Menjadi</a:t>
            </a:r>
            <a:r>
              <a:rPr lang="en-US" dirty="0" smtClean="0"/>
              <a:t> </a:t>
            </a:r>
            <a:r>
              <a:rPr lang="en-US" dirty="0" err="1" smtClean="0"/>
              <a:t>Hak</a:t>
            </a:r>
            <a:r>
              <a:rPr lang="en-US" dirty="0" smtClean="0"/>
              <a:t> </a:t>
            </a:r>
            <a:r>
              <a:rPr lang="en-US" dirty="0" err="1" smtClean="0"/>
              <a:t>Guna</a:t>
            </a:r>
            <a:r>
              <a:rPr lang="en-US" dirty="0" smtClean="0"/>
              <a:t> </a:t>
            </a:r>
            <a:r>
              <a:rPr lang="en-US" dirty="0" err="1" smtClean="0"/>
              <a:t>Bangunan</a:t>
            </a:r>
            <a:endParaRPr lang="en-US" dirty="0" smtClean="0"/>
          </a:p>
          <a:p>
            <a:pPr algn="ctr">
              <a:buNone/>
            </a:pPr>
            <a:r>
              <a:rPr lang="en-US" dirty="0" smtClean="0"/>
              <a:t>94</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PROSEDUR PERMOHONAN TANAH NEGARA MENJADI TANAH HAK</a:t>
            </a:r>
            <a:endParaRPr lang="en-US" dirty="0"/>
          </a:p>
        </p:txBody>
      </p:sp>
      <p:sp>
        <p:nvSpPr>
          <p:cNvPr id="3" name="Content Placeholder 2"/>
          <p:cNvSpPr>
            <a:spLocks noGrp="1"/>
          </p:cNvSpPr>
          <p:nvPr>
            <p:ph idx="1"/>
          </p:nvPr>
        </p:nvSpPr>
        <p:spPr>
          <a:xfrm>
            <a:off x="457200" y="1447800"/>
            <a:ext cx="8229600" cy="5181600"/>
          </a:xfrm>
        </p:spPr>
        <p:txBody>
          <a:bodyPr>
            <a:normAutofit fontScale="85000" lnSpcReduction="20000"/>
          </a:bodyPr>
          <a:lstStyle/>
          <a:p>
            <a:pPr lvl="0">
              <a:buNone/>
            </a:pPr>
            <a:r>
              <a:rPr lang="en-US" b="1" dirty="0" smtClean="0"/>
              <a:t>1. </a:t>
            </a:r>
            <a:r>
              <a:rPr lang="en-US" b="1" dirty="0" err="1" smtClean="0"/>
              <a:t>Hak</a:t>
            </a:r>
            <a:r>
              <a:rPr lang="en-US" b="1" dirty="0" smtClean="0"/>
              <a:t> </a:t>
            </a:r>
            <a:r>
              <a:rPr lang="en-US" b="1" dirty="0" err="1" smtClean="0"/>
              <a:t>Milik</a:t>
            </a:r>
            <a:endParaRPr lang="en-US" dirty="0" smtClean="0"/>
          </a:p>
          <a:p>
            <a:pPr>
              <a:buNone/>
            </a:pPr>
            <a:r>
              <a:rPr lang="en-US" dirty="0" smtClean="0"/>
              <a:t>     </a:t>
            </a:r>
            <a:r>
              <a:rPr lang="en-US" dirty="0" err="1" smtClean="0"/>
              <a:t>Syarat-syaratnya</a:t>
            </a:r>
            <a:r>
              <a:rPr lang="en-US" dirty="0" smtClean="0"/>
              <a:t> :</a:t>
            </a:r>
          </a:p>
          <a:p>
            <a:r>
              <a:rPr lang="en-US" dirty="0" smtClean="0"/>
              <a:t>-WNI</a:t>
            </a:r>
          </a:p>
          <a:p>
            <a:r>
              <a:rPr lang="en-US" dirty="0" smtClean="0"/>
              <a:t>- </a:t>
            </a:r>
            <a:r>
              <a:rPr lang="en-US" dirty="0" err="1" smtClean="0"/>
              <a:t>Badan-badan</a:t>
            </a:r>
            <a:r>
              <a:rPr lang="en-US" dirty="0" smtClean="0"/>
              <a:t> </a:t>
            </a:r>
            <a:r>
              <a:rPr lang="en-US" dirty="0" err="1" smtClean="0"/>
              <a:t>hukum</a:t>
            </a:r>
            <a:r>
              <a:rPr lang="en-US" dirty="0" smtClean="0"/>
              <a:t> </a:t>
            </a:r>
            <a:r>
              <a:rPr lang="en-US" dirty="0" err="1" smtClean="0"/>
              <a:t>yg</a:t>
            </a:r>
            <a:r>
              <a:rPr lang="en-US" dirty="0" smtClean="0"/>
              <a:t> </a:t>
            </a:r>
            <a:r>
              <a:rPr lang="en-US" dirty="0" err="1" smtClean="0"/>
              <a:t>ditetapkan</a:t>
            </a:r>
            <a:r>
              <a:rPr lang="en-US" dirty="0" smtClean="0"/>
              <a:t> </a:t>
            </a:r>
            <a:r>
              <a:rPr lang="en-US" dirty="0" err="1" smtClean="0"/>
              <a:t>oleh</a:t>
            </a:r>
            <a:r>
              <a:rPr lang="en-US" dirty="0" smtClean="0"/>
              <a:t> </a:t>
            </a:r>
            <a:r>
              <a:rPr lang="en-US" dirty="0" err="1" smtClean="0"/>
              <a:t>pemerintah</a:t>
            </a:r>
            <a:r>
              <a:rPr lang="en-US" dirty="0" smtClean="0"/>
              <a:t> </a:t>
            </a:r>
            <a:r>
              <a:rPr lang="en-US" dirty="0" err="1" smtClean="0"/>
              <a:t>sesuai</a:t>
            </a:r>
            <a:r>
              <a:rPr lang="en-US" dirty="0" smtClean="0"/>
              <a:t> </a:t>
            </a:r>
            <a:r>
              <a:rPr lang="en-US" dirty="0" err="1" smtClean="0"/>
              <a:t>dng</a:t>
            </a:r>
            <a:r>
              <a:rPr lang="en-US" dirty="0" smtClean="0"/>
              <a:t> PP No. 38 </a:t>
            </a:r>
            <a:r>
              <a:rPr lang="en-US" dirty="0" err="1" smtClean="0"/>
              <a:t>Tahun</a:t>
            </a:r>
            <a:r>
              <a:rPr lang="en-US" dirty="0" smtClean="0"/>
              <a:t> 1963</a:t>
            </a:r>
          </a:p>
          <a:p>
            <a:r>
              <a:rPr lang="en-US" dirty="0" err="1" smtClean="0"/>
              <a:t>Permohonan</a:t>
            </a:r>
            <a:r>
              <a:rPr lang="en-US" dirty="0" smtClean="0"/>
              <a:t> HM </a:t>
            </a:r>
            <a:r>
              <a:rPr lang="en-US" dirty="0" err="1" smtClean="0"/>
              <a:t>atas</a:t>
            </a:r>
            <a:r>
              <a:rPr lang="en-US" dirty="0" smtClean="0"/>
              <a:t> </a:t>
            </a:r>
            <a:r>
              <a:rPr lang="en-US" dirty="0" err="1" smtClean="0"/>
              <a:t>tanah</a:t>
            </a:r>
            <a:r>
              <a:rPr lang="en-US" dirty="0" smtClean="0"/>
              <a:t> Negara </a:t>
            </a:r>
            <a:r>
              <a:rPr lang="en-US" dirty="0" err="1" smtClean="0"/>
              <a:t>diajukan</a:t>
            </a:r>
            <a:r>
              <a:rPr lang="en-US" dirty="0" smtClean="0"/>
              <a:t> </a:t>
            </a:r>
            <a:r>
              <a:rPr lang="en-US" dirty="0" err="1" smtClean="0"/>
              <a:t>secara</a:t>
            </a:r>
            <a:r>
              <a:rPr lang="en-US" dirty="0" smtClean="0"/>
              <a:t> </a:t>
            </a:r>
            <a:r>
              <a:rPr lang="en-US" dirty="0" err="1" smtClean="0"/>
              <a:t>tertulis</a:t>
            </a:r>
            <a:r>
              <a:rPr lang="en-US" dirty="0" smtClean="0"/>
              <a:t> </a:t>
            </a:r>
            <a:r>
              <a:rPr lang="en-US" dirty="0" err="1" smtClean="0"/>
              <a:t>memuat</a:t>
            </a:r>
            <a:r>
              <a:rPr lang="en-US" dirty="0" smtClean="0"/>
              <a:t> :</a:t>
            </a:r>
          </a:p>
          <a:p>
            <a:pPr lvl="1"/>
            <a:r>
              <a:rPr lang="en-US" dirty="0" err="1" smtClean="0"/>
              <a:t>Keterangan</a:t>
            </a:r>
            <a:r>
              <a:rPr lang="en-US" dirty="0" smtClean="0"/>
              <a:t> </a:t>
            </a:r>
            <a:r>
              <a:rPr lang="en-US" dirty="0" err="1" smtClean="0"/>
              <a:t>mengenai</a:t>
            </a:r>
            <a:r>
              <a:rPr lang="en-US" dirty="0" smtClean="0"/>
              <a:t> </a:t>
            </a:r>
            <a:r>
              <a:rPr lang="en-US" dirty="0" err="1" smtClean="0"/>
              <a:t>pemohon</a:t>
            </a:r>
            <a:endParaRPr lang="en-US" dirty="0" smtClean="0"/>
          </a:p>
          <a:p>
            <a:pPr lvl="1"/>
            <a:r>
              <a:rPr lang="en-US" dirty="0" err="1" smtClean="0"/>
              <a:t>Keterangan</a:t>
            </a:r>
            <a:r>
              <a:rPr lang="en-US" dirty="0" smtClean="0"/>
              <a:t>  </a:t>
            </a:r>
            <a:r>
              <a:rPr lang="en-US" dirty="0" err="1" smtClean="0"/>
              <a:t>mengenai</a:t>
            </a:r>
            <a:r>
              <a:rPr lang="en-US" dirty="0" smtClean="0"/>
              <a:t> </a:t>
            </a:r>
            <a:r>
              <a:rPr lang="en-US" dirty="0" err="1" smtClean="0"/>
              <a:t>tanahnya</a:t>
            </a:r>
            <a:r>
              <a:rPr lang="en-US" dirty="0" smtClean="0"/>
              <a:t> </a:t>
            </a:r>
            <a:r>
              <a:rPr lang="en-US" dirty="0" err="1" smtClean="0"/>
              <a:t>yg</a:t>
            </a:r>
            <a:r>
              <a:rPr lang="en-US" dirty="0" smtClean="0"/>
              <a:t> </a:t>
            </a:r>
            <a:r>
              <a:rPr lang="en-US" dirty="0" err="1" smtClean="0"/>
              <a:t>meliputi</a:t>
            </a:r>
            <a:r>
              <a:rPr lang="en-US" dirty="0" smtClean="0"/>
              <a:t> data </a:t>
            </a:r>
            <a:r>
              <a:rPr lang="en-US" dirty="0" err="1" smtClean="0"/>
              <a:t>yuridis</a:t>
            </a:r>
            <a:r>
              <a:rPr lang="en-US" dirty="0" smtClean="0"/>
              <a:t> </a:t>
            </a:r>
            <a:r>
              <a:rPr lang="en-US" dirty="0" err="1" smtClean="0"/>
              <a:t>dan</a:t>
            </a:r>
            <a:r>
              <a:rPr lang="en-US" dirty="0" smtClean="0"/>
              <a:t> </a:t>
            </a:r>
            <a:r>
              <a:rPr lang="en-US" dirty="0" err="1" smtClean="0"/>
              <a:t>fisik</a:t>
            </a:r>
            <a:endParaRPr lang="en-US" dirty="0" smtClean="0"/>
          </a:p>
          <a:p>
            <a:pPr lvl="1"/>
            <a:r>
              <a:rPr lang="en-US" dirty="0" err="1" smtClean="0"/>
              <a:t>Prosedurnya</a:t>
            </a:r>
            <a:r>
              <a:rPr lang="en-US" dirty="0" smtClean="0"/>
              <a:t> : </a:t>
            </a:r>
            <a:r>
              <a:rPr lang="en-US" dirty="0" err="1" smtClean="0"/>
              <a:t>diajukan</a:t>
            </a:r>
            <a:r>
              <a:rPr lang="en-US" dirty="0" smtClean="0"/>
              <a:t> </a:t>
            </a:r>
            <a:r>
              <a:rPr lang="en-US" dirty="0" err="1" smtClean="0"/>
              <a:t>kpd</a:t>
            </a:r>
            <a:r>
              <a:rPr lang="en-US" dirty="0" smtClean="0"/>
              <a:t> </a:t>
            </a:r>
            <a:r>
              <a:rPr lang="en-US" dirty="0" err="1" smtClean="0"/>
              <a:t>Menteri</a:t>
            </a:r>
            <a:r>
              <a:rPr lang="en-US" dirty="0" smtClean="0"/>
              <a:t> </a:t>
            </a:r>
            <a:r>
              <a:rPr lang="en-US" dirty="0" err="1" smtClean="0"/>
              <a:t>melalui</a:t>
            </a:r>
            <a:r>
              <a:rPr lang="en-US" dirty="0" smtClean="0"/>
              <a:t> </a:t>
            </a:r>
            <a:r>
              <a:rPr lang="en-US" dirty="0" err="1" smtClean="0"/>
              <a:t>Kepala</a:t>
            </a:r>
            <a:r>
              <a:rPr lang="en-US" dirty="0" smtClean="0"/>
              <a:t> </a:t>
            </a:r>
            <a:r>
              <a:rPr lang="en-US" dirty="0" err="1" smtClean="0"/>
              <a:t>kantor</a:t>
            </a:r>
            <a:r>
              <a:rPr lang="en-US" dirty="0" smtClean="0"/>
              <a:t> </a:t>
            </a:r>
            <a:r>
              <a:rPr lang="en-US" dirty="0" err="1" smtClean="0"/>
              <a:t>pertanahan</a:t>
            </a:r>
            <a:r>
              <a:rPr lang="en-US" dirty="0" smtClean="0"/>
              <a:t> </a:t>
            </a:r>
            <a:r>
              <a:rPr lang="en-US" dirty="0" err="1" smtClean="0"/>
              <a:t>yg</a:t>
            </a:r>
            <a:r>
              <a:rPr lang="en-US" dirty="0" smtClean="0"/>
              <a:t> </a:t>
            </a:r>
            <a:r>
              <a:rPr lang="en-US" dirty="0" err="1" smtClean="0"/>
              <a:t>daerah</a:t>
            </a:r>
            <a:r>
              <a:rPr lang="en-US" dirty="0" smtClean="0"/>
              <a:t> </a:t>
            </a:r>
            <a:r>
              <a:rPr lang="en-US" dirty="0" err="1" smtClean="0"/>
              <a:t>kerjanya</a:t>
            </a:r>
            <a:r>
              <a:rPr lang="en-US" dirty="0" smtClean="0"/>
              <a:t> </a:t>
            </a:r>
            <a:r>
              <a:rPr lang="en-US" dirty="0" err="1" smtClean="0"/>
              <a:t>melipuiti</a:t>
            </a:r>
            <a:r>
              <a:rPr lang="en-US" dirty="0" smtClean="0"/>
              <a:t> </a:t>
            </a:r>
            <a:r>
              <a:rPr lang="en-US" dirty="0" err="1" smtClean="0"/>
              <a:t>tanah</a:t>
            </a:r>
            <a:r>
              <a:rPr lang="en-US" dirty="0" smtClean="0"/>
              <a:t> </a:t>
            </a:r>
            <a:r>
              <a:rPr lang="en-US" dirty="0" err="1" smtClean="0"/>
              <a:t>ybs</a:t>
            </a:r>
            <a:endParaRPr lang="en-US" dirty="0" smtClean="0"/>
          </a:p>
          <a:p>
            <a:pPr algn="ctr">
              <a:buNone/>
            </a:pPr>
            <a:r>
              <a:rPr lang="en-US" dirty="0" smtClean="0"/>
              <a:t>95</a:t>
            </a:r>
          </a:p>
          <a:p>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dirty="0" smtClean="0"/>
              <a:t>2.Hak </a:t>
            </a:r>
            <a:r>
              <a:rPr lang="en-US" b="1" dirty="0" err="1" smtClean="0"/>
              <a:t>Guna</a:t>
            </a:r>
            <a:r>
              <a:rPr lang="en-US" b="1" dirty="0" smtClean="0"/>
              <a:t> </a:t>
            </a:r>
            <a:r>
              <a:rPr lang="en-US" b="1" dirty="0" err="1" smtClean="0"/>
              <a:t>Bangunan</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pPr>
              <a:buNone/>
            </a:pPr>
            <a:r>
              <a:rPr lang="en-US" dirty="0" err="1" smtClean="0"/>
              <a:t>Syarat-syaratnya</a:t>
            </a:r>
            <a:r>
              <a:rPr lang="en-US" dirty="0" smtClean="0"/>
              <a:t> : </a:t>
            </a:r>
          </a:p>
          <a:p>
            <a:r>
              <a:rPr lang="en-US" dirty="0" smtClean="0"/>
              <a:t>-WNI</a:t>
            </a:r>
          </a:p>
          <a:p>
            <a:r>
              <a:rPr lang="en-US" dirty="0" smtClean="0"/>
              <a:t>-</a:t>
            </a:r>
            <a:r>
              <a:rPr lang="en-US" dirty="0" err="1" smtClean="0"/>
              <a:t>Badan</a:t>
            </a:r>
            <a:r>
              <a:rPr lang="en-US" dirty="0" smtClean="0"/>
              <a:t> </a:t>
            </a:r>
            <a:r>
              <a:rPr lang="en-US" dirty="0" err="1" smtClean="0"/>
              <a:t>Hukum</a:t>
            </a:r>
            <a:r>
              <a:rPr lang="en-US" dirty="0" smtClean="0"/>
              <a:t> </a:t>
            </a:r>
            <a:r>
              <a:rPr lang="en-US" dirty="0" err="1" smtClean="0"/>
              <a:t>yg</a:t>
            </a:r>
            <a:r>
              <a:rPr lang="en-US" dirty="0" smtClean="0"/>
              <a:t> </a:t>
            </a:r>
            <a:r>
              <a:rPr lang="en-US" dirty="0" err="1" smtClean="0"/>
              <a:t>didirikan</a:t>
            </a:r>
            <a:r>
              <a:rPr lang="en-US" dirty="0" smtClean="0"/>
              <a:t> </a:t>
            </a:r>
            <a:r>
              <a:rPr lang="en-US" dirty="0" err="1" smtClean="0"/>
              <a:t>menurut</a:t>
            </a:r>
            <a:r>
              <a:rPr lang="en-US" dirty="0" smtClean="0"/>
              <a:t> </a:t>
            </a:r>
            <a:r>
              <a:rPr lang="en-US" dirty="0" err="1" smtClean="0"/>
              <a:t>Hukum</a:t>
            </a:r>
            <a:r>
              <a:rPr lang="en-US" dirty="0" smtClean="0"/>
              <a:t> Indonesia </a:t>
            </a:r>
            <a:r>
              <a:rPr lang="en-US" dirty="0" err="1" smtClean="0"/>
              <a:t>dan</a:t>
            </a:r>
            <a:r>
              <a:rPr lang="en-US" dirty="0" smtClean="0"/>
              <a:t> </a:t>
            </a:r>
            <a:r>
              <a:rPr lang="en-US" dirty="0" err="1" smtClean="0"/>
              <a:t>berkedudukan</a:t>
            </a:r>
            <a:r>
              <a:rPr lang="en-US" dirty="0" smtClean="0"/>
              <a:t> </a:t>
            </a:r>
            <a:r>
              <a:rPr lang="en-US" dirty="0" err="1" smtClean="0"/>
              <a:t>di</a:t>
            </a:r>
            <a:r>
              <a:rPr lang="en-US" dirty="0" smtClean="0"/>
              <a:t> Indonesia</a:t>
            </a:r>
          </a:p>
          <a:p>
            <a:r>
              <a:rPr lang="en-US" dirty="0" err="1" smtClean="0"/>
              <a:t>Prosedur</a:t>
            </a:r>
            <a:r>
              <a:rPr lang="en-US" dirty="0" smtClean="0"/>
              <a:t> </a:t>
            </a:r>
            <a:r>
              <a:rPr lang="en-US" dirty="0" err="1" smtClean="0"/>
              <a:t>pemberian</a:t>
            </a:r>
            <a:r>
              <a:rPr lang="en-US" dirty="0" smtClean="0"/>
              <a:t> HGB :</a:t>
            </a:r>
          </a:p>
          <a:p>
            <a:pPr lvl="3"/>
            <a:r>
              <a:rPr lang="en-US" sz="2600" dirty="0" err="1" smtClean="0"/>
              <a:t>Permohonan</a:t>
            </a:r>
            <a:r>
              <a:rPr lang="en-US" sz="2600" dirty="0" smtClean="0"/>
              <a:t> HGB </a:t>
            </a:r>
            <a:r>
              <a:rPr lang="en-US" sz="2600" dirty="0" err="1" smtClean="0"/>
              <a:t>diajukan</a:t>
            </a:r>
            <a:r>
              <a:rPr lang="en-US" sz="2600" dirty="0" smtClean="0"/>
              <a:t> </a:t>
            </a:r>
            <a:r>
              <a:rPr lang="en-US" sz="2600" dirty="0" err="1" smtClean="0"/>
              <a:t>kpd</a:t>
            </a:r>
            <a:r>
              <a:rPr lang="en-US" sz="2600" dirty="0" smtClean="0"/>
              <a:t> </a:t>
            </a:r>
            <a:r>
              <a:rPr lang="en-US" sz="2600" dirty="0" err="1" smtClean="0"/>
              <a:t>Menteri</a:t>
            </a:r>
            <a:r>
              <a:rPr lang="en-US" sz="2600" dirty="0" smtClean="0"/>
              <a:t> </a:t>
            </a:r>
            <a:r>
              <a:rPr lang="en-US" sz="2600" dirty="0" err="1" smtClean="0"/>
              <a:t>melalui</a:t>
            </a:r>
            <a:r>
              <a:rPr lang="en-US" sz="2600" dirty="0" smtClean="0"/>
              <a:t> </a:t>
            </a:r>
            <a:r>
              <a:rPr lang="en-US" sz="2600" dirty="0" err="1" smtClean="0"/>
              <a:t>Kepala</a:t>
            </a:r>
            <a:r>
              <a:rPr lang="en-US" sz="2600" dirty="0" smtClean="0"/>
              <a:t> Kantor Wilayah, </a:t>
            </a:r>
            <a:r>
              <a:rPr lang="en-US" sz="2600" dirty="0" err="1" smtClean="0"/>
              <a:t>dengan</a:t>
            </a:r>
            <a:r>
              <a:rPr lang="en-US" sz="2600" dirty="0" smtClean="0"/>
              <a:t> </a:t>
            </a:r>
            <a:r>
              <a:rPr lang="en-US" sz="2600" dirty="0" err="1" smtClean="0"/>
              <a:t>tembusan</a:t>
            </a:r>
            <a:r>
              <a:rPr lang="en-US" sz="2600" dirty="0" smtClean="0"/>
              <a:t> </a:t>
            </a:r>
            <a:r>
              <a:rPr lang="en-US" sz="2600" dirty="0" err="1" smtClean="0"/>
              <a:t>kepala</a:t>
            </a:r>
            <a:r>
              <a:rPr lang="en-US" sz="2600" dirty="0" smtClean="0"/>
              <a:t> </a:t>
            </a:r>
            <a:r>
              <a:rPr lang="en-US" sz="2600" dirty="0" err="1" smtClean="0"/>
              <a:t>kantor</a:t>
            </a:r>
            <a:r>
              <a:rPr lang="en-US" sz="2600" dirty="0" smtClean="0"/>
              <a:t> </a:t>
            </a:r>
            <a:r>
              <a:rPr lang="en-US" sz="2600" dirty="0" err="1" smtClean="0"/>
              <a:t>Pertanahan</a:t>
            </a:r>
            <a:r>
              <a:rPr lang="en-US" sz="2600" dirty="0" smtClean="0"/>
              <a:t> </a:t>
            </a:r>
            <a:r>
              <a:rPr lang="en-US" sz="2600" dirty="0" err="1" smtClean="0"/>
              <a:t>yg</a:t>
            </a:r>
            <a:r>
              <a:rPr lang="en-US" sz="2600" dirty="0" smtClean="0"/>
              <a:t> </a:t>
            </a:r>
            <a:r>
              <a:rPr lang="en-US" sz="2600" dirty="0" err="1" smtClean="0"/>
              <a:t>daerah</a:t>
            </a:r>
            <a:r>
              <a:rPr lang="en-US" sz="2600" dirty="0" smtClean="0"/>
              <a:t> </a:t>
            </a:r>
            <a:r>
              <a:rPr lang="en-US" sz="2600" dirty="0" err="1" smtClean="0"/>
              <a:t>kerjanya</a:t>
            </a:r>
            <a:r>
              <a:rPr lang="en-US" sz="2600" dirty="0" smtClean="0"/>
              <a:t> </a:t>
            </a:r>
            <a:r>
              <a:rPr lang="en-US" sz="2600" dirty="0" err="1" smtClean="0"/>
              <a:t>meliputi</a:t>
            </a:r>
            <a:r>
              <a:rPr lang="en-US" sz="2600" dirty="0" smtClean="0"/>
              <a:t> </a:t>
            </a:r>
            <a:r>
              <a:rPr lang="en-US" sz="2600" dirty="0" err="1" smtClean="0"/>
              <a:t>letak</a:t>
            </a:r>
            <a:r>
              <a:rPr lang="en-US" sz="2600" dirty="0" smtClean="0"/>
              <a:t> </a:t>
            </a:r>
            <a:r>
              <a:rPr lang="en-US" sz="2600" dirty="0" err="1" smtClean="0"/>
              <a:t>tanah</a:t>
            </a:r>
            <a:r>
              <a:rPr lang="en-US" sz="2600" dirty="0" smtClean="0"/>
              <a:t>.</a:t>
            </a:r>
          </a:p>
          <a:p>
            <a:pPr lvl="3"/>
            <a:r>
              <a:rPr lang="en-US" sz="2600" dirty="0" err="1" smtClean="0"/>
              <a:t>Apabila</a:t>
            </a:r>
            <a:r>
              <a:rPr lang="en-US" sz="2600" dirty="0" smtClean="0"/>
              <a:t> </a:t>
            </a:r>
            <a:r>
              <a:rPr lang="en-US" sz="2600" dirty="0" err="1" smtClean="0"/>
              <a:t>tanah</a:t>
            </a:r>
            <a:r>
              <a:rPr lang="en-US" sz="2600" dirty="0" smtClean="0"/>
              <a:t> </a:t>
            </a:r>
            <a:r>
              <a:rPr lang="en-US" sz="2600" dirty="0" err="1" smtClean="0"/>
              <a:t>yg</a:t>
            </a:r>
            <a:r>
              <a:rPr lang="en-US" sz="2600" dirty="0" smtClean="0"/>
              <a:t> </a:t>
            </a:r>
            <a:r>
              <a:rPr lang="en-US" sz="2600" dirty="0" err="1" smtClean="0"/>
              <a:t>dimohonkan</a:t>
            </a:r>
            <a:r>
              <a:rPr lang="en-US" sz="2600" dirty="0" smtClean="0"/>
              <a:t> </a:t>
            </a:r>
            <a:r>
              <a:rPr lang="en-US" sz="2600" dirty="0" err="1" smtClean="0"/>
              <a:t>terletak</a:t>
            </a:r>
            <a:r>
              <a:rPr lang="en-US" sz="2600" dirty="0" smtClean="0"/>
              <a:t> </a:t>
            </a:r>
            <a:r>
              <a:rPr lang="en-US" sz="2600" dirty="0" err="1" smtClean="0"/>
              <a:t>dlm</a:t>
            </a:r>
            <a:r>
              <a:rPr lang="en-US" sz="2600" dirty="0" smtClean="0"/>
              <a:t> </a:t>
            </a:r>
            <a:r>
              <a:rPr lang="en-US" sz="2600" dirty="0" err="1" smtClean="0"/>
              <a:t>lebih</a:t>
            </a:r>
            <a:r>
              <a:rPr lang="en-US" sz="2600" dirty="0" smtClean="0"/>
              <a:t> </a:t>
            </a:r>
            <a:r>
              <a:rPr lang="en-US" sz="2600" dirty="0" err="1" smtClean="0"/>
              <a:t>dan</a:t>
            </a:r>
            <a:r>
              <a:rPr lang="en-US" sz="2600" dirty="0" smtClean="0"/>
              <a:t> </a:t>
            </a:r>
            <a:r>
              <a:rPr lang="en-US" sz="2600" dirty="0" err="1" smtClean="0"/>
              <a:t>satu</a:t>
            </a:r>
            <a:r>
              <a:rPr lang="en-US" sz="2600" dirty="0" smtClean="0"/>
              <a:t> </a:t>
            </a:r>
            <a:r>
              <a:rPr lang="en-US" sz="2600" dirty="0" err="1" smtClean="0"/>
              <a:t>daerah</a:t>
            </a:r>
            <a:r>
              <a:rPr lang="en-US" sz="2600" dirty="0" smtClean="0"/>
              <a:t> </a:t>
            </a:r>
            <a:r>
              <a:rPr lang="en-US" sz="2600" dirty="0" err="1" smtClean="0"/>
              <a:t>Kabupaten</a:t>
            </a:r>
            <a:r>
              <a:rPr lang="en-US" sz="2600" dirty="0" smtClean="0"/>
              <a:t>, </a:t>
            </a:r>
            <a:r>
              <a:rPr lang="en-US" sz="2600" dirty="0" err="1" smtClean="0"/>
              <a:t>maka</a:t>
            </a:r>
            <a:r>
              <a:rPr lang="en-US" sz="2600" dirty="0" smtClean="0"/>
              <a:t> </a:t>
            </a:r>
            <a:r>
              <a:rPr lang="en-US" sz="2600" dirty="0" err="1" smtClean="0"/>
              <a:t>tembusan</a:t>
            </a:r>
            <a:r>
              <a:rPr lang="en-US" sz="2600" dirty="0" smtClean="0"/>
              <a:t> </a:t>
            </a:r>
            <a:r>
              <a:rPr lang="en-US" sz="2600" dirty="0" err="1" smtClean="0"/>
              <a:t>permohonan</a:t>
            </a:r>
            <a:r>
              <a:rPr lang="en-US" sz="2600" dirty="0" smtClean="0"/>
              <a:t> </a:t>
            </a:r>
            <a:r>
              <a:rPr lang="en-US" sz="2600" dirty="0" err="1" smtClean="0"/>
              <a:t>disampaikan</a:t>
            </a:r>
            <a:r>
              <a:rPr lang="en-US" sz="2600" dirty="0" smtClean="0"/>
              <a:t> </a:t>
            </a:r>
            <a:r>
              <a:rPr lang="en-US" sz="2600" dirty="0" err="1" smtClean="0"/>
              <a:t>kepada</a:t>
            </a:r>
            <a:r>
              <a:rPr lang="en-US" sz="2600" dirty="0" smtClean="0"/>
              <a:t> </a:t>
            </a:r>
            <a:r>
              <a:rPr lang="en-US" sz="2600" dirty="0" err="1" smtClean="0"/>
              <a:t>masing-masing</a:t>
            </a:r>
            <a:r>
              <a:rPr lang="en-US" sz="2600" dirty="0" smtClean="0"/>
              <a:t> </a:t>
            </a:r>
            <a:r>
              <a:rPr lang="en-US" sz="2600" dirty="0" err="1" smtClean="0"/>
              <a:t>Kepala</a:t>
            </a:r>
            <a:r>
              <a:rPr lang="en-US" sz="2600" dirty="0" smtClean="0"/>
              <a:t> Kantor </a:t>
            </a:r>
            <a:r>
              <a:rPr lang="en-US" sz="2600" dirty="0" err="1" smtClean="0"/>
              <a:t>Pertanahan</a:t>
            </a:r>
            <a:r>
              <a:rPr lang="en-US" sz="2600" dirty="0" smtClean="0"/>
              <a:t> </a:t>
            </a:r>
            <a:r>
              <a:rPr lang="en-US" sz="2600" dirty="0" err="1" smtClean="0"/>
              <a:t>ybs</a:t>
            </a:r>
            <a:endParaRPr lang="en-US" sz="2600" dirty="0" smtClean="0"/>
          </a:p>
          <a:p>
            <a:pPr algn="ctr">
              <a:buNone/>
            </a:pPr>
            <a:r>
              <a:rPr lang="en-US" dirty="0" smtClean="0"/>
              <a:t>96</a:t>
            </a:r>
          </a:p>
          <a:p>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dirty="0" smtClean="0"/>
              <a:t>3. </a:t>
            </a:r>
            <a:r>
              <a:rPr lang="en-US" b="1" dirty="0" err="1" smtClean="0"/>
              <a:t>Hak</a:t>
            </a:r>
            <a:r>
              <a:rPr lang="en-US" b="1" dirty="0" smtClean="0"/>
              <a:t> </a:t>
            </a:r>
            <a:r>
              <a:rPr lang="en-US" b="1" dirty="0" err="1" smtClean="0"/>
              <a:t>Guna</a:t>
            </a:r>
            <a:r>
              <a:rPr lang="en-US" b="1" dirty="0" smtClean="0"/>
              <a:t> Usaha</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334000"/>
          </a:xfrm>
        </p:spPr>
        <p:txBody>
          <a:bodyPr>
            <a:normAutofit lnSpcReduction="10000"/>
          </a:bodyPr>
          <a:lstStyle/>
          <a:p>
            <a:pPr>
              <a:buNone/>
            </a:pPr>
            <a:r>
              <a:rPr lang="en-US" dirty="0" err="1" smtClean="0"/>
              <a:t>Syarat-syaratnya</a:t>
            </a:r>
            <a:r>
              <a:rPr lang="en-US" dirty="0" smtClean="0"/>
              <a:t> : </a:t>
            </a:r>
          </a:p>
          <a:p>
            <a:r>
              <a:rPr lang="en-US" dirty="0" smtClean="0"/>
              <a:t> -WNI</a:t>
            </a:r>
          </a:p>
          <a:p>
            <a:r>
              <a:rPr lang="en-US" dirty="0" smtClean="0"/>
              <a:t>-</a:t>
            </a:r>
            <a:r>
              <a:rPr lang="en-US" dirty="0" err="1" smtClean="0"/>
              <a:t>Badan</a:t>
            </a:r>
            <a:r>
              <a:rPr lang="en-US" dirty="0" smtClean="0"/>
              <a:t> </a:t>
            </a:r>
            <a:r>
              <a:rPr lang="en-US" dirty="0" err="1" smtClean="0"/>
              <a:t>Hukum</a:t>
            </a:r>
            <a:r>
              <a:rPr lang="en-US" dirty="0" smtClean="0"/>
              <a:t> </a:t>
            </a:r>
            <a:r>
              <a:rPr lang="en-US" dirty="0" err="1" smtClean="0"/>
              <a:t>yg</a:t>
            </a:r>
            <a:r>
              <a:rPr lang="en-US" dirty="0" smtClean="0"/>
              <a:t> </a:t>
            </a:r>
            <a:r>
              <a:rPr lang="en-US" dirty="0" err="1" smtClean="0"/>
              <a:t>didirikan</a:t>
            </a:r>
            <a:r>
              <a:rPr lang="en-US" dirty="0" smtClean="0"/>
              <a:t> </a:t>
            </a:r>
            <a:r>
              <a:rPr lang="en-US" dirty="0" err="1" smtClean="0"/>
              <a:t>menurut</a:t>
            </a:r>
            <a:r>
              <a:rPr lang="en-US" dirty="0" smtClean="0"/>
              <a:t> </a:t>
            </a:r>
            <a:r>
              <a:rPr lang="en-US" dirty="0" err="1" smtClean="0"/>
              <a:t>Hukum</a:t>
            </a:r>
            <a:r>
              <a:rPr lang="en-US" dirty="0" smtClean="0"/>
              <a:t> Indonesia </a:t>
            </a:r>
            <a:r>
              <a:rPr lang="en-US" dirty="0" err="1" smtClean="0"/>
              <a:t>dan</a:t>
            </a:r>
            <a:r>
              <a:rPr lang="en-US" dirty="0" smtClean="0"/>
              <a:t> </a:t>
            </a:r>
            <a:r>
              <a:rPr lang="en-US" dirty="0" err="1" smtClean="0"/>
              <a:t>berkedudukan</a:t>
            </a:r>
            <a:r>
              <a:rPr lang="en-US" dirty="0" smtClean="0"/>
              <a:t> </a:t>
            </a:r>
            <a:r>
              <a:rPr lang="en-US" dirty="0" err="1" smtClean="0"/>
              <a:t>di</a:t>
            </a:r>
            <a:r>
              <a:rPr lang="en-US" dirty="0" smtClean="0"/>
              <a:t>   Indonesia</a:t>
            </a:r>
          </a:p>
          <a:p>
            <a:r>
              <a:rPr lang="en-US" dirty="0" smtClean="0"/>
              <a:t> </a:t>
            </a:r>
            <a:r>
              <a:rPr lang="en-US" dirty="0" err="1" smtClean="0"/>
              <a:t>Prosedur</a:t>
            </a:r>
            <a:r>
              <a:rPr lang="en-US" dirty="0" smtClean="0"/>
              <a:t> </a:t>
            </a:r>
            <a:r>
              <a:rPr lang="en-US" dirty="0" err="1" smtClean="0"/>
              <a:t>pemberian</a:t>
            </a:r>
            <a:r>
              <a:rPr lang="en-US" dirty="0" smtClean="0"/>
              <a:t> HGU :</a:t>
            </a:r>
          </a:p>
          <a:p>
            <a:pPr lvl="3"/>
            <a:r>
              <a:rPr lang="en-US" sz="2800" dirty="0" err="1" smtClean="0"/>
              <a:t>Permohonan</a:t>
            </a:r>
            <a:r>
              <a:rPr lang="en-US" sz="2800" dirty="0" smtClean="0"/>
              <a:t> HGU </a:t>
            </a:r>
            <a:r>
              <a:rPr lang="en-US" sz="2800" dirty="0" err="1" smtClean="0"/>
              <a:t>diajukan</a:t>
            </a:r>
            <a:r>
              <a:rPr lang="en-US" sz="2800" dirty="0" smtClean="0"/>
              <a:t> </a:t>
            </a:r>
            <a:r>
              <a:rPr lang="en-US" sz="2800" dirty="0" err="1" smtClean="0"/>
              <a:t>kpd</a:t>
            </a:r>
            <a:r>
              <a:rPr lang="en-US" sz="2800" dirty="0" smtClean="0"/>
              <a:t> </a:t>
            </a:r>
            <a:r>
              <a:rPr lang="en-US" sz="2800" dirty="0" err="1" smtClean="0"/>
              <a:t>Menteri</a:t>
            </a:r>
            <a:r>
              <a:rPr lang="en-US" sz="2800" dirty="0" smtClean="0"/>
              <a:t> </a:t>
            </a:r>
            <a:r>
              <a:rPr lang="en-US" sz="2800" dirty="0" err="1" smtClean="0"/>
              <a:t>melalui</a:t>
            </a:r>
            <a:r>
              <a:rPr lang="en-US" sz="2800" dirty="0" smtClean="0"/>
              <a:t> </a:t>
            </a:r>
            <a:r>
              <a:rPr lang="en-US" sz="2800" dirty="0" err="1" smtClean="0"/>
              <a:t>Kepala</a:t>
            </a:r>
            <a:r>
              <a:rPr lang="en-US" sz="2800" dirty="0" smtClean="0"/>
              <a:t> Kantor Wilayah, </a:t>
            </a:r>
            <a:r>
              <a:rPr lang="en-US" sz="2800" dirty="0" err="1" smtClean="0"/>
              <a:t>dengan</a:t>
            </a:r>
            <a:r>
              <a:rPr lang="en-US" sz="2800" dirty="0" smtClean="0"/>
              <a:t> </a:t>
            </a:r>
            <a:r>
              <a:rPr lang="en-US" sz="2800" dirty="0" err="1" smtClean="0"/>
              <a:t>tembusan</a:t>
            </a:r>
            <a:r>
              <a:rPr lang="en-US" sz="2800" dirty="0" smtClean="0"/>
              <a:t> </a:t>
            </a:r>
            <a:r>
              <a:rPr lang="en-US" sz="2800" dirty="0" err="1" smtClean="0"/>
              <a:t>kepala</a:t>
            </a:r>
            <a:r>
              <a:rPr lang="en-US" sz="2800" dirty="0" smtClean="0"/>
              <a:t> </a:t>
            </a:r>
            <a:r>
              <a:rPr lang="en-US" sz="2800" dirty="0" err="1" smtClean="0"/>
              <a:t>kantor</a:t>
            </a:r>
            <a:r>
              <a:rPr lang="en-US" sz="2800" dirty="0" smtClean="0"/>
              <a:t> </a:t>
            </a:r>
            <a:r>
              <a:rPr lang="en-US" sz="2800" dirty="0" err="1" smtClean="0"/>
              <a:t>Pertanahan</a:t>
            </a:r>
            <a:r>
              <a:rPr lang="en-US" sz="2800" dirty="0" smtClean="0"/>
              <a:t> </a:t>
            </a:r>
            <a:r>
              <a:rPr lang="en-US" sz="2800" dirty="0" err="1" smtClean="0"/>
              <a:t>yg</a:t>
            </a:r>
            <a:r>
              <a:rPr lang="en-US" sz="2800" dirty="0" smtClean="0"/>
              <a:t> </a:t>
            </a:r>
            <a:r>
              <a:rPr lang="en-US" sz="2800" dirty="0" err="1" smtClean="0"/>
              <a:t>daerah</a:t>
            </a:r>
            <a:r>
              <a:rPr lang="en-US" sz="2800" dirty="0" smtClean="0"/>
              <a:t> </a:t>
            </a:r>
            <a:r>
              <a:rPr lang="en-US" sz="2800" dirty="0" err="1" smtClean="0"/>
              <a:t>kerjanya</a:t>
            </a:r>
            <a:r>
              <a:rPr lang="en-US" sz="2800" dirty="0" smtClean="0"/>
              <a:t> </a:t>
            </a:r>
            <a:r>
              <a:rPr lang="en-US" sz="2800" dirty="0" err="1" smtClean="0"/>
              <a:t>meliputi</a:t>
            </a:r>
            <a:r>
              <a:rPr lang="en-US" sz="2800" dirty="0" smtClean="0"/>
              <a:t> </a:t>
            </a:r>
            <a:r>
              <a:rPr lang="en-US" sz="2800" dirty="0" err="1" smtClean="0"/>
              <a:t>letak</a:t>
            </a:r>
            <a:r>
              <a:rPr lang="en-US" sz="2800" dirty="0" smtClean="0"/>
              <a:t> </a:t>
            </a:r>
            <a:r>
              <a:rPr lang="en-US" sz="2800" dirty="0" err="1" smtClean="0"/>
              <a:t>tanah</a:t>
            </a:r>
            <a:r>
              <a:rPr lang="en-US" sz="2800" dirty="0" smtClean="0"/>
              <a:t>.( </a:t>
            </a:r>
            <a:r>
              <a:rPr lang="en-US" sz="2800" dirty="0" err="1" smtClean="0"/>
              <a:t>Proses</a:t>
            </a:r>
            <a:r>
              <a:rPr lang="en-US" sz="2800" dirty="0" smtClean="0"/>
              <a:t> </a:t>
            </a:r>
            <a:r>
              <a:rPr lang="en-US" sz="2800" dirty="0" err="1" smtClean="0"/>
              <a:t>selanjutnya</a:t>
            </a:r>
            <a:r>
              <a:rPr lang="en-US" sz="2800" dirty="0" smtClean="0"/>
              <a:t> </a:t>
            </a:r>
            <a:r>
              <a:rPr lang="en-US" sz="2800" dirty="0" err="1" smtClean="0"/>
              <a:t>sama</a:t>
            </a:r>
            <a:r>
              <a:rPr lang="en-US" sz="2800" dirty="0" smtClean="0"/>
              <a:t> </a:t>
            </a:r>
            <a:r>
              <a:rPr lang="en-US" sz="2800" dirty="0" err="1" smtClean="0"/>
              <a:t>dengan</a:t>
            </a:r>
            <a:r>
              <a:rPr lang="en-US" sz="2800" dirty="0" smtClean="0"/>
              <a:t> HM )</a:t>
            </a:r>
          </a:p>
          <a:p>
            <a:pPr algn="ctr">
              <a:buNone/>
            </a:pPr>
            <a:r>
              <a:rPr lang="en-US" dirty="0" smtClean="0"/>
              <a:t>97</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4. </a:t>
            </a:r>
            <a:r>
              <a:rPr lang="en-US" b="1" dirty="0" err="1" smtClean="0"/>
              <a:t>Hak</a:t>
            </a:r>
            <a:r>
              <a:rPr lang="en-US" b="1" dirty="0" smtClean="0"/>
              <a:t> </a:t>
            </a:r>
            <a:r>
              <a:rPr lang="en-US" b="1" dirty="0" err="1" smtClean="0"/>
              <a:t>Pakai</a:t>
            </a:r>
            <a:endParaRPr lang="en-US" dirty="0"/>
          </a:p>
        </p:txBody>
      </p:sp>
      <p:sp>
        <p:nvSpPr>
          <p:cNvPr id="3" name="Content Placeholder 2"/>
          <p:cNvSpPr>
            <a:spLocks noGrp="1"/>
          </p:cNvSpPr>
          <p:nvPr>
            <p:ph idx="1"/>
          </p:nvPr>
        </p:nvSpPr>
        <p:spPr>
          <a:xfrm>
            <a:off x="457200" y="838200"/>
            <a:ext cx="8229600" cy="5715000"/>
          </a:xfrm>
        </p:spPr>
        <p:txBody>
          <a:bodyPr>
            <a:normAutofit fontScale="92500" lnSpcReduction="20000"/>
          </a:bodyPr>
          <a:lstStyle/>
          <a:p>
            <a:pPr>
              <a:buNone/>
            </a:pPr>
            <a:r>
              <a:rPr lang="en-US" b="1" dirty="0" err="1" smtClean="0"/>
              <a:t>Syarat</a:t>
            </a:r>
            <a:r>
              <a:rPr lang="en-US" dirty="0" err="1" smtClean="0"/>
              <a:t>-syaratnya</a:t>
            </a:r>
            <a:r>
              <a:rPr lang="en-US" dirty="0" smtClean="0"/>
              <a:t> : </a:t>
            </a:r>
          </a:p>
          <a:p>
            <a:r>
              <a:rPr lang="en-US" dirty="0" smtClean="0"/>
              <a:t>-WNI</a:t>
            </a:r>
          </a:p>
          <a:p>
            <a:r>
              <a:rPr lang="en-US" dirty="0" smtClean="0"/>
              <a:t>-</a:t>
            </a:r>
            <a:r>
              <a:rPr lang="en-US" dirty="0" err="1" smtClean="0"/>
              <a:t>Orang</a:t>
            </a:r>
            <a:r>
              <a:rPr lang="en-US" dirty="0" smtClean="0"/>
              <a:t> </a:t>
            </a:r>
            <a:r>
              <a:rPr lang="en-US" dirty="0" err="1" smtClean="0"/>
              <a:t>asing</a:t>
            </a:r>
            <a:r>
              <a:rPr lang="en-US" dirty="0" smtClean="0"/>
              <a:t> </a:t>
            </a:r>
            <a:r>
              <a:rPr lang="en-US" dirty="0" err="1" smtClean="0"/>
              <a:t>yg</a:t>
            </a:r>
            <a:r>
              <a:rPr lang="en-US" dirty="0" smtClean="0"/>
              <a:t> </a:t>
            </a:r>
            <a:r>
              <a:rPr lang="en-US" dirty="0" err="1" smtClean="0"/>
              <a:t>berkedudukan</a:t>
            </a:r>
            <a:r>
              <a:rPr lang="en-US" dirty="0" smtClean="0"/>
              <a:t> </a:t>
            </a:r>
            <a:r>
              <a:rPr lang="en-US" dirty="0" err="1" smtClean="0"/>
              <a:t>di</a:t>
            </a:r>
            <a:r>
              <a:rPr lang="en-US" dirty="0" smtClean="0"/>
              <a:t> Indonesia</a:t>
            </a:r>
          </a:p>
          <a:p>
            <a:r>
              <a:rPr lang="en-US" dirty="0" smtClean="0"/>
              <a:t>-</a:t>
            </a:r>
            <a:r>
              <a:rPr lang="en-US" dirty="0" err="1" smtClean="0"/>
              <a:t>Instansi</a:t>
            </a:r>
            <a:r>
              <a:rPr lang="en-US" dirty="0" smtClean="0"/>
              <a:t> </a:t>
            </a:r>
            <a:r>
              <a:rPr lang="en-US" dirty="0" err="1" smtClean="0"/>
              <a:t>Pemerintah</a:t>
            </a:r>
            <a:endParaRPr lang="en-US" dirty="0" smtClean="0"/>
          </a:p>
          <a:p>
            <a:r>
              <a:rPr lang="en-US" dirty="0" smtClean="0"/>
              <a:t>-</a:t>
            </a:r>
            <a:r>
              <a:rPr lang="en-US" dirty="0" err="1" smtClean="0"/>
              <a:t>Badan</a:t>
            </a:r>
            <a:r>
              <a:rPr lang="en-US" dirty="0" smtClean="0"/>
              <a:t> </a:t>
            </a:r>
            <a:r>
              <a:rPr lang="en-US" dirty="0" err="1" smtClean="0"/>
              <a:t>Hukum</a:t>
            </a:r>
            <a:r>
              <a:rPr lang="en-US" dirty="0" smtClean="0"/>
              <a:t> </a:t>
            </a:r>
            <a:r>
              <a:rPr lang="en-US" dirty="0" err="1" smtClean="0"/>
              <a:t>yg</a:t>
            </a:r>
            <a:r>
              <a:rPr lang="en-US" dirty="0" smtClean="0"/>
              <a:t> </a:t>
            </a:r>
            <a:r>
              <a:rPr lang="en-US" dirty="0" err="1" smtClean="0"/>
              <a:t>didirikan</a:t>
            </a:r>
            <a:r>
              <a:rPr lang="en-US" dirty="0" smtClean="0"/>
              <a:t> </a:t>
            </a:r>
            <a:r>
              <a:rPr lang="en-US" dirty="0" err="1" smtClean="0"/>
              <a:t>menurut</a:t>
            </a:r>
            <a:r>
              <a:rPr lang="en-US" dirty="0" smtClean="0"/>
              <a:t> </a:t>
            </a:r>
            <a:r>
              <a:rPr lang="en-US" dirty="0" err="1" smtClean="0"/>
              <a:t>Hukum</a:t>
            </a:r>
            <a:r>
              <a:rPr lang="en-US" dirty="0" smtClean="0"/>
              <a:t> Indonesia </a:t>
            </a:r>
          </a:p>
          <a:p>
            <a:r>
              <a:rPr lang="en-US" dirty="0" smtClean="0"/>
              <a:t>-</a:t>
            </a:r>
            <a:r>
              <a:rPr lang="en-US" dirty="0" err="1" smtClean="0"/>
              <a:t>Badan</a:t>
            </a:r>
            <a:r>
              <a:rPr lang="en-US" dirty="0" smtClean="0"/>
              <a:t> </a:t>
            </a:r>
            <a:r>
              <a:rPr lang="en-US" dirty="0" err="1" smtClean="0"/>
              <a:t>hukum</a:t>
            </a:r>
            <a:r>
              <a:rPr lang="en-US" dirty="0" smtClean="0"/>
              <a:t> </a:t>
            </a:r>
            <a:r>
              <a:rPr lang="en-US" dirty="0" err="1" smtClean="0"/>
              <a:t>asing</a:t>
            </a:r>
            <a:r>
              <a:rPr lang="en-US" dirty="0" smtClean="0"/>
              <a:t> </a:t>
            </a:r>
            <a:r>
              <a:rPr lang="en-US" dirty="0" err="1" smtClean="0"/>
              <a:t>yg</a:t>
            </a:r>
            <a:r>
              <a:rPr lang="en-US" dirty="0" smtClean="0"/>
              <a:t> </a:t>
            </a:r>
            <a:r>
              <a:rPr lang="en-US" dirty="0" err="1" smtClean="0"/>
              <a:t>mempunyai</a:t>
            </a:r>
            <a:r>
              <a:rPr lang="en-US" dirty="0" smtClean="0"/>
              <a:t> </a:t>
            </a:r>
            <a:r>
              <a:rPr lang="en-US" dirty="0" err="1" smtClean="0"/>
              <a:t>perwakilan</a:t>
            </a:r>
            <a:r>
              <a:rPr lang="en-US" dirty="0" smtClean="0"/>
              <a:t> </a:t>
            </a:r>
            <a:r>
              <a:rPr lang="en-US" dirty="0" err="1" smtClean="0"/>
              <a:t>di</a:t>
            </a:r>
            <a:r>
              <a:rPr lang="en-US" dirty="0" smtClean="0"/>
              <a:t> Indonesia</a:t>
            </a:r>
          </a:p>
          <a:p>
            <a:r>
              <a:rPr lang="en-US" dirty="0" smtClean="0"/>
              <a:t> </a:t>
            </a:r>
            <a:r>
              <a:rPr lang="en-US" dirty="0" err="1" smtClean="0"/>
              <a:t>Prosedur</a:t>
            </a:r>
            <a:r>
              <a:rPr lang="en-US" dirty="0" smtClean="0"/>
              <a:t> </a:t>
            </a:r>
            <a:r>
              <a:rPr lang="en-US" dirty="0" err="1" smtClean="0"/>
              <a:t>pemberian</a:t>
            </a:r>
            <a:r>
              <a:rPr lang="en-US" dirty="0" smtClean="0"/>
              <a:t> HP :</a:t>
            </a:r>
          </a:p>
          <a:p>
            <a:pPr lvl="3"/>
            <a:r>
              <a:rPr lang="en-US" sz="2600" dirty="0" err="1" smtClean="0"/>
              <a:t>Permohonan</a:t>
            </a:r>
            <a:r>
              <a:rPr lang="en-US" sz="2600" dirty="0" smtClean="0"/>
              <a:t> HP </a:t>
            </a:r>
            <a:r>
              <a:rPr lang="en-US" sz="2600" dirty="0" err="1" smtClean="0"/>
              <a:t>diajukan</a:t>
            </a:r>
            <a:r>
              <a:rPr lang="en-US" sz="2600" dirty="0" smtClean="0"/>
              <a:t> </a:t>
            </a:r>
            <a:r>
              <a:rPr lang="en-US" sz="2600" dirty="0" err="1" smtClean="0"/>
              <a:t>kpd</a:t>
            </a:r>
            <a:r>
              <a:rPr lang="en-US" sz="2600" dirty="0" smtClean="0"/>
              <a:t> </a:t>
            </a:r>
            <a:r>
              <a:rPr lang="en-US" sz="2600" dirty="0" err="1" smtClean="0"/>
              <a:t>Menteri</a:t>
            </a:r>
            <a:r>
              <a:rPr lang="en-US" sz="2600" dirty="0" smtClean="0"/>
              <a:t> </a:t>
            </a:r>
            <a:r>
              <a:rPr lang="en-US" sz="2600" dirty="0" err="1" smtClean="0"/>
              <a:t>melalui</a:t>
            </a:r>
            <a:r>
              <a:rPr lang="en-US" sz="2600" dirty="0" smtClean="0"/>
              <a:t> </a:t>
            </a:r>
            <a:r>
              <a:rPr lang="en-US" sz="2600" dirty="0" err="1" smtClean="0"/>
              <a:t>Kepala</a:t>
            </a:r>
            <a:r>
              <a:rPr lang="en-US" sz="2600" dirty="0" smtClean="0"/>
              <a:t> Kantor Wilayah, </a:t>
            </a:r>
            <a:r>
              <a:rPr lang="en-US" sz="2600" dirty="0" err="1" smtClean="0"/>
              <a:t>dengan</a:t>
            </a:r>
            <a:r>
              <a:rPr lang="en-US" sz="2600" dirty="0" smtClean="0"/>
              <a:t> </a:t>
            </a:r>
            <a:r>
              <a:rPr lang="en-US" sz="2600" dirty="0" err="1" smtClean="0"/>
              <a:t>tembusan</a:t>
            </a:r>
            <a:r>
              <a:rPr lang="en-US" sz="2600" dirty="0" smtClean="0"/>
              <a:t> </a:t>
            </a:r>
            <a:r>
              <a:rPr lang="en-US" sz="2600" dirty="0" err="1" smtClean="0"/>
              <a:t>kepala</a:t>
            </a:r>
            <a:r>
              <a:rPr lang="en-US" sz="2600" dirty="0" smtClean="0"/>
              <a:t> </a:t>
            </a:r>
            <a:r>
              <a:rPr lang="en-US" sz="2600" dirty="0" err="1" smtClean="0"/>
              <a:t>kantor</a:t>
            </a:r>
            <a:r>
              <a:rPr lang="en-US" sz="2600" dirty="0" smtClean="0"/>
              <a:t> </a:t>
            </a:r>
            <a:r>
              <a:rPr lang="en-US" sz="2600" dirty="0" err="1" smtClean="0"/>
              <a:t>Pertanahan</a:t>
            </a:r>
            <a:r>
              <a:rPr lang="en-US" sz="2600" dirty="0" smtClean="0"/>
              <a:t> </a:t>
            </a:r>
            <a:r>
              <a:rPr lang="en-US" sz="2600" dirty="0" err="1" smtClean="0"/>
              <a:t>yg</a:t>
            </a:r>
            <a:r>
              <a:rPr lang="en-US" sz="2600" dirty="0" smtClean="0"/>
              <a:t> </a:t>
            </a:r>
            <a:r>
              <a:rPr lang="en-US" sz="2600" dirty="0" err="1" smtClean="0"/>
              <a:t>daerah</a:t>
            </a:r>
            <a:r>
              <a:rPr lang="en-US" sz="2600" dirty="0" smtClean="0"/>
              <a:t> </a:t>
            </a:r>
            <a:r>
              <a:rPr lang="en-US" sz="2600" dirty="0" err="1" smtClean="0"/>
              <a:t>kerjanya</a:t>
            </a:r>
            <a:r>
              <a:rPr lang="en-US" sz="2600" dirty="0" smtClean="0"/>
              <a:t> </a:t>
            </a:r>
            <a:r>
              <a:rPr lang="en-US" sz="2600" dirty="0" err="1" smtClean="0"/>
              <a:t>meliputi</a:t>
            </a:r>
            <a:r>
              <a:rPr lang="en-US" sz="2600" dirty="0" smtClean="0"/>
              <a:t> </a:t>
            </a:r>
            <a:r>
              <a:rPr lang="en-US" sz="2600" dirty="0" err="1" smtClean="0"/>
              <a:t>letak</a:t>
            </a:r>
            <a:r>
              <a:rPr lang="en-US" sz="2600" dirty="0" smtClean="0"/>
              <a:t> </a:t>
            </a:r>
            <a:r>
              <a:rPr lang="en-US" sz="2600" dirty="0" err="1" smtClean="0"/>
              <a:t>tanah</a:t>
            </a:r>
            <a:r>
              <a:rPr lang="en-US" sz="2600" dirty="0" smtClean="0"/>
              <a:t>.</a:t>
            </a:r>
          </a:p>
          <a:p>
            <a:pPr lvl="3" algn="ctr">
              <a:buNone/>
            </a:pPr>
            <a:endParaRPr lang="en-US" sz="2600"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2392</TotalTime>
  <Words>8653</Words>
  <Application>Microsoft Office PowerPoint</Application>
  <PresentationFormat>On-screen Show (4:3)</PresentationFormat>
  <Paragraphs>965</Paragraphs>
  <Slides>169</Slides>
  <Notes>1</Notes>
  <HiddenSlides>0</HiddenSlides>
  <MMClips>0</MMClips>
  <ScaleCrop>false</ScaleCrop>
  <HeadingPairs>
    <vt:vector size="4" baseType="variant">
      <vt:variant>
        <vt:lpstr>Theme</vt:lpstr>
      </vt:variant>
      <vt:variant>
        <vt:i4>1</vt:i4>
      </vt:variant>
      <vt:variant>
        <vt:lpstr>Slide Titles</vt:lpstr>
      </vt:variant>
      <vt:variant>
        <vt:i4>169</vt:i4>
      </vt:variant>
    </vt:vector>
  </HeadingPairs>
  <TitlesOfParts>
    <vt:vector size="170" baseType="lpstr">
      <vt:lpstr>Office Theme</vt:lpstr>
      <vt:lpstr> </vt:lpstr>
      <vt:lpstr> Perombakan di bidang pertanahan UUPA mengakhiri kebinnekaan Hk Pertanahan </vt:lpstr>
      <vt:lpstr>Sebagai dampak kelahiran dan pelaksanaan UUPA,</vt:lpstr>
      <vt:lpstr>Kemudian berdasarkan Keputusan Menteri Pendidikan dan Kebudayaan tanggal 30 Desember 1972 Nomor 0198/U/1972  :</vt:lpstr>
      <vt:lpstr>Kemudian dilanjutkan dng Keputusan Direktur Jenderal Pendidikan Tinggi Departemen Pendidikan dan Kebudayaan tanggal 27 April 1983 Nomor 30/DJ/Kep/1983 : </vt:lpstr>
      <vt:lpstr>Dengan Keputusan Menteri Pendidikan dan Kebudayaan tanggal 24 Pebruari 1993 Nomor 17/D/0/1993  : </vt:lpstr>
      <vt:lpstr> PENGERTIAN DAN PERKEMBANGAN  HUKUM AGRARIA </vt:lpstr>
      <vt:lpstr> HK. AGRARIA DALAM ARTI SEMPIT   </vt:lpstr>
      <vt:lpstr>PERKEMBANGAN HUKUM AGRARIA INDONESIA</vt:lpstr>
      <vt:lpstr> BAB II HUKUM PERTANAHAN  SEBELUM BERLAKUNYA UUPA  </vt:lpstr>
      <vt:lpstr> HUKUM AGRARIA BARAT : </vt:lpstr>
      <vt:lpstr> HUKUM PERTANAHAN ADMINISTRATIF, Mnrt BUDI HARSONO.SH </vt:lpstr>
      <vt:lpstr>BEBERAPA SUMBER HUKUM AGRARIA LAMA :</vt:lpstr>
      <vt:lpstr>Agrarische Besluit 1870- 118</vt:lpstr>
      <vt:lpstr> Vervreemding Verbod   S. 1875 – 179  ( Larangan Pengasingan tanah ) </vt:lpstr>
      <vt:lpstr> Karena penafsiran yg demikian terdapatlah perbuatan hukum yg mengakibatkan beralihnya hak milik tanah kepada pihak lain, tetapi tidak merupakan pelanggaran.</vt:lpstr>
      <vt:lpstr>  Peralihan hak karena pewarisan tanpa wasiat. Contoh seorang laki-laki bukan Indonesia dpt mewarisi tanah wasiat,tanah milik (adat) dan isterinya yg sebelum perkawian berasal dari Indonesia. </vt:lpstr>
      <vt:lpstr> BAB III HUKUM TANAH NASIONAL </vt:lpstr>
      <vt:lpstr> ALASAN/PERTIMBANGAN DICIPTAKANNYA UUPA ADALAH : </vt:lpstr>
      <vt:lpstr> DARI PERTIMBANGAN TERSEBUT , MAKA DICIPTAKANNYA TUJUAN UUPA YAITU : </vt:lpstr>
      <vt:lpstr> PERATURAN YANG DICABUT UUPA : </vt:lpstr>
      <vt:lpstr>DASAR – DASAR HUKUM AGRARIA NASIONAL</vt:lpstr>
      <vt:lpstr>Slide 23</vt:lpstr>
      <vt:lpstr> AZAS DOMEIN TIDAK DIPERGUNAKAN LAGI DALAM HUKUM AGRARIA NASIONAL </vt:lpstr>
      <vt:lpstr> Untuk itu Pasal 2 UUPA menyatakan : Ayat 1 :  Bumi, air dan ruang angkasa termasuk kekayaan alam yang terkandung di dalamnya pada tingkatan tertinggi dikuasai oleh Negara, </vt:lpstr>
      <vt:lpstr> Ayat 3 :      Wewenang yang bersumber pada hak menguasai dari Negara tersebut digunakan untuk mencapai sebesar – besarnya kemamuran rakyat dalam arti kebangsaan, kesejahteraan dan kemerdekaan dalam masyarakat dan Negara Hukum Indonesia yang Merdeka, berdaulat, adil dan makmur. </vt:lpstr>
      <vt:lpstr>UUPA MENGAKUI ADANYA HAK ULAYAT Pasal  3 UUPA : </vt:lpstr>
      <vt:lpstr>Pada waktu berlakunya Hukum Agraria Lama hak ulayat tidak diakui secara resmi sehingga dalam pelaksanaannya sering diabaikan.</vt:lpstr>
      <vt:lpstr> SEMUA HAK ATAS TANAH MEMPUNYAI FUNGSI SOSIAL </vt:lpstr>
      <vt:lpstr> .   Ketentuan ini tidak berarti kepentingan perorangan akan terdesak oleh kepentingan umum. </vt:lpstr>
      <vt:lpstr> HANYA WARGA NEGARA INDONESIA YANG DAPAT MEMPUNYAI HAK MILIK. </vt:lpstr>
      <vt:lpstr>   Bank – bank Negara ( yang didirikan oleh Negara )</vt:lpstr>
      <vt:lpstr> UUPA TIDAK MEMBEDAKAN ANTARA LAKI – LAKI DAN WANITA DALAM HAL MEMPEROLEH HAK ATAS TANAH DAN MENDAPATKAN MANFAAT SERTA HASIL TANAH TERSEBUT ( PASAL 9 UUPA ). </vt:lpstr>
      <vt:lpstr> TANAH PERTANIAN HARUS DIKERJAKAN SECARA AKTIF OLEH PEMILIKNYA. </vt:lpstr>
      <vt:lpstr> PERANCANAAN ( PLANING ) MENGENAI PERUNTUKKAN, PENGGUNAAN DAN PERSEDIAAN BUMI, AIR DAN RUANG ANGKASA. </vt:lpstr>
      <vt:lpstr> Hal tersebut di atas dapat dituangkan dalam Pasal 14 UUPA : </vt:lpstr>
      <vt:lpstr> Ayat 2 : </vt:lpstr>
      <vt:lpstr> HAK ATAS TANAH SEBELUM DAN SESUDAH UUPA </vt:lpstr>
      <vt:lpstr> HAK ULAYAT : </vt:lpstr>
      <vt:lpstr>HAK ULAYAT DAPAT BERLAKU KEDALAM DAN BERLAKU KELUAR</vt:lpstr>
      <vt:lpstr> Setelah berlakunya UUPA, hak ulayat menurut pasal 3 UUPA masih tetap diakui dengan syarat : </vt:lpstr>
      <vt:lpstr> HAK MILIK (ADAT) </vt:lpstr>
      <vt:lpstr> HAK MENIKMATI ( genot recht) disebut HAK MEMUNGUT HASIL. </vt:lpstr>
      <vt:lpstr>TANAH BARAT : </vt:lpstr>
      <vt:lpstr> HAK OPSTAL : ( RECHT VAN OPSTAL/RVO ) PASAL 711 KUH Perdata </vt:lpstr>
      <vt:lpstr> HAK ERFPACHT : ( RECHT VAN ERFPACHT )—Pasal 720 KUH Perdata </vt:lpstr>
      <vt:lpstr> MACAM – MACAM HAK ERFPACHT : </vt:lpstr>
      <vt:lpstr>  PEMBERIAN HAK BARU ATAS TANAH KONVERSI BEKAS HAK – HAK BARAT   </vt:lpstr>
      <vt:lpstr>  Untuk mengatur akibat hukum ketentuan tersebut dan menentukan status hukum serta penggunaan lebih lanjut tanah tsb telah dikeluarkan : </vt:lpstr>
      <vt:lpstr>MAKSUD PERATURAN TERSEBUT : </vt:lpstr>
      <vt:lpstr>  HAK – HAK ATAS TANAH MENURUT UUPA :   </vt:lpstr>
      <vt:lpstr> HAK YANG BERSIFAT SEMENTARA  ( PASAL 53 UUPA ) </vt:lpstr>
      <vt:lpstr>Hak Milik</vt:lpstr>
      <vt:lpstr>SUBYEK HAK MILIK </vt:lpstr>
      <vt:lpstr>  Badan Hukum pada asasnya tidak dpt mempunyai Hak Milik atas tanah. Budi Harsono,SH memberikan alasan sbb : </vt:lpstr>
      <vt:lpstr>Pasal 21 ayat 2 UUPA memberikan kemungkinan yaitu bisa ditunjuk oleh pemerintah,</vt:lpstr>
      <vt:lpstr>TERJADINYA HAK MILIK : </vt:lpstr>
      <vt:lpstr>HAPUSNYA HAK MILIK ATAS TANAH :</vt:lpstr>
      <vt:lpstr>HAK GUNA  USAHA</vt:lpstr>
      <vt:lpstr> SUBYEK HAK GUNA USAHA </vt:lpstr>
      <vt:lpstr> HAPUSNYA  HGU :  karena </vt:lpstr>
      <vt:lpstr> HAK GUNA BANGUNAN </vt:lpstr>
      <vt:lpstr> SUBYEK HGB : </vt:lpstr>
      <vt:lpstr> .Dlm keadaan demikian maka dlm waktu 1 tahun yg tidak memenuhi syarat hrs memindahkan/melepaskan kepada yg memenuhi syarat. </vt:lpstr>
      <vt:lpstr>HAPUSNYA HGB : KARENA</vt:lpstr>
      <vt:lpstr> HAK PAKAI </vt:lpstr>
      <vt:lpstr> CIRI – CIRI HP </vt:lpstr>
      <vt:lpstr> TERJADIYA HP : </vt:lpstr>
      <vt:lpstr>HAPUSNYA HAK PAKAI :  karena </vt:lpstr>
      <vt:lpstr> HAK SEWA : </vt:lpstr>
      <vt:lpstr> UUPA dpt membedakan hak sewa atas tanah : </vt:lpstr>
      <vt:lpstr> Ciri-ciri hak sewa : </vt:lpstr>
      <vt:lpstr> SUBYEK HAK SEWA : </vt:lpstr>
      <vt:lpstr> HAPUSNYA HAK SEWA : </vt:lpstr>
      <vt:lpstr>HAK-HAK ATAS TANAH YANG BERSIFAT SEMENTARA</vt:lpstr>
      <vt:lpstr>  Hak – Hak yg bersifat sementara pada suatu ketika akan dihapuskan karena hak tsb bertentangan dengan azas yg terdapat dlm pasal 10 UUPA,  </vt:lpstr>
      <vt:lpstr> HAK GADAI ( TANAH)/ JUAL GADAI/JUAL SENDE </vt:lpstr>
      <vt:lpstr> Di beberapa daerah pd waktu melakukan Jual Gadai ada perjanjian : </vt:lpstr>
      <vt:lpstr> 2)Gadai tanah dpt juga dijanjikan bahwa dlm waktu tertentu pemilik tanah tidak boleh menebusnya. Akan tetapi bila tidak ada perjanjian demikian, pemilik tanpa dapat menebusnya dengan syarat – syarat : </vt:lpstr>
      <vt:lpstr>  YURISPRUDENTIE M.A. NO. 26/K/SIP/1955 TANGGAL 11 MEI 1955 MENYATAKAN : </vt:lpstr>
      <vt:lpstr>Dengan Rumus : </vt:lpstr>
      <vt:lpstr> Dalam Pasal 7 UU No.56/1960 ditentukan : </vt:lpstr>
      <vt:lpstr>Sedang </vt:lpstr>
      <vt:lpstr>HAK USAHA BAGI HASIL </vt:lpstr>
      <vt:lpstr>  Dengan dikeluarkan UU No. 2 / 1960 tentang Perjanjian Bagi Hasil, sedang untuk Bagi Hasil Perikanan UU No. 16 / 1964 (LN 1964 No. 97) </vt:lpstr>
      <vt:lpstr> BEBERAPA KETENTUAN UU PERJANJIAN BAGI HASIL (UU No. 2/1960) </vt:lpstr>
      <vt:lpstr> 2)Perjanjian bagi hasil diadakan untuk waktu yg dinyatakan dalam perjanjian dengan ketentuan bahwa bagi sawah waktu tersebut sekurang-kurangnya 3 tahun dan bagi tanah kering sekurang-kurangnya 5 tahun’ </vt:lpstr>
      <vt:lpstr>Atas persetujuan kedua belah pihak yg bersangkutan dan setelah mereka laporkan kepada Kepala Desa</vt:lpstr>
      <vt:lpstr> Besarnya bagian hasil tanah yang menjadi hak penggarap dan pemilik tanah tiap-tiap Daerah Tingkat II ditetapkan oleh Bupati/Kepala Daerah dengan memperhatikan jenis tanaman, keadaan tanah,. Kepadatan penduduk dll </vt:lpstr>
      <vt:lpstr> Pemberian uang atau pemberian benda apapun juga kepada pemilik yang Dimaksudkan Untuk Memperoleh Hak Mengusahakan Tanah Pemilik Dengan Perjanjian Bagi Hasil Dilarang…..Unsur Ijon Dilarang </vt:lpstr>
      <vt:lpstr> INSTRUKSI PRESIDEN NO. 13 /1980 TENTANG PEDOMAN PELAKSANAAN UU NO. 2/1960 TENTANG PERJANJIAN BAGI HASIL : </vt:lpstr>
      <vt:lpstr> PENERTIBAN DAN PENINGKATAN PELAKSANAAN UU NO. 2 /1960 DILAKUKAN DENGAN MENYELENGGARAKAN : </vt:lpstr>
      <vt:lpstr> HAK SEWA TANAH PERTANIAN </vt:lpstr>
      <vt:lpstr> HAK MENUMPANG : </vt:lpstr>
      <vt:lpstr> BAB IV PEMBERIAN HAK ATAS TANAH NEGARA </vt:lpstr>
      <vt:lpstr>A. PROSEDUR PERMOHONAN TANAH NEGARA MENJADI TANAH HAK</vt:lpstr>
      <vt:lpstr> 2.Hak Guna Bangunan </vt:lpstr>
      <vt:lpstr> 3. Hak Guna Usaha </vt:lpstr>
      <vt:lpstr>4. Hak Pakai</vt:lpstr>
      <vt:lpstr> 5. Hak Pengelolaan </vt:lpstr>
      <vt:lpstr> BAB VI PEMINDAHAN HAK ATAS  TANAH </vt:lpstr>
      <vt:lpstr> Hak-hak yg bersifat tetap dpt dipindah tangan dengan melakukan perbuatan hukum : </vt:lpstr>
      <vt:lpstr>JUAL BELI HAK ATAS TANAH </vt:lpstr>
      <vt:lpstr> JUAL BELI MENURUT HUKUM ADAT : </vt:lpstr>
      <vt:lpstr>JUAL BELI  MENURUT HUKUM BARAT</vt:lpstr>
      <vt:lpstr>Dengan demikian menurut sistem Hukum Perdata (Barat) dibedakan antara perjanjian jual belinya dengan penyerahan yuridisnya (yuridische levering,)</vt:lpstr>
      <vt:lpstr> Setelah berlakunya UUPA tahun 1960 </vt:lpstr>
      <vt:lpstr>Penafsiran para sarjana : </vt:lpstr>
      <vt:lpstr>b. Menurut Saleh Adiwinata : ( Dalam bukunya : Pengertian Hukum Adat menurut UUPA ) </vt:lpstr>
      <vt:lpstr>Pernyatan Saleh Adiwinata tsb menegaskan, bahwa sistem jual beli yg dianut UUPA adalah</vt:lpstr>
      <vt:lpstr>  PROSEDUR JUAL BELI TANAH SESUDAH UUPA  MENURUT PP NO. 24 TAHUN 1961, JO. PP NO. 24 TAHUN 1997 </vt:lpstr>
      <vt:lpstr>A. TAHAP PEMBUATAN AKTA TANAH</vt:lpstr>
      <vt:lpstr>  PERATURAN MENTERI PERTANIAN DAN PERTANAHAN NO. 4 TAHUN 1963, YANG DPT DITUNJUK SEBAGAI PEJABAT PRMBUAT AKTA TANAH ADALAH : </vt:lpstr>
      <vt:lpstr>MENURUT PASAL 37 AYAT 1 PP 24/1997 :</vt:lpstr>
      <vt:lpstr> MENURUT PASAL 37 AYAT 2 PP 24/1997 : </vt:lpstr>
      <vt:lpstr> Pejabat yg ditunjuk sebagai PPAT ….PP No. 37 / 1998, tentang PPAT, dan yg dpt diangkat sebagai PPAT : </vt:lpstr>
      <vt:lpstr>Slide 117</vt:lpstr>
      <vt:lpstr> SAKSI JUAL BELI TANAH : MENURUT PP NO 10/1961  </vt:lpstr>
      <vt:lpstr>MENURUT PP NO/24/1997 </vt:lpstr>
      <vt:lpstr>PASAL 39 AYAT 1 POIN b YANG MENYATAKAN :</vt:lpstr>
      <vt:lpstr> B.TAHAP IJIN PEMINDAHAN HAK ATAS TANAH </vt:lpstr>
      <vt:lpstr>Slide 122</vt:lpstr>
      <vt:lpstr>C. TAHAP PENDAFTARAN TANAH : </vt:lpstr>
      <vt:lpstr>Menurut ps 45 PP No.24/1977, bahwa kepala Kantor pertanahan dpt menolak melakukan pendaftaran peralihan atau pembebanan hak, jika dipenuhinya salah satu syarat sbb</vt:lpstr>
      <vt:lpstr>Slide 125</vt:lpstr>
      <vt:lpstr>3. Permasalahan-permasalahan dlm jual beli hak atas  tanah</vt:lpstr>
      <vt:lpstr>Untuk menjawab permasalahn ini, ada beberapa pendapat yang berbeda :</vt:lpstr>
      <vt:lpstr>b. Pendapat pasal 19 uupa, bertujuan memberikan alat pembuktian yg kuat kpd pembeli utk dpt mendaftar atau mencatat peralihan HAT</vt:lpstr>
      <vt:lpstr>Artinya bukan perbuatan hk yg mengakibatakan beralihnya HAT ybs kpd pihak yg telah membayar harganya</vt:lpstr>
      <vt:lpstr>Putusan MA No. 123/K/Sip/1970 ttg kasus hibah tanah adat di Bali menetukan pendapat penggugat yg menyatakan :</vt:lpstr>
      <vt:lpstr>Menurut Budi Harsono, bahwa apa yg dikemukakan putusan no. 123/K/Sip/1970 dan No.1363/K/Sip/1971 merupakan tafsiran yg tepat mengenai arti ketentuan pasal 19 PP No. 10/1961 yo PP 24/1977 tsb. Suatu PP tidak dpt menetapkan suatu syarat bagi sahnya suatu perbuatan hukum yg dilakukan oleh rakyat. Hal itu hrs diatur oleh UU</vt:lpstr>
      <vt:lpstr>Problema Yang dihadapi  Pembeli</vt:lpstr>
      <vt:lpstr>Apabila penjualnya sudah meninggal dunia dan ahli warisnya menolak ataupun penjualnya sudah pindah ke tempat lain, maka penggolongan jual beli tanah tidak dapat dilakukan</vt:lpstr>
      <vt:lpstr>b. Berpindahnya HAT dari Penjual kepada pembeli</vt:lpstr>
      <vt:lpstr>Terdapat beberapa pendapat para sarjana antara lain :</vt:lpstr>
      <vt:lpstr>2. Boedi Harsono, menyatakan :</vt:lpstr>
      <vt:lpstr>3. Subekti dlm simposium Sejarah Hukum dlm kertas kerja yg berjudul : Perkembangan HK Perdata di Indonesia oleh Yurisprudensi menyatakan :</vt:lpstr>
      <vt:lpstr>Dlm rangka UUPA dan sesuai dng asas hk adat yg dijadikan dasar dan hukum tanah yg baru itu sudah tepatlah kalau oleh Yurisprudensi ditetapkan bahwa pemindahan HM terjadi pada saat dibuatnya akta jual beli di muka PPAT, sedangkan balik nama dan sertifikatnya mempunyai nilai sebagai bukti- bukti penting Hak Milik itu ( bukti utama )</vt:lpstr>
      <vt:lpstr>Penolakan ini disebakan antara lain : - pembeli /penjual tidak  memenuhi syarat sesuai    dengan ketentuan yg berlaku. -  apabila permintaan ijin ditolak, maka jual belinya batal dan -  seandainya tanahnya tetap dikuasai oleh pembeli, maka hal itu tidak diakuinya sbg pemilik melainkan pihak yg mendapat kuasa dan penjual selaku pemili tanah  ybs </vt:lpstr>
      <vt:lpstr>Slide 140</vt:lpstr>
      <vt:lpstr>d. Larangan Pecahan Tanah Pertanian</vt:lpstr>
      <vt:lpstr>B. Pemindahan HAT karena Hibah</vt:lpstr>
      <vt:lpstr>C. Pemindahan HAT Karena Tukar Menukar</vt:lpstr>
      <vt:lpstr>D.Pemindahan HAT Karena Hibah Wasiat/Legaat</vt:lpstr>
      <vt:lpstr>Penyelesaian hibah wasiat dpt dilihat pada pasal 20,23,26 PP No.10/1961 yo PP No. 24.1977</vt:lpstr>
      <vt:lpstr>E.  Pemindahan HAT karena Lelang</vt:lpstr>
      <vt:lpstr>Kepala Kantor Lelang menolak melaksanakan lelang apabila :</vt:lpstr>
      <vt:lpstr>Slide 148</vt:lpstr>
      <vt:lpstr>3.Ada perintah Pengadilan Negeri untuk tidak melaksanakan lelang sehubungan dengan sengketa mengenai tanah ybs </vt:lpstr>
      <vt:lpstr>Slide 150</vt:lpstr>
      <vt:lpstr>F. Peralihan Hak karena Warisan</vt:lpstr>
      <vt:lpstr>Slide 152</vt:lpstr>
      <vt:lpstr> G. Peralihan Hak Karena Penggabungan atau Peleburan Perseroan atau Koperasi </vt:lpstr>
      <vt:lpstr>Slide 154</vt:lpstr>
      <vt:lpstr>H. Peralihan Hak Karena Wakaf</vt:lpstr>
      <vt:lpstr>Untuk barang yg diwakafkan.ditentukan beberapa syarat sbb :</vt:lpstr>
      <vt:lpstr>Untuk tanah milik yg diwakafkan, maka tanah tersebut harus bebas dari :</vt:lpstr>
      <vt:lpstr> Menurut pasal 9 ayat 1 PP No. 28/1977, bahwa dlm melaksanakan ikrar,pihak yg mewakafkan tanah diharuskan membawa dan menyerahkan surat-surat antara lain : </vt:lpstr>
      <vt:lpstr>Pendaftaran Tanah</vt:lpstr>
      <vt:lpstr>Slide 160</vt:lpstr>
      <vt:lpstr>Pengertian Pendaftaran tanah</vt:lpstr>
      <vt:lpstr>Menurut pasal 1 angka 6 disebutkan :</vt:lpstr>
      <vt:lpstr>Pendaftaran tanah adalah rangkaian kegiatan yg dilakukan oleh Pemerintah secara terus menerus, berkesinambungan dan teratur, meliputi 6 hal, yaitu :</vt:lpstr>
      <vt:lpstr>C. Objek Pendaftaran Tanah</vt:lpstr>
      <vt:lpstr>D. Asas-asas, Tujuan dan Fungsi Pendaftaran tanah</vt:lpstr>
      <vt:lpstr>Tujuan Pendaftaran Tanah adalah</vt:lpstr>
      <vt:lpstr>Fungsi Pendaftaran Tanah</vt:lpstr>
      <vt:lpstr>E. Pelaksanaan Pendaftaran Tanah</vt:lpstr>
      <vt:lpstr>Secara garis besar, Pelaksanaan Pendaftaran Tanah menurut PP No. 24 Tahun 1977 meliputi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Adanya mata kuliah Hk Pertanahan dlm PT hk di Indoensia yang mempelajari Hukum Tanah sbg suatu bidang hk yang mandiri, tidak dapat dilepaskan dari kelahiran UUPA tgl 24 September 1960 (UU No. 5 Tahun 1960)</dc:title>
  <dc:creator>asus</dc:creator>
  <cp:lastModifiedBy>asus</cp:lastModifiedBy>
  <cp:revision>479</cp:revision>
  <dcterms:created xsi:type="dcterms:W3CDTF">2016-10-22T03:14:29Z</dcterms:created>
  <dcterms:modified xsi:type="dcterms:W3CDTF">2018-03-10T04:10:08Z</dcterms:modified>
</cp:coreProperties>
</file>