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60" r:id="rId3"/>
    <p:sldId id="259" r:id="rId4"/>
    <p:sldId id="258" r:id="rId5"/>
    <p:sldId id="257" r:id="rId6"/>
    <p:sldId id="261" r:id="rId7"/>
    <p:sldId id="265" r:id="rId8"/>
    <p:sldId id="264" r:id="rId9"/>
    <p:sldId id="263" r:id="rId10"/>
    <p:sldId id="262" r:id="rId11"/>
    <p:sldId id="270" r:id="rId12"/>
    <p:sldId id="269" r:id="rId13"/>
    <p:sldId id="268" r:id="rId14"/>
    <p:sldId id="267" r:id="rId15"/>
    <p:sldId id="266" r:id="rId16"/>
    <p:sldId id="271" r:id="rId17"/>
    <p:sldId id="272" r:id="rId18"/>
    <p:sldId id="274" r:id="rId19"/>
    <p:sldId id="273" r:id="rId20"/>
    <p:sldId id="278" r:id="rId21"/>
    <p:sldId id="277" r:id="rId22"/>
    <p:sldId id="276" r:id="rId23"/>
    <p:sldId id="275" r:id="rId24"/>
    <p:sldId id="281" r:id="rId25"/>
    <p:sldId id="280" r:id="rId26"/>
    <p:sldId id="279" r:id="rId27"/>
    <p:sldId id="284" r:id="rId28"/>
    <p:sldId id="287" r:id="rId29"/>
    <p:sldId id="286" r:id="rId30"/>
    <p:sldId id="285" r:id="rId31"/>
    <p:sldId id="283" r:id="rId32"/>
    <p:sldId id="282" r:id="rId33"/>
    <p:sldId id="290" r:id="rId34"/>
    <p:sldId id="289"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4423C03-7D3B-438E-B021-71B17B8D2866}" type="datetimeFigureOut">
              <a:rPr lang="en-US" smtClean="0"/>
              <a:pPr/>
              <a:t>4/9/2020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B01662D-EC50-4F45-A813-67C15CC891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01662D-EC50-4F45-A813-67C15CC891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01662D-EC50-4F45-A813-67C15CC891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01662D-EC50-4F45-A813-67C15CC891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01662D-EC50-4F45-A813-67C15CC891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01662D-EC50-4F45-A813-67C15CC891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B01662D-EC50-4F45-A813-67C15CC891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B01662D-EC50-4F45-A813-67C15CC891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4423C03-7D3B-438E-B021-71B17B8D2866}" type="datetimeFigureOut">
              <a:rPr lang="en-US" smtClean="0"/>
              <a:pPr/>
              <a:t>4/9/2020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B01662D-EC50-4F45-A813-67C15CC891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4423C03-7D3B-438E-B021-71B17B8D2866}" type="datetimeFigureOut">
              <a:rPr lang="en-US" smtClean="0"/>
              <a:pPr/>
              <a:t>4/9/2020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01662D-EC50-4F45-A813-67C15CC891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4423C03-7D3B-438E-B021-71B17B8D2866}" type="datetimeFigureOut">
              <a:rPr lang="en-US" smtClean="0"/>
              <a:pPr/>
              <a:t>4/9/2020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B01662D-EC50-4F45-A813-67C15CC891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4423C03-7D3B-438E-B021-71B17B8D2866}" type="datetimeFigureOut">
              <a:rPr lang="en-US" smtClean="0"/>
              <a:pPr/>
              <a:t>4/9/2020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B01662D-EC50-4F45-A813-67C15CC891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819400"/>
            <a:ext cx="8229600" cy="1143000"/>
          </a:xfrm>
        </p:spPr>
        <p:txBody>
          <a:bodyPr>
            <a:normAutofit fontScale="90000"/>
          </a:bodyPr>
          <a:lstStyle/>
          <a:p>
            <a:pPr algn="ctr"/>
            <a:r>
              <a:rPr lang="en-US" dirty="0">
                <a:latin typeface="Aharoni" pitchFamily="2" charset="-79"/>
                <a:cs typeface="Aharoni" pitchFamily="2" charset="-79"/>
              </a:rPr>
              <a:t>MATA KULIAH :</a:t>
            </a:r>
            <a:br>
              <a:rPr lang="en-US" dirty="0">
                <a:latin typeface="Aharoni" pitchFamily="2" charset="-79"/>
                <a:cs typeface="Aharoni" pitchFamily="2" charset="-79"/>
              </a:rPr>
            </a:br>
            <a:r>
              <a:rPr lang="en-US" sz="4900" dirty="0">
                <a:latin typeface="Aharoni" pitchFamily="2" charset="-79"/>
                <a:cs typeface="Aharoni" pitchFamily="2" charset="-79"/>
              </a:rPr>
              <a:t>HUKUM </a:t>
            </a:r>
            <a:r>
              <a:rPr lang="en-US" sz="4900" dirty="0" smtClean="0">
                <a:latin typeface="Aharoni" pitchFamily="2" charset="-79"/>
                <a:cs typeface="Aharoni" pitchFamily="2" charset="-79"/>
              </a:rPr>
              <a:t>PEMILU</a:t>
            </a:r>
            <a:br>
              <a:rPr lang="en-US" sz="4900" dirty="0" smtClean="0">
                <a:latin typeface="Aharoni" pitchFamily="2" charset="-79"/>
                <a:cs typeface="Aharoni" pitchFamily="2" charset="-79"/>
              </a:rPr>
            </a:br>
            <a:r>
              <a:rPr lang="en-US" sz="4900" dirty="0" smtClean="0">
                <a:latin typeface="Aharoni" pitchFamily="2" charset="-79"/>
                <a:cs typeface="Aharoni" pitchFamily="2" charset="-79"/>
              </a:rPr>
              <a:t>DI INDONESIA</a:t>
            </a:r>
            <a:br>
              <a:rPr lang="en-US" sz="4900" dirty="0" smtClean="0">
                <a:latin typeface="Aharoni" pitchFamily="2" charset="-79"/>
                <a:cs typeface="Aharoni" pitchFamily="2" charset="-79"/>
              </a:rPr>
            </a:br>
            <a:r>
              <a:rPr lang="en-US" dirty="0">
                <a:latin typeface="Aharoni" pitchFamily="2" charset="-79"/>
                <a:cs typeface="Aharoni" pitchFamily="2" charset="-79"/>
              </a:rPr>
              <a:t/>
            </a:r>
            <a:br>
              <a:rPr lang="en-US" dirty="0">
                <a:latin typeface="Aharoni" pitchFamily="2" charset="-79"/>
                <a:cs typeface="Aharoni" pitchFamily="2" charset="-79"/>
              </a:rPr>
            </a:br>
            <a:r>
              <a:rPr lang="en-US" dirty="0">
                <a:latin typeface="Aharoni" pitchFamily="2" charset="-79"/>
                <a:cs typeface="Aharoni" pitchFamily="2" charset="-79"/>
              </a:rPr>
              <a:t/>
            </a:r>
            <a:br>
              <a:rPr lang="en-US" dirty="0">
                <a:latin typeface="Aharoni" pitchFamily="2" charset="-79"/>
                <a:cs typeface="Aharoni" pitchFamily="2" charset="-79"/>
              </a:rPr>
            </a:br>
            <a:r>
              <a:rPr lang="en-US" dirty="0" err="1">
                <a:latin typeface="Aharoni" pitchFamily="2" charset="-79"/>
                <a:cs typeface="Aharoni" pitchFamily="2" charset="-79"/>
              </a:rPr>
              <a:t>Oleh</a:t>
            </a:r>
            <a:r>
              <a:rPr lang="en-US" dirty="0">
                <a:latin typeface="Aharoni" pitchFamily="2" charset="-79"/>
                <a:cs typeface="Aharoni" pitchFamily="2" charset="-79"/>
              </a:rPr>
              <a:t> : </a:t>
            </a:r>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dirty="0" smtClean="0">
                <a:latin typeface="Aharoni" pitchFamily="2" charset="-79"/>
                <a:cs typeface="Aharoni" pitchFamily="2" charset="-79"/>
              </a:rPr>
              <a:t>Drs</a:t>
            </a:r>
            <a:r>
              <a:rPr lang="en-US" dirty="0">
                <a:latin typeface="Aharoni" pitchFamily="2" charset="-79"/>
                <a:cs typeface="Aharoni" pitchFamily="2" charset="-79"/>
              </a:rPr>
              <a:t>. H. </a:t>
            </a:r>
            <a:r>
              <a:rPr lang="en-US" dirty="0" err="1">
                <a:latin typeface="Aharoni" pitchFamily="2" charset="-79"/>
                <a:cs typeface="Aharoni" pitchFamily="2" charset="-79"/>
              </a:rPr>
              <a:t>Romli</a:t>
            </a:r>
            <a:r>
              <a:rPr lang="en-US" dirty="0">
                <a:latin typeface="Aharoni" pitchFamily="2" charset="-79"/>
                <a:cs typeface="Aharoni" pitchFamily="2" charset="-79"/>
              </a:rPr>
              <a:t> </a:t>
            </a:r>
            <a:r>
              <a:rPr lang="en-US" dirty="0" err="1">
                <a:latin typeface="Aharoni" pitchFamily="2" charset="-79"/>
                <a:cs typeface="Aharoni" pitchFamily="2" charset="-79"/>
              </a:rPr>
              <a:t>Mubarok</a:t>
            </a:r>
            <a:r>
              <a:rPr lang="en-US" dirty="0">
                <a:latin typeface="Aharoni" pitchFamily="2" charset="-79"/>
                <a:cs typeface="Aharoni" pitchFamily="2" charset="-79"/>
              </a:rPr>
              <a:t>, SH, MH.</a:t>
            </a:r>
            <a:br>
              <a:rPr lang="en-US" dirty="0">
                <a:latin typeface="Aharoni" pitchFamily="2" charset="-79"/>
                <a:cs typeface="Aharoni" pitchFamily="2" charset="-79"/>
              </a:rPr>
            </a:br>
            <a:endParaRPr lang="en-US" dirty="0">
              <a:latin typeface="Aharoni" pitchFamily="2" charset="-79"/>
              <a:cs typeface="Aharoni" pitchFamily="2" charset="-79"/>
            </a:endParaRP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latin typeface="Comic Sans MS" pitchFamily="66" charset="0"/>
              </a:rPr>
              <a:t>UNSUR PENEGAK DEMOKRASI</a:t>
            </a:r>
            <a:endParaRPr lang="en-US" dirty="0">
              <a:latin typeface="Comic Sans MS" pitchFamily="66" charset="0"/>
            </a:endParaRPr>
          </a:p>
        </p:txBody>
      </p:sp>
    </p:spTree>
  </p:cSld>
  <p:clrMapOvr>
    <a:masterClrMapping/>
  </p:clrMapOvr>
  <p:transition spd="slow">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67000"/>
            <a:ext cx="8229600" cy="1143000"/>
          </a:xfrm>
        </p:spPr>
        <p:txBody>
          <a:bodyPr>
            <a:noAutofit/>
          </a:bodyPr>
          <a:lstStyle/>
          <a:p>
            <a:pPr lvl="0"/>
            <a:r>
              <a:rPr lang="en-US" sz="2800" dirty="0" smtClean="0">
                <a:latin typeface="Comic Sans MS" pitchFamily="66" charset="0"/>
              </a:rPr>
              <a:t>1. Negara </a:t>
            </a:r>
            <a:r>
              <a:rPr lang="en-US" sz="2800" dirty="0" err="1" smtClean="0">
                <a:latin typeface="Comic Sans MS" pitchFamily="66" charset="0"/>
              </a:rPr>
              <a:t>hukum</a:t>
            </a:r>
            <a:r>
              <a:rPr lang="en-US" sz="2800" dirty="0" smtClean="0">
                <a:latin typeface="Comic Sans MS" pitchFamily="66" charset="0"/>
              </a:rPr>
              <a:t> (</a:t>
            </a:r>
            <a:r>
              <a:rPr lang="en-US" sz="2800" dirty="0" err="1" smtClean="0">
                <a:latin typeface="Comic Sans MS" pitchFamily="66" charset="0"/>
              </a:rPr>
              <a:t>memberikan</a:t>
            </a:r>
            <a:r>
              <a:rPr lang="en-US" sz="2800" dirty="0" smtClean="0">
                <a:latin typeface="Comic Sans MS" pitchFamily="66" charset="0"/>
              </a:rPr>
              <a:t> </a:t>
            </a:r>
            <a:r>
              <a:rPr lang="en-US" sz="2800" dirty="0" err="1" smtClean="0">
                <a:latin typeface="Comic Sans MS" pitchFamily="66" charset="0"/>
              </a:rPr>
              <a:t>perlindungan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hukum</a:t>
            </a:r>
            <a:r>
              <a:rPr lang="en-US" sz="2800" dirty="0" smtClean="0">
                <a:latin typeface="Comic Sans MS" pitchFamily="66" charset="0"/>
              </a:rPr>
              <a:t> </a:t>
            </a:r>
            <a:r>
              <a:rPr lang="en-US" sz="2800" dirty="0" err="1" smtClean="0">
                <a:latin typeface="Comic Sans MS" pitchFamily="66" charset="0"/>
              </a:rPr>
              <a:t>bagi</a:t>
            </a:r>
            <a:r>
              <a:rPr lang="en-US" sz="2800" dirty="0" smtClean="0">
                <a:latin typeface="Comic Sans MS" pitchFamily="66" charset="0"/>
              </a:rPr>
              <a:t> </a:t>
            </a:r>
            <a:r>
              <a:rPr lang="en-US" sz="2800" dirty="0" err="1" smtClean="0">
                <a:latin typeface="Comic Sans MS" pitchFamily="66" charset="0"/>
              </a:rPr>
              <a:t>warga</a:t>
            </a:r>
            <a:r>
              <a:rPr lang="en-US" sz="2800" dirty="0" smtClean="0">
                <a:latin typeface="Comic Sans MS" pitchFamily="66" charset="0"/>
              </a:rPr>
              <a:t> Negara </a:t>
            </a:r>
            <a:r>
              <a:rPr lang="en-US" sz="2800" dirty="0" err="1" smtClean="0">
                <a:latin typeface="Comic Sans MS" pitchFamily="66" charset="0"/>
              </a:rPr>
              <a:t>melalui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pelembagaan</a:t>
            </a:r>
            <a:r>
              <a:rPr lang="en-US" sz="2800" dirty="0" smtClean="0">
                <a:latin typeface="Comic Sans MS" pitchFamily="66" charset="0"/>
              </a:rPr>
              <a:t> </a:t>
            </a:r>
            <a:r>
              <a:rPr lang="en-US" sz="2800" dirty="0" err="1" smtClean="0">
                <a:latin typeface="Comic Sans MS" pitchFamily="66" charset="0"/>
              </a:rPr>
              <a:t>peradilan</a:t>
            </a:r>
            <a:r>
              <a:rPr lang="en-US" sz="2800" dirty="0" smtClean="0">
                <a:latin typeface="Comic Sans MS" pitchFamily="66" charset="0"/>
              </a:rPr>
              <a:t> yang </a:t>
            </a:r>
            <a:r>
              <a:rPr lang="en-US" sz="2800" dirty="0" err="1" smtClean="0">
                <a:latin typeface="Comic Sans MS" pitchFamily="66" charset="0"/>
              </a:rPr>
              <a:t>bebas</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tidak</a:t>
            </a:r>
            <a:r>
              <a:rPr lang="en-US" sz="2800" dirty="0" smtClean="0">
                <a:latin typeface="Comic Sans MS" pitchFamily="66" charset="0"/>
              </a:rPr>
              <a:t> </a:t>
            </a:r>
            <a:r>
              <a:rPr lang="en-US" sz="2800" dirty="0" err="1" smtClean="0">
                <a:latin typeface="Comic Sans MS" pitchFamily="66" charset="0"/>
              </a:rPr>
              <a:t>memihak</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penjaminan</a:t>
            </a:r>
            <a:r>
              <a:rPr lang="en-US" sz="2800" dirty="0" smtClean="0">
                <a:latin typeface="Comic Sans MS" pitchFamily="66" charset="0"/>
              </a:rPr>
              <a:t> </a:t>
            </a:r>
            <a:r>
              <a:rPr lang="en-US" sz="2800" dirty="0" err="1" smtClean="0">
                <a:latin typeface="Comic Sans MS" pitchFamily="66" charset="0"/>
              </a:rPr>
              <a:t>hak</a:t>
            </a:r>
            <a:r>
              <a:rPr lang="en-US" sz="2800" dirty="0" smtClean="0">
                <a:latin typeface="Comic Sans MS" pitchFamily="66" charset="0"/>
              </a:rPr>
              <a:t> </a:t>
            </a:r>
            <a:r>
              <a:rPr lang="en-US" sz="2800" dirty="0" err="1" smtClean="0">
                <a:latin typeface="Comic Sans MS" pitchFamily="66" charset="0"/>
              </a:rPr>
              <a:t>asas</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manusia</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a:t>
            </a:r>
            <a:r>
              <a:rPr lang="en-US" sz="2800" i="1" dirty="0" smtClean="0">
                <a:latin typeface="Comic Sans MS" pitchFamily="66" charset="0"/>
              </a:rPr>
              <a:t> </a:t>
            </a:r>
            <a:r>
              <a:rPr lang="en-US" sz="2800" dirty="0" err="1" smtClean="0">
                <a:latin typeface="Comic Sans MS" pitchFamily="66" charset="0"/>
              </a:rPr>
              <a:t>Rechtsstaat</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Rule of Law</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9144000" cy="1143000"/>
          </a:xfrm>
        </p:spPr>
        <p:txBody>
          <a:bodyPr>
            <a:noAutofit/>
          </a:bodyPr>
          <a:lstStyle/>
          <a:p>
            <a:r>
              <a:rPr lang="en-US" sz="2800" i="1" dirty="0" smtClean="0">
                <a:latin typeface="Comic Sans MS" pitchFamily="66" charset="0"/>
              </a:rPr>
              <a:t>-</a:t>
            </a:r>
            <a:r>
              <a:rPr lang="en-US" sz="2800" i="1" dirty="0" err="1" smtClean="0">
                <a:latin typeface="Comic Sans MS" pitchFamily="66" charset="0"/>
              </a:rPr>
              <a:t>Rechtsstaat</a:t>
            </a:r>
            <a:r>
              <a:rPr lang="en-US" sz="2800" dirty="0" smtClean="0">
                <a:latin typeface="Comic Sans MS" pitchFamily="66" charset="0"/>
              </a:rPr>
              <a:t> (</a:t>
            </a:r>
            <a:r>
              <a:rPr lang="en-US" sz="2800" dirty="0" err="1" smtClean="0">
                <a:latin typeface="Comic Sans MS" pitchFamily="66" charset="0"/>
              </a:rPr>
              <a:t>banyak</a:t>
            </a:r>
            <a:r>
              <a:rPr lang="en-US" sz="2800" dirty="0" smtClean="0">
                <a:latin typeface="Comic Sans MS" pitchFamily="66" charset="0"/>
              </a:rPr>
              <a:t> </a:t>
            </a:r>
            <a:r>
              <a:rPr lang="en-US" sz="2800" dirty="0" err="1" smtClean="0">
                <a:latin typeface="Comic Sans MS" pitchFamily="66" charset="0"/>
              </a:rPr>
              <a:t>dianut</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a:t>
            </a:r>
            <a:r>
              <a:rPr lang="en-US" sz="2800" dirty="0" err="1" smtClean="0">
                <a:latin typeface="Comic Sans MS" pitchFamily="66" charset="0"/>
              </a:rPr>
              <a:t>Eropa</a:t>
            </a:r>
            <a:r>
              <a:rPr lang="en-US" sz="2800" dirty="0" smtClean="0">
                <a:latin typeface="Comic Sans MS" pitchFamily="66" charset="0"/>
              </a:rPr>
              <a:t> </a:t>
            </a:r>
            <a:r>
              <a:rPr lang="en-US" sz="2800" dirty="0" err="1" smtClean="0">
                <a:latin typeface="Comic Sans MS" pitchFamily="66" charset="0"/>
              </a:rPr>
              <a:t>Kontinental</a:t>
            </a:r>
            <a:r>
              <a:rPr lang="en-US" sz="2800" dirty="0" smtClean="0">
                <a:latin typeface="Comic Sans MS" pitchFamily="66" charset="0"/>
              </a:rPr>
              <a:t>) </a:t>
            </a:r>
            <a:r>
              <a:rPr lang="en-US" sz="2800" dirty="0" err="1" smtClean="0">
                <a:latin typeface="Comic Sans MS" pitchFamily="66" charset="0"/>
              </a:rPr>
              <a:t>bertumpu</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i="1" dirty="0" smtClean="0">
                <a:latin typeface="Comic Sans MS" pitchFamily="66" charset="0"/>
              </a:rPr>
              <a:t>civil law</a:t>
            </a:r>
            <a:r>
              <a:rPr lang="en-US" sz="2800" dirty="0" smtClean="0">
                <a:latin typeface="Comic Sans MS" pitchFamily="66" charset="0"/>
              </a:rPr>
              <a:t> yang </a:t>
            </a:r>
            <a:r>
              <a:rPr lang="en-US" sz="2800" dirty="0" err="1" smtClean="0">
                <a:latin typeface="Comic Sans MS" pitchFamily="66" charset="0"/>
              </a:rPr>
              <a:t>menitik</a:t>
            </a:r>
            <a:r>
              <a:rPr lang="en-US" sz="2800" dirty="0" smtClean="0">
                <a:latin typeface="Comic Sans MS" pitchFamily="66" charset="0"/>
              </a:rPr>
              <a:t> </a:t>
            </a:r>
            <a:r>
              <a:rPr lang="en-US" sz="2800" dirty="0" err="1" smtClean="0">
                <a:latin typeface="Comic Sans MS" pitchFamily="66" charset="0"/>
              </a:rPr>
              <a:t>beratkan</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i="1" dirty="0" smtClean="0">
                <a:latin typeface="Comic Sans MS" pitchFamily="66" charset="0"/>
              </a:rPr>
              <a:t>administration law</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Ciri-ciri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(1) </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perlindungan</a:t>
            </a:r>
            <a:r>
              <a:rPr lang="en-US" sz="2800" dirty="0" smtClean="0">
                <a:latin typeface="Comic Sans MS" pitchFamily="66" charset="0"/>
              </a:rPr>
              <a:t> </a:t>
            </a:r>
            <a:r>
              <a:rPr lang="en-US" sz="2800" dirty="0" err="1" smtClean="0">
                <a:latin typeface="Comic Sans MS" pitchFamily="66" charset="0"/>
              </a:rPr>
              <a:t>terhadap</a:t>
            </a:r>
            <a:r>
              <a:rPr lang="en-US" sz="2800" dirty="0" smtClean="0">
                <a:latin typeface="Comic Sans MS" pitchFamily="66" charset="0"/>
              </a:rPr>
              <a:t> HAM;</a:t>
            </a:r>
            <a:br>
              <a:rPr lang="en-US" sz="2800" dirty="0" smtClean="0">
                <a:latin typeface="Comic Sans MS" pitchFamily="66" charset="0"/>
              </a:rPr>
            </a:br>
            <a:r>
              <a:rPr lang="en-US" sz="2800" dirty="0" smtClean="0">
                <a:latin typeface="Comic Sans MS" pitchFamily="66" charset="0"/>
              </a:rPr>
              <a:t>(2) </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pemisahan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pembagian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kekuasaan</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r>
              <a:rPr lang="en-US" sz="2800" dirty="0" err="1" smtClean="0">
                <a:latin typeface="Comic Sans MS" pitchFamily="66" charset="0"/>
              </a:rPr>
              <a:t>lembaga</a:t>
            </a:r>
            <a:r>
              <a:rPr lang="en-US" sz="2800" dirty="0" smtClean="0">
                <a:latin typeface="Comic Sans MS" pitchFamily="66" charset="0"/>
              </a:rPr>
              <a:t> Negara </a:t>
            </a:r>
            <a:r>
              <a:rPr lang="en-US" sz="2800" dirty="0" err="1" smtClean="0">
                <a:latin typeface="Comic Sans MS" pitchFamily="66" charset="0"/>
              </a:rPr>
              <a:t>untuk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menjamin</a:t>
            </a:r>
            <a:r>
              <a:rPr lang="en-US" sz="2800" dirty="0" smtClean="0">
                <a:latin typeface="Comic Sans MS" pitchFamily="66" charset="0"/>
              </a:rPr>
              <a:t> </a:t>
            </a:r>
            <a:r>
              <a:rPr lang="en-US" sz="2800" dirty="0" err="1" smtClean="0">
                <a:latin typeface="Comic Sans MS" pitchFamily="66" charset="0"/>
              </a:rPr>
              <a:t>perlindungan</a:t>
            </a:r>
            <a:r>
              <a:rPr lang="en-US" sz="2800" dirty="0" smtClean="0">
                <a:latin typeface="Comic Sans MS" pitchFamily="66" charset="0"/>
              </a:rPr>
              <a:t> HAM;</a:t>
            </a:r>
            <a:br>
              <a:rPr lang="en-US" sz="2800" dirty="0" smtClean="0">
                <a:latin typeface="Comic Sans MS" pitchFamily="66" charset="0"/>
              </a:rPr>
            </a:br>
            <a:r>
              <a:rPr lang="en-US" sz="2800" dirty="0" smtClean="0">
                <a:latin typeface="Comic Sans MS" pitchFamily="66" charset="0"/>
              </a:rPr>
              <a:t>(3) </a:t>
            </a:r>
            <a:r>
              <a:rPr lang="en-US" sz="2800" dirty="0" err="1" smtClean="0">
                <a:latin typeface="Comic Sans MS" pitchFamily="66" charset="0"/>
              </a:rPr>
              <a:t>Pemerintahan</a:t>
            </a:r>
            <a:r>
              <a:rPr lang="en-US" sz="2800" dirty="0" smtClean="0">
                <a:latin typeface="Comic Sans MS" pitchFamily="66" charset="0"/>
              </a:rPr>
              <a:t> </a:t>
            </a:r>
            <a:r>
              <a:rPr lang="en-US" sz="2800" dirty="0" err="1" smtClean="0">
                <a:latin typeface="Comic Sans MS" pitchFamily="66" charset="0"/>
              </a:rPr>
              <a:t>berdasarkan</a:t>
            </a:r>
            <a:r>
              <a:rPr lang="en-US" sz="2800" dirty="0" smtClean="0">
                <a:latin typeface="Comic Sans MS" pitchFamily="66" charset="0"/>
              </a:rPr>
              <a:t> </a:t>
            </a:r>
            <a:r>
              <a:rPr lang="en-US" sz="2800" dirty="0" err="1" smtClean="0">
                <a:latin typeface="Comic Sans MS" pitchFamily="66" charset="0"/>
              </a:rPr>
              <a:t>peraturan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(4) </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peradilan</a:t>
            </a:r>
            <a:r>
              <a:rPr lang="en-US" sz="2800" dirty="0" smtClean="0">
                <a:latin typeface="Comic Sans MS" pitchFamily="66" charset="0"/>
              </a:rPr>
              <a:t> </a:t>
            </a:r>
            <a:r>
              <a:rPr lang="en-US" sz="2800" dirty="0" err="1" smtClean="0">
                <a:latin typeface="Comic Sans MS" pitchFamily="66" charset="0"/>
              </a:rPr>
              <a:t>Administrasi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a:t>
            </a:r>
            <a:r>
              <a:rPr lang="en-US" sz="2800" i="1" dirty="0" smtClean="0">
                <a:latin typeface="Comic Sans MS" pitchFamily="66" charset="0"/>
              </a:rPr>
              <a:t>The Rule of Law</a:t>
            </a:r>
            <a:r>
              <a:rPr lang="en-US" sz="2800" dirty="0" smtClean="0">
                <a:latin typeface="Comic Sans MS" pitchFamily="66" charset="0"/>
              </a:rPr>
              <a:t> (</a:t>
            </a:r>
            <a:r>
              <a:rPr lang="en-US" sz="2800" dirty="0" err="1" smtClean="0">
                <a:latin typeface="Comic Sans MS" pitchFamily="66" charset="0"/>
              </a:rPr>
              <a:t>banyak</a:t>
            </a:r>
            <a:r>
              <a:rPr lang="en-US" sz="2800" dirty="0" smtClean="0">
                <a:latin typeface="Comic Sans MS" pitchFamily="66" charset="0"/>
              </a:rPr>
              <a:t> </a:t>
            </a:r>
            <a:r>
              <a:rPr lang="en-US" sz="2800" dirty="0" err="1" smtClean="0">
                <a:latin typeface="Comic Sans MS" pitchFamily="66" charset="0"/>
              </a:rPr>
              <a:t>dikembangkan</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Negara-</a:t>
            </a:r>
            <a:r>
              <a:rPr lang="en-US" sz="2800" dirty="0" err="1" smtClean="0">
                <a:latin typeface="Comic Sans MS" pitchFamily="66" charset="0"/>
              </a:rPr>
              <a:t>negara</a:t>
            </a:r>
            <a:r>
              <a:rPr lang="en-US" sz="2800" dirty="0" smtClean="0">
                <a:latin typeface="Comic Sans MS" pitchFamily="66" charset="0"/>
              </a:rPr>
              <a:t> Anglo Saxon) </a:t>
            </a:r>
            <a:r>
              <a:rPr lang="en-US" sz="2800" dirty="0" err="1" smtClean="0">
                <a:latin typeface="Comic Sans MS" pitchFamily="66" charset="0"/>
              </a:rPr>
              <a:t>bertumpu</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common law yang </a:t>
            </a:r>
            <a:r>
              <a:rPr lang="en-US" sz="2800" dirty="0" err="1" smtClean="0">
                <a:latin typeface="Comic Sans MS" pitchFamily="66" charset="0"/>
              </a:rPr>
              <a:t>menitik</a:t>
            </a:r>
            <a:r>
              <a:rPr lang="en-US" sz="2800" dirty="0" smtClean="0">
                <a:latin typeface="Comic Sans MS" pitchFamily="66" charset="0"/>
              </a:rPr>
              <a:t> </a:t>
            </a:r>
            <a:r>
              <a:rPr lang="en-US" sz="2800" dirty="0" err="1" smtClean="0">
                <a:latin typeface="Comic Sans MS" pitchFamily="66" charset="0"/>
              </a:rPr>
              <a:t>beratkan</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r>
              <a:rPr lang="en-US" sz="2800" i="1" dirty="0" smtClean="0">
                <a:latin typeface="Comic Sans MS" pitchFamily="66" charset="0"/>
              </a:rPr>
              <a:t>judicial</a:t>
            </a:r>
            <a:endParaRPr lang="en-US" sz="2800" dirty="0"/>
          </a:p>
        </p:txBody>
      </p:sp>
    </p:spTree>
  </p:cSld>
  <p:clrMapOvr>
    <a:masterClrMapping/>
  </p:clrMapOvr>
  <p:transition spd="slow">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pPr lvl="1"/>
            <a:r>
              <a:rPr lang="en-US" sz="2800" b="1" dirty="0">
                <a:solidFill>
                  <a:schemeClr val="tx1"/>
                </a:solidFill>
                <a:latin typeface="Comic Sans MS" pitchFamily="66" charset="0"/>
              </a:rPr>
              <a:t> </a:t>
            </a:r>
            <a:br>
              <a:rPr lang="en-US" sz="2800" b="1" dirty="0">
                <a:solidFill>
                  <a:schemeClr val="tx1"/>
                </a:solidFill>
                <a:latin typeface="Comic Sans MS" pitchFamily="66" charset="0"/>
              </a:rPr>
            </a:br>
            <a:r>
              <a:rPr lang="en-US" sz="2800" b="1" dirty="0" smtClean="0">
                <a:solidFill>
                  <a:schemeClr val="tx1"/>
                </a:solidFill>
                <a:latin typeface="Comic Sans MS" pitchFamily="66" charset="0"/>
              </a:rPr>
              <a:t>2. </a:t>
            </a:r>
            <a:r>
              <a:rPr lang="en-US" sz="2800" b="1" i="1" dirty="0" smtClean="0">
                <a:solidFill>
                  <a:schemeClr val="tx1"/>
                </a:solidFill>
                <a:latin typeface="Comic Sans MS" pitchFamily="66" charset="0"/>
              </a:rPr>
              <a:t>Civil </a:t>
            </a:r>
            <a:r>
              <a:rPr lang="en-US" sz="2800" b="1" i="1" dirty="0">
                <a:solidFill>
                  <a:schemeClr val="tx1"/>
                </a:solidFill>
                <a:latin typeface="Comic Sans MS" pitchFamily="66" charset="0"/>
              </a:rPr>
              <a:t>Society</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masyarakat</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madani</a:t>
            </a:r>
            <a:r>
              <a:rPr lang="en-US" sz="2800" b="1" dirty="0">
                <a:solidFill>
                  <a:schemeClr val="tx1"/>
                </a:solidFill>
                <a:latin typeface="Comic Sans MS" pitchFamily="66" charset="0"/>
              </a:rPr>
              <a:t>) = </a:t>
            </a:r>
            <a:r>
              <a:rPr lang="en-US" sz="2800" b="1" dirty="0" smtClean="0">
                <a:solidFill>
                  <a:schemeClr val="tx1"/>
                </a:solidFill>
                <a:latin typeface="Comic Sans MS" pitchFamily="66" charset="0"/>
              </a:rPr>
              <a:t> </a:t>
            </a:r>
            <a:br>
              <a:rPr lang="en-US" sz="2800" b="1" dirty="0" smtClean="0">
                <a:solidFill>
                  <a:schemeClr val="tx1"/>
                </a:solidFill>
                <a:latin typeface="Comic Sans MS" pitchFamily="66" charset="0"/>
              </a:rPr>
            </a:b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t>
            </a:r>
            <a:r>
              <a:rPr lang="en-US" sz="2800" b="1" dirty="0" err="1" smtClean="0">
                <a:solidFill>
                  <a:schemeClr val="tx1"/>
                </a:solidFill>
                <a:latin typeface="Comic Sans MS" pitchFamily="66" charset="0"/>
              </a:rPr>
              <a:t>masyarakat</a:t>
            </a:r>
            <a:r>
              <a:rPr lang="en-US" sz="2800" b="1" dirty="0" smtClean="0">
                <a:solidFill>
                  <a:schemeClr val="tx1"/>
                </a:solidFill>
                <a:latin typeface="Comic Sans MS" pitchFamily="66" charset="0"/>
              </a:rPr>
              <a:t> </a:t>
            </a:r>
            <a:r>
              <a:rPr lang="en-US" sz="2800" b="1" dirty="0">
                <a:solidFill>
                  <a:schemeClr val="tx1"/>
                </a:solidFill>
                <a:latin typeface="Comic Sans MS" pitchFamily="66" charset="0"/>
              </a:rPr>
              <a:t>yang </a:t>
            </a:r>
            <a:r>
              <a:rPr lang="en-US" sz="2800" b="1" dirty="0" err="1">
                <a:solidFill>
                  <a:schemeClr val="tx1"/>
                </a:solidFill>
                <a:latin typeface="Comic Sans MS" pitchFamily="66" charset="0"/>
              </a:rPr>
              <a:t>terbuka</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masyarakat</a:t>
            </a: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r>
            <a:br>
              <a:rPr lang="en-US" sz="2800" b="1" dirty="0" smtClean="0">
                <a:solidFill>
                  <a:schemeClr val="tx1"/>
                </a:solidFill>
                <a:latin typeface="Comic Sans MS" pitchFamily="66" charset="0"/>
              </a:rPr>
            </a:b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yang </a:t>
            </a:r>
            <a:r>
              <a:rPr lang="en-US" sz="2800" b="1" dirty="0" err="1">
                <a:solidFill>
                  <a:schemeClr val="tx1"/>
                </a:solidFill>
                <a:latin typeface="Comic Sans MS" pitchFamily="66" charset="0"/>
              </a:rPr>
              <a:t>bebas</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dari</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pengaruh</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kekuasaan</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dan</a:t>
            </a: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r>
            <a:br>
              <a:rPr lang="en-US" sz="2800" b="1" dirty="0" smtClean="0">
                <a:solidFill>
                  <a:schemeClr val="tx1"/>
                </a:solidFill>
                <a:latin typeface="Comic Sans MS" pitchFamily="66" charset="0"/>
              </a:rPr>
            </a:b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t>
            </a:r>
            <a:r>
              <a:rPr lang="en-US" sz="2800" b="1" dirty="0" err="1" smtClean="0">
                <a:solidFill>
                  <a:schemeClr val="tx1"/>
                </a:solidFill>
                <a:latin typeface="Comic Sans MS" pitchFamily="66" charset="0"/>
              </a:rPr>
              <a:t>tekanan</a:t>
            </a:r>
            <a:r>
              <a:rPr lang="en-US" sz="2800" b="1" dirty="0" smtClean="0">
                <a:solidFill>
                  <a:schemeClr val="tx1"/>
                </a:solidFill>
                <a:latin typeface="Comic Sans MS" pitchFamily="66" charset="0"/>
              </a:rPr>
              <a:t> </a:t>
            </a:r>
            <a:r>
              <a:rPr lang="en-US" sz="2800" b="1" dirty="0">
                <a:solidFill>
                  <a:schemeClr val="tx1"/>
                </a:solidFill>
                <a:latin typeface="Comic Sans MS" pitchFamily="66" charset="0"/>
              </a:rPr>
              <a:t>Negara, </a:t>
            </a:r>
            <a:r>
              <a:rPr lang="en-US" sz="2800" b="1" dirty="0" err="1">
                <a:solidFill>
                  <a:schemeClr val="tx1"/>
                </a:solidFill>
                <a:latin typeface="Comic Sans MS" pitchFamily="66" charset="0"/>
              </a:rPr>
              <a:t>masyarakat</a:t>
            </a:r>
            <a:r>
              <a:rPr lang="en-US" sz="2800" b="1" dirty="0">
                <a:solidFill>
                  <a:schemeClr val="tx1"/>
                </a:solidFill>
                <a:latin typeface="Comic Sans MS" pitchFamily="66" charset="0"/>
              </a:rPr>
              <a:t> yang </a:t>
            </a:r>
            <a:r>
              <a:rPr lang="en-US" sz="2800" b="1" dirty="0" err="1">
                <a:solidFill>
                  <a:schemeClr val="tx1"/>
                </a:solidFill>
                <a:latin typeface="Comic Sans MS" pitchFamily="66" charset="0"/>
              </a:rPr>
              <a:t>kritis</a:t>
            </a: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r>
            <a:br>
              <a:rPr lang="en-US" sz="2800" b="1" dirty="0" smtClean="0">
                <a:solidFill>
                  <a:schemeClr val="tx1"/>
                </a:solidFill>
                <a:latin typeface="Comic Sans MS" pitchFamily="66" charset="0"/>
              </a:rPr>
            </a:br>
            <a:r>
              <a:rPr lang="en-US" sz="2800" b="1" dirty="0">
                <a:solidFill>
                  <a:schemeClr val="tx1"/>
                </a:solidFill>
                <a:latin typeface="Comic Sans MS" pitchFamily="66" charset="0"/>
              </a:rPr>
              <a:t> </a:t>
            </a:r>
            <a:r>
              <a:rPr lang="en-US" sz="2800" b="1" dirty="0" smtClean="0">
                <a:solidFill>
                  <a:schemeClr val="tx1"/>
                </a:solidFill>
                <a:latin typeface="Comic Sans MS" pitchFamily="66" charset="0"/>
              </a:rPr>
              <a:t>   </a:t>
            </a:r>
            <a:r>
              <a:rPr lang="en-US" sz="2800" b="1" dirty="0" err="1" smtClean="0">
                <a:solidFill>
                  <a:schemeClr val="tx1"/>
                </a:solidFill>
                <a:latin typeface="Comic Sans MS" pitchFamily="66" charset="0"/>
              </a:rPr>
              <a:t>dan</a:t>
            </a:r>
            <a:r>
              <a:rPr lang="en-US" sz="2800" b="1" dirty="0" smtClean="0">
                <a:solidFill>
                  <a:schemeClr val="tx1"/>
                </a:solidFill>
                <a:latin typeface="Comic Sans MS" pitchFamily="66" charset="0"/>
              </a:rPr>
              <a:t> </a:t>
            </a:r>
            <a:r>
              <a:rPr lang="en-US" sz="2800" b="1" dirty="0" err="1">
                <a:solidFill>
                  <a:schemeClr val="tx1"/>
                </a:solidFill>
                <a:latin typeface="Comic Sans MS" pitchFamily="66" charset="0"/>
              </a:rPr>
              <a:t>berpartisipasi</a:t>
            </a:r>
            <a:r>
              <a:rPr lang="en-US" sz="2800" b="1" dirty="0">
                <a:solidFill>
                  <a:schemeClr val="tx1"/>
                </a:solidFill>
                <a:latin typeface="Comic Sans MS" pitchFamily="66" charset="0"/>
              </a:rPr>
              <a:t> </a:t>
            </a:r>
            <a:r>
              <a:rPr lang="en-US" sz="2800" b="1" dirty="0" err="1" smtClean="0">
                <a:solidFill>
                  <a:schemeClr val="tx1"/>
                </a:solidFill>
                <a:latin typeface="Comic Sans MS" pitchFamily="66" charset="0"/>
              </a:rPr>
              <a:t>aktif</a:t>
            </a:r>
            <a:r>
              <a:rPr lang="en-US" sz="2800" b="1" dirty="0" smtClean="0">
                <a:solidFill>
                  <a:schemeClr val="tx1"/>
                </a:solidFill>
                <a:latin typeface="Comic Sans MS" pitchFamily="66" charset="0"/>
              </a:rPr>
              <a:t>. </a:t>
            </a:r>
            <a:br>
              <a:rPr lang="en-US" sz="2800" b="1" dirty="0" smtClean="0">
                <a:solidFill>
                  <a:schemeClr val="tx1"/>
                </a:solidFill>
                <a:latin typeface="Comic Sans MS" pitchFamily="66" charset="0"/>
              </a:rPr>
            </a:br>
            <a:r>
              <a:rPr lang="en-US" sz="2800" b="1" dirty="0" err="1" smtClean="0">
                <a:solidFill>
                  <a:schemeClr val="tx1"/>
                </a:solidFill>
                <a:latin typeface="Comic Sans MS" pitchFamily="66" charset="0"/>
              </a:rPr>
              <a:t>serta</a:t>
            </a:r>
            <a:r>
              <a:rPr lang="en-US" sz="2800" b="1" dirty="0" smtClean="0">
                <a:solidFill>
                  <a:schemeClr val="tx1"/>
                </a:solidFill>
                <a:latin typeface="Comic Sans MS" pitchFamily="66" charset="0"/>
              </a:rPr>
              <a:t> </a:t>
            </a:r>
            <a:r>
              <a:rPr lang="en-US" sz="2800" b="1" dirty="0" err="1">
                <a:solidFill>
                  <a:schemeClr val="tx1"/>
                </a:solidFill>
                <a:latin typeface="Comic Sans MS" pitchFamily="66" charset="0"/>
              </a:rPr>
              <a:t>masyarakat</a:t>
            </a:r>
            <a:r>
              <a:rPr lang="en-US" sz="2800" b="1" dirty="0">
                <a:solidFill>
                  <a:schemeClr val="tx1"/>
                </a:solidFill>
                <a:latin typeface="Comic Sans MS" pitchFamily="66" charset="0"/>
              </a:rPr>
              <a:t> </a:t>
            </a:r>
            <a:r>
              <a:rPr lang="en-US" sz="2800" b="1" dirty="0" err="1" smtClean="0">
                <a:solidFill>
                  <a:schemeClr val="tx1"/>
                </a:solidFill>
                <a:latin typeface="Comic Sans MS" pitchFamily="66" charset="0"/>
              </a:rPr>
              <a:t>egaliter</a:t>
            </a:r>
            <a:r>
              <a:rPr lang="en-US" sz="2800" b="1" dirty="0" smtClean="0">
                <a:solidFill>
                  <a:schemeClr val="tx1"/>
                </a:solidFill>
                <a:latin typeface="Comic Sans MS" pitchFamily="66" charset="0"/>
              </a:rPr>
              <a:t> </a:t>
            </a:r>
            <a:br>
              <a:rPr lang="en-US" sz="2800" b="1" dirty="0" smtClean="0">
                <a:solidFill>
                  <a:schemeClr val="tx1"/>
                </a:solidFill>
                <a:latin typeface="Comic Sans MS" pitchFamily="66" charset="0"/>
              </a:rPr>
            </a:br>
            <a:r>
              <a:rPr lang="en-US" sz="2800" b="1" dirty="0" smtClean="0">
                <a:solidFill>
                  <a:schemeClr val="tx1"/>
                </a:solidFill>
                <a:latin typeface="Comic Sans MS" pitchFamily="66" charset="0"/>
              </a:rPr>
              <a:t>(</a:t>
            </a:r>
            <a:r>
              <a:rPr lang="en-US" sz="2800" b="1" dirty="0" err="1">
                <a:solidFill>
                  <a:schemeClr val="tx1"/>
                </a:solidFill>
                <a:latin typeface="Comic Sans MS" pitchFamily="66" charset="0"/>
              </a:rPr>
              <a:t>syarat</a:t>
            </a:r>
            <a:r>
              <a:rPr lang="en-US" sz="2800" b="1" dirty="0">
                <a:solidFill>
                  <a:schemeClr val="tx1"/>
                </a:solidFill>
                <a:latin typeface="Comic Sans MS" pitchFamily="66" charset="0"/>
              </a:rPr>
              <a:t> = </a:t>
            </a:r>
            <a:r>
              <a:rPr lang="en-US" sz="2800" b="1" dirty="0" smtClean="0">
                <a:solidFill>
                  <a:schemeClr val="tx1"/>
                </a:solidFill>
                <a:latin typeface="Comic Sans MS" pitchFamily="66" charset="0"/>
              </a:rPr>
              <a:t>civic engagement / </a:t>
            </a:r>
            <a:r>
              <a:rPr lang="en-US" sz="2800" b="1" dirty="0" err="1" smtClean="0">
                <a:solidFill>
                  <a:schemeClr val="tx1"/>
                </a:solidFill>
                <a:latin typeface="Comic Sans MS" pitchFamily="66" charset="0"/>
              </a:rPr>
              <a:t>keterlibatan</a:t>
            </a:r>
            <a:r>
              <a:rPr lang="en-US" sz="2800" b="1" dirty="0" smtClean="0">
                <a:solidFill>
                  <a:schemeClr val="tx1"/>
                </a:solidFill>
                <a:latin typeface="Comic Sans MS" pitchFamily="66" charset="0"/>
              </a:rPr>
              <a:t> </a:t>
            </a:r>
            <a:r>
              <a:rPr lang="en-US" sz="2800" b="1" dirty="0" err="1">
                <a:solidFill>
                  <a:schemeClr val="tx1"/>
                </a:solidFill>
                <a:latin typeface="Comic Sans MS" pitchFamily="66" charset="0"/>
              </a:rPr>
              <a:t>dalam</a:t>
            </a:r>
            <a:r>
              <a:rPr lang="en-US" sz="2800" b="1" dirty="0">
                <a:solidFill>
                  <a:schemeClr val="tx1"/>
                </a:solidFill>
                <a:latin typeface="Comic Sans MS" pitchFamily="66" charset="0"/>
              </a:rPr>
              <a:t> </a:t>
            </a:r>
            <a:r>
              <a:rPr lang="en-US" sz="2800" b="1" dirty="0" err="1">
                <a:solidFill>
                  <a:schemeClr val="tx1"/>
                </a:solidFill>
                <a:latin typeface="Comic Sans MS" pitchFamily="66" charset="0"/>
              </a:rPr>
              <a:t>asosiasi-asosiasi</a:t>
            </a:r>
            <a:r>
              <a:rPr lang="en-US" sz="2800" b="1" dirty="0">
                <a:solidFill>
                  <a:schemeClr val="tx1"/>
                </a:solidFill>
                <a:latin typeface="Comic Sans MS" pitchFamily="66" charset="0"/>
              </a:rPr>
              <a:t> social)</a:t>
            </a:r>
            <a:br>
              <a:rPr lang="en-US" sz="2800" b="1" dirty="0">
                <a:solidFill>
                  <a:schemeClr val="tx1"/>
                </a:solidFill>
                <a:latin typeface="Comic Sans MS" pitchFamily="66" charset="0"/>
              </a:rPr>
            </a:br>
            <a:endParaRPr lang="en-US" sz="2800" b="1" dirty="0">
              <a:solidFill>
                <a:schemeClr val="tx1"/>
              </a:solidFill>
              <a:latin typeface="Comic Sans MS" pitchFamily="66" charset="0"/>
            </a:endParaRPr>
          </a:p>
        </p:txBody>
      </p:sp>
    </p:spTree>
  </p:cSld>
  <p:clrMapOvr>
    <a:masterClrMapping/>
  </p:clrMapOvr>
  <p:transition spd="slow">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95600"/>
            <a:ext cx="8229600" cy="1143000"/>
          </a:xfrm>
        </p:spPr>
        <p:txBody>
          <a:bodyPr>
            <a:noAutofit/>
          </a:bodyPr>
          <a:lstStyle/>
          <a:p>
            <a:r>
              <a:rPr lang="en-US" sz="3200" dirty="0" smtClean="0">
                <a:latin typeface="Comic Sans MS" pitchFamily="66" charset="0"/>
              </a:rPr>
              <a:t>3. </a:t>
            </a:r>
            <a:r>
              <a:rPr lang="en-US" sz="3200" dirty="0" err="1" smtClean="0">
                <a:latin typeface="Comic Sans MS" pitchFamily="66" charset="0"/>
              </a:rPr>
              <a:t>Infrastruktur</a:t>
            </a:r>
            <a:r>
              <a:rPr lang="en-US" sz="3200" dirty="0" smtClean="0">
                <a:latin typeface="Comic Sans MS" pitchFamily="66" charset="0"/>
              </a:rPr>
              <a:t> </a:t>
            </a:r>
            <a:r>
              <a:rPr lang="en-US" sz="3200" dirty="0" err="1" smtClean="0">
                <a:latin typeface="Comic Sans MS" pitchFamily="66" charset="0"/>
              </a:rPr>
              <a:t>politik</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lembaga-lembaga</a:t>
            </a:r>
            <a:r>
              <a:rPr lang="en-US" sz="3200" dirty="0" smtClean="0">
                <a:latin typeface="Comic Sans MS" pitchFamily="66" charset="0"/>
              </a:rPr>
              <a:t> yang </a:t>
            </a:r>
            <a:r>
              <a:rPr lang="en-US" sz="3200" dirty="0" err="1" smtClean="0">
                <a:latin typeface="Comic Sans MS" pitchFamily="66" charset="0"/>
              </a:rPr>
              <a:t>dikehendaki</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dibentuk</a:t>
            </a:r>
            <a:r>
              <a:rPr lang="en-US" sz="3200" dirty="0" smtClean="0">
                <a:latin typeface="Comic Sans MS" pitchFamily="66" charset="0"/>
              </a:rPr>
              <a:t> </a:t>
            </a:r>
            <a:r>
              <a:rPr lang="en-US" sz="3200" dirty="0" err="1" smtClean="0">
                <a:latin typeface="Comic Sans MS" pitchFamily="66" charset="0"/>
              </a:rPr>
              <a:t>oleh</a:t>
            </a:r>
            <a:r>
              <a:rPr lang="en-US" sz="3200" dirty="0" smtClean="0">
                <a:latin typeface="Comic Sans MS" pitchFamily="66" charset="0"/>
              </a:rPr>
              <a:t> </a:t>
            </a:r>
            <a:r>
              <a:rPr lang="en-US" sz="3200" dirty="0" err="1" smtClean="0">
                <a:latin typeface="Comic Sans MS" pitchFamily="66" charset="0"/>
              </a:rPr>
              <a:t>masyarakat</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(a). </a:t>
            </a:r>
            <a:r>
              <a:rPr lang="en-US" sz="3200" dirty="0" err="1" smtClean="0">
                <a:latin typeface="Comic Sans MS" pitchFamily="66" charset="0"/>
              </a:rPr>
              <a:t>Partai</a:t>
            </a:r>
            <a:r>
              <a:rPr lang="en-US" sz="3200" dirty="0" smtClean="0">
                <a:latin typeface="Comic Sans MS" pitchFamily="66" charset="0"/>
              </a:rPr>
              <a:t> </a:t>
            </a:r>
            <a:r>
              <a:rPr lang="en-US" sz="3200" dirty="0" err="1" smtClean="0">
                <a:latin typeface="Comic Sans MS" pitchFamily="66" charset="0"/>
              </a:rPr>
              <a:t>Politik</a:t>
            </a:r>
            <a:r>
              <a:rPr lang="en-US" sz="3200" dirty="0" smtClean="0">
                <a:latin typeface="Comic Sans MS" pitchFamily="66" charset="0"/>
              </a:rPr>
              <a:t> (</a:t>
            </a:r>
            <a:r>
              <a:rPr lang="en-US" sz="3200" i="1" dirty="0" smtClean="0">
                <a:latin typeface="Comic Sans MS" pitchFamily="66" charset="0"/>
              </a:rPr>
              <a:t>political party</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(b). </a:t>
            </a:r>
            <a:r>
              <a:rPr lang="en-US" sz="3200" dirty="0" err="1" smtClean="0">
                <a:latin typeface="Comic Sans MS" pitchFamily="66" charset="0"/>
              </a:rPr>
              <a:t>Kelompok</a:t>
            </a:r>
            <a:r>
              <a:rPr lang="en-US" sz="3200" dirty="0" smtClean="0">
                <a:latin typeface="Comic Sans MS" pitchFamily="66" charset="0"/>
              </a:rPr>
              <a:t> </a:t>
            </a:r>
            <a:r>
              <a:rPr lang="en-US" sz="3200" dirty="0" err="1" smtClean="0">
                <a:latin typeface="Comic Sans MS" pitchFamily="66" charset="0"/>
              </a:rPr>
              <a:t>gerakan</a:t>
            </a:r>
            <a:r>
              <a:rPr lang="en-US" sz="3200" dirty="0" smtClean="0">
                <a:latin typeface="Comic Sans MS" pitchFamily="66" charset="0"/>
              </a:rPr>
              <a:t> (movement group)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ormas</a:t>
            </a:r>
            <a:r>
              <a:rPr lang="en-US" sz="3200" dirty="0" smtClean="0">
                <a:latin typeface="Comic Sans MS" pitchFamily="66" charset="0"/>
              </a:rPr>
              <a:t>;</a:t>
            </a:r>
            <a:br>
              <a:rPr lang="en-US" sz="3200" dirty="0" smtClean="0">
                <a:latin typeface="Comic Sans MS" pitchFamily="66" charset="0"/>
              </a:rPr>
            </a:br>
            <a:r>
              <a:rPr lang="en-US" sz="3200" dirty="0" smtClean="0">
                <a:latin typeface="Comic Sans MS" pitchFamily="66" charset="0"/>
              </a:rPr>
              <a:t>(c). </a:t>
            </a:r>
            <a:r>
              <a:rPr lang="en-US" sz="3200" dirty="0" err="1" smtClean="0">
                <a:latin typeface="Comic Sans MS" pitchFamily="66" charset="0"/>
              </a:rPr>
              <a:t>Kelompok</a:t>
            </a:r>
            <a:r>
              <a:rPr lang="en-US" sz="3200" dirty="0" smtClean="0">
                <a:latin typeface="Comic Sans MS" pitchFamily="66" charset="0"/>
              </a:rPr>
              <a:t> </a:t>
            </a:r>
            <a:r>
              <a:rPr lang="en-US" sz="3200" dirty="0" err="1" smtClean="0">
                <a:latin typeface="Comic Sans MS" pitchFamily="66" charset="0"/>
              </a:rPr>
              <a:t>penekan</a:t>
            </a:r>
            <a:r>
              <a:rPr lang="en-US" sz="3200" dirty="0" smtClean="0">
                <a:latin typeface="Comic Sans MS" pitchFamily="66" charset="0"/>
              </a:rPr>
              <a:t>  </a:t>
            </a:r>
            <a:r>
              <a:rPr lang="en-US" sz="3200" dirty="0" err="1" smtClean="0">
                <a:latin typeface="Comic Sans MS" pitchFamily="66" charset="0"/>
              </a:rPr>
              <a:t>atau</a:t>
            </a:r>
            <a:r>
              <a:rPr lang="en-US" sz="3200" dirty="0" smtClean="0">
                <a:latin typeface="Comic Sans MS" pitchFamily="66" charset="0"/>
              </a:rPr>
              <a:t> </a:t>
            </a:r>
            <a:r>
              <a:rPr lang="en-US" sz="3200" dirty="0" err="1" smtClean="0">
                <a:latin typeface="Comic Sans MS" pitchFamily="66" charset="0"/>
              </a:rPr>
              <a:t>kelompok</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kepentingan</a:t>
            </a:r>
            <a:r>
              <a:rPr lang="en-US" sz="3200" dirty="0" smtClean="0">
                <a:latin typeface="Comic Sans MS" pitchFamily="66" charset="0"/>
              </a:rPr>
              <a:t> (</a:t>
            </a:r>
            <a:r>
              <a:rPr lang="en-US" sz="3200" i="1" dirty="0" smtClean="0">
                <a:latin typeface="Comic Sans MS" pitchFamily="66" charset="0"/>
              </a:rPr>
              <a:t>pressure/</a:t>
            </a:r>
            <a:r>
              <a:rPr lang="en-US" sz="3200" i="1" dirty="0" err="1" smtClean="0">
                <a:latin typeface="Comic Sans MS" pitchFamily="66" charset="0"/>
              </a:rPr>
              <a:t>intrest</a:t>
            </a:r>
            <a:r>
              <a:rPr lang="en-US" sz="3200" i="1" dirty="0" smtClean="0">
                <a:latin typeface="Comic Sans MS" pitchFamily="66" charset="0"/>
              </a:rPr>
              <a:t> </a:t>
            </a:r>
            <a:br>
              <a:rPr lang="en-US" sz="3200" i="1" dirty="0" smtClean="0">
                <a:latin typeface="Comic Sans MS" pitchFamily="66" charset="0"/>
              </a:rPr>
            </a:br>
            <a:r>
              <a:rPr lang="en-US" sz="3200" i="1" dirty="0" smtClean="0">
                <a:latin typeface="Comic Sans MS" pitchFamily="66" charset="0"/>
              </a:rPr>
              <a:t>     group</a:t>
            </a:r>
            <a:r>
              <a:rPr lang="en-US" sz="3200" dirty="0" smtClean="0">
                <a:latin typeface="Comic Sans MS" pitchFamily="66" charset="0"/>
              </a:rPr>
              <a:t>) </a:t>
            </a:r>
            <a:r>
              <a:rPr lang="en-US" sz="3200" dirty="0" err="1" smtClean="0">
                <a:latin typeface="Comic Sans MS" pitchFamily="66" charset="0"/>
              </a:rPr>
              <a:t>sekelompok</a:t>
            </a:r>
            <a:r>
              <a:rPr lang="en-US" sz="3200" dirty="0" smtClean="0">
                <a:latin typeface="Comic Sans MS" pitchFamily="66" charset="0"/>
              </a:rPr>
              <a:t> </a:t>
            </a:r>
            <a:r>
              <a:rPr lang="en-US" sz="3200" dirty="0" err="1" smtClean="0">
                <a:latin typeface="Comic Sans MS" pitchFamily="66" charset="0"/>
              </a:rPr>
              <a:t>orang</a:t>
            </a:r>
            <a:r>
              <a:rPr lang="en-US" sz="3200" dirty="0" smtClean="0">
                <a:latin typeface="Comic Sans MS" pitchFamily="66" charset="0"/>
              </a:rPr>
              <a:t> (</a:t>
            </a:r>
            <a:r>
              <a:rPr lang="en-US" sz="3200" dirty="0" err="1" smtClean="0">
                <a:latin typeface="Comic Sans MS" pitchFamily="66" charset="0"/>
              </a:rPr>
              <a:t>asosiasi</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yang </a:t>
            </a:r>
            <a:r>
              <a:rPr lang="en-US" sz="3200" dirty="0" err="1" smtClean="0">
                <a:latin typeface="Comic Sans MS" pitchFamily="66" charset="0"/>
              </a:rPr>
              <a:t>profesional</a:t>
            </a:r>
            <a:r>
              <a:rPr lang="en-US" sz="3200" dirty="0" smtClean="0">
                <a:latin typeface="Comic Sans MS" pitchFamily="66" charset="0"/>
              </a:rPr>
              <a:t>/</a:t>
            </a:r>
            <a:r>
              <a:rPr lang="en-US" sz="3200" dirty="0" err="1" smtClean="0">
                <a:latin typeface="Comic Sans MS" pitchFamily="66" charset="0"/>
              </a:rPr>
              <a:t>keilmuan</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(d). Media </a:t>
            </a:r>
            <a:r>
              <a:rPr lang="en-US" sz="3200" dirty="0" err="1" smtClean="0">
                <a:latin typeface="Comic Sans MS" pitchFamily="66" charset="0"/>
              </a:rPr>
              <a:t>massa</a:t>
            </a:r>
            <a:r>
              <a:rPr lang="en-US" sz="3200" dirty="0" smtClean="0">
                <a:latin typeface="Comic Sans MS" pitchFamily="66" charset="0"/>
              </a:rPr>
              <a:t>.</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229600" cy="1143000"/>
          </a:xfrm>
        </p:spPr>
        <p:txBody>
          <a:bodyPr>
            <a:noAutofit/>
          </a:bodyPr>
          <a:lstStyle/>
          <a:p>
            <a:r>
              <a:rPr lang="en-US" sz="3200" dirty="0" smtClean="0">
                <a:latin typeface="Comic Sans MS" pitchFamily="66" charset="0"/>
              </a:rPr>
              <a:t>    </a:t>
            </a:r>
            <a:r>
              <a:rPr lang="en-US" sz="4000" dirty="0" smtClean="0">
                <a:latin typeface="Comic Sans MS" pitchFamily="66" charset="0"/>
              </a:rPr>
              <a:t>PEMILU DI INDONESIA</a:t>
            </a: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err="1" smtClean="0">
                <a:latin typeface="Comic Sans MS" pitchFamily="66" charset="0"/>
              </a:rPr>
              <a:t>Makna</a:t>
            </a:r>
            <a:r>
              <a:rPr lang="en-US" sz="3200" dirty="0" smtClean="0">
                <a:latin typeface="Comic Sans MS" pitchFamily="66" charset="0"/>
              </a:rPr>
              <a:t> </a:t>
            </a:r>
            <a:r>
              <a:rPr lang="en-US" sz="3200" dirty="0" err="1" smtClean="0">
                <a:latin typeface="Comic Sans MS" pitchFamily="66" charset="0"/>
              </a:rPr>
              <a:t>Pemilu</a:t>
            </a:r>
            <a:r>
              <a:rPr lang="en-US" sz="3200" dirty="0" smtClean="0">
                <a:latin typeface="Comic Sans MS" pitchFamily="66" charset="0"/>
              </a:rPr>
              <a:t> </a:t>
            </a:r>
            <a:r>
              <a:rPr lang="en-US" sz="3200" dirty="0" err="1" smtClean="0">
                <a:latin typeface="Comic Sans MS" pitchFamily="66" charset="0"/>
              </a:rPr>
              <a:t>adalah</a:t>
            </a:r>
            <a:r>
              <a:rPr lang="en-US" sz="3200" dirty="0" smtClean="0">
                <a:latin typeface="Comic Sans MS" pitchFamily="66" charset="0"/>
              </a:rPr>
              <a:t> </a:t>
            </a:r>
            <a:r>
              <a:rPr lang="en-US" sz="3200" dirty="0" err="1" smtClean="0">
                <a:latin typeface="Comic Sans MS" pitchFamily="66" charset="0"/>
              </a:rPr>
              <a:t>sebuah</a:t>
            </a:r>
            <a:r>
              <a:rPr lang="en-US" sz="3200" dirty="0" smtClean="0">
                <a:latin typeface="Comic Sans MS" pitchFamily="66" charset="0"/>
              </a:rPr>
              <a:t> </a:t>
            </a:r>
            <a:r>
              <a:rPr lang="en-US" sz="3200" dirty="0" err="1" smtClean="0">
                <a:latin typeface="Comic Sans MS" pitchFamily="66" charset="0"/>
              </a:rPr>
              <a:t>mekanisme</a:t>
            </a:r>
            <a:r>
              <a:rPr lang="en-US" sz="3200" dirty="0" smtClean="0">
                <a:latin typeface="Comic Sans MS" pitchFamily="66" charset="0"/>
              </a:rPr>
              <a:t> </a:t>
            </a:r>
            <a:r>
              <a:rPr lang="en-US" sz="3200" dirty="0" err="1" smtClean="0">
                <a:latin typeface="Comic Sans MS" pitchFamily="66" charset="0"/>
              </a:rPr>
              <a:t>politik</a:t>
            </a:r>
            <a:r>
              <a:rPr lang="en-US" sz="3200" dirty="0" smtClean="0">
                <a:latin typeface="Comic Sans MS" pitchFamily="66" charset="0"/>
              </a:rPr>
              <a:t> </a:t>
            </a:r>
            <a:r>
              <a:rPr lang="en-US" sz="3200" dirty="0" err="1" smtClean="0">
                <a:latin typeface="Comic Sans MS" pitchFamily="66" charset="0"/>
              </a:rPr>
              <a:t>untuk</a:t>
            </a:r>
            <a:r>
              <a:rPr lang="en-US" sz="3200" dirty="0" smtClean="0">
                <a:latin typeface="Comic Sans MS" pitchFamily="66" charset="0"/>
              </a:rPr>
              <a:t> </a:t>
            </a:r>
            <a:r>
              <a:rPr lang="en-US" sz="3200" dirty="0" err="1" smtClean="0">
                <a:latin typeface="Comic Sans MS" pitchFamily="66" charset="0"/>
              </a:rPr>
              <a:t>mengartikulasi</a:t>
            </a:r>
            <a:r>
              <a:rPr lang="en-US" sz="3200" dirty="0" smtClean="0">
                <a:latin typeface="Comic Sans MS" pitchFamily="66" charset="0"/>
              </a:rPr>
              <a:t> </a:t>
            </a:r>
            <a:r>
              <a:rPr lang="en-US" sz="3200" dirty="0" err="1" smtClean="0">
                <a:latin typeface="Comic Sans MS" pitchFamily="66" charset="0"/>
              </a:rPr>
              <a:t>aspirasi</a:t>
            </a: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kepentingan</a:t>
            </a:r>
            <a:r>
              <a:rPr lang="en-US" sz="3200" dirty="0" smtClean="0">
                <a:latin typeface="Comic Sans MS" pitchFamily="66" charset="0"/>
              </a:rPr>
              <a:t> </a:t>
            </a:r>
            <a:r>
              <a:rPr lang="en-US" sz="3200" dirty="0" err="1" smtClean="0">
                <a:latin typeface="Comic Sans MS" pitchFamily="66" charset="0"/>
              </a:rPr>
              <a:t>warga</a:t>
            </a:r>
            <a:r>
              <a:rPr lang="en-US" sz="3200" dirty="0" smtClean="0">
                <a:latin typeface="Comic Sans MS" pitchFamily="66" charset="0"/>
              </a:rPr>
              <a:t> </a:t>
            </a:r>
            <a:r>
              <a:rPr lang="en-US" sz="3200" dirty="0" err="1" smtClean="0">
                <a:latin typeface="Comic Sans MS" pitchFamily="66" charset="0"/>
              </a:rPr>
              <a:t>negara</a:t>
            </a:r>
            <a:r>
              <a:rPr lang="en-US" sz="3200" dirty="0" smtClean="0">
                <a:latin typeface="Comic Sans MS" pitchFamily="66" charset="0"/>
              </a:rPr>
              <a:t>. </a:t>
            </a:r>
            <a:r>
              <a:rPr lang="en-US" sz="3200" dirty="0" err="1" smtClean="0">
                <a:latin typeface="Comic Sans MS" pitchFamily="66" charset="0"/>
              </a:rPr>
              <a:t>Pemberian</a:t>
            </a:r>
            <a:r>
              <a:rPr lang="en-US" sz="3200" dirty="0" smtClean="0">
                <a:latin typeface="Comic Sans MS" pitchFamily="66" charset="0"/>
              </a:rPr>
              <a:t> </a:t>
            </a:r>
            <a:r>
              <a:rPr lang="en-US" sz="3200" dirty="0" err="1" smtClean="0">
                <a:latin typeface="Comic Sans MS" pitchFamily="66" charset="0"/>
              </a:rPr>
              <a:t>suara</a:t>
            </a:r>
            <a:r>
              <a:rPr lang="en-US" sz="3200" dirty="0" smtClean="0">
                <a:latin typeface="Comic Sans MS" pitchFamily="66" charset="0"/>
              </a:rPr>
              <a:t> </a:t>
            </a:r>
            <a:r>
              <a:rPr lang="en-US" sz="3200" dirty="0" err="1" smtClean="0">
                <a:latin typeface="Comic Sans MS" pitchFamily="66" charset="0"/>
              </a:rPr>
              <a:t>oleh</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r>
              <a:rPr lang="en-US" sz="3200" dirty="0" err="1" smtClean="0">
                <a:latin typeface="Comic Sans MS" pitchFamily="66" charset="0"/>
              </a:rPr>
              <a:t>melalui</a:t>
            </a:r>
            <a:r>
              <a:rPr lang="en-US" sz="3200" dirty="0" smtClean="0">
                <a:latin typeface="Comic Sans MS" pitchFamily="66" charset="0"/>
              </a:rPr>
              <a:t> </a:t>
            </a:r>
            <a:r>
              <a:rPr lang="en-US" sz="3200" dirty="0" err="1" smtClean="0">
                <a:latin typeface="Comic Sans MS" pitchFamily="66" charset="0"/>
              </a:rPr>
              <a:t>pencoblosan</a:t>
            </a:r>
            <a:r>
              <a:rPr lang="en-US" sz="3200" dirty="0" smtClean="0">
                <a:latin typeface="Comic Sans MS" pitchFamily="66" charset="0"/>
              </a:rPr>
              <a:t> </a:t>
            </a:r>
            <a:r>
              <a:rPr lang="en-US" sz="3200" dirty="0" err="1" smtClean="0">
                <a:latin typeface="Comic Sans MS" pitchFamily="66" charset="0"/>
              </a:rPr>
              <a:t>tanda</a:t>
            </a:r>
            <a:r>
              <a:rPr lang="en-US" sz="3200" dirty="0" smtClean="0">
                <a:latin typeface="Comic Sans MS" pitchFamily="66" charset="0"/>
              </a:rPr>
              <a:t> </a:t>
            </a:r>
            <a:r>
              <a:rPr lang="en-US" sz="3200" dirty="0" err="1" smtClean="0">
                <a:latin typeface="Comic Sans MS" pitchFamily="66" charset="0"/>
              </a:rPr>
              <a:t>gambar</a:t>
            </a:r>
            <a:r>
              <a:rPr lang="en-US" sz="3200" dirty="0" smtClean="0">
                <a:latin typeface="Comic Sans MS" pitchFamily="66" charset="0"/>
              </a:rPr>
              <a:t> </a:t>
            </a:r>
            <a:r>
              <a:rPr lang="en-US" sz="3200" dirty="0" err="1" smtClean="0">
                <a:latin typeface="Comic Sans MS" pitchFamily="66" charset="0"/>
              </a:rPr>
              <a:t>untuk</a:t>
            </a:r>
            <a:r>
              <a:rPr lang="en-US" sz="3200" dirty="0" smtClean="0">
                <a:latin typeface="Comic Sans MS" pitchFamily="66" charset="0"/>
              </a:rPr>
              <a:t> </a:t>
            </a:r>
            <a:r>
              <a:rPr lang="en-US" sz="3200" dirty="0" err="1" smtClean="0">
                <a:latin typeface="Comic Sans MS" pitchFamily="66" charset="0"/>
              </a:rPr>
              <a:t>memilih</a:t>
            </a:r>
            <a:r>
              <a:rPr lang="en-US" sz="3200" dirty="0" smtClean="0">
                <a:latin typeface="Comic Sans MS" pitchFamily="66" charset="0"/>
              </a:rPr>
              <a:t> </a:t>
            </a:r>
            <a:r>
              <a:rPr lang="en-US" sz="3200" dirty="0" err="1" smtClean="0">
                <a:latin typeface="Comic Sans MS" pitchFamily="66" charset="0"/>
              </a:rPr>
              <a:t>wakil-wakil</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r>
              <a:rPr lang="en-US" sz="3200" dirty="0" err="1" smtClean="0">
                <a:latin typeface="Comic Sans MS" pitchFamily="66" charset="0"/>
              </a:rPr>
              <a:t>Seperti</a:t>
            </a:r>
            <a:r>
              <a:rPr lang="en-US" sz="3200" dirty="0" smtClean="0">
                <a:latin typeface="Comic Sans MS" pitchFamily="66" charset="0"/>
              </a:rPr>
              <a:t> DPR, DPD, DPRD </a:t>
            </a:r>
            <a:r>
              <a:rPr lang="en-US" sz="3200" dirty="0" err="1" smtClean="0">
                <a:latin typeface="Comic Sans MS" pitchFamily="66" charset="0"/>
              </a:rPr>
              <a:t>maupun</a:t>
            </a:r>
            <a:r>
              <a:rPr lang="en-US" sz="3200" dirty="0" smtClean="0">
                <a:latin typeface="Comic Sans MS" pitchFamily="66" charset="0"/>
              </a:rPr>
              <a:t> </a:t>
            </a:r>
            <a:r>
              <a:rPr lang="en-US" sz="3200" dirty="0" err="1" smtClean="0">
                <a:latin typeface="Comic Sans MS" pitchFamily="66" charset="0"/>
              </a:rPr>
              <a:t>presiden</a:t>
            </a:r>
            <a:r>
              <a:rPr lang="en-US" sz="3200" dirty="0" smtClean="0">
                <a:latin typeface="Comic Sans MS" pitchFamily="66" charset="0"/>
              </a:rPr>
              <a:t>/</a:t>
            </a:r>
            <a:r>
              <a:rPr lang="en-US" sz="3200" dirty="0" err="1" smtClean="0">
                <a:latin typeface="Comic Sans MS" pitchFamily="66" charset="0"/>
              </a:rPr>
              <a:t>wapres</a:t>
            </a:r>
            <a:r>
              <a:rPr lang="en-US" sz="3200" dirty="0" smtClean="0">
                <a:latin typeface="Comic Sans MS" pitchFamily="66" charset="0"/>
              </a:rPr>
              <a:t>.</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wheel spokes="2"/>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pPr lvl="0"/>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dipandang</a:t>
            </a:r>
            <a:r>
              <a:rPr lang="en-US" sz="2800" dirty="0" smtClean="0">
                <a:latin typeface="Comic Sans MS" pitchFamily="66" charset="0"/>
              </a:rPr>
              <a:t> </a:t>
            </a:r>
            <a:r>
              <a:rPr lang="en-US" sz="2800" dirty="0" err="1" smtClean="0">
                <a:latin typeface="Comic Sans MS" pitchFamily="66" charset="0"/>
              </a:rPr>
              <a:t>penting</a:t>
            </a:r>
            <a:r>
              <a:rPr lang="en-US" sz="2800" dirty="0" smtClean="0">
                <a:latin typeface="Comic Sans MS" pitchFamily="66" charset="0"/>
              </a:rPr>
              <a:t> </a:t>
            </a:r>
            <a:r>
              <a:rPr lang="en-US" sz="2800" dirty="0" err="1" smtClean="0">
                <a:latin typeface="Comic Sans MS" pitchFamily="66" charset="0"/>
              </a:rPr>
              <a:t>karena</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r>
              <a:rPr lang="en-US" sz="2800" dirty="0" err="1" smtClean="0">
                <a:latin typeface="Comic Sans MS" pitchFamily="66" charset="0"/>
              </a:rPr>
              <a:t>umumnya</a:t>
            </a:r>
            <a:r>
              <a:rPr lang="en-US" sz="2800" dirty="0" smtClean="0">
                <a:latin typeface="Comic Sans MS" pitchFamily="66" charset="0"/>
              </a:rPr>
              <a:t> </a:t>
            </a:r>
            <a:r>
              <a:rPr lang="en-US" sz="2800" dirty="0" err="1" smtClean="0">
                <a:latin typeface="Comic Sans MS" pitchFamily="66" charset="0"/>
              </a:rPr>
              <a:t>memiliki</a:t>
            </a:r>
            <a:r>
              <a:rPr lang="en-US" sz="2800" dirty="0" smtClean="0">
                <a:latin typeface="Comic Sans MS" pitchFamily="66" charset="0"/>
              </a:rPr>
              <a:t> </a:t>
            </a:r>
            <a:r>
              <a:rPr lang="en-US" sz="2800" dirty="0" err="1" smtClean="0">
                <a:latin typeface="Comic Sans MS" pitchFamily="66" charset="0"/>
              </a:rPr>
              <a:t>tujuan</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kepala</a:t>
            </a:r>
            <a:r>
              <a:rPr lang="en-US" sz="2800" dirty="0" smtClean="0">
                <a:latin typeface="Comic Sans MS" pitchFamily="66" charset="0"/>
              </a:rPr>
              <a:t> </a:t>
            </a:r>
            <a:r>
              <a:rPr lang="en-US" sz="2800" dirty="0" err="1" smtClean="0">
                <a:latin typeface="Comic Sans MS" pitchFamily="66" charset="0"/>
              </a:rPr>
              <a:t>pemerintahan</a:t>
            </a:r>
            <a:r>
              <a:rPr lang="en-US" sz="2800" dirty="0" smtClean="0">
                <a:latin typeface="Comic Sans MS" pitchFamily="66" charset="0"/>
              </a:rPr>
              <a:t> </a:t>
            </a:r>
            <a:r>
              <a:rPr lang="en-US" sz="2800" dirty="0" err="1" smtClean="0">
                <a:latin typeface="Comic Sans MS" pitchFamily="66" charset="0"/>
              </a:rPr>
              <a:t>atau</a:t>
            </a:r>
            <a:r>
              <a:rPr lang="en-US" sz="2800" dirty="0" smtClean="0">
                <a:latin typeface="Comic Sans MS" pitchFamily="66" charset="0"/>
              </a:rPr>
              <a:t> </a:t>
            </a:r>
            <a:r>
              <a:rPr lang="en-US" sz="2800" dirty="0" err="1" smtClean="0">
                <a:latin typeface="Comic Sans MS" pitchFamily="66" charset="0"/>
              </a:rPr>
              <a:t>kepala</a:t>
            </a:r>
            <a:r>
              <a:rPr lang="en-US" sz="2800" dirty="0" smtClean="0">
                <a:latin typeface="Comic Sans MS" pitchFamily="66" charset="0"/>
              </a:rPr>
              <a:t> </a:t>
            </a:r>
            <a:r>
              <a:rPr lang="en-US" sz="2800" dirty="0" err="1" smtClean="0">
                <a:latin typeface="Comic Sans MS" pitchFamily="66" charset="0"/>
              </a:rPr>
              <a:t>eksekutif</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menggoalkan</a:t>
            </a:r>
            <a:r>
              <a:rPr lang="en-US" sz="2800" dirty="0" smtClean="0">
                <a:latin typeface="Comic Sans MS" pitchFamily="66" charset="0"/>
              </a:rPr>
              <a:t> </a:t>
            </a:r>
            <a:r>
              <a:rPr lang="en-US" sz="2800" dirty="0" err="1" smtClean="0">
                <a:latin typeface="Comic Sans MS" pitchFamily="66" charset="0"/>
              </a:rPr>
              <a:t>kebijakan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yang </a:t>
            </a:r>
            <a:r>
              <a:rPr lang="en-US" sz="2800" dirty="0" err="1" smtClean="0">
                <a:latin typeface="Comic Sans MS" pitchFamily="66" charset="0"/>
              </a:rPr>
              <a:t>akan</a:t>
            </a:r>
            <a:r>
              <a:rPr lang="en-US" sz="2800" dirty="0" smtClean="0">
                <a:latin typeface="Comic Sans MS" pitchFamily="66" charset="0"/>
              </a:rPr>
              <a:t> </a:t>
            </a:r>
            <a:r>
              <a:rPr lang="en-US" sz="2800" dirty="0" err="1" smtClean="0">
                <a:latin typeface="Comic Sans MS" pitchFamily="66" charset="0"/>
              </a:rPr>
              <a:t>dilaksakan</a:t>
            </a:r>
            <a:r>
              <a:rPr lang="en-US" sz="2800" dirty="0" smtClean="0">
                <a:latin typeface="Comic Sans MS" pitchFamily="66" charset="0"/>
              </a:rPr>
              <a:t> </a:t>
            </a:r>
            <a:r>
              <a:rPr lang="en-US" sz="2800" dirty="0" err="1" smtClean="0">
                <a:latin typeface="Comic Sans MS" pitchFamily="66" charset="0"/>
              </a:rPr>
              <a:t>oleh</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terpilih</a:t>
            </a:r>
            <a:r>
              <a:rPr lang="en-US" sz="2800" dirty="0" smtClean="0">
                <a:latin typeface="Comic Sans MS" pitchFamily="66" charset="0"/>
              </a:rPr>
              <a:t>. </a:t>
            </a:r>
            <a:r>
              <a:rPr lang="en-US" sz="2800" dirty="0" err="1" smtClean="0">
                <a:latin typeface="Comic Sans MS" pitchFamily="66" charset="0"/>
              </a:rPr>
              <a:t>Selain</a:t>
            </a:r>
            <a:r>
              <a:rPr lang="en-US" sz="2800" dirty="0" smtClean="0">
                <a:latin typeface="Comic Sans MS" pitchFamily="66" charset="0"/>
              </a:rPr>
              <a:t> </a:t>
            </a:r>
            <a:r>
              <a:rPr lang="en-US" sz="2800" dirty="0" err="1" smtClean="0">
                <a:latin typeface="Comic Sans MS" pitchFamily="66" charset="0"/>
              </a:rPr>
              <a:t>itu</a:t>
            </a:r>
            <a:r>
              <a:rPr lang="en-US" sz="2800" dirty="0" smtClean="0">
                <a:latin typeface="Comic Sans MS" pitchFamily="66" charset="0"/>
              </a:rPr>
              <a:t> </a:t>
            </a:r>
            <a:r>
              <a:rPr lang="en-US" sz="2800" dirty="0" err="1" smtClean="0">
                <a:latin typeface="Comic Sans MS" pitchFamily="66" charset="0"/>
              </a:rPr>
              <a:t>juga</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lembaga</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(legislative </a:t>
            </a:r>
            <a:r>
              <a:rPr lang="en-US" sz="2800" dirty="0" err="1" smtClean="0">
                <a:latin typeface="Comic Sans MS" pitchFamily="66" charset="0"/>
              </a:rPr>
              <a:t>atau</a:t>
            </a:r>
            <a:r>
              <a:rPr lang="en-US" sz="2800" dirty="0" smtClean="0">
                <a:latin typeface="Comic Sans MS" pitchFamily="66" charset="0"/>
              </a:rPr>
              <a:t> </a:t>
            </a:r>
            <a:r>
              <a:rPr lang="en-US" sz="2800" dirty="0" err="1" smtClean="0">
                <a:latin typeface="Comic Sans MS" pitchFamily="66" charset="0"/>
              </a:rPr>
              <a:t>parlemen</a:t>
            </a:r>
            <a:r>
              <a:rPr lang="en-US" sz="2800" dirty="0" smtClean="0">
                <a:latin typeface="Comic Sans MS" pitchFamily="66" charset="0"/>
              </a:rPr>
              <a:t>) yang </a:t>
            </a:r>
            <a:r>
              <a:rPr lang="en-US" sz="2800" dirty="0" err="1" smtClean="0">
                <a:latin typeface="Comic Sans MS" pitchFamily="66" charset="0"/>
              </a:rPr>
              <a:t>akan</a:t>
            </a:r>
            <a:r>
              <a:rPr lang="en-US" sz="2800" dirty="0" smtClean="0">
                <a:latin typeface="Comic Sans MS" pitchFamily="66" charset="0"/>
              </a:rPr>
              <a:t> </a:t>
            </a:r>
            <a:r>
              <a:rPr lang="en-US" sz="2800" dirty="0" err="1" smtClean="0">
                <a:latin typeface="Comic Sans MS" pitchFamily="66" charset="0"/>
              </a:rPr>
              <a:t>menetapkan</a:t>
            </a:r>
            <a:r>
              <a:rPr lang="en-US" sz="2800" dirty="0" smtClean="0">
                <a:latin typeface="Comic Sans MS" pitchFamily="66" charset="0"/>
              </a:rPr>
              <a:t> </a:t>
            </a:r>
            <a:r>
              <a:rPr lang="en-US" sz="2800" dirty="0" err="1" smtClean="0">
                <a:latin typeface="Comic Sans MS" pitchFamily="66" charset="0"/>
              </a:rPr>
              <a:t>perundang-undangan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ketentuan</a:t>
            </a:r>
            <a:r>
              <a:rPr lang="en-US" sz="2800" dirty="0" smtClean="0">
                <a:latin typeface="Comic Sans MS" pitchFamily="66" charset="0"/>
              </a:rPr>
              <a:t> </a:t>
            </a:r>
            <a:r>
              <a:rPr lang="en-US" sz="2800" dirty="0" err="1" smtClean="0">
                <a:latin typeface="Comic Sans MS" pitchFamily="66" charset="0"/>
              </a:rPr>
              <a:t>perpajakan</a:t>
            </a:r>
            <a:r>
              <a:rPr lang="en-US" sz="2800" dirty="0" smtClean="0">
                <a:latin typeface="Comic Sans MS" pitchFamily="66" charset="0"/>
              </a:rPr>
              <a:t> </a:t>
            </a:r>
            <a:r>
              <a:rPr lang="en-US" sz="2800" dirty="0" err="1" smtClean="0">
                <a:latin typeface="Comic Sans MS" pitchFamily="66" charset="0"/>
              </a:rPr>
              <a:t>serta</a:t>
            </a:r>
            <a:r>
              <a:rPr lang="en-US" sz="2800" dirty="0" smtClean="0">
                <a:latin typeface="Comic Sans MS" pitchFamily="66" charset="0"/>
              </a:rPr>
              <a:t>  </a:t>
            </a:r>
            <a:r>
              <a:rPr lang="en-US" sz="2800" dirty="0" err="1" smtClean="0">
                <a:latin typeface="Comic Sans MS" pitchFamily="66" charset="0"/>
              </a:rPr>
              <a:t>mengawasi</a:t>
            </a:r>
            <a:r>
              <a:rPr lang="en-US" sz="2800" dirty="0" smtClean="0">
                <a:latin typeface="Comic Sans MS" pitchFamily="66" charset="0"/>
              </a:rPr>
              <a:t> </a:t>
            </a:r>
            <a:r>
              <a:rPr lang="en-US" sz="2800" dirty="0" err="1" smtClean="0">
                <a:latin typeface="Comic Sans MS" pitchFamily="66" charset="0"/>
              </a:rPr>
              <a:t>kegiatan</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demi</a:t>
            </a:r>
            <a:r>
              <a:rPr lang="en-US" sz="2800" dirty="0" smtClean="0">
                <a:latin typeface="Comic Sans MS" pitchFamily="66" charset="0"/>
              </a:rPr>
              <a:t> </a:t>
            </a:r>
            <a:r>
              <a:rPr lang="en-US" sz="2800" dirty="0" err="1" smtClean="0">
                <a:latin typeface="Comic Sans MS" pitchFamily="66" charset="0"/>
              </a:rPr>
              <a:t>kepentingan</a:t>
            </a:r>
            <a:r>
              <a:rPr lang="en-US" sz="2800" dirty="0" smtClean="0">
                <a:latin typeface="Comic Sans MS" pitchFamily="66" charset="0"/>
              </a:rPr>
              <a:t> </a:t>
            </a:r>
            <a:r>
              <a:rPr lang="en-US" sz="2800" dirty="0" err="1" smtClean="0">
                <a:latin typeface="Comic Sans MS" pitchFamily="66" charset="0"/>
              </a:rPr>
              <a:t>rakyat</a:t>
            </a:r>
            <a:r>
              <a:rPr lang="en-US" sz="2800" dirty="0" smtClean="0">
                <a:latin typeface="Comic Sans MS" pitchFamily="66" charset="0"/>
              </a:rPr>
              <a:t>. </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noAutofit/>
          </a:bodyPr>
          <a:lstStyle/>
          <a:p>
            <a:pPr lvl="0"/>
            <a:r>
              <a:rPr lang="en-US" sz="2800" dirty="0" err="1" smtClean="0">
                <a:latin typeface="Comic Sans MS" pitchFamily="66" charset="0"/>
              </a:rPr>
              <a:t>Fungsi</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kemasyarakatan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ketatanegaraan</a:t>
            </a:r>
            <a:r>
              <a:rPr lang="en-US" sz="2800" dirty="0" smtClean="0">
                <a:latin typeface="Comic Sans MS" pitchFamily="66" charset="0"/>
              </a:rPr>
              <a:t> minimal </a:t>
            </a:r>
            <a:r>
              <a:rPr lang="en-US" sz="2800" dirty="0" err="1" smtClean="0">
                <a:latin typeface="Comic Sans MS" pitchFamily="66" charset="0"/>
              </a:rPr>
              <a:t>ada</a:t>
            </a:r>
            <a:r>
              <a:rPr lang="en-US" sz="2800" dirty="0" smtClean="0">
                <a:latin typeface="Comic Sans MS" pitchFamily="66" charset="0"/>
              </a:rPr>
              <a:t> 6 :</a:t>
            </a:r>
            <a:br>
              <a:rPr lang="en-US" sz="2800" dirty="0" smtClean="0">
                <a:latin typeface="Comic Sans MS" pitchFamily="66" charset="0"/>
              </a:rPr>
            </a:br>
            <a:r>
              <a:rPr lang="en-US" sz="2800" dirty="0" smtClean="0">
                <a:latin typeface="Comic Sans MS" pitchFamily="66" charset="0"/>
              </a:rPr>
              <a:t>1. </a:t>
            </a:r>
            <a:r>
              <a:rPr lang="en-US" sz="2800" dirty="0" err="1" smtClean="0">
                <a:latin typeface="Comic Sans MS" pitchFamily="66" charset="0"/>
              </a:rPr>
              <a:t>Legitimasi</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parlemen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2. </a:t>
            </a:r>
            <a:r>
              <a:rPr lang="en-US" sz="2800" dirty="0" err="1" smtClean="0">
                <a:latin typeface="Comic Sans MS" pitchFamily="66" charset="0"/>
              </a:rPr>
              <a:t>Terciptanya</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a:t>
            </a:r>
            <a:r>
              <a:rPr lang="en-US" sz="2800" dirty="0" err="1" smtClean="0">
                <a:latin typeface="Comic Sans MS" pitchFamily="66" charset="0"/>
              </a:rPr>
              <a:t>integrasi</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integrasi</a:t>
            </a:r>
            <a:r>
              <a:rPr lang="en-US" sz="2800" dirty="0" smtClean="0">
                <a:latin typeface="Comic Sans MS" pitchFamily="66" charset="0"/>
              </a:rPr>
              <a:t> </a:t>
            </a:r>
            <a:r>
              <a:rPr lang="en-US" sz="2800" dirty="0" err="1" smtClean="0">
                <a:latin typeface="Comic Sans MS" pitchFamily="66" charset="0"/>
              </a:rPr>
              <a:t>para</a:t>
            </a:r>
            <a:r>
              <a:rPr lang="en-US" sz="2800" dirty="0" smtClean="0">
                <a:latin typeface="Comic Sans MS" pitchFamily="66" charset="0"/>
              </a:rPr>
              <a:t> </a:t>
            </a:r>
            <a:r>
              <a:rPr lang="en-US" sz="2800" dirty="0" err="1" smtClean="0">
                <a:latin typeface="Comic Sans MS" pitchFamily="66" charset="0"/>
              </a:rPr>
              <a:t>pemilih</a:t>
            </a:r>
            <a:r>
              <a:rPr lang="en-US" sz="2800" dirty="0" smtClean="0">
                <a:latin typeface="Comic Sans MS" pitchFamily="66" charset="0"/>
              </a:rPr>
              <a:t> </a:t>
            </a:r>
            <a:r>
              <a:rPr lang="en-US" sz="2800" dirty="0" err="1" smtClean="0">
                <a:latin typeface="Comic Sans MS" pitchFamily="66" charset="0"/>
              </a:rPr>
              <a:t>dengan</a:t>
            </a:r>
            <a:r>
              <a:rPr lang="en-US" sz="2800" dirty="0" smtClean="0">
                <a:latin typeface="Comic Sans MS" pitchFamily="66" charset="0"/>
              </a:rPr>
              <a:t> </a:t>
            </a:r>
            <a:r>
              <a:rPr lang="en-US" sz="2800" dirty="0" err="1" smtClean="0">
                <a:latin typeface="Comic Sans MS" pitchFamily="66" charset="0"/>
              </a:rPr>
              <a:t>para</a:t>
            </a:r>
            <a:r>
              <a:rPr lang="en-US" sz="2800" dirty="0" smtClean="0">
                <a:latin typeface="Comic Sans MS" pitchFamily="66" charset="0"/>
              </a:rPr>
              <a:t> </a:t>
            </a:r>
            <a:r>
              <a:rPr lang="en-US" sz="2800" dirty="0" err="1" smtClean="0">
                <a:latin typeface="Comic Sans MS" pitchFamily="66" charset="0"/>
              </a:rPr>
              <a:t>wakil</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rakyat</a:t>
            </a:r>
            <a:r>
              <a:rPr lang="en-US" sz="2800" dirty="0" smtClean="0">
                <a:latin typeface="Comic Sans MS" pitchFamily="66" charset="0"/>
              </a:rPr>
              <a:t> yang </a:t>
            </a:r>
            <a:r>
              <a:rPr lang="en-US" sz="2800" dirty="0" err="1" smtClean="0">
                <a:latin typeface="Comic Sans MS" pitchFamily="66" charset="0"/>
              </a:rPr>
              <a:t>dipilihnya</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3. </a:t>
            </a:r>
            <a:r>
              <a:rPr lang="en-US" sz="2800" dirty="0" err="1" smtClean="0">
                <a:latin typeface="Comic Sans MS" pitchFamily="66" charset="0"/>
              </a:rPr>
              <a:t>Sirkulasi</a:t>
            </a:r>
            <a:r>
              <a:rPr lang="en-US" sz="2800" dirty="0" smtClean="0">
                <a:latin typeface="Comic Sans MS" pitchFamily="66" charset="0"/>
              </a:rPr>
              <a:t> elite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perputaran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peralihan</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antar</a:t>
            </a:r>
            <a:r>
              <a:rPr lang="en-US" sz="2800" dirty="0" smtClean="0">
                <a:latin typeface="Comic Sans MS" pitchFamily="66" charset="0"/>
              </a:rPr>
              <a:t> </a:t>
            </a:r>
            <a:r>
              <a:rPr lang="en-US" sz="2800" dirty="0" err="1" smtClean="0">
                <a:latin typeface="Comic Sans MS" pitchFamily="66" charset="0"/>
              </a:rPr>
              <a:t>partai</a:t>
            </a:r>
            <a:r>
              <a:rPr lang="en-US" sz="2800" dirty="0" smtClean="0">
                <a:latin typeface="Comic Sans MS" pitchFamily="66" charset="0"/>
              </a:rPr>
              <a:t>, </a:t>
            </a:r>
            <a:r>
              <a:rPr lang="en-US" sz="2800" dirty="0" err="1" smtClean="0">
                <a:latin typeface="Comic Sans MS" pitchFamily="66" charset="0"/>
              </a:rPr>
              <a:t>antar</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generasi</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antar</a:t>
            </a:r>
            <a:r>
              <a:rPr lang="en-US" sz="2800" dirty="0" smtClean="0">
                <a:latin typeface="Comic Sans MS" pitchFamily="66" charset="0"/>
              </a:rPr>
              <a:t> </a:t>
            </a:r>
            <a:r>
              <a:rPr lang="en-US" sz="2800" dirty="0" err="1" smtClean="0">
                <a:latin typeface="Comic Sans MS" pitchFamily="66" charset="0"/>
              </a:rPr>
              <a:t>orang</a:t>
            </a:r>
            <a:r>
              <a:rPr lang="en-US" sz="2800" dirty="0" smtClean="0">
                <a:latin typeface="Comic Sans MS" pitchFamily="66" charset="0"/>
              </a:rPr>
              <a:t>/</a:t>
            </a:r>
            <a:r>
              <a:rPr lang="en-US" sz="2800" dirty="0" err="1" smtClean="0">
                <a:latin typeface="Comic Sans MS" pitchFamily="66" charset="0"/>
              </a:rPr>
              <a:t>kader</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4. </a:t>
            </a:r>
            <a:r>
              <a:rPr lang="en-US" sz="2800" dirty="0" err="1" smtClean="0">
                <a:latin typeface="Comic Sans MS" pitchFamily="66" charset="0"/>
              </a:rPr>
              <a:t>Pengawasan</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oleh</a:t>
            </a:r>
            <a:r>
              <a:rPr lang="en-US" sz="2800" dirty="0" smtClean="0">
                <a:latin typeface="Comic Sans MS" pitchFamily="66" charset="0"/>
              </a:rPr>
              <a:t> </a:t>
            </a:r>
            <a:r>
              <a:rPr lang="en-US" sz="2800" dirty="0" err="1" smtClean="0">
                <a:latin typeface="Comic Sans MS" pitchFamily="66" charset="0"/>
              </a:rPr>
              <a:t>parlemen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5. </a:t>
            </a:r>
            <a:r>
              <a:rPr lang="en-US" sz="2800" dirty="0" err="1" smtClean="0">
                <a:latin typeface="Comic Sans MS" pitchFamily="66" charset="0"/>
              </a:rPr>
              <a:t>Persaingan</a:t>
            </a:r>
            <a:r>
              <a:rPr lang="en-US" sz="2800" dirty="0" smtClean="0">
                <a:latin typeface="Comic Sans MS" pitchFamily="66" charset="0"/>
              </a:rPr>
              <a:t> (</a:t>
            </a:r>
            <a:r>
              <a:rPr lang="en-US" sz="2800" dirty="0" err="1" smtClean="0">
                <a:latin typeface="Comic Sans MS" pitchFamily="66" charset="0"/>
              </a:rPr>
              <a:t>antar</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dengan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oposisi</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6. </a:t>
            </a:r>
            <a:r>
              <a:rPr lang="en-US" sz="2800" dirty="0" err="1" smtClean="0">
                <a:latin typeface="Comic Sans MS" pitchFamily="66" charset="0"/>
              </a:rPr>
              <a:t>Pendidikan</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pendidikan</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langsung</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rakyat</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pPr lvl="0"/>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PEMILU MEMILIKI TUJUAN :</a:t>
            </a: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Mekanisme</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memindahkan</a:t>
            </a:r>
            <a:r>
              <a:rPr lang="en-US" sz="2800" dirty="0" smtClean="0">
                <a:latin typeface="Comic Sans MS" pitchFamily="66" charset="0"/>
              </a:rPr>
              <a:t> </a:t>
            </a:r>
            <a:r>
              <a:rPr lang="en-US" sz="2800" dirty="0" err="1" smtClean="0">
                <a:latin typeface="Comic Sans MS" pitchFamily="66" charset="0"/>
              </a:rPr>
              <a:t>konflik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kepentingan</a:t>
            </a:r>
            <a:r>
              <a:rPr lang="en-US" sz="2800" dirty="0" smtClean="0">
                <a:latin typeface="Comic Sans MS" pitchFamily="66" charset="0"/>
              </a:rPr>
              <a:t> </a:t>
            </a:r>
            <a:r>
              <a:rPr lang="en-US" sz="2800" dirty="0" err="1" smtClean="0">
                <a:latin typeface="Comic Sans MS" pitchFamily="66" charset="0"/>
              </a:rPr>
              <a:t>dari</a:t>
            </a:r>
            <a:r>
              <a:rPr lang="en-US" sz="2800" dirty="0" smtClean="0">
                <a:latin typeface="Comic Sans MS" pitchFamily="66" charset="0"/>
              </a:rPr>
              <a:t> </a:t>
            </a:r>
            <a:r>
              <a:rPr lang="en-US" sz="2800" dirty="0" err="1" smtClean="0">
                <a:latin typeface="Comic Sans MS" pitchFamily="66" charset="0"/>
              </a:rPr>
              <a:t>masyarakat</a:t>
            </a:r>
            <a:r>
              <a:rPr lang="en-US" sz="2800" dirty="0" smtClean="0">
                <a:latin typeface="Comic Sans MS" pitchFamily="66" charset="0"/>
              </a:rPr>
              <a:t> </a:t>
            </a:r>
            <a:r>
              <a:rPr lang="en-US" sz="2800" dirty="0" err="1" smtClean="0">
                <a:latin typeface="Comic Sans MS" pitchFamily="66" charset="0"/>
              </a:rPr>
              <a:t>kepada</a:t>
            </a:r>
            <a:r>
              <a:rPr lang="en-US" sz="2800" dirty="0" smtClean="0">
                <a:latin typeface="Comic Sans MS" pitchFamily="66" charset="0"/>
              </a:rPr>
              <a:t> </a:t>
            </a:r>
            <a:r>
              <a:rPr lang="en-US" sz="2800" dirty="0" err="1" smtClean="0">
                <a:latin typeface="Comic Sans MS" pitchFamily="66" charset="0"/>
              </a:rPr>
              <a:t>badan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a:t>
            </a:r>
            <a:r>
              <a:rPr lang="en-US" sz="2800" dirty="0" err="1" smtClean="0">
                <a:latin typeface="Comic Sans MS" pitchFamily="66" charset="0"/>
              </a:rPr>
              <a:t>rakyat</a:t>
            </a:r>
            <a:r>
              <a:rPr lang="en-US" sz="2800" dirty="0" smtClean="0">
                <a:latin typeface="Comic Sans MS" pitchFamily="66" charset="0"/>
              </a:rPr>
              <a:t> </a:t>
            </a:r>
            <a:r>
              <a:rPr lang="en-US" sz="2800" dirty="0" err="1" smtClean="0">
                <a:latin typeface="Comic Sans MS" pitchFamily="66" charset="0"/>
              </a:rPr>
              <a:t>sehingga</a:t>
            </a:r>
            <a:r>
              <a:rPr lang="en-US" sz="2800" dirty="0" smtClean="0">
                <a:latin typeface="Comic Sans MS" pitchFamily="66" charset="0"/>
              </a:rPr>
              <a:t> </a:t>
            </a:r>
            <a:r>
              <a:rPr lang="en-US" sz="2800" dirty="0" err="1" smtClean="0">
                <a:latin typeface="Comic Sans MS" pitchFamily="66" charset="0"/>
              </a:rPr>
              <a:t>integrasi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masyarakat</a:t>
            </a:r>
            <a:r>
              <a:rPr lang="en-US" sz="2800" dirty="0" smtClean="0">
                <a:latin typeface="Comic Sans MS" pitchFamily="66" charset="0"/>
              </a:rPr>
              <a:t> </a:t>
            </a:r>
            <a:r>
              <a:rPr lang="en-US" sz="2800" dirty="0" err="1" smtClean="0">
                <a:latin typeface="Comic Sans MS" pitchFamily="66" charset="0"/>
              </a:rPr>
              <a:t>tetap</a:t>
            </a:r>
            <a:r>
              <a:rPr lang="en-US" sz="2800" dirty="0" smtClean="0">
                <a:latin typeface="Comic Sans MS" pitchFamily="66" charset="0"/>
              </a:rPr>
              <a:t> </a:t>
            </a:r>
            <a:r>
              <a:rPr lang="en-US" sz="2800" dirty="0" err="1" smtClean="0">
                <a:latin typeface="Comic Sans MS" pitchFamily="66" charset="0"/>
              </a:rPr>
              <a:t>terjamin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Sebagai</a:t>
            </a:r>
            <a:r>
              <a:rPr lang="en-US" sz="2800" dirty="0" smtClean="0">
                <a:latin typeface="Comic Sans MS" pitchFamily="66" charset="0"/>
              </a:rPr>
              <a:t> </a:t>
            </a:r>
            <a:r>
              <a:rPr lang="en-US" sz="2800" dirty="0" err="1" smtClean="0">
                <a:latin typeface="Comic Sans MS" pitchFamily="66" charset="0"/>
              </a:rPr>
              <a:t>mekanisme</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menyeleksi</a:t>
            </a:r>
            <a:r>
              <a:rPr lang="en-US" sz="2800" dirty="0" smtClean="0">
                <a:latin typeface="Comic Sans MS" pitchFamily="66" charset="0"/>
              </a:rPr>
              <a:t> </a:t>
            </a:r>
            <a:r>
              <a:rPr lang="en-US" sz="2800" dirty="0" err="1" smtClean="0">
                <a:latin typeface="Comic Sans MS" pitchFamily="66" charset="0"/>
              </a:rPr>
              <a:t>para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pemimpin</a:t>
            </a:r>
            <a:r>
              <a:rPr lang="en-US" sz="2800" dirty="0" smtClean="0">
                <a:latin typeface="Comic Sans MS" pitchFamily="66" charset="0"/>
              </a:rPr>
              <a:t> </a:t>
            </a:r>
            <a:r>
              <a:rPr lang="en-US" sz="2800" dirty="0" err="1" smtClean="0">
                <a:latin typeface="Comic Sans MS" pitchFamily="66" charset="0"/>
              </a:rPr>
              <a:t>pemerintahan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alternative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kebijakan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Sarana</a:t>
            </a:r>
            <a:r>
              <a:rPr lang="en-US" sz="2800" dirty="0" smtClean="0">
                <a:latin typeface="Comic Sans MS" pitchFamily="66" charset="0"/>
              </a:rPr>
              <a:t> </a:t>
            </a:r>
            <a:r>
              <a:rPr lang="en-US" sz="2800" dirty="0" err="1" smtClean="0">
                <a:latin typeface="Comic Sans MS" pitchFamily="66" charset="0"/>
              </a:rPr>
              <a:t>memobilisasikan</a:t>
            </a:r>
            <a:r>
              <a:rPr lang="en-US" sz="2800" dirty="0" smtClean="0">
                <a:latin typeface="Comic Sans MS" pitchFamily="66" charset="0"/>
              </a:rPr>
              <a:t> </a:t>
            </a:r>
            <a:r>
              <a:rPr lang="en-US" sz="2800" dirty="0" err="1" smtClean="0">
                <a:latin typeface="Comic Sans MS" pitchFamily="66" charset="0"/>
              </a:rPr>
              <a:t>atau</a:t>
            </a:r>
            <a:r>
              <a:rPr lang="en-US" sz="2800" dirty="0" smtClean="0">
                <a:latin typeface="Comic Sans MS" pitchFamily="66" charset="0"/>
              </a:rPr>
              <a:t> </a:t>
            </a:r>
            <a:r>
              <a:rPr lang="en-US" sz="2800" dirty="0" err="1" smtClean="0">
                <a:latin typeface="Comic Sans MS" pitchFamily="66" charset="0"/>
              </a:rPr>
              <a:t>menggalang</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dukungan</a:t>
            </a:r>
            <a:r>
              <a:rPr lang="en-US" sz="2800" dirty="0" smtClean="0">
                <a:latin typeface="Comic Sans MS" pitchFamily="66" charset="0"/>
              </a:rPr>
              <a:t> </a:t>
            </a:r>
            <a:r>
              <a:rPr lang="en-US" sz="2800" dirty="0" err="1" smtClean="0">
                <a:latin typeface="Comic Sans MS" pitchFamily="66" charset="0"/>
              </a:rPr>
              <a:t>rakyat</a:t>
            </a:r>
            <a:r>
              <a:rPr lang="en-US" sz="2800" dirty="0" smtClean="0">
                <a:latin typeface="Comic Sans MS" pitchFamily="66" charset="0"/>
              </a:rPr>
              <a:t> </a:t>
            </a:r>
            <a:r>
              <a:rPr lang="en-US" sz="2800" dirty="0" err="1" smtClean="0">
                <a:latin typeface="Comic Sans MS" pitchFamily="66" charset="0"/>
              </a:rPr>
              <a:t>terhadap</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pemerintahan</a:t>
            </a:r>
            <a:r>
              <a:rPr lang="en-US" sz="2800" dirty="0" smtClean="0">
                <a:latin typeface="Comic Sans MS" pitchFamily="66" charset="0"/>
              </a:rPr>
              <a:t> </a:t>
            </a:r>
            <a:r>
              <a:rPr lang="en-US" sz="2800" dirty="0" err="1" smtClean="0">
                <a:latin typeface="Comic Sans MS" pitchFamily="66" charset="0"/>
              </a:rPr>
              <a:t>dengan</a:t>
            </a:r>
            <a:r>
              <a:rPr lang="en-US" sz="2800" dirty="0" smtClean="0">
                <a:latin typeface="Comic Sans MS" pitchFamily="66" charset="0"/>
              </a:rPr>
              <a:t> </a:t>
            </a:r>
            <a:r>
              <a:rPr lang="en-US" sz="2800" dirty="0" err="1" smtClean="0">
                <a:latin typeface="Comic Sans MS" pitchFamily="66" charset="0"/>
              </a:rPr>
              <a:t>jalan</a:t>
            </a:r>
            <a:r>
              <a:rPr lang="en-US" sz="2800" dirty="0" smtClean="0">
                <a:latin typeface="Comic Sans MS" pitchFamily="66" charset="0"/>
              </a:rPr>
              <a:t> </a:t>
            </a:r>
            <a:r>
              <a:rPr lang="en-US" sz="2800" dirty="0" err="1" smtClean="0">
                <a:latin typeface="Comic Sans MS" pitchFamily="66" charset="0"/>
              </a:rPr>
              <a:t>ikut</a:t>
            </a:r>
            <a:r>
              <a:rPr lang="en-US" sz="2800" dirty="0" smtClean="0">
                <a:latin typeface="Comic Sans MS" pitchFamily="66" charset="0"/>
              </a:rPr>
              <a:t> </a:t>
            </a:r>
            <a:r>
              <a:rPr lang="en-US" sz="2800" dirty="0" err="1" smtClean="0">
                <a:latin typeface="Comic Sans MS" pitchFamily="66" charset="0"/>
              </a:rPr>
              <a:t>serta</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proses</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0"/>
            <a:ext cx="8229600" cy="1143000"/>
          </a:xfrm>
        </p:spPr>
        <p:txBody>
          <a:bodyPr>
            <a:noAutofit/>
          </a:bodyPr>
          <a:lstStyle/>
          <a:p>
            <a:pPr lvl="0"/>
            <a:r>
              <a:rPr lang="en-US" sz="2800" dirty="0" smtClean="0">
                <a:latin typeface="Comic Sans MS" pitchFamily="66" charset="0"/>
              </a:rPr>
              <a:t>SISTEM PEMILU : </a:t>
            </a:r>
            <a:br>
              <a:rPr lang="en-US" sz="2800" dirty="0" smtClean="0">
                <a:latin typeface="Comic Sans MS" pitchFamily="66" charset="0"/>
              </a:rPr>
            </a:br>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adalah</a:t>
            </a:r>
            <a:r>
              <a:rPr lang="en-US" sz="2800" dirty="0" smtClean="0">
                <a:latin typeface="Comic Sans MS" pitchFamily="66" charset="0"/>
              </a:rPr>
              <a:t>  </a:t>
            </a:r>
            <a:r>
              <a:rPr lang="en-US" sz="2800" dirty="0" err="1" smtClean="0">
                <a:latin typeface="Comic Sans MS" pitchFamily="66" charset="0"/>
              </a:rPr>
              <a:t>merupakan</a:t>
            </a:r>
            <a:r>
              <a:rPr lang="en-US" sz="2800" dirty="0" smtClean="0">
                <a:latin typeface="Comic Sans MS" pitchFamily="66" charset="0"/>
              </a:rPr>
              <a:t> </a:t>
            </a:r>
            <a:r>
              <a:rPr lang="en-US" sz="2800" dirty="0" err="1" smtClean="0">
                <a:latin typeface="Comic Sans MS" pitchFamily="66" charset="0"/>
              </a:rPr>
              <a:t>salah</a:t>
            </a:r>
            <a:r>
              <a:rPr lang="en-US" sz="2800" dirty="0" smtClean="0">
                <a:latin typeface="Comic Sans MS" pitchFamily="66" charset="0"/>
              </a:rPr>
              <a:t> </a:t>
            </a:r>
            <a:r>
              <a:rPr lang="en-US" sz="2800" dirty="0" err="1" smtClean="0">
                <a:latin typeface="Comic Sans MS" pitchFamily="66" charset="0"/>
              </a:rPr>
              <a:t>satu</a:t>
            </a:r>
            <a:r>
              <a:rPr lang="en-US" sz="2800" dirty="0" smtClean="0">
                <a:latin typeface="Comic Sans MS" pitchFamily="66" charset="0"/>
              </a:rPr>
              <a:t> </a:t>
            </a:r>
            <a:r>
              <a:rPr lang="en-US" sz="2800" dirty="0" err="1" smtClean="0">
                <a:latin typeface="Comic Sans MS" pitchFamily="66" charset="0"/>
              </a:rPr>
              <a:t>instrumen</a:t>
            </a:r>
            <a:r>
              <a:rPr lang="en-US" sz="2800" dirty="0" smtClean="0">
                <a:latin typeface="Comic Sans MS" pitchFamily="66" charset="0"/>
              </a:rPr>
              <a:t> </a:t>
            </a:r>
            <a:r>
              <a:rPr lang="en-US" sz="2800" dirty="0" err="1" smtClean="0">
                <a:latin typeface="Comic Sans MS" pitchFamily="66" charset="0"/>
              </a:rPr>
              <a:t>kelembagaan</a:t>
            </a:r>
            <a:r>
              <a:rPr lang="en-US" sz="2800" dirty="0" smtClean="0">
                <a:latin typeface="Comic Sans MS" pitchFamily="66" charset="0"/>
              </a:rPr>
              <a:t> </a:t>
            </a:r>
            <a:r>
              <a:rPr lang="en-US" sz="2800" dirty="0" err="1" smtClean="0">
                <a:latin typeface="Comic Sans MS" pitchFamily="66" charset="0"/>
              </a:rPr>
              <a:t>penting</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a:t>
            </a:r>
            <a:r>
              <a:rPr lang="en-US" sz="2800" dirty="0" err="1" smtClean="0">
                <a:latin typeface="Comic Sans MS" pitchFamily="66" charset="0"/>
              </a:rPr>
              <a:t>demokrasi</a:t>
            </a:r>
            <a:r>
              <a:rPr lang="en-US" sz="2800" dirty="0" smtClean="0">
                <a:latin typeface="Comic Sans MS" pitchFamily="66" charset="0"/>
              </a:rPr>
              <a:t>.</a:t>
            </a:r>
            <a:r>
              <a:rPr lang="en-US" sz="800" dirty="0" smtClean="0">
                <a:latin typeface="Comic Sans MS" pitchFamily="66" charset="0"/>
              </a:rPr>
              <a:t/>
            </a:r>
            <a:br>
              <a:rPr lang="en-US" sz="800" dirty="0" smtClean="0">
                <a:latin typeface="Comic Sans MS" pitchFamily="66" charset="0"/>
              </a:rPr>
            </a:br>
            <a:r>
              <a:rPr lang="en-US" sz="2800" dirty="0" smtClean="0">
                <a:latin typeface="Comic Sans MS" pitchFamily="66" charset="0"/>
              </a:rPr>
              <a:t> </a:t>
            </a:r>
            <a:br>
              <a:rPr lang="en-US" sz="2800" dirty="0" smtClean="0">
                <a:latin typeface="Comic Sans MS" pitchFamily="66" charset="0"/>
              </a:rPr>
            </a:br>
            <a:r>
              <a:rPr lang="en-US" sz="2400" dirty="0" smtClean="0">
                <a:latin typeface="Comic Sans MS" pitchFamily="66" charset="0"/>
              </a:rPr>
              <a:t>DEMOKRASI ITU DI TANDAI DENGAN 3 (TIGA) SYARAT YAKNI :</a:t>
            </a: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kompetisi</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memperebutkan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mempertahankan</a:t>
            </a:r>
            <a:r>
              <a:rPr lang="en-US" sz="2800" dirty="0" smtClean="0">
                <a:latin typeface="Comic Sans MS" pitchFamily="66" charset="0"/>
              </a:rPr>
              <a:t> </a:t>
            </a:r>
            <a:r>
              <a:rPr lang="en-US" sz="2800" dirty="0" err="1" smtClean="0">
                <a:latin typeface="Comic Sans MS" pitchFamily="66" charset="0"/>
              </a:rPr>
              <a:t>kekuasaan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partisipasi</a:t>
            </a:r>
            <a:r>
              <a:rPr lang="en-US" sz="2800" dirty="0" smtClean="0">
                <a:latin typeface="Comic Sans MS" pitchFamily="66" charset="0"/>
              </a:rPr>
              <a:t> </a:t>
            </a:r>
            <a:r>
              <a:rPr lang="en-US" sz="2800" dirty="0" err="1" smtClean="0">
                <a:latin typeface="Comic Sans MS" pitchFamily="66" charset="0"/>
              </a:rPr>
              <a:t>masyarakat</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jaminan</a:t>
            </a:r>
            <a:r>
              <a:rPr lang="en-US" sz="2800" dirty="0" smtClean="0">
                <a:latin typeface="Comic Sans MS" pitchFamily="66" charset="0"/>
              </a:rPr>
              <a:t> </a:t>
            </a:r>
            <a:r>
              <a:rPr lang="en-US" sz="2800" dirty="0" err="1" smtClean="0">
                <a:latin typeface="Comic Sans MS" pitchFamily="66" charset="0"/>
              </a:rPr>
              <a:t>hak-hak</a:t>
            </a:r>
            <a:r>
              <a:rPr lang="en-US" sz="2800" dirty="0" smtClean="0">
                <a:latin typeface="Comic Sans MS" pitchFamily="66" charset="0"/>
              </a:rPr>
              <a:t> </a:t>
            </a:r>
            <a:r>
              <a:rPr lang="en-US" sz="2800" dirty="0" err="1" smtClean="0">
                <a:latin typeface="Comic Sans MS" pitchFamily="66" charset="0"/>
              </a:rPr>
              <a:t>sipil</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memenuhi</a:t>
            </a:r>
            <a:r>
              <a:rPr lang="en-US" sz="2800" dirty="0" smtClean="0">
                <a:latin typeface="Comic Sans MS" pitchFamily="66" charset="0"/>
              </a:rPr>
              <a:t> </a:t>
            </a:r>
            <a:r>
              <a:rPr lang="en-US" sz="2800" dirty="0" err="1" smtClean="0">
                <a:latin typeface="Comic Sans MS" pitchFamily="66" charset="0"/>
              </a:rPr>
              <a:t>persyaratan</a:t>
            </a:r>
            <a:r>
              <a:rPr lang="en-US" sz="2800" dirty="0" smtClean="0">
                <a:latin typeface="Comic Sans MS" pitchFamily="66" charset="0"/>
              </a:rPr>
              <a:t> </a:t>
            </a:r>
            <a:r>
              <a:rPr lang="en-US" sz="2800" dirty="0" err="1" smtClean="0">
                <a:latin typeface="Comic Sans MS" pitchFamily="66" charset="0"/>
              </a:rPr>
              <a:t>tersebut</a:t>
            </a:r>
            <a:r>
              <a:rPr lang="en-US" sz="2800" dirty="0" smtClean="0">
                <a:latin typeface="Comic Sans MS" pitchFamily="66" charset="0"/>
              </a:rPr>
              <a:t>  </a:t>
            </a:r>
            <a:r>
              <a:rPr lang="en-US" sz="2800" dirty="0" err="1" smtClean="0">
                <a:latin typeface="Comic Sans MS" pitchFamily="66" charset="0"/>
              </a:rPr>
              <a:t>diadakanlah</a:t>
            </a:r>
            <a:r>
              <a:rPr lang="en-US" sz="2800" dirty="0" smtClean="0">
                <a:latin typeface="Comic Sans MS" pitchFamily="66" charset="0"/>
              </a:rPr>
              <a:t>  </a:t>
            </a:r>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dengan</a:t>
            </a:r>
            <a:r>
              <a:rPr lang="en-US" sz="2800" dirty="0" smtClean="0">
                <a:latin typeface="Comic Sans MS" pitchFamily="66" charset="0"/>
              </a:rPr>
              <a:t> </a:t>
            </a:r>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ini</a:t>
            </a:r>
            <a:r>
              <a:rPr lang="en-US" sz="2800" dirty="0" smtClean="0">
                <a:latin typeface="Comic Sans MS" pitchFamily="66" charset="0"/>
              </a:rPr>
              <a:t> </a:t>
            </a:r>
            <a:r>
              <a:rPr lang="en-US" sz="2800" dirty="0" err="1" smtClean="0">
                <a:latin typeface="Comic Sans MS" pitchFamily="66" charset="0"/>
              </a:rPr>
              <a:t>kompetisi</a:t>
            </a:r>
            <a:r>
              <a:rPr lang="en-US" sz="2800" dirty="0" smtClean="0">
                <a:latin typeface="Comic Sans MS" pitchFamily="66" charset="0"/>
              </a:rPr>
              <a:t>, </a:t>
            </a:r>
            <a:r>
              <a:rPr lang="en-US" sz="2800" dirty="0" err="1" smtClean="0">
                <a:latin typeface="Comic Sans MS" pitchFamily="66" charset="0"/>
              </a:rPr>
              <a:t>partisipasi</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jaminan</a:t>
            </a:r>
            <a:r>
              <a:rPr lang="en-US" sz="2800" dirty="0" smtClean="0">
                <a:latin typeface="Comic Sans MS" pitchFamily="66" charset="0"/>
              </a:rPr>
              <a:t> </a:t>
            </a:r>
            <a:r>
              <a:rPr lang="en-US" sz="2800" dirty="0" err="1" smtClean="0">
                <a:latin typeface="Comic Sans MS" pitchFamily="66" charset="0"/>
              </a:rPr>
              <a:t>hak-hak</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bisa</a:t>
            </a:r>
            <a:r>
              <a:rPr lang="en-US" sz="2800" dirty="0" smtClean="0">
                <a:latin typeface="Comic Sans MS" pitchFamily="66" charset="0"/>
              </a:rPr>
              <a:t> </a:t>
            </a:r>
            <a:r>
              <a:rPr lang="en-US" sz="2800" dirty="0" err="1" smtClean="0">
                <a:latin typeface="Comic Sans MS" pitchFamily="66" charset="0"/>
              </a:rPr>
              <a:t>terpenuhi</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dapat</a:t>
            </a:r>
            <a:r>
              <a:rPr lang="en-US" sz="2800" dirty="0" smtClean="0">
                <a:latin typeface="Comic Sans MS" pitchFamily="66" charset="0"/>
              </a:rPr>
              <a:t> </a:t>
            </a:r>
            <a:r>
              <a:rPr lang="en-US" sz="2800" dirty="0" err="1" smtClean="0">
                <a:latin typeface="Comic Sans MS" pitchFamily="66" charset="0"/>
              </a:rPr>
              <a:t>dilihat</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rmAutofit fontScale="90000"/>
          </a:bodyPr>
          <a:lstStyle/>
          <a:p>
            <a:pPr algn="ctr"/>
            <a:r>
              <a:rPr lang="en-US" dirty="0" err="1" smtClean="0">
                <a:latin typeface="Comic Sans MS" pitchFamily="66" charset="0"/>
              </a:rPr>
              <a:t>Pengantar</a:t>
            </a:r>
            <a:r>
              <a:rPr lang="en-US" dirty="0" smtClean="0">
                <a:latin typeface="Comic Sans MS" pitchFamily="66" charset="0"/>
              </a:rPr>
              <a:t> :</a:t>
            </a:r>
            <a:br>
              <a:rPr lang="en-US" dirty="0" smtClean="0">
                <a:latin typeface="Comic Sans MS" pitchFamily="66" charset="0"/>
              </a:rPr>
            </a:br>
            <a:r>
              <a:rPr lang="en-US" dirty="0" smtClean="0">
                <a:latin typeface="Comic Sans MS" pitchFamily="66" charset="0"/>
              </a:rPr>
              <a:t>TEORI KEDAULATAN RAKYAT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err="1" smtClean="0">
                <a:latin typeface="Comic Sans MS" pitchFamily="66" charset="0"/>
              </a:rPr>
              <a:t>Pengertian</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 </a:t>
            </a:r>
            <a:br>
              <a:rPr lang="en-US" dirty="0" smtClean="0">
                <a:latin typeface="Comic Sans MS" pitchFamily="66" charset="0"/>
              </a:rPr>
            </a:br>
            <a:r>
              <a:rPr lang="en-US" dirty="0" err="1" smtClean="0">
                <a:latin typeface="Comic Sans MS" pitchFamily="66" charset="0"/>
              </a:rPr>
              <a:t>Daulah</a:t>
            </a:r>
            <a:r>
              <a:rPr lang="en-US" dirty="0" smtClean="0">
                <a:latin typeface="Comic Sans MS" pitchFamily="66" charset="0"/>
              </a:rPr>
              <a:t> = </a:t>
            </a:r>
            <a:r>
              <a:rPr lang="en-US" dirty="0" err="1" smtClean="0">
                <a:latin typeface="Comic Sans MS" pitchFamily="66" charset="0"/>
              </a:rPr>
              <a:t>Kuasa</a:t>
            </a:r>
            <a:r>
              <a:rPr lang="en-US" dirty="0" smtClean="0">
                <a:latin typeface="Comic Sans MS" pitchFamily="66" charset="0"/>
              </a:rPr>
              <a:t> = </a:t>
            </a:r>
            <a:r>
              <a:rPr lang="en-US" dirty="0" err="1" smtClean="0">
                <a:latin typeface="Comic Sans MS" pitchFamily="66" charset="0"/>
              </a:rPr>
              <a:t>Kekuasaan</a:t>
            </a:r>
            <a:r>
              <a:rPr lang="en-US" dirty="0" smtClean="0">
                <a:latin typeface="Comic Sans MS" pitchFamily="66" charset="0"/>
              </a:rPr>
              <a:t>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(Jean </a:t>
            </a:r>
            <a:r>
              <a:rPr lang="en-US" dirty="0" err="1" smtClean="0">
                <a:latin typeface="Comic Sans MS" pitchFamily="66" charset="0"/>
              </a:rPr>
              <a:t>Bodin</a:t>
            </a:r>
            <a:r>
              <a:rPr lang="en-US" dirty="0" smtClean="0">
                <a:latin typeface="Comic Sans MS" pitchFamily="66" charset="0"/>
              </a:rPr>
              <a:t> </a:t>
            </a:r>
            <a:r>
              <a:rPr lang="en-US" dirty="0" err="1" smtClean="0">
                <a:latin typeface="Comic Sans MS" pitchFamily="66" charset="0"/>
              </a:rPr>
              <a:t>mengartikan</a:t>
            </a:r>
            <a:r>
              <a:rPr lang="en-US" dirty="0" smtClean="0">
                <a:latin typeface="Comic Sans MS" pitchFamily="66" charset="0"/>
              </a:rPr>
              <a:t> :</a:t>
            </a:r>
            <a:br>
              <a:rPr lang="en-US" dirty="0" smtClean="0">
                <a:latin typeface="Comic Sans MS" pitchFamily="66" charset="0"/>
              </a:rPr>
            </a:br>
            <a:r>
              <a:rPr lang="en-US" dirty="0" err="1" smtClean="0">
                <a:latin typeface="Comic Sans MS" pitchFamily="66" charset="0"/>
              </a:rPr>
              <a:t>kekuasaan</a:t>
            </a:r>
            <a:r>
              <a:rPr lang="en-US" dirty="0" smtClean="0">
                <a:latin typeface="Comic Sans MS" pitchFamily="66" charset="0"/>
              </a:rPr>
              <a:t> </a:t>
            </a:r>
            <a:r>
              <a:rPr lang="en-US" dirty="0" err="1" smtClean="0">
                <a:latin typeface="Comic Sans MS" pitchFamily="66" charset="0"/>
              </a:rPr>
              <a:t>tertinggi</a:t>
            </a:r>
            <a:r>
              <a:rPr lang="en-US" dirty="0" smtClean="0">
                <a:latin typeface="Comic Sans MS" pitchFamily="66" charset="0"/>
              </a:rPr>
              <a:t> </a:t>
            </a:r>
            <a:r>
              <a:rPr lang="en-US" dirty="0" err="1" smtClean="0">
                <a:latin typeface="Comic Sans MS" pitchFamily="66" charset="0"/>
              </a:rPr>
              <a:t>untuk</a:t>
            </a:r>
            <a:r>
              <a:rPr lang="en-US" dirty="0" smtClean="0">
                <a:latin typeface="Comic Sans MS" pitchFamily="66" charset="0"/>
              </a:rPr>
              <a:t> </a:t>
            </a:r>
            <a:r>
              <a:rPr lang="en-US" dirty="0" err="1" smtClean="0">
                <a:latin typeface="Comic Sans MS" pitchFamily="66" charset="0"/>
              </a:rPr>
              <a:t>membuat</a:t>
            </a:r>
            <a:r>
              <a:rPr lang="en-US" dirty="0" smtClean="0">
                <a:latin typeface="Comic Sans MS" pitchFamily="66" charset="0"/>
              </a:rPr>
              <a:t> </a:t>
            </a:r>
            <a:r>
              <a:rPr lang="en-US" dirty="0" err="1" smtClean="0">
                <a:latin typeface="Comic Sans MS" pitchFamily="66" charset="0"/>
              </a:rPr>
              <a:t>hukum</a:t>
            </a:r>
            <a:r>
              <a:rPr lang="en-US" dirty="0" smtClean="0">
                <a:latin typeface="Comic Sans MS" pitchFamily="66" charset="0"/>
              </a:rPr>
              <a:t> </a:t>
            </a:r>
            <a:r>
              <a:rPr lang="en-US" dirty="0" err="1" smtClean="0">
                <a:latin typeface="Comic Sans MS" pitchFamily="66" charset="0"/>
              </a:rPr>
              <a:t>dalam</a:t>
            </a:r>
            <a:r>
              <a:rPr lang="en-US" dirty="0" smtClean="0">
                <a:latin typeface="Comic Sans MS" pitchFamily="66" charset="0"/>
              </a:rPr>
              <a:t> </a:t>
            </a:r>
            <a:r>
              <a:rPr lang="en-US" dirty="0" err="1" smtClean="0">
                <a:latin typeface="Comic Sans MS" pitchFamily="66" charset="0"/>
              </a:rPr>
              <a:t>negara</a:t>
            </a:r>
            <a:r>
              <a:rPr lang="en-US" dirty="0" smtClean="0">
                <a:latin typeface="Comic Sans MS" pitchFamily="66" charset="0"/>
              </a:rPr>
              <a:t>).</a:t>
            </a:r>
            <a:br>
              <a:rPr lang="en-US" dirty="0" smtClean="0">
                <a:latin typeface="Comic Sans MS" pitchFamily="66" charset="0"/>
              </a:rPr>
            </a:br>
            <a:endParaRPr lang="en-US" dirty="0">
              <a:latin typeface="Comic Sans MS" pitchFamily="66" charset="0"/>
            </a:endParaRPr>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3600" dirty="0" smtClean="0">
                <a:latin typeface="Comic Sans MS" pitchFamily="66" charset="0"/>
              </a:rPr>
              <a:t>SISTEM PEMILU DI BAGI MENJADI DUA KELOMPOK :</a:t>
            </a: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1. DISTRIK</a:t>
            </a:r>
            <a:br>
              <a:rPr lang="en-US" sz="2800" dirty="0" smtClean="0">
                <a:latin typeface="Comic Sans MS" pitchFamily="66" charset="0"/>
              </a:rPr>
            </a:br>
            <a:r>
              <a:rPr lang="en-US" sz="2800" dirty="0" smtClean="0">
                <a:latin typeface="Comic Sans MS" pitchFamily="66" charset="0"/>
              </a:rPr>
              <a:t>2. PROPORSIONAL</a:t>
            </a:r>
            <a:br>
              <a:rPr lang="en-US" sz="2800" dirty="0" smtClean="0">
                <a:latin typeface="Comic Sans MS" pitchFamily="66" charset="0"/>
              </a:rPr>
            </a:br>
            <a:r>
              <a:rPr lang="en-US" sz="2800" dirty="0" smtClean="0">
                <a:latin typeface="Comic Sans MS" pitchFamily="66" charset="0"/>
              </a:rPr>
              <a:t> </a:t>
            </a:r>
            <a:endParaRPr lang="en-US" sz="2800" dirty="0">
              <a:latin typeface="Comic Sans MS" pitchFamily="66" charset="0"/>
            </a:endParaRPr>
          </a:p>
        </p:txBody>
      </p:sp>
    </p:spTree>
  </p:cSld>
  <p:clrMapOvr>
    <a:masterClrMapping/>
  </p:clrMapOvr>
  <p:transition spd="slow">
    <p:wedg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Autofit/>
          </a:bodyPr>
          <a:lstStyle/>
          <a:p>
            <a:pPr lvl="0"/>
            <a:r>
              <a:rPr lang="en-US" sz="3200" dirty="0" smtClean="0">
                <a:latin typeface="Comic Sans MS" pitchFamily="66" charset="0"/>
              </a:rPr>
              <a:t>1. SISTEM DISTRIK </a:t>
            </a: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a:t>
            </a:r>
            <a:r>
              <a:rPr lang="en-US" sz="2400" dirty="0" err="1" smtClean="0">
                <a:latin typeface="Comic Sans MS" pitchFamily="66" charset="0"/>
              </a:rPr>
              <a:t>satu</a:t>
            </a:r>
            <a:r>
              <a:rPr lang="en-US" sz="2400" dirty="0" smtClean="0">
                <a:latin typeface="Comic Sans MS" pitchFamily="66" charset="0"/>
              </a:rPr>
              <a:t> </a:t>
            </a:r>
            <a:r>
              <a:rPr lang="en-US" sz="2400" dirty="0" err="1" smtClean="0">
                <a:latin typeface="Comic Sans MS" pitchFamily="66" charset="0"/>
              </a:rPr>
              <a:t>daerah</a:t>
            </a:r>
            <a:r>
              <a:rPr lang="en-US" sz="2400" dirty="0" smtClean="0">
                <a:latin typeface="Comic Sans MS" pitchFamily="66" charset="0"/>
              </a:rPr>
              <a:t> </a:t>
            </a:r>
            <a:r>
              <a:rPr lang="en-US" sz="2400" dirty="0" err="1" smtClean="0">
                <a:latin typeface="Comic Sans MS" pitchFamily="66" charset="0"/>
              </a:rPr>
              <a:t>pemilihan</a:t>
            </a:r>
            <a:r>
              <a:rPr lang="en-US" sz="2400" dirty="0" smtClean="0">
                <a:latin typeface="Comic Sans MS" pitchFamily="66" charset="0"/>
              </a:rPr>
              <a:t> </a:t>
            </a:r>
            <a:r>
              <a:rPr lang="en-US" sz="2400" dirty="0" err="1" smtClean="0">
                <a:latin typeface="Comic Sans MS" pitchFamily="66" charset="0"/>
              </a:rPr>
              <a:t>memilih</a:t>
            </a:r>
            <a:r>
              <a:rPr lang="en-US" sz="2400" dirty="0" smtClean="0">
                <a:latin typeface="Comic Sans MS" pitchFamily="66" charset="0"/>
              </a:rPr>
              <a:t> </a:t>
            </a:r>
            <a:r>
              <a:rPr lang="en-US" sz="2400" dirty="0" err="1" smtClean="0">
                <a:latin typeface="Comic Sans MS" pitchFamily="66" charset="0"/>
              </a:rPr>
              <a:t>satu</a:t>
            </a:r>
            <a:r>
              <a:rPr lang="en-US" sz="2400" dirty="0" smtClean="0">
                <a:latin typeface="Comic Sans MS" pitchFamily="66" charset="0"/>
              </a:rPr>
              <a:t> </a:t>
            </a:r>
            <a:r>
              <a:rPr lang="en-US" sz="2400" dirty="0" err="1" smtClean="0">
                <a:latin typeface="Comic Sans MS" pitchFamily="66" charset="0"/>
              </a:rPr>
              <a:t>wakil</a:t>
            </a:r>
            <a:r>
              <a:rPr lang="en-US" sz="2400" dirty="0" smtClean="0">
                <a:latin typeface="Comic Sans MS" pitchFamily="66" charset="0"/>
              </a:rPr>
              <a:t> ). </a:t>
            </a:r>
            <a:br>
              <a:rPr lang="en-US" sz="2400" dirty="0" smtClean="0">
                <a:latin typeface="Comic Sans MS" pitchFamily="66" charset="0"/>
              </a:rPr>
            </a:br>
            <a:r>
              <a:rPr lang="en-US" sz="2400" dirty="0" err="1" smtClean="0">
                <a:latin typeface="Comic Sans MS" pitchFamily="66" charset="0"/>
              </a:rPr>
              <a:t>Didalam</a:t>
            </a:r>
            <a:r>
              <a:rPr lang="en-US" sz="2400" dirty="0" smtClean="0">
                <a:latin typeface="Comic Sans MS" pitchFamily="66" charset="0"/>
              </a:rPr>
              <a:t> </a:t>
            </a:r>
            <a:r>
              <a:rPr lang="en-US" sz="2400" dirty="0" err="1" smtClean="0">
                <a:latin typeface="Comic Sans MS" pitchFamily="66" charset="0"/>
              </a:rPr>
              <a:t>sistem</a:t>
            </a:r>
            <a:r>
              <a:rPr lang="en-US" sz="2400" dirty="0" smtClean="0">
                <a:latin typeface="Comic Sans MS" pitchFamily="66" charset="0"/>
              </a:rPr>
              <a:t> </a:t>
            </a:r>
            <a:r>
              <a:rPr lang="en-US" sz="2400" dirty="0" err="1" smtClean="0">
                <a:latin typeface="Comic Sans MS" pitchFamily="66" charset="0"/>
              </a:rPr>
              <a:t>distrik</a:t>
            </a:r>
            <a:r>
              <a:rPr lang="en-US" sz="2400" dirty="0" smtClean="0">
                <a:latin typeface="Comic Sans MS" pitchFamily="66" charset="0"/>
              </a:rPr>
              <a:t> </a:t>
            </a:r>
            <a:r>
              <a:rPr lang="en-US" sz="2400" dirty="0" err="1" smtClean="0">
                <a:latin typeface="Comic Sans MS" pitchFamily="66" charset="0"/>
              </a:rPr>
              <a:t>satu</a:t>
            </a:r>
            <a:r>
              <a:rPr lang="en-US" sz="2400" dirty="0" smtClean="0">
                <a:latin typeface="Comic Sans MS" pitchFamily="66" charset="0"/>
              </a:rPr>
              <a:t> </a:t>
            </a:r>
            <a:r>
              <a:rPr lang="en-US" sz="2400" dirty="0" err="1" smtClean="0">
                <a:latin typeface="Comic Sans MS" pitchFamily="66" charset="0"/>
              </a:rPr>
              <a:t>wilayah</a:t>
            </a:r>
            <a:r>
              <a:rPr lang="en-US" sz="2400" dirty="0" smtClean="0">
                <a:latin typeface="Comic Sans MS" pitchFamily="66" charset="0"/>
              </a:rPr>
              <a:t> </a:t>
            </a:r>
            <a:r>
              <a:rPr lang="en-US" sz="2400" dirty="0" err="1" smtClean="0">
                <a:latin typeface="Comic Sans MS" pitchFamily="66" charset="0"/>
              </a:rPr>
              <a:t>kecil</a:t>
            </a:r>
            <a:r>
              <a:rPr lang="en-US" sz="2400" dirty="0" smtClean="0">
                <a:latin typeface="Comic Sans MS" pitchFamily="66" charset="0"/>
              </a:rPr>
              <a:t> </a:t>
            </a:r>
            <a:r>
              <a:rPr lang="en-US" sz="2400" dirty="0" err="1" smtClean="0">
                <a:latin typeface="Comic Sans MS" pitchFamily="66" charset="0"/>
              </a:rPr>
              <a:t>memilih</a:t>
            </a:r>
            <a:r>
              <a:rPr lang="en-US" sz="2400" dirty="0" smtClean="0">
                <a:latin typeface="Comic Sans MS" pitchFamily="66" charset="0"/>
              </a:rPr>
              <a:t> </a:t>
            </a:r>
            <a:r>
              <a:rPr lang="en-US" sz="2400" dirty="0" err="1" smtClean="0">
                <a:latin typeface="Comic Sans MS" pitchFamily="66" charset="0"/>
              </a:rPr>
              <a:t>satu</a:t>
            </a:r>
            <a:r>
              <a:rPr lang="en-US" sz="2400" dirty="0" smtClean="0">
                <a:latin typeface="Comic Sans MS" pitchFamily="66" charset="0"/>
              </a:rPr>
              <a:t> </a:t>
            </a:r>
            <a:r>
              <a:rPr lang="en-US" sz="2400" dirty="0" err="1" smtClean="0">
                <a:latin typeface="Comic Sans MS" pitchFamily="66" charset="0"/>
              </a:rPr>
              <a:t>wakil</a:t>
            </a:r>
            <a:r>
              <a:rPr lang="en-US" sz="2400" dirty="0" smtClean="0">
                <a:latin typeface="Comic Sans MS" pitchFamily="66" charset="0"/>
              </a:rPr>
              <a:t> </a:t>
            </a:r>
            <a:r>
              <a:rPr lang="en-US" sz="2400" dirty="0" err="1" smtClean="0">
                <a:latin typeface="Comic Sans MS" pitchFamily="66" charset="0"/>
              </a:rPr>
              <a:t>tunggal</a:t>
            </a:r>
            <a:r>
              <a:rPr lang="en-US" sz="2400" dirty="0" smtClean="0">
                <a:latin typeface="Comic Sans MS" pitchFamily="66" charset="0"/>
              </a:rPr>
              <a:t> </a:t>
            </a:r>
            <a:r>
              <a:rPr lang="en-US" sz="2400" dirty="0" err="1" smtClean="0">
                <a:latin typeface="Comic Sans MS" pitchFamily="66" charset="0"/>
              </a:rPr>
              <a:t>atas</a:t>
            </a:r>
            <a:r>
              <a:rPr lang="en-US" sz="2400" dirty="0" smtClean="0">
                <a:latin typeface="Comic Sans MS" pitchFamily="66" charset="0"/>
              </a:rPr>
              <a:t> </a:t>
            </a:r>
            <a:r>
              <a:rPr lang="en-US" sz="2400" dirty="0" err="1" smtClean="0">
                <a:latin typeface="Comic Sans MS" pitchFamily="66" charset="0"/>
              </a:rPr>
              <a:t>dasar</a:t>
            </a:r>
            <a:r>
              <a:rPr lang="en-US" sz="2400" dirty="0" smtClean="0">
                <a:latin typeface="Comic Sans MS" pitchFamily="66" charset="0"/>
              </a:rPr>
              <a:t> </a:t>
            </a:r>
            <a:r>
              <a:rPr lang="en-US" sz="2400" dirty="0" err="1" smtClean="0">
                <a:latin typeface="Comic Sans MS" pitchFamily="66" charset="0"/>
              </a:rPr>
              <a:t>suara</a:t>
            </a:r>
            <a:r>
              <a:rPr lang="en-US" sz="2400" dirty="0" smtClean="0">
                <a:latin typeface="Comic Sans MS" pitchFamily="66" charset="0"/>
              </a:rPr>
              <a:t> </a:t>
            </a:r>
            <a:r>
              <a:rPr lang="en-US" sz="2400" dirty="0" err="1" smtClean="0">
                <a:latin typeface="Comic Sans MS" pitchFamily="66" charset="0"/>
              </a:rPr>
              <a:t>terbanyak</a:t>
            </a:r>
            <a:r>
              <a:rPr lang="en-US" sz="2400" dirty="0" smtClean="0">
                <a:latin typeface="Comic Sans MS" pitchFamily="66" charset="0"/>
              </a:rPr>
              <a:t>. </a:t>
            </a:r>
            <a:br>
              <a:rPr lang="en-US" sz="2400" dirty="0" smtClean="0">
                <a:latin typeface="Comic Sans MS" pitchFamily="66" charset="0"/>
              </a:rPr>
            </a:br>
            <a:endParaRPr lang="en-US" sz="2400" dirty="0">
              <a:latin typeface="Comic Sans MS" pitchFamily="66" charset="0"/>
            </a:endParaRP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839200" cy="1143000"/>
          </a:xfrm>
        </p:spPr>
        <p:txBody>
          <a:bodyPr>
            <a:noAutofit/>
          </a:bodyPr>
          <a:lstStyle/>
          <a:p>
            <a:r>
              <a:rPr lang="en-US" sz="2400" dirty="0" smtClean="0">
                <a:latin typeface="Comic Sans MS" pitchFamily="66" charset="0"/>
              </a:rPr>
              <a:t>SISTEM DISTRIK MEMILIKI VARIASI, YAKNI :</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000" i="1" dirty="0" smtClean="0">
                <a:latin typeface="Comic Sans MS" pitchFamily="66" charset="0"/>
              </a:rPr>
              <a:t>(a). firs past the post</a:t>
            </a:r>
            <a:r>
              <a:rPr lang="en-US" sz="2000" dirty="0" smtClean="0">
                <a:latin typeface="Comic Sans MS" pitchFamily="66" charset="0"/>
              </a:rPr>
              <a:t> : </a:t>
            </a:r>
            <a:r>
              <a:rPr lang="en-US" sz="2000" dirty="0" err="1" smtClean="0">
                <a:latin typeface="Comic Sans MS" pitchFamily="66" charset="0"/>
              </a:rPr>
              <a:t>sistem</a:t>
            </a:r>
            <a:r>
              <a:rPr lang="en-US" sz="2000" dirty="0" smtClean="0">
                <a:latin typeface="Comic Sans MS" pitchFamily="66" charset="0"/>
              </a:rPr>
              <a:t> yang </a:t>
            </a:r>
            <a:r>
              <a:rPr lang="en-US" sz="2000" dirty="0" err="1" smtClean="0">
                <a:latin typeface="Comic Sans MS" pitchFamily="66" charset="0"/>
              </a:rPr>
              <a:t>menggunakan</a:t>
            </a:r>
            <a:r>
              <a:rPr lang="en-US" sz="2000" dirty="0" smtClean="0">
                <a:latin typeface="Comic Sans MS" pitchFamily="66" charset="0"/>
              </a:rPr>
              <a:t> single </a:t>
            </a:r>
            <a:r>
              <a:rPr lang="en-US" sz="2000" dirty="0" err="1" smtClean="0">
                <a:latin typeface="Comic Sans MS" pitchFamily="66" charset="0"/>
              </a:rPr>
              <a:t>memberdistrict</a:t>
            </a:r>
            <a:r>
              <a:rPr lang="en-US" sz="2000" dirty="0" smtClean="0">
                <a:latin typeface="Comic Sans MS" pitchFamily="66" charset="0"/>
              </a:rPr>
              <a:t> </a:t>
            </a:r>
            <a:r>
              <a:rPr lang="en-US" sz="2000" dirty="0" err="1" smtClean="0">
                <a:latin typeface="Comic Sans MS" pitchFamily="66" charset="0"/>
              </a:rPr>
              <a:t>dan</a:t>
            </a:r>
            <a:r>
              <a:rPr lang="en-US" sz="2000" dirty="0" smtClean="0">
                <a:latin typeface="Comic Sans MS" pitchFamily="66" charset="0"/>
              </a:rPr>
              <a:t> </a:t>
            </a:r>
            <a:r>
              <a:rPr lang="en-US" sz="2000" dirty="0" err="1" smtClean="0">
                <a:latin typeface="Comic Sans MS" pitchFamily="66" charset="0"/>
              </a:rPr>
              <a:t>pemilihan</a:t>
            </a:r>
            <a:r>
              <a:rPr lang="en-US" sz="2000" dirty="0" smtClean="0">
                <a:latin typeface="Comic Sans MS" pitchFamily="66" charset="0"/>
              </a:rPr>
              <a:t> yang </a:t>
            </a:r>
            <a:r>
              <a:rPr lang="en-US" sz="2000" dirty="0" err="1" smtClean="0">
                <a:latin typeface="Comic Sans MS" pitchFamily="66" charset="0"/>
              </a:rPr>
              <a:t>berpusat</a:t>
            </a:r>
            <a:r>
              <a:rPr lang="en-US" sz="2000" dirty="0" smtClean="0">
                <a:latin typeface="Comic Sans MS" pitchFamily="66" charset="0"/>
              </a:rPr>
              <a:t> </a:t>
            </a:r>
            <a:r>
              <a:rPr lang="en-US" sz="2000" dirty="0" err="1" smtClean="0">
                <a:latin typeface="Comic Sans MS" pitchFamily="66" charset="0"/>
              </a:rPr>
              <a:t>pada</a:t>
            </a:r>
            <a:r>
              <a:rPr lang="en-US" sz="2000" dirty="0" smtClean="0">
                <a:latin typeface="Comic Sans MS" pitchFamily="66" charset="0"/>
              </a:rPr>
              <a:t> </a:t>
            </a:r>
            <a:r>
              <a:rPr lang="en-US" sz="2000" dirty="0" err="1" smtClean="0">
                <a:latin typeface="Comic Sans MS" pitchFamily="66" charset="0"/>
              </a:rPr>
              <a:t>calon</a:t>
            </a:r>
            <a:r>
              <a:rPr lang="en-US" sz="2000" dirty="0" smtClean="0">
                <a:latin typeface="Comic Sans MS" pitchFamily="66" charset="0"/>
              </a:rPr>
              <a:t>, </a:t>
            </a:r>
            <a:r>
              <a:rPr lang="en-US" sz="2000" dirty="0" err="1" smtClean="0">
                <a:latin typeface="Comic Sans MS" pitchFamily="66" charset="0"/>
              </a:rPr>
              <a:t>pemenagnya</a:t>
            </a:r>
            <a:r>
              <a:rPr lang="en-US" sz="2000" dirty="0" smtClean="0">
                <a:latin typeface="Comic Sans MS" pitchFamily="66" charset="0"/>
              </a:rPr>
              <a:t> </a:t>
            </a:r>
            <a:r>
              <a:rPr lang="en-US" sz="2000" dirty="0" err="1" smtClean="0">
                <a:latin typeface="Comic Sans MS" pitchFamily="66" charset="0"/>
              </a:rPr>
              <a:t>adalah</a:t>
            </a:r>
            <a:r>
              <a:rPr lang="en-US" sz="2000" dirty="0" smtClean="0">
                <a:latin typeface="Comic Sans MS" pitchFamily="66" charset="0"/>
              </a:rPr>
              <a:t> </a:t>
            </a:r>
            <a:r>
              <a:rPr lang="en-US" sz="2000" dirty="0" err="1" smtClean="0">
                <a:latin typeface="Comic Sans MS" pitchFamily="66" charset="0"/>
              </a:rPr>
              <a:t>calon</a:t>
            </a:r>
            <a:r>
              <a:rPr lang="en-US" sz="2000" dirty="0" smtClean="0">
                <a:latin typeface="Comic Sans MS" pitchFamily="66" charset="0"/>
              </a:rPr>
              <a:t> yang </a:t>
            </a:r>
            <a:r>
              <a:rPr lang="en-US" sz="2000" dirty="0" err="1" smtClean="0">
                <a:latin typeface="Comic Sans MS" pitchFamily="66" charset="0"/>
              </a:rPr>
              <a:t>memiliki</a:t>
            </a:r>
            <a:r>
              <a:rPr lang="en-US" sz="2000" dirty="0" smtClean="0">
                <a:latin typeface="Comic Sans MS" pitchFamily="66" charset="0"/>
              </a:rPr>
              <a:t> </a:t>
            </a:r>
            <a:r>
              <a:rPr lang="en-US" sz="2000" dirty="0" err="1" smtClean="0">
                <a:latin typeface="Comic Sans MS" pitchFamily="66" charset="0"/>
              </a:rPr>
              <a:t>suara</a:t>
            </a:r>
            <a:r>
              <a:rPr lang="en-US" sz="2000" dirty="0" smtClean="0">
                <a:latin typeface="Comic Sans MS" pitchFamily="66" charset="0"/>
              </a:rPr>
              <a:t> </a:t>
            </a:r>
            <a:r>
              <a:rPr lang="en-US" sz="2000" dirty="0" err="1" smtClean="0">
                <a:latin typeface="Comic Sans MS" pitchFamily="66" charset="0"/>
              </a:rPr>
              <a:t>terbanyak</a:t>
            </a:r>
            <a:r>
              <a:rPr lang="en-US" sz="2000" dirty="0" smtClean="0">
                <a:latin typeface="Comic Sans MS" pitchFamily="66" charset="0"/>
              </a:rPr>
              <a:t>.</a:t>
            </a:r>
            <a:br>
              <a:rPr lang="en-US" sz="2000" dirty="0" smtClean="0">
                <a:latin typeface="Comic Sans MS" pitchFamily="66" charset="0"/>
              </a:rPr>
            </a:br>
            <a:r>
              <a:rPr lang="en-US" sz="2000" dirty="0" smtClean="0">
                <a:latin typeface="Comic Sans MS" pitchFamily="66" charset="0"/>
              </a:rPr>
              <a:t/>
            </a:r>
            <a:br>
              <a:rPr lang="en-US" sz="2000" dirty="0" smtClean="0">
                <a:latin typeface="Comic Sans MS" pitchFamily="66" charset="0"/>
              </a:rPr>
            </a:br>
            <a:r>
              <a:rPr lang="en-US" sz="2000" i="1" dirty="0" smtClean="0">
                <a:latin typeface="Comic Sans MS" pitchFamily="66" charset="0"/>
              </a:rPr>
              <a:t>(b).the two round system</a:t>
            </a:r>
            <a:r>
              <a:rPr lang="en-US" sz="2000" dirty="0" smtClean="0">
                <a:latin typeface="Comic Sans MS" pitchFamily="66" charset="0"/>
              </a:rPr>
              <a:t> : </a:t>
            </a:r>
            <a:r>
              <a:rPr lang="en-US" sz="2000" dirty="0" err="1" smtClean="0">
                <a:latin typeface="Comic Sans MS" pitchFamily="66" charset="0"/>
              </a:rPr>
              <a:t>sistem</a:t>
            </a:r>
            <a:r>
              <a:rPr lang="en-US" sz="2000" dirty="0" smtClean="0">
                <a:latin typeface="Comic Sans MS" pitchFamily="66" charset="0"/>
              </a:rPr>
              <a:t> </a:t>
            </a:r>
            <a:r>
              <a:rPr lang="en-US" sz="2000" dirty="0" err="1" smtClean="0">
                <a:latin typeface="Comic Sans MS" pitchFamily="66" charset="0"/>
              </a:rPr>
              <a:t>ini</a:t>
            </a:r>
            <a:r>
              <a:rPr lang="en-US" sz="2000" dirty="0" smtClean="0">
                <a:latin typeface="Comic Sans MS" pitchFamily="66" charset="0"/>
              </a:rPr>
              <a:t> </a:t>
            </a:r>
            <a:r>
              <a:rPr lang="en-US" sz="2000" dirty="0" err="1" smtClean="0">
                <a:latin typeface="Comic Sans MS" pitchFamily="66" charset="0"/>
              </a:rPr>
              <a:t>menggunakan</a:t>
            </a:r>
            <a:r>
              <a:rPr lang="en-US" sz="2000" dirty="0" smtClean="0">
                <a:latin typeface="Comic Sans MS" pitchFamily="66" charset="0"/>
              </a:rPr>
              <a:t> </a:t>
            </a:r>
            <a:r>
              <a:rPr lang="en-US" sz="2000" dirty="0" err="1" smtClean="0">
                <a:latin typeface="Comic Sans MS" pitchFamily="66" charset="0"/>
              </a:rPr>
              <a:t>putaran</a:t>
            </a:r>
            <a:r>
              <a:rPr lang="en-US" sz="2000" dirty="0" smtClean="0">
                <a:latin typeface="Comic Sans MS" pitchFamily="66" charset="0"/>
              </a:rPr>
              <a:t> </a:t>
            </a:r>
            <a:r>
              <a:rPr lang="en-US" sz="2000" dirty="0" err="1" smtClean="0">
                <a:latin typeface="Comic Sans MS" pitchFamily="66" charset="0"/>
              </a:rPr>
              <a:t>kedua</a:t>
            </a:r>
            <a:r>
              <a:rPr lang="en-US" sz="2000" dirty="0" smtClean="0">
                <a:latin typeface="Comic Sans MS" pitchFamily="66" charset="0"/>
              </a:rPr>
              <a:t> </a:t>
            </a:r>
            <a:r>
              <a:rPr lang="en-US" sz="2000" dirty="0" err="1" smtClean="0">
                <a:latin typeface="Comic Sans MS" pitchFamily="66" charset="0"/>
              </a:rPr>
              <a:t>sebagai</a:t>
            </a:r>
            <a:r>
              <a:rPr lang="en-US" sz="2000" dirty="0" smtClean="0">
                <a:latin typeface="Comic Sans MS" pitchFamily="66" charset="0"/>
              </a:rPr>
              <a:t> </a:t>
            </a:r>
            <a:r>
              <a:rPr lang="en-US" sz="2000" dirty="0" err="1" smtClean="0">
                <a:latin typeface="Comic Sans MS" pitchFamily="66" charset="0"/>
              </a:rPr>
              <a:t>landasan</a:t>
            </a:r>
            <a:r>
              <a:rPr lang="en-US" sz="2000" dirty="0" smtClean="0">
                <a:latin typeface="Comic Sans MS" pitchFamily="66" charset="0"/>
              </a:rPr>
              <a:t> </a:t>
            </a:r>
            <a:r>
              <a:rPr lang="en-US" sz="2000" dirty="0" err="1" smtClean="0">
                <a:latin typeface="Comic Sans MS" pitchFamily="66" charset="0"/>
              </a:rPr>
              <a:t>untuk</a:t>
            </a:r>
            <a:r>
              <a:rPr lang="en-US" sz="2000" dirty="0" smtClean="0">
                <a:latin typeface="Comic Sans MS" pitchFamily="66" charset="0"/>
              </a:rPr>
              <a:t> </a:t>
            </a:r>
            <a:r>
              <a:rPr lang="en-US" sz="2000" dirty="0" err="1" smtClean="0">
                <a:latin typeface="Comic Sans MS" pitchFamily="66" charset="0"/>
              </a:rPr>
              <a:t>menentukan</a:t>
            </a:r>
            <a:r>
              <a:rPr lang="en-US" sz="2000" dirty="0" smtClean="0">
                <a:latin typeface="Comic Sans MS" pitchFamily="66" charset="0"/>
              </a:rPr>
              <a:t> </a:t>
            </a:r>
            <a:r>
              <a:rPr lang="en-US" sz="2000" dirty="0" err="1" smtClean="0">
                <a:latin typeface="Comic Sans MS" pitchFamily="66" charset="0"/>
              </a:rPr>
              <a:t>pemenang</a:t>
            </a:r>
            <a:r>
              <a:rPr lang="en-US" sz="2000" dirty="0" smtClean="0">
                <a:latin typeface="Comic Sans MS" pitchFamily="66" charset="0"/>
              </a:rPr>
              <a:t> </a:t>
            </a:r>
            <a:r>
              <a:rPr lang="en-US" sz="2000" dirty="0" err="1" smtClean="0">
                <a:latin typeface="Comic Sans MS" pitchFamily="66" charset="0"/>
              </a:rPr>
              <a:t>pemilu</a:t>
            </a:r>
            <a:r>
              <a:rPr lang="en-US" sz="2000" dirty="0" smtClean="0">
                <a:latin typeface="Comic Sans MS" pitchFamily="66" charset="0"/>
              </a:rPr>
              <a:t>. </a:t>
            </a:r>
            <a:r>
              <a:rPr lang="en-US" sz="2000" dirty="0" err="1" smtClean="0">
                <a:latin typeface="Comic Sans MS" pitchFamily="66" charset="0"/>
              </a:rPr>
              <a:t>hal</a:t>
            </a:r>
            <a:r>
              <a:rPr lang="en-US" sz="2000" dirty="0" smtClean="0">
                <a:latin typeface="Comic Sans MS" pitchFamily="66" charset="0"/>
              </a:rPr>
              <a:t> </a:t>
            </a:r>
            <a:r>
              <a:rPr lang="en-US" sz="2000" dirty="0" err="1" smtClean="0">
                <a:latin typeface="Comic Sans MS" pitchFamily="66" charset="0"/>
              </a:rPr>
              <a:t>ini</a:t>
            </a:r>
            <a:r>
              <a:rPr lang="en-US" sz="2000" dirty="0" smtClean="0">
                <a:latin typeface="Comic Sans MS" pitchFamily="66" charset="0"/>
              </a:rPr>
              <a:t> </a:t>
            </a:r>
            <a:r>
              <a:rPr lang="en-US" sz="2000" dirty="0" err="1" smtClean="0">
                <a:latin typeface="Comic Sans MS" pitchFamily="66" charset="0"/>
              </a:rPr>
              <a:t>dilakukan</a:t>
            </a:r>
            <a:r>
              <a:rPr lang="en-US" sz="2000" dirty="0" smtClean="0">
                <a:latin typeface="Comic Sans MS" pitchFamily="66" charset="0"/>
              </a:rPr>
              <a:t> </a:t>
            </a:r>
            <a:r>
              <a:rPr lang="en-US" sz="2000" dirty="0" err="1" smtClean="0">
                <a:latin typeface="Comic Sans MS" pitchFamily="66" charset="0"/>
              </a:rPr>
              <a:t>untuk</a:t>
            </a:r>
            <a:r>
              <a:rPr lang="en-US" sz="2000" dirty="0" smtClean="0">
                <a:latin typeface="Comic Sans MS" pitchFamily="66" charset="0"/>
              </a:rPr>
              <a:t> </a:t>
            </a:r>
            <a:r>
              <a:rPr lang="en-US" sz="2000" dirty="0" err="1" smtClean="0">
                <a:latin typeface="Comic Sans MS" pitchFamily="66" charset="0"/>
              </a:rPr>
              <a:t>menghasilkan</a:t>
            </a:r>
            <a:r>
              <a:rPr lang="en-US" sz="2000" dirty="0" smtClean="0">
                <a:latin typeface="Comic Sans MS" pitchFamily="66" charset="0"/>
              </a:rPr>
              <a:t> </a:t>
            </a:r>
            <a:r>
              <a:rPr lang="en-US" sz="2000" dirty="0" err="1" smtClean="0">
                <a:latin typeface="Comic Sans MS" pitchFamily="66" charset="0"/>
              </a:rPr>
              <a:t>pemenang</a:t>
            </a:r>
            <a:r>
              <a:rPr lang="en-US" sz="2000" dirty="0" smtClean="0">
                <a:latin typeface="Comic Sans MS" pitchFamily="66" charset="0"/>
              </a:rPr>
              <a:t> yang </a:t>
            </a:r>
            <a:r>
              <a:rPr lang="en-US" sz="2000" dirty="0" err="1" smtClean="0">
                <a:latin typeface="Comic Sans MS" pitchFamily="66" charset="0"/>
              </a:rPr>
              <a:t>memperoleh</a:t>
            </a:r>
            <a:r>
              <a:rPr lang="en-US" sz="2000" dirty="0" smtClean="0">
                <a:latin typeface="Comic Sans MS" pitchFamily="66" charset="0"/>
              </a:rPr>
              <a:t> </a:t>
            </a:r>
            <a:r>
              <a:rPr lang="en-US" sz="2000" dirty="0" err="1" smtClean="0">
                <a:latin typeface="Comic Sans MS" pitchFamily="66" charset="0"/>
              </a:rPr>
              <a:t>suara</a:t>
            </a:r>
            <a:r>
              <a:rPr lang="en-US" sz="2000" dirty="0" smtClean="0">
                <a:latin typeface="Comic Sans MS" pitchFamily="66" charset="0"/>
              </a:rPr>
              <a:t> </a:t>
            </a:r>
            <a:r>
              <a:rPr lang="en-US" sz="2000" dirty="0" err="1" smtClean="0">
                <a:latin typeface="Comic Sans MS" pitchFamily="66" charset="0"/>
              </a:rPr>
              <a:t>mayoritas</a:t>
            </a:r>
            <a:r>
              <a:rPr lang="en-US" sz="2000" dirty="0" smtClean="0">
                <a:latin typeface="Comic Sans MS" pitchFamily="66" charset="0"/>
              </a:rPr>
              <a:t>.</a:t>
            </a:r>
            <a:br>
              <a:rPr lang="en-US" sz="2000" dirty="0" smtClean="0">
                <a:latin typeface="Comic Sans MS" pitchFamily="66" charset="0"/>
              </a:rPr>
            </a:br>
            <a:r>
              <a:rPr lang="en-US" sz="2000" dirty="0" smtClean="0">
                <a:latin typeface="Comic Sans MS" pitchFamily="66" charset="0"/>
              </a:rPr>
              <a:t/>
            </a:r>
            <a:br>
              <a:rPr lang="en-US" sz="2000" dirty="0" smtClean="0">
                <a:latin typeface="Comic Sans MS" pitchFamily="66" charset="0"/>
              </a:rPr>
            </a:br>
            <a:r>
              <a:rPr lang="en-US" sz="2000" i="1" dirty="0" smtClean="0">
                <a:latin typeface="Comic Sans MS" pitchFamily="66" charset="0"/>
              </a:rPr>
              <a:t>(c). the alternative vote</a:t>
            </a:r>
            <a:r>
              <a:rPr lang="en-US" sz="2000" dirty="0" smtClean="0">
                <a:latin typeface="Comic Sans MS" pitchFamily="66" charset="0"/>
              </a:rPr>
              <a:t> : </a:t>
            </a:r>
            <a:r>
              <a:rPr lang="en-US" sz="2000" dirty="0" err="1" smtClean="0">
                <a:latin typeface="Comic Sans MS" pitchFamily="66" charset="0"/>
              </a:rPr>
              <a:t>sama</a:t>
            </a:r>
            <a:r>
              <a:rPr lang="en-US" sz="2000" dirty="0" smtClean="0">
                <a:latin typeface="Comic Sans MS" pitchFamily="66" charset="0"/>
              </a:rPr>
              <a:t> </a:t>
            </a:r>
            <a:r>
              <a:rPr lang="en-US" sz="2000" dirty="0" err="1" smtClean="0">
                <a:latin typeface="Comic Sans MS" pitchFamily="66" charset="0"/>
              </a:rPr>
              <a:t>seperti</a:t>
            </a:r>
            <a:r>
              <a:rPr lang="en-US" sz="2000" dirty="0" smtClean="0">
                <a:latin typeface="Comic Sans MS" pitchFamily="66" charset="0"/>
              </a:rPr>
              <a:t> </a:t>
            </a:r>
            <a:r>
              <a:rPr lang="en-US" sz="2000" i="1" dirty="0" smtClean="0">
                <a:latin typeface="Comic Sans MS" pitchFamily="66" charset="0"/>
              </a:rPr>
              <a:t>firs past the post</a:t>
            </a:r>
            <a:r>
              <a:rPr lang="en-US" sz="2000" dirty="0" smtClean="0">
                <a:latin typeface="Comic Sans MS" pitchFamily="66" charset="0"/>
              </a:rPr>
              <a:t> </a:t>
            </a:r>
            <a:r>
              <a:rPr lang="en-US" sz="2000" dirty="0" err="1" smtClean="0">
                <a:latin typeface="Comic Sans MS" pitchFamily="66" charset="0"/>
              </a:rPr>
              <a:t>bedanya</a:t>
            </a:r>
            <a:r>
              <a:rPr lang="en-US" sz="2000" dirty="0" smtClean="0">
                <a:latin typeface="Comic Sans MS" pitchFamily="66" charset="0"/>
              </a:rPr>
              <a:t> </a:t>
            </a:r>
            <a:r>
              <a:rPr lang="en-US" sz="2000" dirty="0" err="1" smtClean="0">
                <a:latin typeface="Comic Sans MS" pitchFamily="66" charset="0"/>
              </a:rPr>
              <a:t>para</a:t>
            </a:r>
            <a:r>
              <a:rPr lang="en-US" sz="2000" dirty="0" smtClean="0">
                <a:latin typeface="Comic Sans MS" pitchFamily="66" charset="0"/>
              </a:rPr>
              <a:t> </a:t>
            </a:r>
            <a:r>
              <a:rPr lang="en-US" sz="2000" dirty="0" err="1" smtClean="0">
                <a:latin typeface="Comic Sans MS" pitchFamily="66" charset="0"/>
              </a:rPr>
              <a:t>pemilih</a:t>
            </a:r>
            <a:r>
              <a:rPr lang="en-US" sz="2000" dirty="0" smtClean="0">
                <a:latin typeface="Comic Sans MS" pitchFamily="66" charset="0"/>
              </a:rPr>
              <a:t> </a:t>
            </a:r>
            <a:r>
              <a:rPr lang="en-US" sz="2000" dirty="0" err="1" smtClean="0">
                <a:latin typeface="Comic Sans MS" pitchFamily="66" charset="0"/>
              </a:rPr>
              <a:t>diberi</a:t>
            </a:r>
            <a:r>
              <a:rPr lang="en-US" sz="2000" dirty="0" smtClean="0">
                <a:latin typeface="Comic Sans MS" pitchFamily="66" charset="0"/>
              </a:rPr>
              <a:t> </a:t>
            </a:r>
            <a:r>
              <a:rPr lang="en-US" sz="2000" dirty="0" err="1" smtClean="0">
                <a:latin typeface="Comic Sans MS" pitchFamily="66" charset="0"/>
              </a:rPr>
              <a:t>otoritas</a:t>
            </a:r>
            <a:r>
              <a:rPr lang="en-US" sz="2000" dirty="0" smtClean="0">
                <a:latin typeface="Comic Sans MS" pitchFamily="66" charset="0"/>
              </a:rPr>
              <a:t> </a:t>
            </a:r>
            <a:r>
              <a:rPr lang="en-US" sz="2000" dirty="0" err="1" smtClean="0">
                <a:latin typeface="Comic Sans MS" pitchFamily="66" charset="0"/>
              </a:rPr>
              <a:t>untuk</a:t>
            </a:r>
            <a:r>
              <a:rPr lang="en-US" sz="2000" dirty="0" smtClean="0">
                <a:latin typeface="Comic Sans MS" pitchFamily="66" charset="0"/>
              </a:rPr>
              <a:t> </a:t>
            </a:r>
            <a:r>
              <a:rPr lang="en-US" sz="2000" dirty="0" err="1" smtClean="0">
                <a:latin typeface="Comic Sans MS" pitchFamily="66" charset="0"/>
              </a:rPr>
              <a:t>menentukan</a:t>
            </a:r>
            <a:r>
              <a:rPr lang="en-US" sz="2000" dirty="0" smtClean="0">
                <a:latin typeface="Comic Sans MS" pitchFamily="66" charset="0"/>
              </a:rPr>
              <a:t> </a:t>
            </a:r>
            <a:r>
              <a:rPr lang="en-US" sz="2000" dirty="0" err="1" smtClean="0">
                <a:latin typeface="Comic Sans MS" pitchFamily="66" charset="0"/>
              </a:rPr>
              <a:t>preverensinya</a:t>
            </a:r>
            <a:r>
              <a:rPr lang="en-US" sz="2000" dirty="0" smtClean="0">
                <a:latin typeface="Comic Sans MS" pitchFamily="66" charset="0"/>
              </a:rPr>
              <a:t> </a:t>
            </a:r>
            <a:r>
              <a:rPr lang="en-US" sz="2000" dirty="0" err="1" smtClean="0">
                <a:latin typeface="Comic Sans MS" pitchFamily="66" charset="0"/>
              </a:rPr>
              <a:t>melalui</a:t>
            </a:r>
            <a:r>
              <a:rPr lang="en-US" sz="2000" dirty="0" smtClean="0">
                <a:latin typeface="Comic Sans MS" pitchFamily="66" charset="0"/>
              </a:rPr>
              <a:t> </a:t>
            </a:r>
            <a:r>
              <a:rPr lang="en-US" sz="2000" dirty="0" err="1" smtClean="0">
                <a:latin typeface="Comic Sans MS" pitchFamily="66" charset="0"/>
              </a:rPr>
              <a:t>penentuan</a:t>
            </a:r>
            <a:r>
              <a:rPr lang="en-US" sz="2000" dirty="0" smtClean="0">
                <a:latin typeface="Comic Sans MS" pitchFamily="66" charset="0"/>
              </a:rPr>
              <a:t> ranking </a:t>
            </a:r>
            <a:r>
              <a:rPr lang="en-US" sz="2000" dirty="0" err="1" smtClean="0">
                <a:latin typeface="Comic Sans MS" pitchFamily="66" charset="0"/>
              </a:rPr>
              <a:t>terhadap</a:t>
            </a:r>
            <a:r>
              <a:rPr lang="en-US" sz="2000" dirty="0" smtClean="0">
                <a:latin typeface="Comic Sans MS" pitchFamily="66" charset="0"/>
              </a:rPr>
              <a:t> </a:t>
            </a:r>
            <a:r>
              <a:rPr lang="en-US" sz="2000" dirty="0" err="1" smtClean="0">
                <a:latin typeface="Comic Sans MS" pitchFamily="66" charset="0"/>
              </a:rPr>
              <a:t>calon-calon</a:t>
            </a:r>
            <a:r>
              <a:rPr lang="en-US" sz="2000" dirty="0" smtClean="0">
                <a:latin typeface="Comic Sans MS" pitchFamily="66" charset="0"/>
              </a:rPr>
              <a:t> yang </a:t>
            </a:r>
            <a:r>
              <a:rPr lang="en-US" sz="2000" dirty="0" err="1" smtClean="0">
                <a:latin typeface="Comic Sans MS" pitchFamily="66" charset="0"/>
              </a:rPr>
              <a:t>ada</a:t>
            </a:r>
            <a:r>
              <a:rPr lang="en-US" sz="2000" dirty="0" smtClean="0">
                <a:latin typeface="Comic Sans MS" pitchFamily="66" charset="0"/>
              </a:rPr>
              <a:t>.</a:t>
            </a:r>
            <a:br>
              <a:rPr lang="en-US" sz="2000" dirty="0" smtClean="0">
                <a:latin typeface="Comic Sans MS" pitchFamily="66" charset="0"/>
              </a:rPr>
            </a:br>
            <a:r>
              <a:rPr lang="en-US" sz="2000" dirty="0" smtClean="0">
                <a:latin typeface="Comic Sans MS" pitchFamily="66" charset="0"/>
              </a:rPr>
              <a:t/>
            </a:r>
            <a:br>
              <a:rPr lang="en-US" sz="2000" dirty="0" smtClean="0">
                <a:latin typeface="Comic Sans MS" pitchFamily="66" charset="0"/>
              </a:rPr>
            </a:br>
            <a:r>
              <a:rPr lang="en-US" sz="2000" i="1" dirty="0" smtClean="0">
                <a:latin typeface="Comic Sans MS" pitchFamily="66" charset="0"/>
              </a:rPr>
              <a:t>(d)</a:t>
            </a:r>
            <a:r>
              <a:rPr lang="en-US" sz="2000" dirty="0" smtClean="0">
                <a:latin typeface="Comic Sans MS" pitchFamily="66" charset="0"/>
              </a:rPr>
              <a:t>.</a:t>
            </a:r>
            <a:r>
              <a:rPr lang="en-US" sz="2000" i="1" dirty="0" smtClean="0">
                <a:latin typeface="Comic Sans MS" pitchFamily="66" charset="0"/>
              </a:rPr>
              <a:t>block vote</a:t>
            </a:r>
            <a:r>
              <a:rPr lang="en-US" sz="2000" dirty="0" smtClean="0">
                <a:latin typeface="Comic Sans MS" pitchFamily="66" charset="0"/>
              </a:rPr>
              <a:t> : </a:t>
            </a:r>
            <a:r>
              <a:rPr lang="en-US" sz="2000" dirty="0" err="1" smtClean="0">
                <a:latin typeface="Comic Sans MS" pitchFamily="66" charset="0"/>
              </a:rPr>
              <a:t>para</a:t>
            </a:r>
            <a:r>
              <a:rPr lang="en-US" sz="2000" dirty="0" smtClean="0">
                <a:latin typeface="Comic Sans MS" pitchFamily="66" charset="0"/>
              </a:rPr>
              <a:t> </a:t>
            </a:r>
            <a:r>
              <a:rPr lang="en-US" sz="2000" dirty="0" err="1" smtClean="0">
                <a:latin typeface="Comic Sans MS" pitchFamily="66" charset="0"/>
              </a:rPr>
              <a:t>pemilih</a:t>
            </a:r>
            <a:r>
              <a:rPr lang="en-US" sz="2000" dirty="0" smtClean="0">
                <a:latin typeface="Comic Sans MS" pitchFamily="66" charset="0"/>
              </a:rPr>
              <a:t> </a:t>
            </a:r>
            <a:r>
              <a:rPr lang="en-US" sz="2000" dirty="0" err="1" smtClean="0">
                <a:latin typeface="Comic Sans MS" pitchFamily="66" charset="0"/>
              </a:rPr>
              <a:t>memiliki</a:t>
            </a:r>
            <a:r>
              <a:rPr lang="en-US" sz="2000" dirty="0" smtClean="0">
                <a:latin typeface="Comic Sans MS" pitchFamily="66" charset="0"/>
              </a:rPr>
              <a:t> </a:t>
            </a:r>
            <a:r>
              <a:rPr lang="en-US" sz="2000" dirty="0" err="1" smtClean="0">
                <a:latin typeface="Comic Sans MS" pitchFamily="66" charset="0"/>
              </a:rPr>
              <a:t>kebebasan</a:t>
            </a:r>
            <a:r>
              <a:rPr lang="en-US" sz="2000" dirty="0" smtClean="0">
                <a:latin typeface="Comic Sans MS" pitchFamily="66" charset="0"/>
              </a:rPr>
              <a:t> </a:t>
            </a:r>
            <a:r>
              <a:rPr lang="en-US" sz="2000" dirty="0" err="1" smtClean="0">
                <a:latin typeface="Comic Sans MS" pitchFamily="66" charset="0"/>
              </a:rPr>
              <a:t>untuk</a:t>
            </a:r>
            <a:r>
              <a:rPr lang="en-US" sz="2000" dirty="0" smtClean="0">
                <a:latin typeface="Comic Sans MS" pitchFamily="66" charset="0"/>
              </a:rPr>
              <a:t> </a:t>
            </a:r>
            <a:r>
              <a:rPr lang="en-US" sz="2000" dirty="0" err="1" smtClean="0">
                <a:latin typeface="Comic Sans MS" pitchFamily="66" charset="0"/>
              </a:rPr>
              <a:t>memilih</a:t>
            </a:r>
            <a:r>
              <a:rPr lang="en-US" sz="2000" dirty="0" smtClean="0">
                <a:latin typeface="Comic Sans MS" pitchFamily="66" charset="0"/>
              </a:rPr>
              <a:t> </a:t>
            </a:r>
            <a:r>
              <a:rPr lang="en-US" sz="2000" dirty="0" err="1" smtClean="0">
                <a:latin typeface="Comic Sans MS" pitchFamily="66" charset="0"/>
              </a:rPr>
              <a:t>calon-calon</a:t>
            </a:r>
            <a:r>
              <a:rPr lang="en-US" sz="2000" dirty="0" smtClean="0">
                <a:latin typeface="Comic Sans MS" pitchFamily="66" charset="0"/>
              </a:rPr>
              <a:t> yang </a:t>
            </a:r>
            <a:r>
              <a:rPr lang="en-US" sz="2000" dirty="0" err="1" smtClean="0">
                <a:latin typeface="Comic Sans MS" pitchFamily="66" charset="0"/>
              </a:rPr>
              <a:t>terdapat</a:t>
            </a:r>
            <a:r>
              <a:rPr lang="en-US" sz="2000" dirty="0" smtClean="0">
                <a:latin typeface="Comic Sans MS" pitchFamily="66" charset="0"/>
              </a:rPr>
              <a:t> </a:t>
            </a:r>
            <a:r>
              <a:rPr lang="en-US" sz="2000" dirty="0" err="1" smtClean="0">
                <a:latin typeface="Comic Sans MS" pitchFamily="66" charset="0"/>
              </a:rPr>
              <a:t>dalam</a:t>
            </a:r>
            <a:r>
              <a:rPr lang="en-US" sz="2000" dirty="0" smtClean="0">
                <a:latin typeface="Comic Sans MS" pitchFamily="66" charset="0"/>
              </a:rPr>
              <a:t> </a:t>
            </a:r>
            <a:r>
              <a:rPr lang="en-US" sz="2000" dirty="0" err="1" smtClean="0">
                <a:latin typeface="Comic Sans MS" pitchFamily="66" charset="0"/>
              </a:rPr>
              <a:t>daftar</a:t>
            </a:r>
            <a:r>
              <a:rPr lang="en-US" sz="2000" dirty="0" smtClean="0">
                <a:latin typeface="Comic Sans MS" pitchFamily="66" charset="0"/>
              </a:rPr>
              <a:t> </a:t>
            </a:r>
            <a:r>
              <a:rPr lang="en-US" sz="2000" dirty="0" err="1" smtClean="0">
                <a:latin typeface="Comic Sans MS" pitchFamily="66" charset="0"/>
              </a:rPr>
              <a:t>calon</a:t>
            </a:r>
            <a:r>
              <a:rPr lang="en-US" sz="2000" dirty="0" smtClean="0">
                <a:latin typeface="Comic Sans MS" pitchFamily="66" charset="0"/>
              </a:rPr>
              <a:t> </a:t>
            </a:r>
            <a:r>
              <a:rPr lang="en-US" sz="2000" dirty="0" err="1" smtClean="0">
                <a:latin typeface="Comic Sans MS" pitchFamily="66" charset="0"/>
              </a:rPr>
              <a:t>tanpa</a:t>
            </a:r>
            <a:r>
              <a:rPr lang="en-US" sz="2000" dirty="0" smtClean="0">
                <a:latin typeface="Comic Sans MS" pitchFamily="66" charset="0"/>
              </a:rPr>
              <a:t> </a:t>
            </a:r>
            <a:r>
              <a:rPr lang="en-US" sz="2000" dirty="0" err="1" smtClean="0">
                <a:latin typeface="Comic Sans MS" pitchFamily="66" charset="0"/>
              </a:rPr>
              <a:t>melihat</a:t>
            </a:r>
            <a:r>
              <a:rPr lang="en-US" sz="2000" dirty="0" smtClean="0">
                <a:latin typeface="Comic Sans MS" pitchFamily="66" charset="0"/>
              </a:rPr>
              <a:t> </a:t>
            </a:r>
            <a:r>
              <a:rPr lang="en-US" sz="2000" dirty="0" err="1" smtClean="0">
                <a:latin typeface="Comic Sans MS" pitchFamily="66" charset="0"/>
              </a:rPr>
              <a:t>afiliasi</a:t>
            </a:r>
            <a:r>
              <a:rPr lang="en-US" sz="2000" dirty="0" smtClean="0">
                <a:latin typeface="Comic Sans MS" pitchFamily="66" charset="0"/>
              </a:rPr>
              <a:t> </a:t>
            </a:r>
            <a:r>
              <a:rPr lang="en-US" sz="2000" dirty="0" err="1" smtClean="0">
                <a:latin typeface="Comic Sans MS" pitchFamily="66" charset="0"/>
              </a:rPr>
              <a:t>partai</a:t>
            </a:r>
            <a:r>
              <a:rPr lang="en-US" sz="2000" dirty="0" smtClean="0">
                <a:latin typeface="Comic Sans MS" pitchFamily="66" charset="0"/>
              </a:rPr>
              <a:t> </a:t>
            </a:r>
            <a:r>
              <a:rPr lang="en-US" sz="2000" dirty="0" err="1" smtClean="0">
                <a:latin typeface="Comic Sans MS" pitchFamily="66" charset="0"/>
              </a:rPr>
              <a:t>dari</a:t>
            </a:r>
            <a:r>
              <a:rPr lang="en-US" sz="2000" dirty="0" smtClean="0">
                <a:latin typeface="Comic Sans MS" pitchFamily="66" charset="0"/>
              </a:rPr>
              <a:t> </a:t>
            </a:r>
            <a:r>
              <a:rPr lang="en-US" sz="2000" dirty="0" err="1" smtClean="0">
                <a:latin typeface="Comic Sans MS" pitchFamily="66" charset="0"/>
              </a:rPr>
              <a:t>calon-calon</a:t>
            </a:r>
            <a:r>
              <a:rPr lang="en-US" sz="2000" dirty="0" smtClean="0">
                <a:latin typeface="Comic Sans MS" pitchFamily="66" charset="0"/>
              </a:rPr>
              <a:t> yang </a:t>
            </a:r>
            <a:r>
              <a:rPr lang="en-US" sz="2000" dirty="0" err="1" smtClean="0">
                <a:latin typeface="Comic Sans MS" pitchFamily="66" charset="0"/>
              </a:rPr>
              <a:t>ada</a:t>
            </a:r>
            <a:r>
              <a:rPr lang="en-US" sz="2000" dirty="0" smtClean="0">
                <a:latin typeface="Comic Sans MS" pitchFamily="66" charset="0"/>
              </a:rPr>
              <a:t>.</a:t>
            </a:r>
            <a:endParaRPr lang="en-US" sz="2400" dirty="0"/>
          </a:p>
        </p:txBody>
      </p:sp>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Autofit/>
          </a:bodyPr>
          <a:lstStyle/>
          <a:p>
            <a:pPr lvl="0"/>
            <a:r>
              <a:rPr lang="en-US" sz="2800" dirty="0" smtClean="0">
                <a:latin typeface="Comic Sans MS" pitchFamily="66" charset="0"/>
              </a:rPr>
              <a:t>2. SISTEM PROPORSIONAL </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satu</a:t>
            </a:r>
            <a:r>
              <a:rPr lang="en-US" sz="2800" dirty="0" smtClean="0">
                <a:latin typeface="Comic Sans MS" pitchFamily="66" charset="0"/>
              </a:rPr>
              <a:t> </a:t>
            </a:r>
            <a:r>
              <a:rPr lang="en-US" sz="2800" dirty="0" err="1" smtClean="0">
                <a:latin typeface="Comic Sans MS" pitchFamily="66" charset="0"/>
              </a:rPr>
              <a:t>daerah</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beberapa</a:t>
            </a:r>
            <a:r>
              <a:rPr lang="en-US" sz="2800" dirty="0" smtClean="0">
                <a:latin typeface="Comic Sans MS" pitchFamily="66" charset="0"/>
              </a:rPr>
              <a:t> </a:t>
            </a:r>
            <a:r>
              <a:rPr lang="en-US" sz="2800" dirty="0" err="1" smtClean="0">
                <a:latin typeface="Comic Sans MS" pitchFamily="66" charset="0"/>
              </a:rPr>
              <a:t>wakil</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ini</a:t>
            </a:r>
            <a:r>
              <a:rPr lang="en-US" sz="2800" dirty="0" smtClean="0">
                <a:latin typeface="Comic Sans MS" pitchFamily="66" charset="0"/>
              </a:rPr>
              <a:t> </a:t>
            </a:r>
            <a:r>
              <a:rPr lang="en-US" sz="2800" dirty="0" err="1" smtClean="0">
                <a:latin typeface="Comic Sans MS" pitchFamily="66" charset="0"/>
              </a:rPr>
              <a:t>satu</a:t>
            </a:r>
            <a:r>
              <a:rPr lang="en-US" sz="2800" dirty="0" smtClean="0">
                <a:latin typeface="Comic Sans MS" pitchFamily="66" charset="0"/>
              </a:rPr>
              <a:t> </a:t>
            </a:r>
            <a:r>
              <a:rPr lang="en-US" sz="2800" dirty="0" err="1" smtClean="0">
                <a:latin typeface="Comic Sans MS" pitchFamily="66" charset="0"/>
              </a:rPr>
              <a:t>wilayah</a:t>
            </a:r>
            <a:r>
              <a:rPr lang="en-US" sz="2800" dirty="0" smtClean="0">
                <a:latin typeface="Comic Sans MS" pitchFamily="66" charset="0"/>
              </a:rPr>
              <a:t> </a:t>
            </a:r>
            <a:r>
              <a:rPr lang="en-US" sz="2800" dirty="0" err="1" smtClean="0">
                <a:latin typeface="Comic Sans MS" pitchFamily="66" charset="0"/>
              </a:rPr>
              <a:t>besar</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beberapa</a:t>
            </a:r>
            <a:r>
              <a:rPr lang="en-US" sz="2800" dirty="0" smtClean="0">
                <a:latin typeface="Comic Sans MS" pitchFamily="66" charset="0"/>
              </a:rPr>
              <a:t> </a:t>
            </a:r>
            <a:r>
              <a:rPr lang="en-US" sz="2800" dirty="0" err="1" smtClean="0">
                <a:latin typeface="Comic Sans MS" pitchFamily="66" charset="0"/>
              </a:rPr>
              <a:t>wakil</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a:t>
            </a:r>
            <a:r>
              <a:rPr lang="en-US" sz="2800" dirty="0" err="1" smtClean="0">
                <a:latin typeface="Comic Sans MS" pitchFamily="66" charset="0"/>
              </a:rPr>
              <a:t>Prinsip</a:t>
            </a:r>
            <a:r>
              <a:rPr lang="en-US" sz="2800" dirty="0" smtClean="0">
                <a:latin typeface="Comic Sans MS" pitchFamily="66" charset="0"/>
              </a:rPr>
              <a:t> </a:t>
            </a:r>
            <a:r>
              <a:rPr lang="en-US" sz="2800" dirty="0" err="1" smtClean="0">
                <a:latin typeface="Comic Sans MS" pitchFamily="66" charset="0"/>
              </a:rPr>
              <a:t>utama</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ini</a:t>
            </a:r>
            <a:r>
              <a:rPr lang="en-US" sz="2800" dirty="0" smtClean="0">
                <a:latin typeface="Comic Sans MS" pitchFamily="66" charset="0"/>
              </a:rPr>
              <a:t> </a:t>
            </a:r>
            <a:r>
              <a:rPr lang="en-US" sz="2800" dirty="0" err="1" smtClean="0">
                <a:latin typeface="Comic Sans MS" pitchFamily="66" charset="0"/>
              </a:rPr>
              <a:t>adalah</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adanya</a:t>
            </a:r>
            <a:r>
              <a:rPr lang="en-US" sz="2800" dirty="0" smtClean="0">
                <a:latin typeface="Comic Sans MS" pitchFamily="66" charset="0"/>
              </a:rPr>
              <a:t> </a:t>
            </a:r>
            <a:r>
              <a:rPr lang="en-US" sz="2800" dirty="0" err="1" smtClean="0">
                <a:latin typeface="Comic Sans MS" pitchFamily="66" charset="0"/>
              </a:rPr>
              <a:t>terjemahan</a:t>
            </a:r>
            <a:r>
              <a:rPr lang="en-US" sz="2800" dirty="0" smtClean="0">
                <a:latin typeface="Comic Sans MS" pitchFamily="66" charset="0"/>
              </a:rPr>
              <a:t> </a:t>
            </a:r>
            <a:r>
              <a:rPr lang="en-US" sz="2800" dirty="0" err="1" smtClean="0">
                <a:latin typeface="Comic Sans MS" pitchFamily="66" charset="0"/>
              </a:rPr>
              <a:t>capaian</a:t>
            </a:r>
            <a:r>
              <a:rPr lang="en-US" sz="2800" dirty="0" smtClean="0">
                <a:latin typeface="Comic Sans MS" pitchFamily="66" charset="0"/>
              </a:rPr>
              <a:t>    </a:t>
            </a:r>
            <a:r>
              <a:rPr lang="en-US" sz="2800" dirty="0" err="1" smtClean="0">
                <a:latin typeface="Comic Sans MS" pitchFamily="66" charset="0"/>
              </a:rPr>
              <a:t>suara</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oleh</a:t>
            </a:r>
            <a:r>
              <a:rPr lang="en-US" sz="2800" dirty="0" smtClean="0">
                <a:latin typeface="Comic Sans MS" pitchFamily="66" charset="0"/>
              </a:rPr>
              <a:t> </a:t>
            </a:r>
            <a:r>
              <a:rPr lang="en-US" sz="2800" dirty="0" err="1" smtClean="0">
                <a:latin typeface="Comic Sans MS" pitchFamily="66" charset="0"/>
              </a:rPr>
              <a:t>peserta</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ke</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alokasi</a:t>
            </a:r>
            <a:r>
              <a:rPr lang="en-US" sz="2800" dirty="0" smtClean="0">
                <a:latin typeface="Comic Sans MS" pitchFamily="66" charset="0"/>
              </a:rPr>
              <a:t> </a:t>
            </a:r>
            <a:r>
              <a:rPr lang="en-US" sz="2800" dirty="0" err="1" smtClean="0">
                <a:latin typeface="Comic Sans MS" pitchFamily="66" charset="0"/>
              </a:rPr>
              <a:t>kursi</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r>
              <a:rPr lang="en-US" sz="2800" dirty="0" err="1" smtClean="0">
                <a:latin typeface="Comic Sans MS" pitchFamily="66" charset="0"/>
              </a:rPr>
              <a:t>lembaga</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a:t>
            </a:r>
            <a:r>
              <a:rPr lang="en-US" sz="2800" dirty="0" err="1" smtClean="0">
                <a:latin typeface="Comic Sans MS" pitchFamily="66" charset="0"/>
              </a:rPr>
              <a:t>secara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proporsional</a:t>
            </a:r>
            <a:r>
              <a:rPr lang="en-US" sz="2800" dirty="0" smtClean="0">
                <a:latin typeface="Comic Sans MS" pitchFamily="66" charset="0"/>
              </a:rPr>
              <a:t>. </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24200"/>
            <a:ext cx="8686800" cy="1143000"/>
          </a:xfrm>
        </p:spPr>
        <p:txBody>
          <a:bodyPr>
            <a:noAutofit/>
          </a:bodyPr>
          <a:lstStyle/>
          <a:p>
            <a:r>
              <a:rPr lang="en-US" sz="2800" dirty="0" err="1" smtClean="0">
                <a:latin typeface="Comic Sans MS" pitchFamily="66" charset="0"/>
              </a:rPr>
              <a:t>Sistem</a:t>
            </a:r>
            <a:r>
              <a:rPr lang="en-US" sz="2800" dirty="0" smtClean="0">
                <a:latin typeface="Comic Sans MS" pitchFamily="66" charset="0"/>
              </a:rPr>
              <a:t> </a:t>
            </a:r>
            <a:r>
              <a:rPr lang="en-US" sz="2800" dirty="0" err="1" smtClean="0">
                <a:latin typeface="Comic Sans MS" pitchFamily="66" charset="0"/>
              </a:rPr>
              <a:t>ini</a:t>
            </a:r>
            <a:r>
              <a:rPr lang="en-US" sz="2800" dirty="0" smtClean="0">
                <a:latin typeface="Comic Sans MS" pitchFamily="66" charset="0"/>
              </a:rPr>
              <a:t> </a:t>
            </a:r>
            <a:r>
              <a:rPr lang="en-US" sz="2800" dirty="0" err="1" smtClean="0">
                <a:latin typeface="Comic Sans MS" pitchFamily="66" charset="0"/>
              </a:rPr>
              <a:t>menggunakan</a:t>
            </a:r>
            <a:r>
              <a:rPr lang="en-US" sz="2800" dirty="0" smtClean="0">
                <a:latin typeface="Comic Sans MS" pitchFamily="66" charset="0"/>
              </a:rPr>
              <a:t> </a:t>
            </a:r>
            <a:r>
              <a:rPr lang="en-US" sz="2800" dirty="0" err="1" smtClean="0">
                <a:latin typeface="Comic Sans MS" pitchFamily="66" charset="0"/>
              </a:rPr>
              <a:t>sistem</a:t>
            </a:r>
            <a:r>
              <a:rPr lang="en-US" sz="2800" dirty="0" smtClean="0">
                <a:latin typeface="Comic Sans MS" pitchFamily="66" charset="0"/>
              </a:rPr>
              <a:t>:</a:t>
            </a:r>
            <a:br>
              <a:rPr lang="en-US" sz="2800" dirty="0" smtClean="0">
                <a:latin typeface="Comic Sans MS" pitchFamily="66" charset="0"/>
              </a:rPr>
            </a:br>
            <a:r>
              <a:rPr lang="en-US" sz="2800" i="1" dirty="0" smtClean="0">
                <a:latin typeface="Comic Sans MS" pitchFamily="66" charset="0"/>
              </a:rPr>
              <a:t>multimember districts</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DIDALAM SISTEM PROPORSIONAL, DIBEDAKAN MENJADI DUA YAKNI :</a:t>
            </a:r>
            <a:br>
              <a:rPr lang="en-US" sz="2800" dirty="0" smtClean="0">
                <a:latin typeface="Comic Sans MS" pitchFamily="66" charset="0"/>
              </a:rPr>
            </a:br>
            <a:r>
              <a:rPr lang="en-US" sz="2800" i="1" dirty="0" smtClean="0">
                <a:latin typeface="Comic Sans MS" pitchFamily="66" charset="0"/>
              </a:rPr>
              <a:t>(1) list proportional representation</a:t>
            </a:r>
            <a:r>
              <a:rPr lang="en-US" sz="2800" dirty="0" smtClean="0">
                <a:latin typeface="Comic Sans MS" pitchFamily="66" charset="0"/>
              </a:rPr>
              <a:t> : </a:t>
            </a:r>
            <a:r>
              <a:rPr lang="en-US" sz="2800" dirty="0" err="1" smtClean="0">
                <a:latin typeface="Comic Sans MS" pitchFamily="66" charset="0"/>
              </a:rPr>
              <a:t>partai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partai</a:t>
            </a:r>
            <a:r>
              <a:rPr lang="en-US" sz="2800" dirty="0" smtClean="0">
                <a:latin typeface="Comic Sans MS" pitchFamily="66" charset="0"/>
              </a:rPr>
              <a:t> </a:t>
            </a:r>
            <a:r>
              <a:rPr lang="en-US" sz="2800" dirty="0" err="1" smtClean="0">
                <a:latin typeface="Comic Sans MS" pitchFamily="66" charset="0"/>
              </a:rPr>
              <a:t>peserta</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menunjukan</a:t>
            </a:r>
            <a:r>
              <a:rPr lang="en-US" sz="2800" dirty="0" smtClean="0">
                <a:latin typeface="Comic Sans MS" pitchFamily="66" charset="0"/>
              </a:rPr>
              <a:t> </a:t>
            </a:r>
            <a:r>
              <a:rPr lang="en-US" sz="2800" dirty="0" err="1" smtClean="0">
                <a:latin typeface="Comic Sans MS" pitchFamily="66" charset="0"/>
              </a:rPr>
              <a:t>daftar</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calon</a:t>
            </a:r>
            <a:r>
              <a:rPr lang="en-US" sz="2800" dirty="0" smtClean="0">
                <a:latin typeface="Comic Sans MS" pitchFamily="66" charset="0"/>
              </a:rPr>
              <a:t> yang </a:t>
            </a:r>
            <a:r>
              <a:rPr lang="en-US" sz="2800" dirty="0" err="1" smtClean="0">
                <a:latin typeface="Comic Sans MS" pitchFamily="66" charset="0"/>
              </a:rPr>
              <a:t>diajukan</a:t>
            </a:r>
            <a:r>
              <a:rPr lang="en-US" sz="2800" dirty="0" smtClean="0">
                <a:latin typeface="Comic Sans MS" pitchFamily="66" charset="0"/>
              </a:rPr>
              <a:t>, </a:t>
            </a:r>
            <a:r>
              <a:rPr lang="en-US" sz="2800" dirty="0" err="1" smtClean="0">
                <a:latin typeface="Comic Sans MS" pitchFamily="66" charset="0"/>
              </a:rPr>
              <a:t>para</a:t>
            </a:r>
            <a:r>
              <a:rPr lang="en-US" sz="2800" dirty="0" smtClean="0">
                <a:latin typeface="Comic Sans MS" pitchFamily="66" charset="0"/>
              </a:rPr>
              <a:t> </a:t>
            </a:r>
            <a:r>
              <a:rPr lang="en-US" sz="2800" dirty="0" err="1" smtClean="0">
                <a:latin typeface="Comic Sans MS" pitchFamily="66" charset="0"/>
              </a:rPr>
              <a:t>pemilih</a:t>
            </a:r>
            <a:r>
              <a:rPr lang="en-US" sz="2800" dirty="0" smtClean="0">
                <a:latin typeface="Comic Sans MS" pitchFamily="66" charset="0"/>
              </a:rPr>
              <a:t> </a:t>
            </a:r>
            <a:r>
              <a:rPr lang="en-US" sz="2800" dirty="0" err="1" smtClean="0">
                <a:latin typeface="Comic Sans MS" pitchFamily="66" charset="0"/>
              </a:rPr>
              <a:t>cukup</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partai</a:t>
            </a:r>
            <a:r>
              <a:rPr lang="en-US" sz="2800" dirty="0" smtClean="0">
                <a:latin typeface="Comic Sans MS" pitchFamily="66" charset="0"/>
              </a:rPr>
              <a:t>. </a:t>
            </a:r>
            <a:r>
              <a:rPr lang="en-US" sz="2800" dirty="0" err="1" smtClean="0">
                <a:latin typeface="Comic Sans MS" pitchFamily="66" charset="0"/>
              </a:rPr>
              <a:t>alokasi</a:t>
            </a:r>
            <a:r>
              <a:rPr lang="en-US" sz="2800" dirty="0" smtClean="0">
                <a:latin typeface="Comic Sans MS" pitchFamily="66" charset="0"/>
              </a:rPr>
              <a:t> </a:t>
            </a:r>
            <a:r>
              <a:rPr lang="en-US" sz="2800" dirty="0" err="1" smtClean="0">
                <a:latin typeface="Comic Sans MS" pitchFamily="66" charset="0"/>
              </a:rPr>
              <a:t>kursi</a:t>
            </a:r>
            <a:r>
              <a:rPr lang="en-US" sz="2800" dirty="0" smtClean="0">
                <a:latin typeface="Comic Sans MS" pitchFamily="66" charset="0"/>
              </a:rPr>
              <a:t> </a:t>
            </a:r>
            <a:r>
              <a:rPr lang="en-US" sz="2800" dirty="0" err="1" smtClean="0">
                <a:latin typeface="Comic Sans MS" pitchFamily="66" charset="0"/>
              </a:rPr>
              <a:t>partai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didasarkan</a:t>
            </a:r>
            <a:r>
              <a:rPr lang="en-US" sz="2800" dirty="0" smtClean="0">
                <a:latin typeface="Comic Sans MS" pitchFamily="66" charset="0"/>
              </a:rPr>
              <a:t> </a:t>
            </a:r>
            <a:r>
              <a:rPr lang="en-US" sz="2800" dirty="0" err="1" smtClean="0">
                <a:latin typeface="Comic Sans MS" pitchFamily="66" charset="0"/>
              </a:rPr>
              <a:t>pada</a:t>
            </a:r>
            <a:r>
              <a:rPr lang="en-US" sz="2800" dirty="0" smtClean="0">
                <a:latin typeface="Comic Sans MS" pitchFamily="66" charset="0"/>
              </a:rPr>
              <a:t> </a:t>
            </a:r>
            <a:r>
              <a:rPr lang="en-US" sz="2800" dirty="0" err="1" smtClean="0">
                <a:latin typeface="Comic Sans MS" pitchFamily="66" charset="0"/>
              </a:rPr>
              <a:t>daftar</a:t>
            </a:r>
            <a:r>
              <a:rPr lang="en-US" sz="2800" dirty="0" smtClean="0">
                <a:latin typeface="Comic Sans MS" pitchFamily="66" charset="0"/>
              </a:rPr>
              <a:t> </a:t>
            </a:r>
            <a:r>
              <a:rPr lang="en-US" sz="2800" dirty="0" err="1" smtClean="0">
                <a:latin typeface="Comic Sans MS" pitchFamily="66" charset="0"/>
              </a:rPr>
              <a:t>urut</a:t>
            </a:r>
            <a:r>
              <a:rPr lang="en-US" sz="2800" dirty="0" smtClean="0">
                <a:latin typeface="Comic Sans MS" pitchFamily="66" charset="0"/>
              </a:rPr>
              <a:t> yang </a:t>
            </a:r>
            <a:r>
              <a:rPr lang="en-US" sz="2800" dirty="0" err="1" smtClean="0">
                <a:latin typeface="Comic Sans MS" pitchFamily="66" charset="0"/>
              </a:rPr>
              <a:t>sudah</a:t>
            </a:r>
            <a:r>
              <a:rPr lang="en-US" sz="2800" dirty="0" smtClean="0">
                <a:latin typeface="Comic Sans MS" pitchFamily="66" charset="0"/>
              </a:rPr>
              <a:t> </a:t>
            </a:r>
            <a:r>
              <a:rPr lang="en-US" sz="2800" dirty="0" err="1" smtClean="0">
                <a:latin typeface="Comic Sans MS" pitchFamily="66" charset="0"/>
              </a:rPr>
              <a:t>ada</a:t>
            </a:r>
            <a:r>
              <a:rPr lang="en-US" sz="2800" dirty="0" smtClean="0">
                <a:latin typeface="Comic Sans MS" pitchFamily="66" charset="0"/>
              </a:rPr>
              <a:t>.</a:t>
            </a:r>
            <a:br>
              <a:rPr lang="en-US" sz="2800" dirty="0" smtClean="0">
                <a:latin typeface="Comic Sans MS" pitchFamily="66" charset="0"/>
              </a:rPr>
            </a:br>
            <a:r>
              <a:rPr lang="en-US" sz="2800" i="1" dirty="0" smtClean="0">
                <a:latin typeface="Comic Sans MS" pitchFamily="66" charset="0"/>
              </a:rPr>
              <a:t>(2) the single transferable vote</a:t>
            </a:r>
            <a:r>
              <a:rPr lang="en-US" sz="2800" dirty="0" smtClean="0">
                <a:latin typeface="Comic Sans MS" pitchFamily="66" charset="0"/>
              </a:rPr>
              <a:t> : </a:t>
            </a:r>
            <a:r>
              <a:rPr lang="en-US" sz="2800" dirty="0" err="1" smtClean="0">
                <a:latin typeface="Comic Sans MS" pitchFamily="66" charset="0"/>
              </a:rPr>
              <a:t>para</a:t>
            </a:r>
            <a:r>
              <a:rPr lang="en-US" sz="2800" dirty="0" smtClean="0">
                <a:latin typeface="Comic Sans MS" pitchFamily="66" charset="0"/>
              </a:rPr>
              <a:t> </a:t>
            </a:r>
            <a:r>
              <a:rPr lang="en-US" sz="2800" dirty="0" err="1" smtClean="0">
                <a:latin typeface="Comic Sans MS" pitchFamily="66" charset="0"/>
              </a:rPr>
              <a:t>pemilih</a:t>
            </a:r>
            <a:r>
              <a:rPr lang="en-US" sz="2800" dirty="0" smtClean="0">
                <a:latin typeface="Comic Sans MS" pitchFamily="66" charset="0"/>
              </a:rPr>
              <a:t> </a:t>
            </a:r>
            <a:r>
              <a:rPr lang="en-US" sz="2800" dirty="0" err="1" smtClean="0">
                <a:latin typeface="Comic Sans MS" pitchFamily="66" charset="0"/>
              </a:rPr>
              <a:t>di</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beri</a:t>
            </a:r>
            <a:r>
              <a:rPr lang="en-US" sz="2800" dirty="0" smtClean="0">
                <a:latin typeface="Comic Sans MS" pitchFamily="66" charset="0"/>
              </a:rPr>
              <a:t> </a:t>
            </a:r>
            <a:r>
              <a:rPr lang="en-US" sz="2800" dirty="0" err="1" smtClean="0">
                <a:latin typeface="Comic Sans MS" pitchFamily="66" charset="0"/>
              </a:rPr>
              <a:t>otoritas</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menentukan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preferensinya</a:t>
            </a:r>
            <a:r>
              <a:rPr lang="en-US" sz="2800" dirty="0" smtClean="0">
                <a:latin typeface="Comic Sans MS" pitchFamily="66" charset="0"/>
              </a:rPr>
              <a:t>. </a:t>
            </a:r>
            <a:r>
              <a:rPr lang="en-US" sz="2800" dirty="0" err="1" smtClean="0">
                <a:latin typeface="Comic Sans MS" pitchFamily="66" charset="0"/>
              </a:rPr>
              <a:t>pemenangnya</a:t>
            </a:r>
            <a:r>
              <a:rPr lang="en-US" sz="2800" dirty="0" smtClean="0">
                <a:latin typeface="Comic Sans MS" pitchFamily="66" charset="0"/>
              </a:rPr>
              <a:t> </a:t>
            </a:r>
            <a:r>
              <a:rPr lang="en-US" sz="2800" dirty="0" err="1" smtClean="0">
                <a:latin typeface="Comic Sans MS" pitchFamily="66" charset="0"/>
              </a:rPr>
              <a:t>didasarkan</a:t>
            </a:r>
            <a:r>
              <a:rPr lang="en-US" sz="2800" dirty="0" smtClean="0">
                <a:latin typeface="Comic Sans MS" pitchFamily="66" charset="0"/>
              </a:rPr>
              <a:t> </a:t>
            </a:r>
            <a:r>
              <a:rPr lang="en-US" sz="2800" dirty="0" err="1" smtClean="0">
                <a:latin typeface="Comic Sans MS" pitchFamily="66" charset="0"/>
              </a:rPr>
              <a:t>atas</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penggunaan</a:t>
            </a:r>
            <a:r>
              <a:rPr lang="en-US" sz="2800" dirty="0" smtClean="0">
                <a:latin typeface="Comic Sans MS" pitchFamily="66" charset="0"/>
              </a:rPr>
              <a:t> </a:t>
            </a:r>
            <a:r>
              <a:rPr lang="en-US" sz="2800" dirty="0" err="1" smtClean="0">
                <a:latin typeface="Comic Sans MS" pitchFamily="66" charset="0"/>
              </a:rPr>
              <a:t>kuota</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Autofit/>
          </a:bodyPr>
          <a:lstStyle/>
          <a:p>
            <a:r>
              <a:rPr lang="en-US" sz="2800" dirty="0" smtClean="0">
                <a:latin typeface="Comic Sans MS" pitchFamily="66" charset="0"/>
              </a:rPr>
              <a:t>REGULASI PEMILU :</a:t>
            </a:r>
            <a:br>
              <a:rPr lang="en-US" sz="2800" dirty="0" smtClean="0">
                <a:latin typeface="Comic Sans MS" pitchFamily="66" charset="0"/>
              </a:rPr>
            </a:br>
            <a:r>
              <a:rPr lang="en-US" sz="2800" dirty="0" smtClean="0">
                <a:latin typeface="Comic Sans MS" pitchFamily="66" charset="0"/>
              </a:rPr>
              <a:t>UNDANG-UNDANG DASAR 1945 :</a:t>
            </a:r>
            <a:br>
              <a:rPr lang="en-US" sz="2800" dirty="0" smtClean="0">
                <a:latin typeface="Comic Sans MS" pitchFamily="66" charset="0"/>
              </a:rPr>
            </a:br>
            <a:r>
              <a:rPr lang="en-US" sz="2800" dirty="0" err="1" smtClean="0">
                <a:latin typeface="Comic Sans MS" pitchFamily="66" charset="0"/>
              </a:rPr>
              <a:t>Pasal</a:t>
            </a:r>
            <a:r>
              <a:rPr lang="en-US" sz="2800" dirty="0" smtClean="0">
                <a:latin typeface="Comic Sans MS" pitchFamily="66" charset="0"/>
              </a:rPr>
              <a:t> 22E :</a:t>
            </a:r>
            <a:br>
              <a:rPr lang="en-US" sz="2800" dirty="0" smtClean="0">
                <a:latin typeface="Comic Sans MS" pitchFamily="66" charset="0"/>
              </a:rPr>
            </a:br>
            <a:r>
              <a:rPr lang="en-US" sz="2800" dirty="0" smtClean="0">
                <a:latin typeface="Comic Sans MS" pitchFamily="66" charset="0"/>
              </a:rPr>
              <a:t>1.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dilaksanakan</a:t>
            </a:r>
            <a:r>
              <a:rPr lang="en-US" sz="2800" dirty="0" smtClean="0">
                <a:latin typeface="Comic Sans MS" pitchFamily="66" charset="0"/>
              </a:rPr>
              <a:t> </a:t>
            </a:r>
            <a:r>
              <a:rPr lang="en-US" sz="2800" dirty="0" err="1" smtClean="0">
                <a:latin typeface="Comic Sans MS" pitchFamily="66" charset="0"/>
              </a:rPr>
              <a:t>secara</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langsung</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bebas</a:t>
            </a:r>
            <a:r>
              <a:rPr lang="en-US" sz="2800" dirty="0" smtClean="0">
                <a:latin typeface="Comic Sans MS" pitchFamily="66" charset="0"/>
              </a:rPr>
              <a:t>, </a:t>
            </a:r>
            <a:r>
              <a:rPr lang="en-US" sz="2800" dirty="0" err="1" smtClean="0">
                <a:latin typeface="Comic Sans MS" pitchFamily="66" charset="0"/>
              </a:rPr>
              <a:t>rahasia</a:t>
            </a:r>
            <a:r>
              <a:rPr lang="en-US" sz="2800" dirty="0" smtClean="0">
                <a:latin typeface="Comic Sans MS" pitchFamily="66" charset="0"/>
              </a:rPr>
              <a:t>, </a:t>
            </a:r>
            <a:r>
              <a:rPr lang="en-US" sz="2800" dirty="0" err="1" smtClean="0">
                <a:latin typeface="Comic Sans MS" pitchFamily="66" charset="0"/>
              </a:rPr>
              <a:t>jujur</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adil</a:t>
            </a:r>
            <a:r>
              <a:rPr lang="en-US" sz="2800" dirty="0" smtClean="0">
                <a:latin typeface="Comic Sans MS" pitchFamily="66" charset="0"/>
              </a:rPr>
              <a:t> </a:t>
            </a:r>
            <a:r>
              <a:rPr lang="en-US" sz="2800" dirty="0" err="1" smtClean="0">
                <a:latin typeface="Comic Sans MS" pitchFamily="66" charset="0"/>
              </a:rPr>
              <a:t>setiap</a:t>
            </a:r>
            <a:r>
              <a:rPr lang="en-US" sz="2800" dirty="0" smtClean="0">
                <a:latin typeface="Comic Sans MS" pitchFamily="66" charset="0"/>
              </a:rPr>
              <a:t> lima </a:t>
            </a:r>
            <a:r>
              <a:rPr lang="en-US" sz="2800" dirty="0" err="1" smtClean="0">
                <a:latin typeface="Comic Sans MS" pitchFamily="66" charset="0"/>
              </a:rPr>
              <a:t>tahun</a:t>
            </a:r>
            <a:r>
              <a:rPr lang="en-US" sz="2800" dirty="0" smtClean="0">
                <a:latin typeface="Comic Sans MS" pitchFamily="66" charset="0"/>
              </a:rPr>
              <a:t> </a:t>
            </a:r>
            <a:r>
              <a:rPr lang="en-US" sz="2800" dirty="0" err="1" smtClean="0">
                <a:latin typeface="Comic Sans MS" pitchFamily="66" charset="0"/>
              </a:rPr>
              <a:t>sekali</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2.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diselenggarakan</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Rakyat,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Daerah, </a:t>
            </a:r>
            <a:r>
              <a:rPr lang="en-US" sz="2800" dirty="0" err="1" smtClean="0">
                <a:latin typeface="Comic Sans MS" pitchFamily="66" charset="0"/>
              </a:rPr>
              <a:t>Presiden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Wakil</a:t>
            </a:r>
            <a:r>
              <a:rPr lang="en-US" sz="2800" dirty="0" smtClean="0">
                <a:latin typeface="Comic Sans MS" pitchFamily="66" charset="0"/>
              </a:rPr>
              <a:t> </a:t>
            </a:r>
            <a:r>
              <a:rPr lang="en-US" sz="2800" dirty="0" err="1" smtClean="0">
                <a:latin typeface="Comic Sans MS" pitchFamily="66" charset="0"/>
              </a:rPr>
              <a:t>Presiden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Rayat</a:t>
            </a:r>
            <a:r>
              <a:rPr lang="en-US" sz="2800" dirty="0" smtClean="0">
                <a:latin typeface="Comic Sans MS" pitchFamily="66" charset="0"/>
              </a:rPr>
              <a:t> Daerah.</a:t>
            </a:r>
            <a:br>
              <a:rPr lang="en-US" sz="2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Autofit/>
          </a:bodyPr>
          <a:lstStyle/>
          <a:p>
            <a:r>
              <a:rPr lang="en-US" sz="2800" dirty="0" smtClean="0">
                <a:latin typeface="Comic Sans MS" pitchFamily="66" charset="0"/>
              </a:rPr>
              <a:t>3. </a:t>
            </a:r>
            <a:r>
              <a:rPr lang="en-US" sz="2800" dirty="0" err="1" smtClean="0">
                <a:latin typeface="Comic Sans MS" pitchFamily="66" charset="0"/>
              </a:rPr>
              <a:t>Peserta</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Rakyat </a:t>
            </a:r>
            <a:r>
              <a:rPr lang="en-US" sz="2800" dirty="0" err="1" smtClean="0">
                <a:latin typeface="Comic Sans MS" pitchFamily="66" charset="0"/>
              </a:rPr>
              <a:t>dan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Rakyat Daerah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adalah</a:t>
            </a:r>
            <a:r>
              <a:rPr lang="en-US" sz="2800" dirty="0" smtClean="0">
                <a:latin typeface="Comic Sans MS" pitchFamily="66" charset="0"/>
              </a:rPr>
              <a:t> </a:t>
            </a:r>
            <a:r>
              <a:rPr lang="en-US" sz="2800" dirty="0" err="1" smtClean="0">
                <a:latin typeface="Comic Sans MS" pitchFamily="66" charset="0"/>
              </a:rPr>
              <a:t>partai</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4. </a:t>
            </a:r>
            <a:r>
              <a:rPr lang="en-US" sz="2800" dirty="0" err="1" smtClean="0">
                <a:latin typeface="Comic Sans MS" pitchFamily="66" charset="0"/>
              </a:rPr>
              <a:t>Peserta</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Dewan</a:t>
            </a:r>
            <a:r>
              <a:rPr lang="en-US" sz="2800" dirty="0" smtClean="0">
                <a:latin typeface="Comic Sans MS" pitchFamily="66" charset="0"/>
              </a:rPr>
              <a:t> </a:t>
            </a:r>
            <a:r>
              <a:rPr lang="en-US" sz="2800" dirty="0" err="1" smtClean="0">
                <a:latin typeface="Comic Sans MS" pitchFamily="66" charset="0"/>
              </a:rPr>
              <a:t>Perwakilan</a:t>
            </a:r>
            <a:r>
              <a:rPr lang="en-US" sz="2800" dirty="0" smtClean="0">
                <a:latin typeface="Comic Sans MS" pitchFamily="66" charset="0"/>
              </a:rPr>
              <a:t> Daerah </a:t>
            </a:r>
            <a:r>
              <a:rPr lang="en-US" sz="2800" dirty="0" err="1" smtClean="0">
                <a:latin typeface="Comic Sans MS" pitchFamily="66" charset="0"/>
              </a:rPr>
              <a:t>adalah</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perseorangan</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5.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diselenggarakan</a:t>
            </a:r>
            <a:r>
              <a:rPr lang="en-US" sz="2800" dirty="0" smtClean="0">
                <a:latin typeface="Comic Sans MS" pitchFamily="66" charset="0"/>
              </a:rPr>
              <a:t> </a:t>
            </a:r>
            <a:r>
              <a:rPr lang="en-US" sz="2800" dirty="0" err="1" smtClean="0">
                <a:latin typeface="Comic Sans MS" pitchFamily="66" charset="0"/>
              </a:rPr>
              <a:t>oleh</a:t>
            </a:r>
            <a:r>
              <a:rPr lang="en-US" sz="2800" dirty="0" smtClean="0">
                <a:latin typeface="Comic Sans MS" pitchFamily="66" charset="0"/>
              </a:rPr>
              <a:t> </a:t>
            </a:r>
            <a:r>
              <a:rPr lang="en-US" sz="2800" dirty="0" err="1" smtClean="0">
                <a:latin typeface="Comic Sans MS" pitchFamily="66" charset="0"/>
              </a:rPr>
              <a:t>suatu</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komisi</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yang </a:t>
            </a:r>
            <a:r>
              <a:rPr lang="en-US" sz="2800" dirty="0" err="1" smtClean="0">
                <a:latin typeface="Comic Sans MS" pitchFamily="66" charset="0"/>
              </a:rPr>
              <a:t>bersifat</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nasional</a:t>
            </a:r>
            <a:r>
              <a:rPr lang="en-US" sz="2800" dirty="0" smtClean="0">
                <a:latin typeface="Comic Sans MS" pitchFamily="66" charset="0"/>
              </a:rPr>
              <a:t>, </a:t>
            </a:r>
            <a:r>
              <a:rPr lang="en-US" sz="2800" dirty="0" err="1" smtClean="0">
                <a:latin typeface="Comic Sans MS" pitchFamily="66" charset="0"/>
              </a:rPr>
              <a:t>tetap</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mandiri</a:t>
            </a:r>
            <a:r>
              <a:rPr lang="en-US" sz="2800" dirty="0" smtClean="0">
                <a:latin typeface="Comic Sans MS" pitchFamily="66" charset="0"/>
              </a:rPr>
              <a:t>.</a:t>
            </a:r>
            <a:br>
              <a:rPr lang="en-US" sz="2800" dirty="0" smtClean="0">
                <a:latin typeface="Comic Sans MS" pitchFamily="66" charset="0"/>
              </a:rPr>
            </a:br>
            <a:r>
              <a:rPr lang="en-US" sz="2800" dirty="0" smtClean="0">
                <a:latin typeface="Comic Sans MS" pitchFamily="66" charset="0"/>
              </a:rPr>
              <a:t>6. </a:t>
            </a:r>
            <a:r>
              <a:rPr lang="en-US" sz="2800" dirty="0" err="1" smtClean="0">
                <a:latin typeface="Comic Sans MS" pitchFamily="66" charset="0"/>
              </a:rPr>
              <a:t>Ketentuan</a:t>
            </a:r>
            <a:r>
              <a:rPr lang="en-US" sz="2800" dirty="0" smtClean="0">
                <a:latin typeface="Comic Sans MS" pitchFamily="66" charset="0"/>
              </a:rPr>
              <a:t> </a:t>
            </a:r>
            <a:r>
              <a:rPr lang="en-US" sz="2800" dirty="0" err="1" smtClean="0">
                <a:latin typeface="Comic Sans MS" pitchFamily="66" charset="0"/>
              </a:rPr>
              <a:t>lebih</a:t>
            </a:r>
            <a:r>
              <a:rPr lang="en-US" sz="2800" dirty="0" smtClean="0">
                <a:latin typeface="Comic Sans MS" pitchFamily="66" charset="0"/>
              </a:rPr>
              <a:t> </a:t>
            </a:r>
            <a:r>
              <a:rPr lang="en-US" sz="2800" dirty="0" err="1" smtClean="0">
                <a:latin typeface="Comic Sans MS" pitchFamily="66" charset="0"/>
              </a:rPr>
              <a:t>lanjut</a:t>
            </a:r>
            <a:r>
              <a:rPr lang="en-US" sz="2800" dirty="0" smtClean="0">
                <a:latin typeface="Comic Sans MS" pitchFamily="66" charset="0"/>
              </a:rPr>
              <a:t> </a:t>
            </a:r>
            <a:r>
              <a:rPr lang="en-US" sz="2800" dirty="0" err="1" smtClean="0">
                <a:latin typeface="Comic Sans MS" pitchFamily="66" charset="0"/>
              </a:rPr>
              <a:t>tentang</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umum</a:t>
            </a:r>
            <a:r>
              <a:rPr lang="en-US" sz="2800" dirty="0" smtClean="0">
                <a:latin typeface="Comic Sans MS" pitchFamily="66" charset="0"/>
              </a:rPr>
              <a:t> </a:t>
            </a:r>
            <a:r>
              <a:rPr lang="en-US" sz="2800" dirty="0" err="1" smtClean="0">
                <a:latin typeface="Comic Sans MS" pitchFamily="66" charset="0"/>
              </a:rPr>
              <a:t>diatur</a:t>
            </a:r>
            <a:r>
              <a:rPr lang="en-US" sz="2800" dirty="0" smtClean="0">
                <a:latin typeface="Comic Sans MS" pitchFamily="66" charset="0"/>
              </a:rPr>
              <a:t> </a:t>
            </a:r>
            <a:r>
              <a:rPr lang="en-US" sz="2800" dirty="0" err="1" smtClean="0">
                <a:latin typeface="Comic Sans MS" pitchFamily="66" charset="0"/>
              </a:rPr>
              <a:t>dengan</a:t>
            </a:r>
            <a:r>
              <a:rPr lang="en-US" sz="2800" dirty="0" smtClean="0">
                <a:latin typeface="Comic Sans MS" pitchFamily="66" charset="0"/>
              </a:rPr>
              <a:t> </a:t>
            </a:r>
            <a:r>
              <a:rPr lang="en-US" sz="2800" dirty="0" err="1" smtClean="0">
                <a:latin typeface="Comic Sans MS" pitchFamily="66" charset="0"/>
              </a:rPr>
              <a:t>undang-undang</a:t>
            </a:r>
            <a:r>
              <a:rPr lang="en-US" sz="2800" dirty="0" smtClean="0">
                <a:latin typeface="Comic Sans MS" pitchFamily="66" charset="0"/>
              </a:rPr>
              <a:t>.</a:t>
            </a:r>
            <a:endParaRPr lang="en-US" sz="2800" dirty="0"/>
          </a:p>
        </p:txBody>
      </p:sp>
    </p:spTree>
  </p:cSld>
  <p:clrMapOvr>
    <a:masterClrMapping/>
  </p:clrMapOvr>
  <p:transition spd="slow">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8229600" cy="1143000"/>
          </a:xfrm>
        </p:spPr>
        <p:txBody>
          <a:bodyPr>
            <a:noAutofit/>
          </a:bodyPr>
          <a:lstStyle/>
          <a:p>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UNDANG-UNDANG :</a:t>
            </a:r>
            <a:br>
              <a:rPr lang="en-US" sz="32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PEMILU DPR, DPD DAN DPRD : DIATUR MELALUI  </a:t>
            </a:r>
            <a:br>
              <a:rPr lang="en-US" sz="2400" dirty="0" smtClean="0">
                <a:latin typeface="Comic Sans MS" pitchFamily="66" charset="0"/>
              </a:rPr>
            </a:br>
            <a:r>
              <a:rPr lang="en-US" sz="2400" dirty="0" smtClean="0">
                <a:latin typeface="Comic Sans MS" pitchFamily="66" charset="0"/>
              </a:rPr>
              <a:t>   UU NOMOR 8 TAHUN 2012 TENTANG PEMILU </a:t>
            </a:r>
            <a:br>
              <a:rPr lang="en-US" sz="2400" dirty="0" smtClean="0">
                <a:latin typeface="Comic Sans MS" pitchFamily="66" charset="0"/>
              </a:rPr>
            </a:br>
            <a:r>
              <a:rPr lang="en-US" sz="2400" dirty="0" smtClean="0">
                <a:latin typeface="Comic Sans MS" pitchFamily="66" charset="0"/>
              </a:rPr>
              <a:t>   ANGGOTA DPR, DPD DAN DPRD.</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KEBERADAAN DPR, DPD DAN DPRD DIATUR  </a:t>
            </a:r>
            <a:br>
              <a:rPr lang="en-US" sz="2400" dirty="0" smtClean="0">
                <a:latin typeface="Comic Sans MS" pitchFamily="66" charset="0"/>
              </a:rPr>
            </a:br>
            <a:r>
              <a:rPr lang="en-US" sz="2400" dirty="0" smtClean="0">
                <a:latin typeface="Comic Sans MS" pitchFamily="66" charset="0"/>
              </a:rPr>
              <a:t>   DALAM UU NOMOR 17 TAHUN 2014 TENTANG </a:t>
            </a:r>
            <a:br>
              <a:rPr lang="en-US" sz="2400" dirty="0" smtClean="0">
                <a:latin typeface="Comic Sans MS" pitchFamily="66" charset="0"/>
              </a:rPr>
            </a:br>
            <a:r>
              <a:rPr lang="en-US" sz="2400" dirty="0" smtClean="0">
                <a:latin typeface="Comic Sans MS" pitchFamily="66" charset="0"/>
              </a:rPr>
              <a:t>   MPR, DPR DAN DPRD.</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  PEMILU PRESIDEN DAN WAKIL PRESIDEN  </a:t>
            </a:r>
            <a:br>
              <a:rPr lang="en-US" sz="2400" dirty="0" smtClean="0">
                <a:latin typeface="Comic Sans MS" pitchFamily="66" charset="0"/>
              </a:rPr>
            </a:br>
            <a:r>
              <a:rPr lang="en-US" sz="2400" dirty="0" smtClean="0">
                <a:latin typeface="Comic Sans MS" pitchFamily="66" charset="0"/>
              </a:rPr>
              <a:t>   DIATUR DALAM UU NOMOR 42 TAHUN 2008.</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smtClean="0">
                <a:latin typeface="Comic Sans MS" pitchFamily="66" charset="0"/>
              </a:rPr>
              <a:t>DIGABUNG ENJADI :</a:t>
            </a:r>
            <a:br>
              <a:rPr lang="en-US" sz="2400" dirty="0" smtClean="0">
                <a:latin typeface="Comic Sans MS" pitchFamily="66" charset="0"/>
              </a:rPr>
            </a:br>
            <a:r>
              <a:rPr lang="en-US" sz="4000" dirty="0" smtClean="0">
                <a:latin typeface="Comic Sans MS" pitchFamily="66" charset="0"/>
              </a:rPr>
              <a:t>UNDANG-UNDANG NOMOR 7 TAHUN 2017 TENTANG ; PEMILU</a:t>
            </a:r>
            <a:br>
              <a:rPr lang="en-US" sz="4000" dirty="0" smtClean="0">
                <a:latin typeface="Comic Sans MS" pitchFamily="66" charset="0"/>
              </a:rPr>
            </a:br>
            <a:endParaRPr lang="en-US" sz="4000" dirty="0">
              <a:latin typeface="Comic Sans MS" pitchFamily="66" charset="0"/>
            </a:endParaRPr>
          </a:p>
        </p:txBody>
      </p:sp>
    </p:spTree>
  </p:cSld>
  <p:clrMapOvr>
    <a:masterClrMapping/>
  </p:clrMapOvr>
  <p:transition spd="slow">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noAutofit/>
          </a:bodyPr>
          <a:lstStyle/>
          <a:p>
            <a:pPr algn="ctr"/>
            <a:r>
              <a:rPr lang="en-US" sz="3200" dirty="0" smtClean="0">
                <a:latin typeface="Comic Sans MS" pitchFamily="66" charset="0"/>
              </a:rPr>
              <a:t>PARTAI POLITIK SEBAGA</a:t>
            </a:r>
            <a:br>
              <a:rPr lang="en-US" sz="3200" dirty="0" smtClean="0">
                <a:latin typeface="Comic Sans MS" pitchFamily="66" charset="0"/>
              </a:rPr>
            </a:br>
            <a:r>
              <a:rPr lang="en-US" sz="3200" dirty="0" smtClean="0">
                <a:latin typeface="Comic Sans MS" pitchFamily="66" charset="0"/>
              </a:rPr>
              <a:t>PESERTA PEMILU :</a:t>
            </a:r>
            <a:r>
              <a:rPr lang="en-US" sz="800" dirty="0" smtClean="0">
                <a:latin typeface="Comic Sans MS" pitchFamily="66" charset="0"/>
              </a:rPr>
              <a:t/>
            </a:r>
            <a:br>
              <a:rPr lang="en-US" sz="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err="1" smtClean="0">
                <a:latin typeface="Comic Sans MS" pitchFamily="66" charset="0"/>
              </a:rPr>
              <a:t>Partai</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adalah</a:t>
            </a:r>
            <a:r>
              <a:rPr lang="en-US" sz="2800" dirty="0" smtClean="0">
                <a:latin typeface="Comic Sans MS" pitchFamily="66" charset="0"/>
              </a:rPr>
              <a:t> </a:t>
            </a:r>
            <a:r>
              <a:rPr lang="en-US" sz="2800" dirty="0" err="1" smtClean="0">
                <a:latin typeface="Comic Sans MS" pitchFamily="66" charset="0"/>
              </a:rPr>
              <a:t>Organisasi</a:t>
            </a:r>
            <a:r>
              <a:rPr lang="en-US" sz="2800" dirty="0" smtClean="0">
                <a:latin typeface="Comic Sans MS" pitchFamily="66" charset="0"/>
              </a:rPr>
              <a:t> yang </a:t>
            </a:r>
            <a:r>
              <a:rPr lang="en-US" sz="2800" dirty="0" err="1" smtClean="0">
                <a:latin typeface="Comic Sans MS" pitchFamily="66" charset="0"/>
              </a:rPr>
              <a:t>bersifat</a:t>
            </a:r>
            <a:r>
              <a:rPr lang="en-US" sz="2800" dirty="0" smtClean="0">
                <a:latin typeface="Comic Sans MS" pitchFamily="66" charset="0"/>
              </a:rPr>
              <a:t> </a:t>
            </a:r>
            <a:r>
              <a:rPr lang="en-US" sz="2800" dirty="0" err="1" smtClean="0">
                <a:latin typeface="Comic Sans MS" pitchFamily="66" charset="0"/>
              </a:rPr>
              <a:t>nasional</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dibentuk</a:t>
            </a:r>
            <a:r>
              <a:rPr lang="en-US" sz="2800" dirty="0" smtClean="0">
                <a:latin typeface="Comic Sans MS" pitchFamily="66" charset="0"/>
              </a:rPr>
              <a:t> </a:t>
            </a:r>
            <a:r>
              <a:rPr lang="en-US" sz="2800" dirty="0" err="1" smtClean="0">
                <a:latin typeface="Comic Sans MS" pitchFamily="66" charset="0"/>
              </a:rPr>
              <a:t>oleh</a:t>
            </a:r>
            <a:r>
              <a:rPr lang="en-US" sz="2800" dirty="0" smtClean="0">
                <a:latin typeface="Comic Sans MS" pitchFamily="66" charset="0"/>
              </a:rPr>
              <a:t> </a:t>
            </a:r>
            <a:r>
              <a:rPr lang="en-US" sz="2800" dirty="0" err="1" smtClean="0">
                <a:latin typeface="Comic Sans MS" pitchFamily="66" charset="0"/>
              </a:rPr>
              <a:t>sekelompok</a:t>
            </a:r>
            <a:r>
              <a:rPr lang="en-US" sz="2800" dirty="0" smtClean="0">
                <a:latin typeface="Comic Sans MS" pitchFamily="66" charset="0"/>
              </a:rPr>
              <a:t> </a:t>
            </a:r>
            <a:r>
              <a:rPr lang="en-US" sz="2800" dirty="0" err="1" smtClean="0">
                <a:latin typeface="Comic Sans MS" pitchFamily="66" charset="0"/>
              </a:rPr>
              <a:t>warga</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Indonesia </a:t>
            </a:r>
            <a:r>
              <a:rPr lang="en-US" sz="2800" dirty="0" err="1" smtClean="0">
                <a:latin typeface="Comic Sans MS" pitchFamily="66" charset="0"/>
              </a:rPr>
              <a:t>secara</a:t>
            </a:r>
            <a:r>
              <a:rPr lang="en-US" sz="2800" dirty="0" smtClean="0">
                <a:latin typeface="Comic Sans MS" pitchFamily="66" charset="0"/>
              </a:rPr>
              <a:t> </a:t>
            </a:r>
            <a:r>
              <a:rPr lang="en-US" sz="2800" dirty="0" err="1" smtClean="0">
                <a:latin typeface="Comic Sans MS" pitchFamily="66" charset="0"/>
              </a:rPr>
              <a:t>sukarela</a:t>
            </a:r>
            <a:r>
              <a:rPr lang="en-US" sz="2800" dirty="0" smtClean="0">
                <a:latin typeface="Comic Sans MS" pitchFamily="66" charset="0"/>
              </a:rPr>
              <a:t> </a:t>
            </a:r>
            <a:r>
              <a:rPr lang="en-US" sz="2800" dirty="0" err="1" smtClean="0">
                <a:latin typeface="Comic Sans MS" pitchFamily="66" charset="0"/>
              </a:rPr>
              <a:t>atas</a:t>
            </a:r>
            <a:r>
              <a:rPr lang="en-US" sz="2800" dirty="0" smtClean="0">
                <a:latin typeface="Comic Sans MS" pitchFamily="66" charset="0"/>
              </a:rPr>
              <a:t> </a:t>
            </a:r>
            <a:r>
              <a:rPr lang="en-US" sz="2800" dirty="0" err="1" smtClean="0">
                <a:latin typeface="Comic Sans MS" pitchFamily="66" charset="0"/>
              </a:rPr>
              <a:t>dasar</a:t>
            </a:r>
            <a:r>
              <a:rPr lang="en-US" sz="2800" dirty="0" smtClean="0">
                <a:latin typeface="Comic Sans MS" pitchFamily="66" charset="0"/>
              </a:rPr>
              <a:t> </a:t>
            </a:r>
            <a:r>
              <a:rPr lang="en-US" sz="2800" dirty="0" err="1" smtClean="0">
                <a:latin typeface="Comic Sans MS" pitchFamily="66" charset="0"/>
              </a:rPr>
              <a:t>kesamaan</a:t>
            </a:r>
            <a:r>
              <a:rPr lang="en-US" sz="2800" dirty="0" smtClean="0">
                <a:latin typeface="Comic Sans MS" pitchFamily="66" charset="0"/>
              </a:rPr>
              <a:t> </a:t>
            </a:r>
            <a:r>
              <a:rPr lang="en-US" sz="2800" dirty="0" err="1" smtClean="0">
                <a:latin typeface="Comic Sans MS" pitchFamily="66" charset="0"/>
              </a:rPr>
              <a:t>kehendak</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cita-cita</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memperjuangkan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membela</a:t>
            </a:r>
            <a:r>
              <a:rPr lang="en-US" sz="2800" dirty="0" smtClean="0">
                <a:latin typeface="Comic Sans MS" pitchFamily="66" charset="0"/>
              </a:rPr>
              <a:t> </a:t>
            </a:r>
            <a:r>
              <a:rPr lang="en-US" sz="2800" dirty="0" err="1" smtClean="0">
                <a:latin typeface="Comic Sans MS" pitchFamily="66" charset="0"/>
              </a:rPr>
              <a:t>kepentingan</a:t>
            </a:r>
            <a:r>
              <a:rPr lang="en-US" sz="2800" dirty="0" smtClean="0">
                <a:latin typeface="Comic Sans MS" pitchFamily="66" charset="0"/>
              </a:rPr>
              <a:t> </a:t>
            </a:r>
            <a:r>
              <a:rPr lang="en-US" sz="2800" dirty="0" err="1" smtClean="0">
                <a:latin typeface="Comic Sans MS" pitchFamily="66" charset="0"/>
              </a:rPr>
              <a:t>politik</a:t>
            </a: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masyarakat</a:t>
            </a:r>
            <a:r>
              <a:rPr lang="en-US" sz="2800" dirty="0" smtClean="0">
                <a:latin typeface="Comic Sans MS" pitchFamily="66" charset="0"/>
              </a:rPr>
              <a:t>, </a:t>
            </a:r>
            <a:r>
              <a:rPr lang="en-US" sz="2800" dirty="0" err="1" smtClean="0">
                <a:latin typeface="Comic Sans MS" pitchFamily="66" charset="0"/>
              </a:rPr>
              <a:t>bangsa</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a:t>
            </a:r>
            <a:r>
              <a:rPr lang="en-US" sz="2800" dirty="0" err="1" smtClean="0">
                <a:latin typeface="Comic Sans MS" pitchFamily="66" charset="0"/>
              </a:rPr>
              <a:t>serta</a:t>
            </a:r>
            <a:r>
              <a:rPr lang="en-US" sz="2800" dirty="0" smtClean="0">
                <a:latin typeface="Comic Sans MS" pitchFamily="66" charset="0"/>
              </a:rPr>
              <a:t> </a:t>
            </a:r>
            <a:r>
              <a:rPr lang="en-US" sz="2800" dirty="0" err="1" smtClean="0">
                <a:latin typeface="Comic Sans MS" pitchFamily="66" charset="0"/>
              </a:rPr>
              <a:t>memelihara</a:t>
            </a:r>
            <a:r>
              <a:rPr lang="en-US" sz="2800" dirty="0" smtClean="0">
                <a:latin typeface="Comic Sans MS" pitchFamily="66" charset="0"/>
              </a:rPr>
              <a:t> </a:t>
            </a:r>
            <a:r>
              <a:rPr lang="en-US" sz="2800" dirty="0" err="1" smtClean="0">
                <a:latin typeface="Comic Sans MS" pitchFamily="66" charset="0"/>
              </a:rPr>
              <a:t>keutuhan</a:t>
            </a:r>
            <a:r>
              <a:rPr lang="en-US" sz="2800" dirty="0" smtClean="0">
                <a:latin typeface="Comic Sans MS" pitchFamily="66" charset="0"/>
              </a:rPr>
              <a:t> Negara </a:t>
            </a:r>
            <a:r>
              <a:rPr lang="en-US" sz="2800" dirty="0" err="1" smtClean="0">
                <a:latin typeface="Comic Sans MS" pitchFamily="66" charset="0"/>
              </a:rPr>
              <a:t>Kesatuan</a:t>
            </a:r>
            <a:r>
              <a:rPr lang="en-US" sz="2800" dirty="0" smtClean="0">
                <a:latin typeface="Comic Sans MS" pitchFamily="66" charset="0"/>
              </a:rPr>
              <a:t> </a:t>
            </a:r>
            <a:r>
              <a:rPr lang="en-US" sz="2800" dirty="0" err="1" smtClean="0">
                <a:latin typeface="Comic Sans MS" pitchFamily="66" charset="0"/>
              </a:rPr>
              <a:t>Republik</a:t>
            </a:r>
            <a:r>
              <a:rPr lang="en-US" sz="2800" dirty="0" smtClean="0">
                <a:latin typeface="Comic Sans MS" pitchFamily="66" charset="0"/>
              </a:rPr>
              <a:t> Indonesia </a:t>
            </a:r>
            <a:r>
              <a:rPr lang="en-US" sz="2800" dirty="0" err="1" smtClean="0">
                <a:latin typeface="Comic Sans MS" pitchFamily="66" charset="0"/>
              </a:rPr>
              <a:t>berdasarkan</a:t>
            </a: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Pancasila</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Undang-Undang</a:t>
            </a:r>
            <a:r>
              <a:rPr lang="en-US" sz="2800" dirty="0" smtClean="0">
                <a:latin typeface="Comic Sans MS" pitchFamily="66" charset="0"/>
              </a:rPr>
              <a:t> </a:t>
            </a:r>
            <a:r>
              <a:rPr lang="en-US" sz="2800" dirty="0" err="1" smtClean="0">
                <a:latin typeface="Comic Sans MS" pitchFamily="66" charset="0"/>
              </a:rPr>
              <a:t>Dasar</a:t>
            </a:r>
            <a:r>
              <a:rPr lang="en-US" sz="2800" dirty="0" smtClean="0">
                <a:latin typeface="Comic Sans MS" pitchFamily="66" charset="0"/>
              </a:rPr>
              <a:t> Negara </a:t>
            </a:r>
            <a:r>
              <a:rPr lang="en-US" sz="2800" dirty="0" err="1" smtClean="0">
                <a:latin typeface="Comic Sans MS" pitchFamily="66" charset="0"/>
              </a:rPr>
              <a:t>Republik</a:t>
            </a:r>
            <a:r>
              <a:rPr lang="en-US" sz="2800" dirty="0" smtClean="0">
                <a:latin typeface="Comic Sans MS" pitchFamily="66" charset="0"/>
              </a:rPr>
              <a:t> Indonesia </a:t>
            </a:r>
            <a:r>
              <a:rPr lang="en-US" sz="2800" dirty="0" err="1" smtClean="0">
                <a:latin typeface="Comic Sans MS" pitchFamily="66" charset="0"/>
              </a:rPr>
              <a:t>Tahun</a:t>
            </a:r>
            <a:r>
              <a:rPr lang="en-US" sz="2800" dirty="0" smtClean="0">
                <a:latin typeface="Comic Sans MS" pitchFamily="66" charset="0"/>
              </a:rPr>
              <a:t> 1945.</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534400" cy="1143000"/>
          </a:xfrm>
        </p:spPr>
        <p:txBody>
          <a:bodyPr>
            <a:noAutofit/>
          </a:bodyPr>
          <a:lstStyle/>
          <a:p>
            <a:r>
              <a:rPr lang="en-US" sz="3600" dirty="0" smtClean="0">
                <a:latin typeface="Comic Sans MS" pitchFamily="66" charset="0"/>
              </a:rPr>
              <a:t>PARTAI POLITIK DIATUR DALAM:</a:t>
            </a:r>
            <a:br>
              <a:rPr lang="en-US" sz="3600" dirty="0" smtClean="0">
                <a:latin typeface="Comic Sans MS" pitchFamily="66" charset="0"/>
              </a:rPr>
            </a:br>
            <a:r>
              <a:rPr lang="en-US" sz="3600" dirty="0" smtClean="0">
                <a:latin typeface="Comic Sans MS" pitchFamily="66" charset="0"/>
              </a:rPr>
              <a:t/>
            </a:r>
            <a:br>
              <a:rPr lang="en-US" sz="3600" dirty="0" smtClean="0">
                <a:latin typeface="Comic Sans MS" pitchFamily="66" charset="0"/>
              </a:rPr>
            </a:br>
            <a:r>
              <a:rPr lang="en-US" sz="2800" dirty="0" smtClean="0">
                <a:latin typeface="Comic Sans MS" pitchFamily="66" charset="0"/>
              </a:rPr>
              <a:t>1. UU NOMOR 2 TAHUN 2008 TENTANG  </a:t>
            </a:r>
            <a:br>
              <a:rPr lang="en-US" sz="2800" dirty="0" smtClean="0">
                <a:latin typeface="Comic Sans MS" pitchFamily="66" charset="0"/>
              </a:rPr>
            </a:br>
            <a:r>
              <a:rPr lang="en-US" sz="2800" dirty="0" smtClean="0">
                <a:latin typeface="Comic Sans MS" pitchFamily="66" charset="0"/>
              </a:rPr>
              <a:t>   PARTAI POLITIK</a:t>
            </a:r>
            <a:br>
              <a:rPr lang="en-US" sz="2800" dirty="0" smtClean="0">
                <a:latin typeface="Comic Sans MS" pitchFamily="66" charset="0"/>
              </a:rPr>
            </a:br>
            <a:r>
              <a:rPr lang="en-US" sz="2800" dirty="0" smtClean="0">
                <a:latin typeface="Comic Sans MS" pitchFamily="66" charset="0"/>
              </a:rPr>
              <a:t>2. UU NOMOR 2 TAHUN 2011 TENTANG </a:t>
            </a:r>
            <a:br>
              <a:rPr lang="en-US" sz="2800" dirty="0" smtClean="0">
                <a:latin typeface="Comic Sans MS" pitchFamily="66" charset="0"/>
              </a:rPr>
            </a:br>
            <a:r>
              <a:rPr lang="en-US" sz="2800" dirty="0" smtClean="0">
                <a:latin typeface="Comic Sans MS" pitchFamily="66" charset="0"/>
              </a:rPr>
              <a:t>   PERUBAHAN UU NOMOR 2008 TENTANG </a:t>
            </a:r>
            <a:br>
              <a:rPr lang="en-US" sz="2800" dirty="0" smtClean="0">
                <a:latin typeface="Comic Sans MS" pitchFamily="66" charset="0"/>
              </a:rPr>
            </a:br>
            <a:r>
              <a:rPr lang="en-US" sz="2800" dirty="0" smtClean="0">
                <a:latin typeface="Comic Sans MS" pitchFamily="66" charset="0"/>
              </a:rPr>
              <a:t>   PARTAI POLITIK</a:t>
            </a: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wheel spokes="3"/>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rmAutofit fontScale="90000"/>
          </a:bodyPr>
          <a:lstStyle/>
          <a:p>
            <a:r>
              <a:rPr lang="en-US" dirty="0" smtClean="0">
                <a:latin typeface="Comic Sans MS" pitchFamily="66" charset="0"/>
              </a:rPr>
              <a:t>5 TEORI ATAU AJARAN :</a:t>
            </a:r>
            <a:br>
              <a:rPr lang="en-US" dirty="0" smtClean="0">
                <a:latin typeface="Comic Sans MS" pitchFamily="66" charset="0"/>
              </a:rPr>
            </a:br>
            <a:r>
              <a:rPr lang="en-US" dirty="0" smtClean="0">
                <a:latin typeface="Comic Sans MS" pitchFamily="66" charset="0"/>
              </a:rPr>
              <a:t>(1)</a:t>
            </a:r>
            <a:r>
              <a:rPr lang="en-US" dirty="0" err="1" smtClean="0">
                <a:latin typeface="Comic Sans MS" pitchFamily="66" charset="0"/>
              </a:rPr>
              <a:t>Teori</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a:t>
            </a:r>
            <a:r>
              <a:rPr lang="en-US" dirty="0" err="1" smtClean="0">
                <a:latin typeface="Comic Sans MS" pitchFamily="66" charset="0"/>
              </a:rPr>
              <a:t>Tuhan</a:t>
            </a:r>
            <a:r>
              <a:rPr lang="en-US" dirty="0" smtClean="0">
                <a:latin typeface="Comic Sans MS" pitchFamily="66" charset="0"/>
              </a:rPr>
              <a:t>; </a:t>
            </a:r>
            <a:br>
              <a:rPr lang="en-US" dirty="0" smtClean="0">
                <a:latin typeface="Comic Sans MS" pitchFamily="66" charset="0"/>
              </a:rPr>
            </a:br>
            <a:r>
              <a:rPr lang="en-US" dirty="0" smtClean="0">
                <a:latin typeface="Comic Sans MS" pitchFamily="66" charset="0"/>
              </a:rPr>
              <a:t>(2)</a:t>
            </a:r>
            <a:r>
              <a:rPr lang="en-US" dirty="0" err="1" smtClean="0">
                <a:latin typeface="Comic Sans MS" pitchFamily="66" charset="0"/>
              </a:rPr>
              <a:t>Teori</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Raja;</a:t>
            </a:r>
            <a:br>
              <a:rPr lang="en-US" dirty="0" smtClean="0">
                <a:latin typeface="Comic Sans MS" pitchFamily="66" charset="0"/>
              </a:rPr>
            </a:br>
            <a:r>
              <a:rPr lang="en-US" dirty="0" smtClean="0">
                <a:latin typeface="Comic Sans MS" pitchFamily="66" charset="0"/>
              </a:rPr>
              <a:t> (3)</a:t>
            </a:r>
            <a:r>
              <a:rPr lang="en-US" dirty="0" err="1" smtClean="0">
                <a:latin typeface="Comic Sans MS" pitchFamily="66" charset="0"/>
              </a:rPr>
              <a:t>Teori</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Rakyat; </a:t>
            </a:r>
            <a:br>
              <a:rPr lang="en-US" dirty="0" smtClean="0">
                <a:latin typeface="Comic Sans MS" pitchFamily="66" charset="0"/>
              </a:rPr>
            </a:br>
            <a:r>
              <a:rPr lang="en-US" dirty="0" smtClean="0">
                <a:latin typeface="Comic Sans MS" pitchFamily="66" charset="0"/>
              </a:rPr>
              <a:t>(4)</a:t>
            </a:r>
            <a:r>
              <a:rPr lang="en-US" dirty="0" err="1" smtClean="0">
                <a:latin typeface="Comic Sans MS" pitchFamily="66" charset="0"/>
              </a:rPr>
              <a:t>Teori</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Negara; </a:t>
            </a:r>
            <a:br>
              <a:rPr lang="en-US" dirty="0" smtClean="0">
                <a:latin typeface="Comic Sans MS" pitchFamily="66" charset="0"/>
              </a:rPr>
            </a:br>
            <a:r>
              <a:rPr lang="en-US" dirty="0" smtClean="0">
                <a:latin typeface="Comic Sans MS" pitchFamily="66" charset="0"/>
              </a:rPr>
              <a:t>(5)</a:t>
            </a:r>
            <a:r>
              <a:rPr lang="en-US" dirty="0" err="1" smtClean="0">
                <a:latin typeface="Comic Sans MS" pitchFamily="66" charset="0"/>
              </a:rPr>
              <a:t>Teori</a:t>
            </a: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a:t>
            </a:r>
            <a:r>
              <a:rPr lang="en-US" dirty="0" err="1" smtClean="0">
                <a:latin typeface="Comic Sans MS" pitchFamily="66" charset="0"/>
              </a:rPr>
              <a:t>Hukum</a:t>
            </a: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a:r>
            <a:br>
              <a:rPr lang="en-US" dirty="0" smtClean="0">
                <a:latin typeface="Comic Sans MS" pitchFamily="66" charset="0"/>
              </a:rPr>
            </a:br>
            <a:r>
              <a:rPr lang="en-US" dirty="0" smtClean="0">
                <a:latin typeface="Comic Sans MS" pitchFamily="66" charset="0"/>
              </a:rPr>
              <a:t>    Indonesia </a:t>
            </a:r>
            <a:r>
              <a:rPr lang="en-US" dirty="0" err="1" smtClean="0">
                <a:latin typeface="Comic Sans MS" pitchFamily="66" charset="0"/>
              </a:rPr>
              <a:t>menganut</a:t>
            </a:r>
            <a:r>
              <a:rPr lang="en-US" dirty="0" smtClean="0">
                <a:latin typeface="Comic Sans MS" pitchFamily="66" charset="0"/>
              </a:rPr>
              <a:t> </a:t>
            </a:r>
            <a:r>
              <a:rPr lang="en-US" dirty="0" err="1" smtClean="0">
                <a:latin typeface="Comic Sans MS" pitchFamily="66" charset="0"/>
              </a:rPr>
              <a:t>ajaran</a:t>
            </a:r>
            <a:r>
              <a:rPr lang="en-US" dirty="0" smtClean="0">
                <a:latin typeface="Comic Sans MS" pitchFamily="66" charset="0"/>
              </a:rPr>
              <a:t> </a:t>
            </a:r>
            <a:br>
              <a:rPr lang="en-US" dirty="0" smtClean="0">
                <a:latin typeface="Comic Sans MS" pitchFamily="66" charset="0"/>
              </a:rPr>
            </a:br>
            <a:r>
              <a:rPr lang="en-US" dirty="0" smtClean="0">
                <a:latin typeface="Comic Sans MS" pitchFamily="66" charset="0"/>
              </a:rPr>
              <a:t> </a:t>
            </a:r>
            <a:r>
              <a:rPr lang="en-US" dirty="0" err="1" smtClean="0">
                <a:latin typeface="Comic Sans MS" pitchFamily="66" charset="0"/>
              </a:rPr>
              <a:t>Kedaulatan</a:t>
            </a:r>
            <a:r>
              <a:rPr lang="en-US" dirty="0" smtClean="0">
                <a:latin typeface="Comic Sans MS" pitchFamily="66" charset="0"/>
              </a:rPr>
              <a:t> Rakyat = </a:t>
            </a:r>
            <a:r>
              <a:rPr lang="en-US" dirty="0" err="1" smtClean="0">
                <a:latin typeface="Comic Sans MS" pitchFamily="66" charset="0"/>
              </a:rPr>
              <a:t>Demokrasi</a:t>
            </a:r>
            <a:r>
              <a:rPr lang="en-US" dirty="0" smtClean="0">
                <a:latin typeface="Comic Sans MS" pitchFamily="66" charset="0"/>
              </a:rPr>
              <a:t> </a:t>
            </a:r>
            <a:br>
              <a:rPr lang="en-US" dirty="0" smtClean="0">
                <a:latin typeface="Comic Sans MS" pitchFamily="66" charset="0"/>
              </a:rPr>
            </a:br>
            <a:endParaRPr lang="en-US" dirty="0">
              <a:latin typeface="Comic Sans MS" pitchFamily="66" charset="0"/>
            </a:endParaRPr>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Autofit/>
          </a:bodyPr>
          <a:lstStyle/>
          <a:p>
            <a:r>
              <a:rPr lang="en-US" sz="3200" dirty="0" smtClean="0">
                <a:latin typeface="Comic Sans MS" pitchFamily="66" charset="0"/>
              </a:rPr>
              <a:t>KOMISI PEMILIHAN UMUM SEBAGAI PENYELENGGARA PEMILU: </a:t>
            </a:r>
            <a:r>
              <a:rPr lang="en-US" sz="800" dirty="0" smtClean="0">
                <a:latin typeface="Comic Sans MS" pitchFamily="66" charset="0"/>
              </a:rPr>
              <a:t/>
            </a:r>
            <a:br>
              <a:rPr lang="en-US" sz="800" dirty="0" smtClean="0">
                <a:latin typeface="Comic Sans MS" pitchFamily="66" charset="0"/>
              </a:rPr>
            </a:b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DIATUR DALAM UU NOMOR 15 TAHUN 2011 TENTANG PENYELENGGARA PEMILU</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BUKU\PEMILU.png"/>
          <p:cNvPicPr/>
          <p:nvPr/>
        </p:nvPicPr>
        <p:blipFill>
          <a:blip r:embed="rId2"/>
          <a:srcRect/>
          <a:stretch>
            <a:fillRect/>
          </a:stretch>
        </p:blipFill>
        <p:spPr bwMode="auto">
          <a:xfrm>
            <a:off x="228600" y="381000"/>
            <a:ext cx="8763000" cy="5943600"/>
          </a:xfrm>
          <a:prstGeom prst="rect">
            <a:avLst/>
          </a:prstGeom>
          <a:noFill/>
          <a:ln w="9525">
            <a:noFill/>
            <a:miter lim="800000"/>
            <a:headEnd/>
            <a:tailEnd/>
          </a:ln>
        </p:spPr>
      </p:pic>
    </p:spTree>
  </p:cSld>
  <p:clrMapOvr>
    <a:masterClrMapping/>
  </p:clrMapOvr>
  <p:transition spd="slow">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noAutofit/>
          </a:bodyPr>
          <a:lstStyle/>
          <a:p>
            <a:r>
              <a:rPr lang="en-US" sz="2800" dirty="0" smtClean="0">
                <a:latin typeface="Comic Sans MS" pitchFamily="66" charset="0"/>
              </a:rPr>
              <a:t>REGULASI KEPALA DAERAH :</a:t>
            </a:r>
            <a:br>
              <a:rPr lang="en-US" sz="2800" dirty="0" smtClean="0">
                <a:latin typeface="Comic Sans MS" pitchFamily="66" charset="0"/>
              </a:rPr>
            </a:br>
            <a:r>
              <a:rPr lang="en-US" sz="2800" dirty="0" smtClean="0">
                <a:latin typeface="Comic Sans MS" pitchFamily="66" charset="0"/>
              </a:rPr>
              <a:t>UNDANG-UNDANG DASAR 1945 :</a:t>
            </a:r>
            <a:br>
              <a:rPr lang="en-US" sz="2800" dirty="0" smtClean="0">
                <a:latin typeface="Comic Sans MS" pitchFamily="66" charset="0"/>
              </a:rPr>
            </a:br>
            <a:r>
              <a:rPr lang="en-US" sz="2800" dirty="0" err="1" smtClean="0">
                <a:latin typeface="Comic Sans MS" pitchFamily="66" charset="0"/>
              </a:rPr>
              <a:t>Pasal</a:t>
            </a:r>
            <a:r>
              <a:rPr lang="en-US" sz="2800" dirty="0" smtClean="0">
                <a:latin typeface="Comic Sans MS" pitchFamily="66" charset="0"/>
              </a:rPr>
              <a:t> : 18 </a:t>
            </a:r>
            <a:r>
              <a:rPr lang="en-US" sz="2800" dirty="0" err="1" smtClean="0">
                <a:latin typeface="Comic Sans MS" pitchFamily="66" charset="0"/>
              </a:rPr>
              <a:t>ayat</a:t>
            </a:r>
            <a:r>
              <a:rPr lang="en-US" sz="2800" dirty="0" smtClean="0">
                <a:latin typeface="Comic Sans MS" pitchFamily="66" charset="0"/>
              </a:rPr>
              <a:t> (4)</a:t>
            </a:r>
            <a:br>
              <a:rPr lang="en-US" sz="2800" dirty="0" smtClean="0">
                <a:latin typeface="Comic Sans MS" pitchFamily="66" charset="0"/>
              </a:rPr>
            </a:br>
            <a:r>
              <a:rPr lang="en-US" sz="2800" dirty="0" err="1" smtClean="0">
                <a:latin typeface="Comic Sans MS" pitchFamily="66" charset="0"/>
              </a:rPr>
              <a:t>Gubernur</a:t>
            </a:r>
            <a:r>
              <a:rPr lang="en-US" sz="2800" dirty="0" smtClean="0">
                <a:latin typeface="Comic Sans MS" pitchFamily="66" charset="0"/>
              </a:rPr>
              <a:t>, </a:t>
            </a:r>
            <a:r>
              <a:rPr lang="en-US" sz="2800" dirty="0" err="1" smtClean="0">
                <a:latin typeface="Comic Sans MS" pitchFamily="66" charset="0"/>
              </a:rPr>
              <a:t>Bupati</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Walikota</a:t>
            </a:r>
            <a:r>
              <a:rPr lang="en-US" sz="2800" dirty="0" smtClean="0">
                <a:latin typeface="Comic Sans MS" pitchFamily="66" charset="0"/>
              </a:rPr>
              <a:t> </a:t>
            </a:r>
            <a:r>
              <a:rPr lang="en-US" sz="2800" dirty="0" err="1" smtClean="0">
                <a:latin typeface="Comic Sans MS" pitchFamily="66" charset="0"/>
              </a:rPr>
              <a:t>masing-masing</a:t>
            </a:r>
            <a:r>
              <a:rPr lang="en-US" sz="2800" dirty="0" smtClean="0">
                <a:latin typeface="Comic Sans MS" pitchFamily="66" charset="0"/>
              </a:rPr>
              <a:t> </a:t>
            </a:r>
            <a:r>
              <a:rPr lang="en-US" sz="2800" dirty="0" err="1" smtClean="0">
                <a:latin typeface="Comic Sans MS" pitchFamily="66" charset="0"/>
              </a:rPr>
              <a:t>sebagai</a:t>
            </a:r>
            <a:r>
              <a:rPr lang="en-US" sz="2800" dirty="0" smtClean="0">
                <a:latin typeface="Comic Sans MS" pitchFamily="66" charset="0"/>
              </a:rPr>
              <a:t> </a:t>
            </a:r>
            <a:r>
              <a:rPr lang="en-US" sz="2800" dirty="0" err="1" smtClean="0">
                <a:latin typeface="Comic Sans MS" pitchFamily="66" charset="0"/>
              </a:rPr>
              <a:t>pemerintah</a:t>
            </a:r>
            <a:r>
              <a:rPr lang="en-US" sz="2800" dirty="0" smtClean="0">
                <a:latin typeface="Comic Sans MS" pitchFamily="66" charset="0"/>
              </a:rPr>
              <a:t> </a:t>
            </a:r>
            <a:r>
              <a:rPr lang="en-US" sz="2800" dirty="0" err="1" smtClean="0">
                <a:latin typeface="Comic Sans MS" pitchFamily="66" charset="0"/>
              </a:rPr>
              <a:t>daerah</a:t>
            </a:r>
            <a:r>
              <a:rPr lang="en-US" sz="2800" dirty="0" smtClean="0">
                <a:latin typeface="Comic Sans MS" pitchFamily="66" charset="0"/>
              </a:rPr>
              <a:t> </a:t>
            </a:r>
            <a:r>
              <a:rPr lang="en-US" sz="2800" dirty="0" err="1" smtClean="0">
                <a:latin typeface="Comic Sans MS" pitchFamily="66" charset="0"/>
              </a:rPr>
              <a:t>propinsi</a:t>
            </a:r>
            <a:r>
              <a:rPr lang="en-US" sz="2800" dirty="0" smtClean="0">
                <a:latin typeface="Comic Sans MS" pitchFamily="66" charset="0"/>
              </a:rPr>
              <a:t>, </a:t>
            </a:r>
            <a:r>
              <a:rPr lang="en-US" sz="2800" dirty="0" err="1" smtClean="0">
                <a:latin typeface="Comic Sans MS" pitchFamily="66" charset="0"/>
              </a:rPr>
              <a:t>kabupaten</a:t>
            </a:r>
            <a:r>
              <a:rPr lang="en-US" sz="2800" dirty="0" smtClean="0">
                <a:latin typeface="Comic Sans MS" pitchFamily="66" charset="0"/>
              </a:rPr>
              <a:t> </a:t>
            </a:r>
            <a:r>
              <a:rPr lang="en-US" sz="2800" dirty="0" err="1" smtClean="0">
                <a:latin typeface="Comic Sans MS" pitchFamily="66" charset="0"/>
              </a:rPr>
              <a:t>dan</a:t>
            </a:r>
            <a:r>
              <a:rPr lang="en-US" sz="2800" dirty="0" smtClean="0">
                <a:latin typeface="Comic Sans MS" pitchFamily="66" charset="0"/>
              </a:rPr>
              <a:t> </a:t>
            </a:r>
            <a:r>
              <a:rPr lang="en-US" sz="2800" dirty="0" err="1" smtClean="0">
                <a:latin typeface="Comic Sans MS" pitchFamily="66" charset="0"/>
              </a:rPr>
              <a:t>kota</a:t>
            </a:r>
            <a:r>
              <a:rPr lang="en-US" sz="2800" dirty="0" smtClean="0">
                <a:latin typeface="Comic Sans MS" pitchFamily="66" charset="0"/>
              </a:rPr>
              <a:t> </a:t>
            </a:r>
            <a:r>
              <a:rPr lang="en-US" sz="2800" dirty="0" err="1" smtClean="0">
                <a:latin typeface="Comic Sans MS" pitchFamily="66" charset="0"/>
              </a:rPr>
              <a:t>dipilih</a:t>
            </a:r>
            <a:r>
              <a:rPr lang="en-US" sz="2800" dirty="0" smtClean="0">
                <a:latin typeface="Comic Sans MS" pitchFamily="66" charset="0"/>
              </a:rPr>
              <a:t> </a:t>
            </a:r>
            <a:r>
              <a:rPr lang="en-US" sz="2800" dirty="0" err="1" smtClean="0">
                <a:latin typeface="Comic Sans MS" pitchFamily="66" charset="0"/>
              </a:rPr>
              <a:t>secara</a:t>
            </a:r>
            <a:r>
              <a:rPr lang="en-US" sz="2800" dirty="0" smtClean="0">
                <a:latin typeface="Comic Sans MS" pitchFamily="66" charset="0"/>
              </a:rPr>
              <a:t> </a:t>
            </a:r>
            <a:r>
              <a:rPr lang="en-US" sz="2800" dirty="0" err="1" smtClean="0">
                <a:latin typeface="Comic Sans MS" pitchFamily="66" charset="0"/>
              </a:rPr>
              <a:t>demokratis</a:t>
            </a:r>
            <a:r>
              <a:rPr lang="en-US" sz="2800" dirty="0" smtClean="0">
                <a:latin typeface="Comic Sans MS" pitchFamily="66" charset="0"/>
              </a:rPr>
              <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Autofit/>
          </a:bodyPr>
          <a:lstStyle/>
          <a:p>
            <a:r>
              <a:rPr lang="en-US" sz="3600" dirty="0" smtClean="0">
                <a:latin typeface="Comic Sans MS" pitchFamily="66" charset="0"/>
              </a:rPr>
              <a:t>UNDANG-UNDANG :</a:t>
            </a:r>
            <a:r>
              <a:rPr lang="en-US" sz="2800" dirty="0" smtClean="0">
                <a:latin typeface="Comic Sans MS" pitchFamily="66" charset="0"/>
              </a:rPr>
              <a:t/>
            </a:r>
            <a:br>
              <a:rPr lang="en-US" sz="2800" dirty="0" smtClean="0">
                <a:latin typeface="Comic Sans MS" pitchFamily="66" charset="0"/>
              </a:rPr>
            </a:br>
            <a:r>
              <a:rPr lang="en-US" sz="2800" dirty="0" err="1" smtClean="0">
                <a:latin typeface="Comic Sans MS" pitchFamily="66" charset="0"/>
              </a:rPr>
              <a:t>Undang-undang</a:t>
            </a:r>
            <a:r>
              <a:rPr lang="en-US" sz="2800" dirty="0" smtClean="0">
                <a:latin typeface="Comic Sans MS" pitchFamily="66" charset="0"/>
              </a:rPr>
              <a:t> </a:t>
            </a:r>
            <a:r>
              <a:rPr lang="en-US" sz="2800" dirty="0" err="1" smtClean="0">
                <a:latin typeface="Comic Sans MS" pitchFamily="66" charset="0"/>
              </a:rPr>
              <a:t>Nomor</a:t>
            </a:r>
            <a:r>
              <a:rPr lang="en-US" sz="2800" dirty="0" smtClean="0">
                <a:latin typeface="Comic Sans MS" pitchFamily="66" charset="0"/>
              </a:rPr>
              <a:t> 10 </a:t>
            </a:r>
            <a:r>
              <a:rPr lang="en-US" sz="2800" dirty="0" err="1" smtClean="0">
                <a:latin typeface="Comic Sans MS" pitchFamily="66" charset="0"/>
              </a:rPr>
              <a:t>Tahun</a:t>
            </a:r>
            <a:r>
              <a:rPr lang="en-US" sz="2800" dirty="0" smtClean="0">
                <a:latin typeface="Comic Sans MS" pitchFamily="66" charset="0"/>
              </a:rPr>
              <a:t> 2016 </a:t>
            </a:r>
            <a:r>
              <a:rPr lang="en-US" sz="2800" dirty="0" err="1" smtClean="0">
                <a:latin typeface="Comic Sans MS" pitchFamily="66" charset="0"/>
              </a:rPr>
              <a:t>Tentang</a:t>
            </a:r>
            <a:r>
              <a:rPr lang="en-US" sz="2800" dirty="0" smtClean="0">
                <a:latin typeface="Comic Sans MS" pitchFamily="66" charset="0"/>
              </a:rPr>
              <a:t> PEMILIHAN, GUBERNUR, BUPATI </a:t>
            </a:r>
            <a:r>
              <a:rPr lang="en-US" sz="2800" smtClean="0">
                <a:latin typeface="Comic Sans MS" pitchFamily="66" charset="0"/>
              </a:rPr>
              <a:t>DAN WALIKOTA</a:t>
            </a:r>
            <a:endParaRPr lang="en-US" sz="2800" dirty="0">
              <a:latin typeface="Comic Sans MS" pitchFamily="66" charset="0"/>
            </a:endParaRPr>
          </a:p>
        </p:txBody>
      </p:sp>
    </p:spTree>
  </p:cSld>
  <p:clrMapOvr>
    <a:masterClrMapping/>
  </p:clrMapOvr>
  <p:transition spd="slow">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800"/>
            <a:ext cx="9144000" cy="1143000"/>
          </a:xfrm>
        </p:spPr>
        <p:txBody>
          <a:bodyPr>
            <a:noAutofit/>
          </a:bodyPr>
          <a:lstStyle/>
          <a:p>
            <a:pPr algn="ctr" fontAlgn="base"/>
            <a:r>
              <a:rPr lang="en-US" sz="3200" dirty="0" smtClean="0">
                <a:latin typeface="Comic Sans MS" pitchFamily="66" charset="0"/>
              </a:rPr>
              <a:t>SEJARAH PEMILIHAN UMUM DI INDONESIA HINGGA PEMILU 2014)</a:t>
            </a:r>
            <a:r>
              <a:rPr lang="en-US" sz="2800" dirty="0" smtClean="0">
                <a:latin typeface="Comic Sans MS" pitchFamily="66" charset="0"/>
              </a:rPr>
              <a:t/>
            </a:r>
            <a:br>
              <a:rPr lang="en-US" sz="2800" dirty="0" smtClean="0">
                <a:latin typeface="Comic Sans MS" pitchFamily="66" charset="0"/>
              </a:rPr>
            </a:br>
            <a:r>
              <a:rPr lang="en-US" sz="2800" dirty="0" smtClean="0">
                <a:latin typeface="Comic Sans MS" pitchFamily="66" charset="0"/>
              </a:rPr>
              <a:t> </a:t>
            </a:r>
            <a:br>
              <a:rPr lang="en-US" sz="2800" dirty="0" smtClean="0">
                <a:latin typeface="Comic Sans MS" pitchFamily="66" charset="0"/>
              </a:rPr>
            </a:br>
            <a:r>
              <a:rPr lang="en-US" sz="2800" dirty="0" err="1" smtClean="0">
                <a:latin typeface="Comic Sans MS" pitchFamily="66" charset="0"/>
              </a:rPr>
              <a:t>Tahun</a:t>
            </a:r>
            <a:r>
              <a:rPr lang="en-US" sz="2800" dirty="0" smtClean="0">
                <a:latin typeface="Comic Sans MS" pitchFamily="66" charset="0"/>
              </a:rPr>
              <a:t> 1955 </a:t>
            </a:r>
            <a:r>
              <a:rPr lang="en-US" sz="2800" dirty="0" err="1" smtClean="0">
                <a:latin typeface="Comic Sans MS" pitchFamily="66" charset="0"/>
              </a:rPr>
              <a:t>merupakan</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yang </a:t>
            </a:r>
            <a:r>
              <a:rPr lang="en-US" sz="2800" dirty="0" err="1" smtClean="0">
                <a:latin typeface="Comic Sans MS" pitchFamily="66" charset="0"/>
              </a:rPr>
              <a:t>pertama</a:t>
            </a:r>
            <a:r>
              <a:rPr lang="en-US" sz="2800" dirty="0" smtClean="0">
                <a:latin typeface="Comic Sans MS" pitchFamily="66" charset="0"/>
              </a:rPr>
              <a:t> </a:t>
            </a:r>
            <a:r>
              <a:rPr lang="en-US" sz="2800" dirty="0" err="1" smtClean="0">
                <a:latin typeface="Comic Sans MS" pitchFamily="66" charset="0"/>
              </a:rPr>
              <a:t>dalam</a:t>
            </a:r>
            <a:r>
              <a:rPr lang="en-US" sz="2800" dirty="0" smtClean="0">
                <a:latin typeface="Comic Sans MS" pitchFamily="66" charset="0"/>
              </a:rPr>
              <a:t> </a:t>
            </a:r>
            <a:r>
              <a:rPr lang="en-US" sz="2800" dirty="0" err="1" smtClean="0">
                <a:latin typeface="Comic Sans MS" pitchFamily="66" charset="0"/>
              </a:rPr>
              <a:t>sejarah</a:t>
            </a:r>
            <a:r>
              <a:rPr lang="en-US" sz="2800" dirty="0" smtClean="0">
                <a:latin typeface="Comic Sans MS" pitchFamily="66" charset="0"/>
              </a:rPr>
              <a:t> </a:t>
            </a:r>
            <a:r>
              <a:rPr lang="en-US" sz="2800" dirty="0" err="1" smtClean="0">
                <a:latin typeface="Comic Sans MS" pitchFamily="66" charset="0"/>
              </a:rPr>
              <a:t>bangsa</a:t>
            </a:r>
            <a:r>
              <a:rPr lang="en-US" sz="2800" dirty="0" smtClean="0">
                <a:latin typeface="Comic Sans MS" pitchFamily="66" charset="0"/>
              </a:rPr>
              <a:t> Indonesia.</a:t>
            </a:r>
            <a:br>
              <a:rPr lang="en-US" sz="2800" dirty="0" smtClean="0">
                <a:latin typeface="Comic Sans MS" pitchFamily="66" charset="0"/>
              </a:rPr>
            </a:br>
            <a:r>
              <a:rPr lang="en-US" sz="2800" dirty="0" smtClean="0">
                <a:latin typeface="Comic Sans MS" pitchFamily="66" charset="0"/>
              </a:rPr>
              <a:t> </a:t>
            </a:r>
            <a:br>
              <a:rPr lang="en-US" sz="2800" dirty="0" smtClean="0">
                <a:latin typeface="Comic Sans MS" pitchFamily="66" charset="0"/>
              </a:rPr>
            </a:br>
            <a:r>
              <a:rPr lang="en-US" sz="2800" dirty="0" err="1" smtClean="0">
                <a:latin typeface="Comic Sans MS" pitchFamily="66" charset="0"/>
              </a:rPr>
              <a:t>Dilaksanakan</a:t>
            </a:r>
            <a:r>
              <a:rPr lang="en-US" sz="2800" dirty="0" smtClean="0">
                <a:latin typeface="Comic Sans MS" pitchFamily="66" charset="0"/>
              </a:rPr>
              <a:t> </a:t>
            </a:r>
            <a:r>
              <a:rPr lang="en-US" sz="2800" dirty="0" err="1" smtClean="0">
                <a:latin typeface="Comic Sans MS" pitchFamily="66" charset="0"/>
              </a:rPr>
              <a:t>dua</a:t>
            </a:r>
            <a:r>
              <a:rPr lang="en-US" sz="2800" dirty="0" smtClean="0">
                <a:latin typeface="Comic Sans MS" pitchFamily="66" charset="0"/>
              </a:rPr>
              <a:t> kali </a:t>
            </a:r>
            <a:r>
              <a:rPr lang="en-US" sz="2800" dirty="0" err="1" smtClean="0">
                <a:latin typeface="Comic Sans MS" pitchFamily="66" charset="0"/>
              </a:rPr>
              <a:t>yaitu</a:t>
            </a:r>
            <a:r>
              <a:rPr lang="en-US" sz="2800" dirty="0" smtClean="0">
                <a:latin typeface="Comic Sans MS" pitchFamily="66" charset="0"/>
              </a:rPr>
              <a:t>:</a:t>
            </a:r>
            <a:br>
              <a:rPr lang="en-US" sz="2800" dirty="0" smtClean="0">
                <a:latin typeface="Comic Sans MS" pitchFamily="66" charset="0"/>
              </a:rPr>
            </a:br>
            <a:r>
              <a:rPr lang="en-US" sz="2800" i="1" dirty="0" err="1" smtClean="0">
                <a:latin typeface="Comic Sans MS" pitchFamily="66" charset="0"/>
              </a:rPr>
              <a:t>Pertama</a:t>
            </a:r>
            <a:r>
              <a:rPr lang="en-US" sz="2800" dirty="0" smtClean="0">
                <a:latin typeface="Comic Sans MS" pitchFamily="66" charset="0"/>
              </a:rPr>
              <a:t>: </a:t>
            </a:r>
            <a:r>
              <a:rPr lang="en-US" sz="2800" dirty="0" err="1" smtClean="0">
                <a:latin typeface="Comic Sans MS" pitchFamily="66" charset="0"/>
              </a:rPr>
              <a:t>Tanggal</a:t>
            </a:r>
            <a:r>
              <a:rPr lang="en-US" sz="2800" dirty="0" smtClean="0">
                <a:latin typeface="Comic Sans MS" pitchFamily="66" charset="0"/>
              </a:rPr>
              <a:t> 29 September 1955  </a:t>
            </a:r>
            <a:br>
              <a:rPr lang="en-US" sz="2800" dirty="0" smtClean="0">
                <a:latin typeface="Comic Sans MS" pitchFamily="66" charset="0"/>
              </a:rPr>
            </a:br>
            <a:r>
              <a:rPr lang="en-US" sz="2800" dirty="0" smtClean="0">
                <a:latin typeface="Comic Sans MS" pitchFamily="66" charset="0"/>
              </a:rPr>
              <a:t>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DPR)</a:t>
            </a:r>
            <a:br>
              <a:rPr lang="en-US" sz="2800" dirty="0" smtClean="0">
                <a:latin typeface="Comic Sans MS" pitchFamily="66" charset="0"/>
              </a:rPr>
            </a:br>
            <a:r>
              <a:rPr lang="en-US" sz="2800" i="1" dirty="0" err="1" smtClean="0">
                <a:latin typeface="Comic Sans MS" pitchFamily="66" charset="0"/>
              </a:rPr>
              <a:t>Kedua</a:t>
            </a:r>
            <a:r>
              <a:rPr lang="en-US" sz="2800" dirty="0" smtClean="0">
                <a:latin typeface="Comic Sans MS" pitchFamily="66" charset="0"/>
              </a:rPr>
              <a:t>: </a:t>
            </a:r>
            <a:r>
              <a:rPr lang="en-US" sz="2800" dirty="0" err="1" smtClean="0">
                <a:latin typeface="Comic Sans MS" pitchFamily="66" charset="0"/>
              </a:rPr>
              <a:t>Tanggal</a:t>
            </a:r>
            <a:r>
              <a:rPr lang="en-US" sz="2800" dirty="0" smtClean="0">
                <a:latin typeface="Comic Sans MS" pitchFamily="66" charset="0"/>
              </a:rPr>
              <a:t> 15 </a:t>
            </a:r>
            <a:r>
              <a:rPr lang="en-US" sz="2800" dirty="0" err="1" smtClean="0">
                <a:latin typeface="Comic Sans MS" pitchFamily="66" charset="0"/>
              </a:rPr>
              <a:t>Desember</a:t>
            </a:r>
            <a:r>
              <a:rPr lang="en-US" sz="2800" dirty="0" smtClean="0">
                <a:latin typeface="Comic Sans MS" pitchFamily="66" charset="0"/>
              </a:rPr>
              <a:t> 1955 (</a:t>
            </a:r>
            <a:r>
              <a:rPr lang="en-US" sz="2800" dirty="0" err="1" smtClean="0">
                <a:latin typeface="Comic Sans MS" pitchFamily="66" charset="0"/>
              </a:rPr>
              <a:t>memilih</a:t>
            </a:r>
            <a:r>
              <a:rPr lang="en-US" sz="2800" dirty="0" smtClean="0">
                <a:latin typeface="Comic Sans MS" pitchFamily="66" charset="0"/>
              </a:rPr>
              <a:t>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konstituante</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1143000"/>
          </a:xfrm>
        </p:spPr>
        <p:txBody>
          <a:bodyPr>
            <a:noAutofit/>
          </a:bodyPr>
          <a:lstStyle/>
          <a:p>
            <a:pPr fontAlgn="base"/>
            <a:r>
              <a:rPr lang="en-US" sz="2800" dirty="0" err="1" smtClean="0">
                <a:latin typeface="Comic Sans MS" pitchFamily="66" charset="0"/>
              </a:rPr>
              <a:t>Sejak</a:t>
            </a:r>
            <a:r>
              <a:rPr lang="en-US" sz="2800" dirty="0" smtClean="0">
                <a:latin typeface="Comic Sans MS" pitchFamily="66" charset="0"/>
              </a:rPr>
              <a:t> </a:t>
            </a:r>
            <a:r>
              <a:rPr lang="en-US" sz="2800" dirty="0" err="1" smtClean="0">
                <a:latin typeface="Comic Sans MS" pitchFamily="66" charset="0"/>
              </a:rPr>
              <a:t>berdirinya</a:t>
            </a:r>
            <a:r>
              <a:rPr lang="en-US" sz="2800" dirty="0" smtClean="0">
                <a:latin typeface="Comic Sans MS" pitchFamily="66" charset="0"/>
              </a:rPr>
              <a:t> </a:t>
            </a:r>
            <a:r>
              <a:rPr lang="en-US" sz="2800" dirty="0" err="1" smtClean="0">
                <a:latin typeface="Comic Sans MS" pitchFamily="66" charset="0"/>
              </a:rPr>
              <a:t>negara</a:t>
            </a:r>
            <a:r>
              <a:rPr lang="en-US" sz="2800" dirty="0" smtClean="0">
                <a:latin typeface="Comic Sans MS" pitchFamily="66" charset="0"/>
              </a:rPr>
              <a:t> Indonesia, Bung </a:t>
            </a:r>
            <a:r>
              <a:rPr lang="en-US" sz="2800" dirty="0" err="1" smtClean="0">
                <a:latin typeface="Comic Sans MS" pitchFamily="66" charset="0"/>
              </a:rPr>
              <a:t>Hatta</a:t>
            </a:r>
            <a:r>
              <a:rPr lang="en-US" sz="2800" dirty="0" smtClean="0">
                <a:latin typeface="Comic Sans MS" pitchFamily="66" charset="0"/>
              </a:rPr>
              <a:t> </a:t>
            </a:r>
            <a:r>
              <a:rPr lang="en-US" sz="2800" dirty="0" err="1" smtClean="0">
                <a:latin typeface="Comic Sans MS" pitchFamily="66" charset="0"/>
              </a:rPr>
              <a:t>telah</a:t>
            </a:r>
            <a:r>
              <a:rPr lang="en-US" sz="2800" dirty="0" smtClean="0">
                <a:latin typeface="Comic Sans MS" pitchFamily="66" charset="0"/>
              </a:rPr>
              <a:t> </a:t>
            </a:r>
            <a:r>
              <a:rPr lang="en-US" sz="2800" dirty="0" err="1" smtClean="0">
                <a:latin typeface="Comic Sans MS" pitchFamily="66" charset="0"/>
              </a:rPr>
              <a:t>memikirkan</a:t>
            </a:r>
            <a:r>
              <a:rPr lang="en-US" sz="2800" dirty="0" smtClean="0">
                <a:latin typeface="Comic Sans MS" pitchFamily="66" charset="0"/>
              </a:rPr>
              <a:t> </a:t>
            </a:r>
            <a:r>
              <a:rPr lang="en-US" sz="2800" dirty="0" err="1" smtClean="0">
                <a:latin typeface="Comic Sans MS" pitchFamily="66" charset="0"/>
              </a:rPr>
              <a:t>untuk</a:t>
            </a:r>
            <a:r>
              <a:rPr lang="en-US" sz="2800" dirty="0" smtClean="0">
                <a:latin typeface="Comic Sans MS" pitchFamily="66" charset="0"/>
              </a:rPr>
              <a:t> </a:t>
            </a:r>
            <a:r>
              <a:rPr lang="en-US" sz="2800" dirty="0" err="1" smtClean="0">
                <a:latin typeface="Comic Sans MS" pitchFamily="66" charset="0"/>
              </a:rPr>
              <a:t>segera</a:t>
            </a:r>
            <a:r>
              <a:rPr lang="en-US" sz="2800" dirty="0" smtClean="0">
                <a:latin typeface="Comic Sans MS" pitchFamily="66" charset="0"/>
              </a:rPr>
              <a:t> </a:t>
            </a:r>
            <a:r>
              <a:rPr lang="en-US" sz="2800" dirty="0" err="1" smtClean="0">
                <a:latin typeface="Comic Sans MS" pitchFamily="66" charset="0"/>
              </a:rPr>
              <a:t>Pemilu</a:t>
            </a:r>
            <a:r>
              <a:rPr lang="en-US" sz="2800" dirty="0" smtClean="0">
                <a:latin typeface="Comic Sans MS" pitchFamily="66" charset="0"/>
              </a:rPr>
              <a:t> </a:t>
            </a:r>
            <a:r>
              <a:rPr lang="en-US" sz="2800" dirty="0" err="1" smtClean="0">
                <a:latin typeface="Comic Sans MS" pitchFamily="66" charset="0"/>
              </a:rPr>
              <a:t>tahun</a:t>
            </a:r>
            <a:r>
              <a:rPr lang="en-US" sz="2800" dirty="0" smtClean="0">
                <a:latin typeface="Comic Sans MS" pitchFamily="66" charset="0"/>
              </a:rPr>
              <a:t> 1955 </a:t>
            </a:r>
            <a:r>
              <a:rPr lang="en-US" sz="2800" dirty="0" err="1" smtClean="0">
                <a:latin typeface="Comic Sans MS" pitchFamily="66" charset="0"/>
              </a:rPr>
              <a:t>memilih</a:t>
            </a:r>
            <a:r>
              <a:rPr lang="en-US" sz="2800" dirty="0" smtClean="0">
                <a:latin typeface="Comic Sans MS" pitchFamily="66" charset="0"/>
              </a:rPr>
              <a:t> 257 </a:t>
            </a:r>
            <a:r>
              <a:rPr lang="en-US" sz="2800" dirty="0" err="1" smtClean="0">
                <a:latin typeface="Comic Sans MS" pitchFamily="66" charset="0"/>
              </a:rPr>
              <a:t>anggota</a:t>
            </a:r>
            <a:r>
              <a:rPr lang="en-US" sz="2800" dirty="0" smtClean="0">
                <a:latin typeface="Comic Sans MS" pitchFamily="66" charset="0"/>
              </a:rPr>
              <a:t> DPR </a:t>
            </a:r>
            <a:r>
              <a:rPr lang="en-US" sz="2800" dirty="0" err="1" smtClean="0">
                <a:latin typeface="Comic Sans MS" pitchFamily="66" charset="0"/>
              </a:rPr>
              <a:t>dan</a:t>
            </a:r>
            <a:r>
              <a:rPr lang="en-US" sz="2800" dirty="0" smtClean="0">
                <a:latin typeface="Comic Sans MS" pitchFamily="66" charset="0"/>
              </a:rPr>
              <a:t> 514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konstituante</a:t>
            </a:r>
            <a:r>
              <a:rPr lang="en-US" sz="2800" dirty="0" smtClean="0">
                <a:latin typeface="Comic Sans MS" pitchFamily="66" charset="0"/>
              </a:rPr>
              <a:t> (</a:t>
            </a:r>
            <a:r>
              <a:rPr lang="en-US" sz="2800" dirty="0" err="1" smtClean="0">
                <a:latin typeface="Comic Sans MS" pitchFamily="66" charset="0"/>
              </a:rPr>
              <a:t>harusnya</a:t>
            </a:r>
            <a:r>
              <a:rPr lang="en-US" sz="2800" dirty="0" smtClean="0">
                <a:latin typeface="Comic Sans MS" pitchFamily="66" charset="0"/>
              </a:rPr>
              <a:t> 520 </a:t>
            </a:r>
            <a:r>
              <a:rPr lang="en-US" sz="2800" dirty="0" err="1" smtClean="0">
                <a:latin typeface="Comic Sans MS" pitchFamily="66" charset="0"/>
              </a:rPr>
              <a:t>anggota</a:t>
            </a:r>
            <a:r>
              <a:rPr lang="en-US" sz="2800" dirty="0" smtClean="0">
                <a:latin typeface="Comic Sans MS" pitchFamily="66" charset="0"/>
              </a:rPr>
              <a:t>, </a:t>
            </a:r>
            <a:r>
              <a:rPr lang="en-US" sz="2800" dirty="0" err="1" smtClean="0">
                <a:latin typeface="Comic Sans MS" pitchFamily="66" charset="0"/>
              </a:rPr>
              <a:t>namun</a:t>
            </a:r>
            <a:r>
              <a:rPr lang="en-US" sz="2800" dirty="0" smtClean="0">
                <a:latin typeface="Comic Sans MS" pitchFamily="66" charset="0"/>
              </a:rPr>
              <a:t> </a:t>
            </a:r>
            <a:r>
              <a:rPr lang="en-US" sz="2800" dirty="0" err="1" smtClean="0">
                <a:latin typeface="Comic Sans MS" pitchFamily="66" charset="0"/>
              </a:rPr>
              <a:t>irian</a:t>
            </a:r>
            <a:r>
              <a:rPr lang="en-US" sz="2800" dirty="0" smtClean="0">
                <a:latin typeface="Comic Sans MS" pitchFamily="66" charset="0"/>
              </a:rPr>
              <a:t> </a:t>
            </a:r>
            <a:r>
              <a:rPr lang="en-US" sz="2800" dirty="0" err="1" smtClean="0">
                <a:latin typeface="Comic Sans MS" pitchFamily="66" charset="0"/>
              </a:rPr>
              <a:t>barat</a:t>
            </a:r>
            <a:r>
              <a:rPr lang="en-US" sz="2800" dirty="0" smtClean="0">
                <a:latin typeface="Comic Sans MS" pitchFamily="66" charset="0"/>
              </a:rPr>
              <a:t> </a:t>
            </a:r>
            <a:r>
              <a:rPr lang="en-US" sz="2800" dirty="0" err="1" smtClean="0">
                <a:latin typeface="Comic Sans MS" pitchFamily="66" charset="0"/>
              </a:rPr>
              <a:t>memiliki</a:t>
            </a:r>
            <a:r>
              <a:rPr lang="en-US" sz="2800" dirty="0" smtClean="0">
                <a:latin typeface="Comic Sans MS" pitchFamily="66" charset="0"/>
              </a:rPr>
              <a:t> </a:t>
            </a:r>
            <a:r>
              <a:rPr lang="en-US" sz="2800" dirty="0" err="1" smtClean="0">
                <a:latin typeface="Comic Sans MS" pitchFamily="66" charset="0"/>
              </a:rPr>
              <a:t>jatah</a:t>
            </a:r>
            <a:r>
              <a:rPr lang="en-US" sz="2800" dirty="0" smtClean="0">
                <a:latin typeface="Comic Sans MS" pitchFamily="66" charset="0"/>
              </a:rPr>
              <a:t> 6 </a:t>
            </a:r>
            <a:r>
              <a:rPr lang="en-US" sz="2800" dirty="0" err="1" smtClean="0">
                <a:latin typeface="Comic Sans MS" pitchFamily="66" charset="0"/>
              </a:rPr>
              <a:t>kursi</a:t>
            </a:r>
            <a:r>
              <a:rPr lang="en-US" sz="2800" dirty="0" smtClean="0">
                <a:latin typeface="Comic Sans MS" pitchFamily="66" charset="0"/>
              </a:rPr>
              <a:t>, </a:t>
            </a:r>
            <a:r>
              <a:rPr lang="en-US" sz="2800" dirty="0" err="1" smtClean="0">
                <a:latin typeface="Comic Sans MS" pitchFamily="66" charset="0"/>
              </a:rPr>
              <a:t>tidak</a:t>
            </a:r>
            <a:r>
              <a:rPr lang="en-US" sz="2800" dirty="0" smtClean="0">
                <a:latin typeface="Comic Sans MS" pitchFamily="66" charset="0"/>
              </a:rPr>
              <a:t> </a:t>
            </a:r>
            <a:r>
              <a:rPr lang="en-US" sz="2800" dirty="0" err="1" smtClean="0">
                <a:latin typeface="Comic Sans MS" pitchFamily="66" charset="0"/>
              </a:rPr>
              <a:t>melakukan</a:t>
            </a:r>
            <a:r>
              <a:rPr lang="en-US" sz="2800" dirty="0" smtClean="0">
                <a:latin typeface="Comic Sans MS" pitchFamily="66" charset="0"/>
              </a:rPr>
              <a:t> </a:t>
            </a:r>
            <a:r>
              <a:rPr lang="en-US" sz="2800" dirty="0" err="1" smtClean="0">
                <a:latin typeface="Comic Sans MS" pitchFamily="66" charset="0"/>
              </a:rPr>
              <a:t>pemilihan</a:t>
            </a:r>
            <a:r>
              <a:rPr lang="en-US" sz="2800" dirty="0" smtClean="0">
                <a:latin typeface="Comic Sans MS" pitchFamily="66" charset="0"/>
              </a:rPr>
              <a:t>).</a:t>
            </a:r>
            <a:br>
              <a:rPr lang="en-US" sz="2800" dirty="0" smtClean="0">
                <a:latin typeface="Comic Sans MS" pitchFamily="66" charset="0"/>
              </a:rPr>
            </a:br>
            <a:endParaRPr lang="en-US" sz="2800" dirty="0">
              <a:latin typeface="Comic Sans MS" pitchFamily="66" charset="0"/>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686800" cy="1143000"/>
          </a:xfrm>
        </p:spPr>
        <p:txBody>
          <a:bodyPr>
            <a:noAutofit/>
          </a:bodyPr>
          <a:lstStyle/>
          <a:p>
            <a:r>
              <a:rPr lang="en-US" sz="2400" dirty="0" err="1" smtClean="0">
                <a:latin typeface="Comic Sans MS" pitchFamily="66" charset="0"/>
              </a:rPr>
              <a:t>Piagam</a:t>
            </a:r>
            <a:r>
              <a:rPr lang="en-US" sz="2400" dirty="0" smtClean="0">
                <a:latin typeface="Comic Sans MS" pitchFamily="66" charset="0"/>
              </a:rPr>
              <a:t> Jakarta, 22 </a:t>
            </a:r>
            <a:r>
              <a:rPr lang="en-US" sz="2400" dirty="0" err="1" smtClean="0">
                <a:latin typeface="Comic Sans MS" pitchFamily="66" charset="0"/>
              </a:rPr>
              <a:t>Juni</a:t>
            </a:r>
            <a:r>
              <a:rPr lang="en-US" sz="2400" dirty="0" smtClean="0">
                <a:latin typeface="Comic Sans MS" pitchFamily="66" charset="0"/>
              </a:rPr>
              <a:t> 1945 : “…Negara Indonesia yang </a:t>
            </a:r>
            <a:r>
              <a:rPr lang="en-US" sz="2400" dirty="0" err="1" smtClean="0">
                <a:latin typeface="Comic Sans MS" pitchFamily="66" charset="0"/>
              </a:rPr>
              <a:t>terbentuk</a:t>
            </a:r>
            <a:r>
              <a:rPr lang="en-US" sz="2400" dirty="0" smtClean="0">
                <a:latin typeface="Comic Sans MS" pitchFamily="66" charset="0"/>
              </a:rPr>
              <a:t> </a:t>
            </a:r>
            <a:r>
              <a:rPr lang="en-US" sz="2400" dirty="0" err="1" smtClean="0">
                <a:latin typeface="Comic Sans MS" pitchFamily="66" charset="0"/>
              </a:rPr>
              <a:t>dalam</a:t>
            </a:r>
            <a:r>
              <a:rPr lang="en-US" sz="2400" dirty="0" smtClean="0">
                <a:latin typeface="Comic Sans MS" pitchFamily="66" charset="0"/>
              </a:rPr>
              <a:t> </a:t>
            </a:r>
            <a:r>
              <a:rPr lang="en-US" sz="2400" dirty="0" err="1" smtClean="0">
                <a:latin typeface="Comic Sans MS" pitchFamily="66" charset="0"/>
              </a:rPr>
              <a:t>suatu</a:t>
            </a:r>
            <a:r>
              <a:rPr lang="en-US" sz="2400" dirty="0" smtClean="0">
                <a:latin typeface="Comic Sans MS" pitchFamily="66" charset="0"/>
              </a:rPr>
              <a:t> </a:t>
            </a:r>
            <a:r>
              <a:rPr lang="en-US" sz="2400" dirty="0" err="1" smtClean="0">
                <a:latin typeface="Comic Sans MS" pitchFamily="66" charset="0"/>
              </a:rPr>
              <a:t>susunan</a:t>
            </a:r>
            <a:r>
              <a:rPr lang="en-US" sz="2400" dirty="0" smtClean="0">
                <a:latin typeface="Comic Sans MS" pitchFamily="66" charset="0"/>
              </a:rPr>
              <a:t>  Negara RI yang </a:t>
            </a:r>
            <a:r>
              <a:rPr lang="en-US" sz="2400" dirty="0" err="1" smtClean="0">
                <a:latin typeface="Comic Sans MS" pitchFamily="66" charset="0"/>
              </a:rPr>
              <a:t>berkedaulatan</a:t>
            </a:r>
            <a:r>
              <a:rPr lang="en-US" sz="2400" dirty="0" smtClean="0">
                <a:latin typeface="Comic Sans MS" pitchFamily="66" charset="0"/>
              </a:rPr>
              <a:t> </a:t>
            </a:r>
            <a:r>
              <a:rPr lang="en-US" sz="2400" dirty="0" err="1" smtClean="0">
                <a:latin typeface="Comic Sans MS" pitchFamily="66" charset="0"/>
              </a:rPr>
              <a:t>rakyat</a:t>
            </a:r>
            <a:r>
              <a:rPr lang="en-US" sz="2400" dirty="0" smtClean="0">
                <a:latin typeface="Comic Sans MS" pitchFamily="66" charset="0"/>
              </a:rPr>
              <a:t>.</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err="1" smtClean="0">
                <a:latin typeface="Comic Sans MS" pitchFamily="66" charset="0"/>
              </a:rPr>
              <a:t>Pembukaan</a:t>
            </a:r>
            <a:r>
              <a:rPr lang="en-US" sz="2400" dirty="0" smtClean="0">
                <a:latin typeface="Comic Sans MS" pitchFamily="66" charset="0"/>
              </a:rPr>
              <a:t> UUD 1945 – </a:t>
            </a:r>
            <a:r>
              <a:rPr lang="en-US" sz="2400" dirty="0" err="1" smtClean="0">
                <a:latin typeface="Comic Sans MS" pitchFamily="66" charset="0"/>
              </a:rPr>
              <a:t>Alenia</a:t>
            </a:r>
            <a:r>
              <a:rPr lang="en-US" sz="2400" dirty="0" smtClean="0">
                <a:latin typeface="Comic Sans MS" pitchFamily="66" charset="0"/>
              </a:rPr>
              <a:t> </a:t>
            </a:r>
            <a:r>
              <a:rPr lang="en-US" sz="2400" dirty="0" err="1" smtClean="0">
                <a:latin typeface="Comic Sans MS" pitchFamily="66" charset="0"/>
              </a:rPr>
              <a:t>ke</a:t>
            </a:r>
            <a:r>
              <a:rPr lang="en-US" sz="2400" dirty="0" smtClean="0">
                <a:latin typeface="Comic Sans MS" pitchFamily="66" charset="0"/>
              </a:rPr>
              <a:t> – 4 : “…yang </a:t>
            </a:r>
            <a:r>
              <a:rPr lang="en-US" sz="2400" dirty="0" err="1" smtClean="0">
                <a:latin typeface="Comic Sans MS" pitchFamily="66" charset="0"/>
              </a:rPr>
              <a:t>berkedaulatan</a:t>
            </a:r>
            <a:r>
              <a:rPr lang="en-US" sz="2400" dirty="0" smtClean="0">
                <a:latin typeface="Comic Sans MS" pitchFamily="66" charset="0"/>
              </a:rPr>
              <a:t> </a:t>
            </a:r>
            <a:r>
              <a:rPr lang="en-US" sz="2400" dirty="0" err="1" smtClean="0">
                <a:latin typeface="Comic Sans MS" pitchFamily="66" charset="0"/>
              </a:rPr>
              <a:t>rakyat</a:t>
            </a:r>
            <a:r>
              <a:rPr lang="en-US" sz="2400" dirty="0" smtClean="0">
                <a:latin typeface="Comic Sans MS" pitchFamily="66" charset="0"/>
              </a:rPr>
              <a:t> </a:t>
            </a:r>
            <a:r>
              <a:rPr lang="en-US" sz="2400" dirty="0" err="1" smtClean="0">
                <a:latin typeface="Comic Sans MS" pitchFamily="66" charset="0"/>
              </a:rPr>
              <a:t>dengan</a:t>
            </a:r>
            <a:r>
              <a:rPr lang="en-US" sz="2400" dirty="0" smtClean="0">
                <a:latin typeface="Comic Sans MS" pitchFamily="66" charset="0"/>
              </a:rPr>
              <a:t> </a:t>
            </a:r>
            <a:r>
              <a:rPr lang="en-US" sz="2400" dirty="0" err="1" smtClean="0">
                <a:latin typeface="Comic Sans MS" pitchFamily="66" charset="0"/>
              </a:rPr>
              <a:t>berdasarkan</a:t>
            </a:r>
            <a:r>
              <a:rPr lang="en-US" sz="2400" dirty="0" smtClean="0">
                <a:latin typeface="Comic Sans MS" pitchFamily="66" charset="0"/>
              </a:rPr>
              <a:t>…..”</a:t>
            </a:r>
            <a:br>
              <a:rPr lang="en-US" sz="2400" dirty="0" smtClean="0">
                <a:latin typeface="Comic Sans MS" pitchFamily="66" charset="0"/>
              </a:rPr>
            </a:br>
            <a:r>
              <a:rPr lang="en-US" sz="2400" dirty="0" err="1" smtClean="0">
                <a:latin typeface="Comic Sans MS" pitchFamily="66" charset="0"/>
              </a:rPr>
              <a:t>Batang</a:t>
            </a:r>
            <a:r>
              <a:rPr lang="en-US" sz="2400" dirty="0" smtClean="0">
                <a:latin typeface="Comic Sans MS" pitchFamily="66" charset="0"/>
              </a:rPr>
              <a:t> </a:t>
            </a:r>
            <a:r>
              <a:rPr lang="en-US" sz="2400" dirty="0" err="1" smtClean="0">
                <a:latin typeface="Comic Sans MS" pitchFamily="66" charset="0"/>
              </a:rPr>
              <a:t>Tubuh</a:t>
            </a:r>
            <a:r>
              <a:rPr lang="en-US" sz="2400" dirty="0" smtClean="0">
                <a:latin typeface="Comic Sans MS" pitchFamily="66" charset="0"/>
              </a:rPr>
              <a:t> UUD 1945 </a:t>
            </a:r>
            <a:r>
              <a:rPr lang="en-US" sz="2400" dirty="0" err="1" smtClean="0">
                <a:latin typeface="Comic Sans MS" pitchFamily="66" charset="0"/>
              </a:rPr>
              <a:t>Pasal</a:t>
            </a:r>
            <a:r>
              <a:rPr lang="en-US" sz="2400" dirty="0" smtClean="0">
                <a:latin typeface="Comic Sans MS" pitchFamily="66" charset="0"/>
              </a:rPr>
              <a:t> 1 </a:t>
            </a:r>
            <a:r>
              <a:rPr lang="en-US" sz="2400" dirty="0" err="1" smtClean="0">
                <a:latin typeface="Comic Sans MS" pitchFamily="66" charset="0"/>
              </a:rPr>
              <a:t>ayat</a:t>
            </a:r>
            <a:r>
              <a:rPr lang="en-US" sz="2400" dirty="0" smtClean="0">
                <a:latin typeface="Comic Sans MS" pitchFamily="66" charset="0"/>
              </a:rPr>
              <a:t> 2.</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err="1" smtClean="0">
                <a:latin typeface="Comic Sans MS" pitchFamily="66" charset="0"/>
              </a:rPr>
              <a:t>Dalam</a:t>
            </a:r>
            <a:r>
              <a:rPr lang="en-US" sz="2400" dirty="0" smtClean="0">
                <a:latin typeface="Comic Sans MS" pitchFamily="66" charset="0"/>
              </a:rPr>
              <a:t> UUD 1945 :</a:t>
            </a:r>
            <a:br>
              <a:rPr lang="en-US" sz="2400" dirty="0" smtClean="0">
                <a:latin typeface="Comic Sans MS" pitchFamily="66" charset="0"/>
              </a:rPr>
            </a:br>
            <a:r>
              <a:rPr lang="en-US" sz="2400" dirty="0" err="1" smtClean="0">
                <a:latin typeface="Comic Sans MS" pitchFamily="66" charset="0"/>
              </a:rPr>
              <a:t>Sebelum</a:t>
            </a:r>
            <a:r>
              <a:rPr lang="en-US" sz="2400" dirty="0" smtClean="0">
                <a:latin typeface="Comic Sans MS" pitchFamily="66" charset="0"/>
              </a:rPr>
              <a:t> </a:t>
            </a:r>
            <a:r>
              <a:rPr lang="en-US" sz="2400" dirty="0" err="1" smtClean="0">
                <a:latin typeface="Comic Sans MS" pitchFamily="66" charset="0"/>
              </a:rPr>
              <a:t>Amandemen</a:t>
            </a:r>
            <a:r>
              <a:rPr lang="en-US" sz="2400" dirty="0" smtClean="0">
                <a:latin typeface="Comic Sans MS" pitchFamily="66" charset="0"/>
              </a:rPr>
              <a:t> : “</a:t>
            </a:r>
            <a:r>
              <a:rPr lang="en-US" sz="2400" dirty="0" err="1" smtClean="0">
                <a:latin typeface="Comic Sans MS" pitchFamily="66" charset="0"/>
              </a:rPr>
              <a:t>Kedaulatan</a:t>
            </a:r>
            <a:r>
              <a:rPr lang="en-US" sz="2400" dirty="0" smtClean="0">
                <a:latin typeface="Comic Sans MS" pitchFamily="66" charset="0"/>
              </a:rPr>
              <a:t> </a:t>
            </a:r>
            <a:r>
              <a:rPr lang="en-US" sz="2400" dirty="0" err="1" smtClean="0">
                <a:latin typeface="Comic Sans MS" pitchFamily="66" charset="0"/>
              </a:rPr>
              <a:t>Adalah</a:t>
            </a:r>
            <a:r>
              <a:rPr lang="en-US" sz="2400" dirty="0" smtClean="0">
                <a:latin typeface="Comic Sans MS" pitchFamily="66" charset="0"/>
              </a:rPr>
              <a:t> </a:t>
            </a:r>
            <a:r>
              <a:rPr lang="en-US" sz="2400" dirty="0" err="1" smtClean="0">
                <a:latin typeface="Comic Sans MS" pitchFamily="66" charset="0"/>
              </a:rPr>
              <a:t>di</a:t>
            </a:r>
            <a:r>
              <a:rPr lang="en-US" sz="2400" dirty="0" smtClean="0">
                <a:latin typeface="Comic Sans MS" pitchFamily="66" charset="0"/>
              </a:rPr>
              <a:t> </a:t>
            </a:r>
            <a:r>
              <a:rPr lang="en-US" sz="2400" dirty="0" err="1" smtClean="0">
                <a:latin typeface="Comic Sans MS" pitchFamily="66" charset="0"/>
              </a:rPr>
              <a:t>tangan</a:t>
            </a:r>
            <a:r>
              <a:rPr lang="en-US" sz="2400" dirty="0" smtClean="0">
                <a:latin typeface="Comic Sans MS" pitchFamily="66" charset="0"/>
              </a:rPr>
              <a:t> </a:t>
            </a:r>
            <a:r>
              <a:rPr lang="en-US" sz="2400" dirty="0" err="1" smtClean="0">
                <a:latin typeface="Comic Sans MS" pitchFamily="66" charset="0"/>
              </a:rPr>
              <a:t>rakyat</a:t>
            </a:r>
            <a:r>
              <a:rPr lang="en-US" sz="2400" dirty="0" smtClean="0">
                <a:latin typeface="Comic Sans MS" pitchFamily="66" charset="0"/>
              </a:rPr>
              <a:t> </a:t>
            </a:r>
            <a:r>
              <a:rPr lang="en-US" sz="2400" dirty="0" err="1" smtClean="0">
                <a:latin typeface="Comic Sans MS" pitchFamily="66" charset="0"/>
              </a:rPr>
              <a:t>dan</a:t>
            </a:r>
            <a:r>
              <a:rPr lang="en-US" sz="2400" dirty="0" smtClean="0">
                <a:latin typeface="Comic Sans MS" pitchFamily="66" charset="0"/>
              </a:rPr>
              <a:t> </a:t>
            </a:r>
            <a:r>
              <a:rPr lang="en-US" sz="2400" dirty="0" err="1" smtClean="0">
                <a:latin typeface="Comic Sans MS" pitchFamily="66" charset="0"/>
              </a:rPr>
              <a:t>dilakukan</a:t>
            </a:r>
            <a:r>
              <a:rPr lang="en-US" sz="2400" dirty="0" smtClean="0">
                <a:latin typeface="Comic Sans MS" pitchFamily="66" charset="0"/>
              </a:rPr>
              <a:t> </a:t>
            </a:r>
            <a:r>
              <a:rPr lang="en-US" sz="2400" dirty="0" err="1" smtClean="0">
                <a:latin typeface="Comic Sans MS" pitchFamily="66" charset="0"/>
              </a:rPr>
              <a:t>sepeneuhnya</a:t>
            </a:r>
            <a:r>
              <a:rPr lang="en-US" sz="2400" dirty="0" smtClean="0">
                <a:latin typeface="Comic Sans MS" pitchFamily="66" charset="0"/>
              </a:rPr>
              <a:t> </a:t>
            </a:r>
            <a:r>
              <a:rPr lang="en-US" sz="2400" dirty="0" err="1" smtClean="0">
                <a:latin typeface="Comic Sans MS" pitchFamily="66" charset="0"/>
              </a:rPr>
              <a:t>oleh</a:t>
            </a:r>
            <a:r>
              <a:rPr lang="en-US" sz="2400" dirty="0" smtClean="0">
                <a:latin typeface="Comic Sans MS" pitchFamily="66" charset="0"/>
              </a:rPr>
              <a:t> </a:t>
            </a:r>
            <a:r>
              <a:rPr lang="en-US" sz="2400" dirty="0" err="1" smtClean="0">
                <a:latin typeface="Comic Sans MS" pitchFamily="66" charset="0"/>
              </a:rPr>
              <a:t>Majelis</a:t>
            </a:r>
            <a:r>
              <a:rPr lang="en-US" sz="2400" dirty="0" smtClean="0">
                <a:latin typeface="Comic Sans MS" pitchFamily="66" charset="0"/>
              </a:rPr>
              <a:t> </a:t>
            </a:r>
            <a:r>
              <a:rPr lang="en-US" sz="2400" dirty="0" err="1" smtClean="0">
                <a:latin typeface="Comic Sans MS" pitchFamily="66" charset="0"/>
              </a:rPr>
              <a:t>Permusyawaratan</a:t>
            </a:r>
            <a:r>
              <a:rPr lang="en-US" sz="2400" dirty="0" smtClean="0">
                <a:latin typeface="Comic Sans MS" pitchFamily="66" charset="0"/>
              </a:rPr>
              <a:t> Rakyat “</a:t>
            </a:r>
            <a:br>
              <a:rPr lang="en-US" sz="2400" dirty="0" smtClean="0">
                <a:latin typeface="Comic Sans MS" pitchFamily="66" charset="0"/>
              </a:rPr>
            </a:br>
            <a:r>
              <a:rPr lang="en-US" sz="2400" dirty="0" smtClean="0">
                <a:latin typeface="Comic Sans MS" pitchFamily="66" charset="0"/>
              </a:rPr>
              <a:t/>
            </a:r>
            <a:br>
              <a:rPr lang="en-US" sz="2400" dirty="0" smtClean="0">
                <a:latin typeface="Comic Sans MS" pitchFamily="66" charset="0"/>
              </a:rPr>
            </a:br>
            <a:r>
              <a:rPr lang="en-US" sz="2400" dirty="0" err="1" smtClean="0">
                <a:latin typeface="Comic Sans MS" pitchFamily="66" charset="0"/>
              </a:rPr>
              <a:t>Supremasi</a:t>
            </a:r>
            <a:r>
              <a:rPr lang="en-US" sz="2400" dirty="0" smtClean="0">
                <a:latin typeface="Comic Sans MS" pitchFamily="66" charset="0"/>
              </a:rPr>
              <a:t> MPR</a:t>
            </a:r>
            <a:br>
              <a:rPr lang="en-US" sz="2400" dirty="0" smtClean="0">
                <a:latin typeface="Comic Sans MS" pitchFamily="66" charset="0"/>
              </a:rPr>
            </a:br>
            <a:r>
              <a:rPr lang="en-US" sz="2400" dirty="0" smtClean="0">
                <a:latin typeface="Comic Sans MS" pitchFamily="66" charset="0"/>
              </a:rPr>
              <a:t>MPR </a:t>
            </a:r>
            <a:r>
              <a:rPr lang="en-US" sz="2400" dirty="0" err="1" smtClean="0">
                <a:latin typeface="Comic Sans MS" pitchFamily="66" charset="0"/>
              </a:rPr>
              <a:t>sebagai</a:t>
            </a:r>
            <a:r>
              <a:rPr lang="en-US" sz="2400" dirty="0" smtClean="0">
                <a:latin typeface="Comic Sans MS" pitchFamily="66" charset="0"/>
              </a:rPr>
              <a:t> </a:t>
            </a:r>
            <a:r>
              <a:rPr lang="en-US" sz="2400" dirty="0" err="1" smtClean="0">
                <a:latin typeface="Comic Sans MS" pitchFamily="66" charset="0"/>
              </a:rPr>
              <a:t>Lembaga</a:t>
            </a:r>
            <a:r>
              <a:rPr lang="en-US" sz="2400" dirty="0" smtClean="0">
                <a:latin typeface="Comic Sans MS" pitchFamily="66" charset="0"/>
              </a:rPr>
              <a:t> </a:t>
            </a:r>
            <a:r>
              <a:rPr lang="en-US" sz="2400" dirty="0" err="1" smtClean="0">
                <a:latin typeface="Comic Sans MS" pitchFamily="66" charset="0"/>
              </a:rPr>
              <a:t>Tertinggi</a:t>
            </a:r>
            <a:r>
              <a:rPr lang="en-US" sz="2400" dirty="0" smtClean="0">
                <a:latin typeface="Comic Sans MS" pitchFamily="66" charset="0"/>
              </a:rPr>
              <a:t> </a:t>
            </a:r>
            <a:br>
              <a:rPr lang="en-US" sz="2400" dirty="0" smtClean="0">
                <a:latin typeface="Comic Sans MS" pitchFamily="66" charset="0"/>
              </a:rPr>
            </a:br>
            <a:r>
              <a:rPr lang="en-US" sz="2400" dirty="0" err="1" smtClean="0">
                <a:latin typeface="Comic Sans MS" pitchFamily="66" charset="0"/>
              </a:rPr>
              <a:t>Terjadi</a:t>
            </a:r>
            <a:r>
              <a:rPr lang="en-US" sz="2400" dirty="0" smtClean="0">
                <a:latin typeface="Comic Sans MS" pitchFamily="66" charset="0"/>
              </a:rPr>
              <a:t> </a:t>
            </a:r>
            <a:r>
              <a:rPr lang="en-US" sz="2400" dirty="0" err="1" smtClean="0">
                <a:latin typeface="Comic Sans MS" pitchFamily="66" charset="0"/>
              </a:rPr>
              <a:t>pendistribusian</a:t>
            </a:r>
            <a:r>
              <a:rPr lang="en-US" sz="2400" dirty="0" smtClean="0">
                <a:latin typeface="Comic Sans MS" pitchFamily="66" charset="0"/>
              </a:rPr>
              <a:t> </a:t>
            </a:r>
            <a:r>
              <a:rPr lang="en-US" sz="2400" dirty="0" err="1" smtClean="0">
                <a:latin typeface="Comic Sans MS" pitchFamily="66" charset="0"/>
              </a:rPr>
              <a:t>Kekuasaan</a:t>
            </a:r>
            <a:r>
              <a:rPr lang="en-US" sz="2400" dirty="0" smtClean="0">
                <a:latin typeface="Comic Sans MS" pitchFamily="66" charset="0"/>
              </a:rPr>
              <a:t> (</a:t>
            </a:r>
            <a:r>
              <a:rPr lang="en-US" sz="2400" dirty="0" err="1" smtClean="0">
                <a:latin typeface="Comic Sans MS" pitchFamily="66" charset="0"/>
              </a:rPr>
              <a:t>pembagian</a:t>
            </a:r>
            <a:r>
              <a:rPr lang="en-US" sz="2400" dirty="0" smtClean="0">
                <a:latin typeface="Comic Sans MS" pitchFamily="66" charset="0"/>
              </a:rPr>
              <a:t> </a:t>
            </a:r>
            <a:r>
              <a:rPr lang="en-US" sz="2400" dirty="0" err="1" smtClean="0">
                <a:latin typeface="Comic Sans MS" pitchFamily="66" charset="0"/>
              </a:rPr>
              <a:t>kekuasaan</a:t>
            </a:r>
            <a:r>
              <a:rPr lang="en-US" sz="2400" dirty="0" smtClean="0">
                <a:latin typeface="Comic Sans MS" pitchFamily="66" charset="0"/>
              </a:rPr>
              <a:t>)</a:t>
            </a:r>
            <a:br>
              <a:rPr lang="en-US" sz="2400" dirty="0" smtClean="0">
                <a:latin typeface="Comic Sans MS" pitchFamily="66" charset="0"/>
              </a:rPr>
            </a:br>
            <a:endParaRPr lang="en-US" sz="2400" dirty="0">
              <a:latin typeface="Comic Sans MS" pitchFamily="66" charset="0"/>
            </a:endParaRPr>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Autofit/>
          </a:bodyPr>
          <a:lstStyle/>
          <a:p>
            <a:r>
              <a:rPr lang="en-US" sz="3200" dirty="0" err="1" smtClean="0">
                <a:latin typeface="Comic Sans MS" pitchFamily="66" charset="0"/>
              </a:rPr>
              <a:t>Setelah</a:t>
            </a:r>
            <a:r>
              <a:rPr lang="en-US" sz="3200" dirty="0" smtClean="0">
                <a:latin typeface="Comic Sans MS" pitchFamily="66" charset="0"/>
              </a:rPr>
              <a:t> </a:t>
            </a:r>
            <a:r>
              <a:rPr lang="en-US" sz="3200" dirty="0" err="1" smtClean="0">
                <a:latin typeface="Comic Sans MS" pitchFamily="66" charset="0"/>
              </a:rPr>
              <a:t>Amandemen</a:t>
            </a:r>
            <a:r>
              <a:rPr lang="en-US" sz="3200" dirty="0" smtClean="0">
                <a:latin typeface="Comic Sans MS" pitchFamily="66" charset="0"/>
              </a:rPr>
              <a:t> :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Kedaulatan</a:t>
            </a:r>
            <a:r>
              <a:rPr lang="en-US" sz="3200" dirty="0" smtClean="0">
                <a:latin typeface="Comic Sans MS" pitchFamily="66" charset="0"/>
              </a:rPr>
              <a:t> </a:t>
            </a:r>
            <a:r>
              <a:rPr lang="en-US" sz="3200" dirty="0" err="1" smtClean="0">
                <a:latin typeface="Comic Sans MS" pitchFamily="66" charset="0"/>
              </a:rPr>
              <a:t>berada</a:t>
            </a:r>
            <a:r>
              <a:rPr lang="en-US" sz="3200" dirty="0" smtClean="0">
                <a:latin typeface="Comic Sans MS" pitchFamily="66" charset="0"/>
              </a:rPr>
              <a:t> </a:t>
            </a:r>
            <a:r>
              <a:rPr lang="en-US" sz="3200" dirty="0" err="1" smtClean="0">
                <a:latin typeface="Comic Sans MS" pitchFamily="66" charset="0"/>
              </a:rPr>
              <a:t>di</a:t>
            </a:r>
            <a:r>
              <a:rPr lang="en-US" sz="3200" dirty="0" smtClean="0">
                <a:latin typeface="Comic Sans MS" pitchFamily="66" charset="0"/>
              </a:rPr>
              <a:t> </a:t>
            </a:r>
            <a:r>
              <a:rPr lang="en-US" sz="3200" dirty="0" err="1" smtClean="0">
                <a:latin typeface="Comic Sans MS" pitchFamily="66" charset="0"/>
              </a:rPr>
              <a:t>tangan</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dilaksanakan</a:t>
            </a:r>
            <a:r>
              <a:rPr lang="en-US" sz="3200" dirty="0" smtClean="0">
                <a:latin typeface="Comic Sans MS" pitchFamily="66" charset="0"/>
              </a:rPr>
              <a:t> </a:t>
            </a:r>
            <a:r>
              <a:rPr lang="en-US" sz="3200" dirty="0" err="1" smtClean="0">
                <a:latin typeface="Comic Sans MS" pitchFamily="66" charset="0"/>
              </a:rPr>
              <a:t>menurut</a:t>
            </a:r>
            <a:r>
              <a:rPr lang="en-US" sz="3200" dirty="0" smtClean="0">
                <a:latin typeface="Comic Sans MS" pitchFamily="66" charset="0"/>
              </a:rPr>
              <a:t> UUD”</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Berdasar</a:t>
            </a:r>
            <a:r>
              <a:rPr lang="en-US" sz="3200" dirty="0" smtClean="0">
                <a:latin typeface="Comic Sans MS" pitchFamily="66" charset="0"/>
              </a:rPr>
              <a:t> UUD</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Tidak</a:t>
            </a:r>
            <a:r>
              <a:rPr lang="en-US" sz="3200" dirty="0" smtClean="0">
                <a:latin typeface="Comic Sans MS" pitchFamily="66" charset="0"/>
              </a:rPr>
              <a:t> </a:t>
            </a:r>
            <a:r>
              <a:rPr lang="en-US" sz="3200" dirty="0" err="1" smtClean="0">
                <a:latin typeface="Comic Sans MS" pitchFamily="66" charset="0"/>
              </a:rPr>
              <a:t>terbatas</a:t>
            </a:r>
            <a:r>
              <a:rPr lang="en-US" sz="3200" dirty="0" smtClean="0">
                <a:latin typeface="Comic Sans MS" pitchFamily="66" charset="0"/>
              </a:rPr>
              <a:t> </a:t>
            </a:r>
            <a:r>
              <a:rPr lang="en-US" sz="3200" dirty="0" err="1" smtClean="0">
                <a:latin typeface="Comic Sans MS" pitchFamily="66" charset="0"/>
              </a:rPr>
              <a:t>hanya</a:t>
            </a:r>
            <a:r>
              <a:rPr lang="en-US" sz="3200" dirty="0" smtClean="0">
                <a:latin typeface="Comic Sans MS" pitchFamily="66" charset="0"/>
              </a:rPr>
              <a:t> MPR, </a:t>
            </a:r>
            <a:r>
              <a:rPr lang="en-US" sz="3200" dirty="0" err="1" smtClean="0">
                <a:latin typeface="Comic Sans MS" pitchFamily="66" charset="0"/>
              </a:rPr>
              <a:t>semua</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lembaga</a:t>
            </a:r>
            <a:r>
              <a:rPr lang="en-US" sz="3200" dirty="0" smtClean="0">
                <a:latin typeface="Comic Sans MS" pitchFamily="66" charset="0"/>
              </a:rPr>
              <a:t> </a:t>
            </a:r>
            <a:r>
              <a:rPr lang="en-US" sz="3200" dirty="0" err="1" smtClean="0">
                <a:latin typeface="Comic Sans MS" pitchFamily="66" charset="0"/>
              </a:rPr>
              <a:t>negara</a:t>
            </a:r>
            <a:r>
              <a:rPr lang="en-US" sz="3200" dirty="0" smtClean="0">
                <a:latin typeface="Comic Sans MS" pitchFamily="66" charset="0"/>
              </a:rPr>
              <a:t> (</a:t>
            </a:r>
            <a:r>
              <a:rPr lang="en-US" sz="3200" dirty="0" err="1" smtClean="0">
                <a:latin typeface="Comic Sans MS" pitchFamily="66" charset="0"/>
              </a:rPr>
              <a:t>langsung</a:t>
            </a:r>
            <a:r>
              <a:rPr lang="en-US" sz="3200" dirty="0" smtClean="0">
                <a:latin typeface="Comic Sans MS" pitchFamily="66" charset="0"/>
              </a:rPr>
              <a:t> </a:t>
            </a:r>
            <a:r>
              <a:rPr lang="en-US" sz="3200" dirty="0" err="1" smtClean="0">
                <a:latin typeface="Comic Sans MS" pitchFamily="66" charset="0"/>
              </a:rPr>
              <a:t>atau</a:t>
            </a:r>
            <a:r>
              <a:rPr lang="en-US" sz="3200" dirty="0" smtClean="0">
                <a:latin typeface="Comic Sans MS" pitchFamily="66" charset="0"/>
              </a:rPr>
              <a:t> </a:t>
            </a:r>
            <a:r>
              <a:rPr lang="en-US" sz="3200" dirty="0" err="1" smtClean="0">
                <a:latin typeface="Comic Sans MS" pitchFamily="66" charset="0"/>
              </a:rPr>
              <a:t>tidak</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langsung</a:t>
            </a:r>
            <a:r>
              <a:rPr lang="en-US" sz="3200" dirty="0" smtClean="0">
                <a:latin typeface="Comic Sans MS" pitchFamily="66" charset="0"/>
              </a:rPr>
              <a:t>)</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Pembagian</a:t>
            </a:r>
            <a:r>
              <a:rPr lang="en-US" sz="3200" dirty="0" smtClean="0">
                <a:latin typeface="Comic Sans MS" pitchFamily="66" charset="0"/>
              </a:rPr>
              <a:t> </a:t>
            </a:r>
            <a:r>
              <a:rPr lang="en-US" sz="3200" dirty="0" err="1" smtClean="0">
                <a:latin typeface="Comic Sans MS" pitchFamily="66" charset="0"/>
              </a:rPr>
              <a:t>wewenang</a:t>
            </a: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pemisahan</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kekuasaan</a:t>
            </a:r>
            <a:r>
              <a:rPr lang="en-US" sz="3200" dirty="0" smtClean="0">
                <a:latin typeface="Comic Sans MS" pitchFamily="66" charset="0"/>
              </a:rPr>
              <a:t> (checks and balances)</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Autofit/>
          </a:bodyPr>
          <a:lstStyle/>
          <a:p>
            <a:r>
              <a:rPr lang="en-US" sz="3200" dirty="0" smtClean="0">
                <a:latin typeface="Comic Sans MS" pitchFamily="66" charset="0"/>
              </a:rPr>
              <a:t>DEMOKRASI :</a:t>
            </a:r>
            <a:br>
              <a:rPr lang="en-US" sz="3200" dirty="0" smtClean="0">
                <a:latin typeface="Comic Sans MS" pitchFamily="66" charset="0"/>
              </a:rPr>
            </a:br>
            <a:r>
              <a:rPr lang="en-US" sz="3200" dirty="0" err="1" smtClean="0">
                <a:latin typeface="Comic Sans MS" pitchFamily="66" charset="0"/>
              </a:rPr>
              <a:t>Pengertian</a:t>
            </a:r>
            <a:r>
              <a:rPr lang="en-US" sz="3200" dirty="0" smtClean="0">
                <a:latin typeface="Comic Sans MS" pitchFamily="66" charset="0"/>
              </a:rPr>
              <a:t> :</a:t>
            </a:r>
            <a:br>
              <a:rPr lang="en-US" sz="3200" dirty="0" smtClean="0">
                <a:latin typeface="Comic Sans MS" pitchFamily="66" charset="0"/>
              </a:rPr>
            </a:br>
            <a:r>
              <a:rPr lang="en-US" sz="3200" dirty="0" err="1" smtClean="0">
                <a:latin typeface="Comic Sans MS" pitchFamily="66" charset="0"/>
              </a:rPr>
              <a:t>dari</a:t>
            </a:r>
            <a:r>
              <a:rPr lang="en-US" sz="3200" dirty="0" smtClean="0">
                <a:latin typeface="Comic Sans MS" pitchFamily="66" charset="0"/>
              </a:rPr>
              <a:t> </a:t>
            </a:r>
            <a:r>
              <a:rPr lang="en-US" sz="3200" dirty="0" err="1" smtClean="0">
                <a:latin typeface="Comic Sans MS" pitchFamily="66" charset="0"/>
              </a:rPr>
              <a:t>Bahasa</a:t>
            </a:r>
            <a:r>
              <a:rPr lang="en-US" sz="3200" dirty="0" smtClean="0">
                <a:latin typeface="Comic Sans MS" pitchFamily="66" charset="0"/>
              </a:rPr>
              <a:t> </a:t>
            </a:r>
            <a:r>
              <a:rPr lang="en-US" sz="3200" dirty="0" err="1" smtClean="0">
                <a:latin typeface="Comic Sans MS" pitchFamily="66" charset="0"/>
              </a:rPr>
              <a:t>Yunani</a:t>
            </a:r>
            <a:r>
              <a:rPr lang="en-US" sz="3200" dirty="0" smtClean="0">
                <a:latin typeface="Comic Sans MS" pitchFamily="66" charset="0"/>
              </a:rPr>
              <a:t> = Demos (</a:t>
            </a:r>
            <a:r>
              <a:rPr lang="en-US" sz="3200" dirty="0" err="1" smtClean="0">
                <a:latin typeface="Comic Sans MS" pitchFamily="66" charset="0"/>
              </a:rPr>
              <a:t>rakyat</a:t>
            </a:r>
            <a:r>
              <a:rPr lang="en-US" sz="3200" dirty="0" smtClean="0">
                <a:latin typeface="Comic Sans MS" pitchFamily="66" charset="0"/>
              </a:rPr>
              <a:t>/</a:t>
            </a:r>
            <a:r>
              <a:rPr lang="en-US" sz="3200" dirty="0" err="1" smtClean="0">
                <a:latin typeface="Comic Sans MS" pitchFamily="66" charset="0"/>
              </a:rPr>
              <a:t>penduduk</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err="1" smtClean="0">
                <a:latin typeface="Comic Sans MS" pitchFamily="66" charset="0"/>
              </a:rPr>
              <a:t>cratos</a:t>
            </a:r>
            <a:r>
              <a:rPr lang="en-US" sz="3200" dirty="0" smtClean="0">
                <a:latin typeface="Comic Sans MS" pitchFamily="66" charset="0"/>
              </a:rPr>
              <a:t> / </a:t>
            </a:r>
            <a:r>
              <a:rPr lang="en-US" sz="3200" dirty="0" err="1" smtClean="0">
                <a:latin typeface="Comic Sans MS" pitchFamily="66" charset="0"/>
              </a:rPr>
              <a:t>cratein</a:t>
            </a:r>
            <a:r>
              <a:rPr lang="en-US" sz="3200" dirty="0" smtClean="0">
                <a:latin typeface="Comic Sans MS" pitchFamily="66" charset="0"/>
              </a:rPr>
              <a:t> (</a:t>
            </a:r>
            <a:r>
              <a:rPr lang="en-US" sz="3200" dirty="0" err="1" smtClean="0">
                <a:latin typeface="Comic Sans MS" pitchFamily="66" charset="0"/>
              </a:rPr>
              <a:t>kekuasaan</a:t>
            </a:r>
            <a:r>
              <a:rPr lang="en-US" sz="3200" dirty="0" smtClean="0">
                <a:latin typeface="Comic Sans MS" pitchFamily="66" charset="0"/>
              </a:rPr>
              <a:t>/</a:t>
            </a:r>
            <a:r>
              <a:rPr lang="en-US" sz="3200" dirty="0" err="1" smtClean="0">
                <a:latin typeface="Comic Sans MS" pitchFamily="66" charset="0"/>
              </a:rPr>
              <a:t>kedaulatan</a:t>
            </a:r>
            <a:r>
              <a:rPr lang="en-US" sz="3200" dirty="0" smtClean="0">
                <a:latin typeface="Comic Sans MS" pitchFamily="66" charset="0"/>
              </a:rPr>
              <a:t>) </a:t>
            </a:r>
            <a:r>
              <a:rPr lang="en-US" sz="3200" dirty="0" err="1" smtClean="0">
                <a:latin typeface="Comic Sans MS" pitchFamily="66" charset="0"/>
              </a:rPr>
              <a:t>yaitu</a:t>
            </a:r>
            <a:r>
              <a:rPr lang="en-US" sz="3200" dirty="0" smtClean="0">
                <a:latin typeface="Comic Sans MS" pitchFamily="66" charset="0"/>
              </a:rPr>
              <a:t> : </a:t>
            </a:r>
            <a:r>
              <a:rPr lang="en-US" sz="3200" dirty="0" err="1" smtClean="0">
                <a:latin typeface="Comic Sans MS" pitchFamily="66" charset="0"/>
              </a:rPr>
              <a:t>Keadaan</a:t>
            </a:r>
            <a:r>
              <a:rPr lang="en-US" sz="3200" dirty="0" smtClean="0">
                <a:latin typeface="Comic Sans MS" pitchFamily="66" charset="0"/>
              </a:rPr>
              <a:t> </a:t>
            </a:r>
            <a:r>
              <a:rPr lang="en-US" sz="3200" dirty="0" err="1" smtClean="0">
                <a:latin typeface="Comic Sans MS" pitchFamily="66" charset="0"/>
              </a:rPr>
              <a:t>negara</a:t>
            </a:r>
            <a:r>
              <a:rPr lang="en-US" sz="3200" dirty="0" smtClean="0">
                <a:latin typeface="Comic Sans MS" pitchFamily="66" charset="0"/>
              </a:rPr>
              <a:t>  </a:t>
            </a:r>
            <a:r>
              <a:rPr lang="en-US" sz="3200" dirty="0" err="1" smtClean="0">
                <a:latin typeface="Comic Sans MS" pitchFamily="66" charset="0"/>
              </a:rPr>
              <a:t>dimana</a:t>
            </a:r>
            <a:r>
              <a:rPr lang="en-US" sz="3200" dirty="0" smtClean="0">
                <a:latin typeface="Comic Sans MS" pitchFamily="66" charset="0"/>
              </a:rPr>
              <a:t> </a:t>
            </a:r>
            <a:r>
              <a:rPr lang="en-US" sz="3200" dirty="0" err="1" smtClean="0">
                <a:latin typeface="Comic Sans MS" pitchFamily="66" charset="0"/>
              </a:rPr>
              <a:t>dalam</a:t>
            </a:r>
            <a:r>
              <a:rPr lang="en-US" sz="3200" dirty="0" smtClean="0">
                <a:latin typeface="Comic Sans MS" pitchFamily="66" charset="0"/>
              </a:rPr>
              <a:t> </a:t>
            </a:r>
            <a:r>
              <a:rPr lang="en-US" sz="3200" dirty="0" err="1" smtClean="0">
                <a:latin typeface="Comic Sans MS" pitchFamily="66" charset="0"/>
              </a:rPr>
              <a:t>sistem</a:t>
            </a:r>
            <a:r>
              <a:rPr lang="en-US" sz="3200" dirty="0" smtClean="0">
                <a:latin typeface="Comic Sans MS" pitchFamily="66" charset="0"/>
              </a:rPr>
              <a:t> </a:t>
            </a:r>
            <a:r>
              <a:rPr lang="en-US" sz="3200" dirty="0" err="1" smtClean="0">
                <a:latin typeface="Comic Sans MS" pitchFamily="66" charset="0"/>
              </a:rPr>
              <a:t>pemerintahannya</a:t>
            </a:r>
            <a:r>
              <a:rPr lang="en-US" sz="3200" dirty="0" smtClean="0">
                <a:latin typeface="Comic Sans MS" pitchFamily="66" charset="0"/>
              </a:rPr>
              <a:t> </a:t>
            </a:r>
            <a:r>
              <a:rPr lang="en-US" sz="3200" dirty="0" err="1" smtClean="0">
                <a:latin typeface="Comic Sans MS" pitchFamily="66" charset="0"/>
              </a:rPr>
              <a:t>kedaulatan</a:t>
            </a:r>
            <a:r>
              <a:rPr lang="en-US" sz="3200" dirty="0" smtClean="0">
                <a:latin typeface="Comic Sans MS" pitchFamily="66" charset="0"/>
              </a:rPr>
              <a:t> </a:t>
            </a:r>
            <a:r>
              <a:rPr lang="en-US" sz="3200" dirty="0" err="1" smtClean="0">
                <a:latin typeface="Comic Sans MS" pitchFamily="66" charset="0"/>
              </a:rPr>
              <a:t>berada</a:t>
            </a:r>
            <a:r>
              <a:rPr lang="en-US" sz="3200" dirty="0" smtClean="0">
                <a:latin typeface="Comic Sans MS" pitchFamily="66" charset="0"/>
              </a:rPr>
              <a:t> </a:t>
            </a:r>
            <a:r>
              <a:rPr lang="en-US" sz="3200" dirty="0" err="1" smtClean="0">
                <a:latin typeface="Comic Sans MS" pitchFamily="66" charset="0"/>
              </a:rPr>
              <a:t>di</a:t>
            </a:r>
            <a:r>
              <a:rPr lang="en-US" sz="3200" dirty="0" smtClean="0">
                <a:latin typeface="Comic Sans MS" pitchFamily="66" charset="0"/>
              </a:rPr>
              <a:t> </a:t>
            </a:r>
            <a:r>
              <a:rPr lang="en-US" sz="3200" dirty="0" err="1" smtClean="0">
                <a:latin typeface="Comic Sans MS" pitchFamily="66" charset="0"/>
              </a:rPr>
              <a:t>tangan</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sering</a:t>
            </a:r>
            <a:r>
              <a:rPr lang="en-US" sz="3200" dirty="0" smtClean="0">
                <a:latin typeface="Comic Sans MS" pitchFamily="66" charset="0"/>
              </a:rPr>
              <a:t> </a:t>
            </a:r>
            <a:r>
              <a:rPr lang="en-US" sz="3200" dirty="0" err="1" smtClean="0">
                <a:latin typeface="Comic Sans MS" pitchFamily="66" charset="0"/>
              </a:rPr>
              <a:t>dipaham</a:t>
            </a:r>
            <a:r>
              <a:rPr lang="en-US" sz="3200" dirty="0" smtClean="0">
                <a:latin typeface="Comic Sans MS" pitchFamily="66" charset="0"/>
              </a:rPr>
              <a:t> : </a:t>
            </a:r>
            <a:r>
              <a:rPr lang="en-US" sz="3200" dirty="0" err="1" smtClean="0">
                <a:latin typeface="Comic Sans MS" pitchFamily="66" charset="0"/>
              </a:rPr>
              <a:t>Pemerintahan</a:t>
            </a:r>
            <a:r>
              <a:rPr lang="en-US" sz="3200" dirty="0" smtClean="0">
                <a:latin typeface="Comic Sans MS" pitchFamily="66" charset="0"/>
              </a:rPr>
              <a:t> </a:t>
            </a:r>
            <a:r>
              <a:rPr lang="en-US" sz="3200" dirty="0" err="1" smtClean="0">
                <a:latin typeface="Comic Sans MS" pitchFamily="66" charset="0"/>
              </a:rPr>
              <a:t>dari</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r>
              <a:rPr lang="en-US" sz="3200" dirty="0" err="1" smtClean="0">
                <a:latin typeface="Comic Sans MS" pitchFamily="66" charset="0"/>
              </a:rPr>
              <a:t>oleh</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untuk</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a:t>
            </a:r>
            <a:br>
              <a:rPr lang="en-US" sz="3200" dirty="0" smtClean="0">
                <a:latin typeface="Comic Sans MS" pitchFamily="66" charset="0"/>
              </a:rPr>
            </a:br>
            <a:endParaRPr lang="en-US" sz="3200" dirty="0">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8229600" cy="1143000"/>
          </a:xfrm>
        </p:spPr>
        <p:txBody>
          <a:bodyPr>
            <a:noAutofit/>
          </a:bodyPr>
          <a:lstStyle/>
          <a:p>
            <a:r>
              <a:rPr lang="en-US" sz="3200" dirty="0" smtClean="0">
                <a:latin typeface="Comic Sans MS" pitchFamily="66" charset="0"/>
              </a:rPr>
              <a:t>        </a:t>
            </a:r>
            <a:r>
              <a:rPr lang="en-US" sz="3200" dirty="0" err="1" smtClean="0">
                <a:latin typeface="Comic Sans MS" pitchFamily="66" charset="0"/>
              </a:rPr>
              <a:t>Pemerintahan</a:t>
            </a:r>
            <a:r>
              <a:rPr lang="en-US" sz="3200" dirty="0" smtClean="0">
                <a:latin typeface="Comic Sans MS" pitchFamily="66" charset="0"/>
              </a:rPr>
              <a:t> </a:t>
            </a:r>
            <a:r>
              <a:rPr lang="en-US" sz="3200" dirty="0" err="1" smtClean="0">
                <a:latin typeface="Comic Sans MS" pitchFamily="66" charset="0"/>
              </a:rPr>
              <a:t>dari</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(government of the people)</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diperoleh</a:t>
            </a:r>
            <a:r>
              <a:rPr lang="en-US" sz="3200" dirty="0" smtClean="0">
                <a:latin typeface="Comic Sans MS" pitchFamily="66" charset="0"/>
              </a:rPr>
              <a:t>  </a:t>
            </a:r>
            <a:r>
              <a:rPr lang="en-US" sz="3200" dirty="0" err="1" smtClean="0">
                <a:latin typeface="Comic Sans MS" pitchFamily="66" charset="0"/>
              </a:rPr>
              <a:t>melalui</a:t>
            </a:r>
            <a:r>
              <a:rPr lang="en-US" sz="3200" dirty="0" smtClean="0">
                <a:latin typeface="Comic Sans MS" pitchFamily="66" charset="0"/>
              </a:rPr>
              <a:t> </a:t>
            </a:r>
            <a:r>
              <a:rPr lang="en-US" sz="3200" dirty="0" err="1" smtClean="0">
                <a:latin typeface="Comic Sans MS" pitchFamily="66" charset="0"/>
              </a:rPr>
              <a:t>pemilihan</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Legitimate government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pemerintahan</a:t>
            </a:r>
            <a:r>
              <a:rPr lang="en-US" sz="3200" dirty="0" smtClean="0">
                <a:latin typeface="Comic Sans MS" pitchFamily="66" charset="0"/>
              </a:rPr>
              <a:t> yang </a:t>
            </a:r>
            <a:r>
              <a:rPr lang="en-US" sz="3200" dirty="0" err="1" smtClean="0">
                <a:latin typeface="Comic Sans MS" pitchFamily="66" charset="0"/>
              </a:rPr>
              <a:t>sah</a:t>
            </a:r>
            <a:r>
              <a:rPr lang="en-US" sz="3200" dirty="0" smtClean="0">
                <a:latin typeface="Comic Sans MS" pitchFamily="66" charset="0"/>
              </a:rPr>
              <a:t>/</a:t>
            </a:r>
            <a:r>
              <a:rPr lang="en-US" sz="3200" dirty="0" err="1" smtClean="0">
                <a:latin typeface="Comic Sans MS" pitchFamily="66" charset="0"/>
              </a:rPr>
              <a:t>diakui</a:t>
            </a:r>
            <a:r>
              <a:rPr lang="en-US" sz="3200" dirty="0" smtClean="0">
                <a:latin typeface="Comic Sans MS" pitchFamily="66" charset="0"/>
              </a:rPr>
              <a:t>)</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err="1" smtClean="0">
                <a:latin typeface="Comic Sans MS" pitchFamily="66" charset="0"/>
              </a:rPr>
              <a:t>Unlegitimate</a:t>
            </a:r>
            <a:r>
              <a:rPr lang="en-US" sz="3200" dirty="0" smtClean="0">
                <a:latin typeface="Comic Sans MS" pitchFamily="66" charset="0"/>
              </a:rPr>
              <a:t> government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pemerintahan</a:t>
            </a:r>
            <a:r>
              <a:rPr lang="en-US" sz="3200" dirty="0" smtClean="0">
                <a:latin typeface="Comic Sans MS" pitchFamily="66" charset="0"/>
              </a:rPr>
              <a:t> yang </a:t>
            </a:r>
            <a:r>
              <a:rPr lang="en-US" sz="3200" dirty="0" err="1" smtClean="0">
                <a:latin typeface="Comic Sans MS" pitchFamily="66" charset="0"/>
              </a:rPr>
              <a:t>tidak</a:t>
            </a:r>
            <a:r>
              <a:rPr lang="en-US" sz="3200" dirty="0" smtClean="0">
                <a:latin typeface="Comic Sans MS" pitchFamily="66" charset="0"/>
              </a:rPr>
              <a:t> ah/</a:t>
            </a:r>
            <a:r>
              <a:rPr lang="en-US" sz="3200" dirty="0" err="1" smtClean="0">
                <a:latin typeface="Comic Sans MS" pitchFamily="66" charset="0"/>
              </a:rPr>
              <a:t>tak</a:t>
            </a:r>
            <a:r>
              <a:rPr lang="en-US" sz="3200" dirty="0" smtClean="0">
                <a:latin typeface="Comic Sans MS" pitchFamily="66" charset="0"/>
              </a:rPr>
              <a:t> </a:t>
            </a:r>
            <a:r>
              <a:rPr lang="en-US" sz="3200" dirty="0" err="1" smtClean="0">
                <a:latin typeface="Comic Sans MS" pitchFamily="66" charset="0"/>
              </a:rPr>
              <a:t>diakui</a:t>
            </a:r>
            <a:r>
              <a:rPr lang="en-US" sz="3200" dirty="0" smtClean="0">
                <a:latin typeface="Comic Sans MS" pitchFamily="66" charset="0"/>
              </a:rPr>
              <a:t>)</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229600" cy="1143000"/>
          </a:xfrm>
        </p:spPr>
        <p:txBody>
          <a:bodyPr>
            <a:noAutofit/>
          </a:bodyPr>
          <a:lstStyle/>
          <a:p>
            <a:r>
              <a:rPr lang="en-US" sz="3200" dirty="0" smtClean="0">
                <a:latin typeface="Comic Sans MS" pitchFamily="66" charset="0"/>
              </a:rPr>
              <a:t>   PEMERINTAHAN OLEH RAKYAT </a:t>
            </a:r>
            <a:br>
              <a:rPr lang="en-US" sz="3200" dirty="0" smtClean="0">
                <a:latin typeface="Comic Sans MS" pitchFamily="66" charset="0"/>
              </a:rPr>
            </a:br>
            <a:r>
              <a:rPr lang="en-US" sz="3200" dirty="0" smtClean="0">
                <a:latin typeface="Comic Sans MS" pitchFamily="66" charset="0"/>
              </a:rPr>
              <a:t>      (government by the people)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menjalankan</a:t>
            </a:r>
            <a:r>
              <a:rPr lang="en-US" sz="3200" dirty="0" smtClean="0">
                <a:latin typeface="Comic Sans MS" pitchFamily="66" charset="0"/>
              </a:rPr>
              <a:t> </a:t>
            </a:r>
            <a:r>
              <a:rPr lang="en-US" sz="3200" dirty="0" err="1" smtClean="0">
                <a:latin typeface="Comic Sans MS" pitchFamily="66" charset="0"/>
              </a:rPr>
              <a:t>pemerintahan</a:t>
            </a:r>
            <a:r>
              <a:rPr lang="en-US" sz="3200" dirty="0" smtClean="0">
                <a:latin typeface="Comic Sans MS" pitchFamily="66" charset="0"/>
              </a:rPr>
              <a:t> </a:t>
            </a:r>
            <a:r>
              <a:rPr lang="en-US" sz="3200" dirty="0" err="1" smtClean="0">
                <a:latin typeface="Comic Sans MS" pitchFamily="66" charset="0"/>
              </a:rPr>
              <a:t>atas</a:t>
            </a:r>
            <a:r>
              <a:rPr lang="en-US" sz="3200" dirty="0" smtClean="0">
                <a:latin typeface="Comic Sans MS" pitchFamily="66" charset="0"/>
              </a:rPr>
              <a:t> </a:t>
            </a:r>
            <a:r>
              <a:rPr lang="en-US" sz="3200" dirty="0" err="1" smtClean="0">
                <a:latin typeface="Comic Sans MS" pitchFamily="66" charset="0"/>
              </a:rPr>
              <a:t>nama</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r>
              <a:rPr lang="en-US" sz="3200" dirty="0" err="1" smtClean="0">
                <a:latin typeface="Comic Sans MS" pitchFamily="66" charset="0"/>
              </a:rPr>
              <a:t>maka</a:t>
            </a:r>
            <a:r>
              <a:rPr lang="en-US" sz="3200" dirty="0" smtClean="0">
                <a:latin typeface="Comic Sans MS" pitchFamily="66" charset="0"/>
              </a:rPr>
              <a:t> </a:t>
            </a:r>
            <a:r>
              <a:rPr lang="en-US" sz="3200" dirty="0" err="1" smtClean="0">
                <a:latin typeface="Comic Sans MS" pitchFamily="66" charset="0"/>
              </a:rPr>
              <a:t>ada</a:t>
            </a:r>
            <a:r>
              <a:rPr lang="en-US" sz="3200" dirty="0" smtClean="0">
                <a:latin typeface="Comic Sans MS" pitchFamily="66" charset="0"/>
              </a:rPr>
              <a:t> </a:t>
            </a:r>
            <a:r>
              <a:rPr lang="en-US" sz="3200" dirty="0" err="1" smtClean="0">
                <a:latin typeface="Comic Sans MS" pitchFamily="66" charset="0"/>
              </a:rPr>
              <a:t>pengawasan</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Pengawasan</a:t>
            </a:r>
            <a:r>
              <a:rPr lang="en-US" sz="3200" dirty="0" smtClean="0">
                <a:latin typeface="Comic Sans MS" pitchFamily="66" charset="0"/>
              </a:rPr>
              <a:t> </a:t>
            </a:r>
            <a:r>
              <a:rPr lang="en-US" sz="3200" dirty="0" err="1" smtClean="0">
                <a:latin typeface="Comic Sans MS" pitchFamily="66" charset="0"/>
              </a:rPr>
              <a:t>langsung</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a:t>
            </a:r>
            <a:r>
              <a:rPr lang="en-US" sz="3200" dirty="0" err="1" smtClean="0">
                <a:latin typeface="Comic Sans MS" pitchFamily="66" charset="0"/>
              </a:rPr>
              <a:t>Pengawasan</a:t>
            </a:r>
            <a:r>
              <a:rPr lang="en-US" sz="3200" dirty="0" smtClean="0">
                <a:latin typeface="Comic Sans MS" pitchFamily="66" charset="0"/>
              </a:rPr>
              <a:t> </a:t>
            </a:r>
            <a:r>
              <a:rPr lang="en-US" sz="3200" dirty="0" err="1" smtClean="0">
                <a:latin typeface="Comic Sans MS" pitchFamily="66" charset="0"/>
              </a:rPr>
              <a:t>tidak</a:t>
            </a:r>
            <a:r>
              <a:rPr lang="en-US" sz="3200" dirty="0" smtClean="0">
                <a:latin typeface="Comic Sans MS" pitchFamily="66" charset="0"/>
              </a:rPr>
              <a:t> </a:t>
            </a:r>
            <a:r>
              <a:rPr lang="en-US" sz="3200" dirty="0" err="1" smtClean="0">
                <a:latin typeface="Comic Sans MS" pitchFamily="66" charset="0"/>
              </a:rPr>
              <a:t>langsung</a:t>
            </a:r>
            <a:r>
              <a:rPr lang="en-US" sz="3200" dirty="0" smtClean="0">
                <a:latin typeface="Comic Sans MS" pitchFamily="66" charset="0"/>
              </a:rPr>
              <a:t> </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8229600" cy="1143000"/>
          </a:xfrm>
        </p:spPr>
        <p:txBody>
          <a:bodyPr>
            <a:noAutofit/>
          </a:bodyPr>
          <a:lstStyle/>
          <a:p>
            <a:r>
              <a:rPr lang="en-US" sz="3200" dirty="0" smtClean="0">
                <a:latin typeface="Comic Sans MS" pitchFamily="66" charset="0"/>
              </a:rPr>
              <a:t>    </a:t>
            </a:r>
            <a:r>
              <a:rPr lang="en-US" sz="2800" dirty="0" smtClean="0">
                <a:latin typeface="Comic Sans MS" pitchFamily="66" charset="0"/>
              </a:rPr>
              <a:t>PEMERINTAHAN UNTUK RAKYAT </a:t>
            </a: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(government for the people)</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dijalankan</a:t>
            </a:r>
            <a:r>
              <a:rPr lang="en-US" sz="3200" dirty="0" smtClean="0">
                <a:latin typeface="Comic Sans MS" pitchFamily="66" charset="0"/>
              </a:rPr>
              <a:t> </a:t>
            </a:r>
            <a:r>
              <a:rPr lang="en-US" sz="3200" dirty="0" err="1" smtClean="0">
                <a:latin typeface="Comic Sans MS" pitchFamily="66" charset="0"/>
              </a:rPr>
              <a:t>untuk</a:t>
            </a:r>
            <a:r>
              <a:rPr lang="en-US" sz="3200" dirty="0" smtClean="0">
                <a:latin typeface="Comic Sans MS" pitchFamily="66" charset="0"/>
              </a:rPr>
              <a:t> </a:t>
            </a:r>
            <a:r>
              <a:rPr lang="en-US" sz="3200" dirty="0" err="1" smtClean="0">
                <a:latin typeface="Comic Sans MS" pitchFamily="66" charset="0"/>
              </a:rPr>
              <a:t>kepentingan</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r>
            <a:br>
              <a:rPr lang="en-US" sz="3200" dirty="0" smtClean="0">
                <a:latin typeface="Comic Sans MS" pitchFamily="66" charset="0"/>
              </a:rPr>
            </a:b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Program </a:t>
            </a:r>
            <a:r>
              <a:rPr lang="en-US" sz="3200" dirty="0" err="1" smtClean="0">
                <a:latin typeface="Comic Sans MS" pitchFamily="66" charset="0"/>
              </a:rPr>
              <a:t>atau</a:t>
            </a:r>
            <a:r>
              <a:rPr lang="en-US" sz="3200" dirty="0" smtClean="0">
                <a:latin typeface="Comic Sans MS" pitchFamily="66" charset="0"/>
              </a:rPr>
              <a:t> </a:t>
            </a:r>
            <a:r>
              <a:rPr lang="en-US" sz="3200" dirty="0" err="1" smtClean="0">
                <a:latin typeface="Comic Sans MS" pitchFamily="66" charset="0"/>
              </a:rPr>
              <a:t>kebijakan</a:t>
            </a:r>
            <a:r>
              <a:rPr lang="en-US" sz="3200" dirty="0" smtClean="0">
                <a:latin typeface="Comic Sans MS" pitchFamily="66" charset="0"/>
              </a:rPr>
              <a:t> </a:t>
            </a:r>
            <a:r>
              <a:rPr lang="en-US" sz="3200" dirty="0" err="1" smtClean="0">
                <a:latin typeface="Comic Sans MS" pitchFamily="66" charset="0"/>
              </a:rPr>
              <a:t>berorientasi</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pada</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br>
              <a:rPr lang="en-US" sz="3200" dirty="0" smtClean="0">
                <a:latin typeface="Comic Sans MS" pitchFamily="66" charset="0"/>
              </a:rPr>
            </a:br>
            <a:r>
              <a:rPr lang="en-US" sz="3200" dirty="0" smtClean="0">
                <a:latin typeface="Comic Sans MS" pitchFamily="66" charset="0"/>
              </a:rPr>
              <a:t>- </a:t>
            </a:r>
            <a:r>
              <a:rPr lang="en-US" sz="3200" dirty="0" err="1" smtClean="0">
                <a:latin typeface="Comic Sans MS" pitchFamily="66" charset="0"/>
              </a:rPr>
              <a:t>Dikembangkan</a:t>
            </a:r>
            <a:r>
              <a:rPr lang="en-US" sz="3200" dirty="0" smtClean="0">
                <a:latin typeface="Comic Sans MS" pitchFamily="66" charset="0"/>
              </a:rPr>
              <a:t> </a:t>
            </a:r>
            <a:r>
              <a:rPr lang="en-US" sz="3200" dirty="0" err="1" smtClean="0">
                <a:latin typeface="Comic Sans MS" pitchFamily="66" charset="0"/>
              </a:rPr>
              <a:t>aspirasi</a:t>
            </a:r>
            <a:r>
              <a:rPr lang="en-US" sz="3200" dirty="0" smtClean="0">
                <a:latin typeface="Comic Sans MS" pitchFamily="66" charset="0"/>
              </a:rPr>
              <a:t> </a:t>
            </a:r>
            <a:r>
              <a:rPr lang="en-US" sz="3200" dirty="0" err="1" smtClean="0">
                <a:latin typeface="Comic Sans MS" pitchFamily="66" charset="0"/>
              </a:rPr>
              <a:t>rakyat</a:t>
            </a:r>
            <a:r>
              <a:rPr lang="en-US" sz="3200" dirty="0" smtClean="0">
                <a:latin typeface="Comic Sans MS" pitchFamily="66" charset="0"/>
              </a:rPr>
              <a:t> </a:t>
            </a:r>
            <a:br>
              <a:rPr lang="en-US" sz="3200" dirty="0" smtClean="0">
                <a:latin typeface="Comic Sans MS" pitchFamily="66" charset="0"/>
              </a:rPr>
            </a:br>
            <a:endParaRPr lang="en-US" sz="3200" dirty="0">
              <a:latin typeface="Comic Sans MS" pitchFamily="66" charset="0"/>
            </a:endParaRPr>
          </a:p>
        </p:txBody>
      </p:sp>
    </p:spTree>
  </p:cSld>
  <p:clrMapOvr>
    <a:masterClrMapping/>
  </p:clrMapOvr>
  <p:transition spd="slow">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120</TotalTime>
  <Words>240</Words>
  <Application>Microsoft Office PowerPoint</Application>
  <PresentationFormat>On-screen Show (4:3)</PresentationFormat>
  <Paragraphs>34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Concourse</vt:lpstr>
      <vt:lpstr>MATA KULIAH : HUKUM PEMILU DI INDONESIA   Oleh :  Drs. H. Romli Mubarok, SH, MH. </vt:lpstr>
      <vt:lpstr>Pengantar : TEORI KEDAULATAN RAKYAT :  Pengertian Kedaulatan :  Daulah = Kuasa = Kekuasaan   (Jean Bodin mengartikan : kekuasaan tertinggi untuk membuat hukum dalam negara). </vt:lpstr>
      <vt:lpstr>5 TEORI ATAU AJARAN : (1)Teori Kedaulatan Tuhan;  (2)Teori Kedaulatan Raja;  (3)Teori Kedaulatan Rakyat;  (4)Teori Kedaulatan Negara;  (5)Teori Kedaulatan Hukum      Indonesia menganut ajaran   Kedaulatan Rakyat = Demokrasi  </vt:lpstr>
      <vt:lpstr>Piagam Jakarta, 22 Juni 1945 : “…Negara Indonesia yang terbentuk dalam suatu susunan  Negara RI yang berkedaulatan rakyat.  Pembukaan UUD 1945 – Alenia ke – 4 : “…yang berkedaulatan rakyat dengan berdasarkan…..” Batang Tubuh UUD 1945 Pasal 1 ayat 2.  Dalam UUD 1945 : Sebelum Amandemen : “Kedaulatan Adalah di tangan rakyat dan dilakukan sepeneuhnya oleh Majelis Permusyawaratan Rakyat “  Supremasi MPR MPR sebagai Lembaga Tertinggi  Terjadi pendistribusian Kekuasaan (pembagian kekuasaan) </vt:lpstr>
      <vt:lpstr>Setelah Amandemen :  “Kedaulatan berada di tangan rakyat     dan dilaksanakan menurut UUD”  - Berdasar UUD - Tidak terbatas hanya MPR, semua     lembaga negara (langsung atau tidak    langsung) - Pembagian wewenang dan pemisahan     kekuasaan (checks and balances) </vt:lpstr>
      <vt:lpstr>DEMOKRASI : Pengertian : dari Bahasa Yunani = Demos (rakyat/penduduk)   cratos / cratein (kekuasaan/kedaulatan) yaitu : Keadaan negara  dimana dalam sistem pemerintahannya kedaulatan berada di tangan rakyat   (sering dipaham : Pemerintahan dari rakyat, oleh rakyat dan untuk rakyat) </vt:lpstr>
      <vt:lpstr>        Pemerintahan dari rakyat         (government of the people)        =diperoleh  melalui pemilihan   Legitimate government  (pemerintahan yang sah/diakui)  Unlegitimate government  (pemerintahan yang tidak ah/tak diakui) </vt:lpstr>
      <vt:lpstr>   PEMERINTAHAN OLEH RAKYAT        (government by the people)   menjalankan pemerintahan atas nama     rakyat; maka ada pengawasan rakyat   -Pengawasan langsung  -Pengawasan tidak langsung  </vt:lpstr>
      <vt:lpstr>    PEMERINTAHAN UNTUK RAKYAT       (government for the people)  dijalankan untuk kepentingan rakyat   - Program atau kebijakan berorientasi     pada rakyat  - Dikembangkan aspirasi rakyat  </vt:lpstr>
      <vt:lpstr>UNSUR PENEGAK DEMOKRASI</vt:lpstr>
      <vt:lpstr>1. Negara hukum (memberikan perlindungan      hukum bagi warga Negara melalui      pelembagaan peradilan yang bebas dan      tidak memihak dan penjaminan hak asas     manusia) - Rechtsstaat  - Rule of Law  </vt:lpstr>
      <vt:lpstr>-Rechtsstaat (banyak dianut di negara-    negara Eropa Kontinental) bertumpu pada     civil law yang menitik beratkan pada     administration law.   Ciri-ciri : (1) Adanya perlindungan terhadap HAM; (2) Adanya pemisahan dan pembagian          kekuasaan pada lembaga Negara untuk      menjamin perlindungan HAM; (3) Pemerintahan berdasarkan peraturan; (4) Adanya peradilan Administrasi   -The Rule of Law (banyak dikembangkan di     Negara-negara Anglo Saxon) bertumpu pada     common law yang menitik beratkan pada judicial</vt:lpstr>
      <vt:lpstr>  2. Civil Society (masyarakat madani) =       masyarakat yang terbuka, masyarakat      yang bebas dari pengaruh kekuasaan dan      tekanan Negara, masyarakat yang kritis      dan berpartisipasi aktif.  serta masyarakat egaliter  (syarat = civic engagement / keterlibatan dalam asosiasi-asosiasi social) </vt:lpstr>
      <vt:lpstr>3. Infrastruktur politik     (lembaga-lembaga yang dikehendaki       dan dibentuk oleh masyarakat) : (a). Partai Politik (political party);  (b). Kelompok gerakan (movement group)        ormas; (c). Kelompok penekan  atau kelompok       kepentingan (pressure/intrest       group) sekelompok orang (asosiasi)       yang profesional/keilmuan;  (d). Media massa. </vt:lpstr>
      <vt:lpstr>    PEMILU DI INDONESIA  Makna Pemilu adalah sebuah mekanisme politik untuk mengartikulasi aspirasi dan kepentingan warga negara. Pemberian suara oleh rakyat melalui pencoblosan tanda gambar untuk memilih wakil-wakil rakyat. Seperti DPR, DPD, DPRD maupun presiden/wapres. </vt:lpstr>
      <vt:lpstr>Pemilu dipandang penting karena pada umumnya memiliki tujuan untuk memilih kepala pemerintahan atau kepala eksekutif dan untuk menggoalkan kebijakan umum yang akan dilaksakan oleh pemerintah terpilih. Selain itu juga untuk memilih anggota lembaga perwakilan (legislative atau parlemen) yang akan menetapkan perundang-undangan dan ketentuan perpajakan serta  mengawasi kegiatan pemerintah demi kepentingan rakyat.  </vt:lpstr>
      <vt:lpstr>Fungsi pemilu dalam kemasyarakatan dan ketatanegaraan minimal ada 6 : 1. Legitimasi politik (pemerintah dan      parlemen) 2. Terciptanya perwakilan/integrasi politik      (integrasi para pemilih dengan para wakil     rakyat yang dipilihnya) 3. Sirkulasi elite politik (perputaran dan     peralihan politik antar partai, antar     generasi, dan antar orang/kader) 4. Pengawasan (pemerintah oleh parlemen) 5. Persaingan (antar pemerintah dengan      oposisi) 6. Pendidikan politik (pendidikan politik     langsung untuk rakyat) </vt:lpstr>
      <vt:lpstr>        PEMILU MEMILIKI TUJUAN :  -  Mekanisme untuk memindahkan konflik      kepentingan dari masyarakat kepada badan     perwakilan rakyat sehingga integrasi     masyarakat tetap terjamin. -  Sebagai mekanisme untuk menyeleksi para     pemimpin pemerintahan dan alternative     kebijakan umum. -  Sarana memobilisasikan atau menggalang      dukungan rakyat terhadap negara dan     pemerintahan dengan jalan ikut serta dalam      proses politik. </vt:lpstr>
      <vt:lpstr>SISTEM PEMILU :  Sistem pemilihan umum adalah  merupakan salah satu instrumen kelembagaan penting di dalam negara demokrasi.   DEMOKRASI ITU DI TANDAI DENGAN 3 (TIGA) SYARAT YAKNI : -Adanya kompetisi di dalam memperebutkan dan mempertahankan kekuasaan. -Adanya partisipasi masyarakat. -Adanya jaminan hak-hak sipil dan politik.  -Untuk memenuhi persyaratan tersebut  diadakanlah  sistem pemilihan umum, dengan sistem ini kompetisi, partisipasi, dan jaminan hak-hak politik bisa terpenuhi dan dapat dilihat. </vt:lpstr>
      <vt:lpstr>SISTEM PEMILU DI BAGI MENJADI DUA KELOMPOK :  1. DISTRIK 2. PROPORSIONAL  </vt:lpstr>
      <vt:lpstr>1. SISTEM DISTRIK  ( satu daerah pemilihan memilih satu wakil ).  Didalam sistem distrik satu wilayah kecil memilih satu wakil tunggal atas dasar suara terbanyak.  </vt:lpstr>
      <vt:lpstr>SISTEM DISTRIK MEMILIKI VARIASI, YAKNI :  (a). firs past the post : sistem yang menggunakan single memberdistrict dan pemilihan yang berpusat pada calon, pemenagnya adalah calon yang memiliki suara terbanyak.  (b).the two round system : sistem ini menggunakan putaran kedua sebagai landasan untuk menentukan pemenang pemilu. hal ini dilakukan untuk menghasilkan pemenang yang memperoleh suara mayoritas.  (c). the alternative vote : sama seperti firs past the post bedanya para pemilih diberi otoritas untuk menentukan preverensinya melalui penentuan ranking terhadap calon-calon yang ada.  (d).block vote : para pemilih memiliki kebebasan untuk memilih calon-calon yang terdapat dalam daftar calon tanpa melihat afiliasi partai dari calon-calon yang ada.</vt:lpstr>
      <vt:lpstr>2. SISTEM PROPORSIONAL  (satu daerah pemilihan memilih beberapa wakil).  -Dalam sistem ini satu wilayah besar memilih     beberapa wakil.  -Prinsip utama di dalam sistem ini adalah     adanya terjemahan capaian    suara di     dalam pemilu oleh peserta pemilu ke dalam    alokasi kursi di lembaga perwakilan secara    proporsional.  </vt:lpstr>
      <vt:lpstr>Sistem ini menggunakan sistem: multimember districts.   DIDALAM SISTEM PROPORSIONAL, DIBEDAKAN MENJADI DUA YAKNI : (1) list proportional representation : partai-      partai peserta pemilu menunjukan daftar       calon yang diajukan, para pemilih cukup      memilih partai. alokasi kursi partai      didasarkan pada daftar urut yang sudah ada. (2) the single transferable vote : para pemilih di      beri otoritas untuk menentukan      preferensinya. pemenangnya didasarkan atas      penggunaan kuota. </vt:lpstr>
      <vt:lpstr>REGULASI PEMILU : UNDANG-UNDANG DASAR 1945 : Pasal 22E : 1. Pemilihan umum dilaksanakan secara      langsung, umum, bebas, rahasia, jujur, dan     adil setiap lima tahun sekali. 2. Pemilihan umum diselenggarakan untuk     memilih anggota Dewan Perwakilan Rakyat,     Dewan Perwakilan Daerah, Presiden dan     Wakil Presiden, dan Dewan Perwakilan     Rayat Daerah.  </vt:lpstr>
      <vt:lpstr>3. Peserta pemilihan umum untuk memilih      anggota Dewan Perwakilan Rakyat dan     anggota Dewan Perwakilan Rakyat Daerah     adalah partai politik. 4. Peserta pemilihan umum untuk memilih     anggota Dewan Perwakilan Daerah adalah     perseorangan. 5. Pemilihan umum diselenggarakan oleh suatu     komisi pemilihan umum yang bersifat     nasional, tetap, dan mandiri. 6. Ketentuan lebih lanjut tentang pemilihan     umum diatur dengan undang-undang.</vt:lpstr>
      <vt:lpstr>  UNDANG-UNDANG :  - PEMILU DPR, DPD DAN DPRD : DIATUR MELALUI      UU NOMOR 8 TAHUN 2012 TENTANG PEMILU     ANGGOTA DPR, DPD DAN DPRD.  - KEBERADAAN DPR, DPD DAN DPRD DIATUR      DALAM UU NOMOR 17 TAHUN 2014 TENTANG     MPR, DPR DAN DPRD.  -  PEMILU PRESIDEN DAN WAKIL PRESIDEN      DIATUR DALAM UU NOMOR 42 TAHUN 2008.  DIGABUNG ENJADI : UNDANG-UNDANG NOMOR 7 TAHUN 2017 TENTANG ; PEMILU </vt:lpstr>
      <vt:lpstr>PARTAI POLITIK SEBAGA PESERTA PEMILU :  Partai politik adalah Organisasi yang bersifat nasional dan dibentuk oleh sekelompok warga negara Indonesia secara sukarela atas dasar kesamaan kehendak dan cita-cita untuk memperjuangkan dan membela kepentingan politik anggota, masyarakat, bangsa dan negara, serta memelihara keutuhan Negara Kesatuan Republik Indonesia berdasarkan  Pancasila dan Undang-Undang Dasar Negara Republik Indonesia Tahun 1945. </vt:lpstr>
      <vt:lpstr>PARTAI POLITIK DIATUR DALAM:  1. UU NOMOR 2 TAHUN 2008 TENTANG      PARTAI POLITIK 2. UU NOMOR 2 TAHUN 2011 TENTANG     PERUBAHAN UU NOMOR 2008 TENTANG     PARTAI POLITIK   </vt:lpstr>
      <vt:lpstr>KOMISI PEMILIHAN UMUM SEBAGAI PENYELENGGARA PEMILU:   DIATUR DALAM UU NOMOR 15 TAHUN 2011 TENTANG PENYELENGGARA PEMILU </vt:lpstr>
      <vt:lpstr>Slide 31</vt:lpstr>
      <vt:lpstr>REGULASI KEPALA DAERAH : UNDANG-UNDANG DASAR 1945 : Pasal : 18 ayat (4) Gubernur, Bupati, dan Walikota masing-masing sebagai pemerintah daerah propinsi, kabupaten dan kota dipilih secara demokratis </vt:lpstr>
      <vt:lpstr>UNDANG-UNDANG : Undang-undang Nomor 10 Tahun 2016 Tentang PEMILIHAN, GUBERNUR, BUPATI DAN WALIKOTA</vt:lpstr>
      <vt:lpstr>SEJARAH PEMILIHAN UMUM DI INDONESIA HINGGA PEMILU 2014)   Tahun 1955 merupakan pemilu yang pertama dalam sejarah bangsa Indonesia.   Dilaksanakan dua kali yaitu: Pertama: Tanggal 29 September 1955      (memilih anggota DPR) Kedua: Tanggal 15 Desember 1955 (memilih anggota konstituante). </vt:lpstr>
      <vt:lpstr>Sejak berdirinya negara Indonesia, Bung Hatta telah memikirkan untuk segera Pemilu tahun 1955 memilih 257 anggota DPR dan 514 anggota konstituante (harusnya 520 anggota, namun irian barat memiliki jatah 6 kursi, tidak melakukan pemilihan).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MATA KULIAH : HUKUM PEMILU DI INDONESIA   Oleh :  Drs. H. Romli Mubarok, SH, MH.</dc:title>
  <dc:creator>LENOVO</dc:creator>
  <cp:lastModifiedBy>LENOVO</cp:lastModifiedBy>
  <cp:revision>41</cp:revision>
  <dcterms:created xsi:type="dcterms:W3CDTF">2017-04-15T01:57:27Z</dcterms:created>
  <dcterms:modified xsi:type="dcterms:W3CDTF">2020-04-09T09:19:41Z</dcterms:modified>
</cp:coreProperties>
</file>