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projectideas.com/" TargetMode="External"/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javatpoint.com/arrays" TargetMode="External"/><Relationship Id="rId1" Type="http://schemas.openxmlformats.org/officeDocument/2006/relationships/hyperlink" Target="http://www.google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96975"/>
            <a:ext cx="10942955" cy="188341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8000" dirty="0">
                <a:ln w="660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29997" dir="5400000" sy="-100000" algn="bl" rotWithShape="0"/>
                </a:effectLst>
              </a:rPr>
              <a:t>WELCOME</a:t>
            </a:r>
            <a:endParaRPr lang="en-US" sz="8000" dirty="0">
              <a:ln w="6600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1460" y="5605780"/>
            <a:ext cx="4069715" cy="80581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6535420" cy="582930"/>
          </a:xfrm>
        </p:spPr>
        <p:txBody>
          <a:bodyPr/>
          <a:p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Successfully Logged into system.</a:t>
            </a:r>
            <a:br>
              <a:rPr lang="en-IN" dirty="0">
                <a:solidFill>
                  <a:srgbClr val="FF0000"/>
                </a:solidFill>
              </a:rPr>
            </a:b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718" r="30033" b="5545"/>
          <a:stretch>
            <a:fillRect/>
          </a:stretch>
        </p:blipFill>
        <p:spPr>
          <a:xfrm>
            <a:off x="609600" y="1174750"/>
            <a:ext cx="10376535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91820"/>
            <a:ext cx="10690225" cy="582930"/>
          </a:xfrm>
        </p:spPr>
        <p:txBody>
          <a:bodyPr/>
          <a:p>
            <a:r>
              <a:rPr lang="en-GB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showMenu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function</a:t>
            </a:r>
            <a:b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b="31234"/>
          <a:stretch>
            <a:fillRect/>
          </a:stretch>
        </p:blipFill>
        <p:spPr>
          <a:xfrm>
            <a:off x="619760" y="949325"/>
            <a:ext cx="10850880" cy="5392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591820"/>
            <a:ext cx="10690225" cy="582930"/>
          </a:xfrm>
        </p:spPr>
        <p:txBody>
          <a:bodyPr/>
          <a:p>
            <a:r>
              <a:rPr lang="en-GB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showBook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Function</a:t>
            </a:r>
            <a:br>
              <a:rPr lang="en-IN" dirty="0">
                <a:solidFill>
                  <a:srgbClr val="FF0000"/>
                </a:solidFill>
              </a:rPr>
            </a:b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0755"/>
            <a:ext cx="10894060" cy="5561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70" y="851535"/>
            <a:ext cx="5351145" cy="582930"/>
          </a:xfrm>
        </p:spPr>
        <p:txBody>
          <a:bodyPr/>
          <a:p>
            <a:r>
              <a:rPr lang="en-GB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addBook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r>
              <a:rPr lang="en-US" alt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</a:t>
            </a:r>
            <a:br>
              <a:rPr lang="en-IN" dirty="0">
                <a:solidFill>
                  <a:srgbClr val="FF0000"/>
                </a:solidFill>
              </a:rPr>
            </a:b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 rotWithShape="1">
          <a:blip r:embed="rId1"/>
          <a:srcRect b="38159"/>
          <a:stretch>
            <a:fillRect/>
          </a:stretch>
        </p:blipFill>
        <p:spPr>
          <a:xfrm>
            <a:off x="687070" y="1174750"/>
            <a:ext cx="10196830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/>
            </a:b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 added Successfully</a:t>
            </a:r>
            <a:br>
              <a:rPr lang="en-IN" dirty="0"/>
            </a:b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235" y="1016635"/>
            <a:ext cx="10909300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5" y="190500"/>
            <a:ext cx="10014585" cy="582930"/>
          </a:xfrm>
        </p:spPr>
        <p:txBody>
          <a:bodyPr/>
          <a:p>
            <a:r>
              <a:rPr lang="en-GB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modBook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function modified no of copies available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21059" t="36288" r="8398" b="25045"/>
          <a:stretch>
            <a:fillRect/>
          </a:stretch>
        </p:blipFill>
        <p:spPr>
          <a:xfrm>
            <a:off x="855980" y="1153160"/>
            <a:ext cx="1015238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885" y="190500"/>
            <a:ext cx="10724515" cy="582930"/>
          </a:xfrm>
        </p:spPr>
        <p:txBody>
          <a:bodyPr/>
          <a:p>
            <a:r>
              <a:rPr lang="en-GB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DeleteBook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r>
              <a:rPr lang="en-US" alt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Deletes book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6435" y="1028065"/>
            <a:ext cx="1072832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" y="427990"/>
            <a:ext cx="10972800" cy="582613"/>
          </a:xfrm>
        </p:spPr>
        <p:txBody>
          <a:bodyPr/>
          <a:p>
            <a:r>
              <a:rPr lang="en-GB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 deleted Successfully represents in total book list</a:t>
            </a:r>
            <a:endParaRPr lang="en-GB" sz="3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 rotWithShape="1">
          <a:blip r:embed="rId1"/>
          <a:srcRect t="37675" b="9159"/>
          <a:stretch>
            <a:fillRect/>
          </a:stretch>
        </p:blipFill>
        <p:spPr>
          <a:xfrm>
            <a:off x="506730" y="1174750"/>
            <a:ext cx="1090803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7730"/>
          </a:xfrm>
        </p:spPr>
        <p:txBody>
          <a:bodyPr/>
          <a:p>
            <a:r>
              <a:rPr lang="en-GB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Successful Logout</a:t>
            </a:r>
            <a:r>
              <a:rPr lang="en-US" altLang="en-GB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Changed Information retained after </a:t>
            </a:r>
            <a:r>
              <a:rPr lang="en-GB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loging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again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955" y="1174750"/>
            <a:ext cx="11123295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591820"/>
            <a:ext cx="10972800" cy="582613"/>
          </a:xfrm>
        </p:spPr>
        <p:txBody>
          <a:bodyPr/>
          <a:p>
            <a:pPr algn="ctr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goals for this System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customer module can be added which will let customers create a login ID and password using this they can view available books and price.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module in which customer can add books to cart before book is available in store, so they do not have to take tension about book selling out.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module where customer can sell off there old books to book store.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610" y="1548765"/>
            <a:ext cx="10048875" cy="14071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66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Book Store Management System</a:t>
            </a:r>
            <a:endParaRPr lang="en-US" sz="66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10610"/>
            <a:ext cx="10972800" cy="3171825"/>
          </a:xfrm>
        </p:spPr>
        <p:txBody>
          <a:bodyPr/>
          <a:p>
            <a:pPr marL="3657600" lvl="8" indent="0">
              <a:buNone/>
            </a:pPr>
            <a:r>
              <a:rPr lang="en-US" sz="3600" b="1">
                <a:solidFill>
                  <a:schemeClr val="accent1"/>
                </a:solidFill>
                <a:latin typeface="+mj-ea"/>
                <a:ea typeface="+mj-ea"/>
              </a:rPr>
              <a:t>Presented by-</a:t>
            </a:r>
            <a:endParaRPr lang="en-US" sz="360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3657600" lvl="8" indent="0">
              <a:buNone/>
            </a:pPr>
            <a:r>
              <a:rPr lang="en-US" sz="280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sz="2800" b="1">
                <a:solidFill>
                  <a:schemeClr val="accent1"/>
                </a:solidFill>
                <a:latin typeface="+mj-ea"/>
                <a:ea typeface="+mj-ea"/>
              </a:rPr>
              <a:t>Gayatri Dighe</a:t>
            </a:r>
            <a:endParaRPr lang="en-US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en-GB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Resources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www.google.com</a:t>
            </a:r>
            <a:endParaRPr lang="en-GB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w</a:t>
            </a:r>
            <a:r>
              <a:rPr lang="en-GB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ww.javatpoint.com/arrays</a:t>
            </a:r>
            <a:endParaRPr lang="en-GB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2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3"/>
              </a:rPr>
              <a:t>www.youtube.com</a:t>
            </a:r>
            <a:endParaRPr lang="en-GB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4"/>
              </a:rPr>
              <a:t>www.projectIdeas.com</a:t>
            </a:r>
            <a:endParaRPr lang="en-GB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4"/>
            </a:endParaRPr>
          </a:p>
          <a:p>
            <a:endParaRPr lang="en-US" altLang="en-GB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945" y="965200"/>
            <a:ext cx="926655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7065"/>
            <a:ext cx="10972800" cy="582613"/>
          </a:xfrm>
        </p:spPr>
        <p:txBody>
          <a:bodyPr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9250"/>
            <a:ext cx="10972800" cy="4508500"/>
          </a:xfrm>
        </p:spPr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system is created for Book Store Managers to handle sale of books.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application helps managers to acquire information of books available in store,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 Store Managers can ADD , DELETE and MODIFY the information of books with this System.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60" y="834390"/>
            <a:ext cx="10972800" cy="582613"/>
          </a:xfrm>
        </p:spPr>
        <p:txBody>
          <a:bodyPr/>
          <a:p>
            <a:pPr algn="ctr"/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SoftwareRequirements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0400"/>
            <a:ext cx="10972800" cy="4197350"/>
          </a:xfrm>
        </p:spPr>
        <p:txBody>
          <a:bodyPr/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ECLIPSE IDE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6560"/>
            <a:ext cx="10972800" cy="582613"/>
          </a:xfrm>
        </p:spPr>
        <p:txBody>
          <a:bodyPr/>
          <a:p>
            <a:pPr algn="ctr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6860"/>
            <a:ext cx="10972800" cy="4580890"/>
          </a:xfrm>
        </p:spPr>
        <p:txBody>
          <a:bodyPr/>
          <a:p>
            <a:r>
              <a:rPr lang="en-GB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four modules in this 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Admin: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includes information about admins </a:t>
            </a:r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userId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password.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BookData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Includes info about Books . Some values of books are hard coded in this program.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BooksAdding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Includes methods to add Books in store management system.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MajesticStore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includes main method.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645"/>
            <a:ext cx="10972800" cy="582613"/>
          </a:xfrm>
        </p:spPr>
        <p:txBody>
          <a:bodyPr/>
          <a:p>
            <a:pPr algn="ctr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Functions 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0810"/>
            <a:ext cx="10972800" cy="4953000"/>
          </a:xfrm>
        </p:spPr>
        <p:txBody>
          <a:bodyPr/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Following are the modules used in this system: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showMenu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Shows menu of operation that can be done in this system.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showBook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Shows books available in store.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addBook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 can add books in system using this module.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dirty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modBook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function helps in modifying information about books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e.g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number of copies and price of book.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deleteBook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()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book is sold out Using this function admin can delete that book.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5645"/>
            <a:ext cx="10972800" cy="582613"/>
          </a:xfrm>
        </p:spPr>
        <p:txBody>
          <a:bodyPr/>
          <a:p>
            <a:pPr algn="ctr"/>
            <a:r>
              <a:rPr lang="en-GB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UseCase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Diagram:</a:t>
            </a:r>
            <a:br>
              <a:rPr lang="en-IN" dirty="0"/>
            </a:b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4913" t="7177" r="11654" b="41190"/>
          <a:stretch>
            <a:fillRect/>
          </a:stretch>
        </p:blipFill>
        <p:spPr>
          <a:xfrm>
            <a:off x="1691640" y="1411605"/>
            <a:ext cx="88093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60" y="698500"/>
            <a:ext cx="10972800" cy="582613"/>
          </a:xfrm>
        </p:spPr>
        <p:txBody>
          <a:bodyPr/>
          <a:p>
            <a:pPr algn="ctr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Diagram</a:t>
            </a:r>
            <a:br>
              <a:rPr lang="en-IN" dirty="0"/>
            </a:b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1574" t="6592" r="37574" b="17055"/>
          <a:stretch>
            <a:fillRect/>
          </a:stretch>
        </p:blipFill>
        <p:spPr>
          <a:xfrm>
            <a:off x="1691005" y="1281430"/>
            <a:ext cx="8809355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</vt:lpstr>
      <vt:lpstr>Bahnschrift SemiBold</vt:lpstr>
      <vt:lpstr>Bahnschrift SemiBold Condensed</vt:lpstr>
      <vt:lpstr>Times New Roman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/>
  <cp:lastModifiedBy>Sai</cp:lastModifiedBy>
  <cp:revision>1</cp:revision>
  <dcterms:created xsi:type="dcterms:W3CDTF">2022-09-22T05:42:07Z</dcterms:created>
  <dcterms:modified xsi:type="dcterms:W3CDTF">2022-09-22T05:42:07Z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F13BE33C697643FCB3B265C5AC500E30</vt:lpwstr>
  </property>
  <property fmtid="{D5CDD505-2E9C-101B-9397-08002B2CF9AE}" pid="3" name="KSOProductBuildVer">
    <vt:lpwstr>1033-11.2.0.11306</vt:lpwstr>
  </property>
</Properties>
</file>