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2" r:id="rId3"/>
    <p:sldId id="259" r:id="rId4"/>
    <p:sldId id="257" r:id="rId5"/>
    <p:sldId id="260" r:id="rId6"/>
    <p:sldId id="258" r:id="rId7"/>
    <p:sldId id="263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67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2911EA-7798-4C81-A266-C2B387B934F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EA77D1-9971-42F6-90FE-2D7F60A2AACB}">
      <dgm:prSet phldrT="[Text]"/>
      <dgm:spPr/>
      <dgm:t>
        <a:bodyPr/>
        <a:lstStyle/>
        <a:p>
          <a:endParaRPr lang="en-US" dirty="0"/>
        </a:p>
      </dgm:t>
    </dgm:pt>
    <dgm:pt modelId="{A4498774-893A-4B16-9A7E-923DB8FE6C65}" type="parTrans" cxnId="{50539170-EA11-4954-8990-D780C4DBBFE0}">
      <dgm:prSet/>
      <dgm:spPr/>
      <dgm:t>
        <a:bodyPr/>
        <a:lstStyle/>
        <a:p>
          <a:endParaRPr lang="en-US"/>
        </a:p>
      </dgm:t>
    </dgm:pt>
    <dgm:pt modelId="{4A7F6CF3-9798-4F91-875B-25742DC75F7C}" type="sibTrans" cxnId="{50539170-EA11-4954-8990-D780C4DBBFE0}">
      <dgm:prSet/>
      <dgm:spPr/>
      <dgm:t>
        <a:bodyPr/>
        <a:lstStyle/>
        <a:p>
          <a:endParaRPr lang="en-US"/>
        </a:p>
      </dgm:t>
    </dgm:pt>
    <dgm:pt modelId="{B3B5E951-9023-4764-BFDB-61B3C8D03A6E}">
      <dgm:prSet phldrT="[Text]"/>
      <dgm:spPr/>
      <dgm:t>
        <a:bodyPr/>
        <a:lstStyle/>
        <a:p>
          <a:r>
            <a:rPr lang="en-US" dirty="0"/>
            <a:t>Go to Restaurant</a:t>
          </a:r>
        </a:p>
      </dgm:t>
    </dgm:pt>
    <dgm:pt modelId="{9A802670-693E-4F5E-8FFA-F738908E0AB1}" type="parTrans" cxnId="{A6458ED9-F490-4FE4-939D-A3B62ED7AF48}">
      <dgm:prSet/>
      <dgm:spPr/>
      <dgm:t>
        <a:bodyPr/>
        <a:lstStyle/>
        <a:p>
          <a:endParaRPr lang="en-US"/>
        </a:p>
      </dgm:t>
    </dgm:pt>
    <dgm:pt modelId="{7B59E20C-F4AC-419C-B55D-A81FDD6373C9}" type="sibTrans" cxnId="{A6458ED9-F490-4FE4-939D-A3B62ED7AF48}">
      <dgm:prSet/>
      <dgm:spPr/>
      <dgm:t>
        <a:bodyPr/>
        <a:lstStyle/>
        <a:p>
          <a:endParaRPr lang="en-US"/>
        </a:p>
      </dgm:t>
    </dgm:pt>
    <dgm:pt modelId="{51F1BF06-2664-43B1-85C9-C5F9E92A4959}">
      <dgm:prSet phldrT="[Text]"/>
      <dgm:spPr/>
      <dgm:t>
        <a:bodyPr/>
        <a:lstStyle/>
        <a:p>
          <a:r>
            <a:rPr lang="en-US" dirty="0"/>
            <a:t>Order Food</a:t>
          </a:r>
        </a:p>
      </dgm:t>
    </dgm:pt>
    <dgm:pt modelId="{7A89CF51-1C26-45CE-944F-3AD444DCB149}" type="parTrans" cxnId="{DAEE1A6C-EBCC-4304-A297-873897AB0901}">
      <dgm:prSet/>
      <dgm:spPr/>
      <dgm:t>
        <a:bodyPr/>
        <a:lstStyle/>
        <a:p>
          <a:endParaRPr lang="en-US"/>
        </a:p>
      </dgm:t>
    </dgm:pt>
    <dgm:pt modelId="{C7F7FDAD-B78A-405F-AD95-6B57F47B1096}" type="sibTrans" cxnId="{DAEE1A6C-EBCC-4304-A297-873897AB0901}">
      <dgm:prSet/>
      <dgm:spPr/>
      <dgm:t>
        <a:bodyPr/>
        <a:lstStyle/>
        <a:p>
          <a:endParaRPr lang="en-US"/>
        </a:p>
      </dgm:t>
    </dgm:pt>
    <dgm:pt modelId="{EAF3B28E-7644-4B0E-AB26-EB12B9899920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EBFEFD1F-720A-4ED3-BFC1-1429BA60F870}" type="parTrans" cxnId="{70984FAA-FB2C-4C10-8370-E9EB6C6DEC06}">
      <dgm:prSet/>
      <dgm:spPr/>
      <dgm:t>
        <a:bodyPr/>
        <a:lstStyle/>
        <a:p>
          <a:endParaRPr lang="en-US"/>
        </a:p>
      </dgm:t>
    </dgm:pt>
    <dgm:pt modelId="{4BFBFF74-89E6-4C89-950A-48513CA8416A}" type="sibTrans" cxnId="{70984FAA-FB2C-4C10-8370-E9EB6C6DEC06}">
      <dgm:prSet/>
      <dgm:spPr/>
      <dgm:t>
        <a:bodyPr/>
        <a:lstStyle/>
        <a:p>
          <a:endParaRPr lang="en-US"/>
        </a:p>
      </dgm:t>
    </dgm:pt>
    <dgm:pt modelId="{E8EFF34E-3EA8-466C-85FA-583D2B1FC8AA}">
      <dgm:prSet phldrT="[Text]"/>
      <dgm:spPr/>
      <dgm:t>
        <a:bodyPr/>
        <a:lstStyle/>
        <a:p>
          <a:r>
            <a:rPr lang="en-US" dirty="0"/>
            <a:t>Looks at menu App</a:t>
          </a:r>
        </a:p>
      </dgm:t>
    </dgm:pt>
    <dgm:pt modelId="{D2806A53-F297-4AC3-A234-CF093F478893}" type="parTrans" cxnId="{BE953806-ACCC-4491-9522-E4253004A780}">
      <dgm:prSet/>
      <dgm:spPr/>
      <dgm:t>
        <a:bodyPr/>
        <a:lstStyle/>
        <a:p>
          <a:endParaRPr lang="en-US"/>
        </a:p>
      </dgm:t>
    </dgm:pt>
    <dgm:pt modelId="{141FE62A-918C-45EE-B739-387360ED9A24}" type="sibTrans" cxnId="{BE953806-ACCC-4491-9522-E4253004A780}">
      <dgm:prSet/>
      <dgm:spPr/>
      <dgm:t>
        <a:bodyPr/>
        <a:lstStyle/>
        <a:p>
          <a:endParaRPr lang="en-US"/>
        </a:p>
      </dgm:t>
    </dgm:pt>
    <dgm:pt modelId="{49204FB0-DB1C-4E2C-A8A9-323590C58243}">
      <dgm:prSet phldrT="[Text]"/>
      <dgm:spPr/>
      <dgm:t>
        <a:bodyPr/>
        <a:lstStyle/>
        <a:p>
          <a:r>
            <a:rPr lang="en-US" dirty="0"/>
            <a:t>Check food Reviews</a:t>
          </a:r>
        </a:p>
      </dgm:t>
    </dgm:pt>
    <dgm:pt modelId="{459A8AB9-8259-4ACD-A4AE-D588218B3CD0}" type="parTrans" cxnId="{CCCE43CB-1AE3-471E-8E75-D6808C89A82A}">
      <dgm:prSet/>
      <dgm:spPr/>
      <dgm:t>
        <a:bodyPr/>
        <a:lstStyle/>
        <a:p>
          <a:endParaRPr lang="en-US"/>
        </a:p>
      </dgm:t>
    </dgm:pt>
    <dgm:pt modelId="{212CB5E0-D99F-4499-851B-AE413DE6F24E}" type="sibTrans" cxnId="{CCCE43CB-1AE3-471E-8E75-D6808C89A82A}">
      <dgm:prSet/>
      <dgm:spPr/>
      <dgm:t>
        <a:bodyPr/>
        <a:lstStyle/>
        <a:p>
          <a:endParaRPr lang="en-US"/>
        </a:p>
      </dgm:t>
    </dgm:pt>
    <dgm:pt modelId="{2D5D0324-9E76-4024-BBD1-9FC4B3130F1F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0C68F293-A1CD-4F5E-8C9B-FC45D780C3E7}" type="parTrans" cxnId="{5076400B-BED0-4CCB-9EEB-6FE5100AD2EE}">
      <dgm:prSet/>
      <dgm:spPr/>
      <dgm:t>
        <a:bodyPr/>
        <a:lstStyle/>
        <a:p>
          <a:endParaRPr lang="en-US"/>
        </a:p>
      </dgm:t>
    </dgm:pt>
    <dgm:pt modelId="{86AACA0A-78F1-4853-8A55-95BBF3940F5C}" type="sibTrans" cxnId="{5076400B-BED0-4CCB-9EEB-6FE5100AD2EE}">
      <dgm:prSet/>
      <dgm:spPr/>
      <dgm:t>
        <a:bodyPr/>
        <a:lstStyle/>
        <a:p>
          <a:endParaRPr lang="en-US"/>
        </a:p>
      </dgm:t>
    </dgm:pt>
    <dgm:pt modelId="{27844D56-37E8-4522-9775-47B10BFFF8A4}">
      <dgm:prSet phldrT="[Text]"/>
      <dgm:spPr/>
      <dgm:t>
        <a:bodyPr/>
        <a:lstStyle/>
        <a:p>
          <a:r>
            <a:rPr lang="en-US" dirty="0"/>
            <a:t>Order food</a:t>
          </a:r>
        </a:p>
      </dgm:t>
    </dgm:pt>
    <dgm:pt modelId="{E531A754-6C6F-4D63-9419-6E908BABC65B}" type="parTrans" cxnId="{FBE91E33-6E29-4B33-A8C8-020E932E298F}">
      <dgm:prSet/>
      <dgm:spPr/>
      <dgm:t>
        <a:bodyPr/>
        <a:lstStyle/>
        <a:p>
          <a:endParaRPr lang="en-US"/>
        </a:p>
      </dgm:t>
    </dgm:pt>
    <dgm:pt modelId="{09485216-BD88-4A97-9AD6-335F8CAE7A05}" type="sibTrans" cxnId="{FBE91E33-6E29-4B33-A8C8-020E932E298F}">
      <dgm:prSet/>
      <dgm:spPr/>
      <dgm:t>
        <a:bodyPr/>
        <a:lstStyle/>
        <a:p>
          <a:endParaRPr lang="en-US"/>
        </a:p>
      </dgm:t>
    </dgm:pt>
    <dgm:pt modelId="{4DFFE882-49D3-460C-ADE7-77DE21DE2DF1}">
      <dgm:prSet phldrT="[Text]"/>
      <dgm:spPr/>
      <dgm:t>
        <a:bodyPr/>
        <a:lstStyle/>
        <a:p>
          <a:r>
            <a:rPr lang="en-US" dirty="0"/>
            <a:t>And get served</a:t>
          </a:r>
        </a:p>
      </dgm:t>
    </dgm:pt>
    <dgm:pt modelId="{0385D004-2606-4D5E-98CF-95FD802E512E}" type="parTrans" cxnId="{201866EA-E0C5-496B-91CB-4E68BEE60AB7}">
      <dgm:prSet/>
      <dgm:spPr/>
      <dgm:t>
        <a:bodyPr/>
        <a:lstStyle/>
        <a:p>
          <a:endParaRPr lang="en-US"/>
        </a:p>
      </dgm:t>
    </dgm:pt>
    <dgm:pt modelId="{CAEB0781-04BF-4A1D-AF69-1468DB313CBA}" type="sibTrans" cxnId="{201866EA-E0C5-496B-91CB-4E68BEE60AB7}">
      <dgm:prSet/>
      <dgm:spPr/>
      <dgm:t>
        <a:bodyPr/>
        <a:lstStyle/>
        <a:p>
          <a:endParaRPr lang="en-US"/>
        </a:p>
      </dgm:t>
    </dgm:pt>
    <dgm:pt modelId="{913566DC-4349-4F6F-9EA7-39D1A0C3A1E9}" type="pres">
      <dgm:prSet presAssocID="{982911EA-7798-4C81-A266-C2B387B934F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79DAAB5-09B9-4577-AABF-B3512B40B864}" type="pres">
      <dgm:prSet presAssocID="{3EEA77D1-9971-42F6-90FE-2D7F60A2AACB}" presName="composite" presStyleCnt="0"/>
      <dgm:spPr/>
    </dgm:pt>
    <dgm:pt modelId="{B40AFBDF-A4B3-4A23-8902-ACFC496B1AED}" type="pres">
      <dgm:prSet presAssocID="{3EEA77D1-9971-42F6-90FE-2D7F60A2AACB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9E2FE0-23DF-47A9-980A-3D733B8F3B4E}" type="pres">
      <dgm:prSet presAssocID="{3EEA77D1-9971-42F6-90FE-2D7F60A2AACB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659500-0F87-4C08-BABC-88F4B3F0EEA0}" type="pres">
      <dgm:prSet presAssocID="{4A7F6CF3-9798-4F91-875B-25742DC75F7C}" presName="space" presStyleCnt="0"/>
      <dgm:spPr/>
    </dgm:pt>
    <dgm:pt modelId="{D5429758-A85A-41CA-BBB9-98E9B76BCE66}" type="pres">
      <dgm:prSet presAssocID="{EAF3B28E-7644-4B0E-AB26-EB12B9899920}" presName="composite" presStyleCnt="0"/>
      <dgm:spPr/>
    </dgm:pt>
    <dgm:pt modelId="{C02B5D31-337B-4E81-A52A-AB15B48FC599}" type="pres">
      <dgm:prSet presAssocID="{EAF3B28E-7644-4B0E-AB26-EB12B989992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266E70-C69F-4B7F-B507-1236B8C0AFD2}" type="pres">
      <dgm:prSet presAssocID="{EAF3B28E-7644-4B0E-AB26-EB12B9899920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3CC373-C09B-4411-8F8E-20BA7BFE49EA}" type="pres">
      <dgm:prSet presAssocID="{4BFBFF74-89E6-4C89-950A-48513CA8416A}" presName="space" presStyleCnt="0"/>
      <dgm:spPr/>
    </dgm:pt>
    <dgm:pt modelId="{AAA1EDD4-AC39-4434-BD13-FB5E227791AB}" type="pres">
      <dgm:prSet presAssocID="{2D5D0324-9E76-4024-BBD1-9FC4B3130F1F}" presName="composite" presStyleCnt="0"/>
      <dgm:spPr/>
    </dgm:pt>
    <dgm:pt modelId="{CF1DA039-637E-4A33-B9D6-A14A42F3FE0D}" type="pres">
      <dgm:prSet presAssocID="{2D5D0324-9E76-4024-BBD1-9FC4B3130F1F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BCECFB-8C9C-4DBC-9D0D-26B73B9FF04B}" type="pres">
      <dgm:prSet presAssocID="{2D5D0324-9E76-4024-BBD1-9FC4B3130F1F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8A24F9-273B-4440-98EA-9E9732C08CFF}" type="presOf" srcId="{49204FB0-DB1C-4E2C-A8A9-323590C58243}" destId="{5C266E70-C69F-4B7F-B507-1236B8C0AFD2}" srcOrd="0" destOrd="1" presId="urn:microsoft.com/office/officeart/2005/8/layout/hList1"/>
    <dgm:cxn modelId="{7C86A2E5-3E74-40C7-BCBF-4C5E8EEE5DA3}" type="presOf" srcId="{EAF3B28E-7644-4B0E-AB26-EB12B9899920}" destId="{C02B5D31-337B-4E81-A52A-AB15B48FC599}" srcOrd="0" destOrd="0" presId="urn:microsoft.com/office/officeart/2005/8/layout/hList1"/>
    <dgm:cxn modelId="{9CC2863B-5DB8-4CFB-9F4F-4AE68E6E2D6D}" type="presOf" srcId="{B3B5E951-9023-4764-BFDB-61B3C8D03A6E}" destId="{CC9E2FE0-23DF-47A9-980A-3D733B8F3B4E}" srcOrd="0" destOrd="0" presId="urn:microsoft.com/office/officeart/2005/8/layout/hList1"/>
    <dgm:cxn modelId="{A6458ED9-F490-4FE4-939D-A3B62ED7AF48}" srcId="{3EEA77D1-9971-42F6-90FE-2D7F60A2AACB}" destId="{B3B5E951-9023-4764-BFDB-61B3C8D03A6E}" srcOrd="0" destOrd="0" parTransId="{9A802670-693E-4F5E-8FFA-F738908E0AB1}" sibTransId="{7B59E20C-F4AC-419C-B55D-A81FDD6373C9}"/>
    <dgm:cxn modelId="{5076400B-BED0-4CCB-9EEB-6FE5100AD2EE}" srcId="{982911EA-7798-4C81-A266-C2B387B934F7}" destId="{2D5D0324-9E76-4024-BBD1-9FC4B3130F1F}" srcOrd="2" destOrd="0" parTransId="{0C68F293-A1CD-4F5E-8C9B-FC45D780C3E7}" sibTransId="{86AACA0A-78F1-4853-8A55-95BBF3940F5C}"/>
    <dgm:cxn modelId="{CCCE43CB-1AE3-471E-8E75-D6808C89A82A}" srcId="{EAF3B28E-7644-4B0E-AB26-EB12B9899920}" destId="{49204FB0-DB1C-4E2C-A8A9-323590C58243}" srcOrd="1" destOrd="0" parTransId="{459A8AB9-8259-4ACD-A4AE-D588218B3CD0}" sibTransId="{212CB5E0-D99F-4499-851B-AE413DE6F24E}"/>
    <dgm:cxn modelId="{D37A9AE4-4A46-4F60-B76F-088CF8972C5E}" type="presOf" srcId="{51F1BF06-2664-43B1-85C9-C5F9E92A4959}" destId="{CC9E2FE0-23DF-47A9-980A-3D733B8F3B4E}" srcOrd="0" destOrd="1" presId="urn:microsoft.com/office/officeart/2005/8/layout/hList1"/>
    <dgm:cxn modelId="{3E959454-2673-4504-A599-7A9956817518}" type="presOf" srcId="{982911EA-7798-4C81-A266-C2B387B934F7}" destId="{913566DC-4349-4F6F-9EA7-39D1A0C3A1E9}" srcOrd="0" destOrd="0" presId="urn:microsoft.com/office/officeart/2005/8/layout/hList1"/>
    <dgm:cxn modelId="{FBE91E33-6E29-4B33-A8C8-020E932E298F}" srcId="{2D5D0324-9E76-4024-BBD1-9FC4B3130F1F}" destId="{27844D56-37E8-4522-9775-47B10BFFF8A4}" srcOrd="0" destOrd="0" parTransId="{E531A754-6C6F-4D63-9419-6E908BABC65B}" sibTransId="{09485216-BD88-4A97-9AD6-335F8CAE7A05}"/>
    <dgm:cxn modelId="{DD66D9B0-BE99-4CE0-9C88-73FE3D846EF7}" type="presOf" srcId="{3EEA77D1-9971-42F6-90FE-2D7F60A2AACB}" destId="{B40AFBDF-A4B3-4A23-8902-ACFC496B1AED}" srcOrd="0" destOrd="0" presId="urn:microsoft.com/office/officeart/2005/8/layout/hList1"/>
    <dgm:cxn modelId="{EF20C3A7-6B64-45EB-A633-D5CD3444E407}" type="presOf" srcId="{2D5D0324-9E76-4024-BBD1-9FC4B3130F1F}" destId="{CF1DA039-637E-4A33-B9D6-A14A42F3FE0D}" srcOrd="0" destOrd="0" presId="urn:microsoft.com/office/officeart/2005/8/layout/hList1"/>
    <dgm:cxn modelId="{70984FAA-FB2C-4C10-8370-E9EB6C6DEC06}" srcId="{982911EA-7798-4C81-A266-C2B387B934F7}" destId="{EAF3B28E-7644-4B0E-AB26-EB12B9899920}" srcOrd="1" destOrd="0" parTransId="{EBFEFD1F-720A-4ED3-BFC1-1429BA60F870}" sibTransId="{4BFBFF74-89E6-4C89-950A-48513CA8416A}"/>
    <dgm:cxn modelId="{51E59536-8E49-41EE-8BF3-C239F76F21A9}" type="presOf" srcId="{4DFFE882-49D3-460C-ADE7-77DE21DE2DF1}" destId="{B5BCECFB-8C9C-4DBC-9D0D-26B73B9FF04B}" srcOrd="0" destOrd="1" presId="urn:microsoft.com/office/officeart/2005/8/layout/hList1"/>
    <dgm:cxn modelId="{DE5724B0-DF9C-4FC4-B785-1135CA920F8F}" type="presOf" srcId="{27844D56-37E8-4522-9775-47B10BFFF8A4}" destId="{B5BCECFB-8C9C-4DBC-9D0D-26B73B9FF04B}" srcOrd="0" destOrd="0" presId="urn:microsoft.com/office/officeart/2005/8/layout/hList1"/>
    <dgm:cxn modelId="{201866EA-E0C5-496B-91CB-4E68BEE60AB7}" srcId="{2D5D0324-9E76-4024-BBD1-9FC4B3130F1F}" destId="{4DFFE882-49D3-460C-ADE7-77DE21DE2DF1}" srcOrd="1" destOrd="0" parTransId="{0385D004-2606-4D5E-98CF-95FD802E512E}" sibTransId="{CAEB0781-04BF-4A1D-AF69-1468DB313CBA}"/>
    <dgm:cxn modelId="{672E6125-EDC4-4693-8865-76F0DA9392B3}" type="presOf" srcId="{E8EFF34E-3EA8-466C-85FA-583D2B1FC8AA}" destId="{5C266E70-C69F-4B7F-B507-1236B8C0AFD2}" srcOrd="0" destOrd="0" presId="urn:microsoft.com/office/officeart/2005/8/layout/hList1"/>
    <dgm:cxn modelId="{DAEE1A6C-EBCC-4304-A297-873897AB0901}" srcId="{3EEA77D1-9971-42F6-90FE-2D7F60A2AACB}" destId="{51F1BF06-2664-43B1-85C9-C5F9E92A4959}" srcOrd="1" destOrd="0" parTransId="{7A89CF51-1C26-45CE-944F-3AD444DCB149}" sibTransId="{C7F7FDAD-B78A-405F-AD95-6B57F47B1096}"/>
    <dgm:cxn modelId="{BE953806-ACCC-4491-9522-E4253004A780}" srcId="{EAF3B28E-7644-4B0E-AB26-EB12B9899920}" destId="{E8EFF34E-3EA8-466C-85FA-583D2B1FC8AA}" srcOrd="0" destOrd="0" parTransId="{D2806A53-F297-4AC3-A234-CF093F478893}" sibTransId="{141FE62A-918C-45EE-B739-387360ED9A24}"/>
    <dgm:cxn modelId="{50539170-EA11-4954-8990-D780C4DBBFE0}" srcId="{982911EA-7798-4C81-A266-C2B387B934F7}" destId="{3EEA77D1-9971-42F6-90FE-2D7F60A2AACB}" srcOrd="0" destOrd="0" parTransId="{A4498774-893A-4B16-9A7E-923DB8FE6C65}" sibTransId="{4A7F6CF3-9798-4F91-875B-25742DC75F7C}"/>
    <dgm:cxn modelId="{0D3AF8C2-6871-43B4-87A4-E3A00236BBFF}" type="presParOf" srcId="{913566DC-4349-4F6F-9EA7-39D1A0C3A1E9}" destId="{F79DAAB5-09B9-4577-AABF-B3512B40B864}" srcOrd="0" destOrd="0" presId="urn:microsoft.com/office/officeart/2005/8/layout/hList1"/>
    <dgm:cxn modelId="{BC2BBDD7-FB8D-4653-B5CA-DFEA31DAC091}" type="presParOf" srcId="{F79DAAB5-09B9-4577-AABF-B3512B40B864}" destId="{B40AFBDF-A4B3-4A23-8902-ACFC496B1AED}" srcOrd="0" destOrd="0" presId="urn:microsoft.com/office/officeart/2005/8/layout/hList1"/>
    <dgm:cxn modelId="{87FA8551-BA4B-4CA6-9DB9-C4087F22CE57}" type="presParOf" srcId="{F79DAAB5-09B9-4577-AABF-B3512B40B864}" destId="{CC9E2FE0-23DF-47A9-980A-3D733B8F3B4E}" srcOrd="1" destOrd="0" presId="urn:microsoft.com/office/officeart/2005/8/layout/hList1"/>
    <dgm:cxn modelId="{6890F1E0-F7F7-4C28-946A-7034AE7C38A8}" type="presParOf" srcId="{913566DC-4349-4F6F-9EA7-39D1A0C3A1E9}" destId="{88659500-0F87-4C08-BABC-88F4B3F0EEA0}" srcOrd="1" destOrd="0" presId="urn:microsoft.com/office/officeart/2005/8/layout/hList1"/>
    <dgm:cxn modelId="{1287EB10-D198-481F-9F2A-45A81D51D1D2}" type="presParOf" srcId="{913566DC-4349-4F6F-9EA7-39D1A0C3A1E9}" destId="{D5429758-A85A-41CA-BBB9-98E9B76BCE66}" srcOrd="2" destOrd="0" presId="urn:microsoft.com/office/officeart/2005/8/layout/hList1"/>
    <dgm:cxn modelId="{567312C3-8A8E-4D36-AD3A-A5AB4D1188F8}" type="presParOf" srcId="{D5429758-A85A-41CA-BBB9-98E9B76BCE66}" destId="{C02B5D31-337B-4E81-A52A-AB15B48FC599}" srcOrd="0" destOrd="0" presId="urn:microsoft.com/office/officeart/2005/8/layout/hList1"/>
    <dgm:cxn modelId="{0B51F56B-FDA3-4D1E-BB62-4362733FBED5}" type="presParOf" srcId="{D5429758-A85A-41CA-BBB9-98E9B76BCE66}" destId="{5C266E70-C69F-4B7F-B507-1236B8C0AFD2}" srcOrd="1" destOrd="0" presId="urn:microsoft.com/office/officeart/2005/8/layout/hList1"/>
    <dgm:cxn modelId="{7EE456FE-744F-4CAA-BBE1-0F6125A041FD}" type="presParOf" srcId="{913566DC-4349-4F6F-9EA7-39D1A0C3A1E9}" destId="{0C3CC373-C09B-4411-8F8E-20BA7BFE49EA}" srcOrd="3" destOrd="0" presId="urn:microsoft.com/office/officeart/2005/8/layout/hList1"/>
    <dgm:cxn modelId="{2B938986-CF04-41E9-BE24-8ECA2CA83582}" type="presParOf" srcId="{913566DC-4349-4F6F-9EA7-39D1A0C3A1E9}" destId="{AAA1EDD4-AC39-4434-BD13-FB5E227791AB}" srcOrd="4" destOrd="0" presId="urn:microsoft.com/office/officeart/2005/8/layout/hList1"/>
    <dgm:cxn modelId="{A6040A65-7BCC-4809-A756-3C8C411B19DB}" type="presParOf" srcId="{AAA1EDD4-AC39-4434-BD13-FB5E227791AB}" destId="{CF1DA039-637E-4A33-B9D6-A14A42F3FE0D}" srcOrd="0" destOrd="0" presId="urn:microsoft.com/office/officeart/2005/8/layout/hList1"/>
    <dgm:cxn modelId="{576CC935-01A9-4D31-9215-FC4F2D520920}" type="presParOf" srcId="{AAA1EDD4-AC39-4434-BD13-FB5E227791AB}" destId="{B5BCECFB-8C9C-4DBC-9D0D-26B73B9FF04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0AFBDF-A4B3-4A23-8902-ACFC496B1AED}">
      <dsp:nvSpPr>
        <dsp:cNvPr id="0" name=""/>
        <dsp:cNvSpPr/>
      </dsp:nvSpPr>
      <dsp:spPr>
        <a:xfrm>
          <a:off x="2313" y="406755"/>
          <a:ext cx="2255936" cy="806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 dirty="0"/>
        </a:p>
      </dsp:txBody>
      <dsp:txXfrm>
        <a:off x="2313" y="406755"/>
        <a:ext cx="2255936" cy="806400"/>
      </dsp:txXfrm>
    </dsp:sp>
    <dsp:sp modelId="{CC9E2FE0-23DF-47A9-980A-3D733B8F3B4E}">
      <dsp:nvSpPr>
        <dsp:cNvPr id="0" name=""/>
        <dsp:cNvSpPr/>
      </dsp:nvSpPr>
      <dsp:spPr>
        <a:xfrm>
          <a:off x="2313" y="1213155"/>
          <a:ext cx="2255936" cy="241868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/>
            <a:t>Go to Restaurant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/>
            <a:t>Order Food</a:t>
          </a:r>
        </a:p>
      </dsp:txBody>
      <dsp:txXfrm>
        <a:off x="2313" y="1213155"/>
        <a:ext cx="2255936" cy="2418688"/>
      </dsp:txXfrm>
    </dsp:sp>
    <dsp:sp modelId="{C02B5D31-337B-4E81-A52A-AB15B48FC599}">
      <dsp:nvSpPr>
        <dsp:cNvPr id="0" name=""/>
        <dsp:cNvSpPr/>
      </dsp:nvSpPr>
      <dsp:spPr>
        <a:xfrm>
          <a:off x="2574081" y="406755"/>
          <a:ext cx="2255936" cy="806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2</a:t>
          </a:r>
        </a:p>
      </dsp:txBody>
      <dsp:txXfrm>
        <a:off x="2574081" y="406755"/>
        <a:ext cx="2255936" cy="806400"/>
      </dsp:txXfrm>
    </dsp:sp>
    <dsp:sp modelId="{5C266E70-C69F-4B7F-B507-1236B8C0AFD2}">
      <dsp:nvSpPr>
        <dsp:cNvPr id="0" name=""/>
        <dsp:cNvSpPr/>
      </dsp:nvSpPr>
      <dsp:spPr>
        <a:xfrm>
          <a:off x="2574081" y="1213155"/>
          <a:ext cx="2255936" cy="241868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/>
            <a:t>Looks at menu App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/>
            <a:t>Check food Reviews</a:t>
          </a:r>
        </a:p>
      </dsp:txBody>
      <dsp:txXfrm>
        <a:off x="2574081" y="1213155"/>
        <a:ext cx="2255936" cy="2418688"/>
      </dsp:txXfrm>
    </dsp:sp>
    <dsp:sp modelId="{CF1DA039-637E-4A33-B9D6-A14A42F3FE0D}">
      <dsp:nvSpPr>
        <dsp:cNvPr id="0" name=""/>
        <dsp:cNvSpPr/>
      </dsp:nvSpPr>
      <dsp:spPr>
        <a:xfrm>
          <a:off x="5145849" y="406755"/>
          <a:ext cx="2255936" cy="806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3</a:t>
          </a:r>
        </a:p>
      </dsp:txBody>
      <dsp:txXfrm>
        <a:off x="5145849" y="406755"/>
        <a:ext cx="2255936" cy="806400"/>
      </dsp:txXfrm>
    </dsp:sp>
    <dsp:sp modelId="{B5BCECFB-8C9C-4DBC-9D0D-26B73B9FF04B}">
      <dsp:nvSpPr>
        <dsp:cNvPr id="0" name=""/>
        <dsp:cNvSpPr/>
      </dsp:nvSpPr>
      <dsp:spPr>
        <a:xfrm>
          <a:off x="5145849" y="1213155"/>
          <a:ext cx="2255936" cy="241868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/>
            <a:t>Order food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/>
            <a:t>And get served</a:t>
          </a:r>
        </a:p>
      </dsp:txBody>
      <dsp:txXfrm>
        <a:off x="5145849" y="1213155"/>
        <a:ext cx="2255936" cy="24186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84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608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250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161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703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069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083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596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238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471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172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4/26/2017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349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2vK4YTPty0E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>
                <a:latin typeface="Brush Script Std" panose="03060802040607070404" pitchFamily="66" charset="0"/>
              </a:rPr>
              <a:t>DIGI</a:t>
            </a:r>
            <a:r>
              <a:rPr lang="en-US" dirty="0"/>
              <a:t> </a:t>
            </a:r>
            <a:r>
              <a:rPr lang="en-US" b="0" dirty="0">
                <a:latin typeface="Trebuchet MS" panose="020B0603020202020204" pitchFamily="34" charset="0"/>
              </a:rPr>
              <a:t>Menu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A better food ordering experience</a:t>
            </a:r>
          </a:p>
        </p:txBody>
      </p:sp>
    </p:spTree>
    <p:extLst>
      <p:ext uri="{BB962C8B-B14F-4D97-AF65-F5344CB8AC3E}">
        <p14:creationId xmlns:p14="http://schemas.microsoft.com/office/powerpoint/2010/main" val="57845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 txBox="1">
            <a:spLocks/>
          </p:cNvSpPr>
          <p:nvPr/>
        </p:nvSpPr>
        <p:spPr>
          <a:xfrm>
            <a:off x="943490" y="5187297"/>
            <a:ext cx="2147440" cy="782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37160" algn="l" defTabSz="6858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5438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2012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1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3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5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7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" indent="0" algn="ctr">
              <a:spcBef>
                <a:spcPts val="50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 Ali Ahmed</a:t>
            </a:r>
          </a:p>
          <a:p>
            <a:pPr marL="34290" indent="0" algn="ctr">
              <a:spcBef>
                <a:spcPts val="500"/>
              </a:spcBef>
              <a:buNone/>
            </a:pPr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Bscs13016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5963142" y="5187297"/>
            <a:ext cx="2147440" cy="782904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>
              <a:spcBef>
                <a:spcPts val="500"/>
              </a:spcBef>
            </a:pPr>
            <a:r>
              <a:rPr lang="en-US" sz="15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Moazzam shoukat</a:t>
            </a:r>
          </a:p>
          <a:p>
            <a:pPr algn="ctr">
              <a:spcBef>
                <a:spcPts val="500"/>
              </a:spcBef>
            </a:pPr>
            <a:r>
              <a:rPr lang="en-US" sz="15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Bscs13016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521679" y="5187297"/>
            <a:ext cx="2147440" cy="782904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>
              <a:spcBef>
                <a:spcPts val="500"/>
              </a:spcBef>
            </a:pPr>
            <a:r>
              <a:rPr lang="en-US" sz="15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Ahmad nawaz</a:t>
            </a:r>
          </a:p>
          <a:p>
            <a:pPr algn="ctr">
              <a:spcBef>
                <a:spcPts val="500"/>
              </a:spcBef>
            </a:pPr>
            <a:r>
              <a:rPr lang="en-US" sz="15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Bscs13046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503583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Team Members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122127" y="2103467"/>
            <a:ext cx="6899745" cy="2068720"/>
            <a:chOff x="866216" y="1507941"/>
            <a:chExt cx="6899745" cy="2068720"/>
          </a:xfrm>
          <a:effectLst/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216" y="1507941"/>
              <a:ext cx="1993385" cy="2064832"/>
            </a:xfrm>
            <a:prstGeom prst="ellipse">
              <a:avLst/>
            </a:prstGeom>
            <a:ln w="63500" cap="rnd">
              <a:solidFill>
                <a:srgbClr val="4E67C8"/>
              </a:solidFill>
            </a:ln>
            <a:effectLst>
              <a:glow rad="228600">
                <a:schemeClr val="tx1">
                  <a:alpha val="40000"/>
                </a:schemeClr>
              </a:glow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5957" y="1560355"/>
              <a:ext cx="1960004" cy="1960004"/>
            </a:xfrm>
            <a:prstGeom prst="ellipse">
              <a:avLst/>
            </a:prstGeom>
            <a:ln w="63500" cap="rnd">
              <a:solidFill>
                <a:srgbClr val="4E67C8"/>
              </a:solidFill>
            </a:ln>
            <a:effectLst>
              <a:glow rad="228600">
                <a:schemeClr val="tx1">
                  <a:alpha val="40000"/>
                </a:schemeClr>
              </a:glow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1122" y="1560355"/>
              <a:ext cx="2083313" cy="2016306"/>
            </a:xfrm>
            <a:prstGeom prst="ellipse">
              <a:avLst/>
            </a:prstGeom>
            <a:ln w="63500" cap="rnd">
              <a:solidFill>
                <a:srgbClr val="4E67C8"/>
              </a:solidFill>
            </a:ln>
            <a:effectLst>
              <a:glow rad="228600">
                <a:schemeClr val="tx1">
                  <a:alpha val="40000"/>
                </a:schemeClr>
              </a:glow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4283085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Bad food experiences</a:t>
            </a:r>
          </a:p>
          <a:p>
            <a:r>
              <a:rPr lang="en-US" dirty="0"/>
              <a:t>No price comparison</a:t>
            </a:r>
          </a:p>
          <a:p>
            <a:r>
              <a:rPr lang="en-US" dirty="0"/>
              <a:t>Not recommended deals</a:t>
            </a:r>
          </a:p>
          <a:p>
            <a:r>
              <a:rPr lang="en-US" dirty="0"/>
              <a:t>No reviews</a:t>
            </a:r>
          </a:p>
          <a:p>
            <a:r>
              <a:rPr lang="en-US" dirty="0"/>
              <a:t>No verdict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018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Proposition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the digital menu</a:t>
            </a:r>
          </a:p>
          <a:p>
            <a:r>
              <a:rPr lang="en-US" dirty="0"/>
              <a:t>Food with pictures</a:t>
            </a:r>
          </a:p>
          <a:p>
            <a:r>
              <a:rPr lang="en-US" dirty="0"/>
              <a:t>And ordering system </a:t>
            </a:r>
          </a:p>
          <a:p>
            <a:r>
              <a:rPr lang="en-US" dirty="0"/>
              <a:t>Photo reviews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88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  <a:p>
            <a:r>
              <a:rPr lang="en-US" dirty="0"/>
              <a:t>Different Restaurants</a:t>
            </a:r>
          </a:p>
          <a:p>
            <a:r>
              <a:rPr lang="en-US" dirty="0"/>
              <a:t>Home Delivery</a:t>
            </a:r>
          </a:p>
          <a:p>
            <a:r>
              <a:rPr lang="en-US" dirty="0"/>
              <a:t>Picture review </a:t>
            </a:r>
          </a:p>
          <a:p>
            <a:pPr lvl="1"/>
            <a:r>
              <a:rPr lang="en-US" dirty="0"/>
              <a:t>(Real Pictures)</a:t>
            </a:r>
          </a:p>
          <a:p>
            <a:r>
              <a:rPr lang="en-US" dirty="0"/>
              <a:t>Prices </a:t>
            </a:r>
          </a:p>
          <a:p>
            <a:pPr lvl="1"/>
            <a:r>
              <a:rPr lang="en-US" dirty="0"/>
              <a:t>(Comparisons)</a:t>
            </a:r>
          </a:p>
          <a:p>
            <a:r>
              <a:rPr lang="en-US" dirty="0"/>
              <a:t>Verdict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609" y="609599"/>
            <a:ext cx="2861690" cy="584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82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Story Boarding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8467475"/>
              </p:ext>
            </p:extLst>
          </p:nvPr>
        </p:nvGraphicFramePr>
        <p:xfrm>
          <a:off x="857250" y="2057400"/>
          <a:ext cx="7404100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Arrow: Right 6"/>
          <p:cNvSpPr/>
          <p:nvPr/>
        </p:nvSpPr>
        <p:spPr>
          <a:xfrm>
            <a:off x="1367245" y="2525487"/>
            <a:ext cx="1114698" cy="66185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/>
          <p:cNvSpPr/>
          <p:nvPr/>
        </p:nvSpPr>
        <p:spPr>
          <a:xfrm>
            <a:off x="4001951" y="2525487"/>
            <a:ext cx="1114698" cy="66185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/>
          <p:cNvSpPr/>
          <p:nvPr/>
        </p:nvSpPr>
        <p:spPr>
          <a:xfrm>
            <a:off x="6505665" y="2525487"/>
            <a:ext cx="1114698" cy="66185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59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Login/ Registration</a:t>
            </a:r>
          </a:p>
          <a:p>
            <a:r>
              <a:rPr lang="en-US" dirty="0"/>
              <a:t>See the deals on front page</a:t>
            </a:r>
          </a:p>
          <a:p>
            <a:r>
              <a:rPr lang="en-US" dirty="0"/>
              <a:t>Search deals</a:t>
            </a:r>
          </a:p>
          <a:p>
            <a:r>
              <a:rPr lang="en-US" dirty="0"/>
              <a:t>View</a:t>
            </a:r>
          </a:p>
          <a:p>
            <a:r>
              <a:rPr lang="en-US" dirty="0"/>
              <a:t>Order</a:t>
            </a:r>
          </a:p>
          <a:p>
            <a:r>
              <a:rPr lang="en-US"/>
              <a:t>Give Review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417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2891246"/>
            <a:ext cx="7475220" cy="917210"/>
          </a:xfrm>
        </p:spPr>
        <p:txBody>
          <a:bodyPr/>
          <a:lstStyle/>
          <a:p>
            <a:r>
              <a:rPr lang="en-US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Video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https://youtu.be/2vK4YTPty0E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586334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36</TotalTime>
  <Words>105</Words>
  <Application>Microsoft Office PowerPoint</Application>
  <PresentationFormat>On-screen Show (4:3)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Adobe Myungjo Std M</vt:lpstr>
      <vt:lpstr>Brush Script Std</vt:lpstr>
      <vt:lpstr>Calibri</vt:lpstr>
      <vt:lpstr>Corbel</vt:lpstr>
      <vt:lpstr>Trebuchet MS</vt:lpstr>
      <vt:lpstr>Wingdings 3</vt:lpstr>
      <vt:lpstr>Basis</vt:lpstr>
      <vt:lpstr>DIGI Menu</vt:lpstr>
      <vt:lpstr>PowerPoint Presentation</vt:lpstr>
      <vt:lpstr>Problem</vt:lpstr>
      <vt:lpstr>Value Proposition</vt:lpstr>
      <vt:lpstr>Solution</vt:lpstr>
      <vt:lpstr>Story Boarding</vt:lpstr>
      <vt:lpstr>Task</vt:lpstr>
      <vt:lpstr>Video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 Menu</dc:title>
  <dc:creator>Moazzam Shoukat</dc:creator>
  <cp:lastModifiedBy>M Ali Ahmed</cp:lastModifiedBy>
  <cp:revision>8</cp:revision>
  <dcterms:created xsi:type="dcterms:W3CDTF">2017-04-24T09:42:07Z</dcterms:created>
  <dcterms:modified xsi:type="dcterms:W3CDTF">2017-04-26T10:59:29Z</dcterms:modified>
</cp:coreProperties>
</file>