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FA284-6B45-42C3-951E-D760A38BF8EE}" type="datetimeFigureOut">
              <a:rPr lang="en-US" smtClean="0"/>
              <a:t>04/23/2013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3BC6-9D58-4D14-ADA6-7C1B7AC5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0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FA284-6B45-42C3-951E-D760A38BF8EE}" type="datetimeFigureOut">
              <a:rPr lang="en-US" smtClean="0"/>
              <a:t>04/23/2013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3BC6-9D58-4D14-ADA6-7C1B7AC5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5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FA284-6B45-42C3-951E-D760A38BF8EE}" type="datetimeFigureOut">
              <a:rPr lang="en-US" smtClean="0"/>
              <a:t>04/23/2013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3BC6-9D58-4D14-ADA6-7C1B7AC5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7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FA284-6B45-42C3-951E-D760A38BF8EE}" type="datetimeFigureOut">
              <a:rPr lang="en-US" smtClean="0"/>
              <a:t>04/23/2013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3BC6-9D58-4D14-ADA6-7C1B7AC5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2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FA284-6B45-42C3-951E-D760A38BF8EE}" type="datetimeFigureOut">
              <a:rPr lang="en-US" smtClean="0"/>
              <a:t>04/23/2013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3BC6-9D58-4D14-ADA6-7C1B7AC5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6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FA284-6B45-42C3-951E-D760A38BF8EE}" type="datetimeFigureOut">
              <a:rPr lang="en-US" smtClean="0"/>
              <a:t>04/23/2013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3BC6-9D58-4D14-ADA6-7C1B7AC5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1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FA284-6B45-42C3-951E-D760A38BF8EE}" type="datetimeFigureOut">
              <a:rPr lang="en-US" smtClean="0"/>
              <a:t>04/23/2013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3BC6-9D58-4D14-ADA6-7C1B7AC5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3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FA284-6B45-42C3-951E-D760A38BF8EE}" type="datetimeFigureOut">
              <a:rPr lang="en-US" smtClean="0"/>
              <a:t>04/23/2013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3BC6-9D58-4D14-ADA6-7C1B7AC5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FA284-6B45-42C3-951E-D760A38BF8EE}" type="datetimeFigureOut">
              <a:rPr lang="en-US" smtClean="0"/>
              <a:t>04/23/2013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3BC6-9D58-4D14-ADA6-7C1B7AC5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FA284-6B45-42C3-951E-D760A38BF8EE}" type="datetimeFigureOut">
              <a:rPr lang="en-US" smtClean="0"/>
              <a:t>04/23/2013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3BC6-9D58-4D14-ADA6-7C1B7AC5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5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FA284-6B45-42C3-951E-D760A38BF8EE}" type="datetimeFigureOut">
              <a:rPr lang="en-US" smtClean="0"/>
              <a:t>04/23/2013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3BC6-9D58-4D14-ADA6-7C1B7AC5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FA284-6B45-42C3-951E-D760A38BF8EE}" type="datetimeFigureOut">
              <a:rPr lang="en-US" smtClean="0"/>
              <a:t>04/23/2013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43BC6-9D58-4D14-ADA6-7C1B7AC5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5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tomotiveserviceshop.com/Greensboro-auto-service-repair.html" TargetMode="External"/><Relationship Id="rId2" Type="http://schemas.openxmlformats.org/officeDocument/2006/relationships/hyperlink" Target="http://www.theautoshop.com/main/service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Project Timeline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066800" y="1828800"/>
            <a:ext cx="70866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66800" y="1562100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38450" y="1562100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10100" y="1562100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153400" y="1562100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81750" y="1562100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7200" y="2286000"/>
            <a:ext cx="1236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System Design</a:t>
            </a:r>
            <a:endParaRPr lang="en-US" sz="1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2236203" y="2286000"/>
            <a:ext cx="11710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Development</a:t>
            </a:r>
            <a:endParaRPr lang="en-US" sz="1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5721505" y="2286000"/>
            <a:ext cx="13204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Documentation</a:t>
            </a:r>
            <a:endParaRPr lang="en-US" sz="14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7473919" y="2253343"/>
            <a:ext cx="135896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Training</a:t>
            </a:r>
          </a:p>
          <a:p>
            <a:pPr algn="ctr"/>
            <a:r>
              <a:rPr lang="en-US" sz="1400" dirty="0" smtClean="0"/>
              <a:t>&amp;</a:t>
            </a:r>
          </a:p>
          <a:p>
            <a:pPr algn="ctr"/>
            <a:r>
              <a:rPr lang="en-US" sz="1400" dirty="0" smtClean="0"/>
              <a:t>Implementation</a:t>
            </a:r>
            <a:endParaRPr lang="en-US" sz="14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3967712" y="2286000"/>
            <a:ext cx="12349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Product Demo</a:t>
            </a:r>
            <a:endParaRPr lang="en-US" sz="1400" dirty="0" smtClean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66799" y="1828800"/>
            <a:ext cx="177165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31371" y="3200400"/>
            <a:ext cx="3540649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 smtClean="0"/>
              <a:t>System Design: April 8 – 13, 2013</a:t>
            </a:r>
          </a:p>
          <a:p>
            <a:pPr>
              <a:lnSpc>
                <a:spcPct val="200000"/>
              </a:lnSpc>
            </a:pPr>
            <a:r>
              <a:rPr lang="en-US" sz="1400" dirty="0" smtClean="0"/>
              <a:t>Development: April 15 – 20, 2013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solidFill>
                  <a:srgbClr val="FF0000"/>
                </a:solidFill>
              </a:rPr>
              <a:t>Product Demo: May 2, 2013</a:t>
            </a:r>
          </a:p>
          <a:p>
            <a:pPr>
              <a:lnSpc>
                <a:spcPct val="200000"/>
              </a:lnSpc>
            </a:pPr>
            <a:r>
              <a:rPr lang="en-US" sz="1400" dirty="0" smtClean="0"/>
              <a:t>Documentation: April 29 – May 4, 2013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solidFill>
                  <a:srgbClr val="FF0000"/>
                </a:solidFill>
              </a:rPr>
              <a:t>Training &amp; Implementation: May 6 – 11, 2013</a:t>
            </a:r>
            <a:endParaRPr lang="en-US" sz="1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8124825" cy="561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228600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Labor types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180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" y="826532"/>
            <a:ext cx="810577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304800"/>
            <a:ext cx="998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Makes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255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143000"/>
            <a:ext cx="7010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hlinkClick r:id="rId2"/>
              </a:rPr>
              <a:t>http://www.theautoshop.com/main/service.html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>
                <a:hlinkClick r:id="rId3"/>
              </a:rPr>
              <a:t>http://www.automotiveserviceshop.com/Greensboro-auto-service-repair.html</a:t>
            </a:r>
            <a:endParaRPr lang="en-US" sz="1400" dirty="0" smtClean="0"/>
          </a:p>
          <a:p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40229" y="457200"/>
            <a:ext cx="1561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References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971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64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19</cp:revision>
  <dcterms:created xsi:type="dcterms:W3CDTF">2013-04-22T22:33:44Z</dcterms:created>
  <dcterms:modified xsi:type="dcterms:W3CDTF">2013-04-22T23:24:15Z</dcterms:modified>
</cp:coreProperties>
</file>