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1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32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93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4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60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7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3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4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D5F4-3018-40CA-AAD3-4FCD86F013BD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7090-7E4B-4D10-A573-1DCE897526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483079" y="603263"/>
            <a:ext cx="1449238" cy="513070"/>
          </a:xfrm>
          <a:custGeom>
            <a:avLst/>
            <a:gdLst>
              <a:gd name="connsiteX0" fmla="*/ 0 w 1449238"/>
              <a:gd name="connsiteY0" fmla="*/ 509544 h 513070"/>
              <a:gd name="connsiteX1" fmla="*/ 250166 w 1449238"/>
              <a:gd name="connsiteY1" fmla="*/ 483665 h 513070"/>
              <a:gd name="connsiteX2" fmla="*/ 396815 w 1449238"/>
              <a:gd name="connsiteY2" fmla="*/ 293884 h 513070"/>
              <a:gd name="connsiteX3" fmla="*/ 560717 w 1449238"/>
              <a:gd name="connsiteY3" fmla="*/ 585 h 513070"/>
              <a:gd name="connsiteX4" fmla="*/ 715992 w 1449238"/>
              <a:gd name="connsiteY4" fmla="*/ 224872 h 513070"/>
              <a:gd name="connsiteX5" fmla="*/ 793630 w 1449238"/>
              <a:gd name="connsiteY5" fmla="*/ 449159 h 513070"/>
              <a:gd name="connsiteX6" fmla="*/ 1078302 w 1449238"/>
              <a:gd name="connsiteY6" fmla="*/ 500918 h 513070"/>
              <a:gd name="connsiteX7" fmla="*/ 1449238 w 1449238"/>
              <a:gd name="connsiteY7" fmla="*/ 500918 h 5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513070">
                <a:moveTo>
                  <a:pt x="0" y="509544"/>
                </a:moveTo>
                <a:cubicBezTo>
                  <a:pt x="92015" y="514576"/>
                  <a:pt x="184030" y="519608"/>
                  <a:pt x="250166" y="483665"/>
                </a:cubicBezTo>
                <a:cubicBezTo>
                  <a:pt x="316302" y="447722"/>
                  <a:pt x="345056" y="374397"/>
                  <a:pt x="396815" y="293884"/>
                </a:cubicBezTo>
                <a:cubicBezTo>
                  <a:pt x="448574" y="213371"/>
                  <a:pt x="507521" y="12087"/>
                  <a:pt x="560717" y="585"/>
                </a:cubicBezTo>
                <a:cubicBezTo>
                  <a:pt x="613913" y="-10917"/>
                  <a:pt x="677173" y="150110"/>
                  <a:pt x="715992" y="224872"/>
                </a:cubicBezTo>
                <a:cubicBezTo>
                  <a:pt x="754811" y="299634"/>
                  <a:pt x="733245" y="403151"/>
                  <a:pt x="793630" y="449159"/>
                </a:cubicBezTo>
                <a:cubicBezTo>
                  <a:pt x="854015" y="495167"/>
                  <a:pt x="969034" y="492292"/>
                  <a:pt x="1078302" y="500918"/>
                </a:cubicBezTo>
                <a:cubicBezTo>
                  <a:pt x="1187570" y="509544"/>
                  <a:pt x="1318404" y="505231"/>
                  <a:pt x="1449238" y="50091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83079" y="1437150"/>
            <a:ext cx="1449238" cy="513070"/>
          </a:xfrm>
          <a:custGeom>
            <a:avLst/>
            <a:gdLst>
              <a:gd name="connsiteX0" fmla="*/ 0 w 1449238"/>
              <a:gd name="connsiteY0" fmla="*/ 509544 h 513070"/>
              <a:gd name="connsiteX1" fmla="*/ 250166 w 1449238"/>
              <a:gd name="connsiteY1" fmla="*/ 483665 h 513070"/>
              <a:gd name="connsiteX2" fmla="*/ 396815 w 1449238"/>
              <a:gd name="connsiteY2" fmla="*/ 293884 h 513070"/>
              <a:gd name="connsiteX3" fmla="*/ 560717 w 1449238"/>
              <a:gd name="connsiteY3" fmla="*/ 585 h 513070"/>
              <a:gd name="connsiteX4" fmla="*/ 715992 w 1449238"/>
              <a:gd name="connsiteY4" fmla="*/ 224872 h 513070"/>
              <a:gd name="connsiteX5" fmla="*/ 793630 w 1449238"/>
              <a:gd name="connsiteY5" fmla="*/ 449159 h 513070"/>
              <a:gd name="connsiteX6" fmla="*/ 1078302 w 1449238"/>
              <a:gd name="connsiteY6" fmla="*/ 500918 h 513070"/>
              <a:gd name="connsiteX7" fmla="*/ 1449238 w 1449238"/>
              <a:gd name="connsiteY7" fmla="*/ 500918 h 5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513070">
                <a:moveTo>
                  <a:pt x="0" y="509544"/>
                </a:moveTo>
                <a:cubicBezTo>
                  <a:pt x="92015" y="514576"/>
                  <a:pt x="184030" y="519608"/>
                  <a:pt x="250166" y="483665"/>
                </a:cubicBezTo>
                <a:cubicBezTo>
                  <a:pt x="316302" y="447722"/>
                  <a:pt x="345056" y="374397"/>
                  <a:pt x="396815" y="293884"/>
                </a:cubicBezTo>
                <a:cubicBezTo>
                  <a:pt x="448574" y="213371"/>
                  <a:pt x="507521" y="12087"/>
                  <a:pt x="560717" y="585"/>
                </a:cubicBezTo>
                <a:cubicBezTo>
                  <a:pt x="613913" y="-10917"/>
                  <a:pt x="677173" y="150110"/>
                  <a:pt x="715992" y="224872"/>
                </a:cubicBezTo>
                <a:cubicBezTo>
                  <a:pt x="754811" y="299634"/>
                  <a:pt x="733245" y="403151"/>
                  <a:pt x="793630" y="449159"/>
                </a:cubicBezTo>
                <a:cubicBezTo>
                  <a:pt x="854015" y="495167"/>
                  <a:pt x="969034" y="492292"/>
                  <a:pt x="1078302" y="500918"/>
                </a:cubicBezTo>
                <a:cubicBezTo>
                  <a:pt x="1187570" y="509544"/>
                  <a:pt x="1318404" y="505231"/>
                  <a:pt x="1449238" y="50091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216328" y="1466405"/>
            <a:ext cx="396815" cy="463756"/>
          </a:xfrm>
          <a:custGeom>
            <a:avLst/>
            <a:gdLst>
              <a:gd name="connsiteX0" fmla="*/ 0 w 396815"/>
              <a:gd name="connsiteY0" fmla="*/ 181240 h 463756"/>
              <a:gd name="connsiteX1" fmla="*/ 146649 w 396815"/>
              <a:gd name="connsiteY1" fmla="*/ 8712 h 463756"/>
              <a:gd name="connsiteX2" fmla="*/ 362309 w 396815"/>
              <a:gd name="connsiteY2" fmla="*/ 422780 h 463756"/>
              <a:gd name="connsiteX3" fmla="*/ 396815 w 396815"/>
              <a:gd name="connsiteY3" fmla="*/ 448659 h 4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815" h="463756">
                <a:moveTo>
                  <a:pt x="0" y="181240"/>
                </a:moveTo>
                <a:cubicBezTo>
                  <a:pt x="43132" y="74847"/>
                  <a:pt x="86264" y="-31545"/>
                  <a:pt x="146649" y="8712"/>
                </a:cubicBezTo>
                <a:cubicBezTo>
                  <a:pt x="207034" y="48969"/>
                  <a:pt x="320615" y="349456"/>
                  <a:pt x="362309" y="422780"/>
                </a:cubicBezTo>
                <a:cubicBezTo>
                  <a:pt x="404003" y="496104"/>
                  <a:pt x="391064" y="448659"/>
                  <a:pt x="396815" y="4486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070340" y="72461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original </a:t>
            </a:r>
            <a:r>
              <a:rPr lang="de-DE" sz="1200" dirty="0" err="1" smtClean="0"/>
              <a:t>terrain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2070340" y="1466405"/>
            <a:ext cx="16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</a:t>
            </a:r>
            <a:r>
              <a:rPr lang="de-DE" sz="1200" dirty="0" smtClean="0"/>
              <a:t> a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feature</a:t>
            </a:r>
            <a:r>
              <a:rPr lang="de-DE" sz="1200" dirty="0" smtClean="0"/>
              <a:t> </a:t>
            </a:r>
            <a:r>
              <a:rPr lang="de-DE" sz="1200" dirty="0" err="1" smtClean="0"/>
              <a:t>curve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1341119" y="1466405"/>
            <a:ext cx="7200" cy="463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14271" y="1557845"/>
            <a:ext cx="72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493519" y="1685861"/>
            <a:ext cx="7200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554479" y="1826069"/>
            <a:ext cx="72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261871" y="1539557"/>
            <a:ext cx="72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343659" y="2261425"/>
            <a:ext cx="7200" cy="4637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416811" y="2360485"/>
            <a:ext cx="72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496059" y="2473261"/>
            <a:ext cx="7200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557019" y="2616009"/>
            <a:ext cx="72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264411" y="2398077"/>
            <a:ext cx="72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08000" y="2268200"/>
            <a:ext cx="1422400" cy="457606"/>
          </a:xfrm>
          <a:custGeom>
            <a:avLst/>
            <a:gdLst>
              <a:gd name="connsiteX0" fmla="*/ 0 w 1422400"/>
              <a:gd name="connsiteY0" fmla="*/ 452541 h 483092"/>
              <a:gd name="connsiteX1" fmla="*/ 419100 w 1422400"/>
              <a:gd name="connsiteY1" fmla="*/ 452541 h 483092"/>
              <a:gd name="connsiteX2" fmla="*/ 751840 w 1422400"/>
              <a:gd name="connsiteY2" fmla="*/ 135041 h 483092"/>
              <a:gd name="connsiteX3" fmla="*/ 835660 w 1422400"/>
              <a:gd name="connsiteY3" fmla="*/ 421 h 483092"/>
              <a:gd name="connsiteX4" fmla="*/ 904240 w 1422400"/>
              <a:gd name="connsiteY4" fmla="*/ 96941 h 483092"/>
              <a:gd name="connsiteX5" fmla="*/ 998220 w 1422400"/>
              <a:gd name="connsiteY5" fmla="*/ 216321 h 483092"/>
              <a:gd name="connsiteX6" fmla="*/ 1046480 w 1422400"/>
              <a:gd name="connsiteY6" fmla="*/ 356021 h 483092"/>
              <a:gd name="connsiteX7" fmla="*/ 1224280 w 1422400"/>
              <a:gd name="connsiteY7" fmla="*/ 437301 h 483092"/>
              <a:gd name="connsiteX8" fmla="*/ 1422400 w 1422400"/>
              <a:gd name="connsiteY8" fmla="*/ 450001 h 483092"/>
              <a:gd name="connsiteX0" fmla="*/ 0 w 1422400"/>
              <a:gd name="connsiteY0" fmla="*/ 452541 h 483092"/>
              <a:gd name="connsiteX1" fmla="*/ 419100 w 1422400"/>
              <a:gd name="connsiteY1" fmla="*/ 452541 h 483092"/>
              <a:gd name="connsiteX2" fmla="*/ 751840 w 1422400"/>
              <a:gd name="connsiteY2" fmla="*/ 135041 h 483092"/>
              <a:gd name="connsiteX3" fmla="*/ 835660 w 1422400"/>
              <a:gd name="connsiteY3" fmla="*/ 421 h 483092"/>
              <a:gd name="connsiteX4" fmla="*/ 916940 w 1422400"/>
              <a:gd name="connsiteY4" fmla="*/ 96941 h 483092"/>
              <a:gd name="connsiteX5" fmla="*/ 998220 w 1422400"/>
              <a:gd name="connsiteY5" fmla="*/ 216321 h 483092"/>
              <a:gd name="connsiteX6" fmla="*/ 1046480 w 1422400"/>
              <a:gd name="connsiteY6" fmla="*/ 356021 h 483092"/>
              <a:gd name="connsiteX7" fmla="*/ 1224280 w 1422400"/>
              <a:gd name="connsiteY7" fmla="*/ 437301 h 483092"/>
              <a:gd name="connsiteX8" fmla="*/ 1422400 w 1422400"/>
              <a:gd name="connsiteY8" fmla="*/ 450001 h 483092"/>
              <a:gd name="connsiteX0" fmla="*/ 0 w 1422400"/>
              <a:gd name="connsiteY0" fmla="*/ 450015 h 480566"/>
              <a:gd name="connsiteX1" fmla="*/ 419100 w 1422400"/>
              <a:gd name="connsiteY1" fmla="*/ 450015 h 480566"/>
              <a:gd name="connsiteX2" fmla="*/ 751840 w 1422400"/>
              <a:gd name="connsiteY2" fmla="*/ 132515 h 480566"/>
              <a:gd name="connsiteX3" fmla="*/ 840740 w 1422400"/>
              <a:gd name="connsiteY3" fmla="*/ 435 h 480566"/>
              <a:gd name="connsiteX4" fmla="*/ 916940 w 1422400"/>
              <a:gd name="connsiteY4" fmla="*/ 94415 h 480566"/>
              <a:gd name="connsiteX5" fmla="*/ 998220 w 1422400"/>
              <a:gd name="connsiteY5" fmla="*/ 213795 h 480566"/>
              <a:gd name="connsiteX6" fmla="*/ 1046480 w 1422400"/>
              <a:gd name="connsiteY6" fmla="*/ 353495 h 480566"/>
              <a:gd name="connsiteX7" fmla="*/ 1224280 w 1422400"/>
              <a:gd name="connsiteY7" fmla="*/ 434775 h 480566"/>
              <a:gd name="connsiteX8" fmla="*/ 1422400 w 1422400"/>
              <a:gd name="connsiteY8" fmla="*/ 447475 h 480566"/>
              <a:gd name="connsiteX0" fmla="*/ 0 w 1422400"/>
              <a:gd name="connsiteY0" fmla="*/ 450013 h 480564"/>
              <a:gd name="connsiteX1" fmla="*/ 419100 w 1422400"/>
              <a:gd name="connsiteY1" fmla="*/ 450013 h 480564"/>
              <a:gd name="connsiteX2" fmla="*/ 751840 w 1422400"/>
              <a:gd name="connsiteY2" fmla="*/ 132513 h 480564"/>
              <a:gd name="connsiteX3" fmla="*/ 840740 w 1422400"/>
              <a:gd name="connsiteY3" fmla="*/ 433 h 480564"/>
              <a:gd name="connsiteX4" fmla="*/ 916940 w 1422400"/>
              <a:gd name="connsiteY4" fmla="*/ 94413 h 480564"/>
              <a:gd name="connsiteX5" fmla="*/ 990600 w 1422400"/>
              <a:gd name="connsiteY5" fmla="*/ 211253 h 480564"/>
              <a:gd name="connsiteX6" fmla="*/ 1046480 w 1422400"/>
              <a:gd name="connsiteY6" fmla="*/ 353493 h 480564"/>
              <a:gd name="connsiteX7" fmla="*/ 1224280 w 1422400"/>
              <a:gd name="connsiteY7" fmla="*/ 434773 h 480564"/>
              <a:gd name="connsiteX8" fmla="*/ 1422400 w 1422400"/>
              <a:gd name="connsiteY8" fmla="*/ 447473 h 480564"/>
              <a:gd name="connsiteX0" fmla="*/ 0 w 1422400"/>
              <a:gd name="connsiteY0" fmla="*/ 450013 h 460318"/>
              <a:gd name="connsiteX1" fmla="*/ 500380 w 1422400"/>
              <a:gd name="connsiteY1" fmla="*/ 396673 h 460318"/>
              <a:gd name="connsiteX2" fmla="*/ 751840 w 1422400"/>
              <a:gd name="connsiteY2" fmla="*/ 132513 h 460318"/>
              <a:gd name="connsiteX3" fmla="*/ 840740 w 1422400"/>
              <a:gd name="connsiteY3" fmla="*/ 433 h 460318"/>
              <a:gd name="connsiteX4" fmla="*/ 916940 w 1422400"/>
              <a:gd name="connsiteY4" fmla="*/ 94413 h 460318"/>
              <a:gd name="connsiteX5" fmla="*/ 990600 w 1422400"/>
              <a:gd name="connsiteY5" fmla="*/ 211253 h 460318"/>
              <a:gd name="connsiteX6" fmla="*/ 1046480 w 1422400"/>
              <a:gd name="connsiteY6" fmla="*/ 353493 h 460318"/>
              <a:gd name="connsiteX7" fmla="*/ 1224280 w 1422400"/>
              <a:gd name="connsiteY7" fmla="*/ 434773 h 460318"/>
              <a:gd name="connsiteX8" fmla="*/ 1422400 w 1422400"/>
              <a:gd name="connsiteY8" fmla="*/ 447473 h 460318"/>
              <a:gd name="connsiteX0" fmla="*/ 0 w 1422400"/>
              <a:gd name="connsiteY0" fmla="*/ 450013 h 458587"/>
              <a:gd name="connsiteX1" fmla="*/ 500380 w 1422400"/>
              <a:gd name="connsiteY1" fmla="*/ 396673 h 458587"/>
              <a:gd name="connsiteX2" fmla="*/ 751840 w 1422400"/>
              <a:gd name="connsiteY2" fmla="*/ 132513 h 458587"/>
              <a:gd name="connsiteX3" fmla="*/ 840740 w 1422400"/>
              <a:gd name="connsiteY3" fmla="*/ 433 h 458587"/>
              <a:gd name="connsiteX4" fmla="*/ 916940 w 1422400"/>
              <a:gd name="connsiteY4" fmla="*/ 94413 h 458587"/>
              <a:gd name="connsiteX5" fmla="*/ 990600 w 1422400"/>
              <a:gd name="connsiteY5" fmla="*/ 211253 h 458587"/>
              <a:gd name="connsiteX6" fmla="*/ 1046480 w 1422400"/>
              <a:gd name="connsiteY6" fmla="*/ 353493 h 458587"/>
              <a:gd name="connsiteX7" fmla="*/ 1224280 w 1422400"/>
              <a:gd name="connsiteY7" fmla="*/ 434773 h 458587"/>
              <a:gd name="connsiteX8" fmla="*/ 1422400 w 1422400"/>
              <a:gd name="connsiteY8" fmla="*/ 447473 h 458587"/>
              <a:gd name="connsiteX0" fmla="*/ 0 w 1422400"/>
              <a:gd name="connsiteY0" fmla="*/ 450013 h 458019"/>
              <a:gd name="connsiteX1" fmla="*/ 500380 w 1422400"/>
              <a:gd name="connsiteY1" fmla="*/ 396673 h 458019"/>
              <a:gd name="connsiteX2" fmla="*/ 751840 w 1422400"/>
              <a:gd name="connsiteY2" fmla="*/ 132513 h 458019"/>
              <a:gd name="connsiteX3" fmla="*/ 840740 w 1422400"/>
              <a:gd name="connsiteY3" fmla="*/ 433 h 458019"/>
              <a:gd name="connsiteX4" fmla="*/ 916940 w 1422400"/>
              <a:gd name="connsiteY4" fmla="*/ 94413 h 458019"/>
              <a:gd name="connsiteX5" fmla="*/ 990600 w 1422400"/>
              <a:gd name="connsiteY5" fmla="*/ 211253 h 458019"/>
              <a:gd name="connsiteX6" fmla="*/ 1046480 w 1422400"/>
              <a:gd name="connsiteY6" fmla="*/ 353493 h 458019"/>
              <a:gd name="connsiteX7" fmla="*/ 1224280 w 1422400"/>
              <a:gd name="connsiteY7" fmla="*/ 434773 h 458019"/>
              <a:gd name="connsiteX8" fmla="*/ 1422400 w 1422400"/>
              <a:gd name="connsiteY8" fmla="*/ 447473 h 458019"/>
              <a:gd name="connsiteX0" fmla="*/ 0 w 1422400"/>
              <a:gd name="connsiteY0" fmla="*/ 449747 h 457753"/>
              <a:gd name="connsiteX1" fmla="*/ 500380 w 1422400"/>
              <a:gd name="connsiteY1" fmla="*/ 396407 h 457753"/>
              <a:gd name="connsiteX2" fmla="*/ 751840 w 1422400"/>
              <a:gd name="connsiteY2" fmla="*/ 132247 h 457753"/>
              <a:gd name="connsiteX3" fmla="*/ 840740 w 1422400"/>
              <a:gd name="connsiteY3" fmla="*/ 167 h 457753"/>
              <a:gd name="connsiteX4" fmla="*/ 916940 w 1422400"/>
              <a:gd name="connsiteY4" fmla="*/ 94147 h 457753"/>
              <a:gd name="connsiteX5" fmla="*/ 990600 w 1422400"/>
              <a:gd name="connsiteY5" fmla="*/ 210987 h 457753"/>
              <a:gd name="connsiteX6" fmla="*/ 1046480 w 1422400"/>
              <a:gd name="connsiteY6" fmla="*/ 353227 h 457753"/>
              <a:gd name="connsiteX7" fmla="*/ 1224280 w 1422400"/>
              <a:gd name="connsiteY7" fmla="*/ 434507 h 457753"/>
              <a:gd name="connsiteX8" fmla="*/ 1422400 w 1422400"/>
              <a:gd name="connsiteY8" fmla="*/ 447207 h 457753"/>
              <a:gd name="connsiteX0" fmla="*/ 0 w 1422400"/>
              <a:gd name="connsiteY0" fmla="*/ 449600 h 457606"/>
              <a:gd name="connsiteX1" fmla="*/ 500380 w 1422400"/>
              <a:gd name="connsiteY1" fmla="*/ 396260 h 457606"/>
              <a:gd name="connsiteX2" fmla="*/ 751840 w 1422400"/>
              <a:gd name="connsiteY2" fmla="*/ 132100 h 457606"/>
              <a:gd name="connsiteX3" fmla="*/ 840740 w 1422400"/>
              <a:gd name="connsiteY3" fmla="*/ 20 h 457606"/>
              <a:gd name="connsiteX4" fmla="*/ 916940 w 1422400"/>
              <a:gd name="connsiteY4" fmla="*/ 94000 h 457606"/>
              <a:gd name="connsiteX5" fmla="*/ 990600 w 1422400"/>
              <a:gd name="connsiteY5" fmla="*/ 210840 h 457606"/>
              <a:gd name="connsiteX6" fmla="*/ 1046480 w 1422400"/>
              <a:gd name="connsiteY6" fmla="*/ 353080 h 457606"/>
              <a:gd name="connsiteX7" fmla="*/ 1224280 w 1422400"/>
              <a:gd name="connsiteY7" fmla="*/ 434360 h 457606"/>
              <a:gd name="connsiteX8" fmla="*/ 1422400 w 1422400"/>
              <a:gd name="connsiteY8" fmla="*/ 447060 h 457606"/>
              <a:gd name="connsiteX0" fmla="*/ 0 w 1422400"/>
              <a:gd name="connsiteY0" fmla="*/ 449600 h 457606"/>
              <a:gd name="connsiteX1" fmla="*/ 500380 w 1422400"/>
              <a:gd name="connsiteY1" fmla="*/ 396260 h 457606"/>
              <a:gd name="connsiteX2" fmla="*/ 751840 w 1422400"/>
              <a:gd name="connsiteY2" fmla="*/ 132100 h 457606"/>
              <a:gd name="connsiteX3" fmla="*/ 840740 w 1422400"/>
              <a:gd name="connsiteY3" fmla="*/ 20 h 457606"/>
              <a:gd name="connsiteX4" fmla="*/ 916940 w 1422400"/>
              <a:gd name="connsiteY4" fmla="*/ 94000 h 457606"/>
              <a:gd name="connsiteX5" fmla="*/ 990600 w 1422400"/>
              <a:gd name="connsiteY5" fmla="*/ 210840 h 457606"/>
              <a:gd name="connsiteX6" fmla="*/ 1046480 w 1422400"/>
              <a:gd name="connsiteY6" fmla="*/ 353080 h 457606"/>
              <a:gd name="connsiteX7" fmla="*/ 1224280 w 1422400"/>
              <a:gd name="connsiteY7" fmla="*/ 434360 h 457606"/>
              <a:gd name="connsiteX8" fmla="*/ 1422400 w 1422400"/>
              <a:gd name="connsiteY8" fmla="*/ 447060 h 45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457606">
                <a:moveTo>
                  <a:pt x="0" y="449600"/>
                </a:moveTo>
                <a:cubicBezTo>
                  <a:pt x="146896" y="476058"/>
                  <a:pt x="347133" y="431397"/>
                  <a:pt x="500380" y="396260"/>
                </a:cubicBezTo>
                <a:cubicBezTo>
                  <a:pt x="653627" y="361123"/>
                  <a:pt x="707813" y="208300"/>
                  <a:pt x="751840" y="132100"/>
                </a:cubicBezTo>
                <a:cubicBezTo>
                  <a:pt x="795867" y="55900"/>
                  <a:pt x="790363" y="1290"/>
                  <a:pt x="840740" y="20"/>
                </a:cubicBezTo>
                <a:cubicBezTo>
                  <a:pt x="891117" y="-1250"/>
                  <a:pt x="891963" y="58863"/>
                  <a:pt x="916940" y="94000"/>
                </a:cubicBezTo>
                <a:cubicBezTo>
                  <a:pt x="941917" y="129137"/>
                  <a:pt x="969010" y="167660"/>
                  <a:pt x="990600" y="210840"/>
                </a:cubicBezTo>
                <a:cubicBezTo>
                  <a:pt x="1012190" y="254020"/>
                  <a:pt x="1007533" y="315827"/>
                  <a:pt x="1046480" y="353080"/>
                </a:cubicBezTo>
                <a:cubicBezTo>
                  <a:pt x="1085427" y="390333"/>
                  <a:pt x="1161627" y="418697"/>
                  <a:pt x="1224280" y="434360"/>
                </a:cubicBezTo>
                <a:cubicBezTo>
                  <a:pt x="1286933" y="450023"/>
                  <a:pt x="1354666" y="448541"/>
                  <a:pt x="1422400" y="447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83078" y="2720848"/>
            <a:ext cx="1449239" cy="10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070340" y="2261425"/>
            <a:ext cx="193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solve</a:t>
            </a:r>
            <a:r>
              <a:rPr lang="de-DE" sz="1200" dirty="0" smtClean="0"/>
              <a:t> </a:t>
            </a:r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heights</a:t>
            </a:r>
            <a:endParaRPr lang="de-DE" sz="1200" dirty="0"/>
          </a:p>
        </p:txBody>
      </p:sp>
      <p:sp>
        <p:nvSpPr>
          <p:cNvPr id="27" name="Freihandform 26"/>
          <p:cNvSpPr/>
          <p:nvPr/>
        </p:nvSpPr>
        <p:spPr>
          <a:xfrm>
            <a:off x="481162" y="3184296"/>
            <a:ext cx="1449238" cy="513070"/>
          </a:xfrm>
          <a:custGeom>
            <a:avLst/>
            <a:gdLst>
              <a:gd name="connsiteX0" fmla="*/ 0 w 1449238"/>
              <a:gd name="connsiteY0" fmla="*/ 509544 h 513070"/>
              <a:gd name="connsiteX1" fmla="*/ 250166 w 1449238"/>
              <a:gd name="connsiteY1" fmla="*/ 483665 h 513070"/>
              <a:gd name="connsiteX2" fmla="*/ 396815 w 1449238"/>
              <a:gd name="connsiteY2" fmla="*/ 293884 h 513070"/>
              <a:gd name="connsiteX3" fmla="*/ 560717 w 1449238"/>
              <a:gd name="connsiteY3" fmla="*/ 585 h 513070"/>
              <a:gd name="connsiteX4" fmla="*/ 715992 w 1449238"/>
              <a:gd name="connsiteY4" fmla="*/ 224872 h 513070"/>
              <a:gd name="connsiteX5" fmla="*/ 793630 w 1449238"/>
              <a:gd name="connsiteY5" fmla="*/ 449159 h 513070"/>
              <a:gd name="connsiteX6" fmla="*/ 1078302 w 1449238"/>
              <a:gd name="connsiteY6" fmla="*/ 500918 h 513070"/>
              <a:gd name="connsiteX7" fmla="*/ 1449238 w 1449238"/>
              <a:gd name="connsiteY7" fmla="*/ 500918 h 5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513070">
                <a:moveTo>
                  <a:pt x="0" y="509544"/>
                </a:moveTo>
                <a:cubicBezTo>
                  <a:pt x="92015" y="514576"/>
                  <a:pt x="184030" y="519608"/>
                  <a:pt x="250166" y="483665"/>
                </a:cubicBezTo>
                <a:cubicBezTo>
                  <a:pt x="316302" y="447722"/>
                  <a:pt x="345056" y="374397"/>
                  <a:pt x="396815" y="293884"/>
                </a:cubicBezTo>
                <a:cubicBezTo>
                  <a:pt x="448574" y="213371"/>
                  <a:pt x="507521" y="12087"/>
                  <a:pt x="560717" y="585"/>
                </a:cubicBezTo>
                <a:cubicBezTo>
                  <a:pt x="613913" y="-10917"/>
                  <a:pt x="677173" y="150110"/>
                  <a:pt x="715992" y="224872"/>
                </a:cubicBezTo>
                <a:cubicBezTo>
                  <a:pt x="754811" y="299634"/>
                  <a:pt x="733245" y="403151"/>
                  <a:pt x="793630" y="449159"/>
                </a:cubicBezTo>
                <a:cubicBezTo>
                  <a:pt x="854015" y="495167"/>
                  <a:pt x="969034" y="492292"/>
                  <a:pt x="1078302" y="500918"/>
                </a:cubicBezTo>
                <a:cubicBezTo>
                  <a:pt x="1187570" y="509544"/>
                  <a:pt x="1318404" y="505231"/>
                  <a:pt x="1449238" y="500918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>
            <a:off x="494581" y="3239760"/>
            <a:ext cx="1422400" cy="457606"/>
          </a:xfrm>
          <a:custGeom>
            <a:avLst/>
            <a:gdLst>
              <a:gd name="connsiteX0" fmla="*/ 0 w 1422400"/>
              <a:gd name="connsiteY0" fmla="*/ 452541 h 483092"/>
              <a:gd name="connsiteX1" fmla="*/ 419100 w 1422400"/>
              <a:gd name="connsiteY1" fmla="*/ 452541 h 483092"/>
              <a:gd name="connsiteX2" fmla="*/ 751840 w 1422400"/>
              <a:gd name="connsiteY2" fmla="*/ 135041 h 483092"/>
              <a:gd name="connsiteX3" fmla="*/ 835660 w 1422400"/>
              <a:gd name="connsiteY3" fmla="*/ 421 h 483092"/>
              <a:gd name="connsiteX4" fmla="*/ 904240 w 1422400"/>
              <a:gd name="connsiteY4" fmla="*/ 96941 h 483092"/>
              <a:gd name="connsiteX5" fmla="*/ 998220 w 1422400"/>
              <a:gd name="connsiteY5" fmla="*/ 216321 h 483092"/>
              <a:gd name="connsiteX6" fmla="*/ 1046480 w 1422400"/>
              <a:gd name="connsiteY6" fmla="*/ 356021 h 483092"/>
              <a:gd name="connsiteX7" fmla="*/ 1224280 w 1422400"/>
              <a:gd name="connsiteY7" fmla="*/ 437301 h 483092"/>
              <a:gd name="connsiteX8" fmla="*/ 1422400 w 1422400"/>
              <a:gd name="connsiteY8" fmla="*/ 450001 h 483092"/>
              <a:gd name="connsiteX0" fmla="*/ 0 w 1422400"/>
              <a:gd name="connsiteY0" fmla="*/ 452541 h 483092"/>
              <a:gd name="connsiteX1" fmla="*/ 419100 w 1422400"/>
              <a:gd name="connsiteY1" fmla="*/ 452541 h 483092"/>
              <a:gd name="connsiteX2" fmla="*/ 751840 w 1422400"/>
              <a:gd name="connsiteY2" fmla="*/ 135041 h 483092"/>
              <a:gd name="connsiteX3" fmla="*/ 835660 w 1422400"/>
              <a:gd name="connsiteY3" fmla="*/ 421 h 483092"/>
              <a:gd name="connsiteX4" fmla="*/ 916940 w 1422400"/>
              <a:gd name="connsiteY4" fmla="*/ 96941 h 483092"/>
              <a:gd name="connsiteX5" fmla="*/ 998220 w 1422400"/>
              <a:gd name="connsiteY5" fmla="*/ 216321 h 483092"/>
              <a:gd name="connsiteX6" fmla="*/ 1046480 w 1422400"/>
              <a:gd name="connsiteY6" fmla="*/ 356021 h 483092"/>
              <a:gd name="connsiteX7" fmla="*/ 1224280 w 1422400"/>
              <a:gd name="connsiteY7" fmla="*/ 437301 h 483092"/>
              <a:gd name="connsiteX8" fmla="*/ 1422400 w 1422400"/>
              <a:gd name="connsiteY8" fmla="*/ 450001 h 483092"/>
              <a:gd name="connsiteX0" fmla="*/ 0 w 1422400"/>
              <a:gd name="connsiteY0" fmla="*/ 450015 h 480566"/>
              <a:gd name="connsiteX1" fmla="*/ 419100 w 1422400"/>
              <a:gd name="connsiteY1" fmla="*/ 450015 h 480566"/>
              <a:gd name="connsiteX2" fmla="*/ 751840 w 1422400"/>
              <a:gd name="connsiteY2" fmla="*/ 132515 h 480566"/>
              <a:gd name="connsiteX3" fmla="*/ 840740 w 1422400"/>
              <a:gd name="connsiteY3" fmla="*/ 435 h 480566"/>
              <a:gd name="connsiteX4" fmla="*/ 916940 w 1422400"/>
              <a:gd name="connsiteY4" fmla="*/ 94415 h 480566"/>
              <a:gd name="connsiteX5" fmla="*/ 998220 w 1422400"/>
              <a:gd name="connsiteY5" fmla="*/ 213795 h 480566"/>
              <a:gd name="connsiteX6" fmla="*/ 1046480 w 1422400"/>
              <a:gd name="connsiteY6" fmla="*/ 353495 h 480566"/>
              <a:gd name="connsiteX7" fmla="*/ 1224280 w 1422400"/>
              <a:gd name="connsiteY7" fmla="*/ 434775 h 480566"/>
              <a:gd name="connsiteX8" fmla="*/ 1422400 w 1422400"/>
              <a:gd name="connsiteY8" fmla="*/ 447475 h 480566"/>
              <a:gd name="connsiteX0" fmla="*/ 0 w 1422400"/>
              <a:gd name="connsiteY0" fmla="*/ 450013 h 480564"/>
              <a:gd name="connsiteX1" fmla="*/ 419100 w 1422400"/>
              <a:gd name="connsiteY1" fmla="*/ 450013 h 480564"/>
              <a:gd name="connsiteX2" fmla="*/ 751840 w 1422400"/>
              <a:gd name="connsiteY2" fmla="*/ 132513 h 480564"/>
              <a:gd name="connsiteX3" fmla="*/ 840740 w 1422400"/>
              <a:gd name="connsiteY3" fmla="*/ 433 h 480564"/>
              <a:gd name="connsiteX4" fmla="*/ 916940 w 1422400"/>
              <a:gd name="connsiteY4" fmla="*/ 94413 h 480564"/>
              <a:gd name="connsiteX5" fmla="*/ 990600 w 1422400"/>
              <a:gd name="connsiteY5" fmla="*/ 211253 h 480564"/>
              <a:gd name="connsiteX6" fmla="*/ 1046480 w 1422400"/>
              <a:gd name="connsiteY6" fmla="*/ 353493 h 480564"/>
              <a:gd name="connsiteX7" fmla="*/ 1224280 w 1422400"/>
              <a:gd name="connsiteY7" fmla="*/ 434773 h 480564"/>
              <a:gd name="connsiteX8" fmla="*/ 1422400 w 1422400"/>
              <a:gd name="connsiteY8" fmla="*/ 447473 h 480564"/>
              <a:gd name="connsiteX0" fmla="*/ 0 w 1422400"/>
              <a:gd name="connsiteY0" fmla="*/ 450013 h 460318"/>
              <a:gd name="connsiteX1" fmla="*/ 500380 w 1422400"/>
              <a:gd name="connsiteY1" fmla="*/ 396673 h 460318"/>
              <a:gd name="connsiteX2" fmla="*/ 751840 w 1422400"/>
              <a:gd name="connsiteY2" fmla="*/ 132513 h 460318"/>
              <a:gd name="connsiteX3" fmla="*/ 840740 w 1422400"/>
              <a:gd name="connsiteY3" fmla="*/ 433 h 460318"/>
              <a:gd name="connsiteX4" fmla="*/ 916940 w 1422400"/>
              <a:gd name="connsiteY4" fmla="*/ 94413 h 460318"/>
              <a:gd name="connsiteX5" fmla="*/ 990600 w 1422400"/>
              <a:gd name="connsiteY5" fmla="*/ 211253 h 460318"/>
              <a:gd name="connsiteX6" fmla="*/ 1046480 w 1422400"/>
              <a:gd name="connsiteY6" fmla="*/ 353493 h 460318"/>
              <a:gd name="connsiteX7" fmla="*/ 1224280 w 1422400"/>
              <a:gd name="connsiteY7" fmla="*/ 434773 h 460318"/>
              <a:gd name="connsiteX8" fmla="*/ 1422400 w 1422400"/>
              <a:gd name="connsiteY8" fmla="*/ 447473 h 460318"/>
              <a:gd name="connsiteX0" fmla="*/ 0 w 1422400"/>
              <a:gd name="connsiteY0" fmla="*/ 450013 h 458587"/>
              <a:gd name="connsiteX1" fmla="*/ 500380 w 1422400"/>
              <a:gd name="connsiteY1" fmla="*/ 396673 h 458587"/>
              <a:gd name="connsiteX2" fmla="*/ 751840 w 1422400"/>
              <a:gd name="connsiteY2" fmla="*/ 132513 h 458587"/>
              <a:gd name="connsiteX3" fmla="*/ 840740 w 1422400"/>
              <a:gd name="connsiteY3" fmla="*/ 433 h 458587"/>
              <a:gd name="connsiteX4" fmla="*/ 916940 w 1422400"/>
              <a:gd name="connsiteY4" fmla="*/ 94413 h 458587"/>
              <a:gd name="connsiteX5" fmla="*/ 990600 w 1422400"/>
              <a:gd name="connsiteY5" fmla="*/ 211253 h 458587"/>
              <a:gd name="connsiteX6" fmla="*/ 1046480 w 1422400"/>
              <a:gd name="connsiteY6" fmla="*/ 353493 h 458587"/>
              <a:gd name="connsiteX7" fmla="*/ 1224280 w 1422400"/>
              <a:gd name="connsiteY7" fmla="*/ 434773 h 458587"/>
              <a:gd name="connsiteX8" fmla="*/ 1422400 w 1422400"/>
              <a:gd name="connsiteY8" fmla="*/ 447473 h 458587"/>
              <a:gd name="connsiteX0" fmla="*/ 0 w 1422400"/>
              <a:gd name="connsiteY0" fmla="*/ 450013 h 458019"/>
              <a:gd name="connsiteX1" fmla="*/ 500380 w 1422400"/>
              <a:gd name="connsiteY1" fmla="*/ 396673 h 458019"/>
              <a:gd name="connsiteX2" fmla="*/ 751840 w 1422400"/>
              <a:gd name="connsiteY2" fmla="*/ 132513 h 458019"/>
              <a:gd name="connsiteX3" fmla="*/ 840740 w 1422400"/>
              <a:gd name="connsiteY3" fmla="*/ 433 h 458019"/>
              <a:gd name="connsiteX4" fmla="*/ 916940 w 1422400"/>
              <a:gd name="connsiteY4" fmla="*/ 94413 h 458019"/>
              <a:gd name="connsiteX5" fmla="*/ 990600 w 1422400"/>
              <a:gd name="connsiteY5" fmla="*/ 211253 h 458019"/>
              <a:gd name="connsiteX6" fmla="*/ 1046480 w 1422400"/>
              <a:gd name="connsiteY6" fmla="*/ 353493 h 458019"/>
              <a:gd name="connsiteX7" fmla="*/ 1224280 w 1422400"/>
              <a:gd name="connsiteY7" fmla="*/ 434773 h 458019"/>
              <a:gd name="connsiteX8" fmla="*/ 1422400 w 1422400"/>
              <a:gd name="connsiteY8" fmla="*/ 447473 h 458019"/>
              <a:gd name="connsiteX0" fmla="*/ 0 w 1422400"/>
              <a:gd name="connsiteY0" fmla="*/ 449747 h 457753"/>
              <a:gd name="connsiteX1" fmla="*/ 500380 w 1422400"/>
              <a:gd name="connsiteY1" fmla="*/ 396407 h 457753"/>
              <a:gd name="connsiteX2" fmla="*/ 751840 w 1422400"/>
              <a:gd name="connsiteY2" fmla="*/ 132247 h 457753"/>
              <a:gd name="connsiteX3" fmla="*/ 840740 w 1422400"/>
              <a:gd name="connsiteY3" fmla="*/ 167 h 457753"/>
              <a:gd name="connsiteX4" fmla="*/ 916940 w 1422400"/>
              <a:gd name="connsiteY4" fmla="*/ 94147 h 457753"/>
              <a:gd name="connsiteX5" fmla="*/ 990600 w 1422400"/>
              <a:gd name="connsiteY5" fmla="*/ 210987 h 457753"/>
              <a:gd name="connsiteX6" fmla="*/ 1046480 w 1422400"/>
              <a:gd name="connsiteY6" fmla="*/ 353227 h 457753"/>
              <a:gd name="connsiteX7" fmla="*/ 1224280 w 1422400"/>
              <a:gd name="connsiteY7" fmla="*/ 434507 h 457753"/>
              <a:gd name="connsiteX8" fmla="*/ 1422400 w 1422400"/>
              <a:gd name="connsiteY8" fmla="*/ 447207 h 457753"/>
              <a:gd name="connsiteX0" fmla="*/ 0 w 1422400"/>
              <a:gd name="connsiteY0" fmla="*/ 449600 h 457606"/>
              <a:gd name="connsiteX1" fmla="*/ 500380 w 1422400"/>
              <a:gd name="connsiteY1" fmla="*/ 396260 h 457606"/>
              <a:gd name="connsiteX2" fmla="*/ 751840 w 1422400"/>
              <a:gd name="connsiteY2" fmla="*/ 132100 h 457606"/>
              <a:gd name="connsiteX3" fmla="*/ 840740 w 1422400"/>
              <a:gd name="connsiteY3" fmla="*/ 20 h 457606"/>
              <a:gd name="connsiteX4" fmla="*/ 916940 w 1422400"/>
              <a:gd name="connsiteY4" fmla="*/ 94000 h 457606"/>
              <a:gd name="connsiteX5" fmla="*/ 990600 w 1422400"/>
              <a:gd name="connsiteY5" fmla="*/ 210840 h 457606"/>
              <a:gd name="connsiteX6" fmla="*/ 1046480 w 1422400"/>
              <a:gd name="connsiteY6" fmla="*/ 353080 h 457606"/>
              <a:gd name="connsiteX7" fmla="*/ 1224280 w 1422400"/>
              <a:gd name="connsiteY7" fmla="*/ 434360 h 457606"/>
              <a:gd name="connsiteX8" fmla="*/ 1422400 w 1422400"/>
              <a:gd name="connsiteY8" fmla="*/ 447060 h 457606"/>
              <a:gd name="connsiteX0" fmla="*/ 0 w 1422400"/>
              <a:gd name="connsiteY0" fmla="*/ 449600 h 457606"/>
              <a:gd name="connsiteX1" fmla="*/ 500380 w 1422400"/>
              <a:gd name="connsiteY1" fmla="*/ 396260 h 457606"/>
              <a:gd name="connsiteX2" fmla="*/ 751840 w 1422400"/>
              <a:gd name="connsiteY2" fmla="*/ 132100 h 457606"/>
              <a:gd name="connsiteX3" fmla="*/ 840740 w 1422400"/>
              <a:gd name="connsiteY3" fmla="*/ 20 h 457606"/>
              <a:gd name="connsiteX4" fmla="*/ 916940 w 1422400"/>
              <a:gd name="connsiteY4" fmla="*/ 94000 h 457606"/>
              <a:gd name="connsiteX5" fmla="*/ 990600 w 1422400"/>
              <a:gd name="connsiteY5" fmla="*/ 210840 h 457606"/>
              <a:gd name="connsiteX6" fmla="*/ 1046480 w 1422400"/>
              <a:gd name="connsiteY6" fmla="*/ 353080 h 457606"/>
              <a:gd name="connsiteX7" fmla="*/ 1224280 w 1422400"/>
              <a:gd name="connsiteY7" fmla="*/ 434360 h 457606"/>
              <a:gd name="connsiteX8" fmla="*/ 1422400 w 1422400"/>
              <a:gd name="connsiteY8" fmla="*/ 447060 h 45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457606">
                <a:moveTo>
                  <a:pt x="0" y="449600"/>
                </a:moveTo>
                <a:cubicBezTo>
                  <a:pt x="146896" y="476058"/>
                  <a:pt x="347133" y="431397"/>
                  <a:pt x="500380" y="396260"/>
                </a:cubicBezTo>
                <a:cubicBezTo>
                  <a:pt x="653627" y="361123"/>
                  <a:pt x="707813" y="208300"/>
                  <a:pt x="751840" y="132100"/>
                </a:cubicBezTo>
                <a:cubicBezTo>
                  <a:pt x="795867" y="55900"/>
                  <a:pt x="790363" y="1290"/>
                  <a:pt x="840740" y="20"/>
                </a:cubicBezTo>
                <a:cubicBezTo>
                  <a:pt x="891117" y="-1250"/>
                  <a:pt x="891963" y="58863"/>
                  <a:pt x="916940" y="94000"/>
                </a:cubicBezTo>
                <a:cubicBezTo>
                  <a:pt x="941917" y="129137"/>
                  <a:pt x="969010" y="167660"/>
                  <a:pt x="990600" y="210840"/>
                </a:cubicBezTo>
                <a:cubicBezTo>
                  <a:pt x="1012190" y="254020"/>
                  <a:pt x="1007533" y="315827"/>
                  <a:pt x="1046480" y="353080"/>
                </a:cubicBezTo>
                <a:cubicBezTo>
                  <a:pt x="1085427" y="390333"/>
                  <a:pt x="1161627" y="418697"/>
                  <a:pt x="1224280" y="434360"/>
                </a:cubicBezTo>
                <a:cubicBezTo>
                  <a:pt x="1286933" y="450023"/>
                  <a:pt x="1354666" y="448541"/>
                  <a:pt x="1422400" y="44706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 28"/>
          <p:cNvSpPr/>
          <p:nvPr/>
        </p:nvSpPr>
        <p:spPr>
          <a:xfrm>
            <a:off x="491490" y="3077287"/>
            <a:ext cx="1418595" cy="615179"/>
          </a:xfrm>
          <a:custGeom>
            <a:avLst/>
            <a:gdLst>
              <a:gd name="connsiteX0" fmla="*/ 0 w 1414750"/>
              <a:gd name="connsiteY0" fmla="*/ 606633 h 624497"/>
              <a:gd name="connsiteX1" fmla="*/ 129540 w 1414750"/>
              <a:gd name="connsiteY1" fmla="*/ 610443 h 624497"/>
              <a:gd name="connsiteX2" fmla="*/ 247650 w 1414750"/>
              <a:gd name="connsiteY2" fmla="*/ 553293 h 624497"/>
              <a:gd name="connsiteX3" fmla="*/ 400050 w 1414750"/>
              <a:gd name="connsiteY3" fmla="*/ 313263 h 624497"/>
              <a:gd name="connsiteX4" fmla="*/ 495300 w 1414750"/>
              <a:gd name="connsiteY4" fmla="*/ 96093 h 624497"/>
              <a:gd name="connsiteX5" fmla="*/ 586740 w 1414750"/>
              <a:gd name="connsiteY5" fmla="*/ 61803 h 624497"/>
              <a:gd name="connsiteX6" fmla="*/ 666750 w 1414750"/>
              <a:gd name="connsiteY6" fmla="*/ 8463 h 624497"/>
              <a:gd name="connsiteX7" fmla="*/ 765810 w 1414750"/>
              <a:gd name="connsiteY7" fmla="*/ 111333 h 624497"/>
              <a:gd name="connsiteX8" fmla="*/ 822960 w 1414750"/>
              <a:gd name="connsiteY8" fmla="*/ 8463 h 624497"/>
              <a:gd name="connsiteX9" fmla="*/ 902970 w 1414750"/>
              <a:gd name="connsiteY9" fmla="*/ 23703 h 624497"/>
              <a:gd name="connsiteX10" fmla="*/ 975360 w 1414750"/>
              <a:gd name="connsiteY10" fmla="*/ 164673 h 624497"/>
              <a:gd name="connsiteX11" fmla="*/ 1028700 w 1414750"/>
              <a:gd name="connsiteY11" fmla="*/ 252303 h 624497"/>
              <a:gd name="connsiteX12" fmla="*/ 1097280 w 1414750"/>
              <a:gd name="connsiteY12" fmla="*/ 469473 h 624497"/>
              <a:gd name="connsiteX13" fmla="*/ 1139190 w 1414750"/>
              <a:gd name="connsiteY13" fmla="*/ 557103 h 624497"/>
              <a:gd name="connsiteX14" fmla="*/ 1268730 w 1414750"/>
              <a:gd name="connsiteY14" fmla="*/ 602823 h 624497"/>
              <a:gd name="connsiteX15" fmla="*/ 1405890 w 1414750"/>
              <a:gd name="connsiteY15" fmla="*/ 621873 h 624497"/>
              <a:gd name="connsiteX16" fmla="*/ 1402080 w 1414750"/>
              <a:gd name="connsiteY16" fmla="*/ 621873 h 624497"/>
              <a:gd name="connsiteX17" fmla="*/ 1409700 w 1414750"/>
              <a:gd name="connsiteY17" fmla="*/ 599013 h 624497"/>
              <a:gd name="connsiteX0" fmla="*/ 0 w 1414750"/>
              <a:gd name="connsiteY0" fmla="*/ 606633 h 624497"/>
              <a:gd name="connsiteX1" fmla="*/ 129540 w 1414750"/>
              <a:gd name="connsiteY1" fmla="*/ 610443 h 624497"/>
              <a:gd name="connsiteX2" fmla="*/ 247650 w 1414750"/>
              <a:gd name="connsiteY2" fmla="*/ 553293 h 624497"/>
              <a:gd name="connsiteX3" fmla="*/ 400050 w 1414750"/>
              <a:gd name="connsiteY3" fmla="*/ 313263 h 624497"/>
              <a:gd name="connsiteX4" fmla="*/ 495300 w 1414750"/>
              <a:gd name="connsiteY4" fmla="*/ 96093 h 624497"/>
              <a:gd name="connsiteX5" fmla="*/ 586740 w 1414750"/>
              <a:gd name="connsiteY5" fmla="*/ 61803 h 624497"/>
              <a:gd name="connsiteX6" fmla="*/ 666750 w 1414750"/>
              <a:gd name="connsiteY6" fmla="*/ 8463 h 624497"/>
              <a:gd name="connsiteX7" fmla="*/ 765810 w 1414750"/>
              <a:gd name="connsiteY7" fmla="*/ 111333 h 624497"/>
              <a:gd name="connsiteX8" fmla="*/ 822960 w 1414750"/>
              <a:gd name="connsiteY8" fmla="*/ 8463 h 624497"/>
              <a:gd name="connsiteX9" fmla="*/ 902970 w 1414750"/>
              <a:gd name="connsiteY9" fmla="*/ 23703 h 624497"/>
              <a:gd name="connsiteX10" fmla="*/ 975360 w 1414750"/>
              <a:gd name="connsiteY10" fmla="*/ 164673 h 624497"/>
              <a:gd name="connsiteX11" fmla="*/ 1028700 w 1414750"/>
              <a:gd name="connsiteY11" fmla="*/ 252303 h 624497"/>
              <a:gd name="connsiteX12" fmla="*/ 1051560 w 1414750"/>
              <a:gd name="connsiteY12" fmla="*/ 473283 h 624497"/>
              <a:gd name="connsiteX13" fmla="*/ 1139190 w 1414750"/>
              <a:gd name="connsiteY13" fmla="*/ 557103 h 624497"/>
              <a:gd name="connsiteX14" fmla="*/ 1268730 w 1414750"/>
              <a:gd name="connsiteY14" fmla="*/ 602823 h 624497"/>
              <a:gd name="connsiteX15" fmla="*/ 1405890 w 1414750"/>
              <a:gd name="connsiteY15" fmla="*/ 621873 h 624497"/>
              <a:gd name="connsiteX16" fmla="*/ 1402080 w 1414750"/>
              <a:gd name="connsiteY16" fmla="*/ 621873 h 624497"/>
              <a:gd name="connsiteX17" fmla="*/ 1409700 w 1414750"/>
              <a:gd name="connsiteY17" fmla="*/ 599013 h 624497"/>
              <a:gd name="connsiteX0" fmla="*/ 0 w 1414750"/>
              <a:gd name="connsiteY0" fmla="*/ 606633 h 624497"/>
              <a:gd name="connsiteX1" fmla="*/ 129540 w 1414750"/>
              <a:gd name="connsiteY1" fmla="*/ 610443 h 624497"/>
              <a:gd name="connsiteX2" fmla="*/ 247650 w 1414750"/>
              <a:gd name="connsiteY2" fmla="*/ 553293 h 624497"/>
              <a:gd name="connsiteX3" fmla="*/ 400050 w 1414750"/>
              <a:gd name="connsiteY3" fmla="*/ 313263 h 624497"/>
              <a:gd name="connsiteX4" fmla="*/ 495300 w 1414750"/>
              <a:gd name="connsiteY4" fmla="*/ 96093 h 624497"/>
              <a:gd name="connsiteX5" fmla="*/ 586740 w 1414750"/>
              <a:gd name="connsiteY5" fmla="*/ 61803 h 624497"/>
              <a:gd name="connsiteX6" fmla="*/ 666750 w 1414750"/>
              <a:gd name="connsiteY6" fmla="*/ 8463 h 624497"/>
              <a:gd name="connsiteX7" fmla="*/ 765810 w 1414750"/>
              <a:gd name="connsiteY7" fmla="*/ 111333 h 624497"/>
              <a:gd name="connsiteX8" fmla="*/ 822960 w 1414750"/>
              <a:gd name="connsiteY8" fmla="*/ 8463 h 624497"/>
              <a:gd name="connsiteX9" fmla="*/ 902970 w 1414750"/>
              <a:gd name="connsiteY9" fmla="*/ 23703 h 624497"/>
              <a:gd name="connsiteX10" fmla="*/ 975360 w 1414750"/>
              <a:gd name="connsiteY10" fmla="*/ 164673 h 624497"/>
              <a:gd name="connsiteX11" fmla="*/ 994410 w 1414750"/>
              <a:gd name="connsiteY11" fmla="*/ 252303 h 624497"/>
              <a:gd name="connsiteX12" fmla="*/ 1051560 w 1414750"/>
              <a:gd name="connsiteY12" fmla="*/ 473283 h 624497"/>
              <a:gd name="connsiteX13" fmla="*/ 1139190 w 1414750"/>
              <a:gd name="connsiteY13" fmla="*/ 557103 h 624497"/>
              <a:gd name="connsiteX14" fmla="*/ 1268730 w 1414750"/>
              <a:gd name="connsiteY14" fmla="*/ 602823 h 624497"/>
              <a:gd name="connsiteX15" fmla="*/ 1405890 w 1414750"/>
              <a:gd name="connsiteY15" fmla="*/ 621873 h 624497"/>
              <a:gd name="connsiteX16" fmla="*/ 1402080 w 1414750"/>
              <a:gd name="connsiteY16" fmla="*/ 621873 h 624497"/>
              <a:gd name="connsiteX17" fmla="*/ 1409700 w 1414750"/>
              <a:gd name="connsiteY17" fmla="*/ 599013 h 624497"/>
              <a:gd name="connsiteX0" fmla="*/ 0 w 1414750"/>
              <a:gd name="connsiteY0" fmla="*/ 606982 h 624846"/>
              <a:gd name="connsiteX1" fmla="*/ 129540 w 1414750"/>
              <a:gd name="connsiteY1" fmla="*/ 610792 h 624846"/>
              <a:gd name="connsiteX2" fmla="*/ 247650 w 1414750"/>
              <a:gd name="connsiteY2" fmla="*/ 553642 h 624846"/>
              <a:gd name="connsiteX3" fmla="*/ 400050 w 1414750"/>
              <a:gd name="connsiteY3" fmla="*/ 313612 h 624846"/>
              <a:gd name="connsiteX4" fmla="*/ 495300 w 1414750"/>
              <a:gd name="connsiteY4" fmla="*/ 96442 h 624846"/>
              <a:gd name="connsiteX5" fmla="*/ 586740 w 1414750"/>
              <a:gd name="connsiteY5" fmla="*/ 62152 h 624846"/>
              <a:gd name="connsiteX6" fmla="*/ 666750 w 1414750"/>
              <a:gd name="connsiteY6" fmla="*/ 8812 h 624846"/>
              <a:gd name="connsiteX7" fmla="*/ 765810 w 1414750"/>
              <a:gd name="connsiteY7" fmla="*/ 111682 h 624846"/>
              <a:gd name="connsiteX8" fmla="*/ 822960 w 1414750"/>
              <a:gd name="connsiteY8" fmla="*/ 8812 h 624846"/>
              <a:gd name="connsiteX9" fmla="*/ 902970 w 1414750"/>
              <a:gd name="connsiteY9" fmla="*/ 24052 h 624846"/>
              <a:gd name="connsiteX10" fmla="*/ 960120 w 1414750"/>
              <a:gd name="connsiteY10" fmla="*/ 172642 h 624846"/>
              <a:gd name="connsiteX11" fmla="*/ 994410 w 1414750"/>
              <a:gd name="connsiteY11" fmla="*/ 252652 h 624846"/>
              <a:gd name="connsiteX12" fmla="*/ 1051560 w 1414750"/>
              <a:gd name="connsiteY12" fmla="*/ 473632 h 624846"/>
              <a:gd name="connsiteX13" fmla="*/ 1139190 w 1414750"/>
              <a:gd name="connsiteY13" fmla="*/ 557452 h 624846"/>
              <a:gd name="connsiteX14" fmla="*/ 1268730 w 1414750"/>
              <a:gd name="connsiteY14" fmla="*/ 603172 h 624846"/>
              <a:gd name="connsiteX15" fmla="*/ 1405890 w 1414750"/>
              <a:gd name="connsiteY15" fmla="*/ 622222 h 624846"/>
              <a:gd name="connsiteX16" fmla="*/ 1402080 w 1414750"/>
              <a:gd name="connsiteY16" fmla="*/ 622222 h 624846"/>
              <a:gd name="connsiteX17" fmla="*/ 1409700 w 1414750"/>
              <a:gd name="connsiteY17" fmla="*/ 599362 h 624846"/>
              <a:gd name="connsiteX0" fmla="*/ 0 w 1420677"/>
              <a:gd name="connsiteY0" fmla="*/ 606982 h 622336"/>
              <a:gd name="connsiteX1" fmla="*/ 129540 w 1420677"/>
              <a:gd name="connsiteY1" fmla="*/ 610792 h 622336"/>
              <a:gd name="connsiteX2" fmla="*/ 247650 w 1420677"/>
              <a:gd name="connsiteY2" fmla="*/ 553642 h 622336"/>
              <a:gd name="connsiteX3" fmla="*/ 400050 w 1420677"/>
              <a:gd name="connsiteY3" fmla="*/ 313612 h 622336"/>
              <a:gd name="connsiteX4" fmla="*/ 495300 w 1420677"/>
              <a:gd name="connsiteY4" fmla="*/ 96442 h 622336"/>
              <a:gd name="connsiteX5" fmla="*/ 586740 w 1420677"/>
              <a:gd name="connsiteY5" fmla="*/ 62152 h 622336"/>
              <a:gd name="connsiteX6" fmla="*/ 666750 w 1420677"/>
              <a:gd name="connsiteY6" fmla="*/ 8812 h 622336"/>
              <a:gd name="connsiteX7" fmla="*/ 765810 w 1420677"/>
              <a:gd name="connsiteY7" fmla="*/ 111682 h 622336"/>
              <a:gd name="connsiteX8" fmla="*/ 822960 w 1420677"/>
              <a:gd name="connsiteY8" fmla="*/ 8812 h 622336"/>
              <a:gd name="connsiteX9" fmla="*/ 902970 w 1420677"/>
              <a:gd name="connsiteY9" fmla="*/ 24052 h 622336"/>
              <a:gd name="connsiteX10" fmla="*/ 960120 w 1420677"/>
              <a:gd name="connsiteY10" fmla="*/ 172642 h 622336"/>
              <a:gd name="connsiteX11" fmla="*/ 994410 w 1420677"/>
              <a:gd name="connsiteY11" fmla="*/ 252652 h 622336"/>
              <a:gd name="connsiteX12" fmla="*/ 1051560 w 1420677"/>
              <a:gd name="connsiteY12" fmla="*/ 473632 h 622336"/>
              <a:gd name="connsiteX13" fmla="*/ 1139190 w 1420677"/>
              <a:gd name="connsiteY13" fmla="*/ 557452 h 622336"/>
              <a:gd name="connsiteX14" fmla="*/ 1268730 w 1420677"/>
              <a:gd name="connsiteY14" fmla="*/ 603172 h 622336"/>
              <a:gd name="connsiteX15" fmla="*/ 1405890 w 1420677"/>
              <a:gd name="connsiteY15" fmla="*/ 622222 h 622336"/>
              <a:gd name="connsiteX16" fmla="*/ 1417320 w 1420677"/>
              <a:gd name="connsiteY16" fmla="*/ 595552 h 622336"/>
              <a:gd name="connsiteX17" fmla="*/ 1409700 w 1420677"/>
              <a:gd name="connsiteY17" fmla="*/ 599362 h 622336"/>
              <a:gd name="connsiteX0" fmla="*/ 0 w 1418595"/>
              <a:gd name="connsiteY0" fmla="*/ 606982 h 615179"/>
              <a:gd name="connsiteX1" fmla="*/ 129540 w 1418595"/>
              <a:gd name="connsiteY1" fmla="*/ 610792 h 615179"/>
              <a:gd name="connsiteX2" fmla="*/ 247650 w 1418595"/>
              <a:gd name="connsiteY2" fmla="*/ 553642 h 615179"/>
              <a:gd name="connsiteX3" fmla="*/ 400050 w 1418595"/>
              <a:gd name="connsiteY3" fmla="*/ 313612 h 615179"/>
              <a:gd name="connsiteX4" fmla="*/ 495300 w 1418595"/>
              <a:gd name="connsiteY4" fmla="*/ 96442 h 615179"/>
              <a:gd name="connsiteX5" fmla="*/ 586740 w 1418595"/>
              <a:gd name="connsiteY5" fmla="*/ 62152 h 615179"/>
              <a:gd name="connsiteX6" fmla="*/ 666750 w 1418595"/>
              <a:gd name="connsiteY6" fmla="*/ 8812 h 615179"/>
              <a:gd name="connsiteX7" fmla="*/ 765810 w 1418595"/>
              <a:gd name="connsiteY7" fmla="*/ 111682 h 615179"/>
              <a:gd name="connsiteX8" fmla="*/ 822960 w 1418595"/>
              <a:gd name="connsiteY8" fmla="*/ 8812 h 615179"/>
              <a:gd name="connsiteX9" fmla="*/ 902970 w 1418595"/>
              <a:gd name="connsiteY9" fmla="*/ 24052 h 615179"/>
              <a:gd name="connsiteX10" fmla="*/ 960120 w 1418595"/>
              <a:gd name="connsiteY10" fmla="*/ 172642 h 615179"/>
              <a:gd name="connsiteX11" fmla="*/ 994410 w 1418595"/>
              <a:gd name="connsiteY11" fmla="*/ 252652 h 615179"/>
              <a:gd name="connsiteX12" fmla="*/ 1051560 w 1418595"/>
              <a:gd name="connsiteY12" fmla="*/ 473632 h 615179"/>
              <a:gd name="connsiteX13" fmla="*/ 1139190 w 1418595"/>
              <a:gd name="connsiteY13" fmla="*/ 557452 h 615179"/>
              <a:gd name="connsiteX14" fmla="*/ 1268730 w 1418595"/>
              <a:gd name="connsiteY14" fmla="*/ 603172 h 615179"/>
              <a:gd name="connsiteX15" fmla="*/ 1402080 w 1418595"/>
              <a:gd name="connsiteY15" fmla="*/ 595552 h 615179"/>
              <a:gd name="connsiteX16" fmla="*/ 1417320 w 1418595"/>
              <a:gd name="connsiteY16" fmla="*/ 595552 h 615179"/>
              <a:gd name="connsiteX17" fmla="*/ 1409700 w 1418595"/>
              <a:gd name="connsiteY17" fmla="*/ 599362 h 6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8595" h="615179">
                <a:moveTo>
                  <a:pt x="0" y="606982"/>
                </a:moveTo>
                <a:cubicBezTo>
                  <a:pt x="44132" y="613332"/>
                  <a:pt x="88265" y="619682"/>
                  <a:pt x="129540" y="610792"/>
                </a:cubicBezTo>
                <a:cubicBezTo>
                  <a:pt x="170815" y="601902"/>
                  <a:pt x="202565" y="603172"/>
                  <a:pt x="247650" y="553642"/>
                </a:cubicBezTo>
                <a:cubicBezTo>
                  <a:pt x="292735" y="504112"/>
                  <a:pt x="358775" y="389812"/>
                  <a:pt x="400050" y="313612"/>
                </a:cubicBezTo>
                <a:cubicBezTo>
                  <a:pt x="441325" y="237412"/>
                  <a:pt x="464185" y="138352"/>
                  <a:pt x="495300" y="96442"/>
                </a:cubicBezTo>
                <a:cubicBezTo>
                  <a:pt x="526415" y="54532"/>
                  <a:pt x="558165" y="76757"/>
                  <a:pt x="586740" y="62152"/>
                </a:cubicBezTo>
                <a:cubicBezTo>
                  <a:pt x="615315" y="47547"/>
                  <a:pt x="636905" y="557"/>
                  <a:pt x="666750" y="8812"/>
                </a:cubicBezTo>
                <a:cubicBezTo>
                  <a:pt x="696595" y="17067"/>
                  <a:pt x="739775" y="111682"/>
                  <a:pt x="765810" y="111682"/>
                </a:cubicBezTo>
                <a:cubicBezTo>
                  <a:pt x="791845" y="111682"/>
                  <a:pt x="800100" y="23417"/>
                  <a:pt x="822960" y="8812"/>
                </a:cubicBezTo>
                <a:cubicBezTo>
                  <a:pt x="845820" y="-5793"/>
                  <a:pt x="880110" y="-3253"/>
                  <a:pt x="902970" y="24052"/>
                </a:cubicBezTo>
                <a:cubicBezTo>
                  <a:pt x="925830" y="51357"/>
                  <a:pt x="944880" y="134542"/>
                  <a:pt x="960120" y="172642"/>
                </a:cubicBezTo>
                <a:cubicBezTo>
                  <a:pt x="975360" y="210742"/>
                  <a:pt x="979170" y="202487"/>
                  <a:pt x="994410" y="252652"/>
                </a:cubicBezTo>
                <a:cubicBezTo>
                  <a:pt x="1009650" y="302817"/>
                  <a:pt x="1027430" y="422832"/>
                  <a:pt x="1051560" y="473632"/>
                </a:cubicBezTo>
                <a:cubicBezTo>
                  <a:pt x="1075690" y="524432"/>
                  <a:pt x="1102995" y="535862"/>
                  <a:pt x="1139190" y="557452"/>
                </a:cubicBezTo>
                <a:cubicBezTo>
                  <a:pt x="1175385" y="579042"/>
                  <a:pt x="1224915" y="596822"/>
                  <a:pt x="1268730" y="603172"/>
                </a:cubicBezTo>
                <a:cubicBezTo>
                  <a:pt x="1312545" y="609522"/>
                  <a:pt x="1377315" y="596822"/>
                  <a:pt x="1402080" y="595552"/>
                </a:cubicBezTo>
                <a:cubicBezTo>
                  <a:pt x="1426845" y="594282"/>
                  <a:pt x="1416050" y="594917"/>
                  <a:pt x="1417320" y="595552"/>
                </a:cubicBezTo>
                <a:cubicBezTo>
                  <a:pt x="1418590" y="596187"/>
                  <a:pt x="1406207" y="608887"/>
                  <a:pt x="1409700" y="5993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070340" y="3182586"/>
            <a:ext cx="103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terrain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80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Weiß</dc:creator>
  <cp:lastModifiedBy>Sebastian Weiß</cp:lastModifiedBy>
  <cp:revision>5</cp:revision>
  <dcterms:created xsi:type="dcterms:W3CDTF">2015-11-26T14:39:44Z</dcterms:created>
  <dcterms:modified xsi:type="dcterms:W3CDTF">2015-11-26T14:53:40Z</dcterms:modified>
</cp:coreProperties>
</file>