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6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0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8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0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5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2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9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9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8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8DA8-7F6B-4381-88A5-4C1660C0A7FB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83B0-7676-4809-B3EF-784211035E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7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Refinanciamento </a:t>
            </a:r>
            <a:r>
              <a:rPr lang="pt-BR" dirty="0" err="1" smtClean="0"/>
              <a:t>Inss</a:t>
            </a:r>
            <a:r>
              <a:rPr lang="pt-BR" dirty="0" smtClean="0"/>
              <a:t>, Governo, </a:t>
            </a:r>
            <a:r>
              <a:rPr lang="pt-BR" dirty="0" err="1" smtClean="0"/>
              <a:t>Siape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Paga após 2 dias anexado.</a:t>
            </a:r>
          </a:p>
          <a:p>
            <a:r>
              <a:rPr lang="pt-BR" dirty="0" err="1" smtClean="0"/>
              <a:t>Daycoval</a:t>
            </a:r>
            <a:r>
              <a:rPr lang="pt-BR" dirty="0" smtClean="0"/>
              <a:t>- </a:t>
            </a:r>
            <a:r>
              <a:rPr lang="pt-BR" dirty="0" err="1" smtClean="0"/>
              <a:t>Ole</a:t>
            </a:r>
            <a:r>
              <a:rPr lang="pt-BR" dirty="0" smtClean="0"/>
              <a:t>- Bradesco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363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Refinanciamento Inss, Governo, Siape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Refinanciamento Inss, Governo, Siape </dc:title>
  <dc:creator>Alessandro Mendes</dc:creator>
  <cp:lastModifiedBy>Alessandro Mendes</cp:lastModifiedBy>
  <cp:revision>1</cp:revision>
  <dcterms:created xsi:type="dcterms:W3CDTF">2018-07-23T14:11:00Z</dcterms:created>
  <dcterms:modified xsi:type="dcterms:W3CDTF">2018-07-23T14:12:11Z</dcterms:modified>
</cp:coreProperties>
</file>