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105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CD34F-90A8-41FC-8269-B8160AA941F4}" type="datetimeFigureOut">
              <a:rPr lang="en-US" smtClean="0"/>
              <a:t>7/3/2014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D41F0-3EDB-4A30-8D36-3965FACF6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871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CD34F-90A8-41FC-8269-B8160AA941F4}" type="datetimeFigureOut">
              <a:rPr lang="en-US" smtClean="0"/>
              <a:t>7/3/2014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D41F0-3EDB-4A30-8D36-3965FACF6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383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CD34F-90A8-41FC-8269-B8160AA941F4}" type="datetimeFigureOut">
              <a:rPr lang="en-US" smtClean="0"/>
              <a:t>7/3/2014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D41F0-3EDB-4A30-8D36-3965FACF6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29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CD34F-90A8-41FC-8269-B8160AA941F4}" type="datetimeFigureOut">
              <a:rPr lang="en-US" smtClean="0"/>
              <a:t>7/3/2014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D41F0-3EDB-4A30-8D36-3965FACF6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016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CD34F-90A8-41FC-8269-B8160AA941F4}" type="datetimeFigureOut">
              <a:rPr lang="en-US" smtClean="0"/>
              <a:t>7/3/2014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D41F0-3EDB-4A30-8D36-3965FACF6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300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CD34F-90A8-41FC-8269-B8160AA941F4}" type="datetimeFigureOut">
              <a:rPr lang="en-US" smtClean="0"/>
              <a:t>7/3/2014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D41F0-3EDB-4A30-8D36-3965FACF6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548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CD34F-90A8-41FC-8269-B8160AA941F4}" type="datetimeFigureOut">
              <a:rPr lang="en-US" smtClean="0"/>
              <a:t>7/3/2014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D41F0-3EDB-4A30-8D36-3965FACF6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94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CD34F-90A8-41FC-8269-B8160AA941F4}" type="datetimeFigureOut">
              <a:rPr lang="en-US" smtClean="0"/>
              <a:t>7/3/2014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D41F0-3EDB-4A30-8D36-3965FACF6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213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CD34F-90A8-41FC-8269-B8160AA941F4}" type="datetimeFigureOut">
              <a:rPr lang="en-US" smtClean="0"/>
              <a:t>7/3/2014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D41F0-3EDB-4A30-8D36-3965FACF6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34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CD34F-90A8-41FC-8269-B8160AA941F4}" type="datetimeFigureOut">
              <a:rPr lang="en-US" smtClean="0"/>
              <a:t>7/3/2014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D41F0-3EDB-4A30-8D36-3965FACF6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839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CD34F-90A8-41FC-8269-B8160AA941F4}" type="datetimeFigureOut">
              <a:rPr lang="en-US" smtClean="0"/>
              <a:t>7/3/2014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D41F0-3EDB-4A30-8D36-3965FACF6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100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CD34F-90A8-41FC-8269-B8160AA941F4}" type="datetimeFigureOut">
              <a:rPr lang="en-US" smtClean="0"/>
              <a:t>7/3/2014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D41F0-3EDB-4A30-8D36-3965FACF6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52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480863" y="1358029"/>
            <a:ext cx="785663" cy="907343"/>
            <a:chOff x="1907959" y="1585693"/>
            <a:chExt cx="785663" cy="907343"/>
          </a:xfrm>
        </p:grpSpPr>
        <p:sp>
          <p:nvSpPr>
            <p:cNvPr id="10" name="TextBox 9"/>
            <p:cNvSpPr txBox="1"/>
            <p:nvPr/>
          </p:nvSpPr>
          <p:spPr>
            <a:xfrm>
              <a:off x="1907959" y="1585693"/>
              <a:ext cx="4572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Arial Rounded MT Bold" panose="020F0704030504030204" pitchFamily="34" charset="0"/>
                </a:rPr>
                <a:t>F</a:t>
              </a:r>
              <a:endParaRPr lang="en-US" sz="4800" dirty="0">
                <a:solidFill>
                  <a:schemeClr val="tx2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236422" y="1723595"/>
              <a:ext cx="4572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>
                  <a:solidFill>
                    <a:schemeClr val="accent6">
                      <a:lumMod val="75000"/>
                    </a:schemeClr>
                  </a:solidFill>
                  <a:latin typeface="Arial Rounded MT Bold" panose="020F0704030504030204" pitchFamily="34" charset="0"/>
                </a:rPr>
                <a:t>5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429000" y="1869766"/>
            <a:ext cx="990600" cy="1330634"/>
            <a:chOff x="1907959" y="1585693"/>
            <a:chExt cx="990600" cy="1330634"/>
          </a:xfrm>
        </p:grpSpPr>
        <p:sp>
          <p:nvSpPr>
            <p:cNvPr id="6" name="TextBox 5"/>
            <p:cNvSpPr txBox="1"/>
            <p:nvPr/>
          </p:nvSpPr>
          <p:spPr>
            <a:xfrm>
              <a:off x="1907959" y="1585693"/>
              <a:ext cx="4572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Arial Rounded MT Bold" panose="020F0704030504030204" pitchFamily="34" charset="0"/>
                </a:rPr>
                <a:t>F</a:t>
              </a:r>
              <a:endParaRPr lang="en-US" sz="7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441359" y="1808331"/>
              <a:ext cx="45720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600" dirty="0">
                  <a:solidFill>
                    <a:schemeClr val="accent6">
                      <a:lumMod val="75000"/>
                    </a:schemeClr>
                  </a:solidFill>
                  <a:latin typeface="Arial Rounded MT Bold" panose="020F0704030504030204" pitchFamily="34" charset="0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37343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4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</dc:creator>
  <cp:lastModifiedBy>Alex</cp:lastModifiedBy>
  <cp:revision>4</cp:revision>
  <dcterms:created xsi:type="dcterms:W3CDTF">2014-07-02T21:11:11Z</dcterms:created>
  <dcterms:modified xsi:type="dcterms:W3CDTF">2014-07-03T21:11:17Z</dcterms:modified>
</cp:coreProperties>
</file>