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3366FF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0" autoAdjust="0"/>
  </p:normalViewPr>
  <p:slideViewPr>
    <p:cSldViewPr>
      <p:cViewPr varScale="1">
        <p:scale>
          <a:sx n="137" d="100"/>
          <a:sy n="137" d="100"/>
        </p:scale>
        <p:origin x="-112" y="-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8EDB-602B-4AD3-A917-BC6693084864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6D68-6C14-468F-AC9A-DEB71839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ave 10"/>
          <p:cNvSpPr/>
          <p:nvPr/>
        </p:nvSpPr>
        <p:spPr>
          <a:xfrm>
            <a:off x="2438400" y="2125851"/>
            <a:ext cx="2324100" cy="685800"/>
          </a:xfrm>
          <a:prstGeom prst="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ave 14"/>
          <p:cNvSpPr/>
          <p:nvPr/>
        </p:nvSpPr>
        <p:spPr>
          <a:xfrm>
            <a:off x="2857500" y="2956302"/>
            <a:ext cx="4000500" cy="685800"/>
          </a:xfrm>
          <a:prstGeom prst="wav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9812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8708" y="19812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6217" y="19812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8400" y="16299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54291" y="16299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PE1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84358" y="16299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PE2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2209800"/>
            <a:ext cx="38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f</a:t>
            </a:r>
            <a:r>
              <a:rPr lang="en-US" sz="2400" b="1" i="1" baseline="-25000" dirty="0" err="1" smtClean="0"/>
              <a:t>a</a:t>
            </a:r>
            <a:endParaRPr lang="en-US" sz="2400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96471" y="3068369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f</a:t>
            </a:r>
            <a:r>
              <a:rPr lang="en-US" sz="2400" b="1" i="1" baseline="-25000" dirty="0" err="1"/>
              <a:t>b</a:t>
            </a:r>
            <a:endParaRPr lang="en-US" sz="2400" b="1" i="1" baseline="-25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11680" y="4114800"/>
            <a:ext cx="1645920" cy="773567"/>
            <a:chOff x="1981200" y="4148953"/>
            <a:chExt cx="1645920" cy="773567"/>
          </a:xfrm>
          <a:noFill/>
        </p:grpSpPr>
        <p:sp>
          <p:nvSpPr>
            <p:cNvPr id="21" name="TextBox 20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</a:t>
              </a:r>
              <a:r>
                <a:rPr lang="en-US" i="1" dirty="0" smtClean="0"/>
                <a:t>    </a:t>
              </a:r>
              <a:r>
                <a:rPr lang="en-US" dirty="0" smtClean="0"/>
                <a:t>   0</a:t>
              </a:r>
              <a:endParaRPr lang="en-US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1"/>
              <a:endCxn id="45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/>
                <a:t>b</a:t>
              </a:r>
              <a:r>
                <a:rPr lang="en-US" i="1" baseline="-25000" dirty="0" smtClean="0"/>
                <a:t>_0</a:t>
              </a:r>
              <a:r>
                <a:rPr lang="en-US" i="1" dirty="0" smtClean="0"/>
                <a:t>    </a:t>
              </a:r>
              <a:r>
                <a:rPr lang="en-US" dirty="0" smtClean="0"/>
                <a:t>   0</a:t>
              </a:r>
              <a:endParaRPr lang="en-US" baseline="-25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896296" y="4114800"/>
            <a:ext cx="1645920" cy="773567"/>
            <a:chOff x="1981200" y="4148953"/>
            <a:chExt cx="1645920" cy="773567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a_1</a:t>
              </a:r>
              <a:r>
                <a:rPr lang="en-US" i="1" dirty="0" smtClean="0"/>
                <a:t>    </a:t>
              </a:r>
              <a:r>
                <a:rPr lang="en-US" dirty="0" smtClean="0"/>
                <a:t>   1</a:t>
              </a:r>
              <a:endParaRPr lang="en-US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73" idx="1"/>
              <a:endCxn id="73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b_1</a:t>
              </a:r>
              <a:r>
                <a:rPr lang="en-US" i="1" dirty="0" smtClean="0"/>
                <a:t>    </a:t>
              </a:r>
              <a:r>
                <a:rPr lang="en-US" dirty="0" smtClean="0"/>
                <a:t>   1</a:t>
              </a:r>
              <a:endParaRPr lang="en-US" baseline="-25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80914" y="4114800"/>
            <a:ext cx="1645920" cy="773567"/>
            <a:chOff x="1981200" y="4148953"/>
            <a:chExt cx="1645920" cy="773567"/>
          </a:xfrm>
          <a:noFill/>
        </p:grpSpPr>
        <p:sp>
          <p:nvSpPr>
            <p:cNvPr id="78" name="TextBox 77"/>
            <p:cNvSpPr txBox="1"/>
            <p:nvPr/>
          </p:nvSpPr>
          <p:spPr>
            <a:xfrm>
              <a:off x="1981200" y="4148953"/>
              <a:ext cx="128016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b_2</a:t>
              </a:r>
              <a:r>
                <a:rPr lang="en-US" i="1" dirty="0" smtClean="0"/>
                <a:t>    </a:t>
              </a:r>
              <a:r>
                <a:rPr lang="en-US" dirty="0" smtClean="0"/>
                <a:t>   </a:t>
              </a:r>
              <a:r>
                <a:rPr lang="en-US" dirty="0"/>
                <a:t>2</a:t>
              </a:r>
              <a:endParaRPr lang="en-US" baseline="-25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11680" y="5023417"/>
            <a:ext cx="1645920" cy="773567"/>
            <a:chOff x="1981200" y="4148953"/>
            <a:chExt cx="1645920" cy="773567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1"/>
              <a:endCxn id="85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96296" y="5023417"/>
            <a:ext cx="1645921" cy="773567"/>
            <a:chOff x="1981199" y="4148953"/>
            <a:chExt cx="1645921" cy="773567"/>
          </a:xfrm>
          <a:noFill/>
        </p:grpSpPr>
        <p:sp>
          <p:nvSpPr>
            <p:cNvPr id="90" name="TextBox 89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91" idx="1"/>
              <a:endCxn id="91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981199" y="4533275"/>
              <a:ext cx="15443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780914" y="5023417"/>
            <a:ext cx="1645920" cy="773567"/>
            <a:chOff x="1981200" y="4148953"/>
            <a:chExt cx="1645920" cy="773567"/>
          </a:xfrm>
          <a:noFill/>
        </p:grpSpPr>
        <p:sp>
          <p:nvSpPr>
            <p:cNvPr id="96" name="TextBox 95"/>
            <p:cNvSpPr txBox="1"/>
            <p:nvPr/>
          </p:nvSpPr>
          <p:spPr>
            <a:xfrm>
              <a:off x="1981200" y="4148953"/>
              <a:ext cx="128016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7" idx="1"/>
              <a:endCxn id="97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981200" y="4533275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b_12</a:t>
              </a:r>
              <a:r>
                <a:rPr lang="en-US" i="1" dirty="0" smtClean="0"/>
                <a:t>    </a:t>
              </a:r>
              <a:r>
                <a:rPr lang="en-US" dirty="0" smtClean="0"/>
                <a:t>  1, 2</a:t>
              </a:r>
              <a:endParaRPr lang="en-US" baseline="-25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011680" y="5932033"/>
            <a:ext cx="1645920" cy="773567"/>
            <a:chOff x="1981200" y="4148953"/>
            <a:chExt cx="1645920" cy="773567"/>
          </a:xfrm>
          <a:noFill/>
        </p:grpSpPr>
        <p:sp>
          <p:nvSpPr>
            <p:cNvPr id="102" name="TextBox 101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>
              <a:stCxn id="103" idx="1"/>
              <a:endCxn id="103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981200" y="4533275"/>
              <a:ext cx="157115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 0, 1, 2</a:t>
              </a:r>
              <a:endParaRPr lang="en-US" baseline="-25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96296" y="5932033"/>
            <a:ext cx="1645921" cy="773567"/>
            <a:chOff x="1981199" y="4148953"/>
            <a:chExt cx="1645921" cy="773567"/>
          </a:xfrm>
          <a:noFill/>
        </p:grpSpPr>
        <p:sp>
          <p:nvSpPr>
            <p:cNvPr id="108" name="TextBox 107"/>
            <p:cNvSpPr txBox="1"/>
            <p:nvPr/>
          </p:nvSpPr>
          <p:spPr>
            <a:xfrm>
              <a:off x="1981200" y="4148953"/>
              <a:ext cx="1280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a_01</a:t>
              </a:r>
              <a:r>
                <a:rPr lang="en-US" i="1" dirty="0" smtClean="0"/>
                <a:t>    </a:t>
              </a:r>
              <a:r>
                <a:rPr lang="en-US" dirty="0" smtClean="0"/>
                <a:t>  0, 1</a:t>
              </a:r>
              <a:endParaRPr lang="en-US" baseline="-25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1"/>
              <a:endCxn id="109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81199" y="4533275"/>
              <a:ext cx="15443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780914" y="5932033"/>
            <a:ext cx="1645920" cy="773567"/>
            <a:chOff x="1981200" y="4148953"/>
            <a:chExt cx="1645920" cy="773567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981200" y="4148953"/>
              <a:ext cx="128016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1200" y="4191000"/>
              <a:ext cx="1645920" cy="7315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15" idx="1"/>
              <a:endCxn id="115" idx="3"/>
            </p:cNvCxnSpPr>
            <p:nvPr/>
          </p:nvCxnSpPr>
          <p:spPr>
            <a:xfrm>
              <a:off x="1981200" y="4556760"/>
              <a:ext cx="1645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590800" y="4191000"/>
              <a:ext cx="0" cy="7315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981200" y="4533275"/>
              <a:ext cx="16459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b_012</a:t>
              </a:r>
              <a:r>
                <a:rPr lang="en-US" i="1" dirty="0" smtClean="0"/>
                <a:t>    </a:t>
              </a:r>
              <a:r>
                <a:rPr lang="en-US" dirty="0" smtClean="0"/>
                <a:t> 0, 1, 2</a:t>
              </a:r>
              <a:endParaRPr lang="en-US" baseline="-25000" dirty="0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1219200" y="4967990"/>
            <a:ext cx="6477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88606" y="524655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088606" y="615517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19200" y="5882390"/>
            <a:ext cx="6477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2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1523999" y="685800"/>
            <a:ext cx="4165475" cy="685800"/>
          </a:xfrm>
          <a:prstGeom prst="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4308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817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-762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39891" y="-762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9958" y="-762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3985" y="833735"/>
            <a:ext cx="36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f</a:t>
            </a:r>
            <a:r>
              <a:rPr lang="en-US" sz="2400" b="1" i="1" baseline="-25000" dirty="0"/>
              <a:t>c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097280" y="2209800"/>
            <a:ext cx="1645920" cy="407807"/>
            <a:chOff x="2011680" y="2209800"/>
            <a:chExt cx="1645920" cy="407807"/>
          </a:xfrm>
        </p:grpSpPr>
        <p:sp>
          <p:nvSpPr>
            <p:cNvPr id="15" name="TextBox 14"/>
            <p:cNvSpPr txBox="1"/>
            <p:nvPr/>
          </p:nvSpPr>
          <p:spPr>
            <a:xfrm>
              <a:off x="20116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609600" y="82152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t</a:t>
            </a:r>
            <a:r>
              <a:rPr lang="en-US" sz="2400" b="1" i="1" baseline="-25000" dirty="0" err="1" smtClean="0"/>
              <a:t>i</a:t>
            </a:r>
            <a:endParaRPr lang="en-US" sz="2400" b="1" i="1" baseline="-25000" dirty="0"/>
          </a:p>
        </p:txBody>
      </p:sp>
      <p:sp>
        <p:nvSpPr>
          <p:cNvPr id="106" name="Rectangle 105"/>
          <p:cNvSpPr/>
          <p:nvPr/>
        </p:nvSpPr>
        <p:spPr>
          <a:xfrm>
            <a:off x="6553200" y="27646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087482" y="-76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PE3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66720" y="2209800"/>
            <a:ext cx="1645920" cy="407807"/>
            <a:chOff x="3886200" y="2209800"/>
            <a:chExt cx="1645920" cy="407807"/>
          </a:xfrm>
        </p:grpSpPr>
        <p:sp>
          <p:nvSpPr>
            <p:cNvPr id="108" name="TextBox 107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4836160" y="2209800"/>
            <a:ext cx="1645920" cy="407807"/>
            <a:chOff x="5745480" y="2209800"/>
            <a:chExt cx="1645920" cy="407807"/>
          </a:xfrm>
        </p:grpSpPr>
        <p:sp>
          <p:nvSpPr>
            <p:cNvPr id="111" name="TextBox 110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705600" y="2251847"/>
            <a:ext cx="1645920" cy="365760"/>
            <a:chOff x="7620000" y="2251847"/>
            <a:chExt cx="1645920" cy="365760"/>
          </a:xfrm>
        </p:grpSpPr>
        <p:sp>
          <p:nvSpPr>
            <p:cNvPr id="115" name="Rectangle 114"/>
            <p:cNvSpPr/>
            <p:nvPr/>
          </p:nvSpPr>
          <p:spPr>
            <a:xfrm>
              <a:off x="76200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82296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Wave 120"/>
          <p:cNvSpPr/>
          <p:nvPr/>
        </p:nvSpPr>
        <p:spPr>
          <a:xfrm>
            <a:off x="3559955" y="3745468"/>
            <a:ext cx="4165475" cy="685800"/>
          </a:xfrm>
          <a:prstGeom prst="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066800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894308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721817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07501" y="3883967"/>
            <a:ext cx="36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f</a:t>
            </a:r>
            <a:r>
              <a:rPr lang="en-US" sz="2400" b="1" i="1" baseline="-25000" dirty="0"/>
              <a:t>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3400" y="3745468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</a:t>
            </a:r>
            <a:r>
              <a:rPr lang="en-US" sz="2400" b="1" i="1" baseline="-25000" dirty="0" smtClean="0"/>
              <a:t>i+1</a:t>
            </a:r>
            <a:endParaRPr lang="en-US" sz="2400" b="1" i="1" baseline="-25000" dirty="0"/>
          </a:p>
        </p:txBody>
      </p:sp>
      <p:sp>
        <p:nvSpPr>
          <p:cNvPr id="127" name="Rectangle 126"/>
          <p:cNvSpPr/>
          <p:nvPr/>
        </p:nvSpPr>
        <p:spPr>
          <a:xfrm>
            <a:off x="6553200" y="32004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4419600" y="2743200"/>
            <a:ext cx="609600" cy="381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1091348" y="5181600"/>
            <a:ext cx="1645920" cy="407807"/>
            <a:chOff x="2011680" y="2209800"/>
            <a:chExt cx="1645920" cy="407807"/>
          </a:xfrm>
        </p:grpSpPr>
        <p:sp>
          <p:nvSpPr>
            <p:cNvPr id="130" name="TextBox 129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960788" y="5181600"/>
            <a:ext cx="1645920" cy="407807"/>
            <a:chOff x="3886200" y="2209800"/>
            <a:chExt cx="1645920" cy="407807"/>
          </a:xfrm>
        </p:grpSpPr>
        <p:sp>
          <p:nvSpPr>
            <p:cNvPr id="134" name="TextBox 133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830228" y="5181600"/>
            <a:ext cx="1645920" cy="407807"/>
            <a:chOff x="5745480" y="2209800"/>
            <a:chExt cx="1645920" cy="407807"/>
          </a:xfrm>
        </p:grpSpPr>
        <p:sp>
          <p:nvSpPr>
            <p:cNvPr id="138" name="TextBox 137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c_012</a:t>
              </a:r>
              <a:r>
                <a:rPr lang="en-US" i="1" dirty="0" smtClean="0"/>
                <a:t>   </a:t>
              </a:r>
              <a:r>
                <a:rPr lang="en-US" dirty="0" smtClean="0"/>
                <a:t>0, 1, 2</a:t>
              </a:r>
              <a:endParaRPr lang="en-US" baseline="-25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6736080" y="5181600"/>
            <a:ext cx="1645920" cy="407807"/>
            <a:chOff x="5745480" y="2209800"/>
            <a:chExt cx="1645920" cy="407807"/>
          </a:xfrm>
        </p:grpSpPr>
        <p:sp>
          <p:nvSpPr>
            <p:cNvPr id="146" name="TextBox 145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c_3</a:t>
              </a:r>
              <a:r>
                <a:rPr lang="en-US" i="1" dirty="0" smtClean="0"/>
                <a:t>      </a:t>
              </a:r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/>
          <p:cNvCxnSpPr/>
          <p:nvPr/>
        </p:nvCxnSpPr>
        <p:spPr>
          <a:xfrm>
            <a:off x="835784" y="5715000"/>
            <a:ext cx="76224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34784" y="57912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91348" y="5791200"/>
            <a:ext cx="1645920" cy="407807"/>
            <a:chOff x="2011680" y="2209800"/>
            <a:chExt cx="1645920" cy="407807"/>
          </a:xfrm>
        </p:grpSpPr>
        <p:sp>
          <p:nvSpPr>
            <p:cNvPr id="154" name="TextBox 153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960788" y="5791200"/>
            <a:ext cx="1645920" cy="407807"/>
            <a:chOff x="3886200" y="2209800"/>
            <a:chExt cx="1645920" cy="407807"/>
          </a:xfrm>
        </p:grpSpPr>
        <p:sp>
          <p:nvSpPr>
            <p:cNvPr id="158" name="TextBox 157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</a:t>
              </a:r>
              <a:r>
                <a:rPr lang="en-US" i="1" dirty="0" smtClean="0"/>
                <a:t>   </a:t>
              </a:r>
              <a:r>
                <a:rPr lang="en-US" dirty="0"/>
                <a:t> </a:t>
              </a:r>
              <a:r>
                <a:rPr lang="en-US" dirty="0" smtClean="0"/>
                <a:t> 1, 2</a:t>
              </a:r>
              <a:endParaRPr lang="en-US" baseline="-250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4830228" y="5791200"/>
            <a:ext cx="1645920" cy="407807"/>
            <a:chOff x="5745480" y="2209800"/>
            <a:chExt cx="1645920" cy="407807"/>
          </a:xfrm>
        </p:grpSpPr>
        <p:sp>
          <p:nvSpPr>
            <p:cNvPr id="162" name="TextBox 161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</a:t>
              </a:r>
              <a:r>
                <a:rPr lang="en-US" i="1" dirty="0" smtClean="0"/>
                <a:t>   </a:t>
              </a:r>
              <a:r>
                <a:rPr lang="en-US" dirty="0" smtClean="0"/>
                <a:t> 1, 2</a:t>
              </a:r>
              <a:endParaRPr lang="en-US" baseline="-250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6736080" y="5791200"/>
            <a:ext cx="1645920" cy="407807"/>
            <a:chOff x="5745480" y="2209800"/>
            <a:chExt cx="1645920" cy="407807"/>
          </a:xfrm>
        </p:grpSpPr>
        <p:sp>
          <p:nvSpPr>
            <p:cNvPr id="166" name="TextBox 165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c_3</a:t>
              </a:r>
              <a:r>
                <a:rPr lang="en-US" i="1" dirty="0" smtClean="0"/>
                <a:t>      </a:t>
              </a:r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/>
        </p:nvCxnSpPr>
        <p:spPr>
          <a:xfrm>
            <a:off x="835784" y="6324600"/>
            <a:ext cx="76224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28600" y="637399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085164" y="6373993"/>
            <a:ext cx="1645920" cy="407807"/>
            <a:chOff x="2011680" y="2209800"/>
            <a:chExt cx="1645920" cy="407807"/>
          </a:xfrm>
        </p:grpSpPr>
        <p:sp>
          <p:nvSpPr>
            <p:cNvPr id="173" name="TextBox 172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2954604" y="6373993"/>
            <a:ext cx="1645920" cy="407807"/>
            <a:chOff x="3886200" y="2209800"/>
            <a:chExt cx="1645920" cy="407807"/>
          </a:xfrm>
        </p:grpSpPr>
        <p:sp>
          <p:nvSpPr>
            <p:cNvPr id="177" name="TextBox 176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</a:t>
              </a:r>
              <a:r>
                <a:rPr lang="en-US" i="1" dirty="0" smtClean="0"/>
                <a:t>   </a:t>
              </a:r>
              <a:r>
                <a:rPr lang="en-US" dirty="0"/>
                <a:t> </a:t>
              </a:r>
              <a:r>
                <a:rPr lang="en-US" dirty="0" smtClean="0"/>
                <a:t> 1, 2</a:t>
              </a:r>
              <a:endParaRPr lang="en-US" baseline="-250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824044" y="6373993"/>
            <a:ext cx="1645920" cy="407807"/>
            <a:chOff x="5745480" y="2209800"/>
            <a:chExt cx="1645920" cy="407807"/>
          </a:xfrm>
        </p:grpSpPr>
        <p:sp>
          <p:nvSpPr>
            <p:cNvPr id="181" name="TextBox 180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/>
                <a:t> </a:t>
              </a:r>
              <a:r>
                <a:rPr lang="en-US" dirty="0" smtClean="0"/>
                <a:t>1, 2, 3</a:t>
              </a:r>
              <a:endParaRPr lang="en-US" baseline="-25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6729896" y="6373993"/>
            <a:ext cx="1645920" cy="407807"/>
            <a:chOff x="5745480" y="2209800"/>
            <a:chExt cx="1645920" cy="407807"/>
          </a:xfrm>
        </p:grpSpPr>
        <p:sp>
          <p:nvSpPr>
            <p:cNvPr id="185" name="TextBox 184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 smtClean="0"/>
                <a:t> 1, 2, 3</a:t>
              </a:r>
              <a:endParaRPr lang="en-US" baseline="-250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/>
          <p:cNvCxnSpPr/>
          <p:nvPr/>
        </p:nvCxnSpPr>
        <p:spPr>
          <a:xfrm>
            <a:off x="835784" y="6934200"/>
            <a:ext cx="76224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28600" y="698359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3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1085164" y="6983593"/>
            <a:ext cx="1645920" cy="407807"/>
            <a:chOff x="2011680" y="2209800"/>
            <a:chExt cx="1645920" cy="407807"/>
          </a:xfrm>
        </p:grpSpPr>
        <p:sp>
          <p:nvSpPr>
            <p:cNvPr id="191" name="TextBox 190"/>
            <p:cNvSpPr txBox="1"/>
            <p:nvPr/>
          </p:nvSpPr>
          <p:spPr>
            <a:xfrm>
              <a:off x="2011680" y="2209800"/>
              <a:ext cx="1645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aseline="-250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0116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26212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2954604" y="6983593"/>
            <a:ext cx="1645920" cy="407807"/>
            <a:chOff x="3886200" y="2209800"/>
            <a:chExt cx="1645920" cy="407807"/>
          </a:xfrm>
        </p:grpSpPr>
        <p:sp>
          <p:nvSpPr>
            <p:cNvPr id="195" name="TextBox 194"/>
            <p:cNvSpPr txBox="1"/>
            <p:nvPr/>
          </p:nvSpPr>
          <p:spPr>
            <a:xfrm>
              <a:off x="388620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 </a:t>
              </a:r>
              <a:r>
                <a:rPr lang="en-US" dirty="0" smtClean="0"/>
                <a:t> 1, 2, 3</a:t>
              </a:r>
              <a:endParaRPr lang="en-US" baseline="-250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8620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449580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4824044" y="6983593"/>
            <a:ext cx="1645920" cy="407807"/>
            <a:chOff x="5745480" y="2209800"/>
            <a:chExt cx="1645920" cy="407807"/>
          </a:xfrm>
        </p:grpSpPr>
        <p:sp>
          <p:nvSpPr>
            <p:cNvPr id="199" name="TextBox 198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/>
                <a:t> </a:t>
              </a:r>
              <a:r>
                <a:rPr lang="en-US" dirty="0" smtClean="0"/>
                <a:t>1, 2, 3</a:t>
              </a:r>
              <a:endParaRPr lang="en-US" baseline="-25000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6729896" y="6983593"/>
            <a:ext cx="1645920" cy="407807"/>
            <a:chOff x="5745480" y="2209800"/>
            <a:chExt cx="1645920" cy="407807"/>
          </a:xfrm>
        </p:grpSpPr>
        <p:sp>
          <p:nvSpPr>
            <p:cNvPr id="203" name="TextBox 202"/>
            <p:cNvSpPr txBox="1"/>
            <p:nvPr/>
          </p:nvSpPr>
          <p:spPr>
            <a:xfrm>
              <a:off x="5745480" y="2209800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c_123</a:t>
              </a:r>
              <a:r>
                <a:rPr lang="en-US" i="1" dirty="0" smtClean="0"/>
                <a:t>  </a:t>
              </a:r>
              <a:r>
                <a:rPr lang="en-US" dirty="0" smtClean="0"/>
                <a:t> 1, 2, 3</a:t>
              </a:r>
              <a:endParaRPr lang="en-US" baseline="-2500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745480" y="2251847"/>
              <a:ext cx="1645920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6355080" y="2251847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96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920" y="381000"/>
            <a:ext cx="1463040" cy="731520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Local Feature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3680" y="381000"/>
            <a:ext cx="1828800" cy="731520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Local Connectivity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81000"/>
            <a:ext cx="1828800" cy="731520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Global Connectivity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84720" y="381000"/>
            <a:ext cx="1188720" cy="731520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346960" y="746760"/>
            <a:ext cx="426720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602480" y="746760"/>
            <a:ext cx="426720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858000" y="746760"/>
            <a:ext cx="426720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920" y="304800"/>
            <a:ext cx="8229600" cy="838200"/>
          </a:xfrm>
          <a:prstGeom prst="rect">
            <a:avLst/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657600"/>
            <a:ext cx="1371600" cy="61595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dirty="0" smtClean="0">
                <a:solidFill>
                  <a:schemeClr val="tx1"/>
                </a:solidFill>
              </a:rPr>
              <a:t>Create / Update Local</a:t>
            </a:r>
          </a:p>
          <a:p>
            <a:pPr algn="ctr">
              <a:lnSpc>
                <a:spcPct val="80000"/>
              </a:lnSpc>
            </a:pPr>
            <a:r>
              <a:rPr lang="en-US" sz="1300" dirty="0" smtClean="0">
                <a:solidFill>
                  <a:schemeClr val="tx1"/>
                </a:solidFill>
              </a:rPr>
              <a:t>Connectivity Info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3657600"/>
            <a:ext cx="1371600" cy="61595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dirty="0">
                <a:solidFill>
                  <a:schemeClr val="tx1"/>
                </a:solidFill>
              </a:rPr>
              <a:t>Create / Update </a:t>
            </a:r>
            <a:r>
              <a:rPr lang="en-US" sz="1300" dirty="0" smtClean="0">
                <a:solidFill>
                  <a:schemeClr val="tx1"/>
                </a:solidFill>
              </a:rPr>
              <a:t> Global</a:t>
            </a:r>
          </a:p>
          <a:p>
            <a:pPr algn="ctr">
              <a:lnSpc>
                <a:spcPct val="80000"/>
              </a:lnSpc>
            </a:pPr>
            <a:r>
              <a:rPr lang="en-US" sz="1300" dirty="0" smtClean="0">
                <a:solidFill>
                  <a:schemeClr val="tx1"/>
                </a:solidFill>
              </a:rPr>
              <a:t>Connectivity Info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3" idx="3"/>
            <a:endCxn id="15" idx="1"/>
          </p:cNvCxnSpPr>
          <p:nvPr/>
        </p:nvCxnSpPr>
        <p:spPr>
          <a:xfrm>
            <a:off x="2438400" y="3965575"/>
            <a:ext cx="152400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>
            <a:off x="3962400" y="3965575"/>
            <a:ext cx="152400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5486400" y="3965575"/>
            <a:ext cx="152400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/>
          <p:cNvSpPr/>
          <p:nvPr/>
        </p:nvSpPr>
        <p:spPr>
          <a:xfrm>
            <a:off x="1295400" y="4425950"/>
            <a:ext cx="1143000" cy="533400"/>
          </a:xfrm>
          <a:prstGeom prst="flowChartMagneticDisk">
            <a:avLst/>
          </a:prstGeom>
          <a:solidFill>
            <a:schemeClr val="bg1"/>
          </a:solidFill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Local Volume Data Partition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3657600"/>
            <a:ext cx="1143000" cy="61595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Extracting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Local Feature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H="1" flipV="1">
            <a:off x="1866900" y="4273550"/>
            <a:ext cx="1391" cy="224101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3" idx="0"/>
            <a:endCxn id="17" idx="0"/>
          </p:cNvCxnSpPr>
          <p:nvPr/>
        </p:nvCxnSpPr>
        <p:spPr>
          <a:xfrm rot="5400000" flipH="1" flipV="1">
            <a:off x="3943350" y="1581150"/>
            <a:ext cx="12700" cy="415290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5200" y="31520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Feature Sets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17" idx="2"/>
            <a:endCxn id="33" idx="0"/>
          </p:cNvCxnSpPr>
          <p:nvPr/>
        </p:nvCxnSpPr>
        <p:spPr>
          <a:xfrm>
            <a:off x="6019800" y="4273550"/>
            <a:ext cx="0" cy="22225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0" y="429202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Connectivity Tree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14800" y="4292021"/>
            <a:ext cx="158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Connectivity Graph</a:t>
            </a:r>
            <a:endParaRPr lang="en-US" sz="1200" dirty="0"/>
          </a:p>
        </p:txBody>
      </p:sp>
      <p:sp>
        <p:nvSpPr>
          <p:cNvPr id="31" name="Line Callout 2 (No Border) 30"/>
          <p:cNvSpPr/>
          <p:nvPr/>
        </p:nvSpPr>
        <p:spPr>
          <a:xfrm rot="10800000">
            <a:off x="3179409" y="4197350"/>
            <a:ext cx="609600" cy="304800"/>
          </a:xfrm>
          <a:prstGeom prst="callout2">
            <a:avLst>
              <a:gd name="adj1" fmla="val 49743"/>
              <a:gd name="adj2" fmla="val -30716"/>
              <a:gd name="adj3" fmla="val 82457"/>
              <a:gd name="adj4" fmla="val -40772"/>
              <a:gd name="adj5" fmla="val 141771"/>
              <a:gd name="adj6" fmla="val -39780"/>
            </a:avLst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prstDash val="sysDot"/>
            <a:headEnd type="none" w="sm" len="sm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Line Callout 2 (No Border) 31"/>
          <p:cNvSpPr/>
          <p:nvPr/>
        </p:nvSpPr>
        <p:spPr>
          <a:xfrm rot="10800000">
            <a:off x="4708657" y="4197350"/>
            <a:ext cx="609600" cy="304800"/>
          </a:xfrm>
          <a:prstGeom prst="callout2">
            <a:avLst>
              <a:gd name="adj1" fmla="val 49743"/>
              <a:gd name="adj2" fmla="val -30716"/>
              <a:gd name="adj3" fmla="val 82457"/>
              <a:gd name="adj4" fmla="val -40772"/>
              <a:gd name="adj5" fmla="val 141771"/>
              <a:gd name="adj6" fmla="val -39780"/>
            </a:avLst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prstDash val="sysDot"/>
            <a:head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4495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Storage</a:t>
            </a:r>
            <a:br>
              <a:rPr lang="en-US" sz="1200" dirty="0" smtClean="0"/>
            </a:br>
            <a:r>
              <a:rPr lang="en-US" sz="1200" dirty="0" smtClean="0"/>
              <a:t>Display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657600"/>
            <a:ext cx="762000" cy="61595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Tracking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2667001" y="4272448"/>
            <a:ext cx="3079493" cy="604352"/>
          </a:xfrm>
          <a:prstGeom prst="bentConnector3">
            <a:avLst>
              <a:gd name="adj1" fmla="val 1431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667000" y="4267200"/>
            <a:ext cx="1" cy="609598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19200" y="3200400"/>
            <a:ext cx="5257800" cy="1828800"/>
          </a:xfrm>
          <a:prstGeom prst="rect">
            <a:avLst/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1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134230" y="745501"/>
            <a:ext cx="1828800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3030" y="745501"/>
            <a:ext cx="18288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810000" y="533400"/>
            <a:ext cx="685800" cy="729002"/>
          </a:xfrm>
          <a:prstGeom prst="triangle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unched Tape 17"/>
          <p:cNvSpPr/>
          <p:nvPr/>
        </p:nvSpPr>
        <p:spPr>
          <a:xfrm rot="18937934">
            <a:off x="2386773" y="669300"/>
            <a:ext cx="762000" cy="381000"/>
          </a:xfrm>
          <a:prstGeom prst="flowChartPunchedTape">
            <a:avLst/>
          </a:prstGeom>
          <a:pattFill prst="ltHorz">
            <a:fgClr>
              <a:srgbClr val="FFFF00"/>
            </a:fgClr>
            <a:bgClr>
              <a:schemeClr val="accent1">
                <a:lumMod val="40000"/>
                <a:lumOff val="60000"/>
              </a:schemeClr>
            </a:bgClr>
          </a:patt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unched Tape 18"/>
          <p:cNvSpPr/>
          <p:nvPr/>
        </p:nvSpPr>
        <p:spPr>
          <a:xfrm rot="857979">
            <a:off x="2984289" y="2010655"/>
            <a:ext cx="1508979" cy="290413"/>
          </a:xfrm>
          <a:prstGeom prst="flowChartPunchedTape">
            <a:avLst/>
          </a:prstGeom>
          <a:pattFill prst="ltDnDiag">
            <a:fgClr>
              <a:schemeClr val="accent5"/>
            </a:fgClr>
            <a:bgClr>
              <a:schemeClr val="accent5">
                <a:lumMod val="60000"/>
                <a:lumOff val="40000"/>
              </a:schemeClr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29000" y="1524000"/>
            <a:ext cx="762000" cy="228600"/>
          </a:xfrm>
          <a:prstGeom prst="ellipse">
            <a:avLst/>
          </a:prstGeom>
          <a:pattFill prst="ltVert">
            <a:fgClr>
              <a:schemeClr val="accent2">
                <a:lumMod val="75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74550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1108" y="74550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30" idx="4"/>
            <a:endCxn id="35" idx="0"/>
          </p:cNvCxnSpPr>
          <p:nvPr/>
        </p:nvCxnSpPr>
        <p:spPr>
          <a:xfrm>
            <a:off x="3357103" y="3552437"/>
            <a:ext cx="7475" cy="345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4"/>
            <a:endCxn id="34" idx="7"/>
          </p:cNvCxnSpPr>
          <p:nvPr/>
        </p:nvCxnSpPr>
        <p:spPr>
          <a:xfrm flipH="1">
            <a:off x="3150784" y="3552437"/>
            <a:ext cx="206319" cy="365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4"/>
            <a:endCxn id="36" idx="1"/>
          </p:cNvCxnSpPr>
          <p:nvPr/>
        </p:nvCxnSpPr>
        <p:spPr>
          <a:xfrm>
            <a:off x="3357103" y="3552437"/>
            <a:ext cx="221269" cy="365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33" idx="0"/>
          </p:cNvCxnSpPr>
          <p:nvPr/>
        </p:nvCxnSpPr>
        <p:spPr>
          <a:xfrm>
            <a:off x="2904741" y="3552437"/>
            <a:ext cx="0" cy="345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3" idx="0"/>
          </p:cNvCxnSpPr>
          <p:nvPr/>
        </p:nvCxnSpPr>
        <p:spPr>
          <a:xfrm>
            <a:off x="4547733" y="3552437"/>
            <a:ext cx="7475" cy="345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7"/>
          </p:cNvCxnSpPr>
          <p:nvPr/>
        </p:nvCxnSpPr>
        <p:spPr>
          <a:xfrm flipH="1">
            <a:off x="4341414" y="3552437"/>
            <a:ext cx="206319" cy="365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4" idx="1"/>
          </p:cNvCxnSpPr>
          <p:nvPr/>
        </p:nvCxnSpPr>
        <p:spPr>
          <a:xfrm>
            <a:off x="4547733" y="3552437"/>
            <a:ext cx="221269" cy="365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0" idx="0"/>
          </p:cNvCxnSpPr>
          <p:nvPr/>
        </p:nvCxnSpPr>
        <p:spPr>
          <a:xfrm>
            <a:off x="5000496" y="3544901"/>
            <a:ext cx="0" cy="345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26" idx="7"/>
          </p:cNvCxnSpPr>
          <p:nvPr/>
        </p:nvCxnSpPr>
        <p:spPr>
          <a:xfrm flipH="1">
            <a:off x="2517037" y="3178955"/>
            <a:ext cx="500795" cy="21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4" idx="4"/>
            <a:endCxn id="27" idx="7"/>
          </p:cNvCxnSpPr>
          <p:nvPr/>
        </p:nvCxnSpPr>
        <p:spPr>
          <a:xfrm flipH="1">
            <a:off x="2743218" y="3186677"/>
            <a:ext cx="274613" cy="20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28" idx="0"/>
          </p:cNvCxnSpPr>
          <p:nvPr/>
        </p:nvCxnSpPr>
        <p:spPr>
          <a:xfrm flipH="1">
            <a:off x="2904741" y="3186677"/>
            <a:ext cx="11309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9" idx="0"/>
          </p:cNvCxnSpPr>
          <p:nvPr/>
        </p:nvCxnSpPr>
        <p:spPr>
          <a:xfrm>
            <a:off x="3017831" y="3186677"/>
            <a:ext cx="113091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4" idx="4"/>
            <a:endCxn id="30" idx="1"/>
          </p:cNvCxnSpPr>
          <p:nvPr/>
        </p:nvCxnSpPr>
        <p:spPr>
          <a:xfrm>
            <a:off x="3017831" y="3186677"/>
            <a:ext cx="274614" cy="20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4" idx="4"/>
            <a:endCxn id="31" idx="1"/>
          </p:cNvCxnSpPr>
          <p:nvPr/>
        </p:nvCxnSpPr>
        <p:spPr>
          <a:xfrm>
            <a:off x="3017831" y="3186677"/>
            <a:ext cx="500794" cy="20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612792" y="3178955"/>
            <a:ext cx="500795" cy="21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38973" y="3186677"/>
            <a:ext cx="274613" cy="20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5000496" y="3186677"/>
            <a:ext cx="11309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13586" y="3186677"/>
            <a:ext cx="113091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113586" y="3186677"/>
            <a:ext cx="274614" cy="20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13586" y="3186677"/>
            <a:ext cx="500794" cy="20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flipV="1">
            <a:off x="3102291" y="3806856"/>
            <a:ext cx="1190630" cy="457200"/>
          </a:xfrm>
          <a:prstGeom prst="arc">
            <a:avLst>
              <a:gd name="adj1" fmla="val 10826689"/>
              <a:gd name="adj2" fmla="val 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 flipV="1">
            <a:off x="3364578" y="3799320"/>
            <a:ext cx="1190630" cy="457200"/>
          </a:xfrm>
          <a:prstGeom prst="arc">
            <a:avLst>
              <a:gd name="adj1" fmla="val 10826689"/>
              <a:gd name="adj2" fmla="val 0"/>
            </a:avLst>
          </a:prstGeom>
          <a:ln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 flipV="1">
            <a:off x="3626865" y="3799320"/>
            <a:ext cx="1190630" cy="457200"/>
          </a:xfrm>
          <a:prstGeom prst="arc">
            <a:avLst>
              <a:gd name="adj1" fmla="val 10826689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flipV="1">
            <a:off x="4993924" y="3802279"/>
            <a:ext cx="1190630" cy="457200"/>
          </a:xfrm>
          <a:prstGeom prst="arc">
            <a:avLst>
              <a:gd name="adj1" fmla="val 10826689"/>
              <a:gd name="adj2" fmla="val 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/>
          <p:cNvSpPr/>
          <p:nvPr/>
        </p:nvSpPr>
        <p:spPr>
          <a:xfrm flipV="1">
            <a:off x="1714111" y="3810000"/>
            <a:ext cx="1190630" cy="457200"/>
          </a:xfrm>
          <a:prstGeom prst="arc">
            <a:avLst>
              <a:gd name="adj1" fmla="val 10826689"/>
              <a:gd name="adj2" fmla="val 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224341" y="3898296"/>
            <a:ext cx="661734" cy="137160"/>
            <a:chOff x="3041491" y="3637699"/>
            <a:chExt cx="661734" cy="137160"/>
          </a:xfrm>
        </p:grpSpPr>
        <p:sp>
          <p:nvSpPr>
            <p:cNvPr id="62" name="Oval 61"/>
            <p:cNvSpPr/>
            <p:nvPr/>
          </p:nvSpPr>
          <p:spPr>
            <a:xfrm>
              <a:off x="3041491" y="3637699"/>
              <a:ext cx="137160" cy="137160"/>
            </a:xfrm>
            <a:prstGeom prst="ellipse">
              <a:avLst/>
            </a:prstGeom>
            <a:pattFill prst="ltUpDiag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03778" y="3637699"/>
              <a:ext cx="137160" cy="137160"/>
            </a:xfrm>
            <a:prstGeom prst="ellipse">
              <a:avLst/>
            </a:prstGeom>
            <a:pattFill prst="narVert">
              <a:fgClr>
                <a:schemeClr val="accent2">
                  <a:lumMod val="75000"/>
                </a:schemeClr>
              </a:fgClr>
              <a:bgClr>
                <a:schemeClr val="accent2">
                  <a:lumMod val="60000"/>
                  <a:lumOff val="40000"/>
                </a:schemeClr>
              </a:bgClr>
            </a:patt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566065" y="3637699"/>
              <a:ext cx="137160" cy="137160"/>
            </a:xfrm>
            <a:prstGeom prst="ellipse">
              <a:avLst/>
            </a:prstGeom>
            <a:pattFill prst="ltDnDiag">
              <a:fgClr>
                <a:srgbClr val="E26F08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33711" y="3898296"/>
            <a:ext cx="661734" cy="137160"/>
            <a:chOff x="3041491" y="3637699"/>
            <a:chExt cx="661734" cy="137160"/>
          </a:xfrm>
        </p:grpSpPr>
        <p:sp>
          <p:nvSpPr>
            <p:cNvPr id="34" name="Oval 33"/>
            <p:cNvSpPr/>
            <p:nvPr/>
          </p:nvSpPr>
          <p:spPr>
            <a:xfrm>
              <a:off x="3041491" y="3637699"/>
              <a:ext cx="137160" cy="137160"/>
            </a:xfrm>
            <a:prstGeom prst="ellipse">
              <a:avLst/>
            </a:prstGeom>
            <a:pattFill prst="ltUpDiag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303778" y="3637699"/>
              <a:ext cx="137160" cy="137160"/>
            </a:xfrm>
            <a:prstGeom prst="ellipse">
              <a:avLst/>
            </a:prstGeom>
            <a:pattFill prst="narVert">
              <a:fgClr>
                <a:schemeClr val="accent2">
                  <a:lumMod val="75000"/>
                </a:schemeClr>
              </a:fgClr>
              <a:bgClr>
                <a:schemeClr val="accent2">
                  <a:lumMod val="60000"/>
                  <a:lumOff val="40000"/>
                </a:schemeClr>
              </a:bgClr>
            </a:patt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66065" y="3637699"/>
              <a:ext cx="137160" cy="137160"/>
            </a:xfrm>
            <a:prstGeom prst="ellipse">
              <a:avLst/>
            </a:prstGeom>
            <a:pattFill prst="ltDnDiag">
              <a:fgClr>
                <a:schemeClr val="accent5">
                  <a:lumMod val="75000"/>
                </a:schemeClr>
              </a:fgClr>
              <a:bgClr>
                <a:schemeClr val="accent5">
                  <a:lumMod val="60000"/>
                  <a:lumOff val="40000"/>
                </a:schemeClr>
              </a:bgClr>
            </a:patt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4931916" y="3890760"/>
            <a:ext cx="137160" cy="137160"/>
          </a:xfrm>
          <a:prstGeom prst="ellipse">
            <a:avLst/>
          </a:prstGeom>
          <a:pattFill prst="ltUpDiag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22146" y="3003797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56694" y="336955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682875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09056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35237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61418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587598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26391" y="30037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60939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87120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13301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39482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65663" y="3369557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91843" y="33695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36161" y="3898296"/>
            <a:ext cx="137160" cy="137160"/>
          </a:xfrm>
          <a:prstGeom prst="ellipse">
            <a:avLst/>
          </a:prstGeom>
          <a:pattFill prst="narHorz">
            <a:fgClr>
              <a:srgbClr val="FFFF00"/>
            </a:fgClr>
            <a:bgClr>
              <a:schemeClr val="accent1">
                <a:lumMod val="40000"/>
                <a:lumOff val="60000"/>
              </a:schemeClr>
            </a:bgClr>
          </a:patt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221541" y="28481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block</a:t>
            </a:r>
            <a:endParaRPr 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272780" y="28481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block</a:t>
            </a:r>
            <a:endParaRPr 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200279" y="3276600"/>
            <a:ext cx="11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ix neighbors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15000" y="3276600"/>
            <a:ext cx="11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ix neighbors</a:t>
            </a:r>
            <a:endParaRPr 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016673" y="3785465"/>
            <a:ext cx="79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features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070772" y="3807023"/>
            <a:ext cx="79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features</a:t>
            </a:r>
            <a:endParaRPr 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63387" y="4191000"/>
            <a:ext cx="64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match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5754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>
              <a:lumMod val="95000"/>
              <a:lumOff val="5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210</Words>
  <Application>Microsoft Macintosh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Hongfeng Yu</dc:creator>
  <cp:lastModifiedBy>Yang WANG</cp:lastModifiedBy>
  <cp:revision>37</cp:revision>
  <dcterms:created xsi:type="dcterms:W3CDTF">2013-02-06T02:25:35Z</dcterms:created>
  <dcterms:modified xsi:type="dcterms:W3CDTF">2013-02-09T05:35:46Z</dcterms:modified>
</cp:coreProperties>
</file>