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0" autoAdjust="0"/>
  </p:normalViewPr>
  <p:slideViewPr>
    <p:cSldViewPr>
      <p:cViewPr varScale="1">
        <p:scale>
          <a:sx n="159" d="100"/>
          <a:sy n="159" d="100"/>
        </p:scale>
        <p:origin x="-2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8EDB-602B-4AD3-A917-BC669308486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1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ave 10"/>
          <p:cNvSpPr/>
          <p:nvPr/>
        </p:nvSpPr>
        <p:spPr>
          <a:xfrm>
            <a:off x="2438400" y="2125851"/>
            <a:ext cx="2324100" cy="685800"/>
          </a:xfrm>
          <a:prstGeom prst="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/>
          <p:cNvSpPr/>
          <p:nvPr/>
        </p:nvSpPr>
        <p:spPr>
          <a:xfrm>
            <a:off x="2857500" y="2956302"/>
            <a:ext cx="4000500" cy="685800"/>
          </a:xfrm>
          <a:prstGeom prst="wav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9812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8708" y="19812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6217" y="19812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38400" y="162994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54291" y="162994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PE1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84358" y="162994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PE2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2209800"/>
            <a:ext cx="38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f</a:t>
            </a:r>
            <a:r>
              <a:rPr lang="en-US" sz="2400" b="1" i="1" baseline="-25000" dirty="0" err="1" smtClean="0"/>
              <a:t>a</a:t>
            </a:r>
            <a:endParaRPr lang="en-US" sz="2400" b="1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96471" y="3068369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f</a:t>
            </a:r>
            <a:r>
              <a:rPr lang="en-US" sz="2400" b="1" i="1" baseline="-25000" dirty="0" err="1"/>
              <a:t>b</a:t>
            </a:r>
            <a:endParaRPr lang="en-US" sz="2400" b="1" i="1" baseline="-25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11680" y="4114800"/>
            <a:ext cx="1645920" cy="773567"/>
            <a:chOff x="1981200" y="4148953"/>
            <a:chExt cx="1645920" cy="773567"/>
          </a:xfrm>
          <a:noFill/>
        </p:grpSpPr>
        <p:sp>
          <p:nvSpPr>
            <p:cNvPr id="21" name="TextBox 20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</a:t>
              </a:r>
              <a:r>
                <a:rPr lang="en-US" i="1" dirty="0" smtClean="0"/>
                <a:t>    </a:t>
              </a:r>
              <a:r>
                <a:rPr lang="en-US" dirty="0" smtClean="0"/>
                <a:t>   0</a:t>
              </a:r>
              <a:endParaRPr lang="en-US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1"/>
              <a:endCxn id="45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/>
                <a:t>b</a:t>
              </a:r>
              <a:r>
                <a:rPr lang="en-US" i="1" baseline="-25000" dirty="0" smtClean="0"/>
                <a:t>_0</a:t>
              </a:r>
              <a:r>
                <a:rPr lang="en-US" i="1" dirty="0" smtClean="0"/>
                <a:t>    </a:t>
              </a:r>
              <a:r>
                <a:rPr lang="en-US" dirty="0" smtClean="0"/>
                <a:t>   0</a:t>
              </a:r>
              <a:endParaRPr lang="en-US" baseline="-25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896296" y="4114800"/>
            <a:ext cx="1645920" cy="773567"/>
            <a:chOff x="1981200" y="4148953"/>
            <a:chExt cx="1645920" cy="773567"/>
          </a:xfrm>
          <a:noFill/>
        </p:grpSpPr>
        <p:sp>
          <p:nvSpPr>
            <p:cNvPr id="72" name="TextBox 71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a_1</a:t>
              </a:r>
              <a:r>
                <a:rPr lang="en-US" i="1" dirty="0" smtClean="0"/>
                <a:t>    </a:t>
              </a:r>
              <a:r>
                <a:rPr lang="en-US" dirty="0" smtClean="0"/>
                <a:t>   1</a:t>
              </a:r>
              <a:endParaRPr lang="en-US" baseline="-25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73" idx="1"/>
              <a:endCxn id="73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b_1</a:t>
              </a:r>
              <a:r>
                <a:rPr lang="en-US" i="1" dirty="0" smtClean="0"/>
                <a:t>    </a:t>
              </a:r>
              <a:r>
                <a:rPr lang="en-US" dirty="0" smtClean="0"/>
                <a:t>   1</a:t>
              </a:r>
              <a:endParaRPr lang="en-US" baseline="-25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80914" y="4114800"/>
            <a:ext cx="1645920" cy="773567"/>
            <a:chOff x="1981200" y="4148953"/>
            <a:chExt cx="1645920" cy="773567"/>
          </a:xfrm>
          <a:noFill/>
        </p:grpSpPr>
        <p:sp>
          <p:nvSpPr>
            <p:cNvPr id="78" name="TextBox 77"/>
            <p:cNvSpPr txBox="1"/>
            <p:nvPr/>
          </p:nvSpPr>
          <p:spPr>
            <a:xfrm>
              <a:off x="1981200" y="4148953"/>
              <a:ext cx="128016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b_2</a:t>
              </a:r>
              <a:r>
                <a:rPr lang="en-US" i="1" dirty="0" smtClean="0"/>
                <a:t>    </a:t>
              </a:r>
              <a:r>
                <a:rPr lang="en-US" dirty="0" smtClean="0"/>
                <a:t>   </a:t>
              </a:r>
              <a:r>
                <a:rPr lang="en-US" dirty="0"/>
                <a:t>2</a:t>
              </a:r>
              <a:endParaRPr lang="en-US" baseline="-25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11680" y="5023417"/>
            <a:ext cx="1645920" cy="773567"/>
            <a:chOff x="1981200" y="4148953"/>
            <a:chExt cx="1645920" cy="773567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1"/>
              <a:endCxn id="85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96296" y="5023417"/>
            <a:ext cx="1645921" cy="773567"/>
            <a:chOff x="1981199" y="4148953"/>
            <a:chExt cx="1645921" cy="773567"/>
          </a:xfrm>
          <a:noFill/>
        </p:grpSpPr>
        <p:sp>
          <p:nvSpPr>
            <p:cNvPr id="90" name="TextBox 89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91" idx="1"/>
              <a:endCxn id="91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981199" y="4533275"/>
              <a:ext cx="15443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b_012</a:t>
              </a:r>
              <a:r>
                <a:rPr lang="en-US" i="1" dirty="0" smtClean="0"/>
                <a:t> 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780914" y="5023417"/>
            <a:ext cx="1645920" cy="773567"/>
            <a:chOff x="1981200" y="4148953"/>
            <a:chExt cx="1645920" cy="773567"/>
          </a:xfrm>
          <a:noFill/>
        </p:grpSpPr>
        <p:sp>
          <p:nvSpPr>
            <p:cNvPr id="96" name="TextBox 95"/>
            <p:cNvSpPr txBox="1"/>
            <p:nvPr/>
          </p:nvSpPr>
          <p:spPr>
            <a:xfrm>
              <a:off x="1981200" y="4148953"/>
              <a:ext cx="128016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97" idx="1"/>
              <a:endCxn id="97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b_12</a:t>
              </a:r>
              <a:r>
                <a:rPr lang="en-US" i="1" dirty="0" smtClean="0"/>
                <a:t>    </a:t>
              </a:r>
              <a:r>
                <a:rPr lang="en-US" dirty="0" smtClean="0"/>
                <a:t>  1, 2</a:t>
              </a:r>
              <a:endParaRPr lang="en-US" baseline="-25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011680" y="5932033"/>
            <a:ext cx="1645920" cy="773567"/>
            <a:chOff x="1981200" y="4148953"/>
            <a:chExt cx="1645920" cy="773567"/>
          </a:xfrm>
          <a:noFill/>
        </p:grpSpPr>
        <p:sp>
          <p:nvSpPr>
            <p:cNvPr id="102" name="TextBox 101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>
              <a:stCxn id="103" idx="1"/>
              <a:endCxn id="103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981200" y="4533275"/>
              <a:ext cx="157115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b_012</a:t>
              </a:r>
              <a:r>
                <a:rPr lang="en-US" i="1" dirty="0" smtClean="0"/>
                <a:t>    </a:t>
              </a:r>
              <a:r>
                <a:rPr lang="en-US" dirty="0" smtClean="0"/>
                <a:t> 0, 1, 2</a:t>
              </a:r>
              <a:endParaRPr lang="en-US" baseline="-250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96296" y="5932033"/>
            <a:ext cx="1645921" cy="773567"/>
            <a:chOff x="1981199" y="4148953"/>
            <a:chExt cx="1645921" cy="773567"/>
          </a:xfrm>
          <a:noFill/>
        </p:grpSpPr>
        <p:sp>
          <p:nvSpPr>
            <p:cNvPr id="108" name="TextBox 107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9" idx="1"/>
              <a:endCxn id="109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81199" y="4533275"/>
              <a:ext cx="15443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b_012</a:t>
              </a:r>
              <a:r>
                <a:rPr lang="en-US" i="1" dirty="0" smtClean="0"/>
                <a:t> 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780914" y="5932033"/>
            <a:ext cx="1645920" cy="773567"/>
            <a:chOff x="1981200" y="4148953"/>
            <a:chExt cx="1645920" cy="773567"/>
          </a:xfrm>
          <a:noFill/>
        </p:grpSpPr>
        <p:sp>
          <p:nvSpPr>
            <p:cNvPr id="114" name="TextBox 113"/>
            <p:cNvSpPr txBox="1"/>
            <p:nvPr/>
          </p:nvSpPr>
          <p:spPr>
            <a:xfrm>
              <a:off x="1981200" y="4148953"/>
              <a:ext cx="128016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115" idx="1"/>
              <a:endCxn id="115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981200" y="4533275"/>
              <a:ext cx="16459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b_012</a:t>
              </a:r>
              <a:r>
                <a:rPr lang="en-US" i="1" dirty="0" smtClean="0"/>
                <a:t>    </a:t>
              </a:r>
              <a:r>
                <a:rPr lang="en-US" dirty="0" smtClean="0"/>
                <a:t> 0, 1, 2</a:t>
              </a:r>
              <a:endParaRPr lang="en-US" baseline="-25000" dirty="0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1219200" y="4967990"/>
            <a:ext cx="6477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88606" y="524655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088606" y="6155174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19200" y="5882390"/>
            <a:ext cx="6477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2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1523999" y="685800"/>
            <a:ext cx="4165475" cy="685800"/>
          </a:xfrm>
          <a:prstGeom prst="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27646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4308" y="27646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1817" y="27646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-762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39891" y="-762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69958" y="-762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3985" y="833735"/>
            <a:ext cx="36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f</a:t>
            </a:r>
            <a:r>
              <a:rPr lang="en-US" sz="2400" b="1" i="1" baseline="-25000" dirty="0"/>
              <a:t>c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097280" y="2209800"/>
            <a:ext cx="1645920" cy="407807"/>
            <a:chOff x="2011680" y="2209800"/>
            <a:chExt cx="1645920" cy="407807"/>
          </a:xfrm>
        </p:grpSpPr>
        <p:sp>
          <p:nvSpPr>
            <p:cNvPr id="15" name="TextBox 14"/>
            <p:cNvSpPr txBox="1"/>
            <p:nvPr/>
          </p:nvSpPr>
          <p:spPr>
            <a:xfrm>
              <a:off x="20116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609600" y="821529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t</a:t>
            </a:r>
            <a:r>
              <a:rPr lang="en-US" sz="2400" b="1" i="1" baseline="-25000" dirty="0" err="1" smtClean="0"/>
              <a:t>i</a:t>
            </a:r>
            <a:endParaRPr lang="en-US" sz="2400" b="1" i="1" baseline="-25000" dirty="0"/>
          </a:p>
        </p:txBody>
      </p:sp>
      <p:sp>
        <p:nvSpPr>
          <p:cNvPr id="106" name="Rectangle 105"/>
          <p:cNvSpPr/>
          <p:nvPr/>
        </p:nvSpPr>
        <p:spPr>
          <a:xfrm>
            <a:off x="6553200" y="27646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087482" y="-76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PE3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966720" y="2209800"/>
            <a:ext cx="1645920" cy="407807"/>
            <a:chOff x="3886200" y="2209800"/>
            <a:chExt cx="1645920" cy="407807"/>
          </a:xfrm>
        </p:grpSpPr>
        <p:sp>
          <p:nvSpPr>
            <p:cNvPr id="108" name="TextBox 107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4836160" y="2209800"/>
            <a:ext cx="1645920" cy="407807"/>
            <a:chOff x="5745480" y="2209800"/>
            <a:chExt cx="1645920" cy="407807"/>
          </a:xfrm>
        </p:grpSpPr>
        <p:sp>
          <p:nvSpPr>
            <p:cNvPr id="111" name="TextBox 110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705600" y="2251847"/>
            <a:ext cx="1645920" cy="365760"/>
            <a:chOff x="7620000" y="2251847"/>
            <a:chExt cx="1645920" cy="365760"/>
          </a:xfrm>
        </p:grpSpPr>
        <p:sp>
          <p:nvSpPr>
            <p:cNvPr id="115" name="Rectangle 114"/>
            <p:cNvSpPr/>
            <p:nvPr/>
          </p:nvSpPr>
          <p:spPr>
            <a:xfrm>
              <a:off x="76200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82296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Wave 120"/>
          <p:cNvSpPr/>
          <p:nvPr/>
        </p:nvSpPr>
        <p:spPr>
          <a:xfrm>
            <a:off x="3559955" y="3745468"/>
            <a:ext cx="4165475" cy="685800"/>
          </a:xfrm>
          <a:prstGeom prst="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066800" y="3200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894308" y="3200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721817" y="3200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07501" y="3883967"/>
            <a:ext cx="36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f</a:t>
            </a:r>
            <a:r>
              <a:rPr lang="en-US" sz="2400" b="1" i="1" baseline="-25000" dirty="0"/>
              <a:t>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33400" y="3745468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t</a:t>
            </a:r>
            <a:r>
              <a:rPr lang="en-US" sz="2400" b="1" i="1" baseline="-25000" dirty="0" smtClean="0"/>
              <a:t>i+1</a:t>
            </a:r>
            <a:endParaRPr lang="en-US" sz="2400" b="1" i="1" baseline="-25000" dirty="0"/>
          </a:p>
        </p:txBody>
      </p:sp>
      <p:sp>
        <p:nvSpPr>
          <p:cNvPr id="127" name="Rectangle 126"/>
          <p:cNvSpPr/>
          <p:nvPr/>
        </p:nvSpPr>
        <p:spPr>
          <a:xfrm>
            <a:off x="6553200" y="3200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4419600" y="2743200"/>
            <a:ext cx="609600" cy="381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1091348" y="5181600"/>
            <a:ext cx="1645920" cy="407807"/>
            <a:chOff x="2011680" y="2209800"/>
            <a:chExt cx="1645920" cy="407807"/>
          </a:xfrm>
        </p:grpSpPr>
        <p:sp>
          <p:nvSpPr>
            <p:cNvPr id="130" name="TextBox 129"/>
            <p:cNvSpPr txBox="1"/>
            <p:nvPr/>
          </p:nvSpPr>
          <p:spPr>
            <a:xfrm>
              <a:off x="2011680" y="220980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960788" y="5181600"/>
            <a:ext cx="1645920" cy="407807"/>
            <a:chOff x="3886200" y="2209800"/>
            <a:chExt cx="1645920" cy="407807"/>
          </a:xfrm>
        </p:grpSpPr>
        <p:sp>
          <p:nvSpPr>
            <p:cNvPr id="134" name="TextBox 133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830228" y="5181600"/>
            <a:ext cx="1645920" cy="407807"/>
            <a:chOff x="5745480" y="2209800"/>
            <a:chExt cx="1645920" cy="407807"/>
          </a:xfrm>
        </p:grpSpPr>
        <p:sp>
          <p:nvSpPr>
            <p:cNvPr id="138" name="TextBox 137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6736080" y="5181600"/>
            <a:ext cx="1645920" cy="407807"/>
            <a:chOff x="5745480" y="2209800"/>
            <a:chExt cx="1645920" cy="407807"/>
          </a:xfrm>
        </p:grpSpPr>
        <p:sp>
          <p:nvSpPr>
            <p:cNvPr id="146" name="TextBox 145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c_3</a:t>
              </a:r>
              <a:r>
                <a:rPr lang="en-US" i="1" dirty="0" smtClean="0"/>
                <a:t>      </a:t>
              </a:r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/>
          <p:cNvCxnSpPr/>
          <p:nvPr/>
        </p:nvCxnSpPr>
        <p:spPr>
          <a:xfrm>
            <a:off x="835784" y="5715000"/>
            <a:ext cx="76224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34784" y="57912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91348" y="5791200"/>
            <a:ext cx="1645920" cy="407807"/>
            <a:chOff x="2011680" y="2209800"/>
            <a:chExt cx="1645920" cy="407807"/>
          </a:xfrm>
        </p:grpSpPr>
        <p:sp>
          <p:nvSpPr>
            <p:cNvPr id="154" name="TextBox 153"/>
            <p:cNvSpPr txBox="1"/>
            <p:nvPr/>
          </p:nvSpPr>
          <p:spPr>
            <a:xfrm>
              <a:off x="2011680" y="220980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2960788" y="5791200"/>
            <a:ext cx="1645920" cy="407807"/>
            <a:chOff x="3886200" y="2209800"/>
            <a:chExt cx="1645920" cy="407807"/>
          </a:xfrm>
        </p:grpSpPr>
        <p:sp>
          <p:nvSpPr>
            <p:cNvPr id="158" name="TextBox 157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</a:t>
              </a:r>
              <a:r>
                <a:rPr lang="en-US" i="1" dirty="0" smtClean="0"/>
                <a:t>   </a:t>
              </a:r>
              <a:r>
                <a:rPr lang="en-US" dirty="0"/>
                <a:t> </a:t>
              </a:r>
              <a:r>
                <a:rPr lang="en-US" dirty="0" smtClean="0"/>
                <a:t> 1, 2</a:t>
              </a:r>
              <a:endParaRPr lang="en-US" baseline="-250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4830228" y="5791200"/>
            <a:ext cx="1645920" cy="407807"/>
            <a:chOff x="5745480" y="2209800"/>
            <a:chExt cx="1645920" cy="407807"/>
          </a:xfrm>
        </p:grpSpPr>
        <p:sp>
          <p:nvSpPr>
            <p:cNvPr id="162" name="TextBox 161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</a:t>
              </a:r>
              <a:r>
                <a:rPr lang="en-US" i="1" dirty="0" smtClean="0"/>
                <a:t>   </a:t>
              </a:r>
              <a:r>
                <a:rPr lang="en-US" dirty="0" smtClean="0"/>
                <a:t> 1, 2</a:t>
              </a:r>
              <a:endParaRPr lang="en-US" baseline="-250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6736080" y="5791200"/>
            <a:ext cx="1645920" cy="407807"/>
            <a:chOff x="5745480" y="2209800"/>
            <a:chExt cx="1645920" cy="407807"/>
          </a:xfrm>
        </p:grpSpPr>
        <p:sp>
          <p:nvSpPr>
            <p:cNvPr id="166" name="TextBox 165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c_3</a:t>
              </a:r>
              <a:r>
                <a:rPr lang="en-US" i="1" dirty="0" smtClean="0"/>
                <a:t>      </a:t>
              </a:r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/>
        </p:nvCxnSpPr>
        <p:spPr>
          <a:xfrm>
            <a:off x="835784" y="6324600"/>
            <a:ext cx="76224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28600" y="6373993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085164" y="6373993"/>
            <a:ext cx="1645920" cy="407807"/>
            <a:chOff x="2011680" y="2209800"/>
            <a:chExt cx="1645920" cy="407807"/>
          </a:xfrm>
        </p:grpSpPr>
        <p:sp>
          <p:nvSpPr>
            <p:cNvPr id="173" name="TextBox 172"/>
            <p:cNvSpPr txBox="1"/>
            <p:nvPr/>
          </p:nvSpPr>
          <p:spPr>
            <a:xfrm>
              <a:off x="2011680" y="220980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2954604" y="6373993"/>
            <a:ext cx="1645920" cy="407807"/>
            <a:chOff x="3886200" y="2209800"/>
            <a:chExt cx="1645920" cy="407807"/>
          </a:xfrm>
        </p:grpSpPr>
        <p:sp>
          <p:nvSpPr>
            <p:cNvPr id="177" name="TextBox 176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</a:t>
              </a:r>
              <a:r>
                <a:rPr lang="en-US" i="1" dirty="0" smtClean="0"/>
                <a:t>   </a:t>
              </a:r>
              <a:r>
                <a:rPr lang="en-US" dirty="0"/>
                <a:t> </a:t>
              </a:r>
              <a:r>
                <a:rPr lang="en-US" dirty="0" smtClean="0"/>
                <a:t> 1, 2</a:t>
              </a:r>
              <a:endParaRPr lang="en-US" baseline="-2500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824044" y="6373993"/>
            <a:ext cx="1645920" cy="407807"/>
            <a:chOff x="5745480" y="2209800"/>
            <a:chExt cx="1645920" cy="407807"/>
          </a:xfrm>
        </p:grpSpPr>
        <p:sp>
          <p:nvSpPr>
            <p:cNvPr id="181" name="TextBox 180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</a:t>
              </a:r>
              <a:r>
                <a:rPr lang="en-US" dirty="0"/>
                <a:t> </a:t>
              </a:r>
              <a:r>
                <a:rPr lang="en-US" dirty="0" smtClean="0"/>
                <a:t>1, 2, 3</a:t>
              </a:r>
              <a:endParaRPr lang="en-US" baseline="-25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6729896" y="6373993"/>
            <a:ext cx="1645920" cy="407807"/>
            <a:chOff x="5745480" y="2209800"/>
            <a:chExt cx="1645920" cy="407807"/>
          </a:xfrm>
        </p:grpSpPr>
        <p:sp>
          <p:nvSpPr>
            <p:cNvPr id="185" name="TextBox 184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</a:t>
              </a:r>
              <a:r>
                <a:rPr lang="en-US" dirty="0" smtClean="0"/>
                <a:t> 1, 2, 3</a:t>
              </a:r>
              <a:endParaRPr lang="en-US" baseline="-250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/>
          <p:cNvCxnSpPr/>
          <p:nvPr/>
        </p:nvCxnSpPr>
        <p:spPr>
          <a:xfrm>
            <a:off x="835784" y="6934200"/>
            <a:ext cx="76224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28600" y="6983593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3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1085164" y="6983593"/>
            <a:ext cx="1645920" cy="407807"/>
            <a:chOff x="2011680" y="2209800"/>
            <a:chExt cx="1645920" cy="407807"/>
          </a:xfrm>
        </p:grpSpPr>
        <p:sp>
          <p:nvSpPr>
            <p:cNvPr id="191" name="TextBox 190"/>
            <p:cNvSpPr txBox="1"/>
            <p:nvPr/>
          </p:nvSpPr>
          <p:spPr>
            <a:xfrm>
              <a:off x="2011680" y="220980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2954604" y="6983593"/>
            <a:ext cx="1645920" cy="407807"/>
            <a:chOff x="3886200" y="2209800"/>
            <a:chExt cx="1645920" cy="407807"/>
          </a:xfrm>
        </p:grpSpPr>
        <p:sp>
          <p:nvSpPr>
            <p:cNvPr id="195" name="TextBox 194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 </a:t>
              </a:r>
              <a:r>
                <a:rPr lang="en-US" dirty="0" smtClean="0"/>
                <a:t> 1, 2, 3</a:t>
              </a:r>
              <a:endParaRPr lang="en-US" baseline="-250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4824044" y="6983593"/>
            <a:ext cx="1645920" cy="407807"/>
            <a:chOff x="5745480" y="2209800"/>
            <a:chExt cx="1645920" cy="407807"/>
          </a:xfrm>
        </p:grpSpPr>
        <p:sp>
          <p:nvSpPr>
            <p:cNvPr id="199" name="TextBox 198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</a:t>
              </a:r>
              <a:r>
                <a:rPr lang="en-US" dirty="0"/>
                <a:t> </a:t>
              </a:r>
              <a:r>
                <a:rPr lang="en-US" dirty="0" smtClean="0"/>
                <a:t>1, 2, 3</a:t>
              </a:r>
              <a:endParaRPr lang="en-US" baseline="-25000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6729896" y="6983593"/>
            <a:ext cx="1645920" cy="407807"/>
            <a:chOff x="5745480" y="2209800"/>
            <a:chExt cx="1645920" cy="407807"/>
          </a:xfrm>
        </p:grpSpPr>
        <p:sp>
          <p:nvSpPr>
            <p:cNvPr id="203" name="TextBox 202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</a:t>
              </a:r>
              <a:r>
                <a:rPr lang="en-US" dirty="0" smtClean="0"/>
                <a:t> 1, 2, 3</a:t>
              </a:r>
              <a:endParaRPr lang="en-US" baseline="-25000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896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157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Hongfeng Yu</dc:creator>
  <cp:lastModifiedBy>Hongfeng Yu</cp:lastModifiedBy>
  <cp:revision>7</cp:revision>
  <dcterms:created xsi:type="dcterms:W3CDTF">2013-02-06T02:25:35Z</dcterms:created>
  <dcterms:modified xsi:type="dcterms:W3CDTF">2013-02-06T05:16:47Z</dcterms:modified>
</cp:coreProperties>
</file>