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traight Connector 223"/>
          <p:cNvCxnSpPr/>
          <p:nvPr/>
        </p:nvCxnSpPr>
        <p:spPr>
          <a:xfrm>
            <a:off x="3064874" y="4123484"/>
            <a:ext cx="0" cy="518098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623333" y="4123612"/>
            <a:ext cx="0" cy="526654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9" idx="0"/>
          </p:cNvCxnSpPr>
          <p:nvPr/>
        </p:nvCxnSpPr>
        <p:spPr>
          <a:xfrm flipH="1">
            <a:off x="3060786" y="762000"/>
            <a:ext cx="4088" cy="3361484"/>
          </a:xfrm>
          <a:prstGeom prst="line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792188" y="426720"/>
            <a:ext cx="98733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Master Bath</a:t>
            </a:r>
            <a:endParaRPr lang="en-US" sz="1100" dirty="0"/>
          </a:p>
        </p:txBody>
      </p:sp>
      <p:cxnSp>
        <p:nvCxnSpPr>
          <p:cNvPr id="212" name="Straight Connector 211"/>
          <p:cNvCxnSpPr/>
          <p:nvPr/>
        </p:nvCxnSpPr>
        <p:spPr>
          <a:xfrm>
            <a:off x="4981000" y="3028611"/>
            <a:ext cx="2402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391400" y="304800"/>
            <a:ext cx="381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8464" y="5638800"/>
            <a:ext cx="838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467600" y="49530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96200" y="49530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6200" y="5329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51732" y="5345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7574280" y="5059680"/>
            <a:ext cx="259532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45" idx="0"/>
          </p:cNvCxnSpPr>
          <p:nvPr/>
        </p:nvCxnSpPr>
        <p:spPr>
          <a:xfrm>
            <a:off x="1212122" y="4642005"/>
            <a:ext cx="37561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6200000">
            <a:off x="6423434" y="2911067"/>
            <a:ext cx="259532" cy="228600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8234" y="228600"/>
            <a:ext cx="9873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 Original House</a:t>
            </a:r>
            <a:endParaRPr lang="en-US" sz="1100" dirty="0"/>
          </a:p>
        </p:txBody>
      </p:sp>
      <p:cxnSp>
        <p:nvCxnSpPr>
          <p:cNvPr id="104" name="Straight Connector 103"/>
          <p:cNvCxnSpPr>
            <a:endCxn id="99" idx="0"/>
          </p:cNvCxnSpPr>
          <p:nvPr/>
        </p:nvCxnSpPr>
        <p:spPr>
          <a:xfrm>
            <a:off x="4975286" y="609600"/>
            <a:ext cx="0" cy="13888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9" idx="0"/>
            <a:endCxn id="146" idx="0"/>
          </p:cNvCxnSpPr>
          <p:nvPr/>
        </p:nvCxnSpPr>
        <p:spPr>
          <a:xfrm flipH="1">
            <a:off x="4968239" y="1998462"/>
            <a:ext cx="7047" cy="26434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07718" y="1524000"/>
            <a:ext cx="0" cy="18066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539039" y="1997447"/>
            <a:ext cx="4419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14202" y="1828800"/>
            <a:ext cx="242996" cy="322296"/>
            <a:chOff x="4435683" y="2277124"/>
            <a:chExt cx="242996" cy="322296"/>
          </a:xfrm>
        </p:grpSpPr>
        <p:grpSp>
          <p:nvGrpSpPr>
            <p:cNvPr id="88" name="Group 87"/>
            <p:cNvGrpSpPr/>
            <p:nvPr/>
          </p:nvGrpSpPr>
          <p:grpSpPr>
            <a:xfrm>
              <a:off x="4495798" y="2277124"/>
              <a:ext cx="182881" cy="322296"/>
              <a:chOff x="4724400" y="2681289"/>
              <a:chExt cx="182881" cy="322296"/>
            </a:xfrm>
            <a:solidFill>
              <a:schemeClr val="bg1"/>
            </a:solidFill>
          </p:grpSpPr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>
                <a:off x="4724401" y="2842501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>
                <a:spLocks noChangeAspect="1"/>
              </p:cNvSpPr>
              <p:nvPr/>
            </p:nvSpPr>
            <p:spPr>
              <a:xfrm rot="10800000">
                <a:off x="4724400" y="2681289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Isosceles Triangle 98"/>
            <p:cNvSpPr>
              <a:spLocks noChangeAspect="1"/>
            </p:cNvSpPr>
            <p:nvPr/>
          </p:nvSpPr>
          <p:spPr>
            <a:xfrm rot="5400000">
              <a:off x="4424785" y="236624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4539039" y="609600"/>
            <a:ext cx="0" cy="1387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965757" y="1521683"/>
            <a:ext cx="426722" cy="23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266353" y="426720"/>
            <a:ext cx="98733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Floor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977768" y="4664992"/>
            <a:ext cx="0" cy="288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969346" y="3962400"/>
            <a:ext cx="182881" cy="322296"/>
            <a:chOff x="4724400" y="2681289"/>
            <a:chExt cx="182881" cy="322296"/>
          </a:xfrm>
          <a:solidFill>
            <a:schemeClr val="bg1"/>
          </a:solidFill>
        </p:grpSpPr>
        <p:sp>
          <p:nvSpPr>
            <p:cNvPr id="138" name="Isosceles Triangle 137"/>
            <p:cNvSpPr>
              <a:spLocks noChangeAspect="1"/>
            </p:cNvSpPr>
            <p:nvPr/>
          </p:nvSpPr>
          <p:spPr>
            <a:xfrm>
              <a:off x="4724401" y="284250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>
              <a:spLocks noChangeAspect="1"/>
            </p:cNvSpPr>
            <p:nvPr/>
          </p:nvSpPr>
          <p:spPr>
            <a:xfrm rot="10800000">
              <a:off x="4724400" y="2681289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>
            <a:endCxn id="163" idx="0"/>
          </p:cNvCxnSpPr>
          <p:nvPr/>
        </p:nvCxnSpPr>
        <p:spPr>
          <a:xfrm flipH="1">
            <a:off x="3487507" y="625930"/>
            <a:ext cx="15240" cy="1946745"/>
          </a:xfrm>
          <a:prstGeom prst="line">
            <a:avLst/>
          </a:prstGeom>
          <a:ln w="381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816684" y="4480793"/>
            <a:ext cx="242996" cy="322296"/>
            <a:chOff x="2909231" y="1837420"/>
            <a:chExt cx="242996" cy="322296"/>
          </a:xfrm>
        </p:grpSpPr>
        <p:grpSp>
          <p:nvGrpSpPr>
            <p:cNvPr id="144" name="Group 143"/>
            <p:cNvGrpSpPr/>
            <p:nvPr/>
          </p:nvGrpSpPr>
          <p:grpSpPr>
            <a:xfrm>
              <a:off x="2969346" y="1837420"/>
              <a:ext cx="182881" cy="322296"/>
              <a:chOff x="4724400" y="2681289"/>
              <a:chExt cx="182881" cy="322296"/>
            </a:xfrm>
            <a:solidFill>
              <a:schemeClr val="bg1"/>
            </a:solidFill>
          </p:grpSpPr>
          <p:sp>
            <p:nvSpPr>
              <p:cNvPr id="145" name="Isosceles Triangle 144"/>
              <p:cNvSpPr>
                <a:spLocks noChangeAspect="1"/>
              </p:cNvSpPr>
              <p:nvPr/>
            </p:nvSpPr>
            <p:spPr>
              <a:xfrm>
                <a:off x="4724401" y="2842501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10800000">
                <a:off x="4724400" y="2681289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Isosceles Triangle 147"/>
            <p:cNvSpPr>
              <a:spLocks noChangeAspect="1"/>
            </p:cNvSpPr>
            <p:nvPr/>
          </p:nvSpPr>
          <p:spPr>
            <a:xfrm rot="5400000">
              <a:off x="2898333" y="1926540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158"/>
          <p:cNvCxnSpPr>
            <a:endCxn id="177" idx="3"/>
          </p:cNvCxnSpPr>
          <p:nvPr/>
        </p:nvCxnSpPr>
        <p:spPr>
          <a:xfrm flipH="1">
            <a:off x="1621424" y="778330"/>
            <a:ext cx="1909" cy="3184070"/>
          </a:xfrm>
          <a:prstGeom prst="line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529984" y="3962400"/>
            <a:ext cx="182881" cy="322296"/>
            <a:chOff x="4724400" y="2681289"/>
            <a:chExt cx="182881" cy="322296"/>
          </a:xfrm>
          <a:solidFill>
            <a:schemeClr val="bg1"/>
          </a:solidFill>
        </p:grpSpPr>
        <p:sp>
          <p:nvSpPr>
            <p:cNvPr id="176" name="Isosceles Triangle 175"/>
            <p:cNvSpPr>
              <a:spLocks noChangeAspect="1"/>
            </p:cNvSpPr>
            <p:nvPr/>
          </p:nvSpPr>
          <p:spPr>
            <a:xfrm>
              <a:off x="4724401" y="284250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>
              <a:spLocks noChangeAspect="1"/>
            </p:cNvSpPr>
            <p:nvPr/>
          </p:nvSpPr>
          <p:spPr>
            <a:xfrm rot="10800000">
              <a:off x="4724400" y="2681289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Connector 160"/>
          <p:cNvCxnSpPr>
            <a:endCxn id="166" idx="0"/>
          </p:cNvCxnSpPr>
          <p:nvPr/>
        </p:nvCxnSpPr>
        <p:spPr>
          <a:xfrm flipH="1">
            <a:off x="2040525" y="625930"/>
            <a:ext cx="15240" cy="1946745"/>
          </a:xfrm>
          <a:prstGeom prst="line">
            <a:avLst/>
          </a:prstGeom>
          <a:ln w="381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356418" y="426720"/>
            <a:ext cx="98733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Sunroom </a:t>
            </a:r>
          </a:p>
        </p:txBody>
      </p:sp>
      <p:sp>
        <p:nvSpPr>
          <p:cNvPr id="182" name="Flowchart: Connector 181"/>
          <p:cNvSpPr/>
          <p:nvPr/>
        </p:nvSpPr>
        <p:spPr>
          <a:xfrm>
            <a:off x="5321991" y="2924631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7397859" y="625930"/>
            <a:ext cx="0" cy="4327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>
            <a:off x="7272292" y="1166579"/>
            <a:ext cx="259532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6927708" y="2862313"/>
            <a:ext cx="182881" cy="322296"/>
            <a:chOff x="5074919" y="3716304"/>
            <a:chExt cx="182881" cy="322296"/>
          </a:xfrm>
        </p:grpSpPr>
        <p:sp>
          <p:nvSpPr>
            <p:cNvPr id="84" name="Isosceles Triangle 83"/>
            <p:cNvSpPr>
              <a:spLocks noChangeAspect="1"/>
            </p:cNvSpPr>
            <p:nvPr/>
          </p:nvSpPr>
          <p:spPr>
            <a:xfrm>
              <a:off x="5074920" y="3877516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>
              <a:spLocks noChangeAspect="1"/>
            </p:cNvSpPr>
            <p:nvPr/>
          </p:nvSpPr>
          <p:spPr>
            <a:xfrm rot="10800000">
              <a:off x="5074919" y="371630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5400000">
            <a:off x="6013307" y="2862314"/>
            <a:ext cx="182881" cy="322296"/>
            <a:chOff x="5074919" y="3716304"/>
            <a:chExt cx="182881" cy="322296"/>
          </a:xfrm>
        </p:grpSpPr>
        <p:sp>
          <p:nvSpPr>
            <p:cNvPr id="87" name="Isosceles Triangle 86"/>
            <p:cNvSpPr>
              <a:spLocks noChangeAspect="1"/>
            </p:cNvSpPr>
            <p:nvPr/>
          </p:nvSpPr>
          <p:spPr>
            <a:xfrm>
              <a:off x="5074920" y="3877516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>
              <a:spLocks noChangeAspect="1"/>
            </p:cNvSpPr>
            <p:nvPr/>
          </p:nvSpPr>
          <p:spPr>
            <a:xfrm rot="10800000">
              <a:off x="5074919" y="371630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Flowchart: Connector 120"/>
          <p:cNvSpPr/>
          <p:nvPr/>
        </p:nvSpPr>
        <p:spPr>
          <a:xfrm>
            <a:off x="3796394" y="4551046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2" name="Flowchart: Connector 121"/>
          <p:cNvSpPr/>
          <p:nvPr/>
        </p:nvSpPr>
        <p:spPr>
          <a:xfrm>
            <a:off x="1531893" y="4348661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F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3" name="Flowchart: Connector 122"/>
          <p:cNvSpPr/>
          <p:nvPr/>
        </p:nvSpPr>
        <p:spPr>
          <a:xfrm>
            <a:off x="2969347" y="4348661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F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68" y="3633047"/>
            <a:ext cx="987332" cy="3623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Pre-Built Manifold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04800" y="5475613"/>
            <a:ext cx="1847850" cy="276999"/>
            <a:chOff x="742950" y="5208381"/>
            <a:chExt cx="1847850" cy="276999"/>
          </a:xfrm>
        </p:grpSpPr>
        <p:sp>
          <p:nvSpPr>
            <p:cNvPr id="129" name="Flowchart: Connector 128"/>
            <p:cNvSpPr/>
            <p:nvPr/>
          </p:nvSpPr>
          <p:spPr>
            <a:xfrm>
              <a:off x="742950" y="525544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F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9336" y="5208381"/>
              <a:ext cx="1601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Adjustable Flow Meter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800" y="5958539"/>
            <a:ext cx="1153814" cy="276999"/>
            <a:chOff x="742950" y="5500300"/>
            <a:chExt cx="1153814" cy="276999"/>
          </a:xfrm>
        </p:grpSpPr>
        <p:sp>
          <p:nvSpPr>
            <p:cNvPr id="130" name="Flowchart: Connector 129"/>
            <p:cNvSpPr/>
            <p:nvPr/>
          </p:nvSpPr>
          <p:spPr>
            <a:xfrm>
              <a:off x="742950" y="5547360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T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89336" y="5500300"/>
              <a:ext cx="907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Thermostat</a:t>
              </a:r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6200001"/>
            <a:ext cx="2263861" cy="276999"/>
            <a:chOff x="742950" y="5827960"/>
            <a:chExt cx="2263861" cy="276999"/>
          </a:xfrm>
        </p:grpSpPr>
        <p:sp>
          <p:nvSpPr>
            <p:cNvPr id="131" name="Flowchart: Connector 130"/>
            <p:cNvSpPr/>
            <p:nvPr/>
          </p:nvSpPr>
          <p:spPr>
            <a:xfrm>
              <a:off x="742950" y="5875020"/>
              <a:ext cx="182880" cy="18288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89336" y="5827960"/>
              <a:ext cx="2017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 Connection, Pass Through</a:t>
              </a:r>
              <a:endParaRPr lang="en-US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3604" y="6324600"/>
            <a:ext cx="2025033" cy="304800"/>
            <a:chOff x="685800" y="6180637"/>
            <a:chExt cx="2025033" cy="3048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685800" y="6180637"/>
              <a:ext cx="240030" cy="304800"/>
              <a:chOff x="2571748" y="1676400"/>
              <a:chExt cx="240030" cy="3048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71748" y="1676400"/>
                <a:ext cx="137161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/>
              <p:cNvSpPr/>
              <p:nvPr/>
            </p:nvSpPr>
            <p:spPr>
              <a:xfrm>
                <a:off x="2720338" y="170974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/>
              <p:cNvSpPr/>
              <p:nvPr/>
            </p:nvSpPr>
            <p:spPr>
              <a:xfrm>
                <a:off x="2720338" y="1861182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989336" y="6194537"/>
              <a:ext cx="1721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Manual Balancing Valve</a:t>
              </a:r>
              <a:endParaRPr lang="en-US" sz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29366" y="5316504"/>
            <a:ext cx="1009353" cy="322296"/>
            <a:chOff x="3129366" y="5185733"/>
            <a:chExt cx="1009353" cy="322296"/>
          </a:xfrm>
        </p:grpSpPr>
        <p:grpSp>
          <p:nvGrpSpPr>
            <p:cNvPr id="178" name="Group 177"/>
            <p:cNvGrpSpPr/>
            <p:nvPr/>
          </p:nvGrpSpPr>
          <p:grpSpPr>
            <a:xfrm>
              <a:off x="3129366" y="5185733"/>
              <a:ext cx="182881" cy="322296"/>
              <a:chOff x="4724400" y="2755121"/>
              <a:chExt cx="182881" cy="322296"/>
            </a:xfrm>
            <a:solidFill>
              <a:schemeClr val="bg1"/>
            </a:solidFill>
          </p:grpSpPr>
          <p:sp>
            <p:nvSpPr>
              <p:cNvPr id="180" name="Isosceles Triangle 179"/>
              <p:cNvSpPr>
                <a:spLocks noChangeAspect="1"/>
              </p:cNvSpPr>
              <p:nvPr/>
            </p:nvSpPr>
            <p:spPr>
              <a:xfrm>
                <a:off x="4724401" y="2916333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Isosceles Triangle 183"/>
              <p:cNvSpPr>
                <a:spLocks noChangeAspect="1"/>
              </p:cNvSpPr>
              <p:nvPr/>
            </p:nvSpPr>
            <p:spPr>
              <a:xfrm rot="10800000">
                <a:off x="4724400" y="2755121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59788" y="5208317"/>
              <a:ext cx="778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Ball Valve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69251" y="5667635"/>
            <a:ext cx="2122449" cy="322296"/>
            <a:chOff x="3069251" y="5639007"/>
            <a:chExt cx="2122449" cy="322296"/>
          </a:xfrm>
        </p:grpSpPr>
        <p:grpSp>
          <p:nvGrpSpPr>
            <p:cNvPr id="188" name="Group 187"/>
            <p:cNvGrpSpPr/>
            <p:nvPr/>
          </p:nvGrpSpPr>
          <p:grpSpPr>
            <a:xfrm>
              <a:off x="3069251" y="5639007"/>
              <a:ext cx="242996" cy="322296"/>
              <a:chOff x="4435683" y="2277124"/>
              <a:chExt cx="242996" cy="32229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495798" y="2277124"/>
                <a:ext cx="182881" cy="322296"/>
                <a:chOff x="4724400" y="2681289"/>
                <a:chExt cx="182881" cy="322296"/>
              </a:xfrm>
              <a:solidFill>
                <a:schemeClr val="bg1"/>
              </a:solidFill>
            </p:grpSpPr>
            <p:sp>
              <p:nvSpPr>
                <p:cNvPr id="191" name="Isosceles Triangle 190"/>
                <p:cNvSpPr>
                  <a:spLocks noChangeAspect="1"/>
                </p:cNvSpPr>
                <p:nvPr/>
              </p:nvSpPr>
              <p:spPr>
                <a:xfrm>
                  <a:off x="4724401" y="2842501"/>
                  <a:ext cx="182880" cy="161084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Isosceles Triangle 191"/>
                <p:cNvSpPr>
                  <a:spLocks noChangeAspect="1"/>
                </p:cNvSpPr>
                <p:nvPr/>
              </p:nvSpPr>
              <p:spPr>
                <a:xfrm rot="10800000">
                  <a:off x="4724400" y="2681289"/>
                  <a:ext cx="182880" cy="161084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Isosceles Triangle 189"/>
              <p:cNvSpPr>
                <a:spLocks noChangeAspect="1"/>
              </p:cNvSpPr>
              <p:nvPr/>
            </p:nvSpPr>
            <p:spPr>
              <a:xfrm rot="5400000">
                <a:off x="4424785" y="2366244"/>
                <a:ext cx="182880" cy="16108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3359788" y="5661719"/>
              <a:ext cx="1831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Thermostatic Mixing Valve</a:t>
              </a:r>
              <a:endParaRPr lang="en-US" sz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52715" y="6018766"/>
            <a:ext cx="1550875" cy="276999"/>
            <a:chOff x="3052715" y="6121198"/>
            <a:chExt cx="1550875" cy="276999"/>
          </a:xfrm>
        </p:grpSpPr>
        <p:sp>
          <p:nvSpPr>
            <p:cNvPr id="199" name="Isosceles Triangle 198"/>
            <p:cNvSpPr/>
            <p:nvPr/>
          </p:nvSpPr>
          <p:spPr>
            <a:xfrm>
              <a:off x="3052715" y="6136819"/>
              <a:ext cx="259532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59788" y="6121198"/>
              <a:ext cx="1243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Circulating Pump</a:t>
              </a:r>
              <a:endParaRPr lang="en-US" sz="1200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6781800" y="1676400"/>
            <a:ext cx="0" cy="350933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730770" y="1770842"/>
            <a:ext cx="660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Existing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364305" y="1770842"/>
            <a:ext cx="47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</a:t>
            </a:r>
            <a:endParaRPr lang="en-US" sz="1200" dirty="0"/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607293" y="734199"/>
            <a:ext cx="5336309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260279" y="685800"/>
            <a:ext cx="810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Basement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413179" y="1681341"/>
            <a:ext cx="420308" cy="27699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861123" y="1681341"/>
            <a:ext cx="420308" cy="27699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838904" y="2012596"/>
            <a:ext cx="420308" cy="276999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3286848" y="2012596"/>
            <a:ext cx="420308" cy="276999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168140" y="1290935"/>
            <a:ext cx="758669" cy="46166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Insulated</a:t>
            </a:r>
          </a:p>
          <a:p>
            <a:pPr algn="ctr"/>
            <a:r>
              <a:rPr lang="en-US" sz="1200" dirty="0" smtClean="0"/>
              <a:t>Copper</a:t>
            </a:r>
            <a:endParaRPr lang="en-US" sz="1200" dirty="0"/>
          </a:p>
        </p:txBody>
      </p:sp>
      <p:sp>
        <p:nvSpPr>
          <p:cNvPr id="247" name="Flowchart: Connector 246"/>
          <p:cNvSpPr/>
          <p:nvPr/>
        </p:nvSpPr>
        <p:spPr>
          <a:xfrm>
            <a:off x="1120682" y="4846320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04800" y="5234150"/>
            <a:ext cx="930099" cy="276999"/>
            <a:chOff x="742950" y="5208381"/>
            <a:chExt cx="930099" cy="276999"/>
          </a:xfrm>
        </p:grpSpPr>
        <p:sp>
          <p:nvSpPr>
            <p:cNvPr id="249" name="Flowchart: Connector 248"/>
            <p:cNvSpPr/>
            <p:nvPr/>
          </p:nvSpPr>
          <p:spPr>
            <a:xfrm>
              <a:off x="742950" y="525544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A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89336" y="5208381"/>
              <a:ext cx="683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Air Vent</a:t>
              </a:r>
              <a:endParaRPr lang="en-US" sz="12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304800" y="5717076"/>
            <a:ext cx="2238791" cy="276999"/>
            <a:chOff x="742950" y="5208381"/>
            <a:chExt cx="2238791" cy="276999"/>
          </a:xfrm>
        </p:grpSpPr>
        <p:sp>
          <p:nvSpPr>
            <p:cNvPr id="254" name="Flowchart: Connector 253"/>
            <p:cNvSpPr/>
            <p:nvPr/>
          </p:nvSpPr>
          <p:spPr>
            <a:xfrm>
              <a:off x="742950" y="525544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D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989336" y="5208381"/>
              <a:ext cx="1992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¾” Garden Drain/Fill and Cap</a:t>
              </a:r>
              <a:endParaRPr lang="en-US" sz="12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V="1">
            <a:off x="4534076" y="4945383"/>
            <a:ext cx="446924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502747" y="2420276"/>
            <a:ext cx="0" cy="899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5765" y="2420276"/>
            <a:ext cx="0" cy="8912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3396067" y="2411591"/>
            <a:ext cx="182881" cy="322296"/>
            <a:chOff x="4724400" y="2755121"/>
            <a:chExt cx="182881" cy="322296"/>
          </a:xfrm>
          <a:solidFill>
            <a:schemeClr val="bg1"/>
          </a:solidFill>
        </p:grpSpPr>
        <p:sp>
          <p:nvSpPr>
            <p:cNvPr id="158" name="Isosceles Triangle 157"/>
            <p:cNvSpPr>
              <a:spLocks noChangeAspect="1"/>
            </p:cNvSpPr>
            <p:nvPr/>
          </p:nvSpPr>
          <p:spPr>
            <a:xfrm>
              <a:off x="4724401" y="2916333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>
              <a:spLocks noChangeAspect="1"/>
            </p:cNvSpPr>
            <p:nvPr/>
          </p:nvSpPr>
          <p:spPr>
            <a:xfrm rot="10800000">
              <a:off x="4724400" y="275512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949085" y="2411591"/>
            <a:ext cx="182881" cy="322296"/>
            <a:chOff x="4724400" y="2755121"/>
            <a:chExt cx="182881" cy="322296"/>
          </a:xfrm>
          <a:solidFill>
            <a:schemeClr val="bg1"/>
          </a:solidFill>
        </p:grpSpPr>
        <p:sp>
          <p:nvSpPr>
            <p:cNvPr id="165" name="Isosceles Triangle 164"/>
            <p:cNvSpPr>
              <a:spLocks noChangeAspect="1"/>
            </p:cNvSpPr>
            <p:nvPr/>
          </p:nvSpPr>
          <p:spPr>
            <a:xfrm>
              <a:off x="4724401" y="2916333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>
              <a:spLocks noChangeAspect="1"/>
            </p:cNvSpPr>
            <p:nvPr/>
          </p:nvSpPr>
          <p:spPr>
            <a:xfrm rot="10800000">
              <a:off x="4724400" y="275512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982285" y="2886287"/>
            <a:ext cx="240030" cy="304800"/>
            <a:chOff x="2571748" y="1676400"/>
            <a:chExt cx="240030" cy="304800"/>
          </a:xfrm>
        </p:grpSpPr>
        <p:sp>
          <p:nvSpPr>
            <p:cNvPr id="170" name="Rectangle 169"/>
            <p:cNvSpPr/>
            <p:nvPr/>
          </p:nvSpPr>
          <p:spPr>
            <a:xfrm>
              <a:off x="2571748" y="1676400"/>
              <a:ext cx="13716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/>
            <p:cNvSpPr/>
            <p:nvPr/>
          </p:nvSpPr>
          <p:spPr>
            <a:xfrm>
              <a:off x="2720338" y="1709741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2720338" y="1861182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431037" y="2886287"/>
            <a:ext cx="240030" cy="304800"/>
            <a:chOff x="2571748" y="1676400"/>
            <a:chExt cx="240030" cy="304800"/>
          </a:xfrm>
        </p:grpSpPr>
        <p:sp>
          <p:nvSpPr>
            <p:cNvPr id="185" name="Rectangle 184"/>
            <p:cNvSpPr/>
            <p:nvPr/>
          </p:nvSpPr>
          <p:spPr>
            <a:xfrm>
              <a:off x="2571748" y="1676400"/>
              <a:ext cx="13716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/>
            <p:cNvSpPr/>
            <p:nvPr/>
          </p:nvSpPr>
          <p:spPr>
            <a:xfrm>
              <a:off x="2720338" y="1709741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/>
            <p:cNvSpPr/>
            <p:nvPr/>
          </p:nvSpPr>
          <p:spPr>
            <a:xfrm>
              <a:off x="2720338" y="1861182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1" name="Straight Connector 200"/>
          <p:cNvCxnSpPr/>
          <p:nvPr/>
        </p:nvCxnSpPr>
        <p:spPr>
          <a:xfrm>
            <a:off x="1234440" y="3116789"/>
            <a:ext cx="0" cy="4278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Connector 201"/>
          <p:cNvSpPr/>
          <p:nvPr/>
        </p:nvSpPr>
        <p:spPr>
          <a:xfrm>
            <a:off x="1143000" y="2979629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1143000" y="3541607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1234899" y="3330696"/>
            <a:ext cx="653750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owchart: Connector 208"/>
          <p:cNvSpPr/>
          <p:nvPr/>
        </p:nvSpPr>
        <p:spPr>
          <a:xfrm>
            <a:off x="7306582" y="3239165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 rot="5400000">
            <a:off x="6927708" y="3167984"/>
            <a:ext cx="182881" cy="322296"/>
            <a:chOff x="5074919" y="3716304"/>
            <a:chExt cx="182881" cy="322296"/>
          </a:xfrm>
        </p:grpSpPr>
        <p:sp>
          <p:nvSpPr>
            <p:cNvPr id="211" name="Isosceles Triangle 210"/>
            <p:cNvSpPr>
              <a:spLocks noChangeAspect="1"/>
            </p:cNvSpPr>
            <p:nvPr/>
          </p:nvSpPr>
          <p:spPr>
            <a:xfrm>
              <a:off x="5074920" y="3877516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>
              <a:spLocks noChangeAspect="1"/>
            </p:cNvSpPr>
            <p:nvPr/>
          </p:nvSpPr>
          <p:spPr>
            <a:xfrm rot="10800000">
              <a:off x="5074919" y="371630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Flowchart: Connector 217"/>
          <p:cNvSpPr/>
          <p:nvPr/>
        </p:nvSpPr>
        <p:spPr>
          <a:xfrm>
            <a:off x="3886200" y="3225077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19" name="Flowchart: Connector 218"/>
          <p:cNvSpPr/>
          <p:nvPr/>
        </p:nvSpPr>
        <p:spPr>
          <a:xfrm>
            <a:off x="1529984" y="3234498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/>
          <p:cNvSpPr/>
          <p:nvPr/>
        </p:nvSpPr>
        <p:spPr>
          <a:xfrm>
            <a:off x="2973434" y="3233097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>
            <a:endCxn id="247" idx="0"/>
          </p:cNvCxnSpPr>
          <p:nvPr/>
        </p:nvCxnSpPr>
        <p:spPr>
          <a:xfrm>
            <a:off x="1212122" y="4637535"/>
            <a:ext cx="0" cy="208785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27" idx="4"/>
          </p:cNvCxnSpPr>
          <p:nvPr/>
        </p:nvCxnSpPr>
        <p:spPr>
          <a:xfrm flipH="1">
            <a:off x="5665836" y="2819400"/>
            <a:ext cx="7078" cy="20406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226" idx="0"/>
          </p:cNvCxnSpPr>
          <p:nvPr/>
        </p:nvCxnSpPr>
        <p:spPr>
          <a:xfrm flipH="1">
            <a:off x="5665294" y="3311534"/>
            <a:ext cx="7620" cy="1936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Connector 225"/>
          <p:cNvSpPr/>
          <p:nvPr/>
        </p:nvSpPr>
        <p:spPr>
          <a:xfrm>
            <a:off x="5573854" y="3505200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27" name="Flowchart: Connector 226"/>
          <p:cNvSpPr/>
          <p:nvPr/>
        </p:nvSpPr>
        <p:spPr>
          <a:xfrm>
            <a:off x="5581474" y="2636520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983700" y="3840761"/>
            <a:ext cx="3155019" cy="126463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983700" y="2370366"/>
            <a:ext cx="3155019" cy="140887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/>
          <p:nvPr/>
        </p:nvCxnSpPr>
        <p:spPr>
          <a:xfrm>
            <a:off x="4549954" y="3330605"/>
            <a:ext cx="0" cy="1607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owchart: Connector 238"/>
          <p:cNvSpPr/>
          <p:nvPr/>
        </p:nvSpPr>
        <p:spPr>
          <a:xfrm>
            <a:off x="4458514" y="4531541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61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Gallas</dc:creator>
  <cp:lastModifiedBy>Gallas, Brandon D.</cp:lastModifiedBy>
  <cp:revision>20</cp:revision>
  <dcterms:created xsi:type="dcterms:W3CDTF">2006-08-16T00:00:00Z</dcterms:created>
  <dcterms:modified xsi:type="dcterms:W3CDTF">2016-03-18T16:02:21Z</dcterms:modified>
</cp:coreProperties>
</file>