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1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7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2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39E8-5C85-4C41-8ED4-E0E2023D55C8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1FC9-C177-3047-AA77-63B5ACDA5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Default IPv4 and IPv6 Unicast EBGP Route Propagation Behavior </a:t>
            </a:r>
            <a:r>
              <a:rPr lang="en-US" b="1" dirty="0" smtClean="0"/>
              <a:t>Without Policies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draft-ietf-grow-bgp-reject-02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NTT {</a:t>
            </a:r>
            <a:r>
              <a:rPr lang="en-US" dirty="0" err="1" smtClean="0"/>
              <a:t>Mauch</a:t>
            </a:r>
            <a:r>
              <a:rPr lang="en-US" dirty="0" smtClean="0"/>
              <a:t>, Snijders}, Nokia {Hankins}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9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“BGP Reject” draft in a nutshell: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8721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one outstanding question: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dirty="0" smtClean="0"/>
              <a:t>Should BGP Reject </a:t>
            </a:r>
            <a:r>
              <a:rPr lang="en-US" sz="3800" b="1" dirty="0" smtClean="0"/>
              <a:t>ONLY </a:t>
            </a:r>
            <a:r>
              <a:rPr lang="en-US" sz="3800" dirty="0" smtClean="0"/>
              <a:t>apply on AFI/SAFI “IPv4 Unicast” and “IPv6 Unicast”? (as in -02)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8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dirty="0" smtClean="0"/>
              <a:t>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8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dirty="0" smtClean="0"/>
              <a:t>Should BGP Reject apply to any AFI/SAFI? (as in -01)</a:t>
            </a:r>
          </a:p>
        </p:txBody>
      </p:sp>
    </p:spTree>
    <p:extLst>
      <p:ext uri="{BB962C8B-B14F-4D97-AF65-F5344CB8AC3E}">
        <p14:creationId xmlns:p14="http://schemas.microsoft.com/office/powerpoint/2010/main" val="59257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Arial</vt:lpstr>
      <vt:lpstr>Office Theme</vt:lpstr>
      <vt:lpstr>Default IPv4 and IPv6 Unicast EBGP Route Propagation Behavior Without Policies</vt:lpstr>
      <vt:lpstr>The “BGP Reject” draft in a nutshell:</vt:lpstr>
      <vt:lpstr>There is one outstanding question: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IPv4 and IPv6 Unicast EBGP Route Propagation Behavior Without Policies</dc:title>
  <dc:creator>Microsoft Office User</dc:creator>
  <cp:lastModifiedBy>Microsoft Office User</cp:lastModifiedBy>
  <cp:revision>4</cp:revision>
  <dcterms:created xsi:type="dcterms:W3CDTF">2016-11-15T14:22:24Z</dcterms:created>
  <dcterms:modified xsi:type="dcterms:W3CDTF">2016-11-15T14:45:01Z</dcterms:modified>
</cp:coreProperties>
</file>