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7" r:id="rId2"/>
  </p:sldIdLst>
  <p:sldSz cx="43891200" cy="43891200"/>
  <p:notesSz cx="14782800" cy="9372600"/>
  <p:defaultTextStyle>
    <a:defPPr>
      <a:defRPr lang="en-US"/>
    </a:defPPr>
    <a:lvl1pPr algn="l" rtl="0" fontAlgn="base">
      <a:spcBef>
        <a:spcPct val="0"/>
      </a:spcBef>
      <a:spcAft>
        <a:spcPct val="0"/>
      </a:spcAft>
      <a:defRPr sz="16300" kern="1200">
        <a:solidFill>
          <a:schemeClr val="tx1"/>
        </a:solidFill>
        <a:latin typeface="Arial" charset="0"/>
        <a:ea typeface="+mn-ea"/>
        <a:cs typeface="+mn-cs"/>
      </a:defRPr>
    </a:lvl1pPr>
    <a:lvl2pPr marL="1132027" indent="-566014" algn="l" rtl="0" fontAlgn="base">
      <a:spcBef>
        <a:spcPct val="0"/>
      </a:spcBef>
      <a:spcAft>
        <a:spcPct val="0"/>
      </a:spcAft>
      <a:defRPr sz="16300" kern="1200">
        <a:solidFill>
          <a:schemeClr val="tx1"/>
        </a:solidFill>
        <a:latin typeface="Arial" charset="0"/>
        <a:ea typeface="+mn-ea"/>
        <a:cs typeface="+mn-cs"/>
      </a:defRPr>
    </a:lvl2pPr>
    <a:lvl3pPr marL="2264054" indent="-1132027" algn="l" rtl="0" fontAlgn="base">
      <a:spcBef>
        <a:spcPct val="0"/>
      </a:spcBef>
      <a:spcAft>
        <a:spcPct val="0"/>
      </a:spcAft>
      <a:defRPr sz="16300" kern="1200">
        <a:solidFill>
          <a:schemeClr val="tx1"/>
        </a:solidFill>
        <a:latin typeface="Arial" charset="0"/>
        <a:ea typeface="+mn-ea"/>
        <a:cs typeface="+mn-cs"/>
      </a:defRPr>
    </a:lvl3pPr>
    <a:lvl4pPr marL="3396082" indent="-1698041" algn="l" rtl="0" fontAlgn="base">
      <a:spcBef>
        <a:spcPct val="0"/>
      </a:spcBef>
      <a:spcAft>
        <a:spcPct val="0"/>
      </a:spcAft>
      <a:defRPr sz="16300" kern="1200">
        <a:solidFill>
          <a:schemeClr val="tx1"/>
        </a:solidFill>
        <a:latin typeface="Arial" charset="0"/>
        <a:ea typeface="+mn-ea"/>
        <a:cs typeface="+mn-cs"/>
      </a:defRPr>
    </a:lvl4pPr>
    <a:lvl5pPr marL="4528109" indent="-2264054" algn="l" rtl="0" fontAlgn="base">
      <a:spcBef>
        <a:spcPct val="0"/>
      </a:spcBef>
      <a:spcAft>
        <a:spcPct val="0"/>
      </a:spcAft>
      <a:defRPr sz="16300" kern="1200">
        <a:solidFill>
          <a:schemeClr val="tx1"/>
        </a:solidFill>
        <a:latin typeface="Arial" charset="0"/>
        <a:ea typeface="+mn-ea"/>
        <a:cs typeface="+mn-cs"/>
      </a:defRPr>
    </a:lvl5pPr>
    <a:lvl6pPr marL="2830068" algn="l" defTabSz="1132027" rtl="0" eaLnBrk="1" latinLnBrk="0" hangingPunct="1">
      <a:defRPr sz="16300" kern="1200">
        <a:solidFill>
          <a:schemeClr val="tx1"/>
        </a:solidFill>
        <a:latin typeface="Arial" charset="0"/>
        <a:ea typeface="+mn-ea"/>
        <a:cs typeface="+mn-cs"/>
      </a:defRPr>
    </a:lvl6pPr>
    <a:lvl7pPr marL="3396082" algn="l" defTabSz="1132027" rtl="0" eaLnBrk="1" latinLnBrk="0" hangingPunct="1">
      <a:defRPr sz="16300" kern="1200">
        <a:solidFill>
          <a:schemeClr val="tx1"/>
        </a:solidFill>
        <a:latin typeface="Arial" charset="0"/>
        <a:ea typeface="+mn-ea"/>
        <a:cs typeface="+mn-cs"/>
      </a:defRPr>
    </a:lvl7pPr>
    <a:lvl8pPr marL="3962095" algn="l" defTabSz="1132027" rtl="0" eaLnBrk="1" latinLnBrk="0" hangingPunct="1">
      <a:defRPr sz="16300" kern="1200">
        <a:solidFill>
          <a:schemeClr val="tx1"/>
        </a:solidFill>
        <a:latin typeface="Arial" charset="0"/>
        <a:ea typeface="+mn-ea"/>
        <a:cs typeface="+mn-cs"/>
      </a:defRPr>
    </a:lvl8pPr>
    <a:lvl9pPr marL="4528109" algn="l" defTabSz="1132027" rtl="0" eaLnBrk="1" latinLnBrk="0" hangingPunct="1">
      <a:defRPr sz="163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841B4B"/>
    <a:srgbClr val="660000"/>
    <a:srgbClr val="AD5151"/>
    <a:srgbClr val="A74F4F"/>
    <a:srgbClr val="C2E0F6"/>
    <a:srgbClr val="007ADE"/>
    <a:srgbClr val="0069C0"/>
    <a:srgbClr val="B868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9937" autoAdjust="0"/>
    <p:restoredTop sz="94145" autoAdjust="0"/>
  </p:normalViewPr>
  <p:slideViewPr>
    <p:cSldViewPr snapToObjects="1">
      <p:cViewPr>
        <p:scale>
          <a:sx n="30" d="100"/>
          <a:sy n="30" d="100"/>
        </p:scale>
        <p:origin x="-88" y="-88"/>
      </p:cViewPr>
      <p:guideLst>
        <p:guide orient="horz" pos="13824"/>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6407150" cy="468313"/>
          </a:xfrm>
          <a:prstGeom prst="rect">
            <a:avLst/>
          </a:prstGeom>
          <a:noFill/>
          <a:ln w="9525">
            <a:noFill/>
            <a:miter lim="800000"/>
            <a:headEnd/>
            <a:tailEnd/>
          </a:ln>
          <a:effectLst/>
        </p:spPr>
        <p:txBody>
          <a:bodyPr vert="horz" wrap="square" lIns="133970" tIns="66985" rIns="133970" bIns="66985" numCol="1" anchor="t" anchorCtr="0" compatLnSpc="1">
            <a:prstTxWarp prst="textNoShape">
              <a:avLst/>
            </a:prstTxWarp>
          </a:bodyPr>
          <a:lstStyle>
            <a:lvl1pPr defTabSz="1338263">
              <a:defRPr sz="1800"/>
            </a:lvl1pPr>
          </a:lstStyle>
          <a:p>
            <a:pPr>
              <a:defRPr/>
            </a:pPr>
            <a:endParaRPr lang="en-US"/>
          </a:p>
        </p:txBody>
      </p:sp>
      <p:sp>
        <p:nvSpPr>
          <p:cNvPr id="7171" name="Rectangle 3"/>
          <p:cNvSpPr>
            <a:spLocks noGrp="1" noChangeArrowheads="1"/>
          </p:cNvSpPr>
          <p:nvPr>
            <p:ph type="dt" sz="quarter" idx="1"/>
          </p:nvPr>
        </p:nvSpPr>
        <p:spPr bwMode="auto">
          <a:xfrm>
            <a:off x="8372475" y="0"/>
            <a:ext cx="6407150" cy="468313"/>
          </a:xfrm>
          <a:prstGeom prst="rect">
            <a:avLst/>
          </a:prstGeom>
          <a:noFill/>
          <a:ln w="9525">
            <a:noFill/>
            <a:miter lim="800000"/>
            <a:headEnd/>
            <a:tailEnd/>
          </a:ln>
          <a:effectLst/>
        </p:spPr>
        <p:txBody>
          <a:bodyPr vert="horz" wrap="square" lIns="133970" tIns="66985" rIns="133970" bIns="66985" numCol="1" anchor="t" anchorCtr="0" compatLnSpc="1">
            <a:prstTxWarp prst="textNoShape">
              <a:avLst/>
            </a:prstTxWarp>
          </a:bodyPr>
          <a:lstStyle>
            <a:lvl1pPr algn="r" defTabSz="1338263">
              <a:defRPr sz="1800"/>
            </a:lvl1pPr>
          </a:lstStyle>
          <a:p>
            <a:pPr>
              <a:defRPr/>
            </a:pPr>
            <a:endParaRPr lang="en-US"/>
          </a:p>
        </p:txBody>
      </p:sp>
      <p:sp>
        <p:nvSpPr>
          <p:cNvPr id="7172" name="Rectangle 4"/>
          <p:cNvSpPr>
            <a:spLocks noGrp="1" noChangeArrowheads="1"/>
          </p:cNvSpPr>
          <p:nvPr>
            <p:ph type="ftr" sz="quarter" idx="2"/>
          </p:nvPr>
        </p:nvSpPr>
        <p:spPr bwMode="auto">
          <a:xfrm>
            <a:off x="0" y="8901113"/>
            <a:ext cx="6407150" cy="469900"/>
          </a:xfrm>
          <a:prstGeom prst="rect">
            <a:avLst/>
          </a:prstGeom>
          <a:noFill/>
          <a:ln w="9525">
            <a:noFill/>
            <a:miter lim="800000"/>
            <a:headEnd/>
            <a:tailEnd/>
          </a:ln>
          <a:effectLst/>
        </p:spPr>
        <p:txBody>
          <a:bodyPr vert="horz" wrap="square" lIns="133970" tIns="66985" rIns="133970" bIns="66985" numCol="1" anchor="b" anchorCtr="0" compatLnSpc="1">
            <a:prstTxWarp prst="textNoShape">
              <a:avLst/>
            </a:prstTxWarp>
          </a:bodyPr>
          <a:lstStyle>
            <a:lvl1pPr defTabSz="1338263">
              <a:defRPr sz="1800"/>
            </a:lvl1pPr>
          </a:lstStyle>
          <a:p>
            <a:pPr>
              <a:defRPr/>
            </a:pPr>
            <a:endParaRPr lang="en-US"/>
          </a:p>
        </p:txBody>
      </p:sp>
      <p:sp>
        <p:nvSpPr>
          <p:cNvPr id="7173" name="Rectangle 5"/>
          <p:cNvSpPr>
            <a:spLocks noGrp="1" noChangeArrowheads="1"/>
          </p:cNvSpPr>
          <p:nvPr>
            <p:ph type="sldNum" sz="quarter" idx="3"/>
          </p:nvPr>
        </p:nvSpPr>
        <p:spPr bwMode="auto">
          <a:xfrm>
            <a:off x="8372475" y="8901113"/>
            <a:ext cx="6407150" cy="469900"/>
          </a:xfrm>
          <a:prstGeom prst="rect">
            <a:avLst/>
          </a:prstGeom>
          <a:noFill/>
          <a:ln w="9525">
            <a:noFill/>
            <a:miter lim="800000"/>
            <a:headEnd/>
            <a:tailEnd/>
          </a:ln>
          <a:effectLst/>
        </p:spPr>
        <p:txBody>
          <a:bodyPr vert="horz" wrap="square" lIns="133970" tIns="66985" rIns="133970" bIns="66985" numCol="1" anchor="b" anchorCtr="0" compatLnSpc="1">
            <a:prstTxWarp prst="textNoShape">
              <a:avLst/>
            </a:prstTxWarp>
          </a:bodyPr>
          <a:lstStyle>
            <a:lvl1pPr algn="r" defTabSz="1338263">
              <a:defRPr sz="1800"/>
            </a:lvl1pPr>
          </a:lstStyle>
          <a:p>
            <a:pPr>
              <a:defRPr/>
            </a:pPr>
            <a:fld id="{49160290-6D6F-41E7-B42D-8FF0DC1A079B}" type="slidenum">
              <a:rPr lang="en-US"/>
              <a:pPr>
                <a:defRPr/>
              </a:pPr>
              <a:t>‹#›</a:t>
            </a:fld>
            <a:endParaRPr lang="en-US"/>
          </a:p>
        </p:txBody>
      </p:sp>
    </p:spTree>
    <p:extLst>
      <p:ext uri="{BB962C8B-B14F-4D97-AF65-F5344CB8AC3E}">
        <p14:creationId xmlns:p14="http://schemas.microsoft.com/office/powerpoint/2010/main" val="24777722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6407150" cy="468313"/>
          </a:xfrm>
          <a:prstGeom prst="rect">
            <a:avLst/>
          </a:prstGeom>
          <a:noFill/>
          <a:ln w="9525">
            <a:noFill/>
            <a:miter lim="800000"/>
            <a:headEnd/>
            <a:tailEnd/>
          </a:ln>
          <a:effectLst/>
        </p:spPr>
        <p:txBody>
          <a:bodyPr vert="horz" wrap="square" lIns="137358" tIns="68679" rIns="137358" bIns="68679" numCol="1" anchor="t" anchorCtr="0" compatLnSpc="1">
            <a:prstTxWarp prst="textNoShape">
              <a:avLst/>
            </a:prstTxWarp>
          </a:bodyPr>
          <a:lstStyle>
            <a:lvl1pPr defTabSz="1373188">
              <a:defRPr sz="1800"/>
            </a:lvl1pPr>
          </a:lstStyle>
          <a:p>
            <a:pPr>
              <a:defRPr/>
            </a:pPr>
            <a:endParaRPr lang="en-US"/>
          </a:p>
        </p:txBody>
      </p:sp>
      <p:sp>
        <p:nvSpPr>
          <p:cNvPr id="3075" name="Rectangle 3"/>
          <p:cNvSpPr>
            <a:spLocks noGrp="1" noChangeArrowheads="1"/>
          </p:cNvSpPr>
          <p:nvPr>
            <p:ph type="dt" idx="1"/>
          </p:nvPr>
        </p:nvSpPr>
        <p:spPr bwMode="auto">
          <a:xfrm>
            <a:off x="8372475" y="0"/>
            <a:ext cx="6407150" cy="468313"/>
          </a:xfrm>
          <a:prstGeom prst="rect">
            <a:avLst/>
          </a:prstGeom>
          <a:noFill/>
          <a:ln w="9525">
            <a:noFill/>
            <a:miter lim="800000"/>
            <a:headEnd/>
            <a:tailEnd/>
          </a:ln>
          <a:effectLst/>
        </p:spPr>
        <p:txBody>
          <a:bodyPr vert="horz" wrap="square" lIns="137358" tIns="68679" rIns="137358" bIns="68679" numCol="1" anchor="t" anchorCtr="0" compatLnSpc="1">
            <a:prstTxWarp prst="textNoShape">
              <a:avLst/>
            </a:prstTxWarp>
          </a:bodyPr>
          <a:lstStyle>
            <a:lvl1pPr algn="r" defTabSz="1373188">
              <a:defRPr sz="1800"/>
            </a:lvl1pPr>
          </a:lstStyle>
          <a:p>
            <a:pPr>
              <a:defRPr/>
            </a:pPr>
            <a:endParaRPr lang="en-US"/>
          </a:p>
        </p:txBody>
      </p:sp>
      <p:sp>
        <p:nvSpPr>
          <p:cNvPr id="4100" name="Rectangle 4"/>
          <p:cNvSpPr>
            <a:spLocks noGrp="1" noRot="1" noChangeAspect="1" noChangeArrowheads="1" noTextEdit="1"/>
          </p:cNvSpPr>
          <p:nvPr>
            <p:ph type="sldImg" idx="2"/>
          </p:nvPr>
        </p:nvSpPr>
        <p:spPr bwMode="auto">
          <a:xfrm>
            <a:off x="5630863" y="703263"/>
            <a:ext cx="3514725" cy="3514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1477963" y="4452938"/>
            <a:ext cx="11826875" cy="4216400"/>
          </a:xfrm>
          <a:prstGeom prst="rect">
            <a:avLst/>
          </a:prstGeom>
          <a:noFill/>
          <a:ln w="9525">
            <a:noFill/>
            <a:miter lim="800000"/>
            <a:headEnd/>
            <a:tailEnd/>
          </a:ln>
          <a:effectLst/>
        </p:spPr>
        <p:txBody>
          <a:bodyPr vert="horz" wrap="square" lIns="137358" tIns="68679" rIns="137358" bIns="6867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901113"/>
            <a:ext cx="6407150" cy="469900"/>
          </a:xfrm>
          <a:prstGeom prst="rect">
            <a:avLst/>
          </a:prstGeom>
          <a:noFill/>
          <a:ln w="9525">
            <a:noFill/>
            <a:miter lim="800000"/>
            <a:headEnd/>
            <a:tailEnd/>
          </a:ln>
          <a:effectLst/>
        </p:spPr>
        <p:txBody>
          <a:bodyPr vert="horz" wrap="square" lIns="137358" tIns="68679" rIns="137358" bIns="68679" numCol="1" anchor="b" anchorCtr="0" compatLnSpc="1">
            <a:prstTxWarp prst="textNoShape">
              <a:avLst/>
            </a:prstTxWarp>
          </a:bodyPr>
          <a:lstStyle>
            <a:lvl1pPr defTabSz="1373188">
              <a:defRPr sz="1800"/>
            </a:lvl1pPr>
          </a:lstStyle>
          <a:p>
            <a:pPr>
              <a:defRPr/>
            </a:pPr>
            <a:endParaRPr lang="en-US"/>
          </a:p>
        </p:txBody>
      </p:sp>
      <p:sp>
        <p:nvSpPr>
          <p:cNvPr id="3079" name="Rectangle 7"/>
          <p:cNvSpPr>
            <a:spLocks noGrp="1" noChangeArrowheads="1"/>
          </p:cNvSpPr>
          <p:nvPr>
            <p:ph type="sldNum" sz="quarter" idx="5"/>
          </p:nvPr>
        </p:nvSpPr>
        <p:spPr bwMode="auto">
          <a:xfrm>
            <a:off x="8372475" y="8901113"/>
            <a:ext cx="6407150" cy="469900"/>
          </a:xfrm>
          <a:prstGeom prst="rect">
            <a:avLst/>
          </a:prstGeom>
          <a:noFill/>
          <a:ln w="9525">
            <a:noFill/>
            <a:miter lim="800000"/>
            <a:headEnd/>
            <a:tailEnd/>
          </a:ln>
          <a:effectLst/>
        </p:spPr>
        <p:txBody>
          <a:bodyPr vert="horz" wrap="square" lIns="137358" tIns="68679" rIns="137358" bIns="68679" numCol="1" anchor="b" anchorCtr="0" compatLnSpc="1">
            <a:prstTxWarp prst="textNoShape">
              <a:avLst/>
            </a:prstTxWarp>
          </a:bodyPr>
          <a:lstStyle>
            <a:lvl1pPr algn="r" defTabSz="1373188">
              <a:defRPr sz="1800"/>
            </a:lvl1pPr>
          </a:lstStyle>
          <a:p>
            <a:pPr>
              <a:defRPr/>
            </a:pPr>
            <a:fld id="{E5444492-F5B6-4FD2-ADE0-ABD39396B41A}" type="slidenum">
              <a:rPr lang="en-US"/>
              <a:pPr>
                <a:defRPr/>
              </a:pPr>
              <a:t>‹#›</a:t>
            </a:fld>
            <a:endParaRPr lang="en-US"/>
          </a:p>
        </p:txBody>
      </p:sp>
    </p:spTree>
    <p:extLst>
      <p:ext uri="{BB962C8B-B14F-4D97-AF65-F5344CB8AC3E}">
        <p14:creationId xmlns:p14="http://schemas.microsoft.com/office/powerpoint/2010/main" val="946586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3000" kern="1200">
        <a:solidFill>
          <a:schemeClr val="tx1"/>
        </a:solidFill>
        <a:latin typeface="Arial" charset="0"/>
        <a:ea typeface="+mn-ea"/>
        <a:cs typeface="+mn-cs"/>
      </a:defRPr>
    </a:lvl1pPr>
    <a:lvl2pPr marL="1132027" algn="l" rtl="0" eaLnBrk="0" fontAlgn="base" hangingPunct="0">
      <a:spcBef>
        <a:spcPct val="30000"/>
      </a:spcBef>
      <a:spcAft>
        <a:spcPct val="0"/>
      </a:spcAft>
      <a:defRPr sz="3000" kern="1200">
        <a:solidFill>
          <a:schemeClr val="tx1"/>
        </a:solidFill>
        <a:latin typeface="Arial" charset="0"/>
        <a:ea typeface="+mn-ea"/>
        <a:cs typeface="+mn-cs"/>
      </a:defRPr>
    </a:lvl2pPr>
    <a:lvl3pPr marL="2264054" algn="l" rtl="0" eaLnBrk="0" fontAlgn="base" hangingPunct="0">
      <a:spcBef>
        <a:spcPct val="30000"/>
      </a:spcBef>
      <a:spcAft>
        <a:spcPct val="0"/>
      </a:spcAft>
      <a:defRPr sz="3000" kern="1200">
        <a:solidFill>
          <a:schemeClr val="tx1"/>
        </a:solidFill>
        <a:latin typeface="Arial" charset="0"/>
        <a:ea typeface="+mn-ea"/>
        <a:cs typeface="+mn-cs"/>
      </a:defRPr>
    </a:lvl3pPr>
    <a:lvl4pPr marL="3396082" algn="l" rtl="0" eaLnBrk="0" fontAlgn="base" hangingPunct="0">
      <a:spcBef>
        <a:spcPct val="30000"/>
      </a:spcBef>
      <a:spcAft>
        <a:spcPct val="0"/>
      </a:spcAft>
      <a:defRPr sz="3000" kern="1200">
        <a:solidFill>
          <a:schemeClr val="tx1"/>
        </a:solidFill>
        <a:latin typeface="Arial" charset="0"/>
        <a:ea typeface="+mn-ea"/>
        <a:cs typeface="+mn-cs"/>
      </a:defRPr>
    </a:lvl4pPr>
    <a:lvl5pPr marL="4528109" algn="l" rtl="0" eaLnBrk="0" fontAlgn="base" hangingPunct="0">
      <a:spcBef>
        <a:spcPct val="30000"/>
      </a:spcBef>
      <a:spcAft>
        <a:spcPct val="0"/>
      </a:spcAft>
      <a:defRPr sz="3000" kern="1200">
        <a:solidFill>
          <a:schemeClr val="tx1"/>
        </a:solidFill>
        <a:latin typeface="Arial" charset="0"/>
        <a:ea typeface="+mn-ea"/>
        <a:cs typeface="+mn-cs"/>
      </a:defRPr>
    </a:lvl5pPr>
    <a:lvl6pPr marL="5660136" algn="l" defTabSz="2264054" rtl="0" eaLnBrk="1" latinLnBrk="0" hangingPunct="1">
      <a:defRPr sz="3000" kern="1200">
        <a:solidFill>
          <a:schemeClr val="tx1"/>
        </a:solidFill>
        <a:latin typeface="+mn-lt"/>
        <a:ea typeface="+mn-ea"/>
        <a:cs typeface="+mn-cs"/>
      </a:defRPr>
    </a:lvl6pPr>
    <a:lvl7pPr marL="6792163" algn="l" defTabSz="2264054" rtl="0" eaLnBrk="1" latinLnBrk="0" hangingPunct="1">
      <a:defRPr sz="3000" kern="1200">
        <a:solidFill>
          <a:schemeClr val="tx1"/>
        </a:solidFill>
        <a:latin typeface="+mn-lt"/>
        <a:ea typeface="+mn-ea"/>
        <a:cs typeface="+mn-cs"/>
      </a:defRPr>
    </a:lvl7pPr>
    <a:lvl8pPr marL="7924190" algn="l" defTabSz="2264054" rtl="0" eaLnBrk="1" latinLnBrk="0" hangingPunct="1">
      <a:defRPr sz="3000" kern="1200">
        <a:solidFill>
          <a:schemeClr val="tx1"/>
        </a:solidFill>
        <a:latin typeface="+mn-lt"/>
        <a:ea typeface="+mn-ea"/>
        <a:cs typeface="+mn-cs"/>
      </a:defRPr>
    </a:lvl8pPr>
    <a:lvl9pPr marL="9056218" algn="l" defTabSz="2264054" rtl="0" eaLnBrk="1" latinLnBrk="0" hangingPunct="1">
      <a:defRPr sz="3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373188" eaLnBrk="0" hangingPunct="0">
              <a:defRPr sz="13200">
                <a:solidFill>
                  <a:schemeClr val="tx1"/>
                </a:solidFill>
                <a:latin typeface="Arial" charset="0"/>
              </a:defRPr>
            </a:lvl1pPr>
            <a:lvl2pPr marL="742950" indent="-285750" defTabSz="1373188" eaLnBrk="0" hangingPunct="0">
              <a:defRPr sz="13200">
                <a:solidFill>
                  <a:schemeClr val="tx1"/>
                </a:solidFill>
                <a:latin typeface="Arial" charset="0"/>
              </a:defRPr>
            </a:lvl2pPr>
            <a:lvl3pPr marL="1143000" indent="-228600" defTabSz="1373188" eaLnBrk="0" hangingPunct="0">
              <a:defRPr sz="13200">
                <a:solidFill>
                  <a:schemeClr val="tx1"/>
                </a:solidFill>
                <a:latin typeface="Arial" charset="0"/>
              </a:defRPr>
            </a:lvl3pPr>
            <a:lvl4pPr marL="1600200" indent="-228600" defTabSz="1373188" eaLnBrk="0" hangingPunct="0">
              <a:defRPr sz="13200">
                <a:solidFill>
                  <a:schemeClr val="tx1"/>
                </a:solidFill>
                <a:latin typeface="Arial" charset="0"/>
              </a:defRPr>
            </a:lvl4pPr>
            <a:lvl5pPr marL="2057400" indent="-228600" defTabSz="1373188" eaLnBrk="0" hangingPunct="0">
              <a:defRPr sz="13200">
                <a:solidFill>
                  <a:schemeClr val="tx1"/>
                </a:solidFill>
                <a:latin typeface="Arial" charset="0"/>
              </a:defRPr>
            </a:lvl5pPr>
            <a:lvl6pPr marL="2514600" indent="-228600" defTabSz="1373188" eaLnBrk="0" fontAlgn="base" hangingPunct="0">
              <a:spcBef>
                <a:spcPct val="0"/>
              </a:spcBef>
              <a:spcAft>
                <a:spcPct val="0"/>
              </a:spcAft>
              <a:defRPr sz="13200">
                <a:solidFill>
                  <a:schemeClr val="tx1"/>
                </a:solidFill>
                <a:latin typeface="Arial" charset="0"/>
              </a:defRPr>
            </a:lvl6pPr>
            <a:lvl7pPr marL="2971800" indent="-228600" defTabSz="1373188" eaLnBrk="0" fontAlgn="base" hangingPunct="0">
              <a:spcBef>
                <a:spcPct val="0"/>
              </a:spcBef>
              <a:spcAft>
                <a:spcPct val="0"/>
              </a:spcAft>
              <a:defRPr sz="13200">
                <a:solidFill>
                  <a:schemeClr val="tx1"/>
                </a:solidFill>
                <a:latin typeface="Arial" charset="0"/>
              </a:defRPr>
            </a:lvl7pPr>
            <a:lvl8pPr marL="3429000" indent="-228600" defTabSz="1373188" eaLnBrk="0" fontAlgn="base" hangingPunct="0">
              <a:spcBef>
                <a:spcPct val="0"/>
              </a:spcBef>
              <a:spcAft>
                <a:spcPct val="0"/>
              </a:spcAft>
              <a:defRPr sz="13200">
                <a:solidFill>
                  <a:schemeClr val="tx1"/>
                </a:solidFill>
                <a:latin typeface="Arial" charset="0"/>
              </a:defRPr>
            </a:lvl8pPr>
            <a:lvl9pPr marL="3886200" indent="-228600" defTabSz="1373188" eaLnBrk="0" fontAlgn="base" hangingPunct="0">
              <a:spcBef>
                <a:spcPct val="0"/>
              </a:spcBef>
              <a:spcAft>
                <a:spcPct val="0"/>
              </a:spcAft>
              <a:defRPr sz="13200">
                <a:solidFill>
                  <a:schemeClr val="tx1"/>
                </a:solidFill>
                <a:latin typeface="Arial" charset="0"/>
              </a:defRPr>
            </a:lvl9pPr>
          </a:lstStyle>
          <a:p>
            <a:pPr eaLnBrk="1" hangingPunct="1"/>
            <a:fld id="{4195B992-76FF-4E4D-B7F7-A5788A9E572C}" type="slidenum">
              <a:rPr lang="en-US" altLang="en-US" sz="1800" smtClean="0"/>
              <a:pPr eaLnBrk="1" hangingPunct="1"/>
              <a:t>1</a:t>
            </a:fld>
            <a:endParaRPr lang="en-US" altLang="en-US" sz="1800" smtClean="0"/>
          </a:p>
        </p:txBody>
      </p:sp>
      <p:sp>
        <p:nvSpPr>
          <p:cNvPr id="5123" name="Rectangle 2"/>
          <p:cNvSpPr>
            <a:spLocks noGrp="1" noRot="1" noChangeAspect="1" noChangeArrowheads="1" noTextEdit="1"/>
          </p:cNvSpPr>
          <p:nvPr>
            <p:ph type="sldImg"/>
          </p:nvPr>
        </p:nvSpPr>
        <p:spPr>
          <a:xfrm>
            <a:off x="5630863" y="703263"/>
            <a:ext cx="3514725" cy="3514725"/>
          </a:xfrm>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2.emf"/><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Rectangle 6"/>
          <p:cNvSpPr>
            <a:spLocks noChangeArrowheads="1"/>
          </p:cNvSpPr>
          <p:nvPr userDrawn="1"/>
        </p:nvSpPr>
        <p:spPr bwMode="auto">
          <a:xfrm>
            <a:off x="0" y="0"/>
            <a:ext cx="43891200" cy="43891200"/>
          </a:xfrm>
          <a:prstGeom prst="rect">
            <a:avLst/>
          </a:prstGeom>
          <a:gradFill rotWithShape="1">
            <a:gsLst>
              <a:gs pos="0">
                <a:srgbClr val="C2E0F6"/>
              </a:gs>
              <a:gs pos="100000">
                <a:schemeClr val="bg1"/>
              </a:gs>
            </a:gsLst>
            <a:lin ang="5400000" scaled="1"/>
          </a:gradFill>
          <a:ln w="9525">
            <a:solidFill>
              <a:schemeClr val="tx1"/>
            </a:solidFill>
            <a:miter lim="800000"/>
            <a:headEnd/>
            <a:tailEnd/>
          </a:ln>
          <a:effectLst/>
        </p:spPr>
        <p:txBody>
          <a:bodyPr wrap="none" lIns="226405" tIns="113203" rIns="226405" bIns="113203" anchor="ctr"/>
          <a:lstStyle/>
          <a:p>
            <a:pPr>
              <a:defRPr/>
            </a:pPr>
            <a:endParaRPr lang="en-US"/>
          </a:p>
        </p:txBody>
      </p:sp>
      <p:pic>
        <p:nvPicPr>
          <p:cNvPr id="4" name="Picture 6" descr="Swoosh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43891200" cy="1024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VTC-SOM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2156400" y="41059101"/>
            <a:ext cx="106553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3" descr="CC_4C_1L"/>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62000" y="39251468"/>
            <a:ext cx="8521700" cy="3826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 name="Rectangle 2"/>
          <p:cNvSpPr>
            <a:spLocks noGrp="1" noChangeArrowheads="1"/>
          </p:cNvSpPr>
          <p:nvPr>
            <p:ph type="subTitle" idx="1"/>
          </p:nvPr>
        </p:nvSpPr>
        <p:spPr>
          <a:xfrm>
            <a:off x="6584951" y="24875067"/>
            <a:ext cx="30721300" cy="11214101"/>
          </a:xfrm>
        </p:spPr>
        <p:txBody>
          <a:bodyPr/>
          <a:lstStyle>
            <a:lvl1pPr marL="0" indent="0" algn="ctr">
              <a:buFontTx/>
              <a:buNone/>
              <a:defRPr/>
            </a:lvl1pPr>
          </a:lstStyle>
          <a:p>
            <a:r>
              <a:rPr lang="en-US"/>
              <a:t>Click to edit Master subtitle style</a:t>
            </a:r>
          </a:p>
        </p:txBody>
      </p:sp>
    </p:spTree>
    <p:extLst>
      <p:ext uri="{BB962C8B-B14F-4D97-AF65-F5344CB8AC3E}">
        <p14:creationId xmlns:p14="http://schemas.microsoft.com/office/powerpoint/2010/main" val="3999608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7" y="1756835"/>
            <a:ext cx="39503350" cy="7315200"/>
          </a:xfrm>
          <a:prstGeom prst="rect">
            <a:avLst/>
          </a:prstGeom>
        </p:spPr>
        <p:txBody>
          <a:bodyPr lIns="226405" tIns="113203" rIns="226405" bIns="113203"/>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41610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3027" y="1756837"/>
            <a:ext cx="9874250" cy="37431133"/>
          </a:xfrm>
          <a:prstGeom prst="rect">
            <a:avLst/>
          </a:prstGeom>
        </p:spPr>
        <p:txBody>
          <a:bodyPr vert="eaVert" lIns="226405" tIns="113203" rIns="226405" bIns="113203"/>
          <a:lstStyle/>
          <a:p>
            <a:r>
              <a:rPr lang="en-US" smtClean="0"/>
              <a:t>Click to edit Master title style</a:t>
            </a:r>
            <a:endParaRPr lang="en-US"/>
          </a:p>
        </p:txBody>
      </p:sp>
      <p:sp>
        <p:nvSpPr>
          <p:cNvPr id="3" name="Vertical Text Placeholder 2"/>
          <p:cNvSpPr>
            <a:spLocks noGrp="1"/>
          </p:cNvSpPr>
          <p:nvPr>
            <p:ph type="body" orient="vert" idx="1"/>
          </p:nvPr>
        </p:nvSpPr>
        <p:spPr>
          <a:xfrm>
            <a:off x="2193927" y="1756837"/>
            <a:ext cx="29324300" cy="37431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74671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7" y="1756835"/>
            <a:ext cx="39503350" cy="7315200"/>
          </a:xfrm>
          <a:prstGeom prst="rect">
            <a:avLst/>
          </a:prstGeom>
        </p:spPr>
        <p:txBody>
          <a:bodyPr lIns="226405" tIns="113203" rIns="226405" bIns="113203"/>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48758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8202468"/>
            <a:ext cx="37306250" cy="8720667"/>
          </a:xfrm>
          <a:prstGeom prst="rect">
            <a:avLst/>
          </a:prstGeom>
        </p:spPr>
        <p:txBody>
          <a:bodyPr lIns="226405" tIns="113203" rIns="226405" bIns="113203" anchor="t"/>
          <a:lstStyle>
            <a:lvl1pPr algn="l">
              <a:defRPr sz="99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1" y="18601267"/>
            <a:ext cx="37306250" cy="9601200"/>
          </a:xfrm>
        </p:spPr>
        <p:txBody>
          <a:bodyPr anchor="b"/>
          <a:lstStyle>
            <a:lvl1pPr marL="0" indent="0">
              <a:buNone/>
              <a:defRPr sz="5000"/>
            </a:lvl1pPr>
            <a:lvl2pPr marL="1132027" indent="0">
              <a:buNone/>
              <a:defRPr sz="4500"/>
            </a:lvl2pPr>
            <a:lvl3pPr marL="2264054" indent="0">
              <a:buNone/>
              <a:defRPr sz="4000"/>
            </a:lvl3pPr>
            <a:lvl4pPr marL="3396082" indent="0">
              <a:buNone/>
              <a:defRPr sz="3500"/>
            </a:lvl4pPr>
            <a:lvl5pPr marL="4528109" indent="0">
              <a:buNone/>
              <a:defRPr sz="3500"/>
            </a:lvl5pPr>
            <a:lvl6pPr marL="5660136" indent="0">
              <a:buNone/>
              <a:defRPr sz="3500"/>
            </a:lvl6pPr>
            <a:lvl7pPr marL="6792163" indent="0">
              <a:buNone/>
              <a:defRPr sz="3500"/>
            </a:lvl7pPr>
            <a:lvl8pPr marL="7924190" indent="0">
              <a:buNone/>
              <a:defRPr sz="3500"/>
            </a:lvl8pPr>
            <a:lvl9pPr marL="9056218" indent="0">
              <a:buNone/>
              <a:defRPr sz="3500"/>
            </a:lvl9pPr>
          </a:lstStyle>
          <a:p>
            <a:pPr lvl="0"/>
            <a:r>
              <a:rPr lang="en-US" smtClean="0"/>
              <a:t>Click to edit Master text styles</a:t>
            </a:r>
          </a:p>
        </p:txBody>
      </p:sp>
    </p:spTree>
    <p:extLst>
      <p:ext uri="{BB962C8B-B14F-4D97-AF65-F5344CB8AC3E}">
        <p14:creationId xmlns:p14="http://schemas.microsoft.com/office/powerpoint/2010/main" val="4218239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7" y="1756835"/>
            <a:ext cx="39503350" cy="7315200"/>
          </a:xfrm>
          <a:prstGeom prst="rect">
            <a:avLst/>
          </a:prstGeom>
        </p:spPr>
        <p:txBody>
          <a:bodyPr lIns="226405" tIns="113203" rIns="226405" bIns="113203"/>
          <a:lstStyle/>
          <a:p>
            <a:r>
              <a:rPr lang="en-US" smtClean="0"/>
              <a:t>Click to edit Master title style</a:t>
            </a:r>
            <a:endParaRPr lang="en-US"/>
          </a:p>
        </p:txBody>
      </p:sp>
      <p:sp>
        <p:nvSpPr>
          <p:cNvPr id="3" name="Content Placeholder 2"/>
          <p:cNvSpPr>
            <a:spLocks noGrp="1"/>
          </p:cNvSpPr>
          <p:nvPr>
            <p:ph sz="half" idx="1"/>
          </p:nvPr>
        </p:nvSpPr>
        <p:spPr>
          <a:xfrm>
            <a:off x="2193927" y="10219269"/>
            <a:ext cx="19599274" cy="28968701"/>
          </a:xfrm>
        </p:spPr>
        <p:txBody>
          <a:bodyPr/>
          <a:lstStyle>
            <a:lvl1pPr>
              <a:defRPr sz="6900"/>
            </a:lvl1pPr>
            <a:lvl2pPr>
              <a:defRPr sz="5900"/>
            </a:lvl2pPr>
            <a:lvl3pPr>
              <a:defRPr sz="5000"/>
            </a:lvl3pPr>
            <a:lvl4pPr>
              <a:defRPr sz="4500"/>
            </a:lvl4pPr>
            <a:lvl5pPr>
              <a:defRPr sz="4500"/>
            </a:lvl5pPr>
            <a:lvl6pPr>
              <a:defRPr sz="4500"/>
            </a:lvl6pPr>
            <a:lvl7pPr>
              <a:defRPr sz="4500"/>
            </a:lvl7pPr>
            <a:lvl8pPr>
              <a:defRPr sz="4500"/>
            </a:lvl8pPr>
            <a:lvl9pPr>
              <a:defRPr sz="4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98000" y="10219269"/>
            <a:ext cx="19599276" cy="28968701"/>
          </a:xfrm>
        </p:spPr>
        <p:txBody>
          <a:bodyPr/>
          <a:lstStyle>
            <a:lvl1pPr>
              <a:defRPr sz="6900"/>
            </a:lvl1pPr>
            <a:lvl2pPr>
              <a:defRPr sz="5900"/>
            </a:lvl2pPr>
            <a:lvl3pPr>
              <a:defRPr sz="5000"/>
            </a:lvl3pPr>
            <a:lvl4pPr>
              <a:defRPr sz="4500"/>
            </a:lvl4pPr>
            <a:lvl5pPr>
              <a:defRPr sz="4500"/>
            </a:lvl5pPr>
            <a:lvl6pPr>
              <a:defRPr sz="4500"/>
            </a:lvl6pPr>
            <a:lvl7pPr>
              <a:defRPr sz="4500"/>
            </a:lvl7pPr>
            <a:lvl8pPr>
              <a:defRPr sz="4500"/>
            </a:lvl8pPr>
            <a:lvl9pPr>
              <a:defRPr sz="4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3568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7" y="1756835"/>
            <a:ext cx="39503350" cy="7315200"/>
          </a:xfrm>
          <a:prstGeom prst="rect">
            <a:avLst/>
          </a:prstGeom>
        </p:spPr>
        <p:txBody>
          <a:bodyPr lIns="226405" tIns="113203" rIns="226405" bIns="113203"/>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6" y="9825568"/>
            <a:ext cx="19392900" cy="4093632"/>
          </a:xfrm>
        </p:spPr>
        <p:txBody>
          <a:bodyPr anchor="b"/>
          <a:lstStyle>
            <a:lvl1pPr marL="0" indent="0">
              <a:buNone/>
              <a:defRPr sz="5900" b="1"/>
            </a:lvl1pPr>
            <a:lvl2pPr marL="1132027" indent="0">
              <a:buNone/>
              <a:defRPr sz="5000" b="1"/>
            </a:lvl2pPr>
            <a:lvl3pPr marL="2264054" indent="0">
              <a:buNone/>
              <a:defRPr sz="4500" b="1"/>
            </a:lvl3pPr>
            <a:lvl4pPr marL="3396082" indent="0">
              <a:buNone/>
              <a:defRPr sz="4000" b="1"/>
            </a:lvl4pPr>
            <a:lvl5pPr marL="4528109" indent="0">
              <a:buNone/>
              <a:defRPr sz="4000" b="1"/>
            </a:lvl5pPr>
            <a:lvl6pPr marL="5660136" indent="0">
              <a:buNone/>
              <a:defRPr sz="4000" b="1"/>
            </a:lvl6pPr>
            <a:lvl7pPr marL="6792163" indent="0">
              <a:buNone/>
              <a:defRPr sz="4000" b="1"/>
            </a:lvl7pPr>
            <a:lvl8pPr marL="7924190" indent="0">
              <a:buNone/>
              <a:defRPr sz="4000" b="1"/>
            </a:lvl8pPr>
            <a:lvl9pPr marL="9056218" indent="0">
              <a:buNone/>
              <a:defRPr sz="4000" b="1"/>
            </a:lvl9pPr>
          </a:lstStyle>
          <a:p>
            <a:pPr lvl="0"/>
            <a:r>
              <a:rPr lang="en-US" smtClean="0"/>
              <a:t>Click to edit Master text styles</a:t>
            </a:r>
          </a:p>
        </p:txBody>
      </p:sp>
      <p:sp>
        <p:nvSpPr>
          <p:cNvPr id="4" name="Content Placeholder 3"/>
          <p:cNvSpPr>
            <a:spLocks noGrp="1"/>
          </p:cNvSpPr>
          <p:nvPr>
            <p:ph sz="half" idx="2"/>
          </p:nvPr>
        </p:nvSpPr>
        <p:spPr>
          <a:xfrm>
            <a:off x="2193926" y="13919203"/>
            <a:ext cx="19392900" cy="25289933"/>
          </a:xfrm>
        </p:spPr>
        <p:txBody>
          <a:bodyPr/>
          <a:lstStyle>
            <a:lvl1pPr>
              <a:defRPr sz="5900"/>
            </a:lvl1pPr>
            <a:lvl2pPr>
              <a:defRPr sz="5000"/>
            </a:lvl2pPr>
            <a:lvl3pPr>
              <a:defRPr sz="4500"/>
            </a:lvl3pPr>
            <a:lvl4pPr>
              <a:defRPr sz="4000"/>
            </a:lvl4pPr>
            <a:lvl5pPr>
              <a:defRPr sz="4000"/>
            </a:lvl5pPr>
            <a:lvl6pPr>
              <a:defRPr sz="4000"/>
            </a:lvl6pPr>
            <a:lvl7pPr>
              <a:defRPr sz="4000"/>
            </a:lvl7pPr>
            <a:lvl8pPr>
              <a:defRPr sz="4000"/>
            </a:lvl8pPr>
            <a:lvl9pPr>
              <a:defRPr sz="4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4851" y="9825568"/>
            <a:ext cx="19402426" cy="4093632"/>
          </a:xfrm>
        </p:spPr>
        <p:txBody>
          <a:bodyPr anchor="b"/>
          <a:lstStyle>
            <a:lvl1pPr marL="0" indent="0">
              <a:buNone/>
              <a:defRPr sz="5900" b="1"/>
            </a:lvl1pPr>
            <a:lvl2pPr marL="1132027" indent="0">
              <a:buNone/>
              <a:defRPr sz="5000" b="1"/>
            </a:lvl2pPr>
            <a:lvl3pPr marL="2264054" indent="0">
              <a:buNone/>
              <a:defRPr sz="4500" b="1"/>
            </a:lvl3pPr>
            <a:lvl4pPr marL="3396082" indent="0">
              <a:buNone/>
              <a:defRPr sz="4000" b="1"/>
            </a:lvl4pPr>
            <a:lvl5pPr marL="4528109" indent="0">
              <a:buNone/>
              <a:defRPr sz="4000" b="1"/>
            </a:lvl5pPr>
            <a:lvl6pPr marL="5660136" indent="0">
              <a:buNone/>
              <a:defRPr sz="4000" b="1"/>
            </a:lvl6pPr>
            <a:lvl7pPr marL="6792163" indent="0">
              <a:buNone/>
              <a:defRPr sz="4000" b="1"/>
            </a:lvl7pPr>
            <a:lvl8pPr marL="7924190" indent="0">
              <a:buNone/>
              <a:defRPr sz="4000" b="1"/>
            </a:lvl8pPr>
            <a:lvl9pPr marL="9056218" indent="0">
              <a:buNone/>
              <a:defRPr sz="4000" b="1"/>
            </a:lvl9pPr>
          </a:lstStyle>
          <a:p>
            <a:pPr lvl="0"/>
            <a:r>
              <a:rPr lang="en-US" smtClean="0"/>
              <a:t>Click to edit Master text styles</a:t>
            </a:r>
          </a:p>
        </p:txBody>
      </p:sp>
      <p:sp>
        <p:nvSpPr>
          <p:cNvPr id="6" name="Content Placeholder 5"/>
          <p:cNvSpPr>
            <a:spLocks noGrp="1"/>
          </p:cNvSpPr>
          <p:nvPr>
            <p:ph sz="quarter" idx="4"/>
          </p:nvPr>
        </p:nvSpPr>
        <p:spPr>
          <a:xfrm>
            <a:off x="22294851" y="13919203"/>
            <a:ext cx="19402426" cy="25289933"/>
          </a:xfrm>
        </p:spPr>
        <p:txBody>
          <a:bodyPr/>
          <a:lstStyle>
            <a:lvl1pPr>
              <a:defRPr sz="5900"/>
            </a:lvl1pPr>
            <a:lvl2pPr>
              <a:defRPr sz="5000"/>
            </a:lvl2pPr>
            <a:lvl3pPr>
              <a:defRPr sz="4500"/>
            </a:lvl3pPr>
            <a:lvl4pPr>
              <a:defRPr sz="4000"/>
            </a:lvl4pPr>
            <a:lvl5pPr>
              <a:defRPr sz="4000"/>
            </a:lvl5pPr>
            <a:lvl6pPr>
              <a:defRPr sz="4000"/>
            </a:lvl6pPr>
            <a:lvl7pPr>
              <a:defRPr sz="4000"/>
            </a:lvl7pPr>
            <a:lvl8pPr>
              <a:defRPr sz="4000"/>
            </a:lvl8pPr>
            <a:lvl9pPr>
              <a:defRPr sz="4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477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7" y="1756835"/>
            <a:ext cx="39503350" cy="7315200"/>
          </a:xfrm>
          <a:prstGeom prst="rect">
            <a:avLst/>
          </a:prstGeom>
        </p:spPr>
        <p:txBody>
          <a:bodyPr lIns="226405" tIns="113203" rIns="226405" bIns="113203"/>
          <a:lstStyle/>
          <a:p>
            <a:r>
              <a:rPr lang="en-US" smtClean="0"/>
              <a:t>Click to edit Master title style</a:t>
            </a:r>
            <a:endParaRPr lang="en-US"/>
          </a:p>
        </p:txBody>
      </p:sp>
    </p:spTree>
    <p:extLst>
      <p:ext uri="{BB962C8B-B14F-4D97-AF65-F5344CB8AC3E}">
        <p14:creationId xmlns:p14="http://schemas.microsoft.com/office/powerpoint/2010/main" val="883001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1266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748371"/>
            <a:ext cx="14439900" cy="7437965"/>
          </a:xfrm>
          <a:prstGeom prst="rect">
            <a:avLst/>
          </a:prstGeom>
        </p:spPr>
        <p:txBody>
          <a:bodyPr lIns="226405" tIns="113203" rIns="226405" bIns="113203" anchor="b"/>
          <a:lstStyle>
            <a:lvl1pPr algn="l">
              <a:defRPr sz="5000" b="1"/>
            </a:lvl1pPr>
          </a:lstStyle>
          <a:p>
            <a:r>
              <a:rPr lang="en-US" smtClean="0"/>
              <a:t>Click to edit Master title style</a:t>
            </a:r>
            <a:endParaRPr lang="en-US"/>
          </a:p>
        </p:txBody>
      </p:sp>
      <p:sp>
        <p:nvSpPr>
          <p:cNvPr id="3" name="Content Placeholder 2"/>
          <p:cNvSpPr>
            <a:spLocks noGrp="1"/>
          </p:cNvSpPr>
          <p:nvPr>
            <p:ph idx="1"/>
          </p:nvPr>
        </p:nvSpPr>
        <p:spPr>
          <a:xfrm>
            <a:off x="17160876" y="1748371"/>
            <a:ext cx="24536400" cy="37460765"/>
          </a:xfrm>
        </p:spPr>
        <p:txBody>
          <a:bodyPr/>
          <a:lstStyle>
            <a:lvl1pPr>
              <a:defRPr sz="7900"/>
            </a:lvl1pPr>
            <a:lvl2pPr>
              <a:defRPr sz="6900"/>
            </a:lvl2pPr>
            <a:lvl3pPr>
              <a:defRPr sz="5900"/>
            </a:lvl3pPr>
            <a:lvl4pPr>
              <a:defRPr sz="5000"/>
            </a:lvl4pPr>
            <a:lvl5pPr>
              <a:defRPr sz="5000"/>
            </a:lvl5pPr>
            <a:lvl6pPr>
              <a:defRPr sz="5000"/>
            </a:lvl6pPr>
            <a:lvl7pPr>
              <a:defRPr sz="5000"/>
            </a:lvl7pPr>
            <a:lvl8pPr>
              <a:defRPr sz="5000"/>
            </a:lvl8pPr>
            <a:lvl9pPr>
              <a:defRPr sz="5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6" y="9186333"/>
            <a:ext cx="14439900" cy="30022800"/>
          </a:xfrm>
        </p:spPr>
        <p:txBody>
          <a:bodyPr/>
          <a:lstStyle>
            <a:lvl1pPr marL="0" indent="0">
              <a:buNone/>
              <a:defRPr sz="3500"/>
            </a:lvl1pPr>
            <a:lvl2pPr marL="1132027" indent="0">
              <a:buNone/>
              <a:defRPr sz="3000"/>
            </a:lvl2pPr>
            <a:lvl3pPr marL="2264054" indent="0">
              <a:buNone/>
              <a:defRPr sz="2500"/>
            </a:lvl3pPr>
            <a:lvl4pPr marL="3396082" indent="0">
              <a:buNone/>
              <a:defRPr sz="2200"/>
            </a:lvl4pPr>
            <a:lvl5pPr marL="4528109" indent="0">
              <a:buNone/>
              <a:defRPr sz="2200"/>
            </a:lvl5pPr>
            <a:lvl6pPr marL="5660136" indent="0">
              <a:buNone/>
              <a:defRPr sz="2200"/>
            </a:lvl6pPr>
            <a:lvl7pPr marL="6792163" indent="0">
              <a:buNone/>
              <a:defRPr sz="2200"/>
            </a:lvl7pPr>
            <a:lvl8pPr marL="7924190" indent="0">
              <a:buNone/>
              <a:defRPr sz="2200"/>
            </a:lvl8pPr>
            <a:lvl9pPr marL="9056218" indent="0">
              <a:buNone/>
              <a:defRPr sz="2200"/>
            </a:lvl9pPr>
          </a:lstStyle>
          <a:p>
            <a:pPr lvl="0"/>
            <a:r>
              <a:rPr lang="en-US" smtClean="0"/>
              <a:t>Click to edit Master text styles</a:t>
            </a:r>
          </a:p>
        </p:txBody>
      </p:sp>
    </p:spTree>
    <p:extLst>
      <p:ext uri="{BB962C8B-B14F-4D97-AF65-F5344CB8AC3E}">
        <p14:creationId xmlns:p14="http://schemas.microsoft.com/office/powerpoint/2010/main" val="2676543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4251" y="30725535"/>
            <a:ext cx="26333450" cy="3623733"/>
          </a:xfrm>
          <a:prstGeom prst="rect">
            <a:avLst/>
          </a:prstGeom>
        </p:spPr>
        <p:txBody>
          <a:bodyPr lIns="226405" tIns="113203" rIns="226405" bIns="113203" anchor="b"/>
          <a:lstStyle>
            <a:lvl1pPr algn="l">
              <a:defRPr sz="5000" b="1"/>
            </a:lvl1pPr>
          </a:lstStyle>
          <a:p>
            <a:r>
              <a:rPr lang="en-US" smtClean="0"/>
              <a:t>Click to edit Master title style</a:t>
            </a:r>
            <a:endParaRPr lang="en-US"/>
          </a:p>
        </p:txBody>
      </p:sp>
      <p:sp>
        <p:nvSpPr>
          <p:cNvPr id="3" name="Picture Placeholder 2"/>
          <p:cNvSpPr>
            <a:spLocks noGrp="1"/>
          </p:cNvSpPr>
          <p:nvPr>
            <p:ph type="pic" idx="1"/>
          </p:nvPr>
        </p:nvSpPr>
        <p:spPr>
          <a:xfrm>
            <a:off x="8604251" y="3920067"/>
            <a:ext cx="26333450" cy="26335568"/>
          </a:xfrm>
        </p:spPr>
        <p:txBody>
          <a:bodyPr/>
          <a:lstStyle>
            <a:lvl1pPr marL="0" indent="0">
              <a:buNone/>
              <a:defRPr sz="7900"/>
            </a:lvl1pPr>
            <a:lvl2pPr marL="1132027" indent="0">
              <a:buNone/>
              <a:defRPr sz="6900"/>
            </a:lvl2pPr>
            <a:lvl3pPr marL="2264054" indent="0">
              <a:buNone/>
              <a:defRPr sz="5900"/>
            </a:lvl3pPr>
            <a:lvl4pPr marL="3396082" indent="0">
              <a:buNone/>
              <a:defRPr sz="5000"/>
            </a:lvl4pPr>
            <a:lvl5pPr marL="4528109" indent="0">
              <a:buNone/>
              <a:defRPr sz="5000"/>
            </a:lvl5pPr>
            <a:lvl6pPr marL="5660136" indent="0">
              <a:buNone/>
              <a:defRPr sz="5000"/>
            </a:lvl6pPr>
            <a:lvl7pPr marL="6792163" indent="0">
              <a:buNone/>
              <a:defRPr sz="5000"/>
            </a:lvl7pPr>
            <a:lvl8pPr marL="7924190" indent="0">
              <a:buNone/>
              <a:defRPr sz="5000"/>
            </a:lvl8pPr>
            <a:lvl9pPr marL="9056218" indent="0">
              <a:buNone/>
              <a:defRPr sz="5000"/>
            </a:lvl9pPr>
          </a:lstStyle>
          <a:p>
            <a:pPr lvl="0"/>
            <a:endParaRPr lang="en-US" noProof="0" smtClean="0"/>
          </a:p>
        </p:txBody>
      </p:sp>
      <p:sp>
        <p:nvSpPr>
          <p:cNvPr id="4" name="Text Placeholder 3"/>
          <p:cNvSpPr>
            <a:spLocks noGrp="1"/>
          </p:cNvSpPr>
          <p:nvPr>
            <p:ph type="body" sz="half" idx="2"/>
          </p:nvPr>
        </p:nvSpPr>
        <p:spPr>
          <a:xfrm>
            <a:off x="8604251" y="34349267"/>
            <a:ext cx="26333450" cy="5151968"/>
          </a:xfrm>
        </p:spPr>
        <p:txBody>
          <a:bodyPr/>
          <a:lstStyle>
            <a:lvl1pPr marL="0" indent="0">
              <a:buNone/>
              <a:defRPr sz="3500"/>
            </a:lvl1pPr>
            <a:lvl2pPr marL="1132027" indent="0">
              <a:buNone/>
              <a:defRPr sz="3000"/>
            </a:lvl2pPr>
            <a:lvl3pPr marL="2264054" indent="0">
              <a:buNone/>
              <a:defRPr sz="2500"/>
            </a:lvl3pPr>
            <a:lvl4pPr marL="3396082" indent="0">
              <a:buNone/>
              <a:defRPr sz="2200"/>
            </a:lvl4pPr>
            <a:lvl5pPr marL="4528109" indent="0">
              <a:buNone/>
              <a:defRPr sz="2200"/>
            </a:lvl5pPr>
            <a:lvl6pPr marL="5660136" indent="0">
              <a:buNone/>
              <a:defRPr sz="2200"/>
            </a:lvl6pPr>
            <a:lvl7pPr marL="6792163" indent="0">
              <a:buNone/>
              <a:defRPr sz="2200"/>
            </a:lvl7pPr>
            <a:lvl8pPr marL="7924190" indent="0">
              <a:buNone/>
              <a:defRPr sz="2200"/>
            </a:lvl8pPr>
            <a:lvl9pPr marL="9056218" indent="0">
              <a:buNone/>
              <a:defRPr sz="2200"/>
            </a:lvl9pPr>
          </a:lstStyle>
          <a:p>
            <a:pPr lvl="0"/>
            <a:r>
              <a:rPr lang="en-US" smtClean="0"/>
              <a:t>Click to edit Master text styles</a:t>
            </a:r>
          </a:p>
        </p:txBody>
      </p:sp>
    </p:spTree>
    <p:extLst>
      <p:ext uri="{BB962C8B-B14F-4D97-AF65-F5344CB8AC3E}">
        <p14:creationId xmlns:p14="http://schemas.microsoft.com/office/powerpoint/2010/main" val="8221820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emf"/><Relationship Id="rId14" Type="http://schemas.openxmlformats.org/officeDocument/2006/relationships/image" Target="../media/image2.emf"/><Relationship Id="rId15"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193925" y="10219267"/>
            <a:ext cx="39503350" cy="289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91741" tIns="395870" rIns="791741" bIns="39587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1027" name="Picture 9" descr="Swoosh 8'"/>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1"/>
            <a:ext cx="43891200" cy="1024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0" descr="CC_4C_1L"/>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09600" y="37587769"/>
            <a:ext cx="7772400" cy="523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11" descr="VTC-SOMlogo"/>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6271201" y="37346468"/>
            <a:ext cx="7007225" cy="5630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7920260" rtl="0" eaLnBrk="0" fontAlgn="base" hangingPunct="0">
        <a:spcBef>
          <a:spcPct val="0"/>
        </a:spcBef>
        <a:spcAft>
          <a:spcPct val="0"/>
        </a:spcAft>
        <a:defRPr sz="13100" b="1">
          <a:solidFill>
            <a:srgbClr val="FF9933"/>
          </a:solidFill>
          <a:latin typeface="+mj-lt"/>
          <a:ea typeface="+mj-ea"/>
          <a:cs typeface="+mj-cs"/>
        </a:defRPr>
      </a:lvl1pPr>
      <a:lvl2pPr algn="l" defTabSz="7920260" rtl="0" eaLnBrk="0" fontAlgn="base" hangingPunct="0">
        <a:spcBef>
          <a:spcPct val="0"/>
        </a:spcBef>
        <a:spcAft>
          <a:spcPct val="0"/>
        </a:spcAft>
        <a:defRPr sz="13100" b="1">
          <a:solidFill>
            <a:srgbClr val="FF9933"/>
          </a:solidFill>
          <a:latin typeface="Arial" charset="0"/>
        </a:defRPr>
      </a:lvl2pPr>
      <a:lvl3pPr algn="l" defTabSz="7920260" rtl="0" eaLnBrk="0" fontAlgn="base" hangingPunct="0">
        <a:spcBef>
          <a:spcPct val="0"/>
        </a:spcBef>
        <a:spcAft>
          <a:spcPct val="0"/>
        </a:spcAft>
        <a:defRPr sz="13100" b="1">
          <a:solidFill>
            <a:srgbClr val="FF9933"/>
          </a:solidFill>
          <a:latin typeface="Arial" charset="0"/>
        </a:defRPr>
      </a:lvl3pPr>
      <a:lvl4pPr algn="l" defTabSz="7920260" rtl="0" eaLnBrk="0" fontAlgn="base" hangingPunct="0">
        <a:spcBef>
          <a:spcPct val="0"/>
        </a:spcBef>
        <a:spcAft>
          <a:spcPct val="0"/>
        </a:spcAft>
        <a:defRPr sz="13100" b="1">
          <a:solidFill>
            <a:srgbClr val="FF9933"/>
          </a:solidFill>
          <a:latin typeface="Arial" charset="0"/>
        </a:defRPr>
      </a:lvl4pPr>
      <a:lvl5pPr algn="l" defTabSz="7920260" rtl="0" eaLnBrk="0" fontAlgn="base" hangingPunct="0">
        <a:spcBef>
          <a:spcPct val="0"/>
        </a:spcBef>
        <a:spcAft>
          <a:spcPct val="0"/>
        </a:spcAft>
        <a:defRPr sz="13100" b="1">
          <a:solidFill>
            <a:srgbClr val="FF9933"/>
          </a:solidFill>
          <a:latin typeface="Arial" charset="0"/>
        </a:defRPr>
      </a:lvl5pPr>
      <a:lvl6pPr marL="1132027" algn="l" defTabSz="7920261" rtl="0" fontAlgn="base">
        <a:spcBef>
          <a:spcPct val="0"/>
        </a:spcBef>
        <a:spcAft>
          <a:spcPct val="0"/>
        </a:spcAft>
        <a:defRPr sz="13100" b="1">
          <a:solidFill>
            <a:srgbClr val="FF9933"/>
          </a:solidFill>
          <a:latin typeface="Arial" charset="0"/>
        </a:defRPr>
      </a:lvl6pPr>
      <a:lvl7pPr marL="2264054" algn="l" defTabSz="7920261" rtl="0" fontAlgn="base">
        <a:spcBef>
          <a:spcPct val="0"/>
        </a:spcBef>
        <a:spcAft>
          <a:spcPct val="0"/>
        </a:spcAft>
        <a:defRPr sz="13100" b="1">
          <a:solidFill>
            <a:srgbClr val="FF9933"/>
          </a:solidFill>
          <a:latin typeface="Arial" charset="0"/>
        </a:defRPr>
      </a:lvl7pPr>
      <a:lvl8pPr marL="3396082" algn="l" defTabSz="7920261" rtl="0" fontAlgn="base">
        <a:spcBef>
          <a:spcPct val="0"/>
        </a:spcBef>
        <a:spcAft>
          <a:spcPct val="0"/>
        </a:spcAft>
        <a:defRPr sz="13100" b="1">
          <a:solidFill>
            <a:srgbClr val="FF9933"/>
          </a:solidFill>
          <a:latin typeface="Arial" charset="0"/>
        </a:defRPr>
      </a:lvl8pPr>
      <a:lvl9pPr marL="4528109" algn="l" defTabSz="7920261" rtl="0" fontAlgn="base">
        <a:spcBef>
          <a:spcPct val="0"/>
        </a:spcBef>
        <a:spcAft>
          <a:spcPct val="0"/>
        </a:spcAft>
        <a:defRPr sz="13100" b="1">
          <a:solidFill>
            <a:srgbClr val="FF9933"/>
          </a:solidFill>
          <a:latin typeface="Arial" charset="0"/>
        </a:defRPr>
      </a:lvl9pPr>
    </p:titleStyle>
    <p:bodyStyle>
      <a:lvl1pPr marL="2967641" indent="-2967641" algn="l" defTabSz="7920260" rtl="0" eaLnBrk="0" fontAlgn="base" hangingPunct="0">
        <a:spcBef>
          <a:spcPct val="20000"/>
        </a:spcBef>
        <a:spcAft>
          <a:spcPct val="0"/>
        </a:spcAft>
        <a:buChar char="•"/>
        <a:defRPr sz="28000">
          <a:solidFill>
            <a:srgbClr val="003F7E"/>
          </a:solidFill>
          <a:latin typeface="+mn-lt"/>
          <a:ea typeface="+mn-ea"/>
          <a:cs typeface="+mn-cs"/>
        </a:defRPr>
      </a:lvl1pPr>
      <a:lvl2pPr marL="6434474" indent="-2476310" algn="l" defTabSz="7920260" rtl="0" eaLnBrk="0" fontAlgn="base" hangingPunct="0">
        <a:spcBef>
          <a:spcPct val="20000"/>
        </a:spcBef>
        <a:spcAft>
          <a:spcPct val="0"/>
        </a:spcAft>
        <a:buChar char="–"/>
        <a:defRPr sz="24300">
          <a:solidFill>
            <a:srgbClr val="003F7E"/>
          </a:solidFill>
          <a:latin typeface="+mn-lt"/>
        </a:defRPr>
      </a:lvl2pPr>
      <a:lvl3pPr marL="9901307" indent="-1981048" algn="l" defTabSz="7920260" rtl="0" eaLnBrk="0" fontAlgn="base" hangingPunct="0">
        <a:spcBef>
          <a:spcPct val="20000"/>
        </a:spcBef>
        <a:spcAft>
          <a:spcPct val="0"/>
        </a:spcAft>
        <a:buChar char="•"/>
        <a:defRPr sz="20600">
          <a:solidFill>
            <a:srgbClr val="003F7E"/>
          </a:solidFill>
          <a:latin typeface="+mn-lt"/>
        </a:defRPr>
      </a:lvl3pPr>
      <a:lvl4pPr marL="13855541" indent="-1981048" algn="l" defTabSz="7920260" rtl="0" eaLnBrk="0" fontAlgn="base" hangingPunct="0">
        <a:spcBef>
          <a:spcPct val="20000"/>
        </a:spcBef>
        <a:spcAft>
          <a:spcPct val="0"/>
        </a:spcAft>
        <a:buChar char="–"/>
        <a:defRPr sz="17600">
          <a:solidFill>
            <a:srgbClr val="003F7E"/>
          </a:solidFill>
          <a:latin typeface="+mn-lt"/>
        </a:defRPr>
      </a:lvl4pPr>
      <a:lvl5pPr marL="17813706" indent="-1977117" algn="l" defTabSz="7920260" rtl="0" eaLnBrk="0" fontAlgn="base" hangingPunct="0">
        <a:spcBef>
          <a:spcPct val="20000"/>
        </a:spcBef>
        <a:spcAft>
          <a:spcPct val="0"/>
        </a:spcAft>
        <a:buChar char="»"/>
        <a:defRPr sz="17600">
          <a:solidFill>
            <a:srgbClr val="003F7E"/>
          </a:solidFill>
          <a:latin typeface="+mn-lt"/>
        </a:defRPr>
      </a:lvl5pPr>
      <a:lvl6pPr marL="18945733" indent="-1977118" algn="l" defTabSz="7920261" rtl="0" fontAlgn="base">
        <a:spcBef>
          <a:spcPct val="20000"/>
        </a:spcBef>
        <a:spcAft>
          <a:spcPct val="0"/>
        </a:spcAft>
        <a:buChar char="»"/>
        <a:defRPr sz="17600">
          <a:solidFill>
            <a:srgbClr val="003F7E"/>
          </a:solidFill>
          <a:latin typeface="+mn-lt"/>
        </a:defRPr>
      </a:lvl6pPr>
      <a:lvl7pPr marL="20077760" indent="-1977118" algn="l" defTabSz="7920261" rtl="0" fontAlgn="base">
        <a:spcBef>
          <a:spcPct val="20000"/>
        </a:spcBef>
        <a:spcAft>
          <a:spcPct val="0"/>
        </a:spcAft>
        <a:buChar char="»"/>
        <a:defRPr sz="17600">
          <a:solidFill>
            <a:srgbClr val="003F7E"/>
          </a:solidFill>
          <a:latin typeface="+mn-lt"/>
        </a:defRPr>
      </a:lvl7pPr>
      <a:lvl8pPr marL="21209787" indent="-1977118" algn="l" defTabSz="7920261" rtl="0" fontAlgn="base">
        <a:spcBef>
          <a:spcPct val="20000"/>
        </a:spcBef>
        <a:spcAft>
          <a:spcPct val="0"/>
        </a:spcAft>
        <a:buChar char="»"/>
        <a:defRPr sz="17600">
          <a:solidFill>
            <a:srgbClr val="003F7E"/>
          </a:solidFill>
          <a:latin typeface="+mn-lt"/>
        </a:defRPr>
      </a:lvl8pPr>
      <a:lvl9pPr marL="22341815" indent="-1977118" algn="l" defTabSz="7920261" rtl="0" fontAlgn="base">
        <a:spcBef>
          <a:spcPct val="20000"/>
        </a:spcBef>
        <a:spcAft>
          <a:spcPct val="0"/>
        </a:spcAft>
        <a:buChar char="»"/>
        <a:defRPr sz="17600">
          <a:solidFill>
            <a:srgbClr val="003F7E"/>
          </a:solidFill>
          <a:latin typeface="+mn-lt"/>
        </a:defRPr>
      </a:lvl9pPr>
    </p:bodyStyle>
    <p:otherStyle>
      <a:defPPr>
        <a:defRPr lang="en-US"/>
      </a:defPPr>
      <a:lvl1pPr marL="0" algn="l" defTabSz="2264054" rtl="0" eaLnBrk="1" latinLnBrk="0" hangingPunct="1">
        <a:defRPr sz="4500" kern="1200">
          <a:solidFill>
            <a:schemeClr val="tx1"/>
          </a:solidFill>
          <a:latin typeface="+mn-lt"/>
          <a:ea typeface="+mn-ea"/>
          <a:cs typeface="+mn-cs"/>
        </a:defRPr>
      </a:lvl1pPr>
      <a:lvl2pPr marL="1132027" algn="l" defTabSz="2264054" rtl="0" eaLnBrk="1" latinLnBrk="0" hangingPunct="1">
        <a:defRPr sz="4500" kern="1200">
          <a:solidFill>
            <a:schemeClr val="tx1"/>
          </a:solidFill>
          <a:latin typeface="+mn-lt"/>
          <a:ea typeface="+mn-ea"/>
          <a:cs typeface="+mn-cs"/>
        </a:defRPr>
      </a:lvl2pPr>
      <a:lvl3pPr marL="2264054" algn="l" defTabSz="2264054" rtl="0" eaLnBrk="1" latinLnBrk="0" hangingPunct="1">
        <a:defRPr sz="4500" kern="1200">
          <a:solidFill>
            <a:schemeClr val="tx1"/>
          </a:solidFill>
          <a:latin typeface="+mn-lt"/>
          <a:ea typeface="+mn-ea"/>
          <a:cs typeface="+mn-cs"/>
        </a:defRPr>
      </a:lvl3pPr>
      <a:lvl4pPr marL="3396082" algn="l" defTabSz="2264054" rtl="0" eaLnBrk="1" latinLnBrk="0" hangingPunct="1">
        <a:defRPr sz="4500" kern="1200">
          <a:solidFill>
            <a:schemeClr val="tx1"/>
          </a:solidFill>
          <a:latin typeface="+mn-lt"/>
          <a:ea typeface="+mn-ea"/>
          <a:cs typeface="+mn-cs"/>
        </a:defRPr>
      </a:lvl4pPr>
      <a:lvl5pPr marL="4528109" algn="l" defTabSz="2264054" rtl="0" eaLnBrk="1" latinLnBrk="0" hangingPunct="1">
        <a:defRPr sz="4500" kern="1200">
          <a:solidFill>
            <a:schemeClr val="tx1"/>
          </a:solidFill>
          <a:latin typeface="+mn-lt"/>
          <a:ea typeface="+mn-ea"/>
          <a:cs typeface="+mn-cs"/>
        </a:defRPr>
      </a:lvl5pPr>
      <a:lvl6pPr marL="5660136" algn="l" defTabSz="2264054" rtl="0" eaLnBrk="1" latinLnBrk="0" hangingPunct="1">
        <a:defRPr sz="4500" kern="1200">
          <a:solidFill>
            <a:schemeClr val="tx1"/>
          </a:solidFill>
          <a:latin typeface="+mn-lt"/>
          <a:ea typeface="+mn-ea"/>
          <a:cs typeface="+mn-cs"/>
        </a:defRPr>
      </a:lvl6pPr>
      <a:lvl7pPr marL="6792163" algn="l" defTabSz="2264054" rtl="0" eaLnBrk="1" latinLnBrk="0" hangingPunct="1">
        <a:defRPr sz="4500" kern="1200">
          <a:solidFill>
            <a:schemeClr val="tx1"/>
          </a:solidFill>
          <a:latin typeface="+mn-lt"/>
          <a:ea typeface="+mn-ea"/>
          <a:cs typeface="+mn-cs"/>
        </a:defRPr>
      </a:lvl7pPr>
      <a:lvl8pPr marL="7924190" algn="l" defTabSz="2264054" rtl="0" eaLnBrk="1" latinLnBrk="0" hangingPunct="1">
        <a:defRPr sz="4500" kern="1200">
          <a:solidFill>
            <a:schemeClr val="tx1"/>
          </a:solidFill>
          <a:latin typeface="+mn-lt"/>
          <a:ea typeface="+mn-ea"/>
          <a:cs typeface="+mn-cs"/>
        </a:defRPr>
      </a:lvl8pPr>
      <a:lvl9pPr marL="9056218" algn="l" defTabSz="2264054" rtl="0" eaLnBrk="1" latinLnBrk="0" hangingPunct="1">
        <a:defRPr sz="4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3.png"/><Relationship Id="rId12"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6.gif"/><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5" name="Text Box 102"/>
          <p:cNvSpPr txBox="1">
            <a:spLocks noChangeArrowheads="1"/>
          </p:cNvSpPr>
          <p:nvPr/>
        </p:nvSpPr>
        <p:spPr bwMode="auto">
          <a:xfrm>
            <a:off x="522515" y="977314"/>
            <a:ext cx="42846171" cy="4661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5843" tIns="67922" rIns="135843" bIns="67922" anchor="ctr">
            <a:spAutoFit/>
          </a:bodyPr>
          <a:lstStyle>
            <a:lvl1pPr defTabSz="6397625" eaLnBrk="0" hangingPunct="0">
              <a:defRPr sz="13200">
                <a:solidFill>
                  <a:schemeClr val="tx1"/>
                </a:solidFill>
                <a:latin typeface="Arial" charset="0"/>
              </a:defRPr>
            </a:lvl1pPr>
            <a:lvl2pPr marL="742950" indent="-285750" defTabSz="6397625" eaLnBrk="0" hangingPunct="0">
              <a:defRPr sz="13200">
                <a:solidFill>
                  <a:schemeClr val="tx1"/>
                </a:solidFill>
                <a:latin typeface="Arial" charset="0"/>
              </a:defRPr>
            </a:lvl2pPr>
            <a:lvl3pPr marL="1143000" indent="-228600" defTabSz="6397625" eaLnBrk="0" hangingPunct="0">
              <a:defRPr sz="13200">
                <a:solidFill>
                  <a:schemeClr val="tx1"/>
                </a:solidFill>
                <a:latin typeface="Arial" charset="0"/>
              </a:defRPr>
            </a:lvl3pPr>
            <a:lvl4pPr marL="1600200" indent="-228600" defTabSz="6397625" eaLnBrk="0" hangingPunct="0">
              <a:defRPr sz="13200">
                <a:solidFill>
                  <a:schemeClr val="tx1"/>
                </a:solidFill>
                <a:latin typeface="Arial" charset="0"/>
              </a:defRPr>
            </a:lvl4pPr>
            <a:lvl5pPr marL="2057400" indent="-228600" defTabSz="6397625" eaLnBrk="0" hangingPunct="0">
              <a:defRPr sz="13200">
                <a:solidFill>
                  <a:schemeClr val="tx1"/>
                </a:solidFill>
                <a:latin typeface="Arial" charset="0"/>
              </a:defRPr>
            </a:lvl5pPr>
            <a:lvl6pPr marL="2514600" indent="-228600" defTabSz="6397625" eaLnBrk="0" fontAlgn="base" hangingPunct="0">
              <a:spcBef>
                <a:spcPct val="0"/>
              </a:spcBef>
              <a:spcAft>
                <a:spcPct val="0"/>
              </a:spcAft>
              <a:defRPr sz="13200">
                <a:solidFill>
                  <a:schemeClr val="tx1"/>
                </a:solidFill>
                <a:latin typeface="Arial" charset="0"/>
              </a:defRPr>
            </a:lvl6pPr>
            <a:lvl7pPr marL="2971800" indent="-228600" defTabSz="6397625" eaLnBrk="0" fontAlgn="base" hangingPunct="0">
              <a:spcBef>
                <a:spcPct val="0"/>
              </a:spcBef>
              <a:spcAft>
                <a:spcPct val="0"/>
              </a:spcAft>
              <a:defRPr sz="13200">
                <a:solidFill>
                  <a:schemeClr val="tx1"/>
                </a:solidFill>
                <a:latin typeface="Arial" charset="0"/>
              </a:defRPr>
            </a:lvl7pPr>
            <a:lvl8pPr marL="3429000" indent="-228600" defTabSz="6397625" eaLnBrk="0" fontAlgn="base" hangingPunct="0">
              <a:spcBef>
                <a:spcPct val="0"/>
              </a:spcBef>
              <a:spcAft>
                <a:spcPct val="0"/>
              </a:spcAft>
              <a:defRPr sz="13200">
                <a:solidFill>
                  <a:schemeClr val="tx1"/>
                </a:solidFill>
                <a:latin typeface="Arial" charset="0"/>
              </a:defRPr>
            </a:lvl8pPr>
            <a:lvl9pPr marL="3886200" indent="-228600" defTabSz="6397625" eaLnBrk="0" fontAlgn="base" hangingPunct="0">
              <a:spcBef>
                <a:spcPct val="0"/>
              </a:spcBef>
              <a:spcAft>
                <a:spcPct val="0"/>
              </a:spcAft>
              <a:defRPr sz="13200">
                <a:solidFill>
                  <a:schemeClr val="tx1"/>
                </a:solidFill>
                <a:latin typeface="Arial" charset="0"/>
              </a:defRPr>
            </a:lvl9pPr>
          </a:lstStyle>
          <a:p>
            <a:pPr algn="ctr" eaLnBrk="1" hangingPunct="1"/>
            <a:r>
              <a:rPr lang="en-US" altLang="en-US" sz="9600" b="1" dirty="0" smtClean="0">
                <a:solidFill>
                  <a:schemeClr val="bg1"/>
                </a:solidFill>
              </a:rPr>
              <a:t>Rotavirus VP1-VP2 Interactions During Core Assembly and Replication</a:t>
            </a:r>
          </a:p>
          <a:p>
            <a:pPr algn="ctr" eaLnBrk="1" hangingPunct="1"/>
            <a:endParaRPr lang="en-US" altLang="en-US" sz="3000" dirty="0">
              <a:solidFill>
                <a:schemeClr val="tx2"/>
              </a:solidFill>
            </a:endParaRPr>
          </a:p>
          <a:p>
            <a:pPr algn="ctr" eaLnBrk="1" hangingPunct="1"/>
            <a:r>
              <a:rPr lang="en-US" altLang="en-US" sz="6000" dirty="0" smtClean="0">
                <a:solidFill>
                  <a:srgbClr val="C2E0F6"/>
                </a:solidFill>
                <a:cs typeface="Arial" charset="0"/>
                <a:sym typeface="Arial" charset="0"/>
              </a:rPr>
              <a:t>Donald C. Vile</a:t>
            </a:r>
            <a:r>
              <a:rPr lang="en-US" altLang="en-US" sz="6000" baseline="32000" dirty="0" smtClean="0">
                <a:solidFill>
                  <a:srgbClr val="C2E0F6"/>
                </a:solidFill>
                <a:cs typeface="Arial" charset="0"/>
                <a:sym typeface="Arial" charset="0"/>
              </a:rPr>
              <a:t>1</a:t>
            </a:r>
            <a:r>
              <a:rPr lang="en-US" altLang="en-US" sz="6000" dirty="0">
                <a:solidFill>
                  <a:srgbClr val="C2E0F6"/>
                </a:solidFill>
                <a:cs typeface="Arial" charset="0"/>
                <a:sym typeface="Arial" charset="0"/>
              </a:rPr>
              <a:t>, </a:t>
            </a:r>
            <a:r>
              <a:rPr lang="en-US" altLang="en-US" sz="6000" dirty="0" smtClean="0">
                <a:solidFill>
                  <a:srgbClr val="C2E0F6"/>
                </a:solidFill>
                <a:cs typeface="Arial" charset="0"/>
                <a:sym typeface="Arial" charset="0"/>
              </a:rPr>
              <a:t>Crystal E. Boudreaux</a:t>
            </a:r>
            <a:r>
              <a:rPr lang="en-US" altLang="en-US" sz="6000" baseline="32000" dirty="0" smtClean="0">
                <a:solidFill>
                  <a:srgbClr val="C2E0F6"/>
                </a:solidFill>
                <a:cs typeface="Arial" charset="0"/>
                <a:sym typeface="Arial" charset="0"/>
              </a:rPr>
              <a:t>1</a:t>
            </a:r>
            <a:r>
              <a:rPr lang="en-US" altLang="en-US" sz="6000" dirty="0">
                <a:solidFill>
                  <a:srgbClr val="C2E0F6"/>
                </a:solidFill>
                <a:cs typeface="Arial" charset="0"/>
                <a:sym typeface="Arial" charset="0"/>
              </a:rPr>
              <a:t>, </a:t>
            </a:r>
            <a:r>
              <a:rPr lang="en-US" altLang="en-US" sz="6000" dirty="0" smtClean="0">
                <a:solidFill>
                  <a:srgbClr val="C2E0F6"/>
                </a:solidFill>
                <a:cs typeface="Arial" charset="0"/>
                <a:sym typeface="Arial" charset="0"/>
              </a:rPr>
              <a:t>Brian L. Gilmore</a:t>
            </a:r>
            <a:r>
              <a:rPr lang="en-US" altLang="en-US" sz="6000" baseline="32000" dirty="0">
                <a:solidFill>
                  <a:srgbClr val="C2E0F6"/>
                </a:solidFill>
                <a:cs typeface="Arial" charset="0"/>
                <a:sym typeface="Arial" charset="0"/>
              </a:rPr>
              <a:t>1</a:t>
            </a:r>
            <a:r>
              <a:rPr lang="en-US" altLang="en-US" sz="6000" dirty="0" smtClean="0">
                <a:solidFill>
                  <a:srgbClr val="C2E0F6"/>
                </a:solidFill>
                <a:cs typeface="Arial" charset="0"/>
                <a:sym typeface="Arial" charset="0"/>
              </a:rPr>
              <a:t>, Justin R. Tanner</a:t>
            </a:r>
            <a:r>
              <a:rPr lang="en-US" altLang="en-US" sz="6000" baseline="32000" dirty="0">
                <a:solidFill>
                  <a:srgbClr val="C2E0F6"/>
                </a:solidFill>
                <a:cs typeface="Arial" charset="0"/>
                <a:sym typeface="Arial" charset="0"/>
              </a:rPr>
              <a:t>1</a:t>
            </a:r>
            <a:r>
              <a:rPr lang="en-US" altLang="en-US" sz="6000" dirty="0" smtClean="0">
                <a:solidFill>
                  <a:srgbClr val="C2E0F6"/>
                </a:solidFill>
                <a:cs typeface="Arial" charset="0"/>
                <a:sym typeface="Arial" charset="0"/>
              </a:rPr>
              <a:t>, Deborah F. Kelly</a:t>
            </a:r>
            <a:r>
              <a:rPr lang="en-US" altLang="en-US" sz="6000" baseline="32000" dirty="0" smtClean="0">
                <a:solidFill>
                  <a:srgbClr val="C2E0F6"/>
                </a:solidFill>
                <a:cs typeface="Arial" charset="0"/>
                <a:sym typeface="Arial" charset="0"/>
              </a:rPr>
              <a:t>1,2</a:t>
            </a:r>
            <a:r>
              <a:rPr lang="en-US" altLang="en-US" sz="6000" dirty="0" smtClean="0">
                <a:solidFill>
                  <a:srgbClr val="C2E0F6"/>
                </a:solidFill>
                <a:cs typeface="Arial" charset="0"/>
                <a:sym typeface="Arial" charset="0"/>
              </a:rPr>
              <a:t>, and Sarah M. McDonald</a:t>
            </a:r>
            <a:r>
              <a:rPr lang="en-US" altLang="en-US" sz="6000" baseline="32000" dirty="0" smtClean="0">
                <a:solidFill>
                  <a:srgbClr val="C2E0F6"/>
                </a:solidFill>
                <a:cs typeface="Arial" charset="0"/>
                <a:sym typeface="Arial" charset="0"/>
              </a:rPr>
              <a:t>1,3</a:t>
            </a:r>
            <a:endParaRPr lang="en-US" altLang="en-US" sz="6000" baseline="32000" dirty="0">
              <a:solidFill>
                <a:srgbClr val="C2E0F6"/>
              </a:solidFill>
              <a:cs typeface="Arial" charset="0"/>
              <a:sym typeface="Arial" charset="0"/>
            </a:endParaRPr>
          </a:p>
          <a:p>
            <a:pPr algn="ctr" eaLnBrk="1" hangingPunct="1"/>
            <a:r>
              <a:rPr lang="en-US" altLang="en-US" sz="5400" i="1" baseline="30000" dirty="0" smtClean="0">
                <a:solidFill>
                  <a:srgbClr val="C2E0F6"/>
                </a:solidFill>
                <a:cs typeface="Arial" charset="0"/>
                <a:sym typeface="Arial" charset="0"/>
              </a:rPr>
              <a:t>1</a:t>
            </a:r>
            <a:r>
              <a:rPr lang="en-US" altLang="en-US" sz="5400" i="1" dirty="0" smtClean="0">
                <a:solidFill>
                  <a:srgbClr val="C2E0F6"/>
                </a:solidFill>
                <a:cs typeface="Arial" charset="0"/>
                <a:sym typeface="Arial" charset="0"/>
              </a:rPr>
              <a:t>Virginia </a:t>
            </a:r>
            <a:r>
              <a:rPr lang="en-US" altLang="en-US" sz="5400" i="1" dirty="0">
                <a:solidFill>
                  <a:srgbClr val="C2E0F6"/>
                </a:solidFill>
                <a:cs typeface="Arial" charset="0"/>
                <a:sym typeface="Arial" charset="0"/>
              </a:rPr>
              <a:t>Tech Carilion School of </a:t>
            </a:r>
            <a:r>
              <a:rPr lang="en-US" altLang="en-US" sz="5400" i="1" dirty="0" smtClean="0">
                <a:solidFill>
                  <a:srgbClr val="C2E0F6"/>
                </a:solidFill>
                <a:cs typeface="Arial" charset="0"/>
                <a:sym typeface="Arial" charset="0"/>
              </a:rPr>
              <a:t>Medicine and Research Institute; </a:t>
            </a:r>
            <a:r>
              <a:rPr lang="en-US" altLang="en-US" sz="5400" i="1" baseline="30000" dirty="0" smtClean="0">
                <a:solidFill>
                  <a:srgbClr val="C2E0F6"/>
                </a:solidFill>
                <a:cs typeface="Arial" charset="0"/>
                <a:sym typeface="Arial" charset="0"/>
              </a:rPr>
              <a:t>2</a:t>
            </a:r>
            <a:r>
              <a:rPr lang="en-US" altLang="en-US" sz="5400" i="1" dirty="0" smtClean="0">
                <a:solidFill>
                  <a:srgbClr val="C2E0F6"/>
                </a:solidFill>
                <a:cs typeface="Arial" charset="0"/>
                <a:sym typeface="Arial" charset="0"/>
              </a:rPr>
              <a:t>Department of Biological Sciences, Virginia Tech; </a:t>
            </a:r>
          </a:p>
          <a:p>
            <a:pPr algn="ctr" eaLnBrk="1" hangingPunct="1"/>
            <a:r>
              <a:rPr lang="en-US" altLang="en-US" sz="5400" i="1" baseline="30000" dirty="0" smtClean="0">
                <a:solidFill>
                  <a:srgbClr val="C2E0F6"/>
                </a:solidFill>
                <a:cs typeface="Arial" charset="0"/>
                <a:sym typeface="Arial" charset="0"/>
              </a:rPr>
              <a:t>3</a:t>
            </a:r>
            <a:r>
              <a:rPr lang="en-US" altLang="en-US" sz="5400" i="1" dirty="0" smtClean="0">
                <a:solidFill>
                  <a:srgbClr val="C2E0F6"/>
                </a:solidFill>
                <a:cs typeface="Arial" charset="0"/>
                <a:sym typeface="Arial" charset="0"/>
              </a:rPr>
              <a:t>Department of Biomedical Sciences and Pathobiology, Virginia-Maryland Regional College of Veterinary Medicine</a:t>
            </a:r>
          </a:p>
        </p:txBody>
      </p:sp>
      <p:sp>
        <p:nvSpPr>
          <p:cNvPr id="2" name="Rectangle 1"/>
          <p:cNvSpPr/>
          <p:nvPr/>
        </p:nvSpPr>
        <p:spPr bwMode="auto">
          <a:xfrm>
            <a:off x="261257" y="38938200"/>
            <a:ext cx="9535886" cy="4572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198813" rtl="0" eaLnBrk="1" fontAlgn="base" latinLnBrk="0" hangingPunct="1">
              <a:lnSpc>
                <a:spcPct val="100000"/>
              </a:lnSpc>
              <a:spcBef>
                <a:spcPct val="0"/>
              </a:spcBef>
              <a:spcAft>
                <a:spcPct val="0"/>
              </a:spcAft>
              <a:buClrTx/>
              <a:buSzTx/>
              <a:buFontTx/>
              <a:buNone/>
              <a:tabLst/>
            </a:pPr>
            <a:endParaRPr kumimoji="0" lang="en-US" sz="6600" b="0" i="0" u="none" strike="noStrike" cap="none" normalizeH="0" baseline="0" smtClean="0">
              <a:ln>
                <a:noFill/>
              </a:ln>
              <a:solidFill>
                <a:schemeClr val="tx1"/>
              </a:solidFill>
              <a:effectLst/>
              <a:latin typeface="Arial" charset="0"/>
            </a:endParaRPr>
          </a:p>
        </p:txBody>
      </p:sp>
      <p:sp>
        <p:nvSpPr>
          <p:cNvPr id="19" name="Rectangle 18"/>
          <p:cNvSpPr/>
          <p:nvPr/>
        </p:nvSpPr>
        <p:spPr bwMode="auto">
          <a:xfrm>
            <a:off x="30436457" y="40538399"/>
            <a:ext cx="12673693" cy="31242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198813" rtl="0" eaLnBrk="1" fontAlgn="base" latinLnBrk="0" hangingPunct="1">
              <a:lnSpc>
                <a:spcPct val="100000"/>
              </a:lnSpc>
              <a:spcBef>
                <a:spcPct val="0"/>
              </a:spcBef>
              <a:spcAft>
                <a:spcPct val="0"/>
              </a:spcAft>
              <a:buClrTx/>
              <a:buSzTx/>
              <a:buFontTx/>
              <a:buNone/>
              <a:tabLst/>
            </a:pPr>
            <a:endParaRPr kumimoji="0" lang="en-US" sz="6600" b="0" i="0" u="none" strike="noStrike" cap="none" normalizeH="0" baseline="0" smtClean="0">
              <a:ln>
                <a:noFill/>
              </a:ln>
              <a:solidFill>
                <a:schemeClr val="tx1"/>
              </a:solidFill>
              <a:effectLst/>
              <a:latin typeface="Arial" charset="0"/>
            </a:endParaRPr>
          </a:p>
        </p:txBody>
      </p:sp>
      <p:pic>
        <p:nvPicPr>
          <p:cNvPr id="20" name="Picture 2"/>
          <p:cNvPicPr>
            <a:picLocks noChangeAspect="1" noChangeArrowheads="1"/>
          </p:cNvPicPr>
          <p:nvPr/>
        </p:nvPicPr>
        <p:blipFill>
          <a:blip r:embed="rId3" cstate="print"/>
          <a:srcRect/>
          <a:stretch>
            <a:fillRect/>
          </a:stretch>
        </p:blipFill>
        <p:spPr bwMode="auto">
          <a:xfrm>
            <a:off x="274320" y="41071800"/>
            <a:ext cx="18470880" cy="2271350"/>
          </a:xfrm>
          <a:prstGeom prst="rect">
            <a:avLst/>
          </a:prstGeom>
          <a:noFill/>
          <a:ln w="9525">
            <a:noFill/>
            <a:miter lim="800000"/>
            <a:headEnd/>
            <a:tailEnd/>
          </a:ln>
        </p:spPr>
      </p:pic>
      <p:pic>
        <p:nvPicPr>
          <p:cNvPr id="22" name="Picture 21" descr="vt_invent_the_future.gif"/>
          <p:cNvPicPr>
            <a:picLocks noChangeAspect="1"/>
          </p:cNvPicPr>
          <p:nvPr/>
        </p:nvPicPr>
        <p:blipFill>
          <a:blip r:embed="rId4" cstate="print"/>
          <a:stretch>
            <a:fillRect/>
          </a:stretch>
        </p:blipFill>
        <p:spPr>
          <a:xfrm>
            <a:off x="33756600" y="41285750"/>
            <a:ext cx="9220200" cy="1973488"/>
          </a:xfrm>
          <a:prstGeom prst="rect">
            <a:avLst/>
          </a:prstGeom>
        </p:spPr>
      </p:pic>
      <p:sp>
        <p:nvSpPr>
          <p:cNvPr id="41" name="Rectangle 80"/>
          <p:cNvSpPr>
            <a:spLocks noChangeArrowheads="1"/>
          </p:cNvSpPr>
          <p:nvPr/>
        </p:nvSpPr>
        <p:spPr bwMode="auto">
          <a:xfrm>
            <a:off x="15010634" y="7631515"/>
            <a:ext cx="13850116" cy="8089840"/>
          </a:xfrm>
          <a:prstGeom prst="rect">
            <a:avLst/>
          </a:prstGeom>
          <a:solidFill>
            <a:schemeClr val="bg1"/>
          </a:solidFill>
          <a:ln w="9525">
            <a:solidFill>
              <a:schemeClr val="tx1"/>
            </a:solidFill>
            <a:miter lim="800000"/>
            <a:headEnd/>
            <a:tailEnd/>
          </a:ln>
        </p:spPr>
        <p:txBody>
          <a:bodyPr wrap="none" lIns="226405" tIns="113203" rIns="226405" bIns="113203" anchor="ctr"/>
          <a:lstStyle>
            <a:lvl1pPr eaLnBrk="0" hangingPunct="0">
              <a:defRPr sz="13200">
                <a:solidFill>
                  <a:schemeClr val="tx1"/>
                </a:solidFill>
                <a:latin typeface="Arial" charset="0"/>
              </a:defRPr>
            </a:lvl1pPr>
            <a:lvl2pPr marL="742950" indent="-285750" eaLnBrk="0" hangingPunct="0">
              <a:defRPr sz="13200">
                <a:solidFill>
                  <a:schemeClr val="tx1"/>
                </a:solidFill>
                <a:latin typeface="Arial" charset="0"/>
              </a:defRPr>
            </a:lvl2pPr>
            <a:lvl3pPr marL="1143000" indent="-228600" eaLnBrk="0" hangingPunct="0">
              <a:defRPr sz="13200">
                <a:solidFill>
                  <a:schemeClr val="tx1"/>
                </a:solidFill>
                <a:latin typeface="Arial" charset="0"/>
              </a:defRPr>
            </a:lvl3pPr>
            <a:lvl4pPr marL="1600200" indent="-228600" eaLnBrk="0" hangingPunct="0">
              <a:defRPr sz="13200">
                <a:solidFill>
                  <a:schemeClr val="tx1"/>
                </a:solidFill>
                <a:latin typeface="Arial" charset="0"/>
              </a:defRPr>
            </a:lvl4pPr>
            <a:lvl5pPr marL="2057400" indent="-228600" eaLnBrk="0" hangingPunct="0">
              <a:defRPr sz="13200">
                <a:solidFill>
                  <a:schemeClr val="tx1"/>
                </a:solidFill>
                <a:latin typeface="Arial" charset="0"/>
              </a:defRPr>
            </a:lvl5pPr>
            <a:lvl6pPr marL="2514600" indent="-228600" eaLnBrk="0" fontAlgn="base" hangingPunct="0">
              <a:spcBef>
                <a:spcPct val="0"/>
              </a:spcBef>
              <a:spcAft>
                <a:spcPct val="0"/>
              </a:spcAft>
              <a:defRPr sz="13200">
                <a:solidFill>
                  <a:schemeClr val="tx1"/>
                </a:solidFill>
                <a:latin typeface="Arial" charset="0"/>
              </a:defRPr>
            </a:lvl6pPr>
            <a:lvl7pPr marL="2971800" indent="-228600" eaLnBrk="0" fontAlgn="base" hangingPunct="0">
              <a:spcBef>
                <a:spcPct val="0"/>
              </a:spcBef>
              <a:spcAft>
                <a:spcPct val="0"/>
              </a:spcAft>
              <a:defRPr sz="13200">
                <a:solidFill>
                  <a:schemeClr val="tx1"/>
                </a:solidFill>
                <a:latin typeface="Arial" charset="0"/>
              </a:defRPr>
            </a:lvl7pPr>
            <a:lvl8pPr marL="3429000" indent="-228600" eaLnBrk="0" fontAlgn="base" hangingPunct="0">
              <a:spcBef>
                <a:spcPct val="0"/>
              </a:spcBef>
              <a:spcAft>
                <a:spcPct val="0"/>
              </a:spcAft>
              <a:defRPr sz="13200">
                <a:solidFill>
                  <a:schemeClr val="tx1"/>
                </a:solidFill>
                <a:latin typeface="Arial" charset="0"/>
              </a:defRPr>
            </a:lvl8pPr>
            <a:lvl9pPr marL="3886200" indent="-228600" eaLnBrk="0" fontAlgn="base" hangingPunct="0">
              <a:spcBef>
                <a:spcPct val="0"/>
              </a:spcBef>
              <a:spcAft>
                <a:spcPct val="0"/>
              </a:spcAft>
              <a:defRPr sz="13200">
                <a:solidFill>
                  <a:schemeClr val="tx1"/>
                </a:solidFill>
                <a:latin typeface="Arial" charset="0"/>
              </a:defRPr>
            </a:lvl9pPr>
          </a:lstStyle>
          <a:p>
            <a:pPr eaLnBrk="1" hangingPunct="1"/>
            <a:endParaRPr lang="en-US" altLang="en-US"/>
          </a:p>
        </p:txBody>
      </p:sp>
      <p:sp>
        <p:nvSpPr>
          <p:cNvPr id="42" name="Rectangle 91"/>
          <p:cNvSpPr>
            <a:spLocks noChangeArrowheads="1"/>
          </p:cNvSpPr>
          <p:nvPr/>
        </p:nvSpPr>
        <p:spPr bwMode="auto">
          <a:xfrm>
            <a:off x="15011401" y="6324603"/>
            <a:ext cx="13850116" cy="1308101"/>
          </a:xfrm>
          <a:prstGeom prst="rect">
            <a:avLst/>
          </a:prstGeom>
          <a:solidFill>
            <a:srgbClr val="841B4B"/>
          </a:solidFill>
          <a:ln w="9525">
            <a:solidFill>
              <a:schemeClr val="tx1"/>
            </a:solidFill>
            <a:miter lim="800000"/>
            <a:headEnd/>
            <a:tailEnd/>
          </a:ln>
        </p:spPr>
        <p:txBody>
          <a:bodyPr wrap="none" lIns="226405" tIns="113203" rIns="226405" bIns="113203" anchor="ctr"/>
          <a:lstStyle>
            <a:lvl1pPr eaLnBrk="0" hangingPunct="0">
              <a:defRPr sz="13200">
                <a:solidFill>
                  <a:schemeClr val="tx1"/>
                </a:solidFill>
                <a:latin typeface="Arial" charset="0"/>
              </a:defRPr>
            </a:lvl1pPr>
            <a:lvl2pPr marL="742950" indent="-285750" eaLnBrk="0" hangingPunct="0">
              <a:defRPr sz="13200">
                <a:solidFill>
                  <a:schemeClr val="tx1"/>
                </a:solidFill>
                <a:latin typeface="Arial" charset="0"/>
              </a:defRPr>
            </a:lvl2pPr>
            <a:lvl3pPr marL="1143000" indent="-228600" eaLnBrk="0" hangingPunct="0">
              <a:defRPr sz="13200">
                <a:solidFill>
                  <a:schemeClr val="tx1"/>
                </a:solidFill>
                <a:latin typeface="Arial" charset="0"/>
              </a:defRPr>
            </a:lvl3pPr>
            <a:lvl4pPr marL="1600200" indent="-228600" eaLnBrk="0" hangingPunct="0">
              <a:defRPr sz="13200">
                <a:solidFill>
                  <a:schemeClr val="tx1"/>
                </a:solidFill>
                <a:latin typeface="Arial" charset="0"/>
              </a:defRPr>
            </a:lvl4pPr>
            <a:lvl5pPr marL="2057400" indent="-228600" eaLnBrk="0" hangingPunct="0">
              <a:defRPr sz="13200">
                <a:solidFill>
                  <a:schemeClr val="tx1"/>
                </a:solidFill>
                <a:latin typeface="Arial" charset="0"/>
              </a:defRPr>
            </a:lvl5pPr>
            <a:lvl6pPr marL="2514600" indent="-228600" eaLnBrk="0" fontAlgn="base" hangingPunct="0">
              <a:spcBef>
                <a:spcPct val="0"/>
              </a:spcBef>
              <a:spcAft>
                <a:spcPct val="0"/>
              </a:spcAft>
              <a:defRPr sz="13200">
                <a:solidFill>
                  <a:schemeClr val="tx1"/>
                </a:solidFill>
                <a:latin typeface="Arial" charset="0"/>
              </a:defRPr>
            </a:lvl6pPr>
            <a:lvl7pPr marL="2971800" indent="-228600" eaLnBrk="0" fontAlgn="base" hangingPunct="0">
              <a:spcBef>
                <a:spcPct val="0"/>
              </a:spcBef>
              <a:spcAft>
                <a:spcPct val="0"/>
              </a:spcAft>
              <a:defRPr sz="13200">
                <a:solidFill>
                  <a:schemeClr val="tx1"/>
                </a:solidFill>
                <a:latin typeface="Arial" charset="0"/>
              </a:defRPr>
            </a:lvl7pPr>
            <a:lvl8pPr marL="3429000" indent="-228600" eaLnBrk="0" fontAlgn="base" hangingPunct="0">
              <a:spcBef>
                <a:spcPct val="0"/>
              </a:spcBef>
              <a:spcAft>
                <a:spcPct val="0"/>
              </a:spcAft>
              <a:defRPr sz="13200">
                <a:solidFill>
                  <a:schemeClr val="tx1"/>
                </a:solidFill>
                <a:latin typeface="Arial" charset="0"/>
              </a:defRPr>
            </a:lvl8pPr>
            <a:lvl9pPr marL="3886200" indent="-228600" eaLnBrk="0" fontAlgn="base" hangingPunct="0">
              <a:spcBef>
                <a:spcPct val="0"/>
              </a:spcBef>
              <a:spcAft>
                <a:spcPct val="0"/>
              </a:spcAft>
              <a:defRPr sz="13200">
                <a:solidFill>
                  <a:schemeClr val="tx1"/>
                </a:solidFill>
                <a:latin typeface="Arial" charset="0"/>
              </a:defRPr>
            </a:lvl9pPr>
          </a:lstStyle>
          <a:p>
            <a:pPr algn="ctr" eaLnBrk="1" hangingPunct="1"/>
            <a:r>
              <a:rPr lang="en-US" altLang="en-US" sz="5400" b="1" dirty="0" smtClean="0">
                <a:solidFill>
                  <a:schemeClr val="bg1"/>
                </a:solidFill>
              </a:rPr>
              <a:t>Methods</a:t>
            </a:r>
            <a:endParaRPr lang="en-US" altLang="en-US" sz="6000" b="1" dirty="0">
              <a:solidFill>
                <a:schemeClr val="bg1"/>
              </a:solidFill>
            </a:endParaRPr>
          </a:p>
        </p:txBody>
      </p:sp>
      <p:sp>
        <p:nvSpPr>
          <p:cNvPr id="43" name="TextBox 34"/>
          <p:cNvSpPr txBox="1">
            <a:spLocks noChangeArrowheads="1"/>
          </p:cNvSpPr>
          <p:nvPr/>
        </p:nvSpPr>
        <p:spPr bwMode="auto">
          <a:xfrm>
            <a:off x="15011401" y="7632707"/>
            <a:ext cx="8153399" cy="8107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26405" tIns="113203" rIns="226405" bIns="113203">
            <a:spAutoFit/>
          </a:bodyPr>
          <a:lstStyle>
            <a:lvl1pPr eaLnBrk="0" hangingPunct="0">
              <a:defRPr sz="13200">
                <a:solidFill>
                  <a:schemeClr val="tx1"/>
                </a:solidFill>
                <a:latin typeface="Arial" charset="0"/>
              </a:defRPr>
            </a:lvl1pPr>
            <a:lvl2pPr marL="742950" indent="-285750" eaLnBrk="0" hangingPunct="0">
              <a:defRPr sz="13200">
                <a:solidFill>
                  <a:schemeClr val="tx1"/>
                </a:solidFill>
                <a:latin typeface="Arial" charset="0"/>
              </a:defRPr>
            </a:lvl2pPr>
            <a:lvl3pPr marL="1143000" indent="-228600" eaLnBrk="0" hangingPunct="0">
              <a:defRPr sz="13200">
                <a:solidFill>
                  <a:schemeClr val="tx1"/>
                </a:solidFill>
                <a:latin typeface="Arial" charset="0"/>
              </a:defRPr>
            </a:lvl3pPr>
            <a:lvl4pPr marL="1600200" indent="-228600" eaLnBrk="0" hangingPunct="0">
              <a:defRPr sz="13200">
                <a:solidFill>
                  <a:schemeClr val="tx1"/>
                </a:solidFill>
                <a:latin typeface="Arial" charset="0"/>
              </a:defRPr>
            </a:lvl4pPr>
            <a:lvl5pPr marL="2057400" indent="-228600" eaLnBrk="0" hangingPunct="0">
              <a:defRPr sz="13200">
                <a:solidFill>
                  <a:schemeClr val="tx1"/>
                </a:solidFill>
                <a:latin typeface="Arial" charset="0"/>
              </a:defRPr>
            </a:lvl5pPr>
            <a:lvl6pPr marL="2514600" indent="-228600" eaLnBrk="0" fontAlgn="base" hangingPunct="0">
              <a:spcBef>
                <a:spcPct val="0"/>
              </a:spcBef>
              <a:spcAft>
                <a:spcPct val="0"/>
              </a:spcAft>
              <a:defRPr sz="13200">
                <a:solidFill>
                  <a:schemeClr val="tx1"/>
                </a:solidFill>
                <a:latin typeface="Arial" charset="0"/>
              </a:defRPr>
            </a:lvl6pPr>
            <a:lvl7pPr marL="2971800" indent="-228600" eaLnBrk="0" fontAlgn="base" hangingPunct="0">
              <a:spcBef>
                <a:spcPct val="0"/>
              </a:spcBef>
              <a:spcAft>
                <a:spcPct val="0"/>
              </a:spcAft>
              <a:defRPr sz="13200">
                <a:solidFill>
                  <a:schemeClr val="tx1"/>
                </a:solidFill>
                <a:latin typeface="Arial" charset="0"/>
              </a:defRPr>
            </a:lvl7pPr>
            <a:lvl8pPr marL="3429000" indent="-228600" eaLnBrk="0" fontAlgn="base" hangingPunct="0">
              <a:spcBef>
                <a:spcPct val="0"/>
              </a:spcBef>
              <a:spcAft>
                <a:spcPct val="0"/>
              </a:spcAft>
              <a:defRPr sz="13200">
                <a:solidFill>
                  <a:schemeClr val="tx1"/>
                </a:solidFill>
                <a:latin typeface="Arial" charset="0"/>
              </a:defRPr>
            </a:lvl8pPr>
            <a:lvl9pPr marL="3886200" indent="-228600" eaLnBrk="0" fontAlgn="base" hangingPunct="0">
              <a:spcBef>
                <a:spcPct val="0"/>
              </a:spcBef>
              <a:spcAft>
                <a:spcPct val="0"/>
              </a:spcAft>
              <a:defRPr sz="13200">
                <a:solidFill>
                  <a:schemeClr val="tx1"/>
                </a:solidFill>
                <a:latin typeface="Arial" charset="0"/>
              </a:defRPr>
            </a:lvl9pPr>
          </a:lstStyle>
          <a:p>
            <a:pPr marL="685800" indent="-685800" eaLnBrk="1" hangingPunct="1">
              <a:buFont typeface="Arial" panose="020B0604020202020204" pitchFamily="34" charset="0"/>
              <a:buChar char="•"/>
            </a:pPr>
            <a:r>
              <a:rPr lang="en-US" altLang="en-US" sz="3200" dirty="0" smtClean="0"/>
              <a:t>We used the approach developed by Crawford and </a:t>
            </a:r>
            <a:r>
              <a:rPr lang="en-US" altLang="en-US" sz="3200" dirty="0"/>
              <a:t>Zeng that relies on the capacity of VP2 </a:t>
            </a:r>
            <a:r>
              <a:rPr lang="en-US" altLang="en-US" sz="3200" b="1" dirty="0"/>
              <a:t>to form soluble, stable, recombinant VLPs </a:t>
            </a:r>
            <a:r>
              <a:rPr lang="en-US" altLang="en-US" sz="3200" dirty="0"/>
              <a:t>when co-expressed from a baculovirus vector along with VP6 in </a:t>
            </a:r>
            <a:r>
              <a:rPr lang="en-US" altLang="en-US" sz="3200" dirty="0" err="1"/>
              <a:t>Spodoptera</a:t>
            </a:r>
            <a:r>
              <a:rPr lang="en-US" altLang="en-US" sz="3200" dirty="0"/>
              <a:t> </a:t>
            </a:r>
            <a:r>
              <a:rPr lang="en-US" altLang="en-US" sz="3200" dirty="0" err="1"/>
              <a:t>frugiperda</a:t>
            </a:r>
            <a:r>
              <a:rPr lang="en-US" altLang="en-US" sz="3200" dirty="0"/>
              <a:t> (Sf9) </a:t>
            </a:r>
            <a:r>
              <a:rPr lang="en-US" altLang="en-US" sz="3200" dirty="0" smtClean="0"/>
              <a:t>cells.</a:t>
            </a:r>
          </a:p>
          <a:p>
            <a:pPr marL="685800" indent="-685800" eaLnBrk="1" hangingPunct="1">
              <a:buFont typeface="Arial" panose="020B0604020202020204" pitchFamily="34" charset="0"/>
              <a:buChar char="•"/>
            </a:pPr>
            <a:r>
              <a:rPr lang="en-US" altLang="en-US" sz="3200" dirty="0" smtClean="0"/>
              <a:t>Simian RV SA11 VP1 and Bristol VP1, from a strain that infects humans, were used to compare strain specificity of </a:t>
            </a:r>
            <a:r>
              <a:rPr lang="en-US" altLang="en-US" sz="3200" dirty="0" err="1" smtClean="0"/>
              <a:t>encapsidation</a:t>
            </a:r>
            <a:r>
              <a:rPr lang="en-US" altLang="en-US" sz="3200" dirty="0" smtClean="0"/>
              <a:t> into VLPs consisting of SA11 VP2 and VP6 (S2/S6).</a:t>
            </a:r>
          </a:p>
          <a:p>
            <a:pPr marL="685800" indent="-685800" eaLnBrk="1" hangingPunct="1">
              <a:buFont typeface="Arial" panose="020B0604020202020204" pitchFamily="34" charset="0"/>
              <a:buChar char="•"/>
            </a:pPr>
            <a:r>
              <a:rPr lang="en-US" altLang="en-US" sz="3200" dirty="0"/>
              <a:t>The regions of SA11 VP2 responsible for encapsidation of SA11 VP1 were further narrowed using truncation and chimeric mutant VP2 proteins</a:t>
            </a:r>
            <a:r>
              <a:rPr lang="en-US" altLang="en-US" sz="3200" dirty="0" smtClean="0"/>
              <a:t>.</a:t>
            </a:r>
          </a:p>
        </p:txBody>
      </p:sp>
      <p:sp>
        <p:nvSpPr>
          <p:cNvPr id="44" name="Rectangle 80"/>
          <p:cNvSpPr>
            <a:spLocks noChangeArrowheads="1"/>
          </p:cNvSpPr>
          <p:nvPr/>
        </p:nvSpPr>
        <p:spPr bwMode="auto">
          <a:xfrm>
            <a:off x="762000" y="7632705"/>
            <a:ext cx="13850116" cy="12171534"/>
          </a:xfrm>
          <a:prstGeom prst="rect">
            <a:avLst/>
          </a:prstGeom>
          <a:solidFill>
            <a:schemeClr val="bg1"/>
          </a:solidFill>
          <a:ln w="9525">
            <a:solidFill>
              <a:schemeClr val="tx1"/>
            </a:solidFill>
            <a:miter lim="800000"/>
            <a:headEnd/>
            <a:tailEnd/>
          </a:ln>
        </p:spPr>
        <p:txBody>
          <a:bodyPr wrap="none" lIns="226405" tIns="113203" rIns="226405" bIns="113203" anchor="ctr"/>
          <a:lstStyle>
            <a:lvl1pPr eaLnBrk="0" hangingPunct="0">
              <a:defRPr sz="13200">
                <a:solidFill>
                  <a:schemeClr val="tx1"/>
                </a:solidFill>
                <a:latin typeface="Arial" charset="0"/>
              </a:defRPr>
            </a:lvl1pPr>
            <a:lvl2pPr marL="742950" indent="-285750" eaLnBrk="0" hangingPunct="0">
              <a:defRPr sz="13200">
                <a:solidFill>
                  <a:schemeClr val="tx1"/>
                </a:solidFill>
                <a:latin typeface="Arial" charset="0"/>
              </a:defRPr>
            </a:lvl2pPr>
            <a:lvl3pPr marL="1143000" indent="-228600" eaLnBrk="0" hangingPunct="0">
              <a:defRPr sz="13200">
                <a:solidFill>
                  <a:schemeClr val="tx1"/>
                </a:solidFill>
                <a:latin typeface="Arial" charset="0"/>
              </a:defRPr>
            </a:lvl3pPr>
            <a:lvl4pPr marL="1600200" indent="-228600" eaLnBrk="0" hangingPunct="0">
              <a:defRPr sz="13200">
                <a:solidFill>
                  <a:schemeClr val="tx1"/>
                </a:solidFill>
                <a:latin typeface="Arial" charset="0"/>
              </a:defRPr>
            </a:lvl4pPr>
            <a:lvl5pPr marL="2057400" indent="-228600" eaLnBrk="0" hangingPunct="0">
              <a:defRPr sz="13200">
                <a:solidFill>
                  <a:schemeClr val="tx1"/>
                </a:solidFill>
                <a:latin typeface="Arial" charset="0"/>
              </a:defRPr>
            </a:lvl5pPr>
            <a:lvl6pPr marL="2514600" indent="-228600" eaLnBrk="0" fontAlgn="base" hangingPunct="0">
              <a:spcBef>
                <a:spcPct val="0"/>
              </a:spcBef>
              <a:spcAft>
                <a:spcPct val="0"/>
              </a:spcAft>
              <a:defRPr sz="13200">
                <a:solidFill>
                  <a:schemeClr val="tx1"/>
                </a:solidFill>
                <a:latin typeface="Arial" charset="0"/>
              </a:defRPr>
            </a:lvl6pPr>
            <a:lvl7pPr marL="2971800" indent="-228600" eaLnBrk="0" fontAlgn="base" hangingPunct="0">
              <a:spcBef>
                <a:spcPct val="0"/>
              </a:spcBef>
              <a:spcAft>
                <a:spcPct val="0"/>
              </a:spcAft>
              <a:defRPr sz="13200">
                <a:solidFill>
                  <a:schemeClr val="tx1"/>
                </a:solidFill>
                <a:latin typeface="Arial" charset="0"/>
              </a:defRPr>
            </a:lvl7pPr>
            <a:lvl8pPr marL="3429000" indent="-228600" eaLnBrk="0" fontAlgn="base" hangingPunct="0">
              <a:spcBef>
                <a:spcPct val="0"/>
              </a:spcBef>
              <a:spcAft>
                <a:spcPct val="0"/>
              </a:spcAft>
              <a:defRPr sz="13200">
                <a:solidFill>
                  <a:schemeClr val="tx1"/>
                </a:solidFill>
                <a:latin typeface="Arial" charset="0"/>
              </a:defRPr>
            </a:lvl8pPr>
            <a:lvl9pPr marL="3886200" indent="-228600" eaLnBrk="0" fontAlgn="base" hangingPunct="0">
              <a:spcBef>
                <a:spcPct val="0"/>
              </a:spcBef>
              <a:spcAft>
                <a:spcPct val="0"/>
              </a:spcAft>
              <a:defRPr sz="13200">
                <a:solidFill>
                  <a:schemeClr val="tx1"/>
                </a:solidFill>
                <a:latin typeface="Arial" charset="0"/>
              </a:defRPr>
            </a:lvl9pPr>
          </a:lstStyle>
          <a:p>
            <a:pPr eaLnBrk="1" hangingPunct="1"/>
            <a:endParaRPr lang="en-US" altLang="en-US"/>
          </a:p>
        </p:txBody>
      </p:sp>
      <p:sp>
        <p:nvSpPr>
          <p:cNvPr id="45" name="Rectangle 91"/>
          <p:cNvSpPr>
            <a:spLocks noChangeArrowheads="1"/>
          </p:cNvSpPr>
          <p:nvPr/>
        </p:nvSpPr>
        <p:spPr bwMode="auto">
          <a:xfrm>
            <a:off x="762000" y="6324602"/>
            <a:ext cx="13850116" cy="1308101"/>
          </a:xfrm>
          <a:prstGeom prst="rect">
            <a:avLst/>
          </a:prstGeom>
          <a:solidFill>
            <a:srgbClr val="841B4B"/>
          </a:solidFill>
          <a:ln w="9525">
            <a:solidFill>
              <a:schemeClr val="tx1"/>
            </a:solidFill>
            <a:miter lim="800000"/>
            <a:headEnd/>
            <a:tailEnd/>
          </a:ln>
        </p:spPr>
        <p:txBody>
          <a:bodyPr wrap="none" lIns="226405" tIns="113203" rIns="226405" bIns="113203" anchor="ctr"/>
          <a:lstStyle>
            <a:lvl1pPr eaLnBrk="0" hangingPunct="0">
              <a:defRPr sz="13200">
                <a:solidFill>
                  <a:schemeClr val="tx1"/>
                </a:solidFill>
                <a:latin typeface="Arial" charset="0"/>
              </a:defRPr>
            </a:lvl1pPr>
            <a:lvl2pPr marL="742950" indent="-285750" eaLnBrk="0" hangingPunct="0">
              <a:defRPr sz="13200">
                <a:solidFill>
                  <a:schemeClr val="tx1"/>
                </a:solidFill>
                <a:latin typeface="Arial" charset="0"/>
              </a:defRPr>
            </a:lvl2pPr>
            <a:lvl3pPr marL="1143000" indent="-228600" eaLnBrk="0" hangingPunct="0">
              <a:defRPr sz="13200">
                <a:solidFill>
                  <a:schemeClr val="tx1"/>
                </a:solidFill>
                <a:latin typeface="Arial" charset="0"/>
              </a:defRPr>
            </a:lvl3pPr>
            <a:lvl4pPr marL="1600200" indent="-228600" eaLnBrk="0" hangingPunct="0">
              <a:defRPr sz="13200">
                <a:solidFill>
                  <a:schemeClr val="tx1"/>
                </a:solidFill>
                <a:latin typeface="Arial" charset="0"/>
              </a:defRPr>
            </a:lvl4pPr>
            <a:lvl5pPr marL="2057400" indent="-228600" eaLnBrk="0" hangingPunct="0">
              <a:defRPr sz="13200">
                <a:solidFill>
                  <a:schemeClr val="tx1"/>
                </a:solidFill>
                <a:latin typeface="Arial" charset="0"/>
              </a:defRPr>
            </a:lvl5pPr>
            <a:lvl6pPr marL="2514600" indent="-228600" eaLnBrk="0" fontAlgn="base" hangingPunct="0">
              <a:spcBef>
                <a:spcPct val="0"/>
              </a:spcBef>
              <a:spcAft>
                <a:spcPct val="0"/>
              </a:spcAft>
              <a:defRPr sz="13200">
                <a:solidFill>
                  <a:schemeClr val="tx1"/>
                </a:solidFill>
                <a:latin typeface="Arial" charset="0"/>
              </a:defRPr>
            </a:lvl6pPr>
            <a:lvl7pPr marL="2971800" indent="-228600" eaLnBrk="0" fontAlgn="base" hangingPunct="0">
              <a:spcBef>
                <a:spcPct val="0"/>
              </a:spcBef>
              <a:spcAft>
                <a:spcPct val="0"/>
              </a:spcAft>
              <a:defRPr sz="13200">
                <a:solidFill>
                  <a:schemeClr val="tx1"/>
                </a:solidFill>
                <a:latin typeface="Arial" charset="0"/>
              </a:defRPr>
            </a:lvl7pPr>
            <a:lvl8pPr marL="3429000" indent="-228600" eaLnBrk="0" fontAlgn="base" hangingPunct="0">
              <a:spcBef>
                <a:spcPct val="0"/>
              </a:spcBef>
              <a:spcAft>
                <a:spcPct val="0"/>
              </a:spcAft>
              <a:defRPr sz="13200">
                <a:solidFill>
                  <a:schemeClr val="tx1"/>
                </a:solidFill>
                <a:latin typeface="Arial" charset="0"/>
              </a:defRPr>
            </a:lvl8pPr>
            <a:lvl9pPr marL="3886200" indent="-228600" eaLnBrk="0" fontAlgn="base" hangingPunct="0">
              <a:spcBef>
                <a:spcPct val="0"/>
              </a:spcBef>
              <a:spcAft>
                <a:spcPct val="0"/>
              </a:spcAft>
              <a:defRPr sz="13200">
                <a:solidFill>
                  <a:schemeClr val="tx1"/>
                </a:solidFill>
                <a:latin typeface="Arial" charset="0"/>
              </a:defRPr>
            </a:lvl9pPr>
          </a:lstStyle>
          <a:p>
            <a:pPr algn="ctr" eaLnBrk="1" hangingPunct="1"/>
            <a:r>
              <a:rPr lang="en-US" altLang="en-US" sz="5400" b="1" dirty="0" smtClean="0">
                <a:solidFill>
                  <a:schemeClr val="bg1"/>
                </a:solidFill>
              </a:rPr>
              <a:t>Introduction</a:t>
            </a:r>
            <a:endParaRPr lang="en-US" altLang="en-US" sz="6000" b="1" dirty="0">
              <a:solidFill>
                <a:schemeClr val="bg1"/>
              </a:solidFill>
            </a:endParaRPr>
          </a:p>
        </p:txBody>
      </p:sp>
      <p:sp>
        <p:nvSpPr>
          <p:cNvPr id="46" name="TextBox 34"/>
          <p:cNvSpPr txBox="1">
            <a:spLocks noChangeArrowheads="1"/>
          </p:cNvSpPr>
          <p:nvPr/>
        </p:nvSpPr>
        <p:spPr bwMode="auto">
          <a:xfrm>
            <a:off x="762000" y="7632706"/>
            <a:ext cx="13850116" cy="1204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26405" tIns="113203" rIns="226405" bIns="113203">
            <a:spAutoFit/>
          </a:bodyPr>
          <a:lstStyle>
            <a:lvl1pPr eaLnBrk="0" hangingPunct="0">
              <a:defRPr sz="13200">
                <a:solidFill>
                  <a:schemeClr val="tx1"/>
                </a:solidFill>
                <a:latin typeface="Arial" charset="0"/>
              </a:defRPr>
            </a:lvl1pPr>
            <a:lvl2pPr marL="742950" indent="-285750" eaLnBrk="0" hangingPunct="0">
              <a:defRPr sz="13200">
                <a:solidFill>
                  <a:schemeClr val="tx1"/>
                </a:solidFill>
                <a:latin typeface="Arial" charset="0"/>
              </a:defRPr>
            </a:lvl2pPr>
            <a:lvl3pPr marL="1143000" indent="-228600" eaLnBrk="0" hangingPunct="0">
              <a:defRPr sz="13200">
                <a:solidFill>
                  <a:schemeClr val="tx1"/>
                </a:solidFill>
                <a:latin typeface="Arial" charset="0"/>
              </a:defRPr>
            </a:lvl3pPr>
            <a:lvl4pPr marL="1600200" indent="-228600" eaLnBrk="0" hangingPunct="0">
              <a:defRPr sz="13200">
                <a:solidFill>
                  <a:schemeClr val="tx1"/>
                </a:solidFill>
                <a:latin typeface="Arial" charset="0"/>
              </a:defRPr>
            </a:lvl4pPr>
            <a:lvl5pPr marL="2057400" indent="-228600" eaLnBrk="0" hangingPunct="0">
              <a:defRPr sz="13200">
                <a:solidFill>
                  <a:schemeClr val="tx1"/>
                </a:solidFill>
                <a:latin typeface="Arial" charset="0"/>
              </a:defRPr>
            </a:lvl5pPr>
            <a:lvl6pPr marL="2514600" indent="-228600" eaLnBrk="0" fontAlgn="base" hangingPunct="0">
              <a:spcBef>
                <a:spcPct val="0"/>
              </a:spcBef>
              <a:spcAft>
                <a:spcPct val="0"/>
              </a:spcAft>
              <a:defRPr sz="13200">
                <a:solidFill>
                  <a:schemeClr val="tx1"/>
                </a:solidFill>
                <a:latin typeface="Arial" charset="0"/>
              </a:defRPr>
            </a:lvl6pPr>
            <a:lvl7pPr marL="2971800" indent="-228600" eaLnBrk="0" fontAlgn="base" hangingPunct="0">
              <a:spcBef>
                <a:spcPct val="0"/>
              </a:spcBef>
              <a:spcAft>
                <a:spcPct val="0"/>
              </a:spcAft>
              <a:defRPr sz="13200">
                <a:solidFill>
                  <a:schemeClr val="tx1"/>
                </a:solidFill>
                <a:latin typeface="Arial" charset="0"/>
              </a:defRPr>
            </a:lvl7pPr>
            <a:lvl8pPr marL="3429000" indent="-228600" eaLnBrk="0" fontAlgn="base" hangingPunct="0">
              <a:spcBef>
                <a:spcPct val="0"/>
              </a:spcBef>
              <a:spcAft>
                <a:spcPct val="0"/>
              </a:spcAft>
              <a:defRPr sz="13200">
                <a:solidFill>
                  <a:schemeClr val="tx1"/>
                </a:solidFill>
                <a:latin typeface="Arial" charset="0"/>
              </a:defRPr>
            </a:lvl8pPr>
            <a:lvl9pPr marL="3886200" indent="-228600" eaLnBrk="0" fontAlgn="base" hangingPunct="0">
              <a:spcBef>
                <a:spcPct val="0"/>
              </a:spcBef>
              <a:spcAft>
                <a:spcPct val="0"/>
              </a:spcAft>
              <a:defRPr sz="13200">
                <a:solidFill>
                  <a:schemeClr val="tx1"/>
                </a:solidFill>
                <a:latin typeface="Arial" charset="0"/>
              </a:defRPr>
            </a:lvl9pPr>
          </a:lstStyle>
          <a:p>
            <a:pPr marL="685800" indent="-685800" eaLnBrk="1" hangingPunct="1">
              <a:buFont typeface="Arial" panose="020B0604020202020204" pitchFamily="34" charset="0"/>
              <a:buChar char="•"/>
            </a:pPr>
            <a:r>
              <a:rPr lang="en-US" altLang="en-US" sz="3200" dirty="0" smtClean="0"/>
              <a:t>Rotavirus (RV) is </a:t>
            </a:r>
            <a:r>
              <a:rPr lang="en-US" altLang="en-US" sz="3200" dirty="0"/>
              <a:t>the leading cause of severe gastroenteritis in children </a:t>
            </a:r>
            <a:r>
              <a:rPr lang="en-US" altLang="en-US" sz="3200" dirty="0" smtClean="0"/>
              <a:t>worldwide, killing 500,000 children per year. </a:t>
            </a:r>
          </a:p>
          <a:p>
            <a:pPr marL="685800" indent="-685800" eaLnBrk="1" hangingPunct="1">
              <a:buFont typeface="Arial" panose="020B0604020202020204" pitchFamily="34" charset="0"/>
              <a:buChar char="•"/>
            </a:pPr>
            <a:r>
              <a:rPr lang="en-US" altLang="en-US" sz="3200" dirty="0"/>
              <a:t>Current vaccines are less effective where mortality is </a:t>
            </a:r>
            <a:r>
              <a:rPr lang="en-US" altLang="en-US" sz="3200" dirty="0" smtClean="0"/>
              <a:t>greatest, </a:t>
            </a:r>
            <a:r>
              <a:rPr lang="en-US" altLang="en-US" sz="3200" dirty="0"/>
              <a:t>and recent evidence demonstrates that the risk of intussusception with </a:t>
            </a:r>
            <a:r>
              <a:rPr lang="en-US" altLang="en-US" sz="3200" dirty="0" smtClean="0"/>
              <a:t>second-generation, live </a:t>
            </a:r>
            <a:r>
              <a:rPr lang="en-US" altLang="en-US" sz="3200" dirty="0"/>
              <a:t>vaccines remains. </a:t>
            </a:r>
          </a:p>
          <a:p>
            <a:pPr marL="685800" indent="-685800" eaLnBrk="1" hangingPunct="1">
              <a:buFont typeface="Arial" panose="020B0604020202020204" pitchFamily="34" charset="0"/>
              <a:buChar char="•"/>
            </a:pPr>
            <a:r>
              <a:rPr lang="en-US" altLang="en-US" sz="3200" dirty="0"/>
              <a:t>Alternatives to live vaccination include vaccination with virus-like particles (VLPs) and </a:t>
            </a:r>
            <a:r>
              <a:rPr lang="en-US" altLang="en-US" sz="3200" dirty="0" smtClean="0"/>
              <a:t>direct-acting antivirals</a:t>
            </a:r>
            <a:r>
              <a:rPr lang="en-US" altLang="en-US" sz="3200" dirty="0"/>
              <a:t>. </a:t>
            </a:r>
          </a:p>
          <a:p>
            <a:pPr marL="685800" indent="-685800" eaLnBrk="1" hangingPunct="1">
              <a:buFont typeface="Arial" panose="020B0604020202020204" pitchFamily="34" charset="0"/>
              <a:buChar char="•"/>
            </a:pPr>
            <a:r>
              <a:rPr lang="en-US" altLang="en-US" sz="3200" dirty="0"/>
              <a:t>RV’s triple-layered capsid encases an eleven-segmented, double-stranded, RNA genome and 11-12 copies </a:t>
            </a:r>
            <a:r>
              <a:rPr lang="en-US" altLang="en-US" sz="3200" dirty="0" smtClean="0"/>
              <a:t>of</a:t>
            </a:r>
            <a:r>
              <a:rPr lang="en-US" altLang="en-US" sz="3200" dirty="0"/>
              <a:t> the </a:t>
            </a:r>
            <a:r>
              <a:rPr lang="en-US" altLang="en-US" sz="3200" dirty="0" smtClean="0"/>
              <a:t>viral polymerase</a:t>
            </a:r>
            <a:r>
              <a:rPr lang="en-US" altLang="en-US" sz="3200" dirty="0"/>
              <a:t>, </a:t>
            </a:r>
            <a:r>
              <a:rPr lang="en-US" altLang="en-US" sz="3200" dirty="0" smtClean="0"/>
              <a:t>VP1. </a:t>
            </a:r>
            <a:r>
              <a:rPr lang="en-US" altLang="en-US" sz="3200" dirty="0"/>
              <a:t>VP1 performs both transcription and replication while tethered to the inner surface of the core shell protein, VP2. During core assembly, VP2 directly engages VP1, accomplishing both encapsidation of VP1 and activation, initiating minus-strand RNA synthesis on bound +RNA </a:t>
            </a:r>
            <a:r>
              <a:rPr lang="en-US" altLang="en-US" sz="3200" dirty="0" smtClean="0"/>
              <a:t>templates. </a:t>
            </a:r>
          </a:p>
          <a:p>
            <a:pPr marL="685800" indent="-685800" eaLnBrk="1" hangingPunct="1">
              <a:buFont typeface="Arial" panose="020B0604020202020204" pitchFamily="34" charset="0"/>
              <a:buChar char="•"/>
            </a:pPr>
            <a:r>
              <a:rPr lang="en-US" altLang="en-US" sz="3200" dirty="0"/>
              <a:t>Our primary aim was to further elucidate the interaction between the RV inner-core shell protein, VP2, and the RNA-dependent RNA polymerase, VP1, a common target for disease modifying, small molecule inhibition among RNA viruses, during encapsidation into recombinant VLPs. </a:t>
            </a:r>
            <a:endParaRPr lang="en-US" altLang="en-US" sz="3200" dirty="0" smtClean="0"/>
          </a:p>
          <a:p>
            <a:pPr marL="685800" indent="-685800" eaLnBrk="1" hangingPunct="1">
              <a:buFont typeface="Arial" panose="020B0604020202020204" pitchFamily="34" charset="0"/>
              <a:buChar char="•"/>
            </a:pPr>
            <a:r>
              <a:rPr lang="en-US" altLang="en-US" sz="3200" b="1" dirty="0"/>
              <a:t>We </a:t>
            </a:r>
            <a:r>
              <a:rPr lang="en-US" altLang="en-US" sz="3200" b="1" dirty="0" smtClean="0"/>
              <a:t>asked, what are the regions of VP2 that mediate encapsidation of VP1?</a:t>
            </a:r>
          </a:p>
          <a:p>
            <a:pPr marL="685800" indent="-685800" eaLnBrk="1" hangingPunct="1">
              <a:buFont typeface="Arial" panose="020B0604020202020204" pitchFamily="34" charset="0"/>
              <a:buChar char="•"/>
            </a:pPr>
            <a:r>
              <a:rPr lang="en-US" altLang="en-US" sz="3200" b="1" dirty="0"/>
              <a:t>We </a:t>
            </a:r>
            <a:r>
              <a:rPr lang="en-US" altLang="en-US" sz="3200" b="1" dirty="0" smtClean="0"/>
              <a:t>proposed </a:t>
            </a:r>
            <a:r>
              <a:rPr lang="en-US" altLang="en-US" sz="3200" b="1" dirty="0"/>
              <a:t>that the encapsidation of VP1 by VP2, like activation, involves a strain specific interaction </a:t>
            </a:r>
            <a:r>
              <a:rPr lang="en-US" altLang="en-US" sz="3200" b="1" dirty="0" smtClean="0"/>
              <a:t>and is mediated </a:t>
            </a:r>
            <a:r>
              <a:rPr lang="en-US" altLang="en-US" sz="3200" b="1" dirty="0"/>
              <a:t>by the </a:t>
            </a:r>
            <a:r>
              <a:rPr lang="en-US" altLang="en-US" sz="3200" b="1" dirty="0" smtClean="0"/>
              <a:t>VP2 apical </a:t>
            </a:r>
            <a:r>
              <a:rPr lang="en-US" altLang="en-US" sz="3200" b="1" dirty="0"/>
              <a:t>and carapace subdomains </a:t>
            </a:r>
            <a:r>
              <a:rPr lang="en-US" altLang="en-US" sz="3200" b="1" dirty="0" smtClean="0"/>
              <a:t>rather </a:t>
            </a:r>
            <a:r>
              <a:rPr lang="en-US" altLang="en-US" sz="3200" b="1" dirty="0"/>
              <a:t>than the </a:t>
            </a:r>
            <a:r>
              <a:rPr lang="en-US" altLang="en-US" sz="3200" b="1" dirty="0" smtClean="0"/>
              <a:t>NTD. </a:t>
            </a:r>
            <a:endParaRPr lang="en-US" altLang="en-US" sz="3200" dirty="0"/>
          </a:p>
        </p:txBody>
      </p:sp>
      <p:sp>
        <p:nvSpPr>
          <p:cNvPr id="47" name="Rectangle 80"/>
          <p:cNvSpPr>
            <a:spLocks noChangeArrowheads="1"/>
          </p:cNvSpPr>
          <p:nvPr/>
        </p:nvSpPr>
        <p:spPr bwMode="auto">
          <a:xfrm>
            <a:off x="29260034" y="7632703"/>
            <a:ext cx="13850116" cy="10502903"/>
          </a:xfrm>
          <a:prstGeom prst="rect">
            <a:avLst/>
          </a:prstGeom>
          <a:solidFill>
            <a:schemeClr val="bg1"/>
          </a:solidFill>
          <a:ln w="9525">
            <a:solidFill>
              <a:schemeClr val="tx1"/>
            </a:solidFill>
            <a:miter lim="800000"/>
            <a:headEnd/>
            <a:tailEnd/>
          </a:ln>
        </p:spPr>
        <p:txBody>
          <a:bodyPr wrap="none" lIns="226405" tIns="113203" rIns="226405" bIns="113203" anchor="ctr"/>
          <a:lstStyle>
            <a:lvl1pPr eaLnBrk="0" hangingPunct="0">
              <a:defRPr sz="13200">
                <a:solidFill>
                  <a:schemeClr val="tx1"/>
                </a:solidFill>
                <a:latin typeface="Arial" charset="0"/>
              </a:defRPr>
            </a:lvl1pPr>
            <a:lvl2pPr marL="742950" indent="-285750" eaLnBrk="0" hangingPunct="0">
              <a:defRPr sz="13200">
                <a:solidFill>
                  <a:schemeClr val="tx1"/>
                </a:solidFill>
                <a:latin typeface="Arial" charset="0"/>
              </a:defRPr>
            </a:lvl2pPr>
            <a:lvl3pPr marL="1143000" indent="-228600" eaLnBrk="0" hangingPunct="0">
              <a:defRPr sz="13200">
                <a:solidFill>
                  <a:schemeClr val="tx1"/>
                </a:solidFill>
                <a:latin typeface="Arial" charset="0"/>
              </a:defRPr>
            </a:lvl3pPr>
            <a:lvl4pPr marL="1600200" indent="-228600" eaLnBrk="0" hangingPunct="0">
              <a:defRPr sz="13200">
                <a:solidFill>
                  <a:schemeClr val="tx1"/>
                </a:solidFill>
                <a:latin typeface="Arial" charset="0"/>
              </a:defRPr>
            </a:lvl4pPr>
            <a:lvl5pPr marL="2057400" indent="-228600" eaLnBrk="0" hangingPunct="0">
              <a:defRPr sz="13200">
                <a:solidFill>
                  <a:schemeClr val="tx1"/>
                </a:solidFill>
                <a:latin typeface="Arial" charset="0"/>
              </a:defRPr>
            </a:lvl5pPr>
            <a:lvl6pPr marL="2514600" indent="-228600" eaLnBrk="0" fontAlgn="base" hangingPunct="0">
              <a:spcBef>
                <a:spcPct val="0"/>
              </a:spcBef>
              <a:spcAft>
                <a:spcPct val="0"/>
              </a:spcAft>
              <a:defRPr sz="13200">
                <a:solidFill>
                  <a:schemeClr val="tx1"/>
                </a:solidFill>
                <a:latin typeface="Arial" charset="0"/>
              </a:defRPr>
            </a:lvl6pPr>
            <a:lvl7pPr marL="2971800" indent="-228600" eaLnBrk="0" fontAlgn="base" hangingPunct="0">
              <a:spcBef>
                <a:spcPct val="0"/>
              </a:spcBef>
              <a:spcAft>
                <a:spcPct val="0"/>
              </a:spcAft>
              <a:defRPr sz="13200">
                <a:solidFill>
                  <a:schemeClr val="tx1"/>
                </a:solidFill>
                <a:latin typeface="Arial" charset="0"/>
              </a:defRPr>
            </a:lvl7pPr>
            <a:lvl8pPr marL="3429000" indent="-228600" eaLnBrk="0" fontAlgn="base" hangingPunct="0">
              <a:spcBef>
                <a:spcPct val="0"/>
              </a:spcBef>
              <a:spcAft>
                <a:spcPct val="0"/>
              </a:spcAft>
              <a:defRPr sz="13200">
                <a:solidFill>
                  <a:schemeClr val="tx1"/>
                </a:solidFill>
                <a:latin typeface="Arial" charset="0"/>
              </a:defRPr>
            </a:lvl8pPr>
            <a:lvl9pPr marL="3886200" indent="-228600" eaLnBrk="0" fontAlgn="base" hangingPunct="0">
              <a:spcBef>
                <a:spcPct val="0"/>
              </a:spcBef>
              <a:spcAft>
                <a:spcPct val="0"/>
              </a:spcAft>
              <a:defRPr sz="13200">
                <a:solidFill>
                  <a:schemeClr val="tx1"/>
                </a:solidFill>
                <a:latin typeface="Arial" charset="0"/>
              </a:defRPr>
            </a:lvl9pPr>
          </a:lstStyle>
          <a:p>
            <a:pPr eaLnBrk="1" hangingPunct="1"/>
            <a:endParaRPr lang="en-US" altLang="en-US"/>
          </a:p>
        </p:txBody>
      </p:sp>
      <p:sp>
        <p:nvSpPr>
          <p:cNvPr id="48" name="Rectangle 91"/>
          <p:cNvSpPr>
            <a:spLocks noChangeArrowheads="1"/>
          </p:cNvSpPr>
          <p:nvPr/>
        </p:nvSpPr>
        <p:spPr bwMode="auto">
          <a:xfrm>
            <a:off x="29260034" y="6324600"/>
            <a:ext cx="13850116" cy="1308101"/>
          </a:xfrm>
          <a:prstGeom prst="rect">
            <a:avLst/>
          </a:prstGeom>
          <a:solidFill>
            <a:srgbClr val="841B4B"/>
          </a:solidFill>
          <a:ln w="9525">
            <a:solidFill>
              <a:schemeClr val="tx1"/>
            </a:solidFill>
            <a:miter lim="800000"/>
            <a:headEnd/>
            <a:tailEnd/>
          </a:ln>
        </p:spPr>
        <p:txBody>
          <a:bodyPr wrap="none" lIns="226405" tIns="113203" rIns="226405" bIns="113203" anchor="ctr"/>
          <a:lstStyle>
            <a:lvl1pPr eaLnBrk="0" hangingPunct="0">
              <a:defRPr sz="13200">
                <a:solidFill>
                  <a:schemeClr val="tx1"/>
                </a:solidFill>
                <a:latin typeface="Arial" charset="0"/>
              </a:defRPr>
            </a:lvl1pPr>
            <a:lvl2pPr marL="742950" indent="-285750" eaLnBrk="0" hangingPunct="0">
              <a:defRPr sz="13200">
                <a:solidFill>
                  <a:schemeClr val="tx1"/>
                </a:solidFill>
                <a:latin typeface="Arial" charset="0"/>
              </a:defRPr>
            </a:lvl2pPr>
            <a:lvl3pPr marL="1143000" indent="-228600" eaLnBrk="0" hangingPunct="0">
              <a:defRPr sz="13200">
                <a:solidFill>
                  <a:schemeClr val="tx1"/>
                </a:solidFill>
                <a:latin typeface="Arial" charset="0"/>
              </a:defRPr>
            </a:lvl3pPr>
            <a:lvl4pPr marL="1600200" indent="-228600" eaLnBrk="0" hangingPunct="0">
              <a:defRPr sz="13200">
                <a:solidFill>
                  <a:schemeClr val="tx1"/>
                </a:solidFill>
                <a:latin typeface="Arial" charset="0"/>
              </a:defRPr>
            </a:lvl4pPr>
            <a:lvl5pPr marL="2057400" indent="-228600" eaLnBrk="0" hangingPunct="0">
              <a:defRPr sz="13200">
                <a:solidFill>
                  <a:schemeClr val="tx1"/>
                </a:solidFill>
                <a:latin typeface="Arial" charset="0"/>
              </a:defRPr>
            </a:lvl5pPr>
            <a:lvl6pPr marL="2514600" indent="-228600" eaLnBrk="0" fontAlgn="base" hangingPunct="0">
              <a:spcBef>
                <a:spcPct val="0"/>
              </a:spcBef>
              <a:spcAft>
                <a:spcPct val="0"/>
              </a:spcAft>
              <a:defRPr sz="13200">
                <a:solidFill>
                  <a:schemeClr val="tx1"/>
                </a:solidFill>
                <a:latin typeface="Arial" charset="0"/>
              </a:defRPr>
            </a:lvl6pPr>
            <a:lvl7pPr marL="2971800" indent="-228600" eaLnBrk="0" fontAlgn="base" hangingPunct="0">
              <a:spcBef>
                <a:spcPct val="0"/>
              </a:spcBef>
              <a:spcAft>
                <a:spcPct val="0"/>
              </a:spcAft>
              <a:defRPr sz="13200">
                <a:solidFill>
                  <a:schemeClr val="tx1"/>
                </a:solidFill>
                <a:latin typeface="Arial" charset="0"/>
              </a:defRPr>
            </a:lvl7pPr>
            <a:lvl8pPr marL="3429000" indent="-228600" eaLnBrk="0" fontAlgn="base" hangingPunct="0">
              <a:spcBef>
                <a:spcPct val="0"/>
              </a:spcBef>
              <a:spcAft>
                <a:spcPct val="0"/>
              </a:spcAft>
              <a:defRPr sz="13200">
                <a:solidFill>
                  <a:schemeClr val="tx1"/>
                </a:solidFill>
                <a:latin typeface="Arial" charset="0"/>
              </a:defRPr>
            </a:lvl8pPr>
            <a:lvl9pPr marL="3886200" indent="-228600" eaLnBrk="0" fontAlgn="base" hangingPunct="0">
              <a:spcBef>
                <a:spcPct val="0"/>
              </a:spcBef>
              <a:spcAft>
                <a:spcPct val="0"/>
              </a:spcAft>
              <a:defRPr sz="13200">
                <a:solidFill>
                  <a:schemeClr val="tx1"/>
                </a:solidFill>
                <a:latin typeface="Arial" charset="0"/>
              </a:defRPr>
            </a:lvl9pPr>
          </a:lstStyle>
          <a:p>
            <a:pPr algn="ctr" eaLnBrk="1" hangingPunct="1"/>
            <a:r>
              <a:rPr lang="en-US" altLang="en-US" sz="5400" b="1" dirty="0" smtClean="0">
                <a:solidFill>
                  <a:schemeClr val="bg1"/>
                </a:solidFill>
              </a:rPr>
              <a:t>Encapsidation into Truncation Mutants</a:t>
            </a:r>
            <a:endParaRPr lang="en-US" altLang="en-US" sz="5400" b="1" dirty="0">
              <a:solidFill>
                <a:schemeClr val="bg1"/>
              </a:solidFill>
            </a:endParaRPr>
          </a:p>
        </p:txBody>
      </p:sp>
      <p:sp>
        <p:nvSpPr>
          <p:cNvPr id="49" name="TextBox 34"/>
          <p:cNvSpPr txBox="1">
            <a:spLocks noChangeArrowheads="1"/>
          </p:cNvSpPr>
          <p:nvPr/>
        </p:nvSpPr>
        <p:spPr bwMode="auto">
          <a:xfrm>
            <a:off x="29260034" y="13475007"/>
            <a:ext cx="13850116" cy="4660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26405" tIns="113203" rIns="226405" bIns="113203">
            <a:spAutoFit/>
          </a:bodyPr>
          <a:lstStyle>
            <a:lvl1pPr eaLnBrk="0" hangingPunct="0">
              <a:defRPr sz="13200">
                <a:solidFill>
                  <a:schemeClr val="tx1"/>
                </a:solidFill>
                <a:latin typeface="Arial" charset="0"/>
              </a:defRPr>
            </a:lvl1pPr>
            <a:lvl2pPr marL="742950" indent="-285750" eaLnBrk="0" hangingPunct="0">
              <a:defRPr sz="13200">
                <a:solidFill>
                  <a:schemeClr val="tx1"/>
                </a:solidFill>
                <a:latin typeface="Arial" charset="0"/>
              </a:defRPr>
            </a:lvl2pPr>
            <a:lvl3pPr marL="1143000" indent="-228600" eaLnBrk="0" hangingPunct="0">
              <a:defRPr sz="13200">
                <a:solidFill>
                  <a:schemeClr val="tx1"/>
                </a:solidFill>
                <a:latin typeface="Arial" charset="0"/>
              </a:defRPr>
            </a:lvl3pPr>
            <a:lvl4pPr marL="1600200" indent="-228600" eaLnBrk="0" hangingPunct="0">
              <a:defRPr sz="13200">
                <a:solidFill>
                  <a:schemeClr val="tx1"/>
                </a:solidFill>
                <a:latin typeface="Arial" charset="0"/>
              </a:defRPr>
            </a:lvl4pPr>
            <a:lvl5pPr marL="2057400" indent="-228600" eaLnBrk="0" hangingPunct="0">
              <a:defRPr sz="13200">
                <a:solidFill>
                  <a:schemeClr val="tx1"/>
                </a:solidFill>
                <a:latin typeface="Arial" charset="0"/>
              </a:defRPr>
            </a:lvl5pPr>
            <a:lvl6pPr marL="2514600" indent="-228600" eaLnBrk="0" fontAlgn="base" hangingPunct="0">
              <a:spcBef>
                <a:spcPct val="0"/>
              </a:spcBef>
              <a:spcAft>
                <a:spcPct val="0"/>
              </a:spcAft>
              <a:defRPr sz="13200">
                <a:solidFill>
                  <a:schemeClr val="tx1"/>
                </a:solidFill>
                <a:latin typeface="Arial" charset="0"/>
              </a:defRPr>
            </a:lvl6pPr>
            <a:lvl7pPr marL="2971800" indent="-228600" eaLnBrk="0" fontAlgn="base" hangingPunct="0">
              <a:spcBef>
                <a:spcPct val="0"/>
              </a:spcBef>
              <a:spcAft>
                <a:spcPct val="0"/>
              </a:spcAft>
              <a:defRPr sz="13200">
                <a:solidFill>
                  <a:schemeClr val="tx1"/>
                </a:solidFill>
                <a:latin typeface="Arial" charset="0"/>
              </a:defRPr>
            </a:lvl7pPr>
            <a:lvl8pPr marL="3429000" indent="-228600" eaLnBrk="0" fontAlgn="base" hangingPunct="0">
              <a:spcBef>
                <a:spcPct val="0"/>
              </a:spcBef>
              <a:spcAft>
                <a:spcPct val="0"/>
              </a:spcAft>
              <a:defRPr sz="13200">
                <a:solidFill>
                  <a:schemeClr val="tx1"/>
                </a:solidFill>
                <a:latin typeface="Arial" charset="0"/>
              </a:defRPr>
            </a:lvl8pPr>
            <a:lvl9pPr marL="3886200" indent="-228600" eaLnBrk="0" fontAlgn="base" hangingPunct="0">
              <a:spcBef>
                <a:spcPct val="0"/>
              </a:spcBef>
              <a:spcAft>
                <a:spcPct val="0"/>
              </a:spcAft>
              <a:defRPr sz="13200">
                <a:solidFill>
                  <a:schemeClr val="tx1"/>
                </a:solidFill>
                <a:latin typeface="Arial" charset="0"/>
              </a:defRPr>
            </a:lvl9pPr>
          </a:lstStyle>
          <a:p>
            <a:pPr eaLnBrk="1" hangingPunct="1"/>
            <a:r>
              <a:rPr lang="en-US" altLang="en-US" sz="3200" dirty="0" smtClean="0"/>
              <a:t>Both </a:t>
            </a:r>
            <a:r>
              <a:rPr lang="en-US" altLang="en-US" sz="3200" dirty="0"/>
              <a:t>Δ10 VP2 and Δ102 VP2 formed VLPs indistinguishable from WT 2/6 VLPs when co-expressed with SA11 </a:t>
            </a:r>
            <a:r>
              <a:rPr lang="en-US" altLang="en-US" sz="3200" dirty="0" smtClean="0"/>
              <a:t>VP6 by negative stain EM (inset). </a:t>
            </a:r>
            <a:r>
              <a:rPr lang="en-US" altLang="en-US" sz="3200" b="1" dirty="0"/>
              <a:t>T</a:t>
            </a:r>
            <a:r>
              <a:rPr lang="en-US" altLang="en-US" sz="3200" b="1" dirty="0" smtClean="0"/>
              <a:t>runcations </a:t>
            </a:r>
            <a:r>
              <a:rPr lang="en-US" altLang="en-US" sz="3200" b="1" dirty="0"/>
              <a:t>did not prevent VLP formation. </a:t>
            </a:r>
            <a:endParaRPr lang="en-US" altLang="en-US" sz="3200" b="1" dirty="0" smtClean="0"/>
          </a:p>
          <a:p>
            <a:pPr eaLnBrk="1" hangingPunct="1"/>
            <a:r>
              <a:rPr lang="en-US" altLang="en-US" sz="3200" dirty="0" smtClean="0"/>
              <a:t>SDS-PAGE and silver staining suggest </a:t>
            </a:r>
            <a:r>
              <a:rPr lang="en-US" altLang="en-US" sz="3200" dirty="0"/>
              <a:t>new information that is surprising in the context of previous </a:t>
            </a:r>
            <a:r>
              <a:rPr lang="en-US" altLang="en-US" sz="3200" dirty="0" smtClean="0"/>
              <a:t>experiments by McDonald and Patton </a:t>
            </a:r>
            <a:r>
              <a:rPr lang="en-US" altLang="en-US" sz="3200" dirty="0"/>
              <a:t>in which Δ10 VP2 demonstrated a severely diminished capacity to activate SA11 </a:t>
            </a:r>
            <a:r>
              <a:rPr lang="en-US" altLang="en-US" sz="3200" dirty="0" smtClean="0"/>
              <a:t>VP1: </a:t>
            </a:r>
            <a:r>
              <a:rPr lang="en-US" altLang="en-US" sz="3200" b="1" dirty="0"/>
              <a:t>Δ10 VP2 VLPs appear to encapsidate SA11 VP1 with a ratio consistent with that of native </a:t>
            </a:r>
            <a:r>
              <a:rPr lang="en-US" altLang="en-US" sz="3200" b="1" dirty="0" smtClean="0"/>
              <a:t>DLPs (*). NTD </a:t>
            </a:r>
            <a:r>
              <a:rPr lang="en-US" altLang="en-US" sz="3200" b="1" dirty="0"/>
              <a:t>residues 1-10 are not essential for efficient polymerase </a:t>
            </a:r>
            <a:r>
              <a:rPr lang="en-US" altLang="en-US" sz="3200" b="1" dirty="0" smtClean="0"/>
              <a:t>encapsidation into </a:t>
            </a:r>
            <a:r>
              <a:rPr lang="en-US" altLang="en-US" sz="3200" b="1" dirty="0"/>
              <a:t>VLPs.</a:t>
            </a:r>
          </a:p>
        </p:txBody>
      </p:sp>
      <p:sp>
        <p:nvSpPr>
          <p:cNvPr id="53" name="Rectangle 80"/>
          <p:cNvSpPr>
            <a:spLocks noChangeArrowheads="1"/>
          </p:cNvSpPr>
          <p:nvPr/>
        </p:nvSpPr>
        <p:spPr bwMode="auto">
          <a:xfrm>
            <a:off x="29260034" y="19558009"/>
            <a:ext cx="13850116" cy="11174678"/>
          </a:xfrm>
          <a:prstGeom prst="rect">
            <a:avLst/>
          </a:prstGeom>
          <a:solidFill>
            <a:schemeClr val="bg1"/>
          </a:solidFill>
          <a:ln w="9525">
            <a:solidFill>
              <a:schemeClr val="tx1"/>
            </a:solidFill>
            <a:miter lim="800000"/>
            <a:headEnd/>
            <a:tailEnd/>
          </a:ln>
        </p:spPr>
        <p:txBody>
          <a:bodyPr wrap="none" lIns="226405" tIns="113203" rIns="226405" bIns="113203" anchor="ctr"/>
          <a:lstStyle>
            <a:lvl1pPr eaLnBrk="0" hangingPunct="0">
              <a:defRPr sz="13200">
                <a:solidFill>
                  <a:schemeClr val="tx1"/>
                </a:solidFill>
                <a:latin typeface="Arial" charset="0"/>
              </a:defRPr>
            </a:lvl1pPr>
            <a:lvl2pPr marL="742950" indent="-285750" eaLnBrk="0" hangingPunct="0">
              <a:defRPr sz="13200">
                <a:solidFill>
                  <a:schemeClr val="tx1"/>
                </a:solidFill>
                <a:latin typeface="Arial" charset="0"/>
              </a:defRPr>
            </a:lvl2pPr>
            <a:lvl3pPr marL="1143000" indent="-228600" eaLnBrk="0" hangingPunct="0">
              <a:defRPr sz="13200">
                <a:solidFill>
                  <a:schemeClr val="tx1"/>
                </a:solidFill>
                <a:latin typeface="Arial" charset="0"/>
              </a:defRPr>
            </a:lvl3pPr>
            <a:lvl4pPr marL="1600200" indent="-228600" eaLnBrk="0" hangingPunct="0">
              <a:defRPr sz="13200">
                <a:solidFill>
                  <a:schemeClr val="tx1"/>
                </a:solidFill>
                <a:latin typeface="Arial" charset="0"/>
              </a:defRPr>
            </a:lvl4pPr>
            <a:lvl5pPr marL="2057400" indent="-228600" eaLnBrk="0" hangingPunct="0">
              <a:defRPr sz="13200">
                <a:solidFill>
                  <a:schemeClr val="tx1"/>
                </a:solidFill>
                <a:latin typeface="Arial" charset="0"/>
              </a:defRPr>
            </a:lvl5pPr>
            <a:lvl6pPr marL="2514600" indent="-228600" eaLnBrk="0" fontAlgn="base" hangingPunct="0">
              <a:spcBef>
                <a:spcPct val="0"/>
              </a:spcBef>
              <a:spcAft>
                <a:spcPct val="0"/>
              </a:spcAft>
              <a:defRPr sz="13200">
                <a:solidFill>
                  <a:schemeClr val="tx1"/>
                </a:solidFill>
                <a:latin typeface="Arial" charset="0"/>
              </a:defRPr>
            </a:lvl6pPr>
            <a:lvl7pPr marL="2971800" indent="-228600" eaLnBrk="0" fontAlgn="base" hangingPunct="0">
              <a:spcBef>
                <a:spcPct val="0"/>
              </a:spcBef>
              <a:spcAft>
                <a:spcPct val="0"/>
              </a:spcAft>
              <a:defRPr sz="13200">
                <a:solidFill>
                  <a:schemeClr val="tx1"/>
                </a:solidFill>
                <a:latin typeface="Arial" charset="0"/>
              </a:defRPr>
            </a:lvl7pPr>
            <a:lvl8pPr marL="3429000" indent="-228600" eaLnBrk="0" fontAlgn="base" hangingPunct="0">
              <a:spcBef>
                <a:spcPct val="0"/>
              </a:spcBef>
              <a:spcAft>
                <a:spcPct val="0"/>
              </a:spcAft>
              <a:defRPr sz="13200">
                <a:solidFill>
                  <a:schemeClr val="tx1"/>
                </a:solidFill>
                <a:latin typeface="Arial" charset="0"/>
              </a:defRPr>
            </a:lvl8pPr>
            <a:lvl9pPr marL="3886200" indent="-228600" eaLnBrk="0" fontAlgn="base" hangingPunct="0">
              <a:spcBef>
                <a:spcPct val="0"/>
              </a:spcBef>
              <a:spcAft>
                <a:spcPct val="0"/>
              </a:spcAft>
              <a:defRPr sz="13200">
                <a:solidFill>
                  <a:schemeClr val="tx1"/>
                </a:solidFill>
                <a:latin typeface="Arial" charset="0"/>
              </a:defRPr>
            </a:lvl9pPr>
          </a:lstStyle>
          <a:p>
            <a:pPr eaLnBrk="1" hangingPunct="1"/>
            <a:endParaRPr lang="en-US" altLang="en-US" sz="3200" dirty="0"/>
          </a:p>
        </p:txBody>
      </p:sp>
      <p:sp>
        <p:nvSpPr>
          <p:cNvPr id="54" name="Rectangle 91"/>
          <p:cNvSpPr>
            <a:spLocks noChangeArrowheads="1"/>
          </p:cNvSpPr>
          <p:nvPr/>
        </p:nvSpPr>
        <p:spPr bwMode="auto">
          <a:xfrm>
            <a:off x="29260034" y="18249906"/>
            <a:ext cx="13850116" cy="1308101"/>
          </a:xfrm>
          <a:prstGeom prst="rect">
            <a:avLst/>
          </a:prstGeom>
          <a:solidFill>
            <a:srgbClr val="841B4B"/>
          </a:solidFill>
          <a:ln w="9525">
            <a:solidFill>
              <a:schemeClr val="tx1"/>
            </a:solidFill>
            <a:miter lim="800000"/>
            <a:headEnd/>
            <a:tailEnd/>
          </a:ln>
        </p:spPr>
        <p:txBody>
          <a:bodyPr wrap="none" lIns="226405" tIns="113203" rIns="226405" bIns="113203" anchor="ctr"/>
          <a:lstStyle>
            <a:lvl1pPr eaLnBrk="0" hangingPunct="0">
              <a:defRPr sz="13200">
                <a:solidFill>
                  <a:schemeClr val="tx1"/>
                </a:solidFill>
                <a:latin typeface="Arial" charset="0"/>
              </a:defRPr>
            </a:lvl1pPr>
            <a:lvl2pPr marL="742950" indent="-285750" eaLnBrk="0" hangingPunct="0">
              <a:defRPr sz="13200">
                <a:solidFill>
                  <a:schemeClr val="tx1"/>
                </a:solidFill>
                <a:latin typeface="Arial" charset="0"/>
              </a:defRPr>
            </a:lvl2pPr>
            <a:lvl3pPr marL="1143000" indent="-228600" eaLnBrk="0" hangingPunct="0">
              <a:defRPr sz="13200">
                <a:solidFill>
                  <a:schemeClr val="tx1"/>
                </a:solidFill>
                <a:latin typeface="Arial" charset="0"/>
              </a:defRPr>
            </a:lvl3pPr>
            <a:lvl4pPr marL="1600200" indent="-228600" eaLnBrk="0" hangingPunct="0">
              <a:defRPr sz="13200">
                <a:solidFill>
                  <a:schemeClr val="tx1"/>
                </a:solidFill>
                <a:latin typeface="Arial" charset="0"/>
              </a:defRPr>
            </a:lvl4pPr>
            <a:lvl5pPr marL="2057400" indent="-228600" eaLnBrk="0" hangingPunct="0">
              <a:defRPr sz="13200">
                <a:solidFill>
                  <a:schemeClr val="tx1"/>
                </a:solidFill>
                <a:latin typeface="Arial" charset="0"/>
              </a:defRPr>
            </a:lvl5pPr>
            <a:lvl6pPr marL="2514600" indent="-228600" eaLnBrk="0" fontAlgn="base" hangingPunct="0">
              <a:spcBef>
                <a:spcPct val="0"/>
              </a:spcBef>
              <a:spcAft>
                <a:spcPct val="0"/>
              </a:spcAft>
              <a:defRPr sz="13200">
                <a:solidFill>
                  <a:schemeClr val="tx1"/>
                </a:solidFill>
                <a:latin typeface="Arial" charset="0"/>
              </a:defRPr>
            </a:lvl6pPr>
            <a:lvl7pPr marL="2971800" indent="-228600" eaLnBrk="0" fontAlgn="base" hangingPunct="0">
              <a:spcBef>
                <a:spcPct val="0"/>
              </a:spcBef>
              <a:spcAft>
                <a:spcPct val="0"/>
              </a:spcAft>
              <a:defRPr sz="13200">
                <a:solidFill>
                  <a:schemeClr val="tx1"/>
                </a:solidFill>
                <a:latin typeface="Arial" charset="0"/>
              </a:defRPr>
            </a:lvl7pPr>
            <a:lvl8pPr marL="3429000" indent="-228600" eaLnBrk="0" fontAlgn="base" hangingPunct="0">
              <a:spcBef>
                <a:spcPct val="0"/>
              </a:spcBef>
              <a:spcAft>
                <a:spcPct val="0"/>
              </a:spcAft>
              <a:defRPr sz="13200">
                <a:solidFill>
                  <a:schemeClr val="tx1"/>
                </a:solidFill>
                <a:latin typeface="Arial" charset="0"/>
              </a:defRPr>
            </a:lvl8pPr>
            <a:lvl9pPr marL="3886200" indent="-228600" eaLnBrk="0" fontAlgn="base" hangingPunct="0">
              <a:spcBef>
                <a:spcPct val="0"/>
              </a:spcBef>
              <a:spcAft>
                <a:spcPct val="0"/>
              </a:spcAft>
              <a:defRPr sz="13200">
                <a:solidFill>
                  <a:schemeClr val="tx1"/>
                </a:solidFill>
                <a:latin typeface="Arial" charset="0"/>
              </a:defRPr>
            </a:lvl9pPr>
          </a:lstStyle>
          <a:p>
            <a:pPr algn="ctr" eaLnBrk="1" hangingPunct="1"/>
            <a:r>
              <a:rPr lang="en-US" altLang="en-US" sz="5400" b="1" dirty="0" smtClean="0">
                <a:solidFill>
                  <a:schemeClr val="bg1"/>
                </a:solidFill>
              </a:rPr>
              <a:t>Encapsidation by Chimeric VP2</a:t>
            </a:r>
            <a:endParaRPr lang="en-US" altLang="en-US" sz="5400" b="1" dirty="0">
              <a:solidFill>
                <a:schemeClr val="bg1"/>
              </a:solidFill>
            </a:endParaRPr>
          </a:p>
        </p:txBody>
      </p:sp>
      <p:sp>
        <p:nvSpPr>
          <p:cNvPr id="55" name="TextBox 34"/>
          <p:cNvSpPr txBox="1">
            <a:spLocks noChangeArrowheads="1"/>
          </p:cNvSpPr>
          <p:nvPr/>
        </p:nvSpPr>
        <p:spPr bwMode="auto">
          <a:xfrm>
            <a:off x="29260034" y="25184106"/>
            <a:ext cx="13850116" cy="5645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26405" tIns="113203" rIns="226405" bIns="113203">
            <a:spAutoFit/>
          </a:bodyPr>
          <a:lstStyle>
            <a:lvl1pPr eaLnBrk="0" hangingPunct="0">
              <a:defRPr sz="13200">
                <a:solidFill>
                  <a:schemeClr val="tx1"/>
                </a:solidFill>
                <a:latin typeface="Arial" charset="0"/>
              </a:defRPr>
            </a:lvl1pPr>
            <a:lvl2pPr marL="742950" indent="-285750" eaLnBrk="0" hangingPunct="0">
              <a:defRPr sz="13200">
                <a:solidFill>
                  <a:schemeClr val="tx1"/>
                </a:solidFill>
                <a:latin typeface="Arial" charset="0"/>
              </a:defRPr>
            </a:lvl2pPr>
            <a:lvl3pPr marL="1143000" indent="-228600" eaLnBrk="0" hangingPunct="0">
              <a:defRPr sz="13200">
                <a:solidFill>
                  <a:schemeClr val="tx1"/>
                </a:solidFill>
                <a:latin typeface="Arial" charset="0"/>
              </a:defRPr>
            </a:lvl3pPr>
            <a:lvl4pPr marL="1600200" indent="-228600" eaLnBrk="0" hangingPunct="0">
              <a:defRPr sz="13200">
                <a:solidFill>
                  <a:schemeClr val="tx1"/>
                </a:solidFill>
                <a:latin typeface="Arial" charset="0"/>
              </a:defRPr>
            </a:lvl4pPr>
            <a:lvl5pPr marL="2057400" indent="-228600" eaLnBrk="0" hangingPunct="0">
              <a:defRPr sz="13200">
                <a:solidFill>
                  <a:schemeClr val="tx1"/>
                </a:solidFill>
                <a:latin typeface="Arial" charset="0"/>
              </a:defRPr>
            </a:lvl5pPr>
            <a:lvl6pPr marL="2514600" indent="-228600" eaLnBrk="0" fontAlgn="base" hangingPunct="0">
              <a:spcBef>
                <a:spcPct val="0"/>
              </a:spcBef>
              <a:spcAft>
                <a:spcPct val="0"/>
              </a:spcAft>
              <a:defRPr sz="13200">
                <a:solidFill>
                  <a:schemeClr val="tx1"/>
                </a:solidFill>
                <a:latin typeface="Arial" charset="0"/>
              </a:defRPr>
            </a:lvl6pPr>
            <a:lvl7pPr marL="2971800" indent="-228600" eaLnBrk="0" fontAlgn="base" hangingPunct="0">
              <a:spcBef>
                <a:spcPct val="0"/>
              </a:spcBef>
              <a:spcAft>
                <a:spcPct val="0"/>
              </a:spcAft>
              <a:defRPr sz="13200">
                <a:solidFill>
                  <a:schemeClr val="tx1"/>
                </a:solidFill>
                <a:latin typeface="Arial" charset="0"/>
              </a:defRPr>
            </a:lvl7pPr>
            <a:lvl8pPr marL="3429000" indent="-228600" eaLnBrk="0" fontAlgn="base" hangingPunct="0">
              <a:spcBef>
                <a:spcPct val="0"/>
              </a:spcBef>
              <a:spcAft>
                <a:spcPct val="0"/>
              </a:spcAft>
              <a:defRPr sz="13200">
                <a:solidFill>
                  <a:schemeClr val="tx1"/>
                </a:solidFill>
                <a:latin typeface="Arial" charset="0"/>
              </a:defRPr>
            </a:lvl8pPr>
            <a:lvl9pPr marL="3886200" indent="-228600" eaLnBrk="0" fontAlgn="base" hangingPunct="0">
              <a:spcBef>
                <a:spcPct val="0"/>
              </a:spcBef>
              <a:spcAft>
                <a:spcPct val="0"/>
              </a:spcAft>
              <a:defRPr sz="13200">
                <a:solidFill>
                  <a:schemeClr val="tx1"/>
                </a:solidFill>
                <a:latin typeface="Arial" charset="0"/>
              </a:defRPr>
            </a:lvl9pPr>
          </a:lstStyle>
          <a:p>
            <a:pPr eaLnBrk="1" hangingPunct="1"/>
            <a:r>
              <a:rPr lang="en-US" altLang="en-US" sz="3200" dirty="0" smtClean="0"/>
              <a:t>(A) Subdomains </a:t>
            </a:r>
            <a:r>
              <a:rPr lang="en-US" altLang="en-US" sz="3200" dirty="0"/>
              <a:t>of VP2 are colored and labeled: </a:t>
            </a:r>
            <a:r>
              <a:rPr lang="en-US" altLang="en-US" sz="3200" dirty="0" smtClean="0"/>
              <a:t>N-terminal </a:t>
            </a:r>
            <a:r>
              <a:rPr lang="en-US" altLang="en-US" sz="3200" dirty="0"/>
              <a:t>domain (NTD; yellow), apical </a:t>
            </a:r>
            <a:r>
              <a:rPr lang="en-US" altLang="en-US" sz="3200" dirty="0" smtClean="0"/>
              <a:t>(</a:t>
            </a:r>
            <a:r>
              <a:rPr lang="en-US" altLang="en-US" sz="3200" dirty="0"/>
              <a:t>orange), carapace </a:t>
            </a:r>
            <a:r>
              <a:rPr lang="en-US" altLang="en-US" sz="3200" dirty="0" smtClean="0"/>
              <a:t>(</a:t>
            </a:r>
            <a:r>
              <a:rPr lang="en-US" altLang="en-US" sz="3200" dirty="0"/>
              <a:t>green), and dimer-forming </a:t>
            </a:r>
            <a:r>
              <a:rPr lang="en-US" altLang="en-US" sz="3200" dirty="0" smtClean="0"/>
              <a:t>(</a:t>
            </a:r>
            <a:r>
              <a:rPr lang="en-US" altLang="en-US" sz="3200" dirty="0"/>
              <a:t>red). The strain comprising each </a:t>
            </a:r>
            <a:r>
              <a:rPr lang="en-US" altLang="en-US" sz="3200" dirty="0" smtClean="0"/>
              <a:t>subdomain </a:t>
            </a:r>
            <a:r>
              <a:rPr lang="en-US" altLang="en-US" sz="3200" dirty="0"/>
              <a:t>of wild-type (WT) VP2 or the chimeric (CHIM) mutant VP2 is indicated: SA11 (S) or Bristol (B). </a:t>
            </a:r>
            <a:endParaRPr lang="en-US" altLang="en-US" sz="3200" dirty="0" smtClean="0"/>
          </a:p>
          <a:p>
            <a:pPr eaLnBrk="1" hangingPunct="1"/>
            <a:r>
              <a:rPr lang="en-US" altLang="en-US" sz="3200" dirty="0" smtClean="0"/>
              <a:t>(</a:t>
            </a:r>
            <a:r>
              <a:rPr lang="en-US" altLang="en-US" sz="3200" dirty="0"/>
              <a:t>B) CHIM VP2 formed particles indistinguishable from WT 2/6 VLPs when co-expressed with SA11 VP6, suggesting that the </a:t>
            </a:r>
            <a:r>
              <a:rPr lang="en-US" altLang="en-US" sz="3200" b="1" dirty="0"/>
              <a:t>swapped subdomains did not grossly affect VLP formation.</a:t>
            </a:r>
            <a:endParaRPr lang="en-US" altLang="en-US" sz="3200" b="1" dirty="0" smtClean="0"/>
          </a:p>
          <a:p>
            <a:pPr eaLnBrk="1" hangingPunct="1"/>
            <a:r>
              <a:rPr lang="en-US" altLang="en-US" sz="3200" dirty="0" smtClean="0"/>
              <a:t>(C) SDS-PAGE </a:t>
            </a:r>
            <a:r>
              <a:rPr lang="en-US" altLang="en-US" sz="3200" dirty="0"/>
              <a:t>and silver staining </a:t>
            </a:r>
            <a:r>
              <a:rPr lang="en-US" altLang="en-US" sz="3200" dirty="0" smtClean="0"/>
              <a:t>reveals bands </a:t>
            </a:r>
            <a:r>
              <a:rPr lang="en-US" altLang="en-US" sz="3200" dirty="0"/>
              <a:t>consistent with SA11 VP1 in VLP preparations generated with both WT VP2 and CHIM </a:t>
            </a:r>
            <a:r>
              <a:rPr lang="en-US" altLang="en-US" sz="3200" dirty="0" smtClean="0"/>
              <a:t>VP2 </a:t>
            </a:r>
            <a:r>
              <a:rPr lang="en-US" altLang="en-US" sz="3200" dirty="0"/>
              <a:t>(*), suggesting that </a:t>
            </a:r>
            <a:r>
              <a:rPr lang="en-US" altLang="en-US" sz="3200" b="1" dirty="0"/>
              <a:t>CHIM VP2 encapsidates SA11 VP1 with an efficiency consistent with that of WT </a:t>
            </a:r>
            <a:r>
              <a:rPr lang="en-US" altLang="en-US" sz="3200" b="1" dirty="0" smtClean="0"/>
              <a:t>VP2.</a:t>
            </a:r>
          </a:p>
        </p:txBody>
      </p:sp>
      <p:sp>
        <p:nvSpPr>
          <p:cNvPr id="56" name="Rectangle 80"/>
          <p:cNvSpPr>
            <a:spLocks noChangeArrowheads="1"/>
          </p:cNvSpPr>
          <p:nvPr/>
        </p:nvSpPr>
        <p:spPr bwMode="auto">
          <a:xfrm>
            <a:off x="29260034" y="32169109"/>
            <a:ext cx="13850116" cy="8674096"/>
          </a:xfrm>
          <a:prstGeom prst="rect">
            <a:avLst/>
          </a:prstGeom>
          <a:solidFill>
            <a:schemeClr val="bg1"/>
          </a:solidFill>
          <a:ln w="9525">
            <a:solidFill>
              <a:schemeClr val="tx1"/>
            </a:solidFill>
            <a:miter lim="800000"/>
            <a:headEnd/>
            <a:tailEnd/>
          </a:ln>
        </p:spPr>
        <p:txBody>
          <a:bodyPr wrap="none" lIns="226405" tIns="113203" rIns="226405" bIns="113203" anchor="ctr"/>
          <a:lstStyle>
            <a:lvl1pPr eaLnBrk="0" hangingPunct="0">
              <a:defRPr sz="13200">
                <a:solidFill>
                  <a:schemeClr val="tx1"/>
                </a:solidFill>
                <a:latin typeface="Arial" charset="0"/>
              </a:defRPr>
            </a:lvl1pPr>
            <a:lvl2pPr marL="742950" indent="-285750" eaLnBrk="0" hangingPunct="0">
              <a:defRPr sz="13200">
                <a:solidFill>
                  <a:schemeClr val="tx1"/>
                </a:solidFill>
                <a:latin typeface="Arial" charset="0"/>
              </a:defRPr>
            </a:lvl2pPr>
            <a:lvl3pPr marL="1143000" indent="-228600" eaLnBrk="0" hangingPunct="0">
              <a:defRPr sz="13200">
                <a:solidFill>
                  <a:schemeClr val="tx1"/>
                </a:solidFill>
                <a:latin typeface="Arial" charset="0"/>
              </a:defRPr>
            </a:lvl3pPr>
            <a:lvl4pPr marL="1600200" indent="-228600" eaLnBrk="0" hangingPunct="0">
              <a:defRPr sz="13200">
                <a:solidFill>
                  <a:schemeClr val="tx1"/>
                </a:solidFill>
                <a:latin typeface="Arial" charset="0"/>
              </a:defRPr>
            </a:lvl4pPr>
            <a:lvl5pPr marL="2057400" indent="-228600" eaLnBrk="0" hangingPunct="0">
              <a:defRPr sz="13200">
                <a:solidFill>
                  <a:schemeClr val="tx1"/>
                </a:solidFill>
                <a:latin typeface="Arial" charset="0"/>
              </a:defRPr>
            </a:lvl5pPr>
            <a:lvl6pPr marL="2514600" indent="-228600" eaLnBrk="0" fontAlgn="base" hangingPunct="0">
              <a:spcBef>
                <a:spcPct val="0"/>
              </a:spcBef>
              <a:spcAft>
                <a:spcPct val="0"/>
              </a:spcAft>
              <a:defRPr sz="13200">
                <a:solidFill>
                  <a:schemeClr val="tx1"/>
                </a:solidFill>
                <a:latin typeface="Arial" charset="0"/>
              </a:defRPr>
            </a:lvl6pPr>
            <a:lvl7pPr marL="2971800" indent="-228600" eaLnBrk="0" fontAlgn="base" hangingPunct="0">
              <a:spcBef>
                <a:spcPct val="0"/>
              </a:spcBef>
              <a:spcAft>
                <a:spcPct val="0"/>
              </a:spcAft>
              <a:defRPr sz="13200">
                <a:solidFill>
                  <a:schemeClr val="tx1"/>
                </a:solidFill>
                <a:latin typeface="Arial" charset="0"/>
              </a:defRPr>
            </a:lvl7pPr>
            <a:lvl8pPr marL="3429000" indent="-228600" eaLnBrk="0" fontAlgn="base" hangingPunct="0">
              <a:spcBef>
                <a:spcPct val="0"/>
              </a:spcBef>
              <a:spcAft>
                <a:spcPct val="0"/>
              </a:spcAft>
              <a:defRPr sz="13200">
                <a:solidFill>
                  <a:schemeClr val="tx1"/>
                </a:solidFill>
                <a:latin typeface="Arial" charset="0"/>
              </a:defRPr>
            </a:lvl8pPr>
            <a:lvl9pPr marL="3886200" indent="-228600" eaLnBrk="0" fontAlgn="base" hangingPunct="0">
              <a:spcBef>
                <a:spcPct val="0"/>
              </a:spcBef>
              <a:spcAft>
                <a:spcPct val="0"/>
              </a:spcAft>
              <a:defRPr sz="13200">
                <a:solidFill>
                  <a:schemeClr val="tx1"/>
                </a:solidFill>
                <a:latin typeface="Arial" charset="0"/>
              </a:defRPr>
            </a:lvl9pPr>
          </a:lstStyle>
          <a:p>
            <a:pPr eaLnBrk="1" hangingPunct="1"/>
            <a:endParaRPr lang="en-US" altLang="en-US"/>
          </a:p>
        </p:txBody>
      </p:sp>
      <p:sp>
        <p:nvSpPr>
          <p:cNvPr id="57" name="Rectangle 91"/>
          <p:cNvSpPr>
            <a:spLocks noChangeArrowheads="1"/>
          </p:cNvSpPr>
          <p:nvPr/>
        </p:nvSpPr>
        <p:spPr bwMode="auto">
          <a:xfrm>
            <a:off x="29260034" y="30861006"/>
            <a:ext cx="13850116" cy="1308101"/>
          </a:xfrm>
          <a:prstGeom prst="rect">
            <a:avLst/>
          </a:prstGeom>
          <a:solidFill>
            <a:srgbClr val="841B4B"/>
          </a:solidFill>
          <a:ln w="9525">
            <a:solidFill>
              <a:schemeClr val="tx1"/>
            </a:solidFill>
            <a:miter lim="800000"/>
            <a:headEnd/>
            <a:tailEnd/>
          </a:ln>
        </p:spPr>
        <p:txBody>
          <a:bodyPr wrap="none" lIns="226405" tIns="113203" rIns="226405" bIns="113203" anchor="ctr"/>
          <a:lstStyle>
            <a:lvl1pPr eaLnBrk="0" hangingPunct="0">
              <a:defRPr sz="13200">
                <a:solidFill>
                  <a:schemeClr val="tx1"/>
                </a:solidFill>
                <a:latin typeface="Arial" charset="0"/>
              </a:defRPr>
            </a:lvl1pPr>
            <a:lvl2pPr marL="742950" indent="-285750" eaLnBrk="0" hangingPunct="0">
              <a:defRPr sz="13200">
                <a:solidFill>
                  <a:schemeClr val="tx1"/>
                </a:solidFill>
                <a:latin typeface="Arial" charset="0"/>
              </a:defRPr>
            </a:lvl2pPr>
            <a:lvl3pPr marL="1143000" indent="-228600" eaLnBrk="0" hangingPunct="0">
              <a:defRPr sz="13200">
                <a:solidFill>
                  <a:schemeClr val="tx1"/>
                </a:solidFill>
                <a:latin typeface="Arial" charset="0"/>
              </a:defRPr>
            </a:lvl3pPr>
            <a:lvl4pPr marL="1600200" indent="-228600" eaLnBrk="0" hangingPunct="0">
              <a:defRPr sz="13200">
                <a:solidFill>
                  <a:schemeClr val="tx1"/>
                </a:solidFill>
                <a:latin typeface="Arial" charset="0"/>
              </a:defRPr>
            </a:lvl4pPr>
            <a:lvl5pPr marL="2057400" indent="-228600" eaLnBrk="0" hangingPunct="0">
              <a:defRPr sz="13200">
                <a:solidFill>
                  <a:schemeClr val="tx1"/>
                </a:solidFill>
                <a:latin typeface="Arial" charset="0"/>
              </a:defRPr>
            </a:lvl5pPr>
            <a:lvl6pPr marL="2514600" indent="-228600" eaLnBrk="0" fontAlgn="base" hangingPunct="0">
              <a:spcBef>
                <a:spcPct val="0"/>
              </a:spcBef>
              <a:spcAft>
                <a:spcPct val="0"/>
              </a:spcAft>
              <a:defRPr sz="13200">
                <a:solidFill>
                  <a:schemeClr val="tx1"/>
                </a:solidFill>
                <a:latin typeface="Arial" charset="0"/>
              </a:defRPr>
            </a:lvl6pPr>
            <a:lvl7pPr marL="2971800" indent="-228600" eaLnBrk="0" fontAlgn="base" hangingPunct="0">
              <a:spcBef>
                <a:spcPct val="0"/>
              </a:spcBef>
              <a:spcAft>
                <a:spcPct val="0"/>
              </a:spcAft>
              <a:defRPr sz="13200">
                <a:solidFill>
                  <a:schemeClr val="tx1"/>
                </a:solidFill>
                <a:latin typeface="Arial" charset="0"/>
              </a:defRPr>
            </a:lvl7pPr>
            <a:lvl8pPr marL="3429000" indent="-228600" eaLnBrk="0" fontAlgn="base" hangingPunct="0">
              <a:spcBef>
                <a:spcPct val="0"/>
              </a:spcBef>
              <a:spcAft>
                <a:spcPct val="0"/>
              </a:spcAft>
              <a:defRPr sz="13200">
                <a:solidFill>
                  <a:schemeClr val="tx1"/>
                </a:solidFill>
                <a:latin typeface="Arial" charset="0"/>
              </a:defRPr>
            </a:lvl8pPr>
            <a:lvl9pPr marL="3886200" indent="-228600" eaLnBrk="0" fontAlgn="base" hangingPunct="0">
              <a:spcBef>
                <a:spcPct val="0"/>
              </a:spcBef>
              <a:spcAft>
                <a:spcPct val="0"/>
              </a:spcAft>
              <a:defRPr sz="13200">
                <a:solidFill>
                  <a:schemeClr val="tx1"/>
                </a:solidFill>
                <a:latin typeface="Arial" charset="0"/>
              </a:defRPr>
            </a:lvl9pPr>
          </a:lstStyle>
          <a:p>
            <a:pPr algn="ctr" eaLnBrk="1" hangingPunct="1"/>
            <a:r>
              <a:rPr lang="en-US" altLang="en-US" sz="5400" b="1" dirty="0" smtClean="0">
                <a:solidFill>
                  <a:schemeClr val="bg1"/>
                </a:solidFill>
              </a:rPr>
              <a:t>Conclusions</a:t>
            </a:r>
            <a:endParaRPr lang="en-US" altLang="en-US" sz="5400" b="1" dirty="0">
              <a:solidFill>
                <a:schemeClr val="bg1"/>
              </a:solidFill>
            </a:endParaRPr>
          </a:p>
        </p:txBody>
      </p:sp>
      <p:sp>
        <p:nvSpPr>
          <p:cNvPr id="58" name="TextBox 34"/>
          <p:cNvSpPr txBox="1">
            <a:spLocks noChangeArrowheads="1"/>
          </p:cNvSpPr>
          <p:nvPr/>
        </p:nvSpPr>
        <p:spPr bwMode="auto">
          <a:xfrm>
            <a:off x="29241750" y="32108764"/>
            <a:ext cx="6721013" cy="5645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26405" tIns="113203" rIns="226405" bIns="113203">
            <a:spAutoFit/>
          </a:bodyPr>
          <a:lstStyle>
            <a:lvl1pPr eaLnBrk="0" hangingPunct="0">
              <a:defRPr sz="13200">
                <a:solidFill>
                  <a:schemeClr val="tx1"/>
                </a:solidFill>
                <a:latin typeface="Arial" charset="0"/>
              </a:defRPr>
            </a:lvl1pPr>
            <a:lvl2pPr marL="742950" indent="-285750" eaLnBrk="0" hangingPunct="0">
              <a:defRPr sz="13200">
                <a:solidFill>
                  <a:schemeClr val="tx1"/>
                </a:solidFill>
                <a:latin typeface="Arial" charset="0"/>
              </a:defRPr>
            </a:lvl2pPr>
            <a:lvl3pPr marL="1143000" indent="-228600" eaLnBrk="0" hangingPunct="0">
              <a:defRPr sz="13200">
                <a:solidFill>
                  <a:schemeClr val="tx1"/>
                </a:solidFill>
                <a:latin typeface="Arial" charset="0"/>
              </a:defRPr>
            </a:lvl3pPr>
            <a:lvl4pPr marL="1600200" indent="-228600" eaLnBrk="0" hangingPunct="0">
              <a:defRPr sz="13200">
                <a:solidFill>
                  <a:schemeClr val="tx1"/>
                </a:solidFill>
                <a:latin typeface="Arial" charset="0"/>
              </a:defRPr>
            </a:lvl4pPr>
            <a:lvl5pPr marL="2057400" indent="-228600" eaLnBrk="0" hangingPunct="0">
              <a:defRPr sz="13200">
                <a:solidFill>
                  <a:schemeClr val="tx1"/>
                </a:solidFill>
                <a:latin typeface="Arial" charset="0"/>
              </a:defRPr>
            </a:lvl5pPr>
            <a:lvl6pPr marL="2514600" indent="-228600" eaLnBrk="0" fontAlgn="base" hangingPunct="0">
              <a:spcBef>
                <a:spcPct val="0"/>
              </a:spcBef>
              <a:spcAft>
                <a:spcPct val="0"/>
              </a:spcAft>
              <a:defRPr sz="13200">
                <a:solidFill>
                  <a:schemeClr val="tx1"/>
                </a:solidFill>
                <a:latin typeface="Arial" charset="0"/>
              </a:defRPr>
            </a:lvl6pPr>
            <a:lvl7pPr marL="2971800" indent="-228600" eaLnBrk="0" fontAlgn="base" hangingPunct="0">
              <a:spcBef>
                <a:spcPct val="0"/>
              </a:spcBef>
              <a:spcAft>
                <a:spcPct val="0"/>
              </a:spcAft>
              <a:defRPr sz="13200">
                <a:solidFill>
                  <a:schemeClr val="tx1"/>
                </a:solidFill>
                <a:latin typeface="Arial" charset="0"/>
              </a:defRPr>
            </a:lvl7pPr>
            <a:lvl8pPr marL="3429000" indent="-228600" eaLnBrk="0" fontAlgn="base" hangingPunct="0">
              <a:spcBef>
                <a:spcPct val="0"/>
              </a:spcBef>
              <a:spcAft>
                <a:spcPct val="0"/>
              </a:spcAft>
              <a:defRPr sz="13200">
                <a:solidFill>
                  <a:schemeClr val="tx1"/>
                </a:solidFill>
                <a:latin typeface="Arial" charset="0"/>
              </a:defRPr>
            </a:lvl8pPr>
            <a:lvl9pPr marL="3886200" indent="-228600" eaLnBrk="0" fontAlgn="base" hangingPunct="0">
              <a:spcBef>
                <a:spcPct val="0"/>
              </a:spcBef>
              <a:spcAft>
                <a:spcPct val="0"/>
              </a:spcAft>
              <a:defRPr sz="13200">
                <a:solidFill>
                  <a:schemeClr val="tx1"/>
                </a:solidFill>
                <a:latin typeface="Arial" charset="0"/>
              </a:defRPr>
            </a:lvl9pPr>
          </a:lstStyle>
          <a:p>
            <a:pPr eaLnBrk="1" hangingPunct="1"/>
            <a:r>
              <a:rPr lang="en-US" altLang="en-US" sz="3200" dirty="0" smtClean="0"/>
              <a:t>Combined </a:t>
            </a:r>
            <a:r>
              <a:rPr lang="en-US" altLang="en-US" sz="3200" dirty="0"/>
              <a:t>with the previous work of McDonald and Patton </a:t>
            </a:r>
            <a:r>
              <a:rPr lang="en-US" altLang="en-US" sz="3200" dirty="0" smtClean="0"/>
              <a:t>(*), </a:t>
            </a:r>
            <a:r>
              <a:rPr lang="en-US" altLang="en-US" sz="3200" dirty="0"/>
              <a:t>these results suggest two new </a:t>
            </a:r>
            <a:r>
              <a:rPr lang="en-US" altLang="en-US" sz="3200" dirty="0" smtClean="0"/>
              <a:t>findings: </a:t>
            </a:r>
            <a:r>
              <a:rPr lang="en-US" altLang="en-US" sz="3200" b="1" dirty="0"/>
              <a:t>(I) The extreme amino terminus of VP2 plays an important role during genome replication that is distinct from its role during encapsidation, </a:t>
            </a:r>
            <a:r>
              <a:rPr lang="en-US" altLang="en-US" sz="3200" dirty="0"/>
              <a:t>perhaps aiding in proper template presentation to the </a:t>
            </a:r>
            <a:r>
              <a:rPr lang="en-US" altLang="en-US" sz="3200" dirty="0" smtClean="0"/>
              <a:t>polymerase </a:t>
            </a:r>
            <a:r>
              <a:rPr lang="en-US" altLang="en-US" sz="3200" dirty="0"/>
              <a:t>within the crowded rotavirus core particle. </a:t>
            </a:r>
          </a:p>
        </p:txBody>
      </p:sp>
      <p:sp>
        <p:nvSpPr>
          <p:cNvPr id="59" name="Rectangle 80"/>
          <p:cNvSpPr>
            <a:spLocks noChangeArrowheads="1"/>
          </p:cNvSpPr>
          <p:nvPr/>
        </p:nvSpPr>
        <p:spPr bwMode="auto">
          <a:xfrm>
            <a:off x="762000" y="21237567"/>
            <a:ext cx="13850116" cy="19605638"/>
          </a:xfrm>
          <a:prstGeom prst="rect">
            <a:avLst/>
          </a:prstGeom>
          <a:solidFill>
            <a:schemeClr val="bg1"/>
          </a:solidFill>
          <a:ln w="9525">
            <a:solidFill>
              <a:schemeClr val="tx1"/>
            </a:solidFill>
            <a:miter lim="800000"/>
            <a:headEnd/>
            <a:tailEnd/>
          </a:ln>
        </p:spPr>
        <p:txBody>
          <a:bodyPr wrap="none" lIns="226405" tIns="113203" rIns="226405" bIns="113203" anchor="ctr"/>
          <a:lstStyle>
            <a:lvl1pPr eaLnBrk="0" hangingPunct="0">
              <a:defRPr sz="13200">
                <a:solidFill>
                  <a:schemeClr val="tx1"/>
                </a:solidFill>
                <a:latin typeface="Arial" charset="0"/>
              </a:defRPr>
            </a:lvl1pPr>
            <a:lvl2pPr marL="742950" indent="-285750" eaLnBrk="0" hangingPunct="0">
              <a:defRPr sz="13200">
                <a:solidFill>
                  <a:schemeClr val="tx1"/>
                </a:solidFill>
                <a:latin typeface="Arial" charset="0"/>
              </a:defRPr>
            </a:lvl2pPr>
            <a:lvl3pPr marL="1143000" indent="-228600" eaLnBrk="0" hangingPunct="0">
              <a:defRPr sz="13200">
                <a:solidFill>
                  <a:schemeClr val="tx1"/>
                </a:solidFill>
                <a:latin typeface="Arial" charset="0"/>
              </a:defRPr>
            </a:lvl3pPr>
            <a:lvl4pPr marL="1600200" indent="-228600" eaLnBrk="0" hangingPunct="0">
              <a:defRPr sz="13200">
                <a:solidFill>
                  <a:schemeClr val="tx1"/>
                </a:solidFill>
                <a:latin typeface="Arial" charset="0"/>
              </a:defRPr>
            </a:lvl4pPr>
            <a:lvl5pPr marL="2057400" indent="-228600" eaLnBrk="0" hangingPunct="0">
              <a:defRPr sz="13200">
                <a:solidFill>
                  <a:schemeClr val="tx1"/>
                </a:solidFill>
                <a:latin typeface="Arial" charset="0"/>
              </a:defRPr>
            </a:lvl5pPr>
            <a:lvl6pPr marL="2514600" indent="-228600" eaLnBrk="0" fontAlgn="base" hangingPunct="0">
              <a:spcBef>
                <a:spcPct val="0"/>
              </a:spcBef>
              <a:spcAft>
                <a:spcPct val="0"/>
              </a:spcAft>
              <a:defRPr sz="13200">
                <a:solidFill>
                  <a:schemeClr val="tx1"/>
                </a:solidFill>
                <a:latin typeface="Arial" charset="0"/>
              </a:defRPr>
            </a:lvl6pPr>
            <a:lvl7pPr marL="2971800" indent="-228600" eaLnBrk="0" fontAlgn="base" hangingPunct="0">
              <a:spcBef>
                <a:spcPct val="0"/>
              </a:spcBef>
              <a:spcAft>
                <a:spcPct val="0"/>
              </a:spcAft>
              <a:defRPr sz="13200">
                <a:solidFill>
                  <a:schemeClr val="tx1"/>
                </a:solidFill>
                <a:latin typeface="Arial" charset="0"/>
              </a:defRPr>
            </a:lvl7pPr>
            <a:lvl8pPr marL="3429000" indent="-228600" eaLnBrk="0" fontAlgn="base" hangingPunct="0">
              <a:spcBef>
                <a:spcPct val="0"/>
              </a:spcBef>
              <a:spcAft>
                <a:spcPct val="0"/>
              </a:spcAft>
              <a:defRPr sz="13200">
                <a:solidFill>
                  <a:schemeClr val="tx1"/>
                </a:solidFill>
                <a:latin typeface="Arial" charset="0"/>
              </a:defRPr>
            </a:lvl8pPr>
            <a:lvl9pPr marL="3886200" indent="-228600" eaLnBrk="0" fontAlgn="base" hangingPunct="0">
              <a:spcBef>
                <a:spcPct val="0"/>
              </a:spcBef>
              <a:spcAft>
                <a:spcPct val="0"/>
              </a:spcAft>
              <a:defRPr sz="13200">
                <a:solidFill>
                  <a:schemeClr val="tx1"/>
                </a:solidFill>
                <a:latin typeface="Arial" charset="0"/>
              </a:defRPr>
            </a:lvl9pPr>
          </a:lstStyle>
          <a:p>
            <a:pPr eaLnBrk="1" hangingPunct="1"/>
            <a:endParaRPr lang="en-US" altLang="en-US"/>
          </a:p>
        </p:txBody>
      </p:sp>
      <p:sp>
        <p:nvSpPr>
          <p:cNvPr id="60" name="Rectangle 91"/>
          <p:cNvSpPr>
            <a:spLocks noChangeArrowheads="1"/>
          </p:cNvSpPr>
          <p:nvPr/>
        </p:nvSpPr>
        <p:spPr bwMode="auto">
          <a:xfrm>
            <a:off x="762000" y="19929464"/>
            <a:ext cx="13850116" cy="1308101"/>
          </a:xfrm>
          <a:prstGeom prst="rect">
            <a:avLst/>
          </a:prstGeom>
          <a:solidFill>
            <a:srgbClr val="841B4B"/>
          </a:solidFill>
          <a:ln w="9525">
            <a:solidFill>
              <a:schemeClr val="tx1"/>
            </a:solidFill>
            <a:miter lim="800000"/>
            <a:headEnd/>
            <a:tailEnd/>
          </a:ln>
        </p:spPr>
        <p:txBody>
          <a:bodyPr wrap="none" lIns="226405" tIns="113203" rIns="226405" bIns="113203" anchor="ctr"/>
          <a:lstStyle>
            <a:lvl1pPr eaLnBrk="0" hangingPunct="0">
              <a:defRPr sz="13200">
                <a:solidFill>
                  <a:schemeClr val="tx1"/>
                </a:solidFill>
                <a:latin typeface="Arial" charset="0"/>
              </a:defRPr>
            </a:lvl1pPr>
            <a:lvl2pPr marL="742950" indent="-285750" eaLnBrk="0" hangingPunct="0">
              <a:defRPr sz="13200">
                <a:solidFill>
                  <a:schemeClr val="tx1"/>
                </a:solidFill>
                <a:latin typeface="Arial" charset="0"/>
              </a:defRPr>
            </a:lvl2pPr>
            <a:lvl3pPr marL="1143000" indent="-228600" eaLnBrk="0" hangingPunct="0">
              <a:defRPr sz="13200">
                <a:solidFill>
                  <a:schemeClr val="tx1"/>
                </a:solidFill>
                <a:latin typeface="Arial" charset="0"/>
              </a:defRPr>
            </a:lvl3pPr>
            <a:lvl4pPr marL="1600200" indent="-228600" eaLnBrk="0" hangingPunct="0">
              <a:defRPr sz="13200">
                <a:solidFill>
                  <a:schemeClr val="tx1"/>
                </a:solidFill>
                <a:latin typeface="Arial" charset="0"/>
              </a:defRPr>
            </a:lvl4pPr>
            <a:lvl5pPr marL="2057400" indent="-228600" eaLnBrk="0" hangingPunct="0">
              <a:defRPr sz="13200">
                <a:solidFill>
                  <a:schemeClr val="tx1"/>
                </a:solidFill>
                <a:latin typeface="Arial" charset="0"/>
              </a:defRPr>
            </a:lvl5pPr>
            <a:lvl6pPr marL="2514600" indent="-228600" eaLnBrk="0" fontAlgn="base" hangingPunct="0">
              <a:spcBef>
                <a:spcPct val="0"/>
              </a:spcBef>
              <a:spcAft>
                <a:spcPct val="0"/>
              </a:spcAft>
              <a:defRPr sz="13200">
                <a:solidFill>
                  <a:schemeClr val="tx1"/>
                </a:solidFill>
                <a:latin typeface="Arial" charset="0"/>
              </a:defRPr>
            </a:lvl6pPr>
            <a:lvl7pPr marL="2971800" indent="-228600" eaLnBrk="0" fontAlgn="base" hangingPunct="0">
              <a:spcBef>
                <a:spcPct val="0"/>
              </a:spcBef>
              <a:spcAft>
                <a:spcPct val="0"/>
              </a:spcAft>
              <a:defRPr sz="13200">
                <a:solidFill>
                  <a:schemeClr val="tx1"/>
                </a:solidFill>
                <a:latin typeface="Arial" charset="0"/>
              </a:defRPr>
            </a:lvl7pPr>
            <a:lvl8pPr marL="3429000" indent="-228600" eaLnBrk="0" fontAlgn="base" hangingPunct="0">
              <a:spcBef>
                <a:spcPct val="0"/>
              </a:spcBef>
              <a:spcAft>
                <a:spcPct val="0"/>
              </a:spcAft>
              <a:defRPr sz="13200">
                <a:solidFill>
                  <a:schemeClr val="tx1"/>
                </a:solidFill>
                <a:latin typeface="Arial" charset="0"/>
              </a:defRPr>
            </a:lvl8pPr>
            <a:lvl9pPr marL="3886200" indent="-228600" eaLnBrk="0" fontAlgn="base" hangingPunct="0">
              <a:spcBef>
                <a:spcPct val="0"/>
              </a:spcBef>
              <a:spcAft>
                <a:spcPct val="0"/>
              </a:spcAft>
              <a:defRPr sz="13200">
                <a:solidFill>
                  <a:schemeClr val="tx1"/>
                </a:solidFill>
                <a:latin typeface="Arial" charset="0"/>
              </a:defRPr>
            </a:lvl9pPr>
          </a:lstStyle>
          <a:p>
            <a:pPr algn="ctr" eaLnBrk="1" hangingPunct="1"/>
            <a:r>
              <a:rPr lang="en-US" altLang="en-US" sz="5400" b="1" dirty="0" smtClean="0">
                <a:solidFill>
                  <a:schemeClr val="bg1"/>
                </a:solidFill>
              </a:rPr>
              <a:t>Rotavirus Structure/VLP</a:t>
            </a:r>
            <a:endParaRPr lang="en-US" altLang="en-US" sz="5400" b="1" dirty="0">
              <a:solidFill>
                <a:schemeClr val="bg1"/>
              </a:solidFill>
            </a:endParaRPr>
          </a:p>
        </p:txBody>
      </p:sp>
      <p:pic>
        <p:nvPicPr>
          <p:cNvPr id="6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 y="21288364"/>
            <a:ext cx="13766912" cy="1417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3" name="TextBox 34"/>
          <p:cNvSpPr txBox="1">
            <a:spLocks noChangeArrowheads="1"/>
          </p:cNvSpPr>
          <p:nvPr/>
        </p:nvSpPr>
        <p:spPr bwMode="auto">
          <a:xfrm>
            <a:off x="838200" y="35537764"/>
            <a:ext cx="13773916" cy="5153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26405" tIns="113203" rIns="226405" bIns="113203">
            <a:spAutoFit/>
          </a:bodyPr>
          <a:lstStyle>
            <a:lvl1pPr eaLnBrk="0" hangingPunct="0">
              <a:defRPr sz="13200">
                <a:solidFill>
                  <a:schemeClr val="tx1"/>
                </a:solidFill>
                <a:latin typeface="Arial" charset="0"/>
              </a:defRPr>
            </a:lvl1pPr>
            <a:lvl2pPr marL="742950" indent="-285750" eaLnBrk="0" hangingPunct="0">
              <a:defRPr sz="13200">
                <a:solidFill>
                  <a:schemeClr val="tx1"/>
                </a:solidFill>
                <a:latin typeface="Arial" charset="0"/>
              </a:defRPr>
            </a:lvl2pPr>
            <a:lvl3pPr marL="1143000" indent="-228600" eaLnBrk="0" hangingPunct="0">
              <a:defRPr sz="13200">
                <a:solidFill>
                  <a:schemeClr val="tx1"/>
                </a:solidFill>
                <a:latin typeface="Arial" charset="0"/>
              </a:defRPr>
            </a:lvl3pPr>
            <a:lvl4pPr marL="1600200" indent="-228600" eaLnBrk="0" hangingPunct="0">
              <a:defRPr sz="13200">
                <a:solidFill>
                  <a:schemeClr val="tx1"/>
                </a:solidFill>
                <a:latin typeface="Arial" charset="0"/>
              </a:defRPr>
            </a:lvl4pPr>
            <a:lvl5pPr marL="2057400" indent="-228600" eaLnBrk="0" hangingPunct="0">
              <a:defRPr sz="13200">
                <a:solidFill>
                  <a:schemeClr val="tx1"/>
                </a:solidFill>
                <a:latin typeface="Arial" charset="0"/>
              </a:defRPr>
            </a:lvl5pPr>
            <a:lvl6pPr marL="2514600" indent="-228600" eaLnBrk="0" fontAlgn="base" hangingPunct="0">
              <a:spcBef>
                <a:spcPct val="0"/>
              </a:spcBef>
              <a:spcAft>
                <a:spcPct val="0"/>
              </a:spcAft>
              <a:defRPr sz="13200">
                <a:solidFill>
                  <a:schemeClr val="tx1"/>
                </a:solidFill>
                <a:latin typeface="Arial" charset="0"/>
              </a:defRPr>
            </a:lvl6pPr>
            <a:lvl7pPr marL="2971800" indent="-228600" eaLnBrk="0" fontAlgn="base" hangingPunct="0">
              <a:spcBef>
                <a:spcPct val="0"/>
              </a:spcBef>
              <a:spcAft>
                <a:spcPct val="0"/>
              </a:spcAft>
              <a:defRPr sz="13200">
                <a:solidFill>
                  <a:schemeClr val="tx1"/>
                </a:solidFill>
                <a:latin typeface="Arial" charset="0"/>
              </a:defRPr>
            </a:lvl7pPr>
            <a:lvl8pPr marL="3429000" indent="-228600" eaLnBrk="0" fontAlgn="base" hangingPunct="0">
              <a:spcBef>
                <a:spcPct val="0"/>
              </a:spcBef>
              <a:spcAft>
                <a:spcPct val="0"/>
              </a:spcAft>
              <a:defRPr sz="13200">
                <a:solidFill>
                  <a:schemeClr val="tx1"/>
                </a:solidFill>
                <a:latin typeface="Arial" charset="0"/>
              </a:defRPr>
            </a:lvl8pPr>
            <a:lvl9pPr marL="3886200" indent="-228600" eaLnBrk="0" fontAlgn="base" hangingPunct="0">
              <a:spcBef>
                <a:spcPct val="0"/>
              </a:spcBef>
              <a:spcAft>
                <a:spcPct val="0"/>
              </a:spcAft>
              <a:defRPr sz="13200">
                <a:solidFill>
                  <a:schemeClr val="tx1"/>
                </a:solidFill>
                <a:latin typeface="Arial" charset="0"/>
              </a:defRPr>
            </a:lvl9pPr>
          </a:lstStyle>
          <a:p>
            <a:pPr eaLnBrk="1" hangingPunct="1"/>
            <a:r>
              <a:rPr lang="en-US" altLang="en-US" sz="3200" dirty="0" smtClean="0"/>
              <a:t>(A) Triple-layered capsid/VLP and proposed location of VP1. (B) Decamer of VP2 shown associated with VP1 demonstrating interior view and rotated 90°. (C) Inside view of VP2 conformations A and B. Ribbon view demonstrates subdomains of VP2: apical (orange), carapace (green), and dimer-forming (red). The resolved portion of the VP2 amino-terminal domain in the B-VP2 monomer of this structure (residues ~81-100) is colored yellow. The location of the fivefold axis is designated with a star. (A) and (B) generated using UCSF Chimera version 1.6.2 and structural data from McClain, </a:t>
            </a:r>
            <a:r>
              <a:rPr lang="en-US" altLang="en-US" sz="3200" dirty="0" err="1" smtClean="0"/>
              <a:t>Settembre</a:t>
            </a:r>
            <a:r>
              <a:rPr lang="en-US" altLang="en-US" sz="3200" dirty="0" smtClean="0"/>
              <a:t>, and </a:t>
            </a:r>
            <a:r>
              <a:rPr lang="en-US" altLang="en-US" sz="3200" dirty="0" err="1" smtClean="0"/>
              <a:t>Estrozi</a:t>
            </a:r>
            <a:r>
              <a:rPr lang="en-US" altLang="en-US" sz="3200" dirty="0"/>
              <a:t> </a:t>
            </a:r>
            <a:r>
              <a:rPr lang="en-US" altLang="en-US" sz="3200" dirty="0" smtClean="0"/>
              <a:t>(Protein Data Bank [PDB] accession numbers 3KZ4, 3IYU, 3N09, and 4F5X).</a:t>
            </a:r>
            <a:endParaRPr lang="en-US" altLang="en-US" sz="3200" dirty="0"/>
          </a:p>
        </p:txBody>
      </p:sp>
      <p:sp>
        <p:nvSpPr>
          <p:cNvPr id="64" name="Rectangle 80"/>
          <p:cNvSpPr>
            <a:spLocks noChangeArrowheads="1"/>
          </p:cNvSpPr>
          <p:nvPr/>
        </p:nvSpPr>
        <p:spPr bwMode="auto">
          <a:xfrm>
            <a:off x="15011402" y="17151359"/>
            <a:ext cx="13850116" cy="12045947"/>
          </a:xfrm>
          <a:prstGeom prst="rect">
            <a:avLst/>
          </a:prstGeom>
          <a:solidFill>
            <a:schemeClr val="bg1"/>
          </a:solidFill>
          <a:ln w="9525">
            <a:solidFill>
              <a:schemeClr val="tx1"/>
            </a:solidFill>
            <a:miter lim="800000"/>
            <a:headEnd/>
            <a:tailEnd/>
          </a:ln>
        </p:spPr>
        <p:txBody>
          <a:bodyPr wrap="none" lIns="226405" tIns="113203" rIns="226405" bIns="113203" anchor="ctr"/>
          <a:lstStyle>
            <a:lvl1pPr eaLnBrk="0" hangingPunct="0">
              <a:defRPr sz="13200">
                <a:solidFill>
                  <a:schemeClr val="tx1"/>
                </a:solidFill>
                <a:latin typeface="Arial" charset="0"/>
              </a:defRPr>
            </a:lvl1pPr>
            <a:lvl2pPr marL="742950" indent="-285750" eaLnBrk="0" hangingPunct="0">
              <a:defRPr sz="13200">
                <a:solidFill>
                  <a:schemeClr val="tx1"/>
                </a:solidFill>
                <a:latin typeface="Arial" charset="0"/>
              </a:defRPr>
            </a:lvl2pPr>
            <a:lvl3pPr marL="1143000" indent="-228600" eaLnBrk="0" hangingPunct="0">
              <a:defRPr sz="13200">
                <a:solidFill>
                  <a:schemeClr val="tx1"/>
                </a:solidFill>
                <a:latin typeface="Arial" charset="0"/>
              </a:defRPr>
            </a:lvl3pPr>
            <a:lvl4pPr marL="1600200" indent="-228600" eaLnBrk="0" hangingPunct="0">
              <a:defRPr sz="13200">
                <a:solidFill>
                  <a:schemeClr val="tx1"/>
                </a:solidFill>
                <a:latin typeface="Arial" charset="0"/>
              </a:defRPr>
            </a:lvl4pPr>
            <a:lvl5pPr marL="2057400" indent="-228600" eaLnBrk="0" hangingPunct="0">
              <a:defRPr sz="13200">
                <a:solidFill>
                  <a:schemeClr val="tx1"/>
                </a:solidFill>
                <a:latin typeface="Arial" charset="0"/>
              </a:defRPr>
            </a:lvl5pPr>
            <a:lvl6pPr marL="2514600" indent="-228600" eaLnBrk="0" fontAlgn="base" hangingPunct="0">
              <a:spcBef>
                <a:spcPct val="0"/>
              </a:spcBef>
              <a:spcAft>
                <a:spcPct val="0"/>
              </a:spcAft>
              <a:defRPr sz="13200">
                <a:solidFill>
                  <a:schemeClr val="tx1"/>
                </a:solidFill>
                <a:latin typeface="Arial" charset="0"/>
              </a:defRPr>
            </a:lvl6pPr>
            <a:lvl7pPr marL="2971800" indent="-228600" eaLnBrk="0" fontAlgn="base" hangingPunct="0">
              <a:spcBef>
                <a:spcPct val="0"/>
              </a:spcBef>
              <a:spcAft>
                <a:spcPct val="0"/>
              </a:spcAft>
              <a:defRPr sz="13200">
                <a:solidFill>
                  <a:schemeClr val="tx1"/>
                </a:solidFill>
                <a:latin typeface="Arial" charset="0"/>
              </a:defRPr>
            </a:lvl7pPr>
            <a:lvl8pPr marL="3429000" indent="-228600" eaLnBrk="0" fontAlgn="base" hangingPunct="0">
              <a:spcBef>
                <a:spcPct val="0"/>
              </a:spcBef>
              <a:spcAft>
                <a:spcPct val="0"/>
              </a:spcAft>
              <a:defRPr sz="13200">
                <a:solidFill>
                  <a:schemeClr val="tx1"/>
                </a:solidFill>
                <a:latin typeface="Arial" charset="0"/>
              </a:defRPr>
            </a:lvl8pPr>
            <a:lvl9pPr marL="3886200" indent="-228600" eaLnBrk="0" fontAlgn="base" hangingPunct="0">
              <a:spcBef>
                <a:spcPct val="0"/>
              </a:spcBef>
              <a:spcAft>
                <a:spcPct val="0"/>
              </a:spcAft>
              <a:defRPr sz="13200">
                <a:solidFill>
                  <a:schemeClr val="tx1"/>
                </a:solidFill>
                <a:latin typeface="Arial" charset="0"/>
              </a:defRPr>
            </a:lvl9pPr>
          </a:lstStyle>
          <a:p>
            <a:pPr eaLnBrk="1" hangingPunct="1"/>
            <a:endParaRPr lang="en-US" altLang="en-US" sz="3200" dirty="0"/>
          </a:p>
        </p:txBody>
      </p:sp>
      <p:sp>
        <p:nvSpPr>
          <p:cNvPr id="65" name="Rectangle 91"/>
          <p:cNvSpPr>
            <a:spLocks noChangeArrowheads="1"/>
          </p:cNvSpPr>
          <p:nvPr/>
        </p:nvSpPr>
        <p:spPr bwMode="auto">
          <a:xfrm>
            <a:off x="15011402" y="15843256"/>
            <a:ext cx="13850116" cy="1308101"/>
          </a:xfrm>
          <a:prstGeom prst="rect">
            <a:avLst/>
          </a:prstGeom>
          <a:solidFill>
            <a:srgbClr val="841B4B"/>
          </a:solidFill>
          <a:ln w="9525">
            <a:solidFill>
              <a:schemeClr val="tx1"/>
            </a:solidFill>
            <a:miter lim="800000"/>
            <a:headEnd/>
            <a:tailEnd/>
          </a:ln>
        </p:spPr>
        <p:txBody>
          <a:bodyPr wrap="none" lIns="226405" tIns="113203" rIns="226405" bIns="113203" anchor="ctr"/>
          <a:lstStyle>
            <a:lvl1pPr eaLnBrk="0" hangingPunct="0">
              <a:defRPr sz="13200">
                <a:solidFill>
                  <a:schemeClr val="tx1"/>
                </a:solidFill>
                <a:latin typeface="Arial" charset="0"/>
              </a:defRPr>
            </a:lvl1pPr>
            <a:lvl2pPr marL="742950" indent="-285750" eaLnBrk="0" hangingPunct="0">
              <a:defRPr sz="13200">
                <a:solidFill>
                  <a:schemeClr val="tx1"/>
                </a:solidFill>
                <a:latin typeface="Arial" charset="0"/>
              </a:defRPr>
            </a:lvl2pPr>
            <a:lvl3pPr marL="1143000" indent="-228600" eaLnBrk="0" hangingPunct="0">
              <a:defRPr sz="13200">
                <a:solidFill>
                  <a:schemeClr val="tx1"/>
                </a:solidFill>
                <a:latin typeface="Arial" charset="0"/>
              </a:defRPr>
            </a:lvl3pPr>
            <a:lvl4pPr marL="1600200" indent="-228600" eaLnBrk="0" hangingPunct="0">
              <a:defRPr sz="13200">
                <a:solidFill>
                  <a:schemeClr val="tx1"/>
                </a:solidFill>
                <a:latin typeface="Arial" charset="0"/>
              </a:defRPr>
            </a:lvl4pPr>
            <a:lvl5pPr marL="2057400" indent="-228600" eaLnBrk="0" hangingPunct="0">
              <a:defRPr sz="13200">
                <a:solidFill>
                  <a:schemeClr val="tx1"/>
                </a:solidFill>
                <a:latin typeface="Arial" charset="0"/>
              </a:defRPr>
            </a:lvl5pPr>
            <a:lvl6pPr marL="2514600" indent="-228600" eaLnBrk="0" fontAlgn="base" hangingPunct="0">
              <a:spcBef>
                <a:spcPct val="0"/>
              </a:spcBef>
              <a:spcAft>
                <a:spcPct val="0"/>
              </a:spcAft>
              <a:defRPr sz="13200">
                <a:solidFill>
                  <a:schemeClr val="tx1"/>
                </a:solidFill>
                <a:latin typeface="Arial" charset="0"/>
              </a:defRPr>
            </a:lvl6pPr>
            <a:lvl7pPr marL="2971800" indent="-228600" eaLnBrk="0" fontAlgn="base" hangingPunct="0">
              <a:spcBef>
                <a:spcPct val="0"/>
              </a:spcBef>
              <a:spcAft>
                <a:spcPct val="0"/>
              </a:spcAft>
              <a:defRPr sz="13200">
                <a:solidFill>
                  <a:schemeClr val="tx1"/>
                </a:solidFill>
                <a:latin typeface="Arial" charset="0"/>
              </a:defRPr>
            </a:lvl7pPr>
            <a:lvl8pPr marL="3429000" indent="-228600" eaLnBrk="0" fontAlgn="base" hangingPunct="0">
              <a:spcBef>
                <a:spcPct val="0"/>
              </a:spcBef>
              <a:spcAft>
                <a:spcPct val="0"/>
              </a:spcAft>
              <a:defRPr sz="13200">
                <a:solidFill>
                  <a:schemeClr val="tx1"/>
                </a:solidFill>
                <a:latin typeface="Arial" charset="0"/>
              </a:defRPr>
            </a:lvl8pPr>
            <a:lvl9pPr marL="3886200" indent="-228600" eaLnBrk="0" fontAlgn="base" hangingPunct="0">
              <a:spcBef>
                <a:spcPct val="0"/>
              </a:spcBef>
              <a:spcAft>
                <a:spcPct val="0"/>
              </a:spcAft>
              <a:defRPr sz="13200">
                <a:solidFill>
                  <a:schemeClr val="tx1"/>
                </a:solidFill>
                <a:latin typeface="Arial" charset="0"/>
              </a:defRPr>
            </a:lvl9pPr>
          </a:lstStyle>
          <a:p>
            <a:pPr algn="ctr" eaLnBrk="1" hangingPunct="1"/>
            <a:r>
              <a:rPr lang="en-US" altLang="en-US" sz="5400" b="1" dirty="0" smtClean="0">
                <a:solidFill>
                  <a:schemeClr val="bg1"/>
                </a:solidFill>
              </a:rPr>
              <a:t>Protein Expression and Morphology</a:t>
            </a:r>
            <a:endParaRPr lang="en-US" altLang="en-US" sz="5400" b="1" dirty="0">
              <a:solidFill>
                <a:schemeClr val="bg1"/>
              </a:solidFill>
            </a:endParaRPr>
          </a:p>
        </p:txBody>
      </p:sp>
      <p:sp>
        <p:nvSpPr>
          <p:cNvPr id="66" name="TextBox 34"/>
          <p:cNvSpPr txBox="1">
            <a:spLocks noChangeArrowheads="1"/>
          </p:cNvSpPr>
          <p:nvPr/>
        </p:nvSpPr>
        <p:spPr bwMode="auto">
          <a:xfrm>
            <a:off x="15011402" y="23558506"/>
            <a:ext cx="13850116" cy="5645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26405" tIns="113203" rIns="226405" bIns="113203">
            <a:spAutoFit/>
          </a:bodyPr>
          <a:lstStyle>
            <a:lvl1pPr eaLnBrk="0" hangingPunct="0">
              <a:defRPr sz="13200">
                <a:solidFill>
                  <a:schemeClr val="tx1"/>
                </a:solidFill>
                <a:latin typeface="Arial" charset="0"/>
              </a:defRPr>
            </a:lvl1pPr>
            <a:lvl2pPr marL="742950" indent="-285750" eaLnBrk="0" hangingPunct="0">
              <a:defRPr sz="13200">
                <a:solidFill>
                  <a:schemeClr val="tx1"/>
                </a:solidFill>
                <a:latin typeface="Arial" charset="0"/>
              </a:defRPr>
            </a:lvl2pPr>
            <a:lvl3pPr marL="1143000" indent="-228600" eaLnBrk="0" hangingPunct="0">
              <a:defRPr sz="13200">
                <a:solidFill>
                  <a:schemeClr val="tx1"/>
                </a:solidFill>
                <a:latin typeface="Arial" charset="0"/>
              </a:defRPr>
            </a:lvl3pPr>
            <a:lvl4pPr marL="1600200" indent="-228600" eaLnBrk="0" hangingPunct="0">
              <a:defRPr sz="13200">
                <a:solidFill>
                  <a:schemeClr val="tx1"/>
                </a:solidFill>
                <a:latin typeface="Arial" charset="0"/>
              </a:defRPr>
            </a:lvl4pPr>
            <a:lvl5pPr marL="2057400" indent="-228600" eaLnBrk="0" hangingPunct="0">
              <a:defRPr sz="13200">
                <a:solidFill>
                  <a:schemeClr val="tx1"/>
                </a:solidFill>
                <a:latin typeface="Arial" charset="0"/>
              </a:defRPr>
            </a:lvl5pPr>
            <a:lvl6pPr marL="2514600" indent="-228600" eaLnBrk="0" fontAlgn="base" hangingPunct="0">
              <a:spcBef>
                <a:spcPct val="0"/>
              </a:spcBef>
              <a:spcAft>
                <a:spcPct val="0"/>
              </a:spcAft>
              <a:defRPr sz="13200">
                <a:solidFill>
                  <a:schemeClr val="tx1"/>
                </a:solidFill>
                <a:latin typeface="Arial" charset="0"/>
              </a:defRPr>
            </a:lvl6pPr>
            <a:lvl7pPr marL="2971800" indent="-228600" eaLnBrk="0" fontAlgn="base" hangingPunct="0">
              <a:spcBef>
                <a:spcPct val="0"/>
              </a:spcBef>
              <a:spcAft>
                <a:spcPct val="0"/>
              </a:spcAft>
              <a:defRPr sz="13200">
                <a:solidFill>
                  <a:schemeClr val="tx1"/>
                </a:solidFill>
                <a:latin typeface="Arial" charset="0"/>
              </a:defRPr>
            </a:lvl7pPr>
            <a:lvl8pPr marL="3429000" indent="-228600" eaLnBrk="0" fontAlgn="base" hangingPunct="0">
              <a:spcBef>
                <a:spcPct val="0"/>
              </a:spcBef>
              <a:spcAft>
                <a:spcPct val="0"/>
              </a:spcAft>
              <a:defRPr sz="13200">
                <a:solidFill>
                  <a:schemeClr val="tx1"/>
                </a:solidFill>
                <a:latin typeface="Arial" charset="0"/>
              </a:defRPr>
            </a:lvl8pPr>
            <a:lvl9pPr marL="3886200" indent="-228600" eaLnBrk="0" fontAlgn="base" hangingPunct="0">
              <a:spcBef>
                <a:spcPct val="0"/>
              </a:spcBef>
              <a:spcAft>
                <a:spcPct val="0"/>
              </a:spcAft>
              <a:defRPr sz="13200">
                <a:solidFill>
                  <a:schemeClr val="tx1"/>
                </a:solidFill>
                <a:latin typeface="Arial" charset="0"/>
              </a:defRPr>
            </a:lvl9pPr>
          </a:lstStyle>
          <a:p>
            <a:pPr eaLnBrk="1" hangingPunct="1"/>
            <a:r>
              <a:rPr lang="en-US" altLang="en-US" sz="3200" dirty="0" smtClean="0"/>
              <a:t>(A) Sf9 </a:t>
            </a:r>
            <a:r>
              <a:rPr lang="en-US" altLang="en-US" sz="3200" dirty="0"/>
              <a:t>cells </a:t>
            </a:r>
            <a:r>
              <a:rPr lang="en-US" altLang="en-US" sz="3200" dirty="0" smtClean="0"/>
              <a:t>infected </a:t>
            </a:r>
            <a:r>
              <a:rPr lang="en-US" altLang="en-US" sz="3200" dirty="0"/>
              <a:t>with recombinant baculoviruses expressing SA11 VP2 and SA11 VP6 in the absence (S2/S6) or presence of SA11 VP1 (S1/S2/S6) or Bristol VP1 (</a:t>
            </a:r>
            <a:r>
              <a:rPr lang="en-US" altLang="en-US" sz="3200" dirty="0" smtClean="0"/>
              <a:t>B1/S2/S6) were </a:t>
            </a:r>
            <a:r>
              <a:rPr lang="en-US" altLang="en-US" sz="3200" dirty="0"/>
              <a:t>lysed at 3 days </a:t>
            </a:r>
            <a:r>
              <a:rPr lang="en-US" altLang="en-US" sz="3200" dirty="0" smtClean="0"/>
              <a:t>post infection, </a:t>
            </a:r>
            <a:r>
              <a:rPr lang="en-US" altLang="en-US" sz="3200" dirty="0"/>
              <a:t>and proteins were analyzed by SDS-PAGE and silver staining. Molecular weight markers are shown in </a:t>
            </a:r>
            <a:r>
              <a:rPr lang="en-US" altLang="en-US" sz="3200" dirty="0" err="1"/>
              <a:t>kilodaltons</a:t>
            </a:r>
            <a:r>
              <a:rPr lang="en-US" altLang="en-US" sz="3200" dirty="0"/>
              <a:t>, and purified recombinant SA11 VP1 (rVP1) was run </a:t>
            </a:r>
            <a:r>
              <a:rPr lang="en-US" altLang="en-US" sz="3200" dirty="0" smtClean="0"/>
              <a:t>as </a:t>
            </a:r>
            <a:r>
              <a:rPr lang="en-US" altLang="en-US" sz="3200" dirty="0"/>
              <a:t>an additional </a:t>
            </a:r>
            <a:r>
              <a:rPr lang="en-US" altLang="en-US" sz="3200" dirty="0" smtClean="0"/>
              <a:t>standard</a:t>
            </a:r>
            <a:r>
              <a:rPr lang="en-US" altLang="en-US" sz="3200" dirty="0"/>
              <a:t>. </a:t>
            </a:r>
            <a:endParaRPr lang="en-US" altLang="en-US" sz="3200" dirty="0" smtClean="0"/>
          </a:p>
          <a:p>
            <a:pPr eaLnBrk="1" hangingPunct="1"/>
            <a:r>
              <a:rPr lang="en-US" altLang="en-US" sz="3200" b="1" dirty="0" smtClean="0"/>
              <a:t>Both SA11 and Bristol VP1 are equivalently expressed. </a:t>
            </a:r>
            <a:endParaRPr lang="en-US" altLang="en-US" sz="3200" dirty="0" smtClean="0"/>
          </a:p>
          <a:p>
            <a:pPr eaLnBrk="1" hangingPunct="1"/>
            <a:r>
              <a:rPr lang="en-US" altLang="en-US" sz="3200" dirty="0" smtClean="0"/>
              <a:t>(</a:t>
            </a:r>
            <a:r>
              <a:rPr lang="en-US" altLang="en-US" sz="3200" dirty="0"/>
              <a:t>B) Negative stain (1 % </a:t>
            </a:r>
            <a:r>
              <a:rPr lang="en-US" altLang="en-US" sz="3200" dirty="0" err="1"/>
              <a:t>Uranyl</a:t>
            </a:r>
            <a:r>
              <a:rPr lang="en-US" altLang="en-US" sz="3200" dirty="0"/>
              <a:t> Acetate for 15 </a:t>
            </a:r>
            <a:r>
              <a:rPr lang="en-US" altLang="en-US" sz="3200" dirty="0" smtClean="0"/>
              <a:t>seconds) </a:t>
            </a:r>
            <a:r>
              <a:rPr lang="en-US" altLang="en-US" sz="3200" dirty="0"/>
              <a:t>of native SA11 DLPs and VLPs purified from infected cell culture </a:t>
            </a:r>
            <a:r>
              <a:rPr lang="en-US" altLang="en-US" sz="3200" dirty="0" smtClean="0"/>
              <a:t>medium</a:t>
            </a:r>
            <a:r>
              <a:rPr lang="en-US" altLang="en-US" sz="3200" dirty="0"/>
              <a:t> </a:t>
            </a:r>
            <a:r>
              <a:rPr lang="en-US" altLang="en-US" sz="3200" dirty="0" smtClean="0"/>
              <a:t>5 days post infection.  </a:t>
            </a:r>
            <a:r>
              <a:rPr lang="en-US" altLang="en-US" sz="3200" b="1" dirty="0" smtClean="0"/>
              <a:t>VLP structures are morphologically similar to native double-layered particles (DLPs) at this resolution.</a:t>
            </a:r>
            <a:endParaRPr lang="en-US" altLang="en-US" sz="3200" dirty="0"/>
          </a:p>
        </p:txBody>
      </p:sp>
      <p:sp>
        <p:nvSpPr>
          <p:cNvPr id="67" name="Rectangle 80"/>
          <p:cNvSpPr>
            <a:spLocks noChangeArrowheads="1"/>
          </p:cNvSpPr>
          <p:nvPr/>
        </p:nvSpPr>
        <p:spPr bwMode="auto">
          <a:xfrm>
            <a:off x="15011402" y="30638758"/>
            <a:ext cx="13850116" cy="10204447"/>
          </a:xfrm>
          <a:prstGeom prst="rect">
            <a:avLst/>
          </a:prstGeom>
          <a:solidFill>
            <a:schemeClr val="bg1"/>
          </a:solidFill>
          <a:ln w="9525">
            <a:solidFill>
              <a:schemeClr val="tx1"/>
            </a:solidFill>
            <a:miter lim="800000"/>
            <a:headEnd/>
            <a:tailEnd/>
          </a:ln>
        </p:spPr>
        <p:txBody>
          <a:bodyPr wrap="none" lIns="226405" tIns="113203" rIns="226405" bIns="113203" anchor="ctr"/>
          <a:lstStyle>
            <a:lvl1pPr eaLnBrk="0" hangingPunct="0">
              <a:defRPr sz="13200">
                <a:solidFill>
                  <a:schemeClr val="tx1"/>
                </a:solidFill>
                <a:latin typeface="Arial" charset="0"/>
              </a:defRPr>
            </a:lvl1pPr>
            <a:lvl2pPr marL="742950" indent="-285750" eaLnBrk="0" hangingPunct="0">
              <a:defRPr sz="13200">
                <a:solidFill>
                  <a:schemeClr val="tx1"/>
                </a:solidFill>
                <a:latin typeface="Arial" charset="0"/>
              </a:defRPr>
            </a:lvl2pPr>
            <a:lvl3pPr marL="1143000" indent="-228600" eaLnBrk="0" hangingPunct="0">
              <a:defRPr sz="13200">
                <a:solidFill>
                  <a:schemeClr val="tx1"/>
                </a:solidFill>
                <a:latin typeface="Arial" charset="0"/>
              </a:defRPr>
            </a:lvl3pPr>
            <a:lvl4pPr marL="1600200" indent="-228600" eaLnBrk="0" hangingPunct="0">
              <a:defRPr sz="13200">
                <a:solidFill>
                  <a:schemeClr val="tx1"/>
                </a:solidFill>
                <a:latin typeface="Arial" charset="0"/>
              </a:defRPr>
            </a:lvl4pPr>
            <a:lvl5pPr marL="2057400" indent="-228600" eaLnBrk="0" hangingPunct="0">
              <a:defRPr sz="13200">
                <a:solidFill>
                  <a:schemeClr val="tx1"/>
                </a:solidFill>
                <a:latin typeface="Arial" charset="0"/>
              </a:defRPr>
            </a:lvl5pPr>
            <a:lvl6pPr marL="2514600" indent="-228600" eaLnBrk="0" fontAlgn="base" hangingPunct="0">
              <a:spcBef>
                <a:spcPct val="0"/>
              </a:spcBef>
              <a:spcAft>
                <a:spcPct val="0"/>
              </a:spcAft>
              <a:defRPr sz="13200">
                <a:solidFill>
                  <a:schemeClr val="tx1"/>
                </a:solidFill>
                <a:latin typeface="Arial" charset="0"/>
              </a:defRPr>
            </a:lvl6pPr>
            <a:lvl7pPr marL="2971800" indent="-228600" eaLnBrk="0" fontAlgn="base" hangingPunct="0">
              <a:spcBef>
                <a:spcPct val="0"/>
              </a:spcBef>
              <a:spcAft>
                <a:spcPct val="0"/>
              </a:spcAft>
              <a:defRPr sz="13200">
                <a:solidFill>
                  <a:schemeClr val="tx1"/>
                </a:solidFill>
                <a:latin typeface="Arial" charset="0"/>
              </a:defRPr>
            </a:lvl7pPr>
            <a:lvl8pPr marL="3429000" indent="-228600" eaLnBrk="0" fontAlgn="base" hangingPunct="0">
              <a:spcBef>
                <a:spcPct val="0"/>
              </a:spcBef>
              <a:spcAft>
                <a:spcPct val="0"/>
              </a:spcAft>
              <a:defRPr sz="13200">
                <a:solidFill>
                  <a:schemeClr val="tx1"/>
                </a:solidFill>
                <a:latin typeface="Arial" charset="0"/>
              </a:defRPr>
            </a:lvl8pPr>
            <a:lvl9pPr marL="3886200" indent="-228600" eaLnBrk="0" fontAlgn="base" hangingPunct="0">
              <a:spcBef>
                <a:spcPct val="0"/>
              </a:spcBef>
              <a:spcAft>
                <a:spcPct val="0"/>
              </a:spcAft>
              <a:defRPr sz="13200">
                <a:solidFill>
                  <a:schemeClr val="tx1"/>
                </a:solidFill>
                <a:latin typeface="Arial" charset="0"/>
              </a:defRPr>
            </a:lvl9pPr>
          </a:lstStyle>
          <a:p>
            <a:pPr eaLnBrk="1" hangingPunct="1"/>
            <a:endParaRPr lang="en-US" altLang="en-US"/>
          </a:p>
        </p:txBody>
      </p:sp>
      <p:sp>
        <p:nvSpPr>
          <p:cNvPr id="68" name="Rectangle 91"/>
          <p:cNvSpPr>
            <a:spLocks noChangeArrowheads="1"/>
          </p:cNvSpPr>
          <p:nvPr/>
        </p:nvSpPr>
        <p:spPr bwMode="auto">
          <a:xfrm>
            <a:off x="15011402" y="29330655"/>
            <a:ext cx="13850116" cy="1308101"/>
          </a:xfrm>
          <a:prstGeom prst="rect">
            <a:avLst/>
          </a:prstGeom>
          <a:solidFill>
            <a:srgbClr val="841B4B"/>
          </a:solidFill>
          <a:ln w="9525">
            <a:solidFill>
              <a:schemeClr val="tx1"/>
            </a:solidFill>
            <a:miter lim="800000"/>
            <a:headEnd/>
            <a:tailEnd/>
          </a:ln>
        </p:spPr>
        <p:txBody>
          <a:bodyPr wrap="none" lIns="226405" tIns="113203" rIns="226405" bIns="113203" anchor="ctr"/>
          <a:lstStyle>
            <a:lvl1pPr eaLnBrk="0" hangingPunct="0">
              <a:defRPr sz="13200">
                <a:solidFill>
                  <a:schemeClr val="tx1"/>
                </a:solidFill>
                <a:latin typeface="Arial" charset="0"/>
              </a:defRPr>
            </a:lvl1pPr>
            <a:lvl2pPr marL="742950" indent="-285750" eaLnBrk="0" hangingPunct="0">
              <a:defRPr sz="13200">
                <a:solidFill>
                  <a:schemeClr val="tx1"/>
                </a:solidFill>
                <a:latin typeface="Arial" charset="0"/>
              </a:defRPr>
            </a:lvl2pPr>
            <a:lvl3pPr marL="1143000" indent="-228600" eaLnBrk="0" hangingPunct="0">
              <a:defRPr sz="13200">
                <a:solidFill>
                  <a:schemeClr val="tx1"/>
                </a:solidFill>
                <a:latin typeface="Arial" charset="0"/>
              </a:defRPr>
            </a:lvl3pPr>
            <a:lvl4pPr marL="1600200" indent="-228600" eaLnBrk="0" hangingPunct="0">
              <a:defRPr sz="13200">
                <a:solidFill>
                  <a:schemeClr val="tx1"/>
                </a:solidFill>
                <a:latin typeface="Arial" charset="0"/>
              </a:defRPr>
            </a:lvl4pPr>
            <a:lvl5pPr marL="2057400" indent="-228600" eaLnBrk="0" hangingPunct="0">
              <a:defRPr sz="13200">
                <a:solidFill>
                  <a:schemeClr val="tx1"/>
                </a:solidFill>
                <a:latin typeface="Arial" charset="0"/>
              </a:defRPr>
            </a:lvl5pPr>
            <a:lvl6pPr marL="2514600" indent="-228600" eaLnBrk="0" fontAlgn="base" hangingPunct="0">
              <a:spcBef>
                <a:spcPct val="0"/>
              </a:spcBef>
              <a:spcAft>
                <a:spcPct val="0"/>
              </a:spcAft>
              <a:defRPr sz="13200">
                <a:solidFill>
                  <a:schemeClr val="tx1"/>
                </a:solidFill>
                <a:latin typeface="Arial" charset="0"/>
              </a:defRPr>
            </a:lvl6pPr>
            <a:lvl7pPr marL="2971800" indent="-228600" eaLnBrk="0" fontAlgn="base" hangingPunct="0">
              <a:spcBef>
                <a:spcPct val="0"/>
              </a:spcBef>
              <a:spcAft>
                <a:spcPct val="0"/>
              </a:spcAft>
              <a:defRPr sz="13200">
                <a:solidFill>
                  <a:schemeClr val="tx1"/>
                </a:solidFill>
                <a:latin typeface="Arial" charset="0"/>
              </a:defRPr>
            </a:lvl7pPr>
            <a:lvl8pPr marL="3429000" indent="-228600" eaLnBrk="0" fontAlgn="base" hangingPunct="0">
              <a:spcBef>
                <a:spcPct val="0"/>
              </a:spcBef>
              <a:spcAft>
                <a:spcPct val="0"/>
              </a:spcAft>
              <a:defRPr sz="13200">
                <a:solidFill>
                  <a:schemeClr val="tx1"/>
                </a:solidFill>
                <a:latin typeface="Arial" charset="0"/>
              </a:defRPr>
            </a:lvl8pPr>
            <a:lvl9pPr marL="3886200" indent="-228600" eaLnBrk="0" fontAlgn="base" hangingPunct="0">
              <a:spcBef>
                <a:spcPct val="0"/>
              </a:spcBef>
              <a:spcAft>
                <a:spcPct val="0"/>
              </a:spcAft>
              <a:defRPr sz="13200">
                <a:solidFill>
                  <a:schemeClr val="tx1"/>
                </a:solidFill>
                <a:latin typeface="Arial" charset="0"/>
              </a:defRPr>
            </a:lvl9pPr>
          </a:lstStyle>
          <a:p>
            <a:pPr algn="ctr" eaLnBrk="1" hangingPunct="1"/>
            <a:r>
              <a:rPr lang="en-US" altLang="en-US" sz="5400" b="1" dirty="0" smtClean="0">
                <a:solidFill>
                  <a:schemeClr val="bg1"/>
                </a:solidFill>
              </a:rPr>
              <a:t>Encapsidation into SA11 VLPs</a:t>
            </a:r>
            <a:endParaRPr lang="en-US" altLang="en-US" sz="5400" b="1" dirty="0">
              <a:solidFill>
                <a:schemeClr val="bg1"/>
              </a:solidFill>
            </a:endParaRPr>
          </a:p>
        </p:txBody>
      </p:sp>
      <p:sp>
        <p:nvSpPr>
          <p:cNvPr id="69" name="TextBox 34"/>
          <p:cNvSpPr txBox="1">
            <a:spLocks noChangeArrowheads="1"/>
          </p:cNvSpPr>
          <p:nvPr/>
        </p:nvSpPr>
        <p:spPr bwMode="auto">
          <a:xfrm>
            <a:off x="15011402" y="36652206"/>
            <a:ext cx="13850114" cy="4168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26405" tIns="113203" rIns="226405" bIns="113203">
            <a:spAutoFit/>
          </a:bodyPr>
          <a:lstStyle>
            <a:lvl1pPr eaLnBrk="0" hangingPunct="0">
              <a:defRPr sz="13200">
                <a:solidFill>
                  <a:schemeClr val="tx1"/>
                </a:solidFill>
                <a:latin typeface="Arial" charset="0"/>
              </a:defRPr>
            </a:lvl1pPr>
            <a:lvl2pPr marL="742950" indent="-285750" eaLnBrk="0" hangingPunct="0">
              <a:defRPr sz="13200">
                <a:solidFill>
                  <a:schemeClr val="tx1"/>
                </a:solidFill>
                <a:latin typeface="Arial" charset="0"/>
              </a:defRPr>
            </a:lvl2pPr>
            <a:lvl3pPr marL="1143000" indent="-228600" eaLnBrk="0" hangingPunct="0">
              <a:defRPr sz="13200">
                <a:solidFill>
                  <a:schemeClr val="tx1"/>
                </a:solidFill>
                <a:latin typeface="Arial" charset="0"/>
              </a:defRPr>
            </a:lvl3pPr>
            <a:lvl4pPr marL="1600200" indent="-228600" eaLnBrk="0" hangingPunct="0">
              <a:defRPr sz="13200">
                <a:solidFill>
                  <a:schemeClr val="tx1"/>
                </a:solidFill>
                <a:latin typeface="Arial" charset="0"/>
              </a:defRPr>
            </a:lvl4pPr>
            <a:lvl5pPr marL="2057400" indent="-228600" eaLnBrk="0" hangingPunct="0">
              <a:defRPr sz="13200">
                <a:solidFill>
                  <a:schemeClr val="tx1"/>
                </a:solidFill>
                <a:latin typeface="Arial" charset="0"/>
              </a:defRPr>
            </a:lvl5pPr>
            <a:lvl6pPr marL="2514600" indent="-228600" eaLnBrk="0" fontAlgn="base" hangingPunct="0">
              <a:spcBef>
                <a:spcPct val="0"/>
              </a:spcBef>
              <a:spcAft>
                <a:spcPct val="0"/>
              </a:spcAft>
              <a:defRPr sz="13200">
                <a:solidFill>
                  <a:schemeClr val="tx1"/>
                </a:solidFill>
                <a:latin typeface="Arial" charset="0"/>
              </a:defRPr>
            </a:lvl6pPr>
            <a:lvl7pPr marL="2971800" indent="-228600" eaLnBrk="0" fontAlgn="base" hangingPunct="0">
              <a:spcBef>
                <a:spcPct val="0"/>
              </a:spcBef>
              <a:spcAft>
                <a:spcPct val="0"/>
              </a:spcAft>
              <a:defRPr sz="13200">
                <a:solidFill>
                  <a:schemeClr val="tx1"/>
                </a:solidFill>
                <a:latin typeface="Arial" charset="0"/>
              </a:defRPr>
            </a:lvl7pPr>
            <a:lvl8pPr marL="3429000" indent="-228600" eaLnBrk="0" fontAlgn="base" hangingPunct="0">
              <a:spcBef>
                <a:spcPct val="0"/>
              </a:spcBef>
              <a:spcAft>
                <a:spcPct val="0"/>
              </a:spcAft>
              <a:defRPr sz="13200">
                <a:solidFill>
                  <a:schemeClr val="tx1"/>
                </a:solidFill>
                <a:latin typeface="Arial" charset="0"/>
              </a:defRPr>
            </a:lvl8pPr>
            <a:lvl9pPr marL="3886200" indent="-228600" eaLnBrk="0" fontAlgn="base" hangingPunct="0">
              <a:spcBef>
                <a:spcPct val="0"/>
              </a:spcBef>
              <a:spcAft>
                <a:spcPct val="0"/>
              </a:spcAft>
              <a:defRPr sz="13200">
                <a:solidFill>
                  <a:schemeClr val="tx1"/>
                </a:solidFill>
                <a:latin typeface="Arial" charset="0"/>
              </a:defRPr>
            </a:lvl9pPr>
          </a:lstStyle>
          <a:p>
            <a:pPr eaLnBrk="1" hangingPunct="1"/>
            <a:r>
              <a:rPr lang="en-US" altLang="en-US" sz="3200" dirty="0" smtClean="0"/>
              <a:t>(</a:t>
            </a:r>
            <a:r>
              <a:rPr lang="en-US" altLang="en-US" sz="3200" dirty="0"/>
              <a:t>A) Protein components of purified VLPs were visualized via SDS-PAGE and silver staining. Native DLPs were used as molecular weight standards for the migration of VP1, VP2, and </a:t>
            </a:r>
            <a:r>
              <a:rPr lang="en-US" altLang="en-US" sz="3200" dirty="0" smtClean="0"/>
              <a:t>VP6. </a:t>
            </a:r>
          </a:p>
          <a:p>
            <a:pPr eaLnBrk="1" hangingPunct="1"/>
            <a:r>
              <a:rPr lang="en-US" altLang="en-US" sz="3200" dirty="0" smtClean="0"/>
              <a:t>(</a:t>
            </a:r>
            <a:r>
              <a:rPr lang="en-US" altLang="en-US" sz="3200" dirty="0"/>
              <a:t>B) Levels of VP1 and VP2 in VLPs were quantitated against the 1:10 molecular ratio of VP1:VP2 in native </a:t>
            </a:r>
            <a:r>
              <a:rPr lang="en-US" altLang="en-US" sz="3200" dirty="0" smtClean="0"/>
              <a:t>DLPs via </a:t>
            </a:r>
            <a:r>
              <a:rPr lang="en-US" altLang="en-US" sz="3200" dirty="0" err="1" smtClean="0"/>
              <a:t>ChemiDoc</a:t>
            </a:r>
            <a:r>
              <a:rPr lang="en-US" altLang="en-US" sz="3200" dirty="0" smtClean="0"/>
              <a:t> Gel Imaging.</a:t>
            </a:r>
          </a:p>
          <a:p>
            <a:pPr eaLnBrk="1" hangingPunct="1"/>
            <a:r>
              <a:rPr lang="en-US" altLang="en-US" sz="3200" b="1" dirty="0"/>
              <a:t>SA11 VP2/6 VLPs efficiently encapsidate SA11 </a:t>
            </a:r>
            <a:r>
              <a:rPr lang="en-US" altLang="en-US" sz="3200" b="1" dirty="0" smtClean="0"/>
              <a:t>VP1 (*) at </a:t>
            </a:r>
            <a:r>
              <a:rPr lang="en-US" altLang="en-US" sz="3200" b="1" dirty="0"/>
              <a:t>a ratio consistent with native DLPs; whereas Bristol VP1 is encapsidated inefficiently, or not at all. </a:t>
            </a:r>
          </a:p>
        </p:txBody>
      </p:sp>
      <p:sp>
        <p:nvSpPr>
          <p:cNvPr id="3" name="Down Arrow Callout 2"/>
          <p:cNvSpPr/>
          <p:nvPr/>
        </p:nvSpPr>
        <p:spPr bwMode="auto">
          <a:xfrm>
            <a:off x="24231600" y="8382006"/>
            <a:ext cx="3048000" cy="1051986"/>
          </a:xfrm>
          <a:prstGeom prst="downArrowCallou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3198813"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charset="0"/>
              </a:rPr>
              <a:t>Infect Sf9 Cells</a:t>
            </a:r>
          </a:p>
        </p:txBody>
      </p:sp>
      <p:sp>
        <p:nvSpPr>
          <p:cNvPr id="79" name="Down Arrow Callout 78"/>
          <p:cNvSpPr/>
          <p:nvPr/>
        </p:nvSpPr>
        <p:spPr bwMode="auto">
          <a:xfrm>
            <a:off x="24231600" y="9433992"/>
            <a:ext cx="3048000" cy="1051986"/>
          </a:xfrm>
          <a:prstGeom prst="downArrowCallou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3198813"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charset="0"/>
              </a:rPr>
              <a:t>Harvest/Clarify</a:t>
            </a:r>
          </a:p>
        </p:txBody>
      </p:sp>
      <p:sp>
        <p:nvSpPr>
          <p:cNvPr id="82" name="Down Arrow Callout 81"/>
          <p:cNvSpPr/>
          <p:nvPr/>
        </p:nvSpPr>
        <p:spPr bwMode="auto">
          <a:xfrm>
            <a:off x="24231600" y="10467835"/>
            <a:ext cx="3048000" cy="1051986"/>
          </a:xfrm>
          <a:prstGeom prst="downArrowCallou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3198813"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charset="0"/>
              </a:rPr>
              <a:t>Sucrose Pellet</a:t>
            </a:r>
          </a:p>
        </p:txBody>
      </p:sp>
      <p:sp>
        <p:nvSpPr>
          <p:cNvPr id="83" name="Down Arrow Callout 82"/>
          <p:cNvSpPr/>
          <p:nvPr/>
        </p:nvSpPr>
        <p:spPr bwMode="auto">
          <a:xfrm>
            <a:off x="24231600" y="11519821"/>
            <a:ext cx="3048000" cy="1051986"/>
          </a:xfrm>
          <a:prstGeom prst="downArrowCallou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3198813"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err="1" smtClean="0">
                <a:ln>
                  <a:noFill/>
                </a:ln>
                <a:solidFill>
                  <a:schemeClr val="tx1"/>
                </a:solidFill>
                <a:effectLst/>
                <a:latin typeface="Arial" charset="0"/>
              </a:rPr>
              <a:t>CsCl</a:t>
            </a:r>
            <a:r>
              <a:rPr kumimoji="0" lang="en-US" sz="3200" b="0" i="0" u="none" strike="noStrike" cap="none" normalizeH="0" baseline="0" dirty="0" smtClean="0">
                <a:ln>
                  <a:noFill/>
                </a:ln>
                <a:solidFill>
                  <a:schemeClr val="tx1"/>
                </a:solidFill>
                <a:effectLst/>
                <a:latin typeface="Arial" charset="0"/>
              </a:rPr>
              <a:t> Gradient</a:t>
            </a:r>
          </a:p>
        </p:txBody>
      </p:sp>
      <p:sp>
        <p:nvSpPr>
          <p:cNvPr id="84" name="Down Arrow Callout 83"/>
          <p:cNvSpPr/>
          <p:nvPr/>
        </p:nvSpPr>
        <p:spPr bwMode="auto">
          <a:xfrm>
            <a:off x="24231600" y="12567578"/>
            <a:ext cx="3048000" cy="1051986"/>
          </a:xfrm>
          <a:prstGeom prst="downArrowCallou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3198813"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charset="0"/>
              </a:rPr>
              <a:t>Dialysis</a:t>
            </a:r>
          </a:p>
        </p:txBody>
      </p:sp>
      <p:sp>
        <p:nvSpPr>
          <p:cNvPr id="38" name="Right Arrow 37"/>
          <p:cNvSpPr>
            <a:spLocks/>
          </p:cNvSpPr>
          <p:nvPr/>
        </p:nvSpPr>
        <p:spPr bwMode="auto">
          <a:xfrm rot="19092574" flipH="1" flipV="1">
            <a:off x="25146486" y="13337837"/>
            <a:ext cx="548152" cy="695037"/>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198813" rtl="0" eaLnBrk="1" fontAlgn="base" latinLnBrk="0" hangingPunct="1">
              <a:lnSpc>
                <a:spcPct val="100000"/>
              </a:lnSpc>
              <a:spcBef>
                <a:spcPct val="0"/>
              </a:spcBef>
              <a:spcAft>
                <a:spcPct val="0"/>
              </a:spcAft>
              <a:buClrTx/>
              <a:buSzTx/>
              <a:buFontTx/>
              <a:buNone/>
              <a:tabLst/>
            </a:pPr>
            <a:endParaRPr kumimoji="0" lang="en-US" sz="6600" b="0" i="0" u="none" strike="noStrike" cap="none" normalizeH="0" baseline="0" smtClean="0">
              <a:ln>
                <a:noFill/>
              </a:ln>
              <a:solidFill>
                <a:schemeClr val="tx1"/>
              </a:solidFill>
              <a:effectLst/>
              <a:latin typeface="Arial" charset="0"/>
            </a:endParaRPr>
          </a:p>
        </p:txBody>
      </p:sp>
      <p:sp>
        <p:nvSpPr>
          <p:cNvPr id="51" name="Right Arrow 50"/>
          <p:cNvSpPr>
            <a:spLocks/>
          </p:cNvSpPr>
          <p:nvPr/>
        </p:nvSpPr>
        <p:spPr bwMode="auto">
          <a:xfrm rot="13450420" flipH="1" flipV="1">
            <a:off x="25811128" y="13335338"/>
            <a:ext cx="548152" cy="695037"/>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198813" rtl="0" eaLnBrk="1" fontAlgn="base" latinLnBrk="0" hangingPunct="1">
              <a:lnSpc>
                <a:spcPct val="100000"/>
              </a:lnSpc>
              <a:spcBef>
                <a:spcPct val="0"/>
              </a:spcBef>
              <a:spcAft>
                <a:spcPct val="0"/>
              </a:spcAft>
              <a:buClrTx/>
              <a:buSzTx/>
              <a:buFontTx/>
              <a:buNone/>
              <a:tabLst/>
            </a:pPr>
            <a:endParaRPr kumimoji="0" lang="en-US" sz="6600" b="0" i="0" u="none" strike="noStrike" cap="none" normalizeH="0" baseline="0" smtClean="0">
              <a:ln>
                <a:noFill/>
              </a:ln>
              <a:solidFill>
                <a:schemeClr val="tx1"/>
              </a:solidFill>
              <a:effectLst/>
              <a:latin typeface="Arial" charset="0"/>
            </a:endParaRPr>
          </a:p>
        </p:txBody>
      </p:sp>
      <p:sp>
        <p:nvSpPr>
          <p:cNvPr id="5" name="Rectangle 4"/>
          <p:cNvSpPr/>
          <p:nvPr/>
        </p:nvSpPr>
        <p:spPr bwMode="auto">
          <a:xfrm>
            <a:off x="22860000" y="13868405"/>
            <a:ext cx="2362200" cy="990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3198813"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charset="0"/>
              </a:rPr>
              <a:t>SDS_PAGE</a:t>
            </a:r>
          </a:p>
        </p:txBody>
      </p:sp>
      <p:sp>
        <p:nvSpPr>
          <p:cNvPr id="52" name="Rectangle 51"/>
          <p:cNvSpPr/>
          <p:nvPr/>
        </p:nvSpPr>
        <p:spPr bwMode="auto">
          <a:xfrm>
            <a:off x="26289000" y="13879291"/>
            <a:ext cx="2362200" cy="9797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3198813"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charset="0"/>
              </a:rPr>
              <a:t>Negative</a:t>
            </a:r>
            <a:r>
              <a:rPr kumimoji="0" lang="en-US" sz="3200" b="0" i="0" u="none" strike="noStrike" cap="none" normalizeH="0" dirty="0" smtClean="0">
                <a:ln>
                  <a:noFill/>
                </a:ln>
                <a:solidFill>
                  <a:schemeClr val="tx1"/>
                </a:solidFill>
                <a:effectLst/>
                <a:latin typeface="Arial" charset="0"/>
              </a:rPr>
              <a:t> Stain EM</a:t>
            </a:r>
            <a:endParaRPr kumimoji="0" lang="en-US" sz="3200" b="0" i="0" u="none" strike="noStrike" cap="none" normalizeH="0" baseline="0" dirty="0" smtClean="0">
              <a:ln>
                <a:noFill/>
              </a:ln>
              <a:solidFill>
                <a:schemeClr val="tx1"/>
              </a:solidFill>
              <a:effectLst/>
              <a:latin typeface="Arial" charset="0"/>
            </a:endParaRPr>
          </a:p>
        </p:txBody>
      </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44800" y="17483528"/>
            <a:ext cx="12629386" cy="61335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5316200" y="17449806"/>
            <a:ext cx="561372" cy="769441"/>
          </a:xfrm>
          <a:prstGeom prst="rect">
            <a:avLst/>
          </a:prstGeom>
          <a:noFill/>
        </p:spPr>
        <p:txBody>
          <a:bodyPr wrap="none" rtlCol="0">
            <a:spAutoFit/>
          </a:bodyPr>
          <a:lstStyle/>
          <a:p>
            <a:r>
              <a:rPr lang="en-US" sz="4400" dirty="0" smtClean="0"/>
              <a:t>A</a:t>
            </a:r>
            <a:endParaRPr lang="en-US" sz="4400" dirty="0"/>
          </a:p>
        </p:txBody>
      </p:sp>
      <p:sp>
        <p:nvSpPr>
          <p:cNvPr id="61" name="TextBox 60"/>
          <p:cNvSpPr txBox="1"/>
          <p:nvPr/>
        </p:nvSpPr>
        <p:spPr>
          <a:xfrm>
            <a:off x="22021800" y="17449806"/>
            <a:ext cx="561372" cy="769441"/>
          </a:xfrm>
          <a:prstGeom prst="rect">
            <a:avLst/>
          </a:prstGeom>
          <a:noFill/>
        </p:spPr>
        <p:txBody>
          <a:bodyPr wrap="none" rtlCol="0">
            <a:spAutoFit/>
          </a:bodyPr>
          <a:lstStyle/>
          <a:p>
            <a:r>
              <a:rPr lang="en-US" sz="4400" dirty="0"/>
              <a:t>B</a:t>
            </a:r>
            <a:endParaRPr lang="en-US" sz="4800" dirty="0"/>
          </a:p>
        </p:txBody>
      </p:sp>
      <p:pic>
        <p:nvPicPr>
          <p:cNvPr id="10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665444" y="30732687"/>
            <a:ext cx="12376156" cy="6071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2" name="TextBox 71"/>
          <p:cNvSpPr txBox="1"/>
          <p:nvPr/>
        </p:nvSpPr>
        <p:spPr>
          <a:xfrm>
            <a:off x="15240000" y="30784807"/>
            <a:ext cx="561372" cy="769441"/>
          </a:xfrm>
          <a:prstGeom prst="rect">
            <a:avLst/>
          </a:prstGeom>
          <a:noFill/>
        </p:spPr>
        <p:txBody>
          <a:bodyPr wrap="none" rtlCol="0">
            <a:spAutoFit/>
          </a:bodyPr>
          <a:lstStyle/>
          <a:p>
            <a:r>
              <a:rPr lang="en-US" sz="4400" dirty="0" smtClean="0"/>
              <a:t>A</a:t>
            </a:r>
            <a:endParaRPr lang="en-US" sz="4400" dirty="0"/>
          </a:p>
        </p:txBody>
      </p:sp>
      <p:sp>
        <p:nvSpPr>
          <p:cNvPr id="73" name="TextBox 72"/>
          <p:cNvSpPr txBox="1"/>
          <p:nvPr/>
        </p:nvSpPr>
        <p:spPr>
          <a:xfrm>
            <a:off x="22222428" y="30784806"/>
            <a:ext cx="561372" cy="769441"/>
          </a:xfrm>
          <a:prstGeom prst="rect">
            <a:avLst/>
          </a:prstGeom>
          <a:noFill/>
        </p:spPr>
        <p:txBody>
          <a:bodyPr wrap="none" rtlCol="0">
            <a:spAutoFit/>
          </a:bodyPr>
          <a:lstStyle/>
          <a:p>
            <a:r>
              <a:rPr lang="en-US" sz="4400" dirty="0"/>
              <a:t>B</a:t>
            </a:r>
            <a:endParaRPr lang="en-US" sz="4800" dirty="0"/>
          </a:p>
        </p:txBody>
      </p:sp>
      <p:pic>
        <p:nvPicPr>
          <p:cNvPr id="103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70400" y="7696206"/>
            <a:ext cx="12954000" cy="5835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918400" y="11758392"/>
            <a:ext cx="1762578" cy="1742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594597" y="11758393"/>
            <a:ext cx="1762578" cy="1742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4"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157400" y="11763345"/>
            <a:ext cx="1757570" cy="17380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440292" y="19697706"/>
            <a:ext cx="13460308" cy="552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4" name="Table 3"/>
          <p:cNvGraphicFramePr>
            <a:graphicFrameLocks noGrp="1"/>
          </p:cNvGraphicFramePr>
          <p:nvPr>
            <p:extLst>
              <p:ext uri="{D42A27DB-BD31-4B8C-83A1-F6EECF244321}">
                <p14:modId xmlns:p14="http://schemas.microsoft.com/office/powerpoint/2010/main" val="1494152781"/>
              </p:ext>
            </p:extLst>
          </p:nvPr>
        </p:nvGraphicFramePr>
        <p:xfrm>
          <a:off x="35962762" y="32227975"/>
          <a:ext cx="7147389" cy="5047488"/>
        </p:xfrm>
        <a:graphic>
          <a:graphicData uri="http://schemas.openxmlformats.org/drawingml/2006/table">
            <a:tbl>
              <a:tblPr firstRow="1" firstCol="1" bandRow="1">
                <a:tableStyleId>{793D81CF-94F2-401A-BA57-92F5A7B2D0C5}</a:tableStyleId>
              </a:tblPr>
              <a:tblGrid>
                <a:gridCol w="1725139"/>
                <a:gridCol w="1095696"/>
                <a:gridCol w="2288203"/>
                <a:gridCol w="2038351"/>
              </a:tblGrid>
              <a:tr h="400499">
                <a:tc>
                  <a:txBody>
                    <a:bodyPr/>
                    <a:lstStyle/>
                    <a:p>
                      <a:pPr marL="0" marR="0" algn="ctr">
                        <a:lnSpc>
                          <a:spcPct val="115000"/>
                        </a:lnSpc>
                        <a:spcBef>
                          <a:spcPts val="0"/>
                        </a:spcBef>
                        <a:spcAft>
                          <a:spcPts val="0"/>
                        </a:spcAft>
                      </a:pPr>
                      <a:r>
                        <a:rPr lang="en-US" sz="2400" dirty="0">
                          <a:effectLst/>
                        </a:rPr>
                        <a:t>VP2</a:t>
                      </a:r>
                      <a:endParaRPr lang="en-US" sz="24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VP1</a:t>
                      </a:r>
                      <a:endParaRPr lang="en-US" sz="240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Encapsidation</a:t>
                      </a:r>
                      <a:endParaRPr lang="en-US" sz="24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Activation</a:t>
                      </a:r>
                      <a:r>
                        <a:rPr lang="en-US" sz="2400" b="1" dirty="0">
                          <a:effectLst/>
                        </a:rPr>
                        <a:t>*</a:t>
                      </a:r>
                      <a:endParaRPr lang="en-US" sz="2400" b="1" dirty="0">
                        <a:solidFill>
                          <a:schemeClr val="tx1"/>
                        </a:solidFill>
                        <a:effectLst/>
                        <a:latin typeface="Calibri"/>
                        <a:ea typeface="Calibri"/>
                        <a:cs typeface="Times New Roman"/>
                      </a:endParaRPr>
                    </a:p>
                  </a:txBody>
                  <a:tcPr marL="68580" marR="68580" marT="0" marB="0"/>
                </a:tc>
              </a:tr>
              <a:tr h="193596">
                <a:tc>
                  <a:txBody>
                    <a:bodyPr/>
                    <a:lstStyle/>
                    <a:p>
                      <a:pPr marL="0" marR="0" algn="ctr">
                        <a:lnSpc>
                          <a:spcPct val="115000"/>
                        </a:lnSpc>
                        <a:spcBef>
                          <a:spcPts val="0"/>
                        </a:spcBef>
                        <a:spcAft>
                          <a:spcPts val="0"/>
                        </a:spcAft>
                      </a:pPr>
                      <a:r>
                        <a:rPr lang="en-US" sz="2400" dirty="0">
                          <a:effectLst/>
                        </a:rPr>
                        <a:t>WT SA11</a:t>
                      </a:r>
                      <a:endParaRPr lang="en-US" sz="24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SA11</a:t>
                      </a:r>
                      <a:endParaRPr lang="en-US" sz="24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Yes</a:t>
                      </a:r>
                      <a:endParaRPr lang="en-US" sz="240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Yes </a:t>
                      </a:r>
                      <a:r>
                        <a:rPr lang="en-US" sz="2400" dirty="0" smtClean="0">
                          <a:effectLst/>
                        </a:rPr>
                        <a:t>(</a:t>
                      </a:r>
                      <a:r>
                        <a:rPr lang="en-US" sz="2400" dirty="0">
                          <a:effectLst/>
                        </a:rPr>
                        <a:t>robust)</a:t>
                      </a:r>
                      <a:endParaRPr lang="en-US" sz="2400" dirty="0">
                        <a:solidFill>
                          <a:schemeClr val="tx1"/>
                        </a:solidFill>
                        <a:effectLst/>
                        <a:latin typeface="Calibri"/>
                        <a:ea typeface="Calibri"/>
                        <a:cs typeface="Times New Roman"/>
                      </a:endParaRPr>
                    </a:p>
                  </a:txBody>
                  <a:tcPr marL="68580" marR="68580" marT="0" marB="0"/>
                </a:tc>
              </a:tr>
              <a:tr h="193596">
                <a:tc>
                  <a:txBody>
                    <a:bodyPr/>
                    <a:lstStyle/>
                    <a:p>
                      <a:pPr marL="0" marR="0" algn="ctr">
                        <a:lnSpc>
                          <a:spcPct val="115000"/>
                        </a:lnSpc>
                        <a:spcBef>
                          <a:spcPts val="0"/>
                        </a:spcBef>
                        <a:spcAft>
                          <a:spcPts val="0"/>
                        </a:spcAft>
                      </a:pPr>
                      <a:r>
                        <a:rPr lang="en-US" sz="2400" dirty="0">
                          <a:effectLst/>
                        </a:rPr>
                        <a:t>WT SA11</a:t>
                      </a:r>
                      <a:endParaRPr lang="en-US" sz="24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Bristol</a:t>
                      </a:r>
                      <a:endParaRPr lang="en-US" sz="24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No</a:t>
                      </a:r>
                      <a:endParaRPr lang="en-US" sz="240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No</a:t>
                      </a:r>
                      <a:endParaRPr lang="en-US" sz="2400">
                        <a:solidFill>
                          <a:schemeClr val="tx1"/>
                        </a:solidFill>
                        <a:effectLst/>
                        <a:latin typeface="Calibri"/>
                        <a:ea typeface="Calibri"/>
                        <a:cs typeface="Times New Roman"/>
                      </a:endParaRPr>
                    </a:p>
                  </a:txBody>
                  <a:tcPr marL="68580" marR="68580" marT="0" marB="0"/>
                </a:tc>
              </a:tr>
              <a:tr h="286270">
                <a:tc>
                  <a:txBody>
                    <a:bodyPr/>
                    <a:lstStyle/>
                    <a:p>
                      <a:pPr marL="0" marR="0" algn="ctr">
                        <a:lnSpc>
                          <a:spcPct val="115000"/>
                        </a:lnSpc>
                        <a:spcBef>
                          <a:spcPts val="0"/>
                        </a:spcBef>
                        <a:spcAft>
                          <a:spcPts val="0"/>
                        </a:spcAft>
                      </a:pPr>
                      <a:r>
                        <a:rPr lang="en-US" sz="2400" b="1" dirty="0">
                          <a:effectLst/>
                        </a:rPr>
                        <a:t>∆10 SA11</a:t>
                      </a:r>
                      <a:endParaRPr lang="en-US" sz="2400" b="1"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b="1" dirty="0">
                          <a:effectLst/>
                        </a:rPr>
                        <a:t>SA11</a:t>
                      </a:r>
                      <a:endParaRPr lang="en-US" sz="2400" b="1"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b="1" dirty="0">
                          <a:effectLst/>
                        </a:rPr>
                        <a:t>Yes</a:t>
                      </a:r>
                      <a:endParaRPr lang="en-US" sz="2400" b="1"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b="1" dirty="0">
                          <a:effectLst/>
                        </a:rPr>
                        <a:t>Yes </a:t>
                      </a:r>
                      <a:endParaRPr lang="en-US" sz="2400" b="1" dirty="0" smtClean="0">
                        <a:effectLst/>
                      </a:endParaRPr>
                    </a:p>
                    <a:p>
                      <a:pPr marL="0" marR="0" algn="ctr">
                        <a:lnSpc>
                          <a:spcPct val="115000"/>
                        </a:lnSpc>
                        <a:spcBef>
                          <a:spcPts val="0"/>
                        </a:spcBef>
                        <a:spcAft>
                          <a:spcPts val="0"/>
                        </a:spcAft>
                      </a:pPr>
                      <a:r>
                        <a:rPr lang="en-US" sz="2400" b="1" dirty="0" smtClean="0">
                          <a:effectLst/>
                        </a:rPr>
                        <a:t>(</a:t>
                      </a:r>
                      <a:r>
                        <a:rPr lang="en-US" sz="2400" b="1" dirty="0">
                          <a:effectLst/>
                        </a:rPr>
                        <a:t>minimal)</a:t>
                      </a:r>
                      <a:endParaRPr lang="en-US" sz="2400" b="1" dirty="0">
                        <a:solidFill>
                          <a:schemeClr val="tx1"/>
                        </a:solidFill>
                        <a:effectLst/>
                        <a:latin typeface="Calibri"/>
                        <a:ea typeface="Calibri"/>
                        <a:cs typeface="Times New Roman"/>
                      </a:endParaRPr>
                    </a:p>
                  </a:txBody>
                  <a:tcPr marL="68580" marR="68580" marT="0" marB="0"/>
                </a:tc>
              </a:tr>
              <a:tr h="193596">
                <a:tc>
                  <a:txBody>
                    <a:bodyPr/>
                    <a:lstStyle/>
                    <a:p>
                      <a:pPr marL="0" marR="0" algn="ctr">
                        <a:lnSpc>
                          <a:spcPct val="115000"/>
                        </a:lnSpc>
                        <a:spcBef>
                          <a:spcPts val="0"/>
                        </a:spcBef>
                        <a:spcAft>
                          <a:spcPts val="0"/>
                        </a:spcAft>
                      </a:pPr>
                      <a:r>
                        <a:rPr lang="en-US" sz="2400" dirty="0">
                          <a:effectLst/>
                        </a:rPr>
                        <a:t>∆10 SA11</a:t>
                      </a:r>
                      <a:endParaRPr lang="en-US" sz="24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Bristol</a:t>
                      </a:r>
                      <a:endParaRPr lang="en-US" sz="24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No</a:t>
                      </a:r>
                      <a:endParaRPr lang="en-US" sz="24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No</a:t>
                      </a:r>
                      <a:endParaRPr lang="en-US" sz="2400">
                        <a:solidFill>
                          <a:schemeClr val="tx1"/>
                        </a:solidFill>
                        <a:effectLst/>
                        <a:latin typeface="Calibri"/>
                        <a:ea typeface="Calibri"/>
                        <a:cs typeface="Times New Roman"/>
                      </a:endParaRPr>
                    </a:p>
                  </a:txBody>
                  <a:tcPr marL="68580" marR="68580" marT="0" marB="0"/>
                </a:tc>
              </a:tr>
              <a:tr h="286270">
                <a:tc>
                  <a:txBody>
                    <a:bodyPr/>
                    <a:lstStyle/>
                    <a:p>
                      <a:pPr marL="0" marR="0" algn="ctr">
                        <a:lnSpc>
                          <a:spcPct val="115000"/>
                        </a:lnSpc>
                        <a:spcBef>
                          <a:spcPts val="0"/>
                        </a:spcBef>
                        <a:spcAft>
                          <a:spcPts val="0"/>
                        </a:spcAft>
                      </a:pPr>
                      <a:r>
                        <a:rPr lang="en-US" sz="2400">
                          <a:effectLst/>
                        </a:rPr>
                        <a:t>∆102 SA11</a:t>
                      </a:r>
                      <a:endParaRPr lang="en-US" sz="240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SA11</a:t>
                      </a:r>
                      <a:endParaRPr lang="en-US" sz="24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No</a:t>
                      </a:r>
                      <a:endParaRPr lang="en-US" sz="24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No</a:t>
                      </a:r>
                      <a:endParaRPr lang="en-US" sz="2400">
                        <a:solidFill>
                          <a:schemeClr val="tx1"/>
                        </a:solidFill>
                        <a:effectLst/>
                        <a:latin typeface="Calibri"/>
                        <a:ea typeface="Calibri"/>
                        <a:cs typeface="Times New Roman"/>
                      </a:endParaRPr>
                    </a:p>
                  </a:txBody>
                  <a:tcPr marL="68580" marR="68580" marT="0" marB="0"/>
                </a:tc>
              </a:tr>
              <a:tr h="286270">
                <a:tc>
                  <a:txBody>
                    <a:bodyPr/>
                    <a:lstStyle/>
                    <a:p>
                      <a:pPr marL="0" marR="0" algn="ctr">
                        <a:lnSpc>
                          <a:spcPct val="115000"/>
                        </a:lnSpc>
                        <a:spcBef>
                          <a:spcPts val="0"/>
                        </a:spcBef>
                        <a:spcAft>
                          <a:spcPts val="0"/>
                        </a:spcAft>
                      </a:pPr>
                      <a:r>
                        <a:rPr lang="en-US" sz="2400" dirty="0">
                          <a:effectLst/>
                        </a:rPr>
                        <a:t>∆102 SA11</a:t>
                      </a:r>
                      <a:endParaRPr lang="en-US" sz="24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Bristol</a:t>
                      </a:r>
                      <a:endParaRPr lang="en-US" sz="24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No</a:t>
                      </a:r>
                      <a:endParaRPr lang="en-US" sz="24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No</a:t>
                      </a:r>
                      <a:endParaRPr lang="en-US" sz="2400" dirty="0">
                        <a:solidFill>
                          <a:schemeClr val="tx1"/>
                        </a:solidFill>
                        <a:effectLst/>
                        <a:latin typeface="Calibri"/>
                        <a:ea typeface="Calibri"/>
                        <a:cs typeface="Times New Roman"/>
                      </a:endParaRPr>
                    </a:p>
                  </a:txBody>
                  <a:tcPr marL="68580" marR="68580" marT="0" marB="0"/>
                </a:tc>
              </a:tr>
              <a:tr h="193596">
                <a:tc>
                  <a:txBody>
                    <a:bodyPr/>
                    <a:lstStyle/>
                    <a:p>
                      <a:pPr marL="0" marR="0" algn="ctr">
                        <a:lnSpc>
                          <a:spcPct val="115000"/>
                        </a:lnSpc>
                        <a:spcBef>
                          <a:spcPts val="0"/>
                        </a:spcBef>
                        <a:spcAft>
                          <a:spcPts val="0"/>
                        </a:spcAft>
                      </a:pPr>
                      <a:r>
                        <a:rPr lang="en-US" sz="2400" dirty="0">
                          <a:effectLst/>
                        </a:rPr>
                        <a:t>CHIM</a:t>
                      </a:r>
                      <a:endParaRPr lang="en-US" sz="24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SA11</a:t>
                      </a:r>
                      <a:endParaRPr lang="en-US" sz="24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Yes</a:t>
                      </a:r>
                      <a:endParaRPr lang="en-US" sz="24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Yes (robust)</a:t>
                      </a:r>
                      <a:endParaRPr lang="en-US" sz="2400" dirty="0">
                        <a:solidFill>
                          <a:schemeClr val="tx1"/>
                        </a:solidFill>
                        <a:effectLst/>
                        <a:latin typeface="Calibri"/>
                        <a:ea typeface="Calibri"/>
                        <a:cs typeface="Times New Roman"/>
                      </a:endParaRPr>
                    </a:p>
                  </a:txBody>
                  <a:tcPr marL="68580" marR="68580" marT="0" marB="0"/>
                </a:tc>
              </a:tr>
              <a:tr h="193596">
                <a:tc>
                  <a:txBody>
                    <a:bodyPr/>
                    <a:lstStyle/>
                    <a:p>
                      <a:pPr marL="0" marR="0" algn="ctr">
                        <a:lnSpc>
                          <a:spcPct val="115000"/>
                        </a:lnSpc>
                        <a:spcBef>
                          <a:spcPts val="0"/>
                        </a:spcBef>
                        <a:spcAft>
                          <a:spcPts val="0"/>
                        </a:spcAft>
                      </a:pPr>
                      <a:r>
                        <a:rPr lang="en-US" sz="2400">
                          <a:effectLst/>
                        </a:rPr>
                        <a:t>CHIM</a:t>
                      </a:r>
                      <a:endParaRPr lang="en-US" sz="240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Bristol</a:t>
                      </a:r>
                      <a:endParaRPr lang="en-US" sz="240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No</a:t>
                      </a:r>
                      <a:endParaRPr lang="en-US" sz="24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No</a:t>
                      </a:r>
                      <a:endParaRPr lang="en-US" sz="2400" dirty="0">
                        <a:solidFill>
                          <a:schemeClr val="tx1"/>
                        </a:solidFill>
                        <a:effectLst/>
                        <a:latin typeface="Calibri"/>
                        <a:ea typeface="Calibri"/>
                        <a:cs typeface="Times New Roman"/>
                      </a:endParaRPr>
                    </a:p>
                  </a:txBody>
                  <a:tcPr marL="68580" marR="68580" marT="0" marB="0"/>
                </a:tc>
              </a:tr>
              <a:tr h="193596">
                <a:tc>
                  <a:txBody>
                    <a:bodyPr/>
                    <a:lstStyle/>
                    <a:p>
                      <a:pPr marL="0" marR="0" algn="ctr">
                        <a:lnSpc>
                          <a:spcPct val="115000"/>
                        </a:lnSpc>
                        <a:spcBef>
                          <a:spcPts val="0"/>
                        </a:spcBef>
                        <a:spcAft>
                          <a:spcPts val="0"/>
                        </a:spcAft>
                      </a:pPr>
                      <a:r>
                        <a:rPr lang="en-US" sz="2400">
                          <a:effectLst/>
                        </a:rPr>
                        <a:t>Bristol</a:t>
                      </a:r>
                      <a:endParaRPr lang="en-US" sz="240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SA11</a:t>
                      </a:r>
                      <a:endParaRPr lang="en-US" sz="240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smtClean="0">
                          <a:effectLst/>
                        </a:rPr>
                        <a:t>Unknown</a:t>
                      </a:r>
                      <a:endParaRPr lang="en-US" sz="24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No</a:t>
                      </a:r>
                      <a:endParaRPr lang="en-US" sz="2400" dirty="0">
                        <a:solidFill>
                          <a:schemeClr val="tx1"/>
                        </a:solidFill>
                        <a:effectLst/>
                        <a:latin typeface="Calibri"/>
                        <a:ea typeface="Calibri"/>
                        <a:cs typeface="Times New Roman"/>
                      </a:endParaRPr>
                    </a:p>
                  </a:txBody>
                  <a:tcPr marL="68580" marR="68580" marT="0" marB="0"/>
                </a:tc>
              </a:tr>
              <a:tr h="193596">
                <a:tc>
                  <a:txBody>
                    <a:bodyPr/>
                    <a:lstStyle/>
                    <a:p>
                      <a:pPr marL="0" marR="0" algn="ctr">
                        <a:lnSpc>
                          <a:spcPct val="115000"/>
                        </a:lnSpc>
                        <a:spcBef>
                          <a:spcPts val="0"/>
                        </a:spcBef>
                        <a:spcAft>
                          <a:spcPts val="0"/>
                        </a:spcAft>
                      </a:pPr>
                      <a:r>
                        <a:rPr lang="en-US" sz="2400">
                          <a:effectLst/>
                        </a:rPr>
                        <a:t>Bristol</a:t>
                      </a:r>
                      <a:endParaRPr lang="en-US" sz="240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Bristol</a:t>
                      </a:r>
                      <a:endParaRPr lang="en-US" sz="24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smtClean="0">
                          <a:effectLst/>
                        </a:rPr>
                        <a:t>Unknown</a:t>
                      </a:r>
                      <a:endParaRPr lang="en-US" sz="24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Yes (robust)</a:t>
                      </a:r>
                      <a:endParaRPr lang="en-US" sz="2400" dirty="0">
                        <a:solidFill>
                          <a:schemeClr val="tx1"/>
                        </a:solidFill>
                        <a:effectLst/>
                        <a:latin typeface="Calibri"/>
                        <a:ea typeface="Calibri"/>
                        <a:cs typeface="Times New Roman"/>
                      </a:endParaRPr>
                    </a:p>
                  </a:txBody>
                  <a:tcPr marL="68580" marR="68580" marT="0" marB="0"/>
                </a:tc>
              </a:tr>
            </a:tbl>
          </a:graphicData>
        </a:graphic>
      </p:graphicFrame>
      <p:sp>
        <p:nvSpPr>
          <p:cNvPr id="70" name="TextBox 34"/>
          <p:cNvSpPr txBox="1">
            <a:spLocks noChangeArrowheads="1"/>
          </p:cNvSpPr>
          <p:nvPr/>
        </p:nvSpPr>
        <p:spPr bwMode="auto">
          <a:xfrm>
            <a:off x="29226336" y="37437049"/>
            <a:ext cx="13788564" cy="3183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26405" tIns="113203" rIns="226405" bIns="113203">
            <a:spAutoFit/>
          </a:bodyPr>
          <a:lstStyle>
            <a:lvl1pPr eaLnBrk="0" hangingPunct="0">
              <a:defRPr sz="13200">
                <a:solidFill>
                  <a:schemeClr val="tx1"/>
                </a:solidFill>
                <a:latin typeface="Arial" charset="0"/>
              </a:defRPr>
            </a:lvl1pPr>
            <a:lvl2pPr marL="742950" indent="-285750" eaLnBrk="0" hangingPunct="0">
              <a:defRPr sz="13200">
                <a:solidFill>
                  <a:schemeClr val="tx1"/>
                </a:solidFill>
                <a:latin typeface="Arial" charset="0"/>
              </a:defRPr>
            </a:lvl2pPr>
            <a:lvl3pPr marL="1143000" indent="-228600" eaLnBrk="0" hangingPunct="0">
              <a:defRPr sz="13200">
                <a:solidFill>
                  <a:schemeClr val="tx1"/>
                </a:solidFill>
                <a:latin typeface="Arial" charset="0"/>
              </a:defRPr>
            </a:lvl3pPr>
            <a:lvl4pPr marL="1600200" indent="-228600" eaLnBrk="0" hangingPunct="0">
              <a:defRPr sz="13200">
                <a:solidFill>
                  <a:schemeClr val="tx1"/>
                </a:solidFill>
                <a:latin typeface="Arial" charset="0"/>
              </a:defRPr>
            </a:lvl4pPr>
            <a:lvl5pPr marL="2057400" indent="-228600" eaLnBrk="0" hangingPunct="0">
              <a:defRPr sz="13200">
                <a:solidFill>
                  <a:schemeClr val="tx1"/>
                </a:solidFill>
                <a:latin typeface="Arial" charset="0"/>
              </a:defRPr>
            </a:lvl5pPr>
            <a:lvl6pPr marL="2514600" indent="-228600" eaLnBrk="0" fontAlgn="base" hangingPunct="0">
              <a:spcBef>
                <a:spcPct val="0"/>
              </a:spcBef>
              <a:spcAft>
                <a:spcPct val="0"/>
              </a:spcAft>
              <a:defRPr sz="13200">
                <a:solidFill>
                  <a:schemeClr val="tx1"/>
                </a:solidFill>
                <a:latin typeface="Arial" charset="0"/>
              </a:defRPr>
            </a:lvl6pPr>
            <a:lvl7pPr marL="2971800" indent="-228600" eaLnBrk="0" fontAlgn="base" hangingPunct="0">
              <a:spcBef>
                <a:spcPct val="0"/>
              </a:spcBef>
              <a:spcAft>
                <a:spcPct val="0"/>
              </a:spcAft>
              <a:defRPr sz="13200">
                <a:solidFill>
                  <a:schemeClr val="tx1"/>
                </a:solidFill>
                <a:latin typeface="Arial" charset="0"/>
              </a:defRPr>
            </a:lvl7pPr>
            <a:lvl8pPr marL="3429000" indent="-228600" eaLnBrk="0" fontAlgn="base" hangingPunct="0">
              <a:spcBef>
                <a:spcPct val="0"/>
              </a:spcBef>
              <a:spcAft>
                <a:spcPct val="0"/>
              </a:spcAft>
              <a:defRPr sz="13200">
                <a:solidFill>
                  <a:schemeClr val="tx1"/>
                </a:solidFill>
                <a:latin typeface="Arial" charset="0"/>
              </a:defRPr>
            </a:lvl8pPr>
            <a:lvl9pPr marL="3886200" indent="-228600" eaLnBrk="0" fontAlgn="base" hangingPunct="0">
              <a:spcBef>
                <a:spcPct val="0"/>
              </a:spcBef>
              <a:spcAft>
                <a:spcPct val="0"/>
              </a:spcAft>
              <a:defRPr sz="13200">
                <a:solidFill>
                  <a:schemeClr val="tx1"/>
                </a:solidFill>
                <a:latin typeface="Arial" charset="0"/>
              </a:defRPr>
            </a:lvl9pPr>
          </a:lstStyle>
          <a:p>
            <a:pPr eaLnBrk="1" hangingPunct="1"/>
            <a:r>
              <a:rPr lang="en-US" altLang="en-US" sz="3200" b="1" dirty="0" smtClean="0"/>
              <a:t>(</a:t>
            </a:r>
            <a:r>
              <a:rPr lang="en-US" altLang="en-US" sz="3200" b="1" dirty="0"/>
              <a:t>II) CHIM VP2 is functionally indistinguishable from WT VP2 in its capacity to both encapsidate and activate SA11 VP1,</a:t>
            </a:r>
            <a:r>
              <a:rPr lang="en-US" altLang="en-US" sz="3200" dirty="0"/>
              <a:t> </a:t>
            </a:r>
            <a:r>
              <a:rPr lang="en-US" altLang="en-US" sz="3200" b="1" dirty="0"/>
              <a:t>suggesting that the apical and carapace subdomains of VP2 are critical to the specificity of the interaction between VP1 and VP2 during rotavirus core assembly</a:t>
            </a:r>
            <a:r>
              <a:rPr lang="en-US" altLang="en-US" sz="3200" dirty="0"/>
              <a:t>, while the NTD plays an essential, yet non-specific role, perhaps as a tether that anchors VP1 into </a:t>
            </a:r>
            <a:r>
              <a:rPr lang="en-US" altLang="en-US" sz="3200" dirty="0" smtClean="0"/>
              <a:t>position. </a:t>
            </a:r>
            <a:endParaRPr lang="en-US" altLang="en-US" sz="3200" dirty="0"/>
          </a:p>
        </p:txBody>
      </p:sp>
    </p:spTree>
    <p:extLst>
      <p:ext uri="{BB962C8B-B14F-4D97-AF65-F5344CB8AC3E}">
        <p14:creationId xmlns:p14="http://schemas.microsoft.com/office/powerpoint/2010/main" val="373966627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198813" rtl="0" eaLnBrk="1" fontAlgn="base" latinLnBrk="0" hangingPunct="1">
          <a:lnSpc>
            <a:spcPct val="100000"/>
          </a:lnSpc>
          <a:spcBef>
            <a:spcPct val="0"/>
          </a:spcBef>
          <a:spcAft>
            <a:spcPct val="0"/>
          </a:spcAft>
          <a:buClrTx/>
          <a:buSzTx/>
          <a:buFontTx/>
          <a:buNone/>
          <a:tabLst/>
          <a:defRPr kumimoji="0" lang="en-US" sz="6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198813" rtl="0" eaLnBrk="1" fontAlgn="base" latinLnBrk="0" hangingPunct="1">
          <a:lnSpc>
            <a:spcPct val="100000"/>
          </a:lnSpc>
          <a:spcBef>
            <a:spcPct val="0"/>
          </a:spcBef>
          <a:spcAft>
            <a:spcPct val="0"/>
          </a:spcAft>
          <a:buClrTx/>
          <a:buSzTx/>
          <a:buFontTx/>
          <a:buNone/>
          <a:tabLst/>
          <a:defRPr kumimoji="0" lang="en-US" sz="6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1200</TotalTime>
  <Words>1325</Words>
  <Application>Microsoft Macintosh PowerPoint</Application>
  <PresentationFormat>Custom</PresentationFormat>
  <Paragraphs>94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CHS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JSweet</dc:creator>
  <cp:lastModifiedBy>Allison McKell</cp:lastModifiedBy>
  <cp:revision>96</cp:revision>
  <cp:lastPrinted>2014-03-19T13:39:24Z</cp:lastPrinted>
  <dcterms:created xsi:type="dcterms:W3CDTF">2007-12-31T17:00:41Z</dcterms:created>
  <dcterms:modified xsi:type="dcterms:W3CDTF">2014-03-19T17:06:52Z</dcterms:modified>
</cp:coreProperties>
</file>