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2061E7-97A9-3A42-A935-1DAF107050F3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03" autoAdjust="0"/>
  </p:normalViewPr>
  <p:slideViewPr>
    <p:cSldViewPr snapToGrid="0" snapToObjects="1">
      <p:cViewPr varScale="1">
        <p:scale>
          <a:sx n="112" d="100"/>
          <a:sy n="112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5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B348-4EEA-1844-B998-38A5B8F83ED8}" type="datetimeFigureOut">
              <a:rPr lang="en-US" smtClean="0"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1356-A418-6345-85E8-6BB0EC21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268"/>
            <a:ext cx="9144000" cy="4417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073" y="6059520"/>
            <a:ext cx="82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Liu, P., et al. (2014). Mechanism, prevalence, and more severe neuropathy phenotype of the Charcot-Marie-Tooth Type 1A Triplication. </a:t>
            </a:r>
            <a:r>
              <a:rPr lang="en-US" sz="1200" i="1" dirty="0" smtClean="0"/>
              <a:t>American Journal of Human Genetics, 94</a:t>
            </a:r>
            <a:r>
              <a:rPr lang="en-US" sz="1200" dirty="0" smtClean="0"/>
              <a:t>, 462-469.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18188" y="532190"/>
            <a:ext cx="570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 Phenotypes and Copy-Number Analyses in Family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1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073" y="6059520"/>
            <a:ext cx="82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Liu, P., et al. (2014). Mechanism, prevalence, and more severe neuropathy phenotype of the Charcot-Marie-Tooth Type 1A Triplication. </a:t>
            </a:r>
            <a:r>
              <a:rPr lang="en-US" sz="1200" i="1" dirty="0" smtClean="0"/>
              <a:t>American Journal of Human Genetics, 94</a:t>
            </a:r>
            <a:r>
              <a:rPr lang="en-US" sz="1200" dirty="0" smtClean="0"/>
              <a:t>, 462-469.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937381"/>
            <a:ext cx="47371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3127" y="532190"/>
            <a:ext cx="437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NCVs and Copy-Number Analyses in Family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0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38095" y="5696858"/>
            <a:ext cx="3834191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Liu, P., et al. (2014). Mechanism, prevalence, and more severe neuropathy phenotype of the Charcot-Marie-Tooth Type 1A Triplication. </a:t>
            </a:r>
            <a:r>
              <a:rPr lang="en-US" sz="1200" i="1" dirty="0" smtClean="0"/>
              <a:t>American Journal of Human Genetics, 94</a:t>
            </a:r>
            <a:r>
              <a:rPr lang="en-US" sz="1200" dirty="0" smtClean="0"/>
              <a:t>, 462-469.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" y="0"/>
            <a:ext cx="452979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63649" y="1009280"/>
            <a:ext cx="3308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Microsatellite Analysis Results Suggest that de Novo Triplications Arose from Duplications by Different NAHR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073" y="6059520"/>
            <a:ext cx="82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Liu, P., et al. (2014). Mechanism, prevalence, and more severe neuropathy phenotype of the Charcot-Marie-Tooth Type 1A Triplication. </a:t>
            </a:r>
            <a:r>
              <a:rPr lang="en-US" sz="1200" i="1" dirty="0" smtClean="0"/>
              <a:t>American Journal of Human Genetics, 94</a:t>
            </a:r>
            <a:r>
              <a:rPr lang="en-US" sz="1200" dirty="0" smtClean="0"/>
              <a:t>, 462-469.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14500"/>
            <a:ext cx="64135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3635" y="532189"/>
            <a:ext cx="635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NAHR Pathway Choices are Available for the Duplication-to-Triplication Process than for the Normal-to-Duplication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233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Wetherill</dc:creator>
  <cp:lastModifiedBy>Christopher Wetherill</cp:lastModifiedBy>
  <cp:revision>3</cp:revision>
  <dcterms:created xsi:type="dcterms:W3CDTF">2014-09-16T22:36:53Z</dcterms:created>
  <dcterms:modified xsi:type="dcterms:W3CDTF">2014-09-16T22:52:57Z</dcterms:modified>
</cp:coreProperties>
</file>