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1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4A51E-6471-459B-9D16-5482E6AC6056}" type="datetimeFigureOut">
              <a:rPr lang="fr-FR" smtClean="0"/>
              <a:t>03/01/2011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Dimitri Sabadie et Ludwig Raepsaet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B5893-93AB-4678-AA50-2EBC1B44940E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76DE2-4FAD-4686-AD4C-79E1E243D231}" type="datetimeFigureOut">
              <a:rPr lang="fr-FR" smtClean="0"/>
              <a:t>03/01/2011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Dimitri Sabadie et Ludwig Raepsaet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7EF49-FF83-4239-8F03-B0E972AA3044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EF49-FF83-4239-8F03-B0E972AA3044}" type="slidenum">
              <a:rPr lang="fr-FR" smtClean="0"/>
              <a:t>1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17BC68A-3CA7-4E00-A0AC-5FA51F9FBF88}" type="datetime1">
              <a:rPr lang="fr-FR" smtClean="0"/>
              <a:t>03/01/2011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Dimitri Sabadie et Ludwig Raepsaet</a:t>
            </a:r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EF49-FF83-4239-8F03-B0E972AA3044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B51AD36-329B-4FDB-9C22-C6A4AD6BA779}" type="datetime1">
              <a:rPr lang="fr-FR" smtClean="0"/>
              <a:t>03/01/2011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Dimitri Sabadie et Ludwig Raepsaet</a:t>
            </a:r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AD73-FF4D-4CD5-89AD-C0101D5A835B}" type="datetime1">
              <a:rPr lang="fr-FR" smtClean="0"/>
              <a:t>03/01/2011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Ludwig Raepsaet et Dimitri Sabadie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DF33-24E6-4DDF-B0F2-93B04B0BC99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FE9-0B14-499E-A243-8A37BC2DBD09}" type="datetime1">
              <a:rPr lang="fr-FR" smtClean="0"/>
              <a:t>03/01/2011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Ludwig Raepsaet et Dimitri Sabadie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DF33-24E6-4DDF-B0F2-93B04B0BC99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84DA-95D7-4393-B5A7-409F6BA918F5}" type="datetime1">
              <a:rPr lang="fr-FR" smtClean="0"/>
              <a:t>03/01/2011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Ludwig Raepsaet et Dimitri Sabadie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DF33-24E6-4DDF-B0F2-93B04B0BC99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F50E-8D78-4114-8207-8A264EFFD36B}" type="datetime1">
              <a:rPr lang="fr-FR" smtClean="0"/>
              <a:t>03/01/2011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Ludwig Raepsaet et Dimitri Sabadie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DF33-24E6-4DDF-B0F2-93B04B0BC99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689F-7A2B-4AD3-AE03-7258B3C33540}" type="datetime1">
              <a:rPr lang="fr-FR" smtClean="0"/>
              <a:t>03/01/2011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Ludwig Raepsaet et Dimitri Sabadie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DF33-24E6-4DDF-B0F2-93B04B0BC99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6D04-2DFB-48D4-85FA-C621CF5C1A12}" type="datetime1">
              <a:rPr lang="fr-FR" smtClean="0"/>
              <a:t>03/01/2011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Ludwig Raepsaet et Dimitri Sabadie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DF33-24E6-4DDF-B0F2-93B04B0BC99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FFAB-7A1B-4DE0-9B18-E822C869591A}" type="datetime1">
              <a:rPr lang="fr-FR" smtClean="0"/>
              <a:t>03/01/2011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Ludwig Raepsaet et Dimitri Sabadie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DF33-24E6-4DDF-B0F2-93B04B0BC99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7BFC-C6EB-4527-82C7-1234B3B224CB}" type="datetime1">
              <a:rPr lang="fr-FR" smtClean="0"/>
              <a:t>03/01/2011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Ludwig Raepsaet et Dimitri Sabadie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DF33-24E6-4DDF-B0F2-93B04B0BC99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849D-A8E0-416E-9338-919AC2B24ECE}" type="datetime1">
              <a:rPr lang="fr-FR" smtClean="0"/>
              <a:t>03/01/2011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Ludwig Raepsaet et Dimitri Sabadie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DF33-24E6-4DDF-B0F2-93B04B0BC99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0EE0-11D2-4313-B1CB-611B94E3AD2D}" type="datetime1">
              <a:rPr lang="fr-FR" smtClean="0"/>
              <a:t>03/01/2011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Ludwig Raepsaet et Dimitri Sabadie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DF33-24E6-4DDF-B0F2-93B04B0BC99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559E-8673-4703-947F-E5C4145FDDB9}" type="datetime1">
              <a:rPr lang="fr-FR" smtClean="0"/>
              <a:t>03/01/2011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Ludwig Raepsaet et Dimitri Sabadie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DF33-24E6-4DDF-B0F2-93B04B0BC99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F9ED9-BF70-4ADF-9601-A1EE3CACF149}" type="datetime1">
              <a:rPr lang="fr-FR" smtClean="0"/>
              <a:t>03/01/2011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Ludwig Raepsaet et Dimitri Sabadie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3DF33-24E6-4DDF-B0F2-93B04B0BC99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backgroun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Image 4" descr="backgroun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04664"/>
            <a:ext cx="9144000" cy="595448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PROJET AP1</a:t>
            </a:r>
            <a:br>
              <a:rPr lang="fr-FR" sz="3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fr-FR" sz="3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2010 DIAMANT</a:t>
            </a:r>
            <a:endParaRPr lang="fr-FR" sz="3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3F8E-60D6-4C36-A008-85C52AEB8A33}" type="datetime1">
              <a:rPr lang="fr-FR" sz="16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03/01/2011</a:t>
            </a:fld>
            <a:endParaRPr lang="fr-FR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DF33-24E6-4DDF-B0F2-93B04B0BC997}" type="slidenum">
              <a:rPr lang="fr-FR" sz="16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</a:t>
            </a:fld>
            <a:endParaRPr lang="fr-FR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627784" y="6356350"/>
            <a:ext cx="4320480" cy="365125"/>
          </a:xfrm>
        </p:spPr>
        <p:txBody>
          <a:bodyPr/>
          <a:lstStyle/>
          <a:p>
            <a:r>
              <a:rPr lang="fr-FR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Ludwig </a:t>
            </a:r>
            <a:r>
              <a:rPr lang="fr-FR" sz="1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Raepsaet</a:t>
            </a:r>
            <a:r>
              <a:rPr lang="fr-FR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et Dimitri </a:t>
            </a:r>
            <a:r>
              <a:rPr lang="fr-FR" sz="1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Sabadie</a:t>
            </a:r>
            <a:endParaRPr lang="fr-FR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backgroun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NOTRE APPROCHE DU PROJET</a:t>
            </a:r>
            <a:endParaRPr lang="fr-FR" sz="3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fr-FR" sz="3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Afin d’ être les plus productifs possibles, nous </a:t>
            </a:r>
          </a:p>
          <a:p>
            <a:pPr>
              <a:buNone/>
            </a:pPr>
            <a:r>
              <a:rPr lang="fr-FR" sz="3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fr-FR" sz="3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ous sommes repartis le travail de la sorte à ce</a:t>
            </a:r>
          </a:p>
          <a:p>
            <a:pPr>
              <a:buNone/>
            </a:pPr>
            <a:r>
              <a:rPr lang="fr-FR" sz="3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 :</a:t>
            </a:r>
          </a:p>
          <a:p>
            <a:pPr>
              <a:buNone/>
            </a:pPr>
            <a:endParaRPr lang="fr-FR" sz="34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fr-FR" sz="3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Dimitri </a:t>
            </a:r>
            <a:r>
              <a:rPr lang="fr-FR" sz="34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Sabadie</a:t>
            </a:r>
            <a:r>
              <a:rPr lang="fr-FR" sz="3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fut chargé de coder l’ensemble du jeu ainsi que le menu du site web</a:t>
            </a:r>
          </a:p>
          <a:p>
            <a:pPr>
              <a:buNone/>
            </a:pPr>
            <a:endParaRPr lang="fr-FR" sz="34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fr-FR" sz="3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Ludwig </a:t>
            </a:r>
            <a:r>
              <a:rPr lang="fr-FR" sz="34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Raepsaet</a:t>
            </a:r>
            <a:r>
              <a:rPr lang="fr-FR" sz="3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fut charg</a:t>
            </a:r>
            <a:r>
              <a:rPr lang="fr-FR" sz="3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é</a:t>
            </a:r>
            <a:r>
              <a:rPr lang="fr-FR" sz="3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de développer le site web et de coder le menu principal, ainsi que d’autres fonctionnalités optionnelles</a:t>
            </a:r>
            <a:r>
              <a:rPr lang="fr-FR" sz="31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fr-FR" sz="28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DF33-24E6-4DDF-B0F2-93B04B0BC997}" type="slidenum">
              <a:rPr lang="fr-FR" sz="16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</a:t>
            </a:fld>
            <a:endParaRPr lang="fr-FR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backgroun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REPARTITION DU TEMPS </a:t>
            </a:r>
            <a:endParaRPr lang="fr-FR" sz="3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fr-FR" sz="2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Au niveau du temps de travail, </a:t>
            </a:r>
          </a:p>
          <a:p>
            <a:pPr>
              <a:buNone/>
            </a:pPr>
            <a:endParaRPr lang="fr-FR" sz="26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fr-FR" sz="2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Dimitri a consacré le plus de temps sur</a:t>
            </a:r>
          </a:p>
          <a:p>
            <a:pPr>
              <a:buNone/>
            </a:pPr>
            <a:r>
              <a:rPr lang="fr-FR" sz="2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l’algorithme de gestion de recherche de</a:t>
            </a:r>
          </a:p>
          <a:p>
            <a:pPr>
              <a:buNone/>
            </a:pPr>
            <a:r>
              <a:rPr lang="fr-FR" sz="2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fr-FR" sz="2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olutions qui de part sa complexité pouvait être </a:t>
            </a:r>
          </a:p>
          <a:p>
            <a:pPr>
              <a:buNone/>
            </a:pPr>
            <a:r>
              <a:rPr lang="fr-FR" sz="2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traité de nombreuses façons.</a:t>
            </a:r>
          </a:p>
          <a:p>
            <a:pPr>
              <a:buNone/>
            </a:pPr>
            <a:endParaRPr lang="fr-FR" sz="26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fr-FR" sz="2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Ludwig quant à lui a passé la plupart de son</a:t>
            </a:r>
          </a:p>
          <a:p>
            <a:pPr>
              <a:buNone/>
            </a:pPr>
            <a:r>
              <a:rPr lang="fr-FR" sz="2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fr-FR" sz="2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emps sur le design du site web et sur le menu</a:t>
            </a:r>
          </a:p>
          <a:p>
            <a:pPr>
              <a:buNone/>
            </a:pPr>
            <a:r>
              <a:rPr lang="fr-FR" sz="2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Principal, notamment sur les boutons.</a:t>
            </a:r>
            <a:endParaRPr lang="fr-FR" sz="2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DF33-24E6-4DDF-B0F2-93B04B0BC997}" type="slidenum">
              <a:rPr lang="fr-FR" sz="16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3</a:t>
            </a:fld>
            <a:endParaRPr lang="fr-FR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backgroun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EXPLICATION D’ UN ALGORITHME</a:t>
            </a:r>
            <a:endParaRPr lang="fr-FR" sz="3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DF33-24E6-4DDF-B0F2-93B04B0BC997}" type="slidenum">
              <a:rPr lang="fr-FR" sz="16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4</a:t>
            </a:fld>
            <a:endParaRPr lang="fr-FR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backgroun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AMELIORATIONS POSSIBLES</a:t>
            </a:r>
            <a:endParaRPr lang="fr-FR" sz="3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la fin du temps imparti pour la réalisation de</a:t>
            </a:r>
          </a:p>
          <a:p>
            <a:pPr>
              <a:buNone/>
            </a:pPr>
            <a:r>
              <a:rPr lang="fr-FR" sz="2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notre projet il reste encore quelques points que</a:t>
            </a:r>
          </a:p>
          <a:p>
            <a:pPr>
              <a:buNone/>
            </a:pPr>
            <a:r>
              <a:rPr lang="fr-FR" sz="2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fr-FR" sz="2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ous aurions pu améliorer tels que:</a:t>
            </a:r>
          </a:p>
          <a:p>
            <a:pPr>
              <a:buNone/>
            </a:pPr>
            <a:endParaRPr lang="fr-FR" sz="26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fr-FR" sz="2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 sous-menu options permettant modifier la</a:t>
            </a:r>
          </a:p>
          <a:p>
            <a:pPr>
              <a:buNone/>
            </a:pPr>
            <a:r>
              <a:rPr lang="fr-FR" sz="2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fr-FR" sz="2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ifficulté et le thème.</a:t>
            </a:r>
          </a:p>
          <a:p>
            <a:pPr>
              <a:buFont typeface="Wingdings" pitchFamily="2" charset="2"/>
              <a:buChar char="q"/>
            </a:pPr>
            <a:r>
              <a:rPr lang="fr-FR" sz="2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 gestion d’un mode duel .</a:t>
            </a:r>
          </a:p>
          <a:p>
            <a:pPr>
              <a:buFont typeface="Wingdings" pitchFamily="2" charset="2"/>
              <a:buChar char="q"/>
            </a:pPr>
            <a:r>
              <a:rPr lang="fr-FR" sz="2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 curseur permettant au second joueur de se repérer dans la grille.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DF33-24E6-4DDF-B0F2-93B04B0BC997}" type="slidenum">
              <a:rPr lang="fr-FR" sz="16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5</a:t>
            </a:fld>
            <a:endParaRPr lang="fr-FR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P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AP1</Template>
  <TotalTime>54</TotalTime>
  <Words>184</Words>
  <Application>Microsoft Office PowerPoint</Application>
  <PresentationFormat>Affichage à l'écran (4:3)</PresentationFormat>
  <Paragraphs>43</Paragraphs>
  <Slides>5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AP1</vt:lpstr>
      <vt:lpstr>PROJET AP1 2010 DIAMANT</vt:lpstr>
      <vt:lpstr>NOTRE APPROCHE DU PROJET</vt:lpstr>
      <vt:lpstr>REPARTITION DU TEMPS </vt:lpstr>
      <vt:lpstr>EXPLICATION D’ UN ALGORITHME</vt:lpstr>
      <vt:lpstr>AMELIORATIONS POSSIBLES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AP1 2010 DIAMANT</dc:title>
  <dc:creator>Ludwig</dc:creator>
  <cp:lastModifiedBy>Ludwig</cp:lastModifiedBy>
  <cp:revision>6</cp:revision>
  <dcterms:created xsi:type="dcterms:W3CDTF">2011-01-03T17:21:09Z</dcterms:created>
  <dcterms:modified xsi:type="dcterms:W3CDTF">2011-01-03T18:15:40Z</dcterms:modified>
</cp:coreProperties>
</file>