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08A7-BDC9-4936-A29D-E55A7E33C79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1128A-3105-4C2A-92F8-1BEABE52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SessionIDManager</a:t>
            </a:r>
            <a:endParaRPr lang="en-US" dirty="0" smtClean="0"/>
          </a:p>
          <a:p>
            <a:r>
              <a:rPr lang="en-US" dirty="0" err="1" smtClean="0"/>
              <a:t>ExpireCallback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1128A-3105-4C2A-92F8-1BEABE52E9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 Session time out</a:t>
            </a:r>
          </a:p>
          <a:p>
            <a:r>
              <a:rPr lang="en-US" dirty="0" smtClean="0"/>
              <a:t>Create new session id and save it</a:t>
            </a:r>
          </a:p>
          <a:p>
            <a:r>
              <a:rPr lang="en-US" dirty="0" err="1" smtClean="0"/>
              <a:t>SafeSessionStateItemCollection</a:t>
            </a:r>
            <a:r>
              <a:rPr lang="en-US" dirty="0" smtClean="0"/>
              <a:t> to get session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1128A-3105-4C2A-92F8-1BEABE52E9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Multithreaded Enhanced </a:t>
            </a:r>
            <a:r>
              <a:rPr lang="en-US" dirty="0" err="1" smtClean="0"/>
              <a:t>InProc</a:t>
            </a:r>
            <a:r>
              <a:rPr lang="en-US" dirty="0" smtClean="0"/>
              <a:t>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Intellicus is an end to end reporting tool.</a:t>
            </a:r>
          </a:p>
          <a:p>
            <a:r>
              <a:rPr lang="en-US" dirty="0" smtClean="0"/>
              <a:t>Architecture composed </a:t>
            </a:r>
            <a:r>
              <a:rPr lang="en-US" dirty="0" smtClean="0"/>
              <a:t>of </a:t>
            </a:r>
          </a:p>
          <a:p>
            <a:pPr lvl="1"/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Client (Web UI)</a:t>
            </a:r>
          </a:p>
          <a:p>
            <a:r>
              <a:rPr lang="en-US" dirty="0" smtClean="0"/>
              <a:t>Users can use Client (JAVA or WEB) for reporting requirement feed.</a:t>
            </a:r>
          </a:p>
          <a:p>
            <a:r>
              <a:rPr lang="en-US" dirty="0" smtClean="0"/>
              <a:t>Engine will generate response and </a:t>
            </a:r>
            <a:r>
              <a:rPr lang="en-US" dirty="0" smtClean="0"/>
              <a:t>send it </a:t>
            </a:r>
            <a:r>
              <a:rPr lang="en-US" dirty="0" smtClean="0"/>
              <a:t>back to </a:t>
            </a:r>
            <a:r>
              <a:rPr lang="en-US" dirty="0" smtClean="0"/>
              <a:t>client.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60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 .NET Session variables are locked for a user at page level.</a:t>
            </a:r>
          </a:p>
          <a:p>
            <a:r>
              <a:rPr lang="en-US" dirty="0" smtClean="0"/>
              <a:t>Until the page execution is not finished, user can not see other pages with same session.</a:t>
            </a:r>
          </a:p>
          <a:p>
            <a:r>
              <a:rPr lang="en-US" dirty="0" smtClean="0"/>
              <a:t>Above behavior can vary based on value of </a:t>
            </a:r>
            <a:r>
              <a:rPr lang="en-US" dirty="0"/>
              <a:t>EnableSessionState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8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Level locking on session variable instead of page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Identified </a:t>
            </a:r>
            <a:r>
              <a:rPr lang="en-US" dirty="0" smtClean="0"/>
              <a:t>the issue (Trace &amp; IIS)</a:t>
            </a:r>
          </a:p>
          <a:p>
            <a:r>
              <a:rPr lang="en-US" dirty="0" smtClean="0"/>
              <a:t>Identified </a:t>
            </a:r>
            <a:r>
              <a:rPr lang="en-US" dirty="0" smtClean="0"/>
              <a:t>the root cause of </a:t>
            </a:r>
            <a:r>
              <a:rPr lang="en-US" dirty="0"/>
              <a:t>the issue (</a:t>
            </a:r>
            <a:r>
              <a:rPr lang="en-US" dirty="0" err="1" smtClean="0"/>
              <a:t>OnAcquireRequestState</a:t>
            </a:r>
            <a:r>
              <a:rPr lang="en-US" dirty="0"/>
              <a:t> and </a:t>
            </a:r>
            <a:r>
              <a:rPr lang="en-US" dirty="0" err="1"/>
              <a:t>OnReleaseRequestState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 smtClean="0"/>
              <a:t>Implemented Custom </a:t>
            </a:r>
            <a:r>
              <a:rPr lang="en-US" dirty="0" smtClean="0"/>
              <a:t>Session State Provider </a:t>
            </a:r>
          </a:p>
          <a:p>
            <a:pPr lvl="1"/>
            <a:r>
              <a:rPr lang="en-US" dirty="0" smtClean="0"/>
              <a:t>Removed the default session provider</a:t>
            </a:r>
          </a:p>
          <a:p>
            <a:pPr lvl="1"/>
            <a:r>
              <a:rPr lang="en-US" dirty="0" smtClean="0"/>
              <a:t>Created a </a:t>
            </a:r>
            <a:r>
              <a:rPr lang="en-US" dirty="0" err="1" smtClean="0"/>
              <a:t>httpmodule</a:t>
            </a:r>
            <a:endParaRPr lang="en-US" dirty="0" smtClean="0"/>
          </a:p>
          <a:p>
            <a:pPr lvl="1"/>
            <a:r>
              <a:rPr lang="en-US" dirty="0" err="1" smtClean="0"/>
              <a:t>Binded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Init</a:t>
            </a:r>
            <a:r>
              <a:rPr lang="en-US" dirty="0" smtClean="0"/>
              <a:t> method to add required event </a:t>
            </a:r>
            <a:r>
              <a:rPr lang="en-US" dirty="0" smtClean="0"/>
              <a:t>handlers</a:t>
            </a:r>
            <a:endParaRPr lang="en-US" dirty="0" smtClean="0"/>
          </a:p>
          <a:p>
            <a:pPr lvl="1"/>
            <a:r>
              <a:rPr lang="en-US" dirty="0" smtClean="0"/>
              <a:t>Used a static </a:t>
            </a:r>
            <a:r>
              <a:rPr lang="en-US" dirty="0" err="1" smtClean="0"/>
              <a:t>Hastable</a:t>
            </a:r>
            <a:r>
              <a:rPr lang="en-US" dirty="0" smtClean="0"/>
              <a:t> to store </a:t>
            </a:r>
            <a:r>
              <a:rPr lang="en-US" dirty="0"/>
              <a:t>session items (</a:t>
            </a:r>
            <a:r>
              <a:rPr lang="en-US" dirty="0" err="1"/>
              <a:t>ISessionStateItemCollection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ReaderWriter</a:t>
            </a:r>
            <a:r>
              <a:rPr lang="en-US" dirty="0" smtClean="0"/>
              <a:t> lock to implement Item level locking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  <a:p>
            <a:pPr lvl="1"/>
            <a:r>
              <a:rPr lang="en-US" dirty="0" err="1" smtClean="0"/>
              <a:t>OnAcquireRequestState</a:t>
            </a:r>
            <a:r>
              <a:rPr lang="en-US" dirty="0" smtClean="0"/>
              <a:t> handled new session, session start, update the session </a:t>
            </a:r>
            <a:r>
              <a:rPr lang="en-US" dirty="0"/>
              <a:t>expiration and </a:t>
            </a:r>
            <a:r>
              <a:rPr lang="en-US" dirty="0" err="1"/>
              <a:t>AddHttpSessionStateToContext</a:t>
            </a:r>
            <a:endParaRPr lang="en-US" dirty="0" smtClean="0"/>
          </a:p>
          <a:p>
            <a:pPr lvl="1"/>
            <a:r>
              <a:rPr lang="en-US" dirty="0" err="1" smtClean="0"/>
              <a:t>OnReleaseRequestState</a:t>
            </a:r>
            <a:r>
              <a:rPr lang="en-US" dirty="0" smtClean="0"/>
              <a:t> handled </a:t>
            </a:r>
            <a:r>
              <a:rPr lang="en-US" dirty="0"/>
              <a:t>Abandoned, </a:t>
            </a:r>
            <a:r>
              <a:rPr lang="en-US" dirty="0" err="1" smtClean="0"/>
              <a:t>SessionEnd</a:t>
            </a:r>
            <a:r>
              <a:rPr lang="en-US" dirty="0"/>
              <a:t> and </a:t>
            </a:r>
            <a:r>
              <a:rPr lang="en-US" dirty="0" err="1"/>
              <a:t>RemoveHttpSessionStateFromContext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219</Words>
  <Application>Microsoft Office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Case Study</vt:lpstr>
      <vt:lpstr>Project Overview</vt:lpstr>
      <vt:lpstr>Problem Definition</vt:lpstr>
      <vt:lpstr>Solution</vt:lpstr>
      <vt:lpstr>My contribution</vt:lpstr>
      <vt:lpstr>My contribution</vt:lpstr>
    </vt:vector>
  </TitlesOfParts>
  <Company>Schlumberger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Neha Kharsikar</dc:creator>
  <cp:lastModifiedBy>Tiwari, Pavan [ICG-IT]</cp:lastModifiedBy>
  <cp:revision>18</cp:revision>
  <dcterms:created xsi:type="dcterms:W3CDTF">2014-08-07T06:22:27Z</dcterms:created>
  <dcterms:modified xsi:type="dcterms:W3CDTF">2016-06-07T15:35:07Z</dcterms:modified>
</cp:coreProperties>
</file>