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4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7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9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9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5BD5-70DE-4752-8E43-B3B4E2B129B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1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give a brief </a:t>
            </a:r>
            <a:r>
              <a:rPr lang="en-US" b="1" i="1" dirty="0" smtClean="0"/>
              <a:t>technical</a:t>
            </a:r>
            <a:r>
              <a:rPr lang="en-US" b="1" dirty="0" smtClean="0"/>
              <a:t> </a:t>
            </a:r>
            <a:r>
              <a:rPr lang="en-US" dirty="0" smtClean="0"/>
              <a:t>overview of the project that this case study is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0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give a </a:t>
            </a:r>
            <a:r>
              <a:rPr lang="en-US" b="1" i="1" dirty="0" smtClean="0"/>
              <a:t>short and precise technical explanation</a:t>
            </a:r>
            <a:r>
              <a:rPr lang="en-US" dirty="0" smtClean="0"/>
              <a:t> of the problem faced in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8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give a </a:t>
            </a:r>
            <a:r>
              <a:rPr lang="en-US" b="1" i="1" dirty="0" smtClean="0"/>
              <a:t>technical explanation </a:t>
            </a:r>
            <a:r>
              <a:rPr lang="en-US" dirty="0" smtClean="0"/>
              <a:t>of the solution that was identified for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give a </a:t>
            </a:r>
            <a:r>
              <a:rPr lang="en-US" b="1" i="1" dirty="0" smtClean="0"/>
              <a:t>detailed technical explanation </a:t>
            </a:r>
            <a:r>
              <a:rPr lang="en-US" dirty="0" smtClean="0"/>
              <a:t>of your role in this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6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67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Case Study</vt:lpstr>
      <vt:lpstr>Project Overview</vt:lpstr>
      <vt:lpstr>Problem Definition</vt:lpstr>
      <vt:lpstr>Solution</vt:lpstr>
      <vt:lpstr>My contribution</vt:lpstr>
      <vt:lpstr>My contribution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Neha Kharsikar</dc:creator>
  <cp:lastModifiedBy>Poornima Varma</cp:lastModifiedBy>
  <cp:revision>1</cp:revision>
  <dcterms:created xsi:type="dcterms:W3CDTF">2014-08-07T06:22:27Z</dcterms:created>
  <dcterms:modified xsi:type="dcterms:W3CDTF">2015-01-19T12:55:33Z</dcterms:modified>
</cp:coreProperties>
</file>