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Ã©sultat de recherche d'images pour &quot;unity&quot;">
            <a:extLst>
              <a:ext uri="{FF2B5EF4-FFF2-40B4-BE49-F238E27FC236}">
                <a16:creationId xmlns:a16="http://schemas.microsoft.com/office/drawing/2014/main" id="{80002870-43C2-4B5D-9839-8CD04C72B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CD5462-59C0-4843-812C-84DDEEA7C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>
            <a:normAutofit/>
          </a:bodyPr>
          <a:lstStyle/>
          <a:p>
            <a:r>
              <a:rPr lang="fr-FR"/>
              <a:t>Swat VS Undead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E26401-FF53-4536-880D-1908DB87A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>
            <a:normAutofit/>
          </a:bodyPr>
          <a:lstStyle/>
          <a:p>
            <a:r>
              <a:rPr lang="fr-FR" dirty="0"/>
              <a:t>Fait par Baptiste </a:t>
            </a:r>
            <a:r>
              <a:rPr lang="fr-FR" dirty="0" err="1"/>
              <a:t>Delpierre</a:t>
            </a:r>
            <a:r>
              <a:rPr lang="fr-FR" dirty="0"/>
              <a:t> et Kenneth Dieudonne </a:t>
            </a:r>
          </a:p>
        </p:txBody>
      </p:sp>
    </p:spTree>
    <p:extLst>
      <p:ext uri="{BB962C8B-B14F-4D97-AF65-F5344CB8AC3E}">
        <p14:creationId xmlns:p14="http://schemas.microsoft.com/office/powerpoint/2010/main" val="121403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C13867-409A-4851-9C6A-497E6A7E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5FBE77-814B-43C7-B00A-40D628134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endParaRPr lang="fr-FR" dirty="0"/>
          </a:p>
          <a:p>
            <a:r>
              <a:rPr lang="fr-FR" dirty="0"/>
              <a:t>Modélisation des niveaux</a:t>
            </a:r>
          </a:p>
          <a:p>
            <a:endParaRPr lang="fr-FR" dirty="0"/>
          </a:p>
          <a:p>
            <a:r>
              <a:rPr lang="fr-FR" dirty="0"/>
              <a:t>Développement du moteur</a:t>
            </a:r>
          </a:p>
          <a:p>
            <a:endParaRPr lang="fr-FR" dirty="0"/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0526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FC1AD-F276-4500-8938-EE5BFEF5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402398-7D8E-45C5-BA5C-2C179BB42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Objectif du projet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Répartition du travail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2050" name="Picture 2" descr="RÃ©sultat de recherche d'images pour &quot;cible&quot;">
            <a:extLst>
              <a:ext uri="{FF2B5EF4-FFF2-40B4-BE49-F238E27FC236}">
                <a16:creationId xmlns:a16="http://schemas.microsoft.com/office/drawing/2014/main" id="{29F0F9FC-3E52-4BBF-ADDB-C9587ECC8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062" y="2453227"/>
            <a:ext cx="1775873" cy="1775873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Ã©sultat de recherche d'images pour &quot;50/50&quot;">
            <a:extLst>
              <a:ext uri="{FF2B5EF4-FFF2-40B4-BE49-F238E27FC236}">
                <a16:creationId xmlns:a16="http://schemas.microsoft.com/office/drawing/2014/main" id="{5A4E3A80-7ADD-420E-AB2B-BF8B3790D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68" y="4500826"/>
            <a:ext cx="2913062" cy="1128811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Ã©sultat de recherche d'images pour &quot;pouce levÃ©&quot;">
            <a:extLst>
              <a:ext uri="{FF2B5EF4-FFF2-40B4-BE49-F238E27FC236}">
                <a16:creationId xmlns:a16="http://schemas.microsoft.com/office/drawing/2014/main" id="{7FA0DD3A-35E8-4B4E-AE1C-6F4D3E76D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178" y="2989190"/>
            <a:ext cx="2479820" cy="247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C9D0AC1-0857-48F1-9EEA-CCA33B20AD88}"/>
              </a:ext>
            </a:extLst>
          </p:cNvPr>
          <p:cNvCxnSpPr/>
          <p:nvPr/>
        </p:nvCxnSpPr>
        <p:spPr>
          <a:xfrm flipV="1">
            <a:off x="7828384" y="4500826"/>
            <a:ext cx="811763" cy="66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EBE3292-0395-4D26-A2AC-AEB405549E58}"/>
              </a:ext>
            </a:extLst>
          </p:cNvPr>
          <p:cNvCxnSpPr/>
          <p:nvPr/>
        </p:nvCxnSpPr>
        <p:spPr>
          <a:xfrm>
            <a:off x="7273255" y="3506598"/>
            <a:ext cx="1366892" cy="99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45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5CFC4-239A-4A57-944B-5CBE92A9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933700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400"/>
              <a:t>Modélisation des niveaux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69C0AA-1718-4814-833B-52643FE3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352372"/>
            <a:ext cx="5999531" cy="3506426"/>
          </a:xfrm>
        </p:spPr>
        <p:txBody>
          <a:bodyPr>
            <a:normAutofit/>
          </a:bodyPr>
          <a:lstStyle/>
          <a:p>
            <a:r>
              <a:rPr lang="fr-FR" dirty="0"/>
              <a:t>3 Niveaux différents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996364-1340-4EE4-B174-E33542A33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0" y="0"/>
            <a:ext cx="464515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8965892C-BF50-41A2-844F-64C2E1346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65533" y="321733"/>
            <a:ext cx="4001685" cy="6214533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4556C9-CC3E-4F18-BF2C-2FA1CC0781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4" r="8793" b="-5"/>
          <a:stretch/>
        </p:blipFill>
        <p:spPr>
          <a:xfrm>
            <a:off x="8173040" y="2476153"/>
            <a:ext cx="3386671" cy="17830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DB03D82-B00B-4F84-8208-516E255440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98" r="-5" b="-5"/>
          <a:stretch/>
        </p:blipFill>
        <p:spPr>
          <a:xfrm>
            <a:off x="8173694" y="4444903"/>
            <a:ext cx="3386017" cy="178308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E36DDDB-5505-43E7-AF33-71AAB6F7F7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36" r="4268" b="-2"/>
          <a:stretch/>
        </p:blipFill>
        <p:spPr>
          <a:xfrm>
            <a:off x="8173040" y="507403"/>
            <a:ext cx="3386672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0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45BB41-772E-4505-BC2C-BF5A2197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des niveaux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B6DB26-3477-424E-9C64-2801D9DA3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322" y="2205038"/>
            <a:ext cx="10554574" cy="3636511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Levels 1 et 3 :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Modélisation du terrain</a:t>
            </a:r>
          </a:p>
          <a:p>
            <a:r>
              <a:rPr lang="fr-FR" dirty="0"/>
              <a:t>Ajout de l’herbe + arbres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8120E3B-5B8C-431F-88F0-F9D238B0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2693798"/>
            <a:ext cx="4133850" cy="2381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44B7A47-E23D-47AD-BD2F-ED18FC661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3429000"/>
            <a:ext cx="4029075" cy="1905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C32586A-38D1-46D4-B0F3-6961C033A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00" y="4023294"/>
            <a:ext cx="42386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6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798CB5-E1C6-4400-A532-42BE8C85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des niveaux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981CDC-B045-4CF5-B939-C9E6FB74D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 des objets demandés :</a:t>
            </a:r>
          </a:p>
          <a:p>
            <a:pPr lvl="1"/>
            <a:r>
              <a:rPr lang="fr-FR" dirty="0"/>
              <a:t>Pont</a:t>
            </a:r>
          </a:p>
          <a:p>
            <a:pPr lvl="1"/>
            <a:r>
              <a:rPr lang="fr-FR" dirty="0"/>
              <a:t>Eau</a:t>
            </a:r>
          </a:p>
          <a:p>
            <a:pPr lvl="1"/>
            <a:r>
              <a:rPr lang="fr-FR" dirty="0"/>
              <a:t>Murs</a:t>
            </a:r>
          </a:p>
          <a:p>
            <a:pPr lvl="1"/>
            <a:r>
              <a:rPr lang="fr-FR" dirty="0"/>
              <a:t>Caisse de munitions</a:t>
            </a:r>
          </a:p>
          <a:p>
            <a:pPr lvl="1"/>
            <a:r>
              <a:rPr lang="fr-FR" dirty="0" err="1"/>
              <a:t>Spawners</a:t>
            </a:r>
            <a:endParaRPr lang="fr-FR" dirty="0"/>
          </a:p>
          <a:p>
            <a:pPr lvl="1"/>
            <a:r>
              <a:rPr lang="fr-FR" dirty="0"/>
              <a:t>Pièges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83CEEF-9479-4D9F-9799-FA3D6250D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361" y="2822316"/>
            <a:ext cx="2989781" cy="239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2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BDEF1B6-CABC-4FE5-BBB0-98BACFAB0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Ã©sultat de recherche d'images pour &quot;sketchup&quot;">
            <a:extLst>
              <a:ext uri="{FF2B5EF4-FFF2-40B4-BE49-F238E27FC236}">
                <a16:creationId xmlns:a16="http://schemas.microsoft.com/office/drawing/2014/main" id="{F61253C9-F88B-4D51-8A9E-381E35F21F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4" r="-2" b="-2"/>
          <a:stretch/>
        </p:blipFill>
        <p:spPr bwMode="auto">
          <a:xfrm>
            <a:off x="5985393" y="-1"/>
            <a:ext cx="6206607" cy="412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93" name="Freeform 9">
            <a:extLst>
              <a:ext uri="{FF2B5EF4-FFF2-40B4-BE49-F238E27FC236}">
                <a16:creationId xmlns:a16="http://schemas.microsoft.com/office/drawing/2014/main" id="{B48BE8E5-C0F4-4C06-9B14-3DD8C0383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B59011-E770-4607-977B-31CD0006A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  <a:effectLst/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Modélisation des niveaux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4B3273-37CA-47EC-8EDF-BE340A660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  <a:effectLst/>
        </p:spPr>
        <p:txBody>
          <a:bodyPr>
            <a:normAutofit/>
          </a:bodyPr>
          <a:lstStyle/>
          <a:p>
            <a:r>
              <a:rPr lang="fr-FR" dirty="0"/>
              <a:t>Niveau 2 :</a:t>
            </a:r>
          </a:p>
          <a:p>
            <a:r>
              <a:rPr lang="fr-FR" dirty="0"/>
              <a:t>Modélisation du tunnel sur </a:t>
            </a:r>
            <a:r>
              <a:rPr lang="fr-FR" dirty="0" err="1"/>
              <a:t>Sketchup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C04AC2-7F9A-422A-8031-60A5AD7C3B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248" r="-2" b="8471"/>
          <a:stretch/>
        </p:blipFill>
        <p:spPr>
          <a:xfrm>
            <a:off x="6485467" y="4213075"/>
            <a:ext cx="5706532" cy="264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4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DEF1B6-CABC-4FE5-BBB0-98BACFAB0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A011C9-04D0-490A-BF92-BE3E5B871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20978"/>
          <a:stretch/>
        </p:blipFill>
        <p:spPr>
          <a:xfrm>
            <a:off x="5985393" y="-1"/>
            <a:ext cx="6206607" cy="4125251"/>
          </a:xfrm>
          <a:prstGeom prst="rect">
            <a:avLst/>
          </a:prstGeom>
        </p:spPr>
      </p:pic>
      <p:sp useBgFill="1">
        <p:nvSpPr>
          <p:cNvPr id="12" name="Freeform 9">
            <a:extLst>
              <a:ext uri="{FF2B5EF4-FFF2-40B4-BE49-F238E27FC236}">
                <a16:creationId xmlns:a16="http://schemas.microsoft.com/office/drawing/2014/main" id="{B48BE8E5-C0F4-4C06-9B14-3DD8C0383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BF1C2B-C1EE-4731-A3D0-E2AE2003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  <a:effectLst/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Modélisation des niveaux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105E60-2C0F-48A1-A29B-21C3E1030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  <a:effectLst/>
        </p:spPr>
        <p:txBody>
          <a:bodyPr>
            <a:normAutofit/>
          </a:bodyPr>
          <a:lstStyle/>
          <a:p>
            <a:r>
              <a:rPr lang="fr-FR" dirty="0"/>
              <a:t>Création + ajout des lampes, avec des couleurs différentes </a:t>
            </a:r>
          </a:p>
          <a:p>
            <a:r>
              <a:rPr lang="fr-FR" dirty="0"/>
              <a:t>Ajout des rails</a:t>
            </a:r>
          </a:p>
        </p:txBody>
      </p:sp>
      <p:pic>
        <p:nvPicPr>
          <p:cNvPr id="4" name="Image 3" descr="Une image contenant plancher&#10;&#10;Description générée automatiquement">
            <a:extLst>
              <a:ext uri="{FF2B5EF4-FFF2-40B4-BE49-F238E27FC236}">
                <a16:creationId xmlns:a16="http://schemas.microsoft.com/office/drawing/2014/main" id="{1DADC57F-40C1-488A-9F4D-74F8B1A49F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84" r="2975" b="-1"/>
          <a:stretch/>
        </p:blipFill>
        <p:spPr>
          <a:xfrm>
            <a:off x="6485467" y="4213075"/>
            <a:ext cx="5706532" cy="264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7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C29E3-DB82-4177-9450-B5820AB1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20F99F-2ABF-45CB-B69D-05F8883B1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909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Grand écran</PresentationFormat>
  <Paragraphs>42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Concis</vt:lpstr>
      <vt:lpstr>Swat VS Undead</vt:lpstr>
      <vt:lpstr>Sommaire</vt:lpstr>
      <vt:lpstr>Introduction</vt:lpstr>
      <vt:lpstr>Modélisation des niveaux</vt:lpstr>
      <vt:lpstr>Modélisation des niveaux</vt:lpstr>
      <vt:lpstr>Modélisation des niveaux</vt:lpstr>
      <vt:lpstr>Modélisation des niveaux</vt:lpstr>
      <vt:lpstr>Modélisation des niveaux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Swat VS Undead</dc:title>
  <dc:creator>Baptiste Delp</dc:creator>
  <cp:lastModifiedBy>Baptiste Delp</cp:lastModifiedBy>
  <cp:revision>1</cp:revision>
  <dcterms:created xsi:type="dcterms:W3CDTF">2019-03-06T12:08:18Z</dcterms:created>
  <dcterms:modified xsi:type="dcterms:W3CDTF">2019-03-06T12:09:08Z</dcterms:modified>
</cp:coreProperties>
</file>