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18"/>
  </p:handoutMasterIdLst>
  <p:sldIdLst>
    <p:sldId id="256" r:id="rId2"/>
    <p:sldId id="257" r:id="rId3"/>
    <p:sldId id="295" r:id="rId4"/>
    <p:sldId id="296" r:id="rId5"/>
    <p:sldId id="297" r:id="rId6"/>
    <p:sldId id="298" r:id="rId7"/>
    <p:sldId id="290" r:id="rId8"/>
    <p:sldId id="299" r:id="rId9"/>
    <p:sldId id="300" r:id="rId10"/>
    <p:sldId id="304" r:id="rId11"/>
    <p:sldId id="301" r:id="rId12"/>
    <p:sldId id="302" r:id="rId13"/>
    <p:sldId id="303" r:id="rId14"/>
    <p:sldId id="289" r:id="rId15"/>
    <p:sldId id="305" r:id="rId16"/>
    <p:sldId id="277" r:id="rId17"/>
  </p:sldIdLst>
  <p:sldSz cx="9144000" cy="6858000" type="screen4x3"/>
  <p:notesSz cx="7053263" cy="9372600"/>
  <p:defaultTextStyle>
    <a:defPPr>
      <a:defRPr lang="id-ID"/>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7" d="100"/>
          <a:sy n="107" d="100"/>
        </p:scale>
        <p:origin x="-84" y="-72"/>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9AF66B-DE43-42C2-8AD8-1E827086CB8F}"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D1B3A851-89F3-48EE-B8FA-0804CE91AE63}">
      <dgm:prSet phldrT="[Text]" custT="1"/>
      <dgm:spPr/>
      <dgm:t>
        <a:bodyPr/>
        <a:lstStyle/>
        <a:p>
          <a:r>
            <a:rPr lang="en-US" sz="2800" dirty="0" smtClean="0"/>
            <a:t>1994</a:t>
          </a:r>
          <a:endParaRPr lang="en-US" sz="2800" dirty="0"/>
        </a:p>
      </dgm:t>
    </dgm:pt>
    <dgm:pt modelId="{BD21D19F-0EC5-438B-A492-119692BAE76E}" type="parTrans" cxnId="{D975EC3D-779F-49A9-9907-0B91019F2820}">
      <dgm:prSet/>
      <dgm:spPr/>
      <dgm:t>
        <a:bodyPr/>
        <a:lstStyle/>
        <a:p>
          <a:endParaRPr lang="en-US" sz="2400"/>
        </a:p>
      </dgm:t>
    </dgm:pt>
    <dgm:pt modelId="{85729492-2CA7-4292-B8C7-77C992C3D119}" type="sibTrans" cxnId="{D975EC3D-779F-49A9-9907-0B91019F2820}">
      <dgm:prSet/>
      <dgm:spPr/>
      <dgm:t>
        <a:bodyPr/>
        <a:lstStyle/>
        <a:p>
          <a:endParaRPr lang="en-US" sz="2400"/>
        </a:p>
      </dgm:t>
    </dgm:pt>
    <dgm:pt modelId="{ED5677E1-866C-4CAB-A616-54625AB6766E}">
      <dgm:prSet phldrT="[Text]" custT="1"/>
      <dgm:spPr/>
      <dgm:t>
        <a:bodyPr/>
        <a:lstStyle/>
        <a:p>
          <a:r>
            <a:rPr lang="en-US" sz="1800" b="1" dirty="0" smtClean="0"/>
            <a:t>International Conference on Population and Development (ICPD) </a:t>
          </a:r>
          <a:r>
            <a:rPr lang="en-US" sz="1800" dirty="0" smtClean="0"/>
            <a:t>in Cairo </a:t>
          </a:r>
          <a:r>
            <a:rPr lang="en-US" sz="1800" dirty="0" smtClean="0">
              <a:sym typeface="Wingdings" pitchFamily="2" charset="2"/>
            </a:rPr>
            <a:t> </a:t>
          </a:r>
          <a:r>
            <a:rPr lang="en-US" sz="1800" dirty="0" smtClean="0"/>
            <a:t>Paradigm switch from Family Planning (FP) to Sexuality and Reproductive Health and Rights (SRHR)</a:t>
          </a:r>
          <a:endParaRPr lang="en-US" sz="1800" dirty="0"/>
        </a:p>
      </dgm:t>
    </dgm:pt>
    <dgm:pt modelId="{D1FC2736-A96D-431D-B161-5F6258E13C45}" type="parTrans" cxnId="{52776305-73F9-4F2A-8C55-742A666C0766}">
      <dgm:prSet/>
      <dgm:spPr/>
      <dgm:t>
        <a:bodyPr/>
        <a:lstStyle/>
        <a:p>
          <a:endParaRPr lang="en-US" sz="2400"/>
        </a:p>
      </dgm:t>
    </dgm:pt>
    <dgm:pt modelId="{DD0EE1E2-917D-48A3-83C8-05C9E9F8B35E}" type="sibTrans" cxnId="{52776305-73F9-4F2A-8C55-742A666C0766}">
      <dgm:prSet/>
      <dgm:spPr/>
      <dgm:t>
        <a:bodyPr/>
        <a:lstStyle/>
        <a:p>
          <a:endParaRPr lang="en-US" sz="2400"/>
        </a:p>
      </dgm:t>
    </dgm:pt>
    <dgm:pt modelId="{BBC02331-27EE-4A95-A1C6-8023949ADEAB}">
      <dgm:prSet phldrT="[Text]" custT="1"/>
      <dgm:spPr/>
      <dgm:t>
        <a:bodyPr/>
        <a:lstStyle/>
        <a:p>
          <a:r>
            <a:rPr lang="en-US" sz="2800" dirty="0" smtClean="0"/>
            <a:t>1995</a:t>
          </a:r>
          <a:endParaRPr lang="en-US" sz="2800" dirty="0"/>
        </a:p>
      </dgm:t>
    </dgm:pt>
    <dgm:pt modelId="{60E0D9D8-59EB-423B-A9A1-F9DC2EBA2FC1}" type="parTrans" cxnId="{4283B1C6-FC9C-42B0-A3F8-EBD3F2D817A3}">
      <dgm:prSet/>
      <dgm:spPr/>
      <dgm:t>
        <a:bodyPr/>
        <a:lstStyle/>
        <a:p>
          <a:endParaRPr lang="en-US" sz="2400"/>
        </a:p>
      </dgm:t>
    </dgm:pt>
    <dgm:pt modelId="{ACEB40EC-A7B1-4B63-9BCB-E3B6A3993B16}" type="sibTrans" cxnId="{4283B1C6-FC9C-42B0-A3F8-EBD3F2D817A3}">
      <dgm:prSet/>
      <dgm:spPr/>
      <dgm:t>
        <a:bodyPr/>
        <a:lstStyle/>
        <a:p>
          <a:endParaRPr lang="en-US" sz="2400"/>
        </a:p>
      </dgm:t>
    </dgm:pt>
    <dgm:pt modelId="{EA4A24BD-573C-4259-B08A-D2DAD377138F}">
      <dgm:prSet phldrT="[Text]" custT="1"/>
      <dgm:spPr/>
      <dgm:t>
        <a:bodyPr/>
        <a:lstStyle/>
        <a:p>
          <a:r>
            <a:rPr lang="en-US" sz="1800" b="1" dirty="0" smtClean="0"/>
            <a:t>Fourth World Conference on Women in Beijing </a:t>
          </a:r>
          <a:r>
            <a:rPr lang="en-US" sz="1800" dirty="0" smtClean="0">
              <a:sym typeface="Wingdings" pitchFamily="2" charset="2"/>
            </a:rPr>
            <a:t> women’s health rights</a:t>
          </a:r>
          <a:endParaRPr lang="en-US" sz="1800" dirty="0"/>
        </a:p>
      </dgm:t>
    </dgm:pt>
    <dgm:pt modelId="{B7A76D38-CCA3-44FA-8F35-7A6DB2BBB6C3}" type="parTrans" cxnId="{699BA492-404C-4683-A9B7-EE274FFE27B8}">
      <dgm:prSet/>
      <dgm:spPr/>
      <dgm:t>
        <a:bodyPr/>
        <a:lstStyle/>
        <a:p>
          <a:endParaRPr lang="en-US" sz="2400"/>
        </a:p>
      </dgm:t>
    </dgm:pt>
    <dgm:pt modelId="{82A6FD33-EC9D-4306-B86A-71946D601ADD}" type="sibTrans" cxnId="{699BA492-404C-4683-A9B7-EE274FFE27B8}">
      <dgm:prSet/>
      <dgm:spPr/>
      <dgm:t>
        <a:bodyPr/>
        <a:lstStyle/>
        <a:p>
          <a:endParaRPr lang="en-US" sz="2400"/>
        </a:p>
      </dgm:t>
    </dgm:pt>
    <dgm:pt modelId="{637C3BFF-D45A-4772-A258-0474B4C2E2FA}">
      <dgm:prSet phldrT="[Text]" custT="1"/>
      <dgm:spPr/>
      <dgm:t>
        <a:bodyPr/>
        <a:lstStyle/>
        <a:p>
          <a:r>
            <a:rPr lang="en-US" sz="1800" b="1" dirty="0" smtClean="0"/>
            <a:t>WHO SEARO </a:t>
          </a:r>
          <a:r>
            <a:rPr lang="en-US" sz="1800" dirty="0" smtClean="0">
              <a:sym typeface="Wingdings" pitchFamily="2" charset="2"/>
            </a:rPr>
            <a:t> Essential RH Package (PKRE ) &amp; Comprehensive RH Package (PKRK)</a:t>
          </a:r>
          <a:endParaRPr lang="en-US" sz="1800" dirty="0"/>
        </a:p>
      </dgm:t>
    </dgm:pt>
    <dgm:pt modelId="{4C6A1406-7261-4AFA-A499-934689DC31C4}" type="parTrans" cxnId="{A029FD0A-BB27-4236-8BD7-4D0C463A79FD}">
      <dgm:prSet/>
      <dgm:spPr/>
      <dgm:t>
        <a:bodyPr/>
        <a:lstStyle/>
        <a:p>
          <a:endParaRPr lang="en-US" sz="2400"/>
        </a:p>
      </dgm:t>
    </dgm:pt>
    <dgm:pt modelId="{6906AF2E-E355-4D3A-8243-0CB4AB7C7F81}" type="sibTrans" cxnId="{A029FD0A-BB27-4236-8BD7-4D0C463A79FD}">
      <dgm:prSet/>
      <dgm:spPr/>
      <dgm:t>
        <a:bodyPr/>
        <a:lstStyle/>
        <a:p>
          <a:endParaRPr lang="en-US" sz="2400"/>
        </a:p>
      </dgm:t>
    </dgm:pt>
    <dgm:pt modelId="{A5EDFB65-CB3D-42A6-B59E-DAABE05B7A1A}">
      <dgm:prSet phldrT="[Text]" custT="1"/>
      <dgm:spPr/>
      <dgm:t>
        <a:bodyPr/>
        <a:lstStyle/>
        <a:p>
          <a:r>
            <a:rPr lang="en-US" sz="2800" dirty="0" smtClean="0"/>
            <a:t>1999</a:t>
          </a:r>
          <a:endParaRPr lang="en-US" sz="2800" dirty="0"/>
        </a:p>
      </dgm:t>
    </dgm:pt>
    <dgm:pt modelId="{77EAB64C-0EDC-40E9-9E54-804C37295BC4}" type="parTrans" cxnId="{3AEAEA44-DD0D-4EB9-B31A-8853CFF5D625}">
      <dgm:prSet/>
      <dgm:spPr/>
      <dgm:t>
        <a:bodyPr/>
        <a:lstStyle/>
        <a:p>
          <a:endParaRPr lang="en-US" sz="2400"/>
        </a:p>
      </dgm:t>
    </dgm:pt>
    <dgm:pt modelId="{1E152C87-ACD7-4069-92D9-337C06BE946C}" type="sibTrans" cxnId="{3AEAEA44-DD0D-4EB9-B31A-8853CFF5D625}">
      <dgm:prSet/>
      <dgm:spPr/>
      <dgm:t>
        <a:bodyPr/>
        <a:lstStyle/>
        <a:p>
          <a:endParaRPr lang="en-US" sz="2400"/>
        </a:p>
      </dgm:t>
    </dgm:pt>
    <dgm:pt modelId="{6CC71365-2F12-4EDD-935C-A73BDD037C04}">
      <dgm:prSet phldrT="[Text]" custT="1"/>
      <dgm:spPr/>
      <dgm:t>
        <a:bodyPr/>
        <a:lstStyle/>
        <a:p>
          <a:r>
            <a:rPr lang="en-US" sz="1800" dirty="0" smtClean="0"/>
            <a:t>Cairo+5 </a:t>
          </a:r>
          <a:r>
            <a:rPr lang="en-US" sz="1800" dirty="0" smtClean="0">
              <a:sym typeface="Wingdings" pitchFamily="2" charset="2"/>
            </a:rPr>
            <a:t> priority issues: SRHR for young people,  management of unsafe abortion</a:t>
          </a:r>
          <a:endParaRPr lang="en-US" sz="1800" dirty="0"/>
        </a:p>
      </dgm:t>
    </dgm:pt>
    <dgm:pt modelId="{0B36CB16-C1F9-4F3C-94BC-07B8E1CF6295}" type="parTrans" cxnId="{93DEA435-2609-4649-8304-458EDFC9DBEA}">
      <dgm:prSet/>
      <dgm:spPr/>
      <dgm:t>
        <a:bodyPr/>
        <a:lstStyle/>
        <a:p>
          <a:endParaRPr lang="en-US" sz="2400"/>
        </a:p>
      </dgm:t>
    </dgm:pt>
    <dgm:pt modelId="{3C7382DF-8E93-46AA-8D5F-58A916DA2788}" type="sibTrans" cxnId="{93DEA435-2609-4649-8304-458EDFC9DBEA}">
      <dgm:prSet/>
      <dgm:spPr/>
      <dgm:t>
        <a:bodyPr/>
        <a:lstStyle/>
        <a:p>
          <a:endParaRPr lang="en-US" sz="2400"/>
        </a:p>
      </dgm:t>
    </dgm:pt>
    <dgm:pt modelId="{E450C561-6326-4D36-95C8-67C8CB154C84}">
      <dgm:prSet phldrT="[Text]" custT="1"/>
      <dgm:spPr/>
      <dgm:t>
        <a:bodyPr/>
        <a:lstStyle/>
        <a:p>
          <a:r>
            <a:rPr lang="en-US" sz="2000" dirty="0" smtClean="0"/>
            <a:t>2000</a:t>
          </a:r>
        </a:p>
        <a:p>
          <a:r>
            <a:rPr lang="en-US" sz="2000" dirty="0" smtClean="0"/>
            <a:t>2015</a:t>
          </a:r>
          <a:endParaRPr lang="en-US" sz="2000" dirty="0"/>
        </a:p>
      </dgm:t>
    </dgm:pt>
    <dgm:pt modelId="{649B1EAF-4050-480C-A2DB-A45D855C3097}" type="parTrans" cxnId="{894AB5EE-C84F-4AF5-9792-50FD02EF5F37}">
      <dgm:prSet/>
      <dgm:spPr/>
      <dgm:t>
        <a:bodyPr/>
        <a:lstStyle/>
        <a:p>
          <a:endParaRPr lang="en-US"/>
        </a:p>
      </dgm:t>
    </dgm:pt>
    <dgm:pt modelId="{FA2F94A2-61D3-49E6-B92C-55335F05E9D9}" type="sibTrans" cxnId="{894AB5EE-C84F-4AF5-9792-50FD02EF5F37}">
      <dgm:prSet/>
      <dgm:spPr/>
      <dgm:t>
        <a:bodyPr/>
        <a:lstStyle/>
        <a:p>
          <a:endParaRPr lang="en-US"/>
        </a:p>
      </dgm:t>
    </dgm:pt>
    <dgm:pt modelId="{B4C83C5D-2979-4C3C-AB00-B01E478CF1FB}">
      <dgm:prSet phldrT="[Text]" custT="1"/>
      <dgm:spPr/>
      <dgm:t>
        <a:bodyPr/>
        <a:lstStyle/>
        <a:p>
          <a:r>
            <a:rPr lang="en-US" sz="1800" dirty="0" smtClean="0"/>
            <a:t>MDGs </a:t>
          </a:r>
          <a:r>
            <a:rPr lang="en-US" sz="1800" dirty="0" smtClean="0">
              <a:sym typeface="Wingdings" pitchFamily="2" charset="2"/>
            </a:rPr>
            <a:t> targets</a:t>
          </a:r>
          <a:endParaRPr lang="en-US" sz="1800" dirty="0"/>
        </a:p>
      </dgm:t>
    </dgm:pt>
    <dgm:pt modelId="{3C7057A4-FABE-4795-B69B-84FF836CD0C6}" type="parTrans" cxnId="{2C4F6184-D43A-4CE8-825B-4309CA75DDA5}">
      <dgm:prSet/>
      <dgm:spPr/>
      <dgm:t>
        <a:bodyPr/>
        <a:lstStyle/>
        <a:p>
          <a:endParaRPr lang="en-US"/>
        </a:p>
      </dgm:t>
    </dgm:pt>
    <dgm:pt modelId="{3D255661-44FD-402F-9D8C-211B82EB54B4}" type="sibTrans" cxnId="{2C4F6184-D43A-4CE8-825B-4309CA75DDA5}">
      <dgm:prSet/>
      <dgm:spPr/>
      <dgm:t>
        <a:bodyPr/>
        <a:lstStyle/>
        <a:p>
          <a:endParaRPr lang="en-US"/>
        </a:p>
      </dgm:t>
    </dgm:pt>
    <dgm:pt modelId="{3F2C6CEB-FEED-4E47-93B4-CCFFDE3FCB91}">
      <dgm:prSet phldrT="[Text]" custT="1"/>
      <dgm:spPr/>
      <dgm:t>
        <a:bodyPr/>
        <a:lstStyle/>
        <a:p>
          <a:r>
            <a:rPr lang="en-US" sz="1800" dirty="0" smtClean="0"/>
            <a:t>SDGs</a:t>
          </a:r>
          <a:endParaRPr lang="en-US" sz="1800" dirty="0"/>
        </a:p>
      </dgm:t>
    </dgm:pt>
    <dgm:pt modelId="{1F65AFA3-77D7-4FFD-9E01-58434430AC99}" type="parTrans" cxnId="{D87E83AA-D42D-4C75-9E4B-79A2737D7DB3}">
      <dgm:prSet/>
      <dgm:spPr/>
      <dgm:t>
        <a:bodyPr/>
        <a:lstStyle/>
        <a:p>
          <a:endParaRPr lang="en-US"/>
        </a:p>
      </dgm:t>
    </dgm:pt>
    <dgm:pt modelId="{795F9ADD-B4C8-4638-90BC-0F540FBAEE43}" type="sibTrans" cxnId="{D87E83AA-D42D-4C75-9E4B-79A2737D7DB3}">
      <dgm:prSet/>
      <dgm:spPr/>
      <dgm:t>
        <a:bodyPr/>
        <a:lstStyle/>
        <a:p>
          <a:endParaRPr lang="en-US"/>
        </a:p>
      </dgm:t>
    </dgm:pt>
    <dgm:pt modelId="{0253D5AB-C8E6-4C1A-8FB5-C57C61C8DB69}" type="pres">
      <dgm:prSet presAssocID="{6E9AF66B-DE43-42C2-8AD8-1E827086CB8F}" presName="linearFlow" presStyleCnt="0">
        <dgm:presLayoutVars>
          <dgm:dir/>
          <dgm:animLvl val="lvl"/>
          <dgm:resizeHandles val="exact"/>
        </dgm:presLayoutVars>
      </dgm:prSet>
      <dgm:spPr/>
      <dgm:t>
        <a:bodyPr/>
        <a:lstStyle/>
        <a:p>
          <a:endParaRPr lang="id-ID"/>
        </a:p>
      </dgm:t>
    </dgm:pt>
    <dgm:pt modelId="{B6D91B6D-EE53-42B3-A266-C9DDA988902C}" type="pres">
      <dgm:prSet presAssocID="{D1B3A851-89F3-48EE-B8FA-0804CE91AE63}" presName="composite" presStyleCnt="0"/>
      <dgm:spPr/>
    </dgm:pt>
    <dgm:pt modelId="{1AF20F06-24A6-4A00-8ADE-AD6D337CCBAC}" type="pres">
      <dgm:prSet presAssocID="{D1B3A851-89F3-48EE-B8FA-0804CE91AE63}" presName="parentText" presStyleLbl="alignNode1" presStyleIdx="0" presStyleCnt="4">
        <dgm:presLayoutVars>
          <dgm:chMax val="1"/>
          <dgm:bulletEnabled val="1"/>
        </dgm:presLayoutVars>
      </dgm:prSet>
      <dgm:spPr/>
      <dgm:t>
        <a:bodyPr/>
        <a:lstStyle/>
        <a:p>
          <a:endParaRPr lang="id-ID"/>
        </a:p>
      </dgm:t>
    </dgm:pt>
    <dgm:pt modelId="{38D4D736-DBFF-47C6-9152-FEBBAC555C8C}" type="pres">
      <dgm:prSet presAssocID="{D1B3A851-89F3-48EE-B8FA-0804CE91AE63}" presName="descendantText" presStyleLbl="alignAcc1" presStyleIdx="0" presStyleCnt="4" custScaleY="122626">
        <dgm:presLayoutVars>
          <dgm:bulletEnabled val="1"/>
        </dgm:presLayoutVars>
      </dgm:prSet>
      <dgm:spPr/>
      <dgm:t>
        <a:bodyPr/>
        <a:lstStyle/>
        <a:p>
          <a:endParaRPr lang="en-US"/>
        </a:p>
      </dgm:t>
    </dgm:pt>
    <dgm:pt modelId="{701B8C53-EADE-4715-98B1-9DEEE033D9C6}" type="pres">
      <dgm:prSet presAssocID="{85729492-2CA7-4292-B8C7-77C992C3D119}" presName="sp" presStyleCnt="0"/>
      <dgm:spPr/>
    </dgm:pt>
    <dgm:pt modelId="{0CD53044-BB95-41D0-A5E9-8FD9D9B8360D}" type="pres">
      <dgm:prSet presAssocID="{BBC02331-27EE-4A95-A1C6-8023949ADEAB}" presName="composite" presStyleCnt="0"/>
      <dgm:spPr/>
    </dgm:pt>
    <dgm:pt modelId="{6B6FFE0C-0D0C-48BF-A50D-1303C158C495}" type="pres">
      <dgm:prSet presAssocID="{BBC02331-27EE-4A95-A1C6-8023949ADEAB}" presName="parentText" presStyleLbl="alignNode1" presStyleIdx="1" presStyleCnt="4">
        <dgm:presLayoutVars>
          <dgm:chMax val="1"/>
          <dgm:bulletEnabled val="1"/>
        </dgm:presLayoutVars>
      </dgm:prSet>
      <dgm:spPr/>
      <dgm:t>
        <a:bodyPr/>
        <a:lstStyle/>
        <a:p>
          <a:endParaRPr lang="id-ID"/>
        </a:p>
      </dgm:t>
    </dgm:pt>
    <dgm:pt modelId="{A32BF07F-8601-471F-AB76-988B90089A3D}" type="pres">
      <dgm:prSet presAssocID="{BBC02331-27EE-4A95-A1C6-8023949ADEAB}" presName="descendantText" presStyleLbl="alignAcc1" presStyleIdx="1" presStyleCnt="4" custScaleY="147777">
        <dgm:presLayoutVars>
          <dgm:bulletEnabled val="1"/>
        </dgm:presLayoutVars>
      </dgm:prSet>
      <dgm:spPr/>
      <dgm:t>
        <a:bodyPr/>
        <a:lstStyle/>
        <a:p>
          <a:endParaRPr lang="en-US"/>
        </a:p>
      </dgm:t>
    </dgm:pt>
    <dgm:pt modelId="{E9F87718-7F86-4055-9C45-D25AE0D0966D}" type="pres">
      <dgm:prSet presAssocID="{ACEB40EC-A7B1-4B63-9BCB-E3B6A3993B16}" presName="sp" presStyleCnt="0"/>
      <dgm:spPr/>
    </dgm:pt>
    <dgm:pt modelId="{30B4CC7A-7781-472E-9050-920A69CDBF39}" type="pres">
      <dgm:prSet presAssocID="{A5EDFB65-CB3D-42A6-B59E-DAABE05B7A1A}" presName="composite" presStyleCnt="0"/>
      <dgm:spPr/>
    </dgm:pt>
    <dgm:pt modelId="{BE8DAE8A-9723-40A8-B27D-4BC5D45FF664}" type="pres">
      <dgm:prSet presAssocID="{A5EDFB65-CB3D-42A6-B59E-DAABE05B7A1A}" presName="parentText" presStyleLbl="alignNode1" presStyleIdx="2" presStyleCnt="4">
        <dgm:presLayoutVars>
          <dgm:chMax val="1"/>
          <dgm:bulletEnabled val="1"/>
        </dgm:presLayoutVars>
      </dgm:prSet>
      <dgm:spPr/>
      <dgm:t>
        <a:bodyPr/>
        <a:lstStyle/>
        <a:p>
          <a:endParaRPr lang="en-US"/>
        </a:p>
      </dgm:t>
    </dgm:pt>
    <dgm:pt modelId="{65D87A13-4F3D-486B-8AC7-205EEAAD3BF7}" type="pres">
      <dgm:prSet presAssocID="{A5EDFB65-CB3D-42A6-B59E-DAABE05B7A1A}" presName="descendantText" presStyleLbl="alignAcc1" presStyleIdx="2" presStyleCnt="4" custScaleY="106633">
        <dgm:presLayoutVars>
          <dgm:bulletEnabled val="1"/>
        </dgm:presLayoutVars>
      </dgm:prSet>
      <dgm:spPr/>
      <dgm:t>
        <a:bodyPr/>
        <a:lstStyle/>
        <a:p>
          <a:endParaRPr lang="en-US"/>
        </a:p>
      </dgm:t>
    </dgm:pt>
    <dgm:pt modelId="{74A05FE4-4DBC-4794-803F-9ED9533009D3}" type="pres">
      <dgm:prSet presAssocID="{1E152C87-ACD7-4069-92D9-337C06BE946C}" presName="sp" presStyleCnt="0"/>
      <dgm:spPr/>
    </dgm:pt>
    <dgm:pt modelId="{AA224297-5488-4545-8499-E413FF5A850D}" type="pres">
      <dgm:prSet presAssocID="{E450C561-6326-4D36-95C8-67C8CB154C84}" presName="composite" presStyleCnt="0"/>
      <dgm:spPr/>
    </dgm:pt>
    <dgm:pt modelId="{F7E1E99B-E58C-4BCF-8088-01ED36A20C76}" type="pres">
      <dgm:prSet presAssocID="{E450C561-6326-4D36-95C8-67C8CB154C84}" presName="parentText" presStyleLbl="alignNode1" presStyleIdx="3" presStyleCnt="4">
        <dgm:presLayoutVars>
          <dgm:chMax val="1"/>
          <dgm:bulletEnabled val="1"/>
        </dgm:presLayoutVars>
      </dgm:prSet>
      <dgm:spPr/>
      <dgm:t>
        <a:bodyPr/>
        <a:lstStyle/>
        <a:p>
          <a:endParaRPr lang="en-US"/>
        </a:p>
      </dgm:t>
    </dgm:pt>
    <dgm:pt modelId="{3CD40122-7B24-4D04-BF16-792D344419B0}" type="pres">
      <dgm:prSet presAssocID="{E450C561-6326-4D36-95C8-67C8CB154C84}" presName="descendantText" presStyleLbl="alignAcc1" presStyleIdx="3" presStyleCnt="4" custScaleY="106633">
        <dgm:presLayoutVars>
          <dgm:bulletEnabled val="1"/>
        </dgm:presLayoutVars>
      </dgm:prSet>
      <dgm:spPr/>
      <dgm:t>
        <a:bodyPr/>
        <a:lstStyle/>
        <a:p>
          <a:endParaRPr lang="en-US"/>
        </a:p>
      </dgm:t>
    </dgm:pt>
  </dgm:ptLst>
  <dgm:cxnLst>
    <dgm:cxn modelId="{722EE981-59F8-4AAB-9B4A-B020B0E0DA7C}" type="presOf" srcId="{B4C83C5D-2979-4C3C-AB00-B01E478CF1FB}" destId="{3CD40122-7B24-4D04-BF16-792D344419B0}" srcOrd="0" destOrd="0" presId="urn:microsoft.com/office/officeart/2005/8/layout/chevron2"/>
    <dgm:cxn modelId="{4283B1C6-FC9C-42B0-A3F8-EBD3F2D817A3}" srcId="{6E9AF66B-DE43-42C2-8AD8-1E827086CB8F}" destId="{BBC02331-27EE-4A95-A1C6-8023949ADEAB}" srcOrd="1" destOrd="0" parTransId="{60E0D9D8-59EB-423B-A9A1-F9DC2EBA2FC1}" sibTransId="{ACEB40EC-A7B1-4B63-9BCB-E3B6A3993B16}"/>
    <dgm:cxn modelId="{52776305-73F9-4F2A-8C55-742A666C0766}" srcId="{D1B3A851-89F3-48EE-B8FA-0804CE91AE63}" destId="{ED5677E1-866C-4CAB-A616-54625AB6766E}" srcOrd="0" destOrd="0" parTransId="{D1FC2736-A96D-431D-B161-5F6258E13C45}" sibTransId="{DD0EE1E2-917D-48A3-83C8-05C9E9F8B35E}"/>
    <dgm:cxn modelId="{D87E83AA-D42D-4C75-9E4B-79A2737D7DB3}" srcId="{E450C561-6326-4D36-95C8-67C8CB154C84}" destId="{3F2C6CEB-FEED-4E47-93B4-CCFFDE3FCB91}" srcOrd="1" destOrd="0" parTransId="{1F65AFA3-77D7-4FFD-9E01-58434430AC99}" sibTransId="{795F9ADD-B4C8-4638-90BC-0F540FBAEE43}"/>
    <dgm:cxn modelId="{3A853690-89E2-42F3-926E-156D53AAF232}" type="presOf" srcId="{ED5677E1-866C-4CAB-A616-54625AB6766E}" destId="{38D4D736-DBFF-47C6-9152-FEBBAC555C8C}" srcOrd="0" destOrd="0" presId="urn:microsoft.com/office/officeart/2005/8/layout/chevron2"/>
    <dgm:cxn modelId="{8F52278C-C865-4FFE-810E-D65DD5A927BF}" type="presOf" srcId="{A5EDFB65-CB3D-42A6-B59E-DAABE05B7A1A}" destId="{BE8DAE8A-9723-40A8-B27D-4BC5D45FF664}" srcOrd="0" destOrd="0" presId="urn:microsoft.com/office/officeart/2005/8/layout/chevron2"/>
    <dgm:cxn modelId="{B92276E1-9284-43E0-BEFA-563460DA6902}" type="presOf" srcId="{3F2C6CEB-FEED-4E47-93B4-CCFFDE3FCB91}" destId="{3CD40122-7B24-4D04-BF16-792D344419B0}" srcOrd="0" destOrd="1" presId="urn:microsoft.com/office/officeart/2005/8/layout/chevron2"/>
    <dgm:cxn modelId="{894AB5EE-C84F-4AF5-9792-50FD02EF5F37}" srcId="{6E9AF66B-DE43-42C2-8AD8-1E827086CB8F}" destId="{E450C561-6326-4D36-95C8-67C8CB154C84}" srcOrd="3" destOrd="0" parTransId="{649B1EAF-4050-480C-A2DB-A45D855C3097}" sibTransId="{FA2F94A2-61D3-49E6-B92C-55335F05E9D9}"/>
    <dgm:cxn modelId="{A029FD0A-BB27-4236-8BD7-4D0C463A79FD}" srcId="{BBC02331-27EE-4A95-A1C6-8023949ADEAB}" destId="{637C3BFF-D45A-4772-A258-0474B4C2E2FA}" srcOrd="1" destOrd="0" parTransId="{4C6A1406-7261-4AFA-A499-934689DC31C4}" sibTransId="{6906AF2E-E355-4D3A-8243-0CB4AB7C7F81}"/>
    <dgm:cxn modelId="{9963404D-6BFB-4DE2-AC13-7063390A9D42}" type="presOf" srcId="{6CC71365-2F12-4EDD-935C-A73BDD037C04}" destId="{65D87A13-4F3D-486B-8AC7-205EEAAD3BF7}" srcOrd="0" destOrd="0" presId="urn:microsoft.com/office/officeart/2005/8/layout/chevron2"/>
    <dgm:cxn modelId="{CBE15EFC-9BF4-4A37-8B66-40AFD20C2FC7}" type="presOf" srcId="{E450C561-6326-4D36-95C8-67C8CB154C84}" destId="{F7E1E99B-E58C-4BCF-8088-01ED36A20C76}" srcOrd="0" destOrd="0" presId="urn:microsoft.com/office/officeart/2005/8/layout/chevron2"/>
    <dgm:cxn modelId="{699BA492-404C-4683-A9B7-EE274FFE27B8}" srcId="{BBC02331-27EE-4A95-A1C6-8023949ADEAB}" destId="{EA4A24BD-573C-4259-B08A-D2DAD377138F}" srcOrd="0" destOrd="0" parTransId="{B7A76D38-CCA3-44FA-8F35-7A6DB2BBB6C3}" sibTransId="{82A6FD33-EC9D-4306-B86A-71946D601ADD}"/>
    <dgm:cxn modelId="{3AEAEA44-DD0D-4EB9-B31A-8853CFF5D625}" srcId="{6E9AF66B-DE43-42C2-8AD8-1E827086CB8F}" destId="{A5EDFB65-CB3D-42A6-B59E-DAABE05B7A1A}" srcOrd="2" destOrd="0" parTransId="{77EAB64C-0EDC-40E9-9E54-804C37295BC4}" sibTransId="{1E152C87-ACD7-4069-92D9-337C06BE946C}"/>
    <dgm:cxn modelId="{25898251-B18D-4712-BE58-46D3998DD482}" type="presOf" srcId="{D1B3A851-89F3-48EE-B8FA-0804CE91AE63}" destId="{1AF20F06-24A6-4A00-8ADE-AD6D337CCBAC}" srcOrd="0" destOrd="0" presId="urn:microsoft.com/office/officeart/2005/8/layout/chevron2"/>
    <dgm:cxn modelId="{2C4F6184-D43A-4CE8-825B-4309CA75DDA5}" srcId="{E450C561-6326-4D36-95C8-67C8CB154C84}" destId="{B4C83C5D-2979-4C3C-AB00-B01E478CF1FB}" srcOrd="0" destOrd="0" parTransId="{3C7057A4-FABE-4795-B69B-84FF836CD0C6}" sibTransId="{3D255661-44FD-402F-9D8C-211B82EB54B4}"/>
    <dgm:cxn modelId="{93DEA435-2609-4649-8304-458EDFC9DBEA}" srcId="{A5EDFB65-CB3D-42A6-B59E-DAABE05B7A1A}" destId="{6CC71365-2F12-4EDD-935C-A73BDD037C04}" srcOrd="0" destOrd="0" parTransId="{0B36CB16-C1F9-4F3C-94BC-07B8E1CF6295}" sibTransId="{3C7382DF-8E93-46AA-8D5F-58A916DA2788}"/>
    <dgm:cxn modelId="{B845FE17-AF09-495E-9908-0C83E8A209D0}" type="presOf" srcId="{EA4A24BD-573C-4259-B08A-D2DAD377138F}" destId="{A32BF07F-8601-471F-AB76-988B90089A3D}" srcOrd="0" destOrd="0" presId="urn:microsoft.com/office/officeart/2005/8/layout/chevron2"/>
    <dgm:cxn modelId="{563AA762-0CA1-4CB3-95C8-A6806F54A69C}" type="presOf" srcId="{637C3BFF-D45A-4772-A258-0474B4C2E2FA}" destId="{A32BF07F-8601-471F-AB76-988B90089A3D}" srcOrd="0" destOrd="1" presId="urn:microsoft.com/office/officeart/2005/8/layout/chevron2"/>
    <dgm:cxn modelId="{BC137191-2663-4018-A56D-63682BC49088}" type="presOf" srcId="{6E9AF66B-DE43-42C2-8AD8-1E827086CB8F}" destId="{0253D5AB-C8E6-4C1A-8FB5-C57C61C8DB69}" srcOrd="0" destOrd="0" presId="urn:microsoft.com/office/officeart/2005/8/layout/chevron2"/>
    <dgm:cxn modelId="{D975EC3D-779F-49A9-9907-0B91019F2820}" srcId="{6E9AF66B-DE43-42C2-8AD8-1E827086CB8F}" destId="{D1B3A851-89F3-48EE-B8FA-0804CE91AE63}" srcOrd="0" destOrd="0" parTransId="{BD21D19F-0EC5-438B-A492-119692BAE76E}" sibTransId="{85729492-2CA7-4292-B8C7-77C992C3D119}"/>
    <dgm:cxn modelId="{6776DBBB-1DE4-4E1E-B8F7-05ACE2C54728}" type="presOf" srcId="{BBC02331-27EE-4A95-A1C6-8023949ADEAB}" destId="{6B6FFE0C-0D0C-48BF-A50D-1303C158C495}" srcOrd="0" destOrd="0" presId="urn:microsoft.com/office/officeart/2005/8/layout/chevron2"/>
    <dgm:cxn modelId="{026482D5-B89C-4AA7-B853-5BE220125DD8}" type="presParOf" srcId="{0253D5AB-C8E6-4C1A-8FB5-C57C61C8DB69}" destId="{B6D91B6D-EE53-42B3-A266-C9DDA988902C}" srcOrd="0" destOrd="0" presId="urn:microsoft.com/office/officeart/2005/8/layout/chevron2"/>
    <dgm:cxn modelId="{49F59CA2-0371-434F-BB45-BB3F5E9F6F3B}" type="presParOf" srcId="{B6D91B6D-EE53-42B3-A266-C9DDA988902C}" destId="{1AF20F06-24A6-4A00-8ADE-AD6D337CCBAC}" srcOrd="0" destOrd="0" presId="urn:microsoft.com/office/officeart/2005/8/layout/chevron2"/>
    <dgm:cxn modelId="{D9AAF71F-3535-4D58-802E-FB86BEDE1A97}" type="presParOf" srcId="{B6D91B6D-EE53-42B3-A266-C9DDA988902C}" destId="{38D4D736-DBFF-47C6-9152-FEBBAC555C8C}" srcOrd="1" destOrd="0" presId="urn:microsoft.com/office/officeart/2005/8/layout/chevron2"/>
    <dgm:cxn modelId="{81675D1B-9D7C-446E-AF8A-CF299153983D}" type="presParOf" srcId="{0253D5AB-C8E6-4C1A-8FB5-C57C61C8DB69}" destId="{701B8C53-EADE-4715-98B1-9DEEE033D9C6}" srcOrd="1" destOrd="0" presId="urn:microsoft.com/office/officeart/2005/8/layout/chevron2"/>
    <dgm:cxn modelId="{6DCCC198-7638-4909-AE49-77F1C80C6363}" type="presParOf" srcId="{0253D5AB-C8E6-4C1A-8FB5-C57C61C8DB69}" destId="{0CD53044-BB95-41D0-A5E9-8FD9D9B8360D}" srcOrd="2" destOrd="0" presId="urn:microsoft.com/office/officeart/2005/8/layout/chevron2"/>
    <dgm:cxn modelId="{CE607B4A-5DE8-4A7D-917B-512DC0013E02}" type="presParOf" srcId="{0CD53044-BB95-41D0-A5E9-8FD9D9B8360D}" destId="{6B6FFE0C-0D0C-48BF-A50D-1303C158C495}" srcOrd="0" destOrd="0" presId="urn:microsoft.com/office/officeart/2005/8/layout/chevron2"/>
    <dgm:cxn modelId="{566E7729-EAA8-4653-8138-F15E1DD77DB3}" type="presParOf" srcId="{0CD53044-BB95-41D0-A5E9-8FD9D9B8360D}" destId="{A32BF07F-8601-471F-AB76-988B90089A3D}" srcOrd="1" destOrd="0" presId="urn:microsoft.com/office/officeart/2005/8/layout/chevron2"/>
    <dgm:cxn modelId="{7361385B-0952-4246-99C4-384FF3D54670}" type="presParOf" srcId="{0253D5AB-C8E6-4C1A-8FB5-C57C61C8DB69}" destId="{E9F87718-7F86-4055-9C45-D25AE0D0966D}" srcOrd="3" destOrd="0" presId="urn:microsoft.com/office/officeart/2005/8/layout/chevron2"/>
    <dgm:cxn modelId="{7F235912-628C-45E9-9574-C3D1C3800B3C}" type="presParOf" srcId="{0253D5AB-C8E6-4C1A-8FB5-C57C61C8DB69}" destId="{30B4CC7A-7781-472E-9050-920A69CDBF39}" srcOrd="4" destOrd="0" presId="urn:microsoft.com/office/officeart/2005/8/layout/chevron2"/>
    <dgm:cxn modelId="{9B1D749F-8FE3-448A-B04F-8CBB0EA828ED}" type="presParOf" srcId="{30B4CC7A-7781-472E-9050-920A69CDBF39}" destId="{BE8DAE8A-9723-40A8-B27D-4BC5D45FF664}" srcOrd="0" destOrd="0" presId="urn:microsoft.com/office/officeart/2005/8/layout/chevron2"/>
    <dgm:cxn modelId="{455A6792-308E-426B-9F98-5313DBC7621F}" type="presParOf" srcId="{30B4CC7A-7781-472E-9050-920A69CDBF39}" destId="{65D87A13-4F3D-486B-8AC7-205EEAAD3BF7}" srcOrd="1" destOrd="0" presId="urn:microsoft.com/office/officeart/2005/8/layout/chevron2"/>
    <dgm:cxn modelId="{3C8305FF-417C-4F51-BE42-8D908DB2A6B5}" type="presParOf" srcId="{0253D5AB-C8E6-4C1A-8FB5-C57C61C8DB69}" destId="{74A05FE4-4DBC-4794-803F-9ED9533009D3}" srcOrd="5" destOrd="0" presId="urn:microsoft.com/office/officeart/2005/8/layout/chevron2"/>
    <dgm:cxn modelId="{A3E2A71F-F4EB-4391-888B-9E60D6222C5C}" type="presParOf" srcId="{0253D5AB-C8E6-4C1A-8FB5-C57C61C8DB69}" destId="{AA224297-5488-4545-8499-E413FF5A850D}" srcOrd="6" destOrd="0" presId="urn:microsoft.com/office/officeart/2005/8/layout/chevron2"/>
    <dgm:cxn modelId="{279558C7-1B92-402A-9964-3FB9FA9AB415}" type="presParOf" srcId="{AA224297-5488-4545-8499-E413FF5A850D}" destId="{F7E1E99B-E58C-4BCF-8088-01ED36A20C76}" srcOrd="0" destOrd="0" presId="urn:microsoft.com/office/officeart/2005/8/layout/chevron2"/>
    <dgm:cxn modelId="{302509E4-7858-47F9-A085-9AE389032ABF}" type="presParOf" srcId="{AA224297-5488-4545-8499-E413FF5A850D}" destId="{3CD40122-7B24-4D04-BF16-792D344419B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57B452-E77E-4959-902B-23E5ADF475A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8B2E4921-460C-4AED-B6DE-FD5913F1DF7E}">
      <dgm:prSet phldrT="[Text]"/>
      <dgm:spPr/>
      <dgm:t>
        <a:bodyPr/>
        <a:lstStyle/>
        <a:p>
          <a:r>
            <a:rPr lang="en-US" dirty="0" smtClean="0"/>
            <a:t>1970</a:t>
          </a:r>
          <a:endParaRPr lang="en-US" dirty="0"/>
        </a:p>
      </dgm:t>
    </dgm:pt>
    <dgm:pt modelId="{1EBB3800-7AFB-4196-BDE0-E6C153EF94C6}" type="parTrans" cxnId="{B2067F47-24AA-4BA6-8E20-CB126ED4F42C}">
      <dgm:prSet/>
      <dgm:spPr/>
      <dgm:t>
        <a:bodyPr/>
        <a:lstStyle/>
        <a:p>
          <a:endParaRPr lang="en-US"/>
        </a:p>
      </dgm:t>
    </dgm:pt>
    <dgm:pt modelId="{3AEB9AC9-D64D-4A72-97EA-E138A436773E}" type="sibTrans" cxnId="{B2067F47-24AA-4BA6-8E20-CB126ED4F42C}">
      <dgm:prSet/>
      <dgm:spPr/>
      <dgm:t>
        <a:bodyPr/>
        <a:lstStyle/>
        <a:p>
          <a:endParaRPr lang="en-US"/>
        </a:p>
      </dgm:t>
    </dgm:pt>
    <dgm:pt modelId="{5F330A8E-8DBA-43BC-9A23-44E73BE11723}">
      <dgm:prSet phldrT="[Text]"/>
      <dgm:spPr/>
      <dgm:t>
        <a:bodyPr/>
        <a:lstStyle/>
        <a:p>
          <a:r>
            <a:rPr lang="en-US" dirty="0" smtClean="0"/>
            <a:t>FP was introduced</a:t>
          </a:r>
          <a:endParaRPr lang="en-US" dirty="0"/>
        </a:p>
      </dgm:t>
    </dgm:pt>
    <dgm:pt modelId="{1DD39910-DD96-44EA-A8A6-1D4967018073}" type="parTrans" cxnId="{23D95727-5464-41C2-B3FE-A6ACF620F396}">
      <dgm:prSet/>
      <dgm:spPr/>
      <dgm:t>
        <a:bodyPr/>
        <a:lstStyle/>
        <a:p>
          <a:endParaRPr lang="en-US"/>
        </a:p>
      </dgm:t>
    </dgm:pt>
    <dgm:pt modelId="{EB30FFB5-8491-4CEE-AC07-60E682F085DD}" type="sibTrans" cxnId="{23D95727-5464-41C2-B3FE-A6ACF620F396}">
      <dgm:prSet/>
      <dgm:spPr/>
      <dgm:t>
        <a:bodyPr/>
        <a:lstStyle/>
        <a:p>
          <a:endParaRPr lang="en-US"/>
        </a:p>
      </dgm:t>
    </dgm:pt>
    <dgm:pt modelId="{1DBC814F-EC03-45F3-B83E-ED32B9497FBC}">
      <dgm:prSet phldrT="[Text]"/>
      <dgm:spPr/>
      <dgm:t>
        <a:bodyPr/>
        <a:lstStyle/>
        <a:p>
          <a:r>
            <a:rPr lang="en-US" dirty="0" smtClean="0"/>
            <a:t>1996</a:t>
          </a:r>
          <a:endParaRPr lang="en-US" dirty="0"/>
        </a:p>
      </dgm:t>
    </dgm:pt>
    <dgm:pt modelId="{17D3EFA4-15EE-4B43-8A2C-5965A6EAD26F}" type="parTrans" cxnId="{8BE5AAAA-CB1A-40DE-9F63-4B7B424B6CC4}">
      <dgm:prSet/>
      <dgm:spPr/>
      <dgm:t>
        <a:bodyPr/>
        <a:lstStyle/>
        <a:p>
          <a:endParaRPr lang="en-US"/>
        </a:p>
      </dgm:t>
    </dgm:pt>
    <dgm:pt modelId="{0408D8D2-DFAB-4DFC-86A1-AE2C106FE73E}" type="sibTrans" cxnId="{8BE5AAAA-CB1A-40DE-9F63-4B7B424B6CC4}">
      <dgm:prSet/>
      <dgm:spPr/>
      <dgm:t>
        <a:bodyPr/>
        <a:lstStyle/>
        <a:p>
          <a:endParaRPr lang="en-US"/>
        </a:p>
      </dgm:t>
    </dgm:pt>
    <dgm:pt modelId="{4EAB378E-8853-4993-97C1-170F4ACCFE93}">
      <dgm:prSet phldrT="[Text]"/>
      <dgm:spPr/>
      <dgm:t>
        <a:bodyPr/>
        <a:lstStyle/>
        <a:p>
          <a:r>
            <a:rPr lang="en-US" dirty="0" smtClean="0"/>
            <a:t>National Workshop on RH </a:t>
          </a:r>
          <a:r>
            <a:rPr lang="en-US" dirty="0" smtClean="0">
              <a:sym typeface="Wingdings" pitchFamily="2" charset="2"/>
            </a:rPr>
            <a:t> adopted definition of RH and PKRE &amp; PKRK</a:t>
          </a:r>
          <a:r>
            <a:rPr lang="en-US" dirty="0" smtClean="0"/>
            <a:t> </a:t>
          </a:r>
          <a:endParaRPr lang="en-US" dirty="0"/>
        </a:p>
      </dgm:t>
    </dgm:pt>
    <dgm:pt modelId="{5AFFA93D-1D94-46A9-9CDC-4A2B5074E6A3}" type="parTrans" cxnId="{26727657-6E10-47A2-B427-96EF50EB607E}">
      <dgm:prSet/>
      <dgm:spPr/>
      <dgm:t>
        <a:bodyPr/>
        <a:lstStyle/>
        <a:p>
          <a:endParaRPr lang="en-US"/>
        </a:p>
      </dgm:t>
    </dgm:pt>
    <dgm:pt modelId="{4B98E750-6D14-4294-8D90-8C04C6651644}" type="sibTrans" cxnId="{26727657-6E10-47A2-B427-96EF50EB607E}">
      <dgm:prSet/>
      <dgm:spPr/>
      <dgm:t>
        <a:bodyPr/>
        <a:lstStyle/>
        <a:p>
          <a:endParaRPr lang="en-US"/>
        </a:p>
      </dgm:t>
    </dgm:pt>
    <dgm:pt modelId="{6FA297A1-EF65-4176-AD07-3E198C1C7B2E}" type="pres">
      <dgm:prSet presAssocID="{C557B452-E77E-4959-902B-23E5ADF475A0}" presName="linearFlow" presStyleCnt="0">
        <dgm:presLayoutVars>
          <dgm:dir/>
          <dgm:animLvl val="lvl"/>
          <dgm:resizeHandles val="exact"/>
        </dgm:presLayoutVars>
      </dgm:prSet>
      <dgm:spPr/>
      <dgm:t>
        <a:bodyPr/>
        <a:lstStyle/>
        <a:p>
          <a:endParaRPr lang="id-ID"/>
        </a:p>
      </dgm:t>
    </dgm:pt>
    <dgm:pt modelId="{72715C60-A434-4B9D-ACB8-0DEB65947992}" type="pres">
      <dgm:prSet presAssocID="{8B2E4921-460C-4AED-B6DE-FD5913F1DF7E}" presName="composite" presStyleCnt="0"/>
      <dgm:spPr/>
    </dgm:pt>
    <dgm:pt modelId="{FC1D0A82-1CFC-4FE6-803C-5756E5685C6C}" type="pres">
      <dgm:prSet presAssocID="{8B2E4921-460C-4AED-B6DE-FD5913F1DF7E}" presName="parentText" presStyleLbl="alignNode1" presStyleIdx="0" presStyleCnt="2">
        <dgm:presLayoutVars>
          <dgm:chMax val="1"/>
          <dgm:bulletEnabled val="1"/>
        </dgm:presLayoutVars>
      </dgm:prSet>
      <dgm:spPr/>
      <dgm:t>
        <a:bodyPr/>
        <a:lstStyle/>
        <a:p>
          <a:endParaRPr lang="id-ID"/>
        </a:p>
      </dgm:t>
    </dgm:pt>
    <dgm:pt modelId="{D46846F2-7963-43F6-AF3B-5CDB634FADBF}" type="pres">
      <dgm:prSet presAssocID="{8B2E4921-460C-4AED-B6DE-FD5913F1DF7E}" presName="descendantText" presStyleLbl="alignAcc1" presStyleIdx="0" presStyleCnt="2">
        <dgm:presLayoutVars>
          <dgm:bulletEnabled val="1"/>
        </dgm:presLayoutVars>
      </dgm:prSet>
      <dgm:spPr/>
      <dgm:t>
        <a:bodyPr/>
        <a:lstStyle/>
        <a:p>
          <a:endParaRPr lang="en-US"/>
        </a:p>
      </dgm:t>
    </dgm:pt>
    <dgm:pt modelId="{19AC95BC-B41A-486C-896F-DCCEAC341FD2}" type="pres">
      <dgm:prSet presAssocID="{3AEB9AC9-D64D-4A72-97EA-E138A436773E}" presName="sp" presStyleCnt="0"/>
      <dgm:spPr/>
    </dgm:pt>
    <dgm:pt modelId="{9EC83159-7133-4CB6-A810-87A16CFED83D}" type="pres">
      <dgm:prSet presAssocID="{1DBC814F-EC03-45F3-B83E-ED32B9497FBC}" presName="composite" presStyleCnt="0"/>
      <dgm:spPr/>
    </dgm:pt>
    <dgm:pt modelId="{48A57A56-A46E-49D6-9346-87B15376DAF2}" type="pres">
      <dgm:prSet presAssocID="{1DBC814F-EC03-45F3-B83E-ED32B9497FBC}" presName="parentText" presStyleLbl="alignNode1" presStyleIdx="1" presStyleCnt="2">
        <dgm:presLayoutVars>
          <dgm:chMax val="1"/>
          <dgm:bulletEnabled val="1"/>
        </dgm:presLayoutVars>
      </dgm:prSet>
      <dgm:spPr/>
      <dgm:t>
        <a:bodyPr/>
        <a:lstStyle/>
        <a:p>
          <a:endParaRPr lang="en-US"/>
        </a:p>
      </dgm:t>
    </dgm:pt>
    <dgm:pt modelId="{CA9B280A-BFD3-4498-AB46-A64FF3091C87}" type="pres">
      <dgm:prSet presAssocID="{1DBC814F-EC03-45F3-B83E-ED32B9497FBC}" presName="descendantText" presStyleLbl="alignAcc1" presStyleIdx="1" presStyleCnt="2">
        <dgm:presLayoutVars>
          <dgm:bulletEnabled val="1"/>
        </dgm:presLayoutVars>
      </dgm:prSet>
      <dgm:spPr/>
      <dgm:t>
        <a:bodyPr/>
        <a:lstStyle/>
        <a:p>
          <a:endParaRPr lang="en-US"/>
        </a:p>
      </dgm:t>
    </dgm:pt>
  </dgm:ptLst>
  <dgm:cxnLst>
    <dgm:cxn modelId="{F4EEAE68-99CC-4B6A-A22F-E076E803DFA4}" type="presOf" srcId="{5F330A8E-8DBA-43BC-9A23-44E73BE11723}" destId="{D46846F2-7963-43F6-AF3B-5CDB634FADBF}" srcOrd="0" destOrd="0" presId="urn:microsoft.com/office/officeart/2005/8/layout/chevron2"/>
    <dgm:cxn modelId="{26727657-6E10-47A2-B427-96EF50EB607E}" srcId="{1DBC814F-EC03-45F3-B83E-ED32B9497FBC}" destId="{4EAB378E-8853-4993-97C1-170F4ACCFE93}" srcOrd="0" destOrd="0" parTransId="{5AFFA93D-1D94-46A9-9CDC-4A2B5074E6A3}" sibTransId="{4B98E750-6D14-4294-8D90-8C04C6651644}"/>
    <dgm:cxn modelId="{B2067F47-24AA-4BA6-8E20-CB126ED4F42C}" srcId="{C557B452-E77E-4959-902B-23E5ADF475A0}" destId="{8B2E4921-460C-4AED-B6DE-FD5913F1DF7E}" srcOrd="0" destOrd="0" parTransId="{1EBB3800-7AFB-4196-BDE0-E6C153EF94C6}" sibTransId="{3AEB9AC9-D64D-4A72-97EA-E138A436773E}"/>
    <dgm:cxn modelId="{23D95727-5464-41C2-B3FE-A6ACF620F396}" srcId="{8B2E4921-460C-4AED-B6DE-FD5913F1DF7E}" destId="{5F330A8E-8DBA-43BC-9A23-44E73BE11723}" srcOrd="0" destOrd="0" parTransId="{1DD39910-DD96-44EA-A8A6-1D4967018073}" sibTransId="{EB30FFB5-8491-4CEE-AC07-60E682F085DD}"/>
    <dgm:cxn modelId="{C0F035D6-5B11-4997-A747-C9DC51CDE30D}" type="presOf" srcId="{C557B452-E77E-4959-902B-23E5ADF475A0}" destId="{6FA297A1-EF65-4176-AD07-3E198C1C7B2E}" srcOrd="0" destOrd="0" presId="urn:microsoft.com/office/officeart/2005/8/layout/chevron2"/>
    <dgm:cxn modelId="{CE80491A-6764-46B2-888A-DC3A99E3AF52}" type="presOf" srcId="{4EAB378E-8853-4993-97C1-170F4ACCFE93}" destId="{CA9B280A-BFD3-4498-AB46-A64FF3091C87}" srcOrd="0" destOrd="0" presId="urn:microsoft.com/office/officeart/2005/8/layout/chevron2"/>
    <dgm:cxn modelId="{30514A87-7107-4791-99BF-038E8D29A85D}" type="presOf" srcId="{1DBC814F-EC03-45F3-B83E-ED32B9497FBC}" destId="{48A57A56-A46E-49D6-9346-87B15376DAF2}" srcOrd="0" destOrd="0" presId="urn:microsoft.com/office/officeart/2005/8/layout/chevron2"/>
    <dgm:cxn modelId="{8BE5AAAA-CB1A-40DE-9F63-4B7B424B6CC4}" srcId="{C557B452-E77E-4959-902B-23E5ADF475A0}" destId="{1DBC814F-EC03-45F3-B83E-ED32B9497FBC}" srcOrd="1" destOrd="0" parTransId="{17D3EFA4-15EE-4B43-8A2C-5965A6EAD26F}" sibTransId="{0408D8D2-DFAB-4DFC-86A1-AE2C106FE73E}"/>
    <dgm:cxn modelId="{E544584B-F158-41E3-89C8-083F47F1D23D}" type="presOf" srcId="{8B2E4921-460C-4AED-B6DE-FD5913F1DF7E}" destId="{FC1D0A82-1CFC-4FE6-803C-5756E5685C6C}" srcOrd="0" destOrd="0" presId="urn:microsoft.com/office/officeart/2005/8/layout/chevron2"/>
    <dgm:cxn modelId="{987EC34C-B5BE-4156-BFEF-1440F6A90574}" type="presParOf" srcId="{6FA297A1-EF65-4176-AD07-3E198C1C7B2E}" destId="{72715C60-A434-4B9D-ACB8-0DEB65947992}" srcOrd="0" destOrd="0" presId="urn:microsoft.com/office/officeart/2005/8/layout/chevron2"/>
    <dgm:cxn modelId="{9A619C30-1B75-4546-9E75-7A17A7589CA7}" type="presParOf" srcId="{72715C60-A434-4B9D-ACB8-0DEB65947992}" destId="{FC1D0A82-1CFC-4FE6-803C-5756E5685C6C}" srcOrd="0" destOrd="0" presId="urn:microsoft.com/office/officeart/2005/8/layout/chevron2"/>
    <dgm:cxn modelId="{082A845B-BED6-4204-B565-8304B3375BC0}" type="presParOf" srcId="{72715C60-A434-4B9D-ACB8-0DEB65947992}" destId="{D46846F2-7963-43F6-AF3B-5CDB634FADBF}" srcOrd="1" destOrd="0" presId="urn:microsoft.com/office/officeart/2005/8/layout/chevron2"/>
    <dgm:cxn modelId="{4F2537A0-AD56-4838-805F-E24A4E900B28}" type="presParOf" srcId="{6FA297A1-EF65-4176-AD07-3E198C1C7B2E}" destId="{19AC95BC-B41A-486C-896F-DCCEAC341FD2}" srcOrd="1" destOrd="0" presId="urn:microsoft.com/office/officeart/2005/8/layout/chevron2"/>
    <dgm:cxn modelId="{150631C7-A2B0-43EC-83D2-66ECF7517EE7}" type="presParOf" srcId="{6FA297A1-EF65-4176-AD07-3E198C1C7B2E}" destId="{9EC83159-7133-4CB6-A810-87A16CFED83D}" srcOrd="2" destOrd="0" presId="urn:microsoft.com/office/officeart/2005/8/layout/chevron2"/>
    <dgm:cxn modelId="{3AB6CDE1-2794-4E93-B914-67C87DE1B075}" type="presParOf" srcId="{9EC83159-7133-4CB6-A810-87A16CFED83D}" destId="{48A57A56-A46E-49D6-9346-87B15376DAF2}" srcOrd="0" destOrd="0" presId="urn:microsoft.com/office/officeart/2005/8/layout/chevron2"/>
    <dgm:cxn modelId="{04131B51-468A-48E3-A259-57DAC8A8689E}" type="presParOf" srcId="{9EC83159-7133-4CB6-A810-87A16CFED83D}" destId="{CA9B280A-BFD3-4498-AB46-A64FF3091C8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20F06-24A6-4A00-8ADE-AD6D337CCBAC}">
      <dsp:nvSpPr>
        <dsp:cNvPr id="0" name=""/>
        <dsp:cNvSpPr/>
      </dsp:nvSpPr>
      <dsp:spPr>
        <a:xfrm rot="5400000">
          <a:off x="-192431" y="306351"/>
          <a:ext cx="1282874" cy="89801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1994</a:t>
          </a:r>
          <a:endParaRPr lang="en-US" sz="2800" kern="1200" dirty="0"/>
        </a:p>
      </dsp:txBody>
      <dsp:txXfrm rot="-5400000">
        <a:off x="0" y="562926"/>
        <a:ext cx="898012" cy="384862"/>
      </dsp:txXfrm>
    </dsp:sp>
    <dsp:sp modelId="{38D4D736-DBFF-47C6-9152-FEBBAC555C8C}">
      <dsp:nvSpPr>
        <dsp:cNvPr id="0" name=""/>
        <dsp:cNvSpPr/>
      </dsp:nvSpPr>
      <dsp:spPr>
        <a:xfrm rot="5400000">
          <a:off x="3671267" y="-2753719"/>
          <a:ext cx="1023077" cy="656958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1" kern="1200" dirty="0" smtClean="0"/>
            <a:t>International Conference on Population and Development (ICPD) </a:t>
          </a:r>
          <a:r>
            <a:rPr lang="en-US" sz="1800" kern="1200" dirty="0" smtClean="0"/>
            <a:t>in Cairo </a:t>
          </a:r>
          <a:r>
            <a:rPr lang="en-US" sz="1800" kern="1200" dirty="0" smtClean="0">
              <a:sym typeface="Wingdings" pitchFamily="2" charset="2"/>
            </a:rPr>
            <a:t> </a:t>
          </a:r>
          <a:r>
            <a:rPr lang="en-US" sz="1800" kern="1200" dirty="0" smtClean="0"/>
            <a:t>Paradigm switch from Family Planning (FP) to Sexuality and Reproductive Health and Rights (SRHR)</a:t>
          </a:r>
          <a:endParaRPr lang="en-US" sz="1800" kern="1200" dirty="0"/>
        </a:p>
      </dsp:txBody>
      <dsp:txXfrm rot="-5400000">
        <a:off x="898013" y="69478"/>
        <a:ext cx="6519644" cy="923191"/>
      </dsp:txXfrm>
    </dsp:sp>
    <dsp:sp modelId="{6B6FFE0C-0D0C-48BF-A50D-1303C158C495}">
      <dsp:nvSpPr>
        <dsp:cNvPr id="0" name=""/>
        <dsp:cNvSpPr/>
      </dsp:nvSpPr>
      <dsp:spPr>
        <a:xfrm rot="5400000">
          <a:off x="-192431" y="1654112"/>
          <a:ext cx="1282874" cy="89801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1995</a:t>
          </a:r>
          <a:endParaRPr lang="en-US" sz="2800" kern="1200" dirty="0"/>
        </a:p>
      </dsp:txBody>
      <dsp:txXfrm rot="-5400000">
        <a:off x="0" y="1910687"/>
        <a:ext cx="898012" cy="384862"/>
      </dsp:txXfrm>
    </dsp:sp>
    <dsp:sp modelId="{A32BF07F-8601-471F-AB76-988B90089A3D}">
      <dsp:nvSpPr>
        <dsp:cNvPr id="0" name=""/>
        <dsp:cNvSpPr/>
      </dsp:nvSpPr>
      <dsp:spPr>
        <a:xfrm rot="5400000">
          <a:off x="3566673" y="-1406178"/>
          <a:ext cx="1232265" cy="656958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1" kern="1200" dirty="0" smtClean="0"/>
            <a:t>Fourth World Conference on Women in Beijing </a:t>
          </a:r>
          <a:r>
            <a:rPr lang="en-US" sz="1800" kern="1200" dirty="0" smtClean="0">
              <a:sym typeface="Wingdings" pitchFamily="2" charset="2"/>
            </a:rPr>
            <a:t> women’s health rights</a:t>
          </a:r>
          <a:endParaRPr lang="en-US" sz="1800" kern="1200" dirty="0"/>
        </a:p>
        <a:p>
          <a:pPr marL="171450" lvl="1" indent="-171450" algn="l" defTabSz="800100">
            <a:lnSpc>
              <a:spcPct val="90000"/>
            </a:lnSpc>
            <a:spcBef>
              <a:spcPct val="0"/>
            </a:spcBef>
            <a:spcAft>
              <a:spcPct val="15000"/>
            </a:spcAft>
            <a:buChar char="••"/>
          </a:pPr>
          <a:r>
            <a:rPr lang="en-US" sz="1800" b="1" kern="1200" dirty="0" smtClean="0"/>
            <a:t>WHO SEARO </a:t>
          </a:r>
          <a:r>
            <a:rPr lang="en-US" sz="1800" kern="1200" dirty="0" smtClean="0">
              <a:sym typeface="Wingdings" pitchFamily="2" charset="2"/>
            </a:rPr>
            <a:t> Essential RH Package (PKRE ) &amp; Comprehensive RH Package (PKRK)</a:t>
          </a:r>
          <a:endParaRPr lang="en-US" sz="1800" kern="1200" dirty="0"/>
        </a:p>
      </dsp:txBody>
      <dsp:txXfrm rot="-5400000">
        <a:off x="898012" y="1322637"/>
        <a:ext cx="6509433" cy="1111957"/>
      </dsp:txXfrm>
    </dsp:sp>
    <dsp:sp modelId="{BE8DAE8A-9723-40A8-B27D-4BC5D45FF664}">
      <dsp:nvSpPr>
        <dsp:cNvPr id="0" name=""/>
        <dsp:cNvSpPr/>
      </dsp:nvSpPr>
      <dsp:spPr>
        <a:xfrm rot="5400000">
          <a:off x="-192431" y="2830330"/>
          <a:ext cx="1282874" cy="89801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1999</a:t>
          </a:r>
          <a:endParaRPr lang="en-US" sz="2800" kern="1200" dirty="0"/>
        </a:p>
      </dsp:txBody>
      <dsp:txXfrm rot="-5400000">
        <a:off x="0" y="3086905"/>
        <a:ext cx="898012" cy="384862"/>
      </dsp:txXfrm>
    </dsp:sp>
    <dsp:sp modelId="{65D87A13-4F3D-486B-8AC7-205EEAAD3BF7}">
      <dsp:nvSpPr>
        <dsp:cNvPr id="0" name=""/>
        <dsp:cNvSpPr/>
      </dsp:nvSpPr>
      <dsp:spPr>
        <a:xfrm rot="5400000">
          <a:off x="3738216" y="-229960"/>
          <a:ext cx="889178" cy="656958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Cairo+5 </a:t>
          </a:r>
          <a:r>
            <a:rPr lang="en-US" sz="1800" kern="1200" dirty="0" smtClean="0">
              <a:sym typeface="Wingdings" pitchFamily="2" charset="2"/>
            </a:rPr>
            <a:t> priority issues: SRHR for young people,  management of unsafe abortion</a:t>
          </a:r>
          <a:endParaRPr lang="en-US" sz="1800" kern="1200" dirty="0"/>
        </a:p>
      </dsp:txBody>
      <dsp:txXfrm rot="-5400000">
        <a:off x="898012" y="2653650"/>
        <a:ext cx="6526181" cy="802366"/>
      </dsp:txXfrm>
    </dsp:sp>
    <dsp:sp modelId="{F7E1E99B-E58C-4BCF-8088-01ED36A20C76}">
      <dsp:nvSpPr>
        <dsp:cNvPr id="0" name=""/>
        <dsp:cNvSpPr/>
      </dsp:nvSpPr>
      <dsp:spPr>
        <a:xfrm rot="5400000">
          <a:off x="-192431" y="4006548"/>
          <a:ext cx="1282874" cy="89801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2000</a:t>
          </a:r>
        </a:p>
        <a:p>
          <a:pPr lvl="0" algn="ctr" defTabSz="889000">
            <a:lnSpc>
              <a:spcPct val="90000"/>
            </a:lnSpc>
            <a:spcBef>
              <a:spcPct val="0"/>
            </a:spcBef>
            <a:spcAft>
              <a:spcPct val="35000"/>
            </a:spcAft>
          </a:pPr>
          <a:r>
            <a:rPr lang="en-US" sz="2000" kern="1200" dirty="0" smtClean="0"/>
            <a:t>2015</a:t>
          </a:r>
          <a:endParaRPr lang="en-US" sz="2000" kern="1200" dirty="0"/>
        </a:p>
      </dsp:txBody>
      <dsp:txXfrm rot="-5400000">
        <a:off x="0" y="4263123"/>
        <a:ext cx="898012" cy="384862"/>
      </dsp:txXfrm>
    </dsp:sp>
    <dsp:sp modelId="{3CD40122-7B24-4D04-BF16-792D344419B0}">
      <dsp:nvSpPr>
        <dsp:cNvPr id="0" name=""/>
        <dsp:cNvSpPr/>
      </dsp:nvSpPr>
      <dsp:spPr>
        <a:xfrm rot="5400000">
          <a:off x="3738216" y="946257"/>
          <a:ext cx="889178" cy="656958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MDGs </a:t>
          </a:r>
          <a:r>
            <a:rPr lang="en-US" sz="1800" kern="1200" dirty="0" smtClean="0">
              <a:sym typeface="Wingdings" pitchFamily="2" charset="2"/>
            </a:rPr>
            <a:t> targets</a:t>
          </a:r>
          <a:endParaRPr lang="en-US" sz="1800" kern="1200" dirty="0"/>
        </a:p>
        <a:p>
          <a:pPr marL="171450" lvl="1" indent="-171450" algn="l" defTabSz="800100">
            <a:lnSpc>
              <a:spcPct val="90000"/>
            </a:lnSpc>
            <a:spcBef>
              <a:spcPct val="0"/>
            </a:spcBef>
            <a:spcAft>
              <a:spcPct val="15000"/>
            </a:spcAft>
            <a:buChar char="••"/>
          </a:pPr>
          <a:r>
            <a:rPr lang="en-US" sz="1800" kern="1200" dirty="0" smtClean="0"/>
            <a:t>SDGs</a:t>
          </a:r>
          <a:endParaRPr lang="en-US" sz="1800" kern="1200" dirty="0"/>
        </a:p>
      </dsp:txBody>
      <dsp:txXfrm rot="-5400000">
        <a:off x="898012" y="3829867"/>
        <a:ext cx="6526181" cy="8023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D0A82-1CFC-4FE6-803C-5756E5685C6C}">
      <dsp:nvSpPr>
        <dsp:cNvPr id="0" name=""/>
        <dsp:cNvSpPr/>
      </dsp:nvSpPr>
      <dsp:spPr>
        <a:xfrm rot="5400000">
          <a:off x="-386225" y="389707"/>
          <a:ext cx="2574835" cy="180238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lvl="0" algn="ctr" defTabSz="2266950">
            <a:lnSpc>
              <a:spcPct val="90000"/>
            </a:lnSpc>
            <a:spcBef>
              <a:spcPct val="0"/>
            </a:spcBef>
            <a:spcAft>
              <a:spcPct val="35000"/>
            </a:spcAft>
          </a:pPr>
          <a:r>
            <a:rPr lang="en-US" sz="5100" kern="1200" dirty="0" smtClean="0"/>
            <a:t>1970</a:t>
          </a:r>
          <a:endParaRPr lang="en-US" sz="5100" kern="1200" dirty="0"/>
        </a:p>
      </dsp:txBody>
      <dsp:txXfrm rot="-5400000">
        <a:off x="1" y="904673"/>
        <a:ext cx="1802384" cy="772451"/>
      </dsp:txXfrm>
    </dsp:sp>
    <dsp:sp modelId="{D46846F2-7963-43F6-AF3B-5CDB634FADBF}">
      <dsp:nvSpPr>
        <dsp:cNvPr id="0" name=""/>
        <dsp:cNvSpPr/>
      </dsp:nvSpPr>
      <dsp:spPr>
        <a:xfrm rot="5400000">
          <a:off x="3798170" y="-1992303"/>
          <a:ext cx="1673642" cy="566521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t>FP was introduced</a:t>
          </a:r>
          <a:endParaRPr lang="en-US" sz="3200" kern="1200" dirty="0"/>
        </a:p>
      </dsp:txBody>
      <dsp:txXfrm rot="-5400000">
        <a:off x="1802384" y="85183"/>
        <a:ext cx="5583515" cy="1510242"/>
      </dsp:txXfrm>
    </dsp:sp>
    <dsp:sp modelId="{48A57A56-A46E-49D6-9346-87B15376DAF2}">
      <dsp:nvSpPr>
        <dsp:cNvPr id="0" name=""/>
        <dsp:cNvSpPr/>
      </dsp:nvSpPr>
      <dsp:spPr>
        <a:xfrm rot="5400000">
          <a:off x="-386225" y="2681532"/>
          <a:ext cx="2574835" cy="180238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lvl="0" algn="ctr" defTabSz="2266950">
            <a:lnSpc>
              <a:spcPct val="90000"/>
            </a:lnSpc>
            <a:spcBef>
              <a:spcPct val="0"/>
            </a:spcBef>
            <a:spcAft>
              <a:spcPct val="35000"/>
            </a:spcAft>
          </a:pPr>
          <a:r>
            <a:rPr lang="en-US" sz="5100" kern="1200" dirty="0" smtClean="0"/>
            <a:t>1996</a:t>
          </a:r>
          <a:endParaRPr lang="en-US" sz="5100" kern="1200" dirty="0"/>
        </a:p>
      </dsp:txBody>
      <dsp:txXfrm rot="-5400000">
        <a:off x="1" y="3196498"/>
        <a:ext cx="1802384" cy="772451"/>
      </dsp:txXfrm>
    </dsp:sp>
    <dsp:sp modelId="{CA9B280A-BFD3-4498-AB46-A64FF3091C87}">
      <dsp:nvSpPr>
        <dsp:cNvPr id="0" name=""/>
        <dsp:cNvSpPr/>
      </dsp:nvSpPr>
      <dsp:spPr>
        <a:xfrm rot="5400000">
          <a:off x="3798170" y="299520"/>
          <a:ext cx="1673642" cy="566521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t>National Workshop on RH </a:t>
          </a:r>
          <a:r>
            <a:rPr lang="en-US" sz="3200" kern="1200" dirty="0" smtClean="0">
              <a:sym typeface="Wingdings" pitchFamily="2" charset="2"/>
            </a:rPr>
            <a:t> adopted definition of RH and PKRE &amp; PKRK</a:t>
          </a:r>
          <a:r>
            <a:rPr lang="en-US" sz="3200" kern="1200" dirty="0" smtClean="0"/>
            <a:t> </a:t>
          </a:r>
          <a:endParaRPr lang="en-US" sz="3200" kern="1200" dirty="0"/>
        </a:p>
      </dsp:txBody>
      <dsp:txXfrm rot="-5400000">
        <a:off x="1802384" y="2377006"/>
        <a:ext cx="5583515" cy="151024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5938" cy="468313"/>
          </a:xfrm>
          <a:prstGeom prst="rect">
            <a:avLst/>
          </a:prstGeom>
        </p:spPr>
        <p:txBody>
          <a:bodyPr vert="horz" lIns="91440" tIns="45720" rIns="91440" bIns="45720" rtlCol="0"/>
          <a:lstStyle>
            <a:lvl1pPr algn="l" eaLnBrk="1" hangingPunct="1">
              <a:defRPr sz="1200">
                <a:latin typeface="Arial" charset="0"/>
              </a:defRPr>
            </a:lvl1pPr>
          </a:lstStyle>
          <a:p>
            <a:pPr>
              <a:defRPr/>
            </a:pPr>
            <a:endParaRPr lang="id-ID"/>
          </a:p>
        </p:txBody>
      </p:sp>
      <p:sp>
        <p:nvSpPr>
          <p:cNvPr id="3" name="Date Placeholder 2"/>
          <p:cNvSpPr>
            <a:spLocks noGrp="1"/>
          </p:cNvSpPr>
          <p:nvPr>
            <p:ph type="dt" sz="quarter" idx="1"/>
          </p:nvPr>
        </p:nvSpPr>
        <p:spPr>
          <a:xfrm>
            <a:off x="3995738" y="0"/>
            <a:ext cx="3055937" cy="468313"/>
          </a:xfrm>
          <a:prstGeom prst="rect">
            <a:avLst/>
          </a:prstGeom>
        </p:spPr>
        <p:txBody>
          <a:bodyPr vert="horz" lIns="91440" tIns="45720" rIns="91440" bIns="45720" rtlCol="0"/>
          <a:lstStyle>
            <a:lvl1pPr algn="r" eaLnBrk="1" hangingPunct="1">
              <a:defRPr sz="1200">
                <a:latin typeface="Arial" charset="0"/>
              </a:defRPr>
            </a:lvl1pPr>
          </a:lstStyle>
          <a:p>
            <a:pPr>
              <a:defRPr/>
            </a:pPr>
            <a:fld id="{6B8320F1-D79F-48CF-8CE2-BA07974977D2}" type="datetimeFigureOut">
              <a:rPr lang="id-ID"/>
              <a:pPr>
                <a:defRPr/>
              </a:pPr>
              <a:t>22/05/2017</a:t>
            </a:fld>
            <a:endParaRPr lang="id-ID"/>
          </a:p>
        </p:txBody>
      </p:sp>
      <p:sp>
        <p:nvSpPr>
          <p:cNvPr id="4" name="Footer Placeholder 3"/>
          <p:cNvSpPr>
            <a:spLocks noGrp="1"/>
          </p:cNvSpPr>
          <p:nvPr>
            <p:ph type="ftr" sz="quarter" idx="2"/>
          </p:nvPr>
        </p:nvSpPr>
        <p:spPr>
          <a:xfrm>
            <a:off x="0" y="8902700"/>
            <a:ext cx="3055938" cy="468313"/>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id-ID"/>
          </a:p>
        </p:txBody>
      </p:sp>
      <p:sp>
        <p:nvSpPr>
          <p:cNvPr id="5" name="Slide Number Placeholder 4"/>
          <p:cNvSpPr>
            <a:spLocks noGrp="1"/>
          </p:cNvSpPr>
          <p:nvPr>
            <p:ph type="sldNum" sz="quarter" idx="3"/>
          </p:nvPr>
        </p:nvSpPr>
        <p:spPr>
          <a:xfrm>
            <a:off x="3995738" y="8902700"/>
            <a:ext cx="3055937" cy="46831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F3C41F76-3976-4469-97A0-7E2A5E5E993D}" type="slidenum">
              <a:rPr lang="id-ID" altLang="id-ID"/>
              <a:pPr/>
              <a:t>‹#›</a:t>
            </a:fld>
            <a:endParaRPr lang="id-ID" altLang="id-ID"/>
          </a:p>
        </p:txBody>
      </p:sp>
    </p:spTree>
    <p:extLst>
      <p:ext uri="{BB962C8B-B14F-4D97-AF65-F5344CB8AC3E}">
        <p14:creationId xmlns:p14="http://schemas.microsoft.com/office/powerpoint/2010/main" val="325058523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Straight Connector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1" name="Straight Connector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2" name="Straight Connector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3" name="Straight Connector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4" name="Straight Connector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5" name="Straight Connector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7" name="Oval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8" name="Oval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9" name="Oval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0" name="Oval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1" name="Oval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fld id="{51720BA7-8731-4BF8-9ED4-D930C19884C8}" type="datetimeFigureOut">
              <a:rPr lang="id-ID"/>
              <a:pPr>
                <a:defRPr/>
              </a:pPr>
              <a:t>22/05/2017</a:t>
            </a:fld>
            <a:endParaRPr lang="id-ID"/>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endParaRPr lang="id-ID"/>
          </a:p>
        </p:txBody>
      </p:sp>
      <p:sp>
        <p:nvSpPr>
          <p:cNvPr id="24" name="Slide Number Placeholder 28"/>
          <p:cNvSpPr>
            <a:spLocks noGrp="1"/>
          </p:cNvSpPr>
          <p:nvPr>
            <p:ph type="sldNum" sz="quarter" idx="12"/>
          </p:nvPr>
        </p:nvSpPr>
        <p:spPr bwMode="auto">
          <a:xfrm>
            <a:off x="1325563" y="4929188"/>
            <a:ext cx="609600" cy="517525"/>
          </a:xfrm>
        </p:spPr>
        <p:txBody>
          <a:bodyPr/>
          <a:lstStyle>
            <a:lvl1pPr>
              <a:defRPr/>
            </a:lvl1pPr>
          </a:lstStyle>
          <a:p>
            <a:fld id="{DA4F7869-49DC-4D2B-9CD2-BA0053C956FD}" type="slidenum">
              <a:rPr lang="id-ID" altLang="id-ID"/>
              <a:pPr/>
              <a:t>‹#›</a:t>
            </a:fld>
            <a:endParaRPr lang="id-ID" altLang="id-ID"/>
          </a:p>
        </p:txBody>
      </p:sp>
    </p:spTree>
    <p:extLst>
      <p:ext uri="{BB962C8B-B14F-4D97-AF65-F5344CB8AC3E}">
        <p14:creationId xmlns:p14="http://schemas.microsoft.com/office/powerpoint/2010/main" val="211847989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4CB430EC-3F07-44F4-B304-E6B3BB0551B6}" type="datetimeFigureOut">
              <a:rPr lang="id-ID"/>
              <a:pPr>
                <a:defRPr/>
              </a:pPr>
              <a:t>22/05/2017</a:t>
            </a:fld>
            <a:endParaRPr lang="id-ID"/>
          </a:p>
        </p:txBody>
      </p:sp>
      <p:sp>
        <p:nvSpPr>
          <p:cNvPr id="5" name="Footer Placeholder 2"/>
          <p:cNvSpPr>
            <a:spLocks noGrp="1"/>
          </p:cNvSpPr>
          <p:nvPr>
            <p:ph type="ftr" sz="quarter" idx="11"/>
          </p:nvPr>
        </p:nvSpPr>
        <p:spPr/>
        <p:txBody>
          <a:bodyPr/>
          <a:lstStyle>
            <a:lvl1pPr>
              <a:defRPr/>
            </a:lvl1pPr>
          </a:lstStyle>
          <a:p>
            <a:pPr>
              <a:defRPr/>
            </a:pPr>
            <a:endParaRPr lang="id-ID"/>
          </a:p>
        </p:txBody>
      </p:sp>
      <p:sp>
        <p:nvSpPr>
          <p:cNvPr id="6" name="Slide Number Placeholder 22"/>
          <p:cNvSpPr>
            <a:spLocks noGrp="1"/>
          </p:cNvSpPr>
          <p:nvPr>
            <p:ph type="sldNum" sz="quarter" idx="12"/>
          </p:nvPr>
        </p:nvSpPr>
        <p:spPr/>
        <p:txBody>
          <a:bodyPr/>
          <a:lstStyle>
            <a:lvl1pPr>
              <a:defRPr/>
            </a:lvl1pPr>
          </a:lstStyle>
          <a:p>
            <a:fld id="{2BF6CE0A-8364-4803-9672-D0085291F668}" type="slidenum">
              <a:rPr lang="id-ID" altLang="id-ID"/>
              <a:pPr/>
              <a:t>‹#›</a:t>
            </a:fld>
            <a:endParaRPr lang="id-ID" altLang="id-ID"/>
          </a:p>
        </p:txBody>
      </p:sp>
    </p:spTree>
    <p:extLst>
      <p:ext uri="{BB962C8B-B14F-4D97-AF65-F5344CB8AC3E}">
        <p14:creationId xmlns:p14="http://schemas.microsoft.com/office/powerpoint/2010/main" val="1588393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1AED5C2A-FAA9-4329-B5B2-A658F5BF42B9}" type="datetimeFigureOut">
              <a:rPr lang="id-ID"/>
              <a:pPr>
                <a:defRPr/>
              </a:pPr>
              <a:t>22/05/2017</a:t>
            </a:fld>
            <a:endParaRPr lang="id-ID"/>
          </a:p>
        </p:txBody>
      </p:sp>
      <p:sp>
        <p:nvSpPr>
          <p:cNvPr id="5" name="Footer Placeholder 2"/>
          <p:cNvSpPr>
            <a:spLocks noGrp="1"/>
          </p:cNvSpPr>
          <p:nvPr>
            <p:ph type="ftr" sz="quarter" idx="11"/>
          </p:nvPr>
        </p:nvSpPr>
        <p:spPr/>
        <p:txBody>
          <a:bodyPr/>
          <a:lstStyle>
            <a:lvl1pPr>
              <a:defRPr/>
            </a:lvl1pPr>
          </a:lstStyle>
          <a:p>
            <a:pPr>
              <a:defRPr/>
            </a:pPr>
            <a:endParaRPr lang="id-ID"/>
          </a:p>
        </p:txBody>
      </p:sp>
      <p:sp>
        <p:nvSpPr>
          <p:cNvPr id="6" name="Slide Number Placeholder 22"/>
          <p:cNvSpPr>
            <a:spLocks noGrp="1"/>
          </p:cNvSpPr>
          <p:nvPr>
            <p:ph type="sldNum" sz="quarter" idx="12"/>
          </p:nvPr>
        </p:nvSpPr>
        <p:spPr/>
        <p:txBody>
          <a:bodyPr/>
          <a:lstStyle>
            <a:lvl1pPr>
              <a:defRPr/>
            </a:lvl1pPr>
          </a:lstStyle>
          <a:p>
            <a:fld id="{21FFC232-D9F1-4E18-8CCD-2263CC1A81A3}" type="slidenum">
              <a:rPr lang="id-ID" altLang="id-ID"/>
              <a:pPr/>
              <a:t>‹#›</a:t>
            </a:fld>
            <a:endParaRPr lang="id-ID" altLang="id-ID"/>
          </a:p>
        </p:txBody>
      </p:sp>
    </p:spTree>
    <p:extLst>
      <p:ext uri="{BB962C8B-B14F-4D97-AF65-F5344CB8AC3E}">
        <p14:creationId xmlns:p14="http://schemas.microsoft.com/office/powerpoint/2010/main" val="3653598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600200"/>
            <a:ext cx="74676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fld id="{48DACC15-F7CA-475F-86BE-983792ADD352}" type="datetimeFigureOut">
              <a:rPr lang="id-ID"/>
              <a:pPr>
                <a:defRPr/>
              </a:pPr>
              <a:t>22/05/2017</a:t>
            </a:fld>
            <a:endParaRPr lang="id-ID"/>
          </a:p>
        </p:txBody>
      </p:sp>
      <p:sp>
        <p:nvSpPr>
          <p:cNvPr id="5" name="Slide Number Placeholder 8"/>
          <p:cNvSpPr>
            <a:spLocks noGrp="1"/>
          </p:cNvSpPr>
          <p:nvPr>
            <p:ph type="sldNum" sz="quarter" idx="11"/>
          </p:nvPr>
        </p:nvSpPr>
        <p:spPr/>
        <p:txBody>
          <a:bodyPr/>
          <a:lstStyle>
            <a:lvl1pPr>
              <a:defRPr/>
            </a:lvl1pPr>
          </a:lstStyle>
          <a:p>
            <a:fld id="{21E7453F-6184-4AD4-93A1-919F03A0A854}" type="slidenum">
              <a:rPr lang="id-ID" altLang="id-ID"/>
              <a:pPr/>
              <a:t>‹#›</a:t>
            </a:fld>
            <a:endParaRPr lang="id-ID" altLang="id-ID"/>
          </a:p>
        </p:txBody>
      </p:sp>
      <p:sp>
        <p:nvSpPr>
          <p:cNvPr id="6" name="Footer Placeholder 9"/>
          <p:cNvSpPr>
            <a:spLocks noGrp="1"/>
          </p:cNvSpPr>
          <p:nvPr>
            <p:ph type="ftr" sz="quarter" idx="12"/>
          </p:nvPr>
        </p:nvSpPr>
        <p:spPr/>
        <p:txBody>
          <a:bodyPr rtlCol="0"/>
          <a:lstStyle>
            <a:lvl1pPr>
              <a:defRPr/>
            </a:lvl1pPr>
          </a:lstStyle>
          <a:p>
            <a:pPr>
              <a:defRPr/>
            </a:pPr>
            <a:endParaRPr lang="id-ID"/>
          </a:p>
        </p:txBody>
      </p:sp>
    </p:spTree>
    <p:extLst>
      <p:ext uri="{BB962C8B-B14F-4D97-AF65-F5344CB8AC3E}">
        <p14:creationId xmlns:p14="http://schemas.microsoft.com/office/powerpoint/2010/main" val="872532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Straight Connector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9" name="Straight Connector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0" name="Straight Connector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1" name="Straight Connector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2" name="Straight Connector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3" name="Rectangle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 name="Oval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5" name="Oval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6" name="Oval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7" name="Oval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8" name="Oval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9" name="Straight Connector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fld id="{35FA4E1A-5F8F-4B5A-89A3-E2EF06B18656}" type="datetimeFigureOut">
              <a:rPr lang="id-ID"/>
              <a:pPr>
                <a:defRPr/>
              </a:pPr>
              <a:t>22/05/2017</a:t>
            </a:fld>
            <a:endParaRPr lang="id-ID"/>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endParaRPr lang="id-ID"/>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fld id="{286C641E-FF82-4445-B080-0733B1B94EAC}" type="slidenum">
              <a:rPr lang="id-ID" altLang="id-ID"/>
              <a:pPr/>
              <a:t>‹#›</a:t>
            </a:fld>
            <a:endParaRPr lang="id-ID" altLang="id-ID"/>
          </a:p>
        </p:txBody>
      </p:sp>
    </p:spTree>
    <p:extLst>
      <p:ext uri="{BB962C8B-B14F-4D97-AF65-F5344CB8AC3E}">
        <p14:creationId xmlns:p14="http://schemas.microsoft.com/office/powerpoint/2010/main" val="78364390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270248"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92361EE4-2379-40AE-BC9F-1174FAA45732}" type="datetimeFigureOut">
              <a:rPr lang="id-ID"/>
              <a:pPr>
                <a:defRPr/>
              </a:pPr>
              <a:t>22/05/2017</a:t>
            </a:fld>
            <a:endParaRPr lang="id-ID"/>
          </a:p>
        </p:txBody>
      </p:sp>
      <p:sp>
        <p:nvSpPr>
          <p:cNvPr id="6" name="Footer Placeholder 2"/>
          <p:cNvSpPr>
            <a:spLocks noGrp="1"/>
          </p:cNvSpPr>
          <p:nvPr>
            <p:ph type="ftr" sz="quarter" idx="11"/>
          </p:nvPr>
        </p:nvSpPr>
        <p:spPr/>
        <p:txBody>
          <a:bodyPr/>
          <a:lstStyle>
            <a:lvl1pPr>
              <a:defRPr/>
            </a:lvl1pPr>
          </a:lstStyle>
          <a:p>
            <a:pPr>
              <a:defRPr/>
            </a:pPr>
            <a:endParaRPr lang="id-ID"/>
          </a:p>
        </p:txBody>
      </p:sp>
      <p:sp>
        <p:nvSpPr>
          <p:cNvPr id="7" name="Slide Number Placeholder 22"/>
          <p:cNvSpPr>
            <a:spLocks noGrp="1"/>
          </p:cNvSpPr>
          <p:nvPr>
            <p:ph type="sldNum" sz="quarter" idx="12"/>
          </p:nvPr>
        </p:nvSpPr>
        <p:spPr/>
        <p:txBody>
          <a:bodyPr/>
          <a:lstStyle>
            <a:lvl1pPr>
              <a:defRPr/>
            </a:lvl1pPr>
          </a:lstStyle>
          <a:p>
            <a:fld id="{6753180A-B2D4-40D8-94EA-18A4525EB452}" type="slidenum">
              <a:rPr lang="id-ID" altLang="id-ID"/>
              <a:pPr/>
              <a:t>‹#›</a:t>
            </a:fld>
            <a:endParaRPr lang="id-ID" altLang="id-ID"/>
          </a:p>
        </p:txBody>
      </p:sp>
    </p:spTree>
    <p:extLst>
      <p:ext uri="{BB962C8B-B14F-4D97-AF65-F5344CB8AC3E}">
        <p14:creationId xmlns:p14="http://schemas.microsoft.com/office/powerpoint/2010/main" val="2303426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457200"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371975"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pPr>
              <a:defRPr/>
            </a:pPr>
            <a:fld id="{A8B96DD5-B1BA-4C5D-B285-8EC6E0BC8046}" type="datetimeFigureOut">
              <a:rPr lang="id-ID"/>
              <a:pPr>
                <a:defRPr/>
              </a:pPr>
              <a:t>22/05/2017</a:t>
            </a:fld>
            <a:endParaRPr lang="id-ID"/>
          </a:p>
        </p:txBody>
      </p:sp>
      <p:sp>
        <p:nvSpPr>
          <p:cNvPr id="8" name="Footer Placeholder 2"/>
          <p:cNvSpPr>
            <a:spLocks noGrp="1"/>
          </p:cNvSpPr>
          <p:nvPr>
            <p:ph type="ftr" sz="quarter" idx="11"/>
          </p:nvPr>
        </p:nvSpPr>
        <p:spPr/>
        <p:txBody>
          <a:bodyPr/>
          <a:lstStyle>
            <a:lvl1pPr>
              <a:defRPr/>
            </a:lvl1pPr>
          </a:lstStyle>
          <a:p>
            <a:pPr>
              <a:defRPr/>
            </a:pPr>
            <a:endParaRPr lang="id-ID"/>
          </a:p>
        </p:txBody>
      </p:sp>
      <p:sp>
        <p:nvSpPr>
          <p:cNvPr id="9" name="Slide Number Placeholder 22"/>
          <p:cNvSpPr>
            <a:spLocks noGrp="1"/>
          </p:cNvSpPr>
          <p:nvPr>
            <p:ph type="sldNum" sz="quarter" idx="12"/>
          </p:nvPr>
        </p:nvSpPr>
        <p:spPr/>
        <p:txBody>
          <a:bodyPr/>
          <a:lstStyle>
            <a:lvl1pPr>
              <a:defRPr/>
            </a:lvl1pPr>
          </a:lstStyle>
          <a:p>
            <a:fld id="{F0B25509-4F1C-4574-A0BF-D44A9A29757D}" type="slidenum">
              <a:rPr lang="id-ID" altLang="id-ID"/>
              <a:pPr/>
              <a:t>‹#›</a:t>
            </a:fld>
            <a:endParaRPr lang="id-ID" altLang="id-ID"/>
          </a:p>
        </p:txBody>
      </p:sp>
    </p:spTree>
    <p:extLst>
      <p:ext uri="{BB962C8B-B14F-4D97-AF65-F5344CB8AC3E}">
        <p14:creationId xmlns:p14="http://schemas.microsoft.com/office/powerpoint/2010/main" val="2322324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fld id="{0273A99F-4964-4A78-A7A6-1D13D3DAA436}" type="datetimeFigureOut">
              <a:rPr lang="id-ID"/>
              <a:pPr>
                <a:defRPr/>
              </a:pPr>
              <a:t>22/05/2017</a:t>
            </a:fld>
            <a:endParaRPr lang="id-ID"/>
          </a:p>
        </p:txBody>
      </p:sp>
      <p:sp>
        <p:nvSpPr>
          <p:cNvPr id="4" name="Slide Number Placeholder 6"/>
          <p:cNvSpPr>
            <a:spLocks noGrp="1"/>
          </p:cNvSpPr>
          <p:nvPr>
            <p:ph type="sldNum" sz="quarter" idx="11"/>
          </p:nvPr>
        </p:nvSpPr>
        <p:spPr/>
        <p:txBody>
          <a:bodyPr/>
          <a:lstStyle>
            <a:lvl1pPr>
              <a:defRPr/>
            </a:lvl1pPr>
          </a:lstStyle>
          <a:p>
            <a:fld id="{6F2D8FB0-9F17-49AE-AB54-3F2EFB6F7CD5}" type="slidenum">
              <a:rPr lang="id-ID" altLang="id-ID"/>
              <a:pPr/>
              <a:t>‹#›</a:t>
            </a:fld>
            <a:endParaRPr lang="id-ID" altLang="id-ID"/>
          </a:p>
        </p:txBody>
      </p:sp>
      <p:sp>
        <p:nvSpPr>
          <p:cNvPr id="5" name="Footer Placeholder 7"/>
          <p:cNvSpPr>
            <a:spLocks noGrp="1"/>
          </p:cNvSpPr>
          <p:nvPr>
            <p:ph type="ftr" sz="quarter" idx="12"/>
          </p:nvPr>
        </p:nvSpPr>
        <p:spPr/>
        <p:txBody>
          <a:bodyPr rtlCol="0"/>
          <a:lstStyle>
            <a:lvl1pPr>
              <a:defRPr/>
            </a:lvl1pPr>
          </a:lstStyle>
          <a:p>
            <a:pPr>
              <a:defRPr/>
            </a:pPr>
            <a:endParaRPr lang="id-ID"/>
          </a:p>
        </p:txBody>
      </p:sp>
    </p:spTree>
    <p:extLst>
      <p:ext uri="{BB962C8B-B14F-4D97-AF65-F5344CB8AC3E}">
        <p14:creationId xmlns:p14="http://schemas.microsoft.com/office/powerpoint/2010/main" val="2991831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6EE370D8-F79E-4C46-83B3-183522D76882}" type="datetimeFigureOut">
              <a:rPr lang="id-ID"/>
              <a:pPr>
                <a:defRPr/>
              </a:pPr>
              <a:t>22/05/2017</a:t>
            </a:fld>
            <a:endParaRPr lang="id-ID"/>
          </a:p>
        </p:txBody>
      </p:sp>
      <p:sp>
        <p:nvSpPr>
          <p:cNvPr id="3" name="Footer Placeholder 2"/>
          <p:cNvSpPr>
            <a:spLocks noGrp="1"/>
          </p:cNvSpPr>
          <p:nvPr>
            <p:ph type="ftr" sz="quarter" idx="11"/>
          </p:nvPr>
        </p:nvSpPr>
        <p:spPr/>
        <p:txBody>
          <a:bodyPr/>
          <a:lstStyle>
            <a:lvl1pPr>
              <a:defRPr/>
            </a:lvl1pPr>
          </a:lstStyle>
          <a:p>
            <a:pPr>
              <a:defRPr/>
            </a:pPr>
            <a:endParaRPr lang="id-ID"/>
          </a:p>
        </p:txBody>
      </p:sp>
      <p:sp>
        <p:nvSpPr>
          <p:cNvPr id="4" name="Slide Number Placeholder 22"/>
          <p:cNvSpPr>
            <a:spLocks noGrp="1"/>
          </p:cNvSpPr>
          <p:nvPr>
            <p:ph type="sldNum" sz="quarter" idx="12"/>
          </p:nvPr>
        </p:nvSpPr>
        <p:spPr/>
        <p:txBody>
          <a:bodyPr/>
          <a:lstStyle>
            <a:lvl1pPr>
              <a:defRPr/>
            </a:lvl1pPr>
          </a:lstStyle>
          <a:p>
            <a:fld id="{122DEF58-C634-43C6-ABAF-AC6A769F259B}" type="slidenum">
              <a:rPr lang="id-ID" altLang="id-ID"/>
              <a:pPr/>
              <a:t>‹#›</a:t>
            </a:fld>
            <a:endParaRPr lang="id-ID" altLang="id-ID"/>
          </a:p>
        </p:txBody>
      </p:sp>
    </p:spTree>
    <p:extLst>
      <p:ext uri="{BB962C8B-B14F-4D97-AF65-F5344CB8AC3E}">
        <p14:creationId xmlns:p14="http://schemas.microsoft.com/office/powerpoint/2010/main" val="3030828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endParaRPr>
          </a:p>
        </p:txBody>
      </p:sp>
      <p:sp>
        <p:nvSpPr>
          <p:cNvPr id="6" name="Straight Connector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endParaRPr>
          </a:p>
        </p:txBody>
      </p:sp>
      <p:sp>
        <p:nvSpPr>
          <p:cNvPr id="7" name="Straight Connector 16"/>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Straight Connector 17"/>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Rectangle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Straight Connector 19"/>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Oval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fld id="{2F9DD63F-0718-41AA-95A7-61079B4EB2C3}" type="datetimeFigureOut">
              <a:rPr lang="id-ID"/>
              <a:pPr>
                <a:defRPr/>
              </a:pPr>
              <a:t>22/05/2017</a:t>
            </a:fld>
            <a:endParaRPr lang="id-ID"/>
          </a:p>
        </p:txBody>
      </p:sp>
      <p:sp>
        <p:nvSpPr>
          <p:cNvPr id="13" name="Slide Number Placeholder 21"/>
          <p:cNvSpPr>
            <a:spLocks noGrp="1"/>
          </p:cNvSpPr>
          <p:nvPr>
            <p:ph type="sldNum" sz="quarter" idx="11"/>
          </p:nvPr>
        </p:nvSpPr>
        <p:spPr/>
        <p:txBody>
          <a:bodyPr/>
          <a:lstStyle>
            <a:lvl1pPr>
              <a:defRPr/>
            </a:lvl1pPr>
          </a:lstStyle>
          <a:p>
            <a:fld id="{2D781A88-042C-41BF-A07C-04CCFDFEDF0B}" type="slidenum">
              <a:rPr lang="id-ID" altLang="id-ID"/>
              <a:pPr/>
              <a:t>‹#›</a:t>
            </a:fld>
            <a:endParaRPr lang="id-ID" altLang="id-ID"/>
          </a:p>
        </p:txBody>
      </p:sp>
      <p:sp>
        <p:nvSpPr>
          <p:cNvPr id="14" name="Footer Placeholder 22"/>
          <p:cNvSpPr>
            <a:spLocks noGrp="1"/>
          </p:cNvSpPr>
          <p:nvPr>
            <p:ph type="ftr" sz="quarter" idx="12"/>
          </p:nvPr>
        </p:nvSpPr>
        <p:spPr/>
        <p:txBody>
          <a:bodyPr rtlCol="0"/>
          <a:lstStyle>
            <a:lvl1pPr>
              <a:defRPr/>
            </a:lvl1pPr>
          </a:lstStyle>
          <a:p>
            <a:pPr>
              <a:defRPr/>
            </a:pPr>
            <a:endParaRPr lang="id-ID"/>
          </a:p>
        </p:txBody>
      </p:sp>
    </p:spTree>
    <p:extLst>
      <p:ext uri="{BB962C8B-B14F-4D97-AF65-F5344CB8AC3E}">
        <p14:creationId xmlns:p14="http://schemas.microsoft.com/office/powerpoint/2010/main" val="206170485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6" name="Oval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Straight Connector 16"/>
          <p:cNvSpPr>
            <a:spLocks noChangeShapeType="1"/>
          </p:cNvSpPr>
          <p:nvPr/>
        </p:nvSpPr>
        <p:spPr bwMode="auto">
          <a:xfrm>
            <a:off x="89916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Rectangle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Straight Connector 18"/>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Straight Connector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endParaRPr>
          </a:p>
        </p:txBody>
      </p:sp>
      <p:sp>
        <p:nvSpPr>
          <p:cNvPr id="11" name="Straight Connector 20"/>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fld id="{BC5DE13F-9DF5-4961-86FC-61BA87835F36}" type="datetimeFigureOut">
              <a:rPr lang="id-ID"/>
              <a:pPr>
                <a:defRPr/>
              </a:pPr>
              <a:t>22/05/2017</a:t>
            </a:fld>
            <a:endParaRPr lang="id-ID"/>
          </a:p>
        </p:txBody>
      </p:sp>
      <p:sp>
        <p:nvSpPr>
          <p:cNvPr id="13" name="Slide Number Placeholder 17"/>
          <p:cNvSpPr>
            <a:spLocks noGrp="1"/>
          </p:cNvSpPr>
          <p:nvPr>
            <p:ph type="sldNum" sz="quarter" idx="11"/>
          </p:nvPr>
        </p:nvSpPr>
        <p:spPr/>
        <p:txBody>
          <a:bodyPr/>
          <a:lstStyle>
            <a:lvl1pPr>
              <a:defRPr/>
            </a:lvl1pPr>
          </a:lstStyle>
          <a:p>
            <a:fld id="{4CEC345B-F24A-4536-9307-6F5748F036A6}" type="slidenum">
              <a:rPr lang="id-ID" altLang="id-ID"/>
              <a:pPr/>
              <a:t>‹#›</a:t>
            </a:fld>
            <a:endParaRPr lang="id-ID" altLang="id-ID"/>
          </a:p>
        </p:txBody>
      </p:sp>
      <p:sp>
        <p:nvSpPr>
          <p:cNvPr id="14" name="Footer Placeholder 20"/>
          <p:cNvSpPr>
            <a:spLocks noGrp="1"/>
          </p:cNvSpPr>
          <p:nvPr>
            <p:ph type="ftr" sz="quarter" idx="12"/>
          </p:nvPr>
        </p:nvSpPr>
        <p:spPr/>
        <p:txBody>
          <a:bodyPr rtlCol="0"/>
          <a:lstStyle>
            <a:lvl1pPr>
              <a:defRPr/>
            </a:lvl1pPr>
          </a:lstStyle>
          <a:p>
            <a:pPr>
              <a:defRPr/>
            </a:pPr>
            <a:endParaRPr lang="id-ID"/>
          </a:p>
        </p:txBody>
      </p:sp>
    </p:spTree>
    <p:extLst>
      <p:ext uri="{BB962C8B-B14F-4D97-AF65-F5344CB8AC3E}">
        <p14:creationId xmlns:p14="http://schemas.microsoft.com/office/powerpoint/2010/main" val="748550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smtClean="0"/>
              <a:t>Click to edit Master title style</a:t>
            </a:r>
            <a:endParaRPr lang="en-US"/>
          </a:p>
        </p:txBody>
      </p:sp>
      <p:sp>
        <p:nvSpPr>
          <p:cNvPr id="1028" name="Text Placeholder 12"/>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id-ID" smtClean="0"/>
              <a:t>Click to edit Master text styles</a:t>
            </a:r>
          </a:p>
          <a:p>
            <a:pPr lvl="1"/>
            <a:r>
              <a:rPr lang="en-US" altLang="id-ID" smtClean="0"/>
              <a:t>Second level</a:t>
            </a:r>
          </a:p>
          <a:p>
            <a:pPr lvl="2"/>
            <a:r>
              <a:rPr lang="en-US" altLang="id-ID" smtClean="0"/>
              <a:t>Third level</a:t>
            </a:r>
          </a:p>
          <a:p>
            <a:pPr lvl="3"/>
            <a:r>
              <a:rPr lang="en-US" altLang="id-ID" smtClean="0"/>
              <a:t>Fourth level</a:t>
            </a:r>
          </a:p>
          <a:p>
            <a:pPr lvl="4"/>
            <a:r>
              <a:rPr lang="en-US" altLang="id-ID" smtClean="0"/>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defRPr>
            </a:lvl1pPr>
          </a:lstStyle>
          <a:p>
            <a:pPr>
              <a:defRPr/>
            </a:pPr>
            <a:fld id="{36AB7364-985D-4C53-AC80-F5783C093556}" type="datetimeFigureOut">
              <a:rPr lang="id-ID"/>
              <a:pPr>
                <a:defRPr/>
              </a:pPr>
              <a:t>22/05/2017</a:t>
            </a:fld>
            <a:endParaRPr lang="id-ID"/>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defRPr>
            </a:lvl1pPr>
          </a:lstStyle>
          <a:p>
            <a:pPr>
              <a:defRPr/>
            </a:pPr>
            <a:endParaRPr lang="id-ID"/>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032" name="Straight Connector 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34" name="Straight Connector 1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400" b="1">
                <a:solidFill>
                  <a:srgbClr val="FFFFFF"/>
                </a:solidFill>
                <a:latin typeface="Century Schoolbook" pitchFamily="18" charset="0"/>
              </a:defRPr>
            </a:lvl1pPr>
          </a:lstStyle>
          <a:p>
            <a:fld id="{B373C6C9-A12E-4415-8931-40AD3AB21D89}" type="slidenum">
              <a:rPr lang="id-ID" altLang="id-ID"/>
              <a:pPr/>
              <a:t>‹#›</a:t>
            </a:fld>
            <a:endParaRPr lang="id-ID" altLang="id-ID"/>
          </a:p>
        </p:txBody>
      </p:sp>
    </p:spTree>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77" r:id="rId4"/>
    <p:sldLayoutId id="2147483878" r:id="rId5"/>
    <p:sldLayoutId id="2147483885" r:id="rId6"/>
    <p:sldLayoutId id="2147483879" r:id="rId7"/>
    <p:sldLayoutId id="2147483886" r:id="rId8"/>
    <p:sldLayoutId id="2147483887" r:id="rId9"/>
    <p:sldLayoutId id="2147483880" r:id="rId10"/>
    <p:sldLayoutId id="2147483881" r:id="rId11"/>
  </p:sldLayoutIdLst>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sz="2400"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sz="20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3125" y="1785938"/>
            <a:ext cx="6215063" cy="1227137"/>
          </a:xfrm>
        </p:spPr>
        <p:txBody>
          <a:bodyPr>
            <a:noAutofit/>
          </a:bodyPr>
          <a:lstStyle/>
          <a:p>
            <a:pPr eaLnBrk="1" fontAlgn="auto" hangingPunct="1">
              <a:spcAft>
                <a:spcPts val="0"/>
              </a:spcAft>
              <a:defRPr/>
            </a:pPr>
            <a:r>
              <a:rPr lang="id-ID" dirty="0" smtClean="0"/>
              <a:t>RIGHTS &amp; EMPOWERMENT</a:t>
            </a:r>
            <a:r>
              <a:rPr lang="en-US" dirty="0" smtClean="0"/>
              <a:t> WORKING GROUP</a:t>
            </a:r>
            <a:endParaRPr lang="id-ID" dirty="0"/>
          </a:p>
        </p:txBody>
      </p:sp>
      <p:sp>
        <p:nvSpPr>
          <p:cNvPr id="9219" name="Subtitle 3"/>
          <p:cNvSpPr>
            <a:spLocks noGrp="1"/>
          </p:cNvSpPr>
          <p:nvPr>
            <p:ph type="subTitle" idx="1"/>
          </p:nvPr>
        </p:nvSpPr>
        <p:spPr>
          <a:xfrm>
            <a:off x="2286000" y="5003800"/>
            <a:ext cx="6172200" cy="1371600"/>
          </a:xfrm>
        </p:spPr>
        <p:txBody>
          <a:bodyPr/>
          <a:lstStyle/>
          <a:p>
            <a:endParaRPr lang="en-US" altLang="id-ID"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SRHR/FP Services</a:t>
            </a:r>
            <a:endParaRPr lang="en-US" dirty="0"/>
          </a:p>
        </p:txBody>
      </p:sp>
      <p:sp>
        <p:nvSpPr>
          <p:cNvPr id="18435" name="Content Placeholder 2"/>
          <p:cNvSpPr>
            <a:spLocks noGrp="1"/>
          </p:cNvSpPr>
          <p:nvPr>
            <p:ph sz="quarter" idx="1"/>
          </p:nvPr>
        </p:nvSpPr>
        <p:spPr>
          <a:xfrm>
            <a:off x="457200" y="1600200"/>
            <a:ext cx="7467600" cy="4873625"/>
          </a:xfrm>
        </p:spPr>
        <p:txBody>
          <a:bodyPr/>
          <a:lstStyle/>
          <a:p>
            <a:r>
              <a:rPr lang="id-ID" altLang="id-ID" smtClean="0"/>
              <a:t>Lack of awareness/empathy to women’s health issues (safe abortion, child marriage, Adolescents SRHR).</a:t>
            </a:r>
            <a:endParaRPr lang="en-US" altLang="id-ID" smtClean="0"/>
          </a:p>
          <a:p>
            <a:r>
              <a:rPr lang="id-ID" altLang="id-ID" smtClean="0"/>
              <a:t>Counseling is part of FP services but it tends to lead and advise the client to use certain methods.</a:t>
            </a:r>
          </a:p>
          <a:p>
            <a:pPr lvl="1"/>
            <a:r>
              <a:rPr lang="en-US" altLang="id-ID" sz="2000" smtClean="0"/>
              <a:t>“</a:t>
            </a:r>
            <a:r>
              <a:rPr lang="en-US" altLang="id-ID" sz="2000" i="1" smtClean="0"/>
              <a:t>Begitu tiba di Poli, biasanya langsung ditimbang berat badannya, lalu ditensi.  Selanjutnya baru disuntik KB.  Bidan tidak banyak menjelaskan mengenai kontrasepsi itu sendiri.” (R,P,L)</a:t>
            </a:r>
            <a:endParaRPr lang="en-US" altLang="id-ID" sz="2000" smtClean="0"/>
          </a:p>
          <a:p>
            <a:endParaRPr lang="id-ID" altLang="id-ID" smtClean="0"/>
          </a:p>
          <a:p>
            <a:endParaRPr lang="id-ID" altLang="id-ID" smtClean="0"/>
          </a:p>
          <a:p>
            <a:endParaRPr lang="en-US" altLang="id-ID"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FP Logistics</a:t>
            </a:r>
            <a:endParaRPr lang="en-US" dirty="0"/>
          </a:p>
        </p:txBody>
      </p:sp>
      <p:sp>
        <p:nvSpPr>
          <p:cNvPr id="19459" name="Content Placeholder 2"/>
          <p:cNvSpPr>
            <a:spLocks noGrp="1"/>
          </p:cNvSpPr>
          <p:nvPr>
            <p:ph sz="quarter" idx="1"/>
          </p:nvPr>
        </p:nvSpPr>
        <p:spPr>
          <a:xfrm>
            <a:off x="457200" y="1600200"/>
            <a:ext cx="7467600" cy="4873625"/>
          </a:xfrm>
        </p:spPr>
        <p:txBody>
          <a:bodyPr/>
          <a:lstStyle/>
          <a:p>
            <a:r>
              <a:rPr lang="id-ID" altLang="id-ID" smtClean="0"/>
              <a:t>FP logistic  is not always reliable to secure contraceptive demand. </a:t>
            </a:r>
            <a:endParaRPr lang="en-US" altLang="id-ID" smtClean="0"/>
          </a:p>
          <a:p>
            <a:pPr lvl="1">
              <a:buFont typeface="Wingdings 2" pitchFamily="18" charset="2"/>
              <a:buNone/>
            </a:pPr>
            <a:r>
              <a:rPr lang="id-ID" altLang="id-ID" sz="2000" i="1" smtClean="0"/>
              <a:t>“</a:t>
            </a:r>
            <a:r>
              <a:rPr lang="da-DK" altLang="id-ID" sz="2000" i="1" smtClean="0"/>
              <a:t>Semua jenis kontrasepsi tersedia: Kondom, Pil, Suntik 3 bulanan (Depoprovera yang tidak mengganggu ASI), Depoprogestin, Cyclofem (untuk 1 bulan) juga IUD dan Implant yang sedang banyak didrop oleh BKKBN. Jika ada peminat Sterilisasi, maka klien tersebut dirujuk ke RSD.</a:t>
            </a:r>
            <a:r>
              <a:rPr lang="id-ID" altLang="id-ID" sz="2000" i="1" smtClean="0"/>
              <a:t>” (AAD)</a:t>
            </a:r>
            <a:endParaRPr lang="id-ID" altLang="id-ID" sz="2000" smtClean="0"/>
          </a:p>
          <a:p>
            <a:pPr lvl="1">
              <a:buFont typeface="Wingdings 2" pitchFamily="18" charset="2"/>
              <a:buNone/>
            </a:pPr>
            <a:r>
              <a:rPr lang="id-ID" altLang="id-ID" sz="2000" i="1" smtClean="0"/>
              <a:t>“Perencanaan pengadaan alkon dilakukan dengan melihat kecenderungan pemakaian alkon selama 6 bulan yang lalu, lalu dilihat sisa stok yang masih ada. Akhir-akhir ini sedang banyak dropping IUD dan Implant dari BKKBN meskipun tidak dipesan sebanyak yang diberikan.” (AAD)</a:t>
            </a:r>
            <a:endParaRPr lang="en-US" altLang="id-ID" sz="20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6925"/>
          </a:xfrm>
        </p:spPr>
        <p:txBody>
          <a:bodyPr/>
          <a:lstStyle/>
          <a:p>
            <a:pPr>
              <a:defRPr/>
            </a:pPr>
            <a:r>
              <a:rPr lang="en-US" dirty="0" smtClean="0"/>
              <a:t>Community Empowerment </a:t>
            </a:r>
            <a:endParaRPr lang="en-US" dirty="0"/>
          </a:p>
        </p:txBody>
      </p:sp>
      <p:sp>
        <p:nvSpPr>
          <p:cNvPr id="20483" name="Content Placeholder 2"/>
          <p:cNvSpPr>
            <a:spLocks noGrp="1"/>
          </p:cNvSpPr>
          <p:nvPr>
            <p:ph sz="quarter" idx="1"/>
          </p:nvPr>
        </p:nvSpPr>
        <p:spPr>
          <a:xfrm>
            <a:off x="457200" y="1214438"/>
            <a:ext cx="7900988" cy="5259387"/>
          </a:xfrm>
        </p:spPr>
        <p:txBody>
          <a:bodyPr/>
          <a:lstStyle/>
          <a:p>
            <a:r>
              <a:rPr lang="id-ID" altLang="id-ID" smtClean="0"/>
              <a:t>Still lack of comprehensive/essential knowledge of contraceptive methods</a:t>
            </a:r>
            <a:endParaRPr lang="en-US" altLang="id-ID" smtClean="0"/>
          </a:p>
          <a:p>
            <a:pPr lvl="1">
              <a:buFont typeface="Wingdings 2" pitchFamily="18" charset="2"/>
              <a:buNone/>
            </a:pPr>
            <a:r>
              <a:rPr lang="id-ID" altLang="id-ID" sz="2000" i="1" smtClean="0"/>
              <a:t>“Saya tidak tahu kepanjangan KB, agar tidak hamil terlalu cepat. “ (M,P,L)</a:t>
            </a:r>
            <a:endParaRPr lang="en-US" altLang="id-ID" sz="2000" smtClean="0"/>
          </a:p>
          <a:p>
            <a:pPr lvl="1">
              <a:buFont typeface="Wingdings 2" pitchFamily="18" charset="2"/>
              <a:buNone/>
            </a:pPr>
            <a:r>
              <a:rPr lang="id-ID" altLang="id-ID" sz="2000" i="1" smtClean="0"/>
              <a:t>“Pil diminum setelah berhubungan kalau tidak berhubungan tidak diminum. “ (M,L,M)</a:t>
            </a:r>
            <a:endParaRPr lang="id-ID" altLang="id-ID" sz="2000" smtClean="0"/>
          </a:p>
          <a:p>
            <a:r>
              <a:rPr lang="id-ID" altLang="id-ID" smtClean="0"/>
              <a:t>Women experienced side effects, but keep using contraceptives (pills and injectables)</a:t>
            </a:r>
          </a:p>
          <a:p>
            <a:r>
              <a:rPr lang="id-ID" altLang="id-ID" smtClean="0"/>
              <a:t>They are quite satisfied with Puskesmas services, however, they expected to get more information and share of  experiences and complaints during counseling.</a:t>
            </a:r>
            <a:endParaRPr lang="en-US" altLang="id-ID" smtClean="0"/>
          </a:p>
          <a:p>
            <a:r>
              <a:rPr lang="id-ID" altLang="id-ID" smtClean="0"/>
              <a:t>Short term method</a:t>
            </a:r>
            <a:r>
              <a:rPr lang="en-US" altLang="id-ID" smtClean="0"/>
              <a:t>s</a:t>
            </a:r>
            <a:r>
              <a:rPr lang="id-ID" altLang="id-ID" smtClean="0"/>
              <a:t> (pills, injectable)</a:t>
            </a:r>
            <a:r>
              <a:rPr lang="en-US" altLang="id-ID" smtClean="0"/>
              <a:t> are</a:t>
            </a:r>
            <a:r>
              <a:rPr lang="id-ID" altLang="id-ID" smtClean="0"/>
              <a:t>preferable</a:t>
            </a:r>
            <a:r>
              <a:rPr lang="en-US" altLang="id-ID" smtClean="0"/>
              <a:t> among married couples</a:t>
            </a:r>
            <a:r>
              <a:rPr lang="id-ID" altLang="id-ID" smtClean="0"/>
              <a:t>; condom is very rare</a:t>
            </a:r>
          </a:p>
          <a:p>
            <a:endParaRPr lang="en-US" altLang="id-ID"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6925"/>
          </a:xfrm>
        </p:spPr>
        <p:txBody>
          <a:bodyPr/>
          <a:lstStyle/>
          <a:p>
            <a:pPr>
              <a:defRPr/>
            </a:pPr>
            <a:r>
              <a:rPr lang="en-US" dirty="0" smtClean="0"/>
              <a:t>Community Empowerment</a:t>
            </a:r>
            <a:endParaRPr lang="en-US" dirty="0"/>
          </a:p>
        </p:txBody>
      </p:sp>
      <p:sp>
        <p:nvSpPr>
          <p:cNvPr id="21507" name="Content Placeholder 2"/>
          <p:cNvSpPr>
            <a:spLocks noGrp="1"/>
          </p:cNvSpPr>
          <p:nvPr>
            <p:ph sz="quarter" idx="1"/>
          </p:nvPr>
        </p:nvSpPr>
        <p:spPr>
          <a:xfrm>
            <a:off x="457200" y="1357313"/>
            <a:ext cx="7972425" cy="5116512"/>
          </a:xfrm>
        </p:spPr>
        <p:txBody>
          <a:bodyPr/>
          <a:lstStyle/>
          <a:p>
            <a:r>
              <a:rPr lang="id-ID" altLang="id-ID" smtClean="0"/>
              <a:t>Some male informants had limited knowledge about male contraceptives.</a:t>
            </a:r>
          </a:p>
          <a:p>
            <a:r>
              <a:rPr lang="en-US" altLang="id-ID" smtClean="0"/>
              <a:t>Source of FP information for married women/men:  health providers, especially midwives (16).</a:t>
            </a:r>
          </a:p>
          <a:p>
            <a:r>
              <a:rPr lang="en-US" altLang="id-ID" smtClean="0"/>
              <a:t>Religious &amp; community leaders in Bali are more permissive toward any contraceptive methods</a:t>
            </a:r>
          </a:p>
          <a:p>
            <a:pPr lvl="1">
              <a:buFont typeface="Wingdings 2" pitchFamily="18" charset="2"/>
              <a:buNone/>
            </a:pPr>
            <a:r>
              <a:rPr lang="id-ID" altLang="id-ID" i="1" smtClean="0"/>
              <a:t>“</a:t>
            </a:r>
            <a:r>
              <a:rPr lang="id-ID" altLang="id-ID" sz="2000" i="1" smtClean="0"/>
              <a:t>Semua metode sesuai dengan ajaran agama Hindu, oleh karena disini ber KB bisa menunda kehamilan, menjarangkan hamil atau stop tidak ingin hamil lagi. Ibu-ibu bisa menjaga kesehatan dan berbakti pada Tuhan Yang Maha Esa.”(NL)</a:t>
            </a:r>
            <a:endParaRPr lang="en-US" altLang="id-ID" sz="2000" i="1" smtClean="0"/>
          </a:p>
          <a:p>
            <a:r>
              <a:rPr lang="id-ID" altLang="id-ID" smtClean="0"/>
              <a:t>Among 3 (three) areas study, premarital intercource is prominent in Bali. About 50 percent male used condom</a:t>
            </a:r>
          </a:p>
          <a:p>
            <a:pPr>
              <a:buFont typeface="Wingdings" pitchFamily="2" charset="2"/>
              <a:buNone/>
            </a:pPr>
            <a:endParaRPr lang="en-US" altLang="id-ID" smtClean="0"/>
          </a:p>
          <a:p>
            <a:endParaRPr lang="en-US" altLang="id-ID"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id-ID" sz="3200" dirty="0" smtClean="0"/>
              <a:t>Discussion &amp; Recommendation</a:t>
            </a:r>
            <a:endParaRPr lang="id-ID" sz="3200" dirty="0"/>
          </a:p>
        </p:txBody>
      </p:sp>
      <p:sp>
        <p:nvSpPr>
          <p:cNvPr id="3" name="Content Placeholder 2"/>
          <p:cNvSpPr>
            <a:spLocks noGrp="1"/>
          </p:cNvSpPr>
          <p:nvPr>
            <p:ph idx="1"/>
          </p:nvPr>
        </p:nvSpPr>
        <p:spPr>
          <a:xfrm>
            <a:off x="457200" y="1600200"/>
            <a:ext cx="7467600" cy="4873625"/>
          </a:xfrm>
        </p:spPr>
        <p:txBody>
          <a:bodyPr>
            <a:normAutofit fontScale="92500"/>
          </a:bodyPr>
          <a:lstStyle/>
          <a:p>
            <a:pPr eaLnBrk="1" hangingPunct="1">
              <a:defRPr/>
            </a:pPr>
            <a:r>
              <a:rPr lang="id-ID" dirty="0" smtClean="0"/>
              <a:t>More active involvement of FP personel is expected especially for community empowerment. </a:t>
            </a:r>
          </a:p>
          <a:p>
            <a:pPr>
              <a:defRPr/>
            </a:pPr>
            <a:r>
              <a:rPr lang="id-ID" dirty="0" smtClean="0"/>
              <a:t>Health providers needs to be upgraded/refreshe</a:t>
            </a:r>
            <a:r>
              <a:rPr lang="en-US" dirty="0" smtClean="0"/>
              <a:t>d</a:t>
            </a:r>
            <a:r>
              <a:rPr lang="id-ID" dirty="0" smtClean="0"/>
              <a:t> (knowledge &amp; skills)</a:t>
            </a:r>
          </a:p>
          <a:p>
            <a:pPr>
              <a:defRPr/>
            </a:pPr>
            <a:r>
              <a:rPr lang="en-US" dirty="0" smtClean="0"/>
              <a:t>Need c</a:t>
            </a:r>
            <a:r>
              <a:rPr lang="id-ID" dirty="0" smtClean="0"/>
              <a:t>lear policy division between MOH and BKKBN in RH</a:t>
            </a:r>
            <a:r>
              <a:rPr lang="en-US" dirty="0" smtClean="0"/>
              <a:t>. </a:t>
            </a:r>
            <a:r>
              <a:rPr lang="id-ID" dirty="0" smtClean="0"/>
              <a:t>Coordination among BKKBN, MOH, and related authorities/stakeholder for effective implementation, especially at district level. </a:t>
            </a:r>
            <a:endParaRPr lang="en-US" dirty="0" smtClean="0"/>
          </a:p>
          <a:p>
            <a:pPr>
              <a:defRPr/>
            </a:pPr>
            <a:r>
              <a:rPr lang="en-US" dirty="0" smtClean="0"/>
              <a:t>Government must guarantee the availability of contraceptives according to the community demand</a:t>
            </a:r>
          </a:p>
          <a:p>
            <a:pPr>
              <a:defRPr/>
            </a:pPr>
            <a:r>
              <a:rPr lang="en-US" dirty="0" smtClean="0"/>
              <a:t>Reconsider the need of regulation that allow the </a:t>
            </a:r>
            <a:r>
              <a:rPr lang="en-US" smtClean="0"/>
              <a:t>unmarried couple to </a:t>
            </a:r>
            <a:r>
              <a:rPr lang="en-US" dirty="0" smtClean="0"/>
              <a:t>access the contraceptive methods</a:t>
            </a:r>
            <a:endParaRPr lang="id-ID" dirty="0" smtClean="0"/>
          </a:p>
          <a:p>
            <a:pPr marL="0" indent="0">
              <a:buFont typeface="Wingdings" pitchFamily="2" charset="2"/>
              <a:buNone/>
              <a:defRPr/>
            </a:pPr>
            <a:endParaRPr lang="id-ID"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id-ID" dirty="0" smtClean="0"/>
              <a:t>Tindak lanjut</a:t>
            </a:r>
            <a:endParaRPr lang="id-ID" dirty="0"/>
          </a:p>
        </p:txBody>
      </p:sp>
      <p:sp>
        <p:nvSpPr>
          <p:cNvPr id="23555" name="Content Placeholder 2"/>
          <p:cNvSpPr>
            <a:spLocks noGrp="1"/>
          </p:cNvSpPr>
          <p:nvPr>
            <p:ph sz="quarter" idx="1"/>
          </p:nvPr>
        </p:nvSpPr>
        <p:spPr>
          <a:xfrm>
            <a:off x="457200" y="1600200"/>
            <a:ext cx="7467600" cy="4873625"/>
          </a:xfrm>
        </p:spPr>
        <p:txBody>
          <a:bodyPr/>
          <a:lstStyle/>
          <a:p>
            <a:r>
              <a:rPr lang="id-ID" altLang="id-ID" sz="2800" smtClean="0"/>
              <a:t>Menjalin komitmen &amp; koordinasi bersama</a:t>
            </a:r>
          </a:p>
          <a:p>
            <a:r>
              <a:rPr lang="id-ID" altLang="id-ID" sz="2800" smtClean="0"/>
              <a:t>Berbasis tujuan bersama </a:t>
            </a:r>
            <a:r>
              <a:rPr lang="id-ID" altLang="id-ID" sz="2800" b="1" i="1" smtClean="0"/>
              <a:t>“TRUST” </a:t>
            </a:r>
            <a:r>
              <a:rPr lang="id-ID" altLang="id-ID" sz="2800" smtClean="0"/>
              <a:t>&amp;</a:t>
            </a:r>
            <a:r>
              <a:rPr lang="id-ID" altLang="id-ID" sz="2800" b="1" i="1" smtClean="0"/>
              <a:t> </a:t>
            </a:r>
            <a:r>
              <a:rPr lang="id-ID" altLang="id-ID" sz="2800" smtClean="0"/>
              <a:t>keterbukaan</a:t>
            </a:r>
          </a:p>
          <a:p>
            <a:r>
              <a:rPr lang="id-ID" altLang="id-ID" sz="2800" smtClean="0"/>
              <a:t>Menyepakati tujuan baru bersama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38" y="2714625"/>
            <a:ext cx="3400425" cy="1143000"/>
          </a:xfrm>
        </p:spPr>
        <p:txBody>
          <a:bodyPr/>
          <a:lstStyle/>
          <a:p>
            <a:pPr>
              <a:defRPr/>
            </a:pPr>
            <a:r>
              <a:rPr lang="en-US" dirty="0" smtClean="0"/>
              <a:t>TERIMA KASIH</a:t>
            </a:r>
            <a:endParaRPr lang="id-ID" dirty="0"/>
          </a:p>
        </p:txBody>
      </p:sp>
      <p:pic>
        <p:nvPicPr>
          <p:cNvPr id="21507" name="Content Placeholder 3" descr="IMG-20150630-WA0014.jpg"/>
          <p:cNvPicPr>
            <a:picLocks noGrp="1" noChangeAspect="1"/>
          </p:cNvPicPr>
          <p:nvPr>
            <p:ph sz="quarter" idx="1"/>
          </p:nvPr>
        </p:nvPicPr>
        <p:blipFill>
          <a:blip r:embed="rId2"/>
          <a:srcRect/>
          <a:stretch>
            <a:fillRect/>
          </a:stretch>
        </p:blipFill>
        <p:spPr>
          <a:xfrm>
            <a:off x="4786314" y="1714488"/>
            <a:ext cx="2500314" cy="3000396"/>
          </a:xfrm>
          <a:effectLst>
            <a:softEdge rad="1125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3412"/>
          </a:xfrm>
        </p:spPr>
        <p:txBody>
          <a:bodyPr/>
          <a:lstStyle/>
          <a:p>
            <a:pPr eaLnBrk="1" fontAlgn="auto" hangingPunct="1">
              <a:spcAft>
                <a:spcPts val="0"/>
              </a:spcAft>
              <a:defRPr/>
            </a:pPr>
            <a:r>
              <a:rPr lang="id-ID" dirty="0" smtClean="0"/>
              <a:t>Background</a:t>
            </a:r>
            <a:endParaRPr lang="id-ID" dirty="0"/>
          </a:p>
        </p:txBody>
      </p:sp>
      <p:sp>
        <p:nvSpPr>
          <p:cNvPr id="10243" name="Content Placeholder 2"/>
          <p:cNvSpPr>
            <a:spLocks noGrp="1"/>
          </p:cNvSpPr>
          <p:nvPr>
            <p:ph sz="quarter" idx="1"/>
          </p:nvPr>
        </p:nvSpPr>
        <p:spPr>
          <a:xfrm>
            <a:off x="457200" y="1196975"/>
            <a:ext cx="8229600" cy="5400675"/>
          </a:xfrm>
        </p:spPr>
        <p:txBody>
          <a:bodyPr/>
          <a:lstStyle/>
          <a:p>
            <a:pPr eaLnBrk="1" hangingPunct="1"/>
            <a:r>
              <a:rPr lang="id-ID" altLang="id-ID" smtClean="0"/>
              <a:t>Task of WG 2 :                                                                              To identify  the current barriers that prevent women from their right to exercise access to FP information and services to meet their reproductive goals (policy, health system barriers, social&amp; cultural) </a:t>
            </a:r>
          </a:p>
          <a:p>
            <a:pPr eaLnBrk="1" hangingPunct="1"/>
            <a:endParaRPr lang="id-ID" altLang="id-ID" smtClean="0"/>
          </a:p>
          <a:p>
            <a:pPr eaLnBrk="1" hangingPunct="1"/>
            <a:r>
              <a:rPr lang="id-ID" altLang="id-ID" smtClean="0"/>
              <a:t>Supported by the Ford Foundation, the WG2 has conducted a KAP survey in Jakarta, Bali and Lombok :</a:t>
            </a:r>
          </a:p>
          <a:p>
            <a:pPr marL="881063" lvl="1" indent="-514350" eaLnBrk="1" hangingPunct="1">
              <a:buFont typeface="Century Schoolbook" pitchFamily="18" charset="0"/>
              <a:buAutoNum type="alphaLcPeriod"/>
            </a:pPr>
            <a:r>
              <a:rPr lang="en-US" altLang="id-ID" smtClean="0"/>
              <a:t>Methods:</a:t>
            </a:r>
            <a:r>
              <a:rPr lang="id-ID" altLang="id-ID" smtClean="0"/>
              <a:t> </a:t>
            </a:r>
            <a:r>
              <a:rPr lang="en-US" altLang="id-ID" smtClean="0"/>
              <a:t>Qualitative using </a:t>
            </a:r>
            <a:r>
              <a:rPr lang="id-ID" altLang="id-ID" smtClean="0"/>
              <a:t>semi-structured questionaire</a:t>
            </a:r>
          </a:p>
          <a:p>
            <a:pPr marL="881063" lvl="1" indent="-514350" eaLnBrk="1" hangingPunct="1">
              <a:buFont typeface="Century Schoolbook" pitchFamily="18" charset="0"/>
              <a:buAutoNum type="alphaLcPeriod"/>
            </a:pPr>
            <a:r>
              <a:rPr lang="en-US" altLang="id-ID" smtClean="0"/>
              <a:t>Informants (145)</a:t>
            </a:r>
            <a:r>
              <a:rPr lang="id-ID" altLang="id-ID" smtClean="0"/>
              <a:t>: decision maker, health care providers, religious &amp; community leaders, community (male, female, adolescen</a:t>
            </a:r>
            <a:r>
              <a:rPr lang="en-US" altLang="id-ID" smtClean="0"/>
              <a:t>ts</a:t>
            </a:r>
            <a:r>
              <a:rPr lang="id-ID" altLang="id-ID" smtClean="0"/>
              <a:t>)</a:t>
            </a:r>
            <a:r>
              <a:rPr lang="en-US" altLang="id-ID" smtClean="0"/>
              <a:t>. Age ranged from 15 – 64 years old and level of education from elementary school up to magister.</a:t>
            </a:r>
            <a:endParaRPr lang="id-ID" altLang="id-ID" smtClean="0"/>
          </a:p>
          <a:p>
            <a:pPr eaLnBrk="1" hangingPunct="1">
              <a:buFont typeface="Wingdings" pitchFamily="2" charset="2"/>
              <a:buNone/>
            </a:pPr>
            <a:endParaRPr lang="id-ID" altLang="id-ID"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rmAutofit fontScale="90000"/>
          </a:bodyPr>
          <a:lstStyle/>
          <a:p>
            <a:pPr>
              <a:defRPr/>
            </a:pPr>
            <a:r>
              <a:rPr lang="id-ID" dirty="0" smtClean="0"/>
              <a:t>The History of </a:t>
            </a:r>
            <a:r>
              <a:rPr lang="en-US" dirty="0" smtClean="0"/>
              <a:t>SRHR/</a:t>
            </a:r>
            <a:r>
              <a:rPr lang="id-ID" dirty="0" smtClean="0"/>
              <a:t>FP</a:t>
            </a:r>
            <a:r>
              <a:rPr lang="en-US" dirty="0" smtClean="0"/>
              <a:t> - International</a:t>
            </a:r>
            <a:endParaRPr lang="en-US" dirty="0"/>
          </a:p>
        </p:txBody>
      </p:sp>
      <p:graphicFrame>
        <p:nvGraphicFramePr>
          <p:cNvPr id="4" name="Content Placeholder 3"/>
          <p:cNvGraphicFramePr>
            <a:graphicFrameLocks noGrp="1"/>
          </p:cNvGraphicFramePr>
          <p:nvPr>
            <p:ph sz="quarter" idx="1"/>
          </p:nvPr>
        </p:nvGraphicFramePr>
        <p:xfrm>
          <a:off x="457200" y="1357298"/>
          <a:ext cx="7467600" cy="5116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id-ID" dirty="0" smtClean="0"/>
              <a:t>The History of </a:t>
            </a:r>
            <a:r>
              <a:rPr lang="en-US" dirty="0" smtClean="0"/>
              <a:t>SRHR/</a:t>
            </a:r>
            <a:r>
              <a:rPr lang="id-ID" dirty="0" smtClean="0"/>
              <a:t>FP</a:t>
            </a:r>
            <a:r>
              <a:rPr lang="en-US" dirty="0" smtClean="0"/>
              <a:t> - national</a:t>
            </a:r>
            <a:endParaRPr lang="en-US" dirty="0"/>
          </a:p>
        </p:txBody>
      </p:sp>
      <p:graphicFrame>
        <p:nvGraphicFramePr>
          <p:cNvPr id="4" name="Content Placeholder 3"/>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SRHR/FP Situation in the Country</a:t>
            </a:r>
            <a:endParaRPr lang="en-US" dirty="0"/>
          </a:p>
        </p:txBody>
      </p:sp>
      <p:graphicFrame>
        <p:nvGraphicFramePr>
          <p:cNvPr id="4" name="Content Placeholder 3"/>
          <p:cNvGraphicFramePr>
            <a:graphicFrameLocks noGrp="1"/>
          </p:cNvGraphicFramePr>
          <p:nvPr>
            <p:ph sz="quarter" idx="1"/>
          </p:nvPr>
        </p:nvGraphicFramePr>
        <p:xfrm>
          <a:off x="457200" y="1600200"/>
          <a:ext cx="7686675" cy="4333877"/>
        </p:xfrm>
        <a:graphic>
          <a:graphicData uri="http://schemas.openxmlformats.org/drawingml/2006/table">
            <a:tbl>
              <a:tblPr firstRow="1" bandRow="1">
                <a:tableStyleId>{5C22544A-7EE6-4342-B048-85BDC9FD1C3A}</a:tableStyleId>
              </a:tblPr>
              <a:tblGrid>
                <a:gridCol w="5900731"/>
                <a:gridCol w="1785944"/>
              </a:tblGrid>
              <a:tr h="370894">
                <a:tc>
                  <a:txBody>
                    <a:bodyPr/>
                    <a:lstStyle/>
                    <a:p>
                      <a:endParaRPr lang="en-US" sz="1800" dirty="0"/>
                    </a:p>
                  </a:txBody>
                  <a:tcPr marT="45727" marB="45727"/>
                </a:tc>
                <a:tc>
                  <a:txBody>
                    <a:bodyPr/>
                    <a:lstStyle/>
                    <a:p>
                      <a:endParaRPr lang="en-US" sz="1800"/>
                    </a:p>
                  </a:txBody>
                  <a:tcPr marT="45727" marB="45727"/>
                </a:tc>
              </a:tr>
              <a:tr h="502994">
                <a:tc>
                  <a:txBody>
                    <a:bodyPr/>
                    <a:lstStyle/>
                    <a:p>
                      <a:r>
                        <a:rPr kumimoji="0" lang="en-US" sz="1800" kern="1200" baseline="0" dirty="0" smtClean="0">
                          <a:solidFill>
                            <a:schemeClr val="dk1"/>
                          </a:solidFill>
                          <a:latin typeface="+mn-lt"/>
                          <a:ea typeface="+mn-ea"/>
                          <a:cs typeface="+mn-cs"/>
                        </a:rPr>
                        <a:t>National Population Growth Rate (percent per year)</a:t>
                      </a:r>
                    </a:p>
                  </a:txBody>
                  <a:tcPr marT="45727" marB="45727"/>
                </a:tc>
                <a:tc>
                  <a:txBody>
                    <a:bodyPr/>
                    <a:lstStyle/>
                    <a:p>
                      <a:r>
                        <a:rPr kumimoji="0" lang="en-US" sz="1800" kern="1200" baseline="0" dirty="0" smtClean="0">
                          <a:solidFill>
                            <a:schemeClr val="dk1"/>
                          </a:solidFill>
                          <a:latin typeface="+mn-lt"/>
                          <a:ea typeface="+mn-ea"/>
                          <a:cs typeface="+mn-cs"/>
                        </a:rPr>
                        <a:t>1.49 </a:t>
                      </a:r>
                      <a:endParaRPr kumimoji="0" lang="en-US" sz="900" kern="1200" baseline="0" dirty="0" smtClean="0">
                        <a:solidFill>
                          <a:schemeClr val="dk1"/>
                        </a:solidFill>
                        <a:latin typeface="+mn-lt"/>
                        <a:ea typeface="+mn-ea"/>
                        <a:cs typeface="+mn-cs"/>
                      </a:endParaRPr>
                    </a:p>
                    <a:p>
                      <a:r>
                        <a:rPr kumimoji="0" lang="en-US" sz="900" kern="1200" baseline="0" dirty="0" smtClean="0">
                          <a:solidFill>
                            <a:schemeClr val="dk1"/>
                          </a:solidFill>
                          <a:latin typeface="+mn-lt"/>
                          <a:ea typeface="+mn-ea"/>
                          <a:cs typeface="+mn-cs"/>
                        </a:rPr>
                        <a:t>(Population Census 2010)</a:t>
                      </a:r>
                      <a:endParaRPr kumimoji="0" lang="en-US" sz="1800" kern="1200" baseline="0" dirty="0" smtClean="0">
                        <a:solidFill>
                          <a:schemeClr val="dk1"/>
                        </a:solidFill>
                        <a:latin typeface="+mn-lt"/>
                        <a:ea typeface="+mn-ea"/>
                        <a:cs typeface="+mn-cs"/>
                      </a:endParaRPr>
                    </a:p>
                  </a:txBody>
                  <a:tcPr marT="45727" marB="45727"/>
                </a:tc>
              </a:tr>
              <a:tr h="442025">
                <a:tc>
                  <a:txBody>
                    <a:bodyPr/>
                    <a:lstStyle/>
                    <a:p>
                      <a:r>
                        <a:rPr lang="en-US" sz="1400" baseline="0" dirty="0" smtClean="0">
                          <a:latin typeface="Arial"/>
                        </a:rPr>
                        <a:t>TFR (birth per woman)</a:t>
                      </a:r>
                      <a:endParaRPr lang="en-US" sz="1800" dirty="0"/>
                    </a:p>
                  </a:txBody>
                  <a:tcPr marT="45727" marB="45727"/>
                </a:tc>
                <a:tc>
                  <a:txBody>
                    <a:bodyPr/>
                    <a:lstStyle/>
                    <a:p>
                      <a:r>
                        <a:rPr lang="en-US" sz="1400" baseline="0" dirty="0" smtClean="0">
                          <a:latin typeface="Arial"/>
                        </a:rPr>
                        <a:t>2.6 </a:t>
                      </a:r>
                      <a:endParaRPr kumimoji="0" lang="en-US" sz="900" kern="1200" baseline="0" dirty="0" smtClean="0">
                        <a:solidFill>
                          <a:schemeClr val="dk1"/>
                        </a:solidFill>
                        <a:latin typeface="+mn-lt"/>
                        <a:ea typeface="+mn-ea"/>
                        <a:cs typeface="+mn-cs"/>
                      </a:endParaRPr>
                    </a:p>
                    <a:p>
                      <a:r>
                        <a:rPr kumimoji="0" lang="en-US" sz="900" kern="1200" baseline="0" dirty="0" smtClean="0">
                          <a:solidFill>
                            <a:schemeClr val="dk1"/>
                          </a:solidFill>
                          <a:latin typeface="+mn-lt"/>
                          <a:ea typeface="+mn-ea"/>
                          <a:cs typeface="+mn-cs"/>
                        </a:rPr>
                        <a:t>(IDHS 2012)</a:t>
                      </a:r>
                      <a:endParaRPr lang="en-US" sz="1800" dirty="0"/>
                    </a:p>
                  </a:txBody>
                  <a:tcPr marT="45727" marB="45727"/>
                </a:tc>
              </a:tr>
              <a:tr h="502994">
                <a:tc>
                  <a:txBody>
                    <a:bodyPr/>
                    <a:lstStyle/>
                    <a:p>
                      <a:r>
                        <a:rPr kumimoji="0" lang="en-US" sz="1800" kern="1200" baseline="0" dirty="0" smtClean="0">
                          <a:solidFill>
                            <a:schemeClr val="dk1"/>
                          </a:solidFill>
                          <a:latin typeface="+mn-lt"/>
                          <a:ea typeface="+mn-ea"/>
                          <a:cs typeface="+mn-cs"/>
                        </a:rPr>
                        <a:t>CPR on Modern Method -- married women (percent)</a:t>
                      </a:r>
                      <a:endParaRPr lang="en-US" sz="1800" dirty="0"/>
                    </a:p>
                  </a:txBody>
                  <a:tcPr marT="45727" marB="45727"/>
                </a:tc>
                <a:tc>
                  <a:txBody>
                    <a:bodyPr/>
                    <a:lstStyle/>
                    <a:p>
                      <a:r>
                        <a:rPr kumimoji="0" lang="en-US" sz="1800" kern="1200" baseline="0" dirty="0" smtClean="0">
                          <a:solidFill>
                            <a:schemeClr val="dk1"/>
                          </a:solidFill>
                          <a:latin typeface="+mn-lt"/>
                          <a:ea typeface="+mn-ea"/>
                          <a:cs typeface="+mn-cs"/>
                        </a:rPr>
                        <a:t>57.9 </a:t>
                      </a:r>
                      <a:endParaRPr kumimoji="0" lang="en-US" sz="900" kern="1200" baseline="0" dirty="0" smtClean="0">
                        <a:solidFill>
                          <a:schemeClr val="dk1"/>
                        </a:solidFill>
                        <a:latin typeface="+mn-lt"/>
                        <a:ea typeface="+mn-ea"/>
                        <a:cs typeface="+mn-cs"/>
                      </a:endParaRPr>
                    </a:p>
                    <a:p>
                      <a:r>
                        <a:rPr kumimoji="0" lang="en-US" sz="900" kern="1200" baseline="0" dirty="0" smtClean="0">
                          <a:solidFill>
                            <a:schemeClr val="dk1"/>
                          </a:solidFill>
                          <a:latin typeface="+mn-lt"/>
                          <a:ea typeface="+mn-ea"/>
                          <a:cs typeface="+mn-cs"/>
                        </a:rPr>
                        <a:t>(IDHS 2012)</a:t>
                      </a:r>
                      <a:endParaRPr lang="en-US" sz="1800" dirty="0"/>
                    </a:p>
                  </a:txBody>
                  <a:tcPr marT="45727" marB="45727"/>
                </a:tc>
              </a:tr>
              <a:tr h="502994">
                <a:tc>
                  <a:txBody>
                    <a:bodyPr/>
                    <a:lstStyle/>
                    <a:p>
                      <a:r>
                        <a:rPr kumimoji="0" lang="en-US" sz="1800" kern="1200" baseline="0" dirty="0" smtClean="0">
                          <a:solidFill>
                            <a:schemeClr val="dk1"/>
                          </a:solidFill>
                          <a:latin typeface="+mn-lt"/>
                          <a:ea typeface="+mn-ea"/>
                          <a:cs typeface="+mn-cs"/>
                        </a:rPr>
                        <a:t>Unmet need (percent)</a:t>
                      </a:r>
                      <a:endParaRPr lang="en-US" sz="1800" dirty="0"/>
                    </a:p>
                  </a:txBody>
                  <a:tcPr marT="45727" marB="45727"/>
                </a:tc>
                <a:tc>
                  <a:txBody>
                    <a:bodyPr/>
                    <a:lstStyle/>
                    <a:p>
                      <a:r>
                        <a:rPr lang="en-US" sz="1800" baseline="0" dirty="0" smtClean="0"/>
                        <a:t>11 </a:t>
                      </a:r>
                      <a:endParaRPr lang="en-US" sz="900" baseline="0" dirty="0" smtClean="0"/>
                    </a:p>
                    <a:p>
                      <a:r>
                        <a:rPr lang="en-US" sz="900" baseline="0" dirty="0" smtClean="0"/>
                        <a:t>(IDHS 2012)</a:t>
                      </a:r>
                      <a:endParaRPr lang="en-US" sz="1800" dirty="0"/>
                    </a:p>
                  </a:txBody>
                  <a:tcPr marT="45727" marB="45727"/>
                </a:tc>
              </a:tr>
              <a:tr h="502994">
                <a:tc>
                  <a:txBody>
                    <a:bodyPr/>
                    <a:lstStyle/>
                    <a:p>
                      <a:r>
                        <a:rPr kumimoji="0" lang="en-US" sz="1800" kern="1200" baseline="0" dirty="0" smtClean="0">
                          <a:solidFill>
                            <a:schemeClr val="dk1"/>
                          </a:solidFill>
                          <a:latin typeface="+mn-lt"/>
                          <a:ea typeface="+mn-ea"/>
                          <a:cs typeface="+mn-cs"/>
                        </a:rPr>
                        <a:t>ASFR 15-19 yr per 1.000 women</a:t>
                      </a:r>
                      <a:endParaRPr lang="en-US" sz="1800" dirty="0"/>
                    </a:p>
                  </a:txBody>
                  <a:tcPr marT="45727" marB="45727"/>
                </a:tc>
                <a:tc>
                  <a:txBody>
                    <a:bodyPr/>
                    <a:lstStyle/>
                    <a:p>
                      <a:r>
                        <a:rPr lang="en-US" sz="1800" dirty="0" smtClean="0"/>
                        <a:t>48 </a:t>
                      </a:r>
                      <a:endParaRPr lang="en-US" sz="900" dirty="0" smtClean="0"/>
                    </a:p>
                    <a:p>
                      <a:r>
                        <a:rPr lang="en-US" sz="900" dirty="0" smtClean="0"/>
                        <a:t>(IDHS</a:t>
                      </a:r>
                      <a:r>
                        <a:rPr lang="en-US" sz="900" baseline="0" dirty="0" smtClean="0"/>
                        <a:t> 2012)</a:t>
                      </a:r>
                      <a:endParaRPr lang="en-US" sz="900" dirty="0"/>
                    </a:p>
                  </a:txBody>
                  <a:tcPr marT="45727" marB="45727"/>
                </a:tc>
              </a:tr>
              <a:tr h="502994">
                <a:tc>
                  <a:txBody>
                    <a:bodyPr/>
                    <a:lstStyle/>
                    <a:p>
                      <a:r>
                        <a:rPr kumimoji="0" lang="en-US" sz="1800" kern="1200" baseline="0" dirty="0" smtClean="0">
                          <a:solidFill>
                            <a:schemeClr val="dk1"/>
                          </a:solidFill>
                          <a:latin typeface="+mn-lt"/>
                          <a:ea typeface="+mn-ea"/>
                          <a:cs typeface="+mn-cs"/>
                        </a:rPr>
                        <a:t>female median age at first marriage (years)</a:t>
                      </a:r>
                      <a:endParaRPr lang="en-US" sz="1800" dirty="0"/>
                    </a:p>
                  </a:txBody>
                  <a:tcPr marT="45727" marB="45727"/>
                </a:tc>
                <a:tc>
                  <a:txBody>
                    <a:bodyPr/>
                    <a:lstStyle/>
                    <a:p>
                      <a:r>
                        <a:rPr lang="en-US" sz="1800" dirty="0" smtClean="0"/>
                        <a:t>20 </a:t>
                      </a:r>
                      <a:endParaRPr lang="en-US" sz="900" dirty="0" smtClean="0"/>
                    </a:p>
                    <a:p>
                      <a:r>
                        <a:rPr lang="en-US" sz="900" dirty="0" smtClean="0"/>
                        <a:t>(IDHS 2012)</a:t>
                      </a:r>
                      <a:endParaRPr lang="en-US" sz="900" dirty="0"/>
                    </a:p>
                  </a:txBody>
                  <a:tcPr marT="45727" marB="45727"/>
                </a:tc>
              </a:tr>
              <a:tr h="502994">
                <a:tc>
                  <a:txBody>
                    <a:bodyPr/>
                    <a:lstStyle/>
                    <a:p>
                      <a:r>
                        <a:rPr lang="en-US" sz="1800" dirty="0" smtClean="0"/>
                        <a:t>Maternal Mortality Rates (per</a:t>
                      </a:r>
                      <a:r>
                        <a:rPr lang="en-US" sz="1800" baseline="0" dirty="0" smtClean="0"/>
                        <a:t> 100.000 live births)</a:t>
                      </a:r>
                      <a:endParaRPr lang="en-US" sz="1800" dirty="0"/>
                    </a:p>
                  </a:txBody>
                  <a:tcPr marT="45727" marB="45727"/>
                </a:tc>
                <a:tc>
                  <a:txBody>
                    <a:bodyPr/>
                    <a:lstStyle/>
                    <a:p>
                      <a:r>
                        <a:rPr lang="en-US" sz="1800" dirty="0" smtClean="0"/>
                        <a:t>359 </a:t>
                      </a:r>
                      <a:endParaRPr lang="en-US" sz="900" dirty="0" smtClean="0"/>
                    </a:p>
                    <a:p>
                      <a:r>
                        <a:rPr lang="en-US" sz="900" dirty="0" smtClean="0"/>
                        <a:t>(IDHS 2012)</a:t>
                      </a:r>
                      <a:endParaRPr lang="en-US" sz="900" dirty="0"/>
                    </a:p>
                  </a:txBody>
                  <a:tcPr marT="45727" marB="45727"/>
                </a:tc>
              </a:tr>
              <a:tr h="502994">
                <a:tc>
                  <a:txBody>
                    <a:bodyPr/>
                    <a:lstStyle/>
                    <a:p>
                      <a:r>
                        <a:rPr lang="en-US" sz="1800" dirty="0" smtClean="0"/>
                        <a:t>Infant Mortality  Rates (per 1000 live births)</a:t>
                      </a:r>
                      <a:endParaRPr lang="en-US" sz="1800" dirty="0"/>
                    </a:p>
                  </a:txBody>
                  <a:tcPr marT="45727" marB="45727"/>
                </a:tc>
                <a:tc>
                  <a:txBody>
                    <a:bodyPr/>
                    <a:lstStyle/>
                    <a:p>
                      <a:r>
                        <a:rPr lang="en-US" sz="1800" dirty="0" smtClean="0"/>
                        <a:t>32</a:t>
                      </a:r>
                    </a:p>
                    <a:p>
                      <a:r>
                        <a:rPr lang="en-US" sz="900" dirty="0" smtClean="0"/>
                        <a:t>(IDHS 2012)</a:t>
                      </a:r>
                    </a:p>
                  </a:txBody>
                  <a:tcPr marT="45727" marB="45727"/>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14375" y="2500313"/>
            <a:ext cx="7467600" cy="1143000"/>
          </a:xfrm>
          <a:prstGeom prst="rect">
            <a:avLst/>
          </a:prstGeom>
        </p:spPr>
        <p:txBody>
          <a:bodyPr/>
          <a:lstStyle/>
          <a:p>
            <a:pPr algn="ctr">
              <a:defRPr/>
            </a:pPr>
            <a:r>
              <a:rPr lang="en-US" sz="3000" cap="small" dirty="0">
                <a:solidFill>
                  <a:schemeClr val="tx2"/>
                </a:solidFill>
                <a:latin typeface="+mj-lt"/>
                <a:ea typeface="+mj-ea"/>
                <a:cs typeface="+mj-cs"/>
              </a:rPr>
              <a:t>KEY RESEARCH FINDINGS</a:t>
            </a:r>
            <a:endParaRPr lang="id-ID" sz="3000" cap="small"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Recent FP Situation</a:t>
            </a:r>
            <a:endParaRPr lang="id-ID" dirty="0"/>
          </a:p>
        </p:txBody>
      </p:sp>
      <p:sp>
        <p:nvSpPr>
          <p:cNvPr id="15363" name="Content Placeholder 2"/>
          <p:cNvSpPr>
            <a:spLocks noGrp="1"/>
          </p:cNvSpPr>
          <p:nvPr>
            <p:ph sz="quarter" idx="1"/>
          </p:nvPr>
        </p:nvSpPr>
        <p:spPr>
          <a:xfrm>
            <a:off x="457200" y="1600200"/>
            <a:ext cx="7467600" cy="4873625"/>
          </a:xfrm>
        </p:spPr>
        <p:txBody>
          <a:bodyPr/>
          <a:lstStyle/>
          <a:p>
            <a:r>
              <a:rPr lang="id-ID" altLang="id-ID" smtClean="0"/>
              <a:t>Changes of structure since the decentralization</a:t>
            </a:r>
            <a:endParaRPr lang="en-US" altLang="id-ID" smtClean="0"/>
          </a:p>
          <a:p>
            <a:pPr lvl="1">
              <a:buFont typeface="Wingdings 2" pitchFamily="18" charset="2"/>
              <a:buNone/>
            </a:pPr>
            <a:r>
              <a:rPr lang="en-US" altLang="id-ID" sz="2000" i="1" smtClean="0"/>
              <a:t>“</a:t>
            </a:r>
            <a:r>
              <a:rPr lang="id-ID" altLang="id-ID" sz="2000" i="1" smtClean="0"/>
              <a:t>Terjadinya perubahan struktur BKKBN di daerah menjadi BPPKB sehingga sering terjadi penempatan pegawai yang tidak pas. Orang Indonesia menunggu dari atas sehingga harus ada kejelasan dari pusat mau dibawa ke mana program KB.“ (DM)</a:t>
            </a:r>
          </a:p>
          <a:p>
            <a:r>
              <a:rPr lang="id-ID" altLang="id-ID" smtClean="0"/>
              <a:t>Lack of coordination with other stakeholders</a:t>
            </a:r>
          </a:p>
          <a:p>
            <a:pPr lvl="1">
              <a:buFont typeface="Wingdings 2" pitchFamily="18" charset="2"/>
              <a:buNone/>
            </a:pPr>
            <a:r>
              <a:rPr lang="id-ID" altLang="id-ID" sz="2000" i="1" smtClean="0"/>
              <a:t>“Program KB sebenarnya berjalan</a:t>
            </a:r>
            <a:r>
              <a:rPr lang="en-US" altLang="id-ID" sz="2000" i="1" smtClean="0"/>
              <a:t>,</a:t>
            </a:r>
            <a:r>
              <a:rPr lang="id-ID" altLang="id-ID" sz="2000" i="1" smtClean="0"/>
              <a:t> hanya tidak signifikan, hal ini karena koordinasi Kemkes</a:t>
            </a:r>
            <a:r>
              <a:rPr lang="en-US" altLang="id-ID" sz="2000" i="1" smtClean="0"/>
              <a:t>-</a:t>
            </a:r>
            <a:r>
              <a:rPr lang="id-ID" altLang="id-ID" sz="2000" i="1" smtClean="0"/>
              <a:t>BKKBN tidak berjalan optimal, tidak ada pemahaman yang jelas tentang tupoksi masing-masing. Dari pusat ke daerah tidak jelas.” (LP)</a:t>
            </a:r>
            <a:endParaRPr lang="id-ID" altLang="id-ID" sz="20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FP PROGRAM &amp; IMPLEMENTATION</a:t>
            </a:r>
            <a:endParaRPr lang="en-US" dirty="0"/>
          </a:p>
        </p:txBody>
      </p:sp>
      <p:sp>
        <p:nvSpPr>
          <p:cNvPr id="16387" name="Content Placeholder 2"/>
          <p:cNvSpPr>
            <a:spLocks noGrp="1"/>
          </p:cNvSpPr>
          <p:nvPr>
            <p:ph sz="quarter" idx="1"/>
          </p:nvPr>
        </p:nvSpPr>
        <p:spPr>
          <a:xfrm>
            <a:off x="457200" y="1600200"/>
            <a:ext cx="7829550" cy="4873625"/>
          </a:xfrm>
        </p:spPr>
        <p:txBody>
          <a:bodyPr/>
          <a:lstStyle/>
          <a:p>
            <a:r>
              <a:rPr lang="en-US" altLang="id-ID" smtClean="0"/>
              <a:t>Target oriented</a:t>
            </a:r>
          </a:p>
          <a:p>
            <a:pPr lvl="1">
              <a:buFont typeface="Wingdings 2" pitchFamily="18" charset="2"/>
              <a:buNone/>
            </a:pPr>
            <a:r>
              <a:rPr lang="en-US" altLang="id-ID" sz="2000" i="1" smtClean="0"/>
              <a:t>“……h</a:t>
            </a:r>
            <a:r>
              <a:rPr lang="id-ID" altLang="id-ID" sz="2000" i="1" smtClean="0"/>
              <a:t>arus diakui sulit menaikkan jumlah akseptor karena tidak ada program yang jelas, rutin dan fokus.” (A)</a:t>
            </a:r>
            <a:endParaRPr lang="en-US" altLang="id-ID" sz="2000" smtClean="0"/>
          </a:p>
          <a:p>
            <a:pPr lvl="1">
              <a:buFont typeface="Wingdings 2" pitchFamily="18" charset="2"/>
              <a:buNone/>
            </a:pPr>
            <a:r>
              <a:rPr lang="id-ID" altLang="id-ID" sz="2000" i="1" smtClean="0"/>
              <a:t>“Sebenarnya KB sudah menjadi bagian dari setiap </a:t>
            </a:r>
            <a:r>
              <a:rPr lang="en-US" altLang="id-ID" sz="2000" i="1" smtClean="0"/>
              <a:t>P</a:t>
            </a:r>
            <a:r>
              <a:rPr lang="id-ID" altLang="id-ID" sz="2000" i="1" smtClean="0"/>
              <a:t>uskesmas dan </a:t>
            </a:r>
            <a:r>
              <a:rPr lang="en-US" altLang="id-ID" sz="2000" i="1" smtClean="0"/>
              <a:t>P</a:t>
            </a:r>
            <a:r>
              <a:rPr lang="id-ID" altLang="id-ID" sz="2000" i="1" smtClean="0"/>
              <a:t>ustu, memastikan KB terpenuhi dengan cara berjejaring dengan bidan untuk memotivasi ibu hamil supaya mereka mau berKB</a:t>
            </a:r>
            <a:r>
              <a:rPr lang="en-US" altLang="id-ID" sz="2000" i="1" smtClean="0"/>
              <a:t>..”. (LP) </a:t>
            </a:r>
          </a:p>
          <a:p>
            <a:r>
              <a:rPr lang="id-ID" altLang="id-ID" smtClean="0"/>
              <a:t>Various programs, not focus to FP</a:t>
            </a:r>
          </a:p>
          <a:p>
            <a:r>
              <a:rPr lang="id-ID" altLang="id-ID" smtClean="0"/>
              <a:t>Health services for adolescence focus on HIV prevention, not on FP</a:t>
            </a:r>
            <a:r>
              <a:rPr lang="en-US" altLang="id-ID" smtClean="0"/>
              <a:t>. </a:t>
            </a:r>
            <a:r>
              <a:rPr lang="id-ID" altLang="id-ID" smtClean="0"/>
              <a:t>Only few NGOs, such as PKBI has the courage to provide SRHR services to the adolescent.</a:t>
            </a:r>
          </a:p>
          <a:p>
            <a:endParaRPr lang="en-US" altLang="id-ID" sz="23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Knowledge &amp; Skill of Health Providers</a:t>
            </a:r>
            <a:endParaRPr lang="en-US" dirty="0"/>
          </a:p>
        </p:txBody>
      </p:sp>
      <p:sp>
        <p:nvSpPr>
          <p:cNvPr id="17411" name="Content Placeholder 2"/>
          <p:cNvSpPr>
            <a:spLocks noGrp="1"/>
          </p:cNvSpPr>
          <p:nvPr>
            <p:ph sz="quarter" idx="1"/>
          </p:nvPr>
        </p:nvSpPr>
        <p:spPr>
          <a:xfrm>
            <a:off x="457200" y="1600200"/>
            <a:ext cx="7900988" cy="4873625"/>
          </a:xfrm>
        </p:spPr>
        <p:txBody>
          <a:bodyPr/>
          <a:lstStyle/>
          <a:p>
            <a:r>
              <a:rPr lang="id-ID" altLang="id-ID" smtClean="0"/>
              <a:t>Limited number of competent, knowledgable, broad-minded and skillful personnel reliable in providing comprehensive SRHR</a:t>
            </a:r>
            <a:r>
              <a:rPr lang="en-US" altLang="id-ID" smtClean="0"/>
              <a:t>/FP</a:t>
            </a:r>
            <a:r>
              <a:rPr lang="id-ID" altLang="id-ID" smtClean="0"/>
              <a:t>.</a:t>
            </a:r>
            <a:endParaRPr lang="en-US" altLang="id-ID" smtClean="0"/>
          </a:p>
          <a:p>
            <a:r>
              <a:rPr lang="id-ID" altLang="id-ID" smtClean="0"/>
              <a:t>Lack of knowledge of FP/SRHR</a:t>
            </a:r>
            <a:endParaRPr lang="en-US" altLang="id-ID" smtClean="0"/>
          </a:p>
          <a:p>
            <a:pPr eaLnBrk="1" hangingPunct="1"/>
            <a:r>
              <a:rPr lang="id-ID" altLang="id-ID" smtClean="0"/>
              <a:t>Training on FP: very rare and not routinely done</a:t>
            </a:r>
            <a:r>
              <a:rPr lang="en-US" altLang="id-ID" smtClean="0"/>
              <a:t>.</a:t>
            </a:r>
            <a:endParaRPr lang="id-ID" altLang="id-ID" smtClean="0"/>
          </a:p>
          <a:p>
            <a:pPr eaLnBrk="1" hangingPunct="1"/>
            <a:r>
              <a:rPr lang="id-ID" altLang="id-ID" smtClean="0"/>
              <a:t>More active involvement of FP personel is expected especially for community empowerment. </a:t>
            </a:r>
          </a:p>
          <a:p>
            <a:endParaRPr lang="en-US" altLang="id-ID" sz="200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1129</TotalTime>
  <Words>1081</Words>
  <Application>Microsoft Office PowerPoint</Application>
  <PresentationFormat>On-screen Show (4:3)</PresentationFormat>
  <Paragraphs>99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Schoolbook</vt:lpstr>
      <vt:lpstr>Wingdings</vt:lpstr>
      <vt:lpstr>Wingdings 2</vt:lpstr>
      <vt:lpstr>Calibri</vt:lpstr>
      <vt:lpstr>Oriel</vt:lpstr>
      <vt:lpstr>RIGHTS &amp; EMPOWERMENT WORKING GROUP</vt:lpstr>
      <vt:lpstr>Background</vt:lpstr>
      <vt:lpstr>The History of SRHR/FP - International</vt:lpstr>
      <vt:lpstr>The History of SRHR/FP - national</vt:lpstr>
      <vt:lpstr>SRHR/FP Situation in the Country</vt:lpstr>
      <vt:lpstr>PowerPoint Presentation</vt:lpstr>
      <vt:lpstr>Recent FP Situation</vt:lpstr>
      <vt:lpstr>FP PROGRAM &amp; IMPLEMENTATION</vt:lpstr>
      <vt:lpstr>Knowledge &amp; Skill of Health Providers</vt:lpstr>
      <vt:lpstr>SRHR/FP Services</vt:lpstr>
      <vt:lpstr>FP Logistics</vt:lpstr>
      <vt:lpstr>Community Empowerment </vt:lpstr>
      <vt:lpstr>Community Empowerment</vt:lpstr>
      <vt:lpstr>Discussion &amp; Recommendation</vt:lpstr>
      <vt:lpstr>Tindak lanjut</vt:lpstr>
      <vt:lpstr>TERIMA KASIH</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RIGHTS &amp; EMPOWERMENT in Family Planning Services</dc:title>
  <dc:creator>ninukw</dc:creator>
  <cp:lastModifiedBy>adila</cp:lastModifiedBy>
  <cp:revision>88</cp:revision>
  <dcterms:created xsi:type="dcterms:W3CDTF">2015-02-27T08:19:13Z</dcterms:created>
  <dcterms:modified xsi:type="dcterms:W3CDTF">2017-05-22T06:48:10Z</dcterms:modified>
</cp:coreProperties>
</file>