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4.xml" ContentType="application/vnd.openxmlformats-officedocument.theme+xml"/>
  <Override PartName="/ppt/slideLayouts/slideLayout62.xml" ContentType="application/vnd.openxmlformats-officedocument.presentationml.slideLayout+xml"/>
  <Override PartName="/ppt/theme/theme5.xml" ContentType="application/vnd.openxmlformats-officedocument.theme+xml"/>
  <Override PartName="/ppt/slideLayouts/slideLayout63.xml" ContentType="application/vnd.openxmlformats-officedocument.presentationml.slideLayout+xml"/>
  <Override PartName="/ppt/theme/theme6.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7.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8.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9.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theme/theme11.xml" ContentType="application/vnd.openxmlformats-officedocument.theme+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theme/theme12.xml" ContentType="application/vnd.openxmlformats-officedocument.theme+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theme/theme13.xml" ContentType="application/vnd.openxmlformats-officedocument.theme+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theme/theme14.xml" ContentType="application/vnd.openxmlformats-officedocument.theme+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theme/theme15.xml" ContentType="application/vnd.openxmlformats-officedocument.theme+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theme/theme16.xml" ContentType="application/vnd.openxmlformats-officedocument.theme+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theme/theme17.xml" ContentType="application/vnd.openxmlformats-officedocument.theme+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theme/theme18.xml" ContentType="application/vnd.openxmlformats-officedocument.theme+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theme/theme19.xml" ContentType="application/vnd.openxmlformats-officedocument.theme+xml"/>
  <Override PartName="/ppt/theme/theme2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7" r:id="rId2"/>
    <p:sldMasterId id="2147483693" r:id="rId3"/>
    <p:sldMasterId id="2147483710" r:id="rId4"/>
    <p:sldMasterId id="2147483726" r:id="rId5"/>
    <p:sldMasterId id="2147483728" r:id="rId6"/>
    <p:sldMasterId id="2147483730" r:id="rId7"/>
    <p:sldMasterId id="2147483747" r:id="rId8"/>
    <p:sldMasterId id="2147483759" r:id="rId9"/>
    <p:sldMasterId id="2147483771" r:id="rId10"/>
    <p:sldMasterId id="2147483788" r:id="rId11"/>
    <p:sldMasterId id="2147483805" r:id="rId12"/>
    <p:sldMasterId id="2147483836" r:id="rId13"/>
    <p:sldMasterId id="2147483853" r:id="rId14"/>
    <p:sldMasterId id="2147483871" r:id="rId15"/>
    <p:sldMasterId id="2147483885" r:id="rId16"/>
    <p:sldMasterId id="2147483900" r:id="rId17"/>
    <p:sldMasterId id="2147483917" r:id="rId18"/>
    <p:sldMasterId id="2147483924" r:id="rId19"/>
  </p:sldMasterIdLst>
  <p:notesMasterIdLst>
    <p:notesMasterId r:id="rId48"/>
  </p:notesMasterIdLst>
  <p:sldIdLst>
    <p:sldId id="281" r:id="rId20"/>
    <p:sldId id="262" r:id="rId21"/>
    <p:sldId id="263" r:id="rId22"/>
    <p:sldId id="291" r:id="rId23"/>
    <p:sldId id="292" r:id="rId24"/>
    <p:sldId id="290" r:id="rId25"/>
    <p:sldId id="282" r:id="rId26"/>
    <p:sldId id="283" r:id="rId27"/>
    <p:sldId id="289" r:id="rId28"/>
    <p:sldId id="285" r:id="rId29"/>
    <p:sldId id="286" r:id="rId30"/>
    <p:sldId id="287" r:id="rId31"/>
    <p:sldId id="258" r:id="rId32"/>
    <p:sldId id="278" r:id="rId33"/>
    <p:sldId id="293" r:id="rId34"/>
    <p:sldId id="294" r:id="rId35"/>
    <p:sldId id="295" r:id="rId36"/>
    <p:sldId id="307" r:id="rId37"/>
    <p:sldId id="297" r:id="rId38"/>
    <p:sldId id="308" r:id="rId39"/>
    <p:sldId id="299" r:id="rId40"/>
    <p:sldId id="300" r:id="rId41"/>
    <p:sldId id="301" r:id="rId42"/>
    <p:sldId id="302" r:id="rId43"/>
    <p:sldId id="303" r:id="rId44"/>
    <p:sldId id="304" r:id="rId45"/>
    <p:sldId id="305" r:id="rId46"/>
    <p:sldId id="306" r:id="rId47"/>
  </p:sldIdLst>
  <p:sldSz cx="12192000" cy="6858000"/>
  <p:notesSz cx="6858000" cy="9144000"/>
  <p:defaultTextStyle>
    <a:defPPr>
      <a:defRPr lang="id-ID"/>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p:scale>
          <a:sx n="81" d="100"/>
          <a:sy n="81" d="100"/>
        </p:scale>
        <p:origin x="-78" y="-7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7.xml"/><Relationship Id="rId39" Type="http://schemas.openxmlformats.org/officeDocument/2006/relationships/slide" Target="slides/slide20.xml"/><Relationship Id="rId21" Type="http://schemas.openxmlformats.org/officeDocument/2006/relationships/slide" Target="slides/slide2.xml"/><Relationship Id="rId34" Type="http://schemas.openxmlformats.org/officeDocument/2006/relationships/slide" Target="slides/slide15.xml"/><Relationship Id="rId42" Type="http://schemas.openxmlformats.org/officeDocument/2006/relationships/slide" Target="slides/slide23.xml"/><Relationship Id="rId47" Type="http://schemas.openxmlformats.org/officeDocument/2006/relationships/slide" Target="slides/slide28.xml"/><Relationship Id="rId50"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10.xml"/><Relationship Id="rId11" Type="http://schemas.openxmlformats.org/officeDocument/2006/relationships/slideMaster" Target="slideMasters/slideMaster11.xml"/><Relationship Id="rId24" Type="http://schemas.openxmlformats.org/officeDocument/2006/relationships/slide" Target="slides/slide5.xml"/><Relationship Id="rId32" Type="http://schemas.openxmlformats.org/officeDocument/2006/relationships/slide" Target="slides/slide13.xml"/><Relationship Id="rId37" Type="http://schemas.openxmlformats.org/officeDocument/2006/relationships/slide" Target="slides/slide18.xml"/><Relationship Id="rId40" Type="http://schemas.openxmlformats.org/officeDocument/2006/relationships/slide" Target="slides/slide21.xml"/><Relationship Id="rId45" Type="http://schemas.openxmlformats.org/officeDocument/2006/relationships/slide" Target="slides/slide26.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4.xml"/><Relationship Id="rId28" Type="http://schemas.openxmlformats.org/officeDocument/2006/relationships/slide" Target="slides/slide9.xml"/><Relationship Id="rId36" Type="http://schemas.openxmlformats.org/officeDocument/2006/relationships/slide" Target="slides/slide17.xml"/><Relationship Id="rId49"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12.xml"/><Relationship Id="rId44" Type="http://schemas.openxmlformats.org/officeDocument/2006/relationships/slide" Target="slides/slide25.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3.xml"/><Relationship Id="rId27" Type="http://schemas.openxmlformats.org/officeDocument/2006/relationships/slide" Target="slides/slide8.xml"/><Relationship Id="rId30" Type="http://schemas.openxmlformats.org/officeDocument/2006/relationships/slide" Target="slides/slide11.xml"/><Relationship Id="rId35" Type="http://schemas.openxmlformats.org/officeDocument/2006/relationships/slide" Target="slides/slide16.xml"/><Relationship Id="rId43" Type="http://schemas.openxmlformats.org/officeDocument/2006/relationships/slide" Target="slides/slide24.xml"/><Relationship Id="rId48" Type="http://schemas.openxmlformats.org/officeDocument/2006/relationships/notesMaster" Target="notesMasters/notesMaster1.xml"/><Relationship Id="rId8" Type="http://schemas.openxmlformats.org/officeDocument/2006/relationships/slideMaster" Target="slideMasters/slideMaster8.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6.xml"/><Relationship Id="rId33" Type="http://schemas.openxmlformats.org/officeDocument/2006/relationships/slide" Target="slides/slide14.xml"/><Relationship Id="rId38" Type="http://schemas.openxmlformats.org/officeDocument/2006/relationships/slide" Target="slides/slide19.xml"/><Relationship Id="rId46" Type="http://schemas.openxmlformats.org/officeDocument/2006/relationships/slide" Target="slides/slide27.xml"/><Relationship Id="rId20" Type="http://schemas.openxmlformats.org/officeDocument/2006/relationships/slide" Target="slides/slide1.xml"/><Relationship Id="rId41"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charts/_rels/chart1.xml.rels><?xml version="1.0" encoding="UTF-8" standalone="yes"?>
<Relationships xmlns="http://schemas.openxmlformats.org/package/2006/relationships"><Relationship Id="rId2" Type="http://schemas.openxmlformats.org/officeDocument/2006/relationships/oleObject" Target="file:///C:\Users\kp3a\Desktop\Cirebon\Worksheet%20in%20ISU%20KKB%20(untuk%20paparan%20cirebon).xls"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file:///D:\File%20Kerja%20Ahmad%20TAUFIK\Dok%20PERENCANAAN\Draft%20RPJMN%202015-2019\Grafik_ok.xlsx" TargetMode="External"/><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6.7245709670906526E-2"/>
          <c:y val="4.1808059408743659E-2"/>
          <c:w val="0.9045491621239653"/>
          <c:h val="0.67019157189026002"/>
        </c:manualLayout>
      </c:layout>
      <c:lineChart>
        <c:grouping val="standard"/>
        <c:varyColors val="0"/>
        <c:ser>
          <c:idx val="0"/>
          <c:order val="0"/>
          <c:tx>
            <c:strRef>
              <c:f>Sheet4!$I$44</c:f>
              <c:strCache>
                <c:ptCount val="1"/>
                <c:pt idx="0">
                  <c:v>Semua Cara</c:v>
                </c:pt>
              </c:strCache>
            </c:strRef>
          </c:tx>
          <c:dLbls>
            <c:spPr>
              <a:noFill/>
              <a:ln>
                <a:noFill/>
              </a:ln>
              <a:effectLst/>
            </c:sp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Sheet4!$F$45:$F$50</c:f>
              <c:numCache>
                <c:formatCode>@</c:formatCode>
                <c:ptCount val="6"/>
                <c:pt idx="0">
                  <c:v>1991</c:v>
                </c:pt>
                <c:pt idx="1">
                  <c:v>1994</c:v>
                </c:pt>
                <c:pt idx="2">
                  <c:v>1997</c:v>
                </c:pt>
                <c:pt idx="3">
                  <c:v>2002</c:v>
                </c:pt>
                <c:pt idx="4">
                  <c:v>2007</c:v>
                </c:pt>
                <c:pt idx="5">
                  <c:v>2012</c:v>
                </c:pt>
              </c:numCache>
            </c:numRef>
          </c:cat>
          <c:val>
            <c:numRef>
              <c:f>Sheet4!$I$45:$I$50</c:f>
              <c:numCache>
                <c:formatCode>General</c:formatCode>
                <c:ptCount val="6"/>
                <c:pt idx="0">
                  <c:v>49.7</c:v>
                </c:pt>
                <c:pt idx="1">
                  <c:v>54.7</c:v>
                </c:pt>
                <c:pt idx="2">
                  <c:v>57.4</c:v>
                </c:pt>
                <c:pt idx="3">
                  <c:v>60.3</c:v>
                </c:pt>
                <c:pt idx="4">
                  <c:v>61.4</c:v>
                </c:pt>
                <c:pt idx="5">
                  <c:v>61.9</c:v>
                </c:pt>
              </c:numCache>
            </c:numRef>
          </c:val>
          <c:smooth val="0"/>
        </c:ser>
        <c:ser>
          <c:idx val="1"/>
          <c:order val="1"/>
          <c:tx>
            <c:strRef>
              <c:f>Sheet4!$J$44</c:f>
              <c:strCache>
                <c:ptCount val="1"/>
                <c:pt idx="0">
                  <c:v>Cara Modern</c:v>
                </c:pt>
              </c:strCache>
            </c:strRef>
          </c:tx>
          <c:dLbls>
            <c:spPr>
              <a:noFill/>
              <a:ln>
                <a:noFill/>
              </a:ln>
              <a:effectLst/>
            </c:spPr>
            <c:dLblPos val="b"/>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val>
            <c:numRef>
              <c:f>Sheet4!$J$45:$J$50</c:f>
              <c:numCache>
                <c:formatCode>General</c:formatCode>
                <c:ptCount val="6"/>
                <c:pt idx="0">
                  <c:v>47.1</c:v>
                </c:pt>
                <c:pt idx="1">
                  <c:v>52.1</c:v>
                </c:pt>
                <c:pt idx="2">
                  <c:v>54.7</c:v>
                </c:pt>
                <c:pt idx="3">
                  <c:v>56.7</c:v>
                </c:pt>
                <c:pt idx="4">
                  <c:v>57.4</c:v>
                </c:pt>
                <c:pt idx="5">
                  <c:v>57.9</c:v>
                </c:pt>
              </c:numCache>
            </c:numRef>
          </c:val>
          <c:smooth val="0"/>
        </c:ser>
        <c:dLbls>
          <c:showLegendKey val="0"/>
          <c:showVal val="0"/>
          <c:showCatName val="0"/>
          <c:showSerName val="0"/>
          <c:showPercent val="0"/>
          <c:showBubbleSize val="0"/>
        </c:dLbls>
        <c:marker val="1"/>
        <c:smooth val="0"/>
        <c:axId val="299248640"/>
        <c:axId val="289490624"/>
      </c:lineChart>
      <c:catAx>
        <c:axId val="299248640"/>
        <c:scaling>
          <c:orientation val="minMax"/>
        </c:scaling>
        <c:delete val="0"/>
        <c:axPos val="b"/>
        <c:numFmt formatCode="@" sourceLinked="1"/>
        <c:majorTickMark val="none"/>
        <c:minorTickMark val="none"/>
        <c:tickLblPos val="nextTo"/>
        <c:crossAx val="289490624"/>
        <c:crosses val="autoZero"/>
        <c:auto val="1"/>
        <c:lblAlgn val="ctr"/>
        <c:lblOffset val="100"/>
        <c:noMultiLvlLbl val="0"/>
      </c:catAx>
      <c:valAx>
        <c:axId val="289490624"/>
        <c:scaling>
          <c:orientation val="minMax"/>
          <c:max val="65"/>
          <c:min val="30"/>
        </c:scaling>
        <c:delete val="0"/>
        <c:axPos val="l"/>
        <c:majorGridlines/>
        <c:numFmt formatCode="General" sourceLinked="1"/>
        <c:majorTickMark val="none"/>
        <c:minorTickMark val="none"/>
        <c:tickLblPos val="nextTo"/>
        <c:spPr>
          <a:ln w="9525">
            <a:noFill/>
          </a:ln>
        </c:spPr>
        <c:crossAx val="299248640"/>
        <c:crosses val="autoZero"/>
        <c:crossBetween val="between"/>
      </c:valAx>
    </c:plotArea>
    <c:legend>
      <c:legendPos val="b"/>
      <c:layout>
        <c:manualLayout>
          <c:xMode val="edge"/>
          <c:yMode val="edge"/>
          <c:x val="0.24746658590753079"/>
          <c:y val="0.84392964634332113"/>
          <c:w val="0.49993842115889359"/>
          <c:h val="6.48527694921473E-2"/>
        </c:manualLayout>
      </c:layout>
      <c:overlay val="0"/>
    </c:legend>
    <c:plotVisOnly val="1"/>
    <c:dispBlanksAs val="gap"/>
    <c:showDLblsOverMax val="0"/>
  </c:chart>
  <c:spPr>
    <a:ln>
      <a:solidFill>
        <a:srgbClr val="4F81BD"/>
      </a:solidFill>
    </a:ln>
  </c:spPr>
  <c:txPr>
    <a:bodyPr/>
    <a:lstStyle/>
    <a:p>
      <a:pPr>
        <a:defRPr sz="10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dirty="0" err="1"/>
              <a:t>Tren</a:t>
            </a:r>
            <a:r>
              <a:rPr lang="en-US" baseline="0" dirty="0"/>
              <a:t> </a:t>
            </a:r>
            <a:r>
              <a:rPr lang="en-US" baseline="0" dirty="0" smtClean="0"/>
              <a:t>TFR</a:t>
            </a:r>
            <a:r>
              <a:rPr lang="id-ID" baseline="0" dirty="0" smtClean="0"/>
              <a:t> (kelahiran)</a:t>
            </a:r>
            <a:endParaRPr lang="en-US" dirty="0"/>
          </a:p>
        </c:rich>
      </c:tx>
      <c:layout>
        <c:manualLayout>
          <c:xMode val="edge"/>
          <c:yMode val="edge"/>
          <c:x val="0.30463185134972159"/>
          <c:y val="2.4094545050549938E-2"/>
        </c:manualLayout>
      </c:layout>
      <c:overlay val="0"/>
    </c:title>
    <c:autoTitleDeleted val="0"/>
    <c:plotArea>
      <c:layout>
        <c:manualLayout>
          <c:layoutTarget val="inner"/>
          <c:xMode val="edge"/>
          <c:yMode val="edge"/>
          <c:x val="0.10455042551499247"/>
          <c:y val="0.16941140486666936"/>
          <c:w val="0.79418694822238101"/>
          <c:h val="0.54625322336677862"/>
        </c:manualLayout>
      </c:layout>
      <c:lineChart>
        <c:grouping val="standard"/>
        <c:varyColors val="0"/>
        <c:ser>
          <c:idx val="0"/>
          <c:order val="0"/>
          <c:tx>
            <c:strRef>
              <c:f>hal.2!$B$28</c:f>
              <c:strCache>
                <c:ptCount val="1"/>
                <c:pt idx="0">
                  <c:v>TFR</c:v>
                </c:pt>
              </c:strCache>
            </c:strRef>
          </c:tx>
          <c:spPr>
            <a:ln w="25400">
              <a:solidFill>
                <a:srgbClr val="1B25E5"/>
              </a:solidFill>
            </a:ln>
          </c:spPr>
          <c:marker>
            <c:symbol val="circle"/>
            <c:size val="7"/>
            <c:spPr>
              <a:solidFill>
                <a:srgbClr val="1B25E5"/>
              </a:solidFill>
              <a:ln>
                <a:solidFill>
                  <a:srgbClr val="1B25E5"/>
                </a:solidFill>
              </a:ln>
            </c:spPr>
          </c:marker>
          <c:dLbls>
            <c:spPr>
              <a:solidFill>
                <a:srgbClr val="1B25E5">
                  <a:alpha val="50000"/>
                </a:srgbClr>
              </a:solidFill>
            </c:spPr>
            <c:txPr>
              <a:bodyPr/>
              <a:lstStyle/>
              <a:p>
                <a:pPr>
                  <a:defRPr b="1"/>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hal.2!$A$29:$A$34</c:f>
              <c:strCache>
                <c:ptCount val="6"/>
                <c:pt idx="0">
                  <c:v>1991</c:v>
                </c:pt>
                <c:pt idx="1">
                  <c:v>1994</c:v>
                </c:pt>
                <c:pt idx="2">
                  <c:v>1997</c:v>
                </c:pt>
                <c:pt idx="3">
                  <c:v>2002-2003</c:v>
                </c:pt>
                <c:pt idx="4">
                  <c:v>2007</c:v>
                </c:pt>
                <c:pt idx="5">
                  <c:v>2012</c:v>
                </c:pt>
              </c:strCache>
            </c:strRef>
          </c:cat>
          <c:val>
            <c:numRef>
              <c:f>hal.2!$B$29:$B$34</c:f>
              <c:numCache>
                <c:formatCode>General</c:formatCode>
                <c:ptCount val="6"/>
                <c:pt idx="0">
                  <c:v>3</c:v>
                </c:pt>
                <c:pt idx="1">
                  <c:v>2.9</c:v>
                </c:pt>
                <c:pt idx="2">
                  <c:v>2.8</c:v>
                </c:pt>
                <c:pt idx="3">
                  <c:v>2.6</c:v>
                </c:pt>
                <c:pt idx="4">
                  <c:v>2.6</c:v>
                </c:pt>
                <c:pt idx="5">
                  <c:v>2.6</c:v>
                </c:pt>
              </c:numCache>
            </c:numRef>
          </c:val>
          <c:smooth val="0"/>
        </c:ser>
        <c:dLbls>
          <c:showLegendKey val="0"/>
          <c:showVal val="0"/>
          <c:showCatName val="0"/>
          <c:showSerName val="0"/>
          <c:showPercent val="0"/>
          <c:showBubbleSize val="0"/>
        </c:dLbls>
        <c:marker val="1"/>
        <c:smooth val="0"/>
        <c:axId val="300524544"/>
        <c:axId val="289493504"/>
      </c:lineChart>
      <c:catAx>
        <c:axId val="300524544"/>
        <c:scaling>
          <c:orientation val="minMax"/>
        </c:scaling>
        <c:delete val="0"/>
        <c:axPos val="b"/>
        <c:numFmt formatCode="General" sourceLinked="0"/>
        <c:majorTickMark val="none"/>
        <c:minorTickMark val="none"/>
        <c:tickLblPos val="nextTo"/>
        <c:crossAx val="289493504"/>
        <c:crosses val="autoZero"/>
        <c:auto val="1"/>
        <c:lblAlgn val="ctr"/>
        <c:lblOffset val="100"/>
        <c:noMultiLvlLbl val="0"/>
      </c:catAx>
      <c:valAx>
        <c:axId val="289493504"/>
        <c:scaling>
          <c:orientation val="minMax"/>
        </c:scaling>
        <c:delete val="0"/>
        <c:axPos val="l"/>
        <c:majorGridlines/>
        <c:numFmt formatCode="General" sourceLinked="1"/>
        <c:majorTickMark val="none"/>
        <c:minorTickMark val="none"/>
        <c:tickLblPos val="nextTo"/>
        <c:spPr>
          <a:ln w="9525">
            <a:noFill/>
          </a:ln>
        </c:spPr>
        <c:crossAx val="300524544"/>
        <c:crosses val="autoZero"/>
        <c:crossBetween val="between"/>
      </c:valAx>
    </c:plotArea>
    <c:plotVisOnly val="1"/>
    <c:dispBlanksAs val="gap"/>
    <c:showDLblsOverMax val="0"/>
  </c:chart>
  <c:spPr>
    <a:ln>
      <a:solidFill>
        <a:srgbClr val="000000"/>
      </a:solidFill>
    </a:ln>
  </c:spPr>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738FB2-CE4B-4BB0-B970-F901527993E1}"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en-US"/>
        </a:p>
      </dgm:t>
    </dgm:pt>
    <dgm:pt modelId="{DBEAB6CE-CCA5-4153-B6B9-11318AE67670}">
      <dgm:prSet phldrT="[Text]" custT="1"/>
      <dgm:spPr>
        <a:solidFill>
          <a:schemeClr val="accent2"/>
        </a:solidFill>
        <a:ln>
          <a:solidFill>
            <a:schemeClr val="accent2"/>
          </a:solidFill>
        </a:ln>
      </dgm:spPr>
      <dgm:t>
        <a:bodyPr/>
        <a:lstStyle/>
        <a:p>
          <a:pPr>
            <a:lnSpc>
              <a:spcPct val="100000"/>
            </a:lnSpc>
            <a:spcBef>
              <a:spcPts val="0"/>
            </a:spcBef>
            <a:spcAft>
              <a:spcPts val="0"/>
            </a:spcAft>
          </a:pPr>
          <a:r>
            <a:rPr lang="id-ID" sz="1400" b="1" noProof="1" smtClean="0">
              <a:solidFill>
                <a:srgbClr val="0070C0"/>
              </a:solidFill>
              <a:latin typeface="+mn-lt"/>
            </a:rPr>
            <a:t>Peningkatan Derajat Kesehatan dan Gizi Masyarakat</a:t>
          </a:r>
          <a:endParaRPr lang="id-ID" sz="1400" noProof="1">
            <a:solidFill>
              <a:srgbClr val="0070C0"/>
            </a:solidFill>
            <a:latin typeface="+mn-lt"/>
          </a:endParaRPr>
        </a:p>
      </dgm:t>
    </dgm:pt>
    <dgm:pt modelId="{0B86D6B0-90A8-4C03-93AD-BD704B27987F}" type="parTrans" cxnId="{146828C9-243E-4687-A2A6-CD79775CDE40}">
      <dgm:prSet/>
      <dgm:spPr/>
      <dgm:t>
        <a:bodyPr/>
        <a:lstStyle/>
        <a:p>
          <a:pPr>
            <a:lnSpc>
              <a:spcPct val="100000"/>
            </a:lnSpc>
            <a:spcBef>
              <a:spcPts val="0"/>
            </a:spcBef>
            <a:spcAft>
              <a:spcPts val="0"/>
            </a:spcAft>
          </a:pPr>
          <a:endParaRPr lang="en-US">
            <a:latin typeface="+mn-lt"/>
          </a:endParaRPr>
        </a:p>
      </dgm:t>
    </dgm:pt>
    <dgm:pt modelId="{531FB87D-7DD8-4334-80CE-27F38E5EC725}" type="sibTrans" cxnId="{146828C9-243E-4687-A2A6-CD79775CDE40}">
      <dgm:prSet/>
      <dgm:spPr/>
      <dgm:t>
        <a:bodyPr/>
        <a:lstStyle/>
        <a:p>
          <a:pPr>
            <a:lnSpc>
              <a:spcPct val="100000"/>
            </a:lnSpc>
            <a:spcBef>
              <a:spcPts val="0"/>
            </a:spcBef>
            <a:spcAft>
              <a:spcPts val="0"/>
            </a:spcAft>
          </a:pPr>
          <a:endParaRPr lang="en-US">
            <a:latin typeface="+mn-lt"/>
          </a:endParaRPr>
        </a:p>
      </dgm:t>
    </dgm:pt>
    <dgm:pt modelId="{E132FC25-4735-4C6C-8934-43CF3BEC211F}">
      <dgm:prSet phldrT="[Text]" custT="1"/>
      <dgm:spPr>
        <a:solidFill>
          <a:schemeClr val="accent2">
            <a:lumMod val="40000"/>
            <a:lumOff val="60000"/>
          </a:schemeClr>
        </a:solidFill>
        <a:ln w="0">
          <a:solidFill>
            <a:schemeClr val="accent2">
              <a:lumMod val="75000"/>
            </a:schemeClr>
          </a:solidFill>
        </a:ln>
      </dgm:spPr>
      <dgm:t>
        <a:bodyPr/>
        <a:lstStyle/>
        <a:p>
          <a:pPr>
            <a:lnSpc>
              <a:spcPct val="100000"/>
            </a:lnSpc>
            <a:spcBef>
              <a:spcPts val="0"/>
            </a:spcBef>
            <a:spcAft>
              <a:spcPts val="0"/>
            </a:spcAft>
          </a:pPr>
          <a:r>
            <a:rPr lang="id-ID" sz="1200" b="1" noProof="1" smtClean="0">
              <a:solidFill>
                <a:srgbClr val="FF0000"/>
              </a:solidFill>
              <a:latin typeface="+mn-lt"/>
            </a:rPr>
            <a:t>Penguatan Promotif dan Preventif</a:t>
          </a:r>
          <a:r>
            <a:rPr lang="en-US" sz="1200" b="1" noProof="1" smtClean="0">
              <a:solidFill>
                <a:srgbClr val="FF0000"/>
              </a:solidFill>
              <a:latin typeface="+mn-lt"/>
            </a:rPr>
            <a:t>: “Gerakan Masyarakat Sehat</a:t>
          </a:r>
          <a:endParaRPr lang="en-US" sz="1200" dirty="0">
            <a:solidFill>
              <a:srgbClr val="FF0000"/>
            </a:solidFill>
            <a:latin typeface="+mn-lt"/>
          </a:endParaRPr>
        </a:p>
      </dgm:t>
    </dgm:pt>
    <dgm:pt modelId="{4B8BDEA7-8953-4C6B-B8C3-2477EA72C161}" type="parTrans" cxnId="{BC0CB930-AD6A-482D-9E57-A727BBF09187}">
      <dgm:prSet/>
      <dgm:spPr>
        <a:solidFill>
          <a:schemeClr val="accent2">
            <a:lumMod val="60000"/>
            <a:lumOff val="40000"/>
          </a:schemeClr>
        </a:solidFill>
      </dgm:spPr>
      <dgm:t>
        <a:bodyPr/>
        <a:lstStyle/>
        <a:p>
          <a:pPr>
            <a:lnSpc>
              <a:spcPct val="100000"/>
            </a:lnSpc>
            <a:spcBef>
              <a:spcPts val="0"/>
            </a:spcBef>
            <a:spcAft>
              <a:spcPts val="0"/>
            </a:spcAft>
          </a:pPr>
          <a:endParaRPr lang="en-US">
            <a:latin typeface="+mn-lt"/>
          </a:endParaRPr>
        </a:p>
      </dgm:t>
    </dgm:pt>
    <dgm:pt modelId="{51D428B3-8755-4171-87B7-B918F12B9B96}" type="sibTrans" cxnId="{BC0CB930-AD6A-482D-9E57-A727BBF09187}">
      <dgm:prSet/>
      <dgm:spPr/>
      <dgm:t>
        <a:bodyPr/>
        <a:lstStyle/>
        <a:p>
          <a:pPr>
            <a:lnSpc>
              <a:spcPct val="100000"/>
            </a:lnSpc>
            <a:spcBef>
              <a:spcPts val="0"/>
            </a:spcBef>
            <a:spcAft>
              <a:spcPts val="0"/>
            </a:spcAft>
          </a:pPr>
          <a:endParaRPr lang="en-US">
            <a:latin typeface="+mn-lt"/>
          </a:endParaRPr>
        </a:p>
      </dgm:t>
    </dgm:pt>
    <dgm:pt modelId="{053ED166-2CA7-4B57-A261-4899B5C4C75C}">
      <dgm:prSet phldrT="[Text]" custT="1"/>
      <dgm:spPr>
        <a:solidFill>
          <a:schemeClr val="accent2">
            <a:lumMod val="40000"/>
            <a:lumOff val="60000"/>
          </a:schemeClr>
        </a:solidFill>
        <a:ln>
          <a:solidFill>
            <a:schemeClr val="accent2"/>
          </a:solidFill>
        </a:ln>
      </dgm:spPr>
      <dgm:t>
        <a:bodyPr/>
        <a:lstStyle/>
        <a:p>
          <a:pPr>
            <a:lnSpc>
              <a:spcPct val="100000"/>
            </a:lnSpc>
            <a:spcBef>
              <a:spcPts val="0"/>
            </a:spcBef>
            <a:spcAft>
              <a:spcPts val="0"/>
            </a:spcAft>
          </a:pPr>
          <a:r>
            <a:rPr lang="id-ID" sz="1200" b="1" dirty="0" smtClean="0">
              <a:solidFill>
                <a:srgbClr val="FF0000"/>
              </a:solidFill>
              <a:latin typeface="+mn-lt"/>
            </a:rPr>
            <a:t>Peningkatan</a:t>
          </a:r>
        </a:p>
        <a:p>
          <a:pPr>
            <a:lnSpc>
              <a:spcPct val="100000"/>
            </a:lnSpc>
            <a:spcBef>
              <a:spcPts val="0"/>
            </a:spcBef>
            <a:spcAft>
              <a:spcPts val="0"/>
            </a:spcAft>
          </a:pPr>
          <a:r>
            <a:rPr lang="id-ID" sz="1200" b="1" dirty="0" smtClean="0">
              <a:solidFill>
                <a:srgbClr val="FF0000"/>
              </a:solidFill>
              <a:latin typeface="+mn-lt"/>
            </a:rPr>
            <a:t>Akses dan Mutu Pelayanan Kesehatan</a:t>
          </a:r>
          <a:endParaRPr lang="en-US" sz="1200" dirty="0">
            <a:solidFill>
              <a:srgbClr val="FF0000"/>
            </a:solidFill>
            <a:latin typeface="+mn-lt"/>
          </a:endParaRPr>
        </a:p>
      </dgm:t>
    </dgm:pt>
    <dgm:pt modelId="{8D552754-4FB9-4936-ACF5-2BD84AAD122A}" type="parTrans" cxnId="{EA21E6CC-2643-47BF-9E10-3A6B07C99EEB}">
      <dgm:prSet/>
      <dgm:spPr>
        <a:solidFill>
          <a:schemeClr val="accent2">
            <a:lumMod val="60000"/>
            <a:lumOff val="40000"/>
          </a:schemeClr>
        </a:solidFill>
      </dgm:spPr>
      <dgm:t>
        <a:bodyPr/>
        <a:lstStyle/>
        <a:p>
          <a:pPr>
            <a:lnSpc>
              <a:spcPct val="100000"/>
            </a:lnSpc>
            <a:spcBef>
              <a:spcPts val="0"/>
            </a:spcBef>
            <a:spcAft>
              <a:spcPts val="0"/>
            </a:spcAft>
          </a:pPr>
          <a:endParaRPr lang="en-US">
            <a:latin typeface="+mn-lt"/>
          </a:endParaRPr>
        </a:p>
      </dgm:t>
    </dgm:pt>
    <dgm:pt modelId="{B7278189-A254-40CB-BD35-B6960F9D9771}" type="sibTrans" cxnId="{EA21E6CC-2643-47BF-9E10-3A6B07C99EEB}">
      <dgm:prSet/>
      <dgm:spPr/>
      <dgm:t>
        <a:bodyPr/>
        <a:lstStyle/>
        <a:p>
          <a:pPr>
            <a:lnSpc>
              <a:spcPct val="100000"/>
            </a:lnSpc>
            <a:spcBef>
              <a:spcPts val="0"/>
            </a:spcBef>
            <a:spcAft>
              <a:spcPts val="0"/>
            </a:spcAft>
          </a:pPr>
          <a:endParaRPr lang="en-US">
            <a:latin typeface="+mn-lt"/>
          </a:endParaRPr>
        </a:p>
      </dgm:t>
    </dgm:pt>
    <dgm:pt modelId="{3AF3028D-1342-41DD-B16E-43057097464C}">
      <dgm:prSet phldrT="[Text]" custT="1"/>
      <dgm:spPr>
        <a:solidFill>
          <a:schemeClr val="accent2">
            <a:lumMod val="40000"/>
            <a:lumOff val="60000"/>
          </a:schemeClr>
        </a:solidFill>
        <a:ln>
          <a:solidFill>
            <a:schemeClr val="accent2"/>
          </a:solidFill>
        </a:ln>
      </dgm:spPr>
      <dgm:t>
        <a:bodyPr/>
        <a:lstStyle/>
        <a:p>
          <a:pPr>
            <a:lnSpc>
              <a:spcPct val="100000"/>
            </a:lnSpc>
            <a:spcBef>
              <a:spcPts val="0"/>
            </a:spcBef>
            <a:spcAft>
              <a:spcPts val="0"/>
            </a:spcAft>
          </a:pPr>
          <a:r>
            <a:rPr lang="id-ID" sz="1200" b="1" dirty="0" smtClean="0">
              <a:solidFill>
                <a:srgbClr val="FF0000"/>
              </a:solidFill>
              <a:latin typeface="+mn-lt"/>
            </a:rPr>
            <a:t>Percepatan Perbaikan Gizi Masyarakat</a:t>
          </a:r>
          <a:endParaRPr lang="en-US" sz="1200" dirty="0">
            <a:solidFill>
              <a:srgbClr val="FF0000"/>
            </a:solidFill>
            <a:latin typeface="+mn-lt"/>
          </a:endParaRPr>
        </a:p>
      </dgm:t>
    </dgm:pt>
    <dgm:pt modelId="{319B2FFE-AA28-4924-9405-CF066D8688B4}" type="parTrans" cxnId="{6013E94F-CF4B-4E8E-8E9F-D0E993DFBE07}">
      <dgm:prSet/>
      <dgm:spPr>
        <a:solidFill>
          <a:schemeClr val="accent2">
            <a:lumMod val="60000"/>
            <a:lumOff val="40000"/>
          </a:schemeClr>
        </a:solidFill>
      </dgm:spPr>
      <dgm:t>
        <a:bodyPr/>
        <a:lstStyle/>
        <a:p>
          <a:pPr>
            <a:lnSpc>
              <a:spcPct val="100000"/>
            </a:lnSpc>
            <a:spcBef>
              <a:spcPts val="0"/>
            </a:spcBef>
            <a:spcAft>
              <a:spcPts val="0"/>
            </a:spcAft>
          </a:pPr>
          <a:endParaRPr lang="en-US">
            <a:latin typeface="+mn-lt"/>
          </a:endParaRPr>
        </a:p>
      </dgm:t>
    </dgm:pt>
    <dgm:pt modelId="{C54853C2-FC1D-44F7-8CCB-A83CDE0613AB}" type="sibTrans" cxnId="{6013E94F-CF4B-4E8E-8E9F-D0E993DFBE07}">
      <dgm:prSet/>
      <dgm:spPr/>
      <dgm:t>
        <a:bodyPr/>
        <a:lstStyle/>
        <a:p>
          <a:pPr>
            <a:lnSpc>
              <a:spcPct val="100000"/>
            </a:lnSpc>
            <a:spcBef>
              <a:spcPts val="0"/>
            </a:spcBef>
            <a:spcAft>
              <a:spcPts val="0"/>
            </a:spcAft>
          </a:pPr>
          <a:endParaRPr lang="en-US">
            <a:latin typeface="+mn-lt"/>
          </a:endParaRPr>
        </a:p>
      </dgm:t>
    </dgm:pt>
    <dgm:pt modelId="{6BAE1A8B-506D-4BFC-8E28-DC1D12216C3D}">
      <dgm:prSet phldrT="[Text]" custT="1"/>
      <dgm:spPr>
        <a:solidFill>
          <a:schemeClr val="accent2">
            <a:lumMod val="40000"/>
            <a:lumOff val="60000"/>
          </a:schemeClr>
        </a:solidFill>
        <a:ln w="50800">
          <a:solidFill>
            <a:srgbClr val="00B0F0"/>
          </a:solidFill>
        </a:ln>
        <a:effectLst>
          <a:innerShdw blurRad="114300">
            <a:prstClr val="black"/>
          </a:innerShdw>
        </a:effectLst>
      </dgm:spPr>
      <dgm:t>
        <a:bodyPr/>
        <a:lstStyle/>
        <a:p>
          <a:pPr>
            <a:lnSpc>
              <a:spcPct val="100000"/>
            </a:lnSpc>
            <a:spcBef>
              <a:spcPts val="0"/>
            </a:spcBef>
            <a:spcAft>
              <a:spcPts val="0"/>
            </a:spcAft>
          </a:pPr>
          <a:r>
            <a:rPr lang="id-ID" sz="1200" b="1" noProof="1" smtClean="0">
              <a:solidFill>
                <a:srgbClr val="FF0000"/>
              </a:solidFill>
              <a:latin typeface="+mn-lt"/>
            </a:rPr>
            <a:t>Peningkatan Pelayanan </a:t>
          </a:r>
          <a:r>
            <a:rPr lang="id-ID" sz="1200" b="1" dirty="0" smtClean="0">
              <a:solidFill>
                <a:srgbClr val="FF0000"/>
              </a:solidFill>
              <a:latin typeface="+mn-lt"/>
            </a:rPr>
            <a:t>KB dan Kesehatan Reproduksi</a:t>
          </a:r>
          <a:endParaRPr lang="en-US" sz="1200" dirty="0">
            <a:solidFill>
              <a:srgbClr val="FF0000"/>
            </a:solidFill>
            <a:latin typeface="+mn-lt"/>
          </a:endParaRPr>
        </a:p>
      </dgm:t>
    </dgm:pt>
    <dgm:pt modelId="{AD44C68D-C9CA-4DFF-B0E1-C53A05B387D0}" type="parTrans" cxnId="{F1621B6E-52C4-4275-819F-5BBDF9FE4269}">
      <dgm:prSet/>
      <dgm:spPr>
        <a:solidFill>
          <a:srgbClr val="00B0F0"/>
        </a:solidFill>
      </dgm:spPr>
      <dgm:t>
        <a:bodyPr/>
        <a:lstStyle/>
        <a:p>
          <a:pPr>
            <a:lnSpc>
              <a:spcPct val="100000"/>
            </a:lnSpc>
            <a:spcBef>
              <a:spcPts val="0"/>
            </a:spcBef>
            <a:spcAft>
              <a:spcPts val="0"/>
            </a:spcAft>
          </a:pPr>
          <a:endParaRPr lang="en-US">
            <a:latin typeface="+mn-lt"/>
          </a:endParaRPr>
        </a:p>
      </dgm:t>
    </dgm:pt>
    <dgm:pt modelId="{C5BF2DC0-B7BF-48F9-8632-4E57A2A495EC}" type="sibTrans" cxnId="{F1621B6E-52C4-4275-819F-5BBDF9FE4269}">
      <dgm:prSet/>
      <dgm:spPr/>
      <dgm:t>
        <a:bodyPr/>
        <a:lstStyle/>
        <a:p>
          <a:pPr>
            <a:lnSpc>
              <a:spcPct val="100000"/>
            </a:lnSpc>
            <a:spcBef>
              <a:spcPts val="0"/>
            </a:spcBef>
            <a:spcAft>
              <a:spcPts val="0"/>
            </a:spcAft>
          </a:pPr>
          <a:endParaRPr lang="en-US">
            <a:latin typeface="+mn-lt"/>
          </a:endParaRPr>
        </a:p>
      </dgm:t>
    </dgm:pt>
    <dgm:pt modelId="{096D948D-2DB5-469F-BBAA-9AFE50C28706}" type="pres">
      <dgm:prSet presAssocID="{49738FB2-CE4B-4BB0-B970-F901527993E1}" presName="Name0" presStyleCnt="0">
        <dgm:presLayoutVars>
          <dgm:chMax val="1"/>
          <dgm:dir/>
          <dgm:animLvl val="ctr"/>
          <dgm:resizeHandles val="exact"/>
        </dgm:presLayoutVars>
      </dgm:prSet>
      <dgm:spPr/>
      <dgm:t>
        <a:bodyPr/>
        <a:lstStyle/>
        <a:p>
          <a:endParaRPr lang="en-US"/>
        </a:p>
      </dgm:t>
    </dgm:pt>
    <dgm:pt modelId="{43E2375A-97B6-4C36-9B2B-D1258AC354B8}" type="pres">
      <dgm:prSet presAssocID="{DBEAB6CE-CCA5-4153-B6B9-11318AE67670}" presName="centerShape" presStyleLbl="node0" presStyleIdx="0" presStyleCnt="1" custScaleX="115536" custScaleY="115536" custLinFactNeighborX="-4358" custLinFactNeighborY="-945"/>
      <dgm:spPr/>
      <dgm:t>
        <a:bodyPr/>
        <a:lstStyle/>
        <a:p>
          <a:endParaRPr lang="en-US"/>
        </a:p>
      </dgm:t>
    </dgm:pt>
    <dgm:pt modelId="{0D09A4E0-2B58-4AF1-88BC-A3544D8AC5EA}" type="pres">
      <dgm:prSet presAssocID="{4B8BDEA7-8953-4C6B-B8C3-2477EA72C161}" presName="parTrans" presStyleLbl="sibTrans2D1" presStyleIdx="0" presStyleCnt="4" custAng="10848453" custScaleX="145646" custLinFactNeighborY="-915"/>
      <dgm:spPr/>
      <dgm:t>
        <a:bodyPr/>
        <a:lstStyle/>
        <a:p>
          <a:endParaRPr lang="en-US"/>
        </a:p>
      </dgm:t>
    </dgm:pt>
    <dgm:pt modelId="{A831193F-FF51-4A5E-8AA6-543B1425AC7F}" type="pres">
      <dgm:prSet presAssocID="{4B8BDEA7-8953-4C6B-B8C3-2477EA72C161}" presName="connectorText" presStyleLbl="sibTrans2D1" presStyleIdx="0" presStyleCnt="4"/>
      <dgm:spPr/>
      <dgm:t>
        <a:bodyPr/>
        <a:lstStyle/>
        <a:p>
          <a:endParaRPr lang="en-US"/>
        </a:p>
      </dgm:t>
    </dgm:pt>
    <dgm:pt modelId="{9FAE5B0C-871F-47C1-876A-58923E51B63A}" type="pres">
      <dgm:prSet presAssocID="{E132FC25-4735-4C6C-8934-43CF3BEC211F}" presName="node" presStyleLbl="node1" presStyleIdx="0" presStyleCnt="4" custRadScaleRad="103321" custRadScaleInc="-13593">
        <dgm:presLayoutVars>
          <dgm:bulletEnabled val="1"/>
        </dgm:presLayoutVars>
      </dgm:prSet>
      <dgm:spPr/>
      <dgm:t>
        <a:bodyPr/>
        <a:lstStyle/>
        <a:p>
          <a:endParaRPr lang="en-US"/>
        </a:p>
      </dgm:t>
    </dgm:pt>
    <dgm:pt modelId="{30BCF6CA-48C7-451C-8DA9-B3CA307DFAC2}" type="pres">
      <dgm:prSet presAssocID="{8D552754-4FB9-4936-ACF5-2BD84AAD122A}" presName="parTrans" presStyleLbl="sibTrans2D1" presStyleIdx="1" presStyleCnt="4" custAng="10800000" custScaleX="161043" custLinFactNeighborX="-6869" custLinFactNeighborY="-11479"/>
      <dgm:spPr/>
      <dgm:t>
        <a:bodyPr/>
        <a:lstStyle/>
        <a:p>
          <a:endParaRPr lang="en-US"/>
        </a:p>
      </dgm:t>
    </dgm:pt>
    <dgm:pt modelId="{AD632058-4044-4C44-AF82-CE7630C17125}" type="pres">
      <dgm:prSet presAssocID="{8D552754-4FB9-4936-ACF5-2BD84AAD122A}" presName="connectorText" presStyleLbl="sibTrans2D1" presStyleIdx="1" presStyleCnt="4"/>
      <dgm:spPr/>
      <dgm:t>
        <a:bodyPr/>
        <a:lstStyle/>
        <a:p>
          <a:endParaRPr lang="en-US"/>
        </a:p>
      </dgm:t>
    </dgm:pt>
    <dgm:pt modelId="{E23F7493-DB94-46AC-ADBC-5482E0416C54}" type="pres">
      <dgm:prSet presAssocID="{053ED166-2CA7-4B57-A261-4899B5C4C75C}" presName="node" presStyleLbl="node1" presStyleIdx="1" presStyleCnt="4" custScaleY="110409" custRadScaleRad="92277" custRadScaleInc="-64">
        <dgm:presLayoutVars>
          <dgm:bulletEnabled val="1"/>
        </dgm:presLayoutVars>
      </dgm:prSet>
      <dgm:spPr/>
      <dgm:t>
        <a:bodyPr/>
        <a:lstStyle/>
        <a:p>
          <a:endParaRPr lang="en-US"/>
        </a:p>
      </dgm:t>
    </dgm:pt>
    <dgm:pt modelId="{52F7EC97-3B46-4A19-A0FA-002F4F1C8BD1}" type="pres">
      <dgm:prSet presAssocID="{319B2FFE-AA28-4924-9405-CF066D8688B4}" presName="parTrans" presStyleLbl="sibTrans2D1" presStyleIdx="2" presStyleCnt="4" custAng="10800000" custLinFactNeighborY="-3255" custRadScaleRad="43794" custRadScaleInc="-2147483648"/>
      <dgm:spPr/>
      <dgm:t>
        <a:bodyPr/>
        <a:lstStyle/>
        <a:p>
          <a:endParaRPr lang="en-US"/>
        </a:p>
      </dgm:t>
    </dgm:pt>
    <dgm:pt modelId="{085DAA4D-7573-441D-B1FB-299CF2DA5357}" type="pres">
      <dgm:prSet presAssocID="{319B2FFE-AA28-4924-9405-CF066D8688B4}" presName="connectorText" presStyleLbl="sibTrans2D1" presStyleIdx="2" presStyleCnt="4"/>
      <dgm:spPr/>
      <dgm:t>
        <a:bodyPr/>
        <a:lstStyle/>
        <a:p>
          <a:endParaRPr lang="en-US"/>
        </a:p>
      </dgm:t>
    </dgm:pt>
    <dgm:pt modelId="{A57FD61D-3B8B-44CB-9AEC-F7900479F96F}" type="pres">
      <dgm:prSet presAssocID="{3AF3028D-1342-41DD-B16E-43057097464C}" presName="node" presStyleLbl="node1" presStyleIdx="2" presStyleCnt="4" custRadScaleRad="102871" custRadScaleInc="9567">
        <dgm:presLayoutVars>
          <dgm:bulletEnabled val="1"/>
        </dgm:presLayoutVars>
      </dgm:prSet>
      <dgm:spPr/>
      <dgm:t>
        <a:bodyPr/>
        <a:lstStyle/>
        <a:p>
          <a:endParaRPr lang="en-US"/>
        </a:p>
      </dgm:t>
    </dgm:pt>
    <dgm:pt modelId="{284E6E57-3965-468C-BD3F-0750C953875E}" type="pres">
      <dgm:prSet presAssocID="{AD44C68D-C9CA-4DFF-B0E1-C53A05B387D0}" presName="parTrans" presStyleLbl="sibTrans2D1" presStyleIdx="3" presStyleCnt="4" custAng="10800000" custScaleX="154468" custLinFactNeighborX="3728" custLinFactNeighborY="-1387"/>
      <dgm:spPr/>
      <dgm:t>
        <a:bodyPr/>
        <a:lstStyle/>
        <a:p>
          <a:endParaRPr lang="en-US"/>
        </a:p>
      </dgm:t>
    </dgm:pt>
    <dgm:pt modelId="{0CCA004A-C0DD-4010-8C72-5507AB11C448}" type="pres">
      <dgm:prSet presAssocID="{AD44C68D-C9CA-4DFF-B0E1-C53A05B387D0}" presName="connectorText" presStyleLbl="sibTrans2D1" presStyleIdx="3" presStyleCnt="4"/>
      <dgm:spPr/>
      <dgm:t>
        <a:bodyPr/>
        <a:lstStyle/>
        <a:p>
          <a:endParaRPr lang="en-US"/>
        </a:p>
      </dgm:t>
    </dgm:pt>
    <dgm:pt modelId="{8CD23883-9B21-4438-B5F9-5E06ECB56256}" type="pres">
      <dgm:prSet presAssocID="{6BAE1A8B-506D-4BFC-8E28-DC1D12216C3D}" presName="node" presStyleLbl="node1" presStyleIdx="3" presStyleCnt="4" custRadScaleRad="109554" custRadScaleInc="150">
        <dgm:presLayoutVars>
          <dgm:bulletEnabled val="1"/>
        </dgm:presLayoutVars>
      </dgm:prSet>
      <dgm:spPr/>
      <dgm:t>
        <a:bodyPr/>
        <a:lstStyle/>
        <a:p>
          <a:endParaRPr lang="en-US"/>
        </a:p>
      </dgm:t>
    </dgm:pt>
  </dgm:ptLst>
  <dgm:cxnLst>
    <dgm:cxn modelId="{D72E959D-95D6-496A-B2A8-C31AD51084D4}" type="presOf" srcId="{8D552754-4FB9-4936-ACF5-2BD84AAD122A}" destId="{AD632058-4044-4C44-AF82-CE7630C17125}" srcOrd="1" destOrd="0" presId="urn:microsoft.com/office/officeart/2005/8/layout/radial5"/>
    <dgm:cxn modelId="{28312FDE-2CA3-48F9-8610-701BEE1E11F8}" type="presOf" srcId="{8D552754-4FB9-4936-ACF5-2BD84AAD122A}" destId="{30BCF6CA-48C7-451C-8DA9-B3CA307DFAC2}" srcOrd="0" destOrd="0" presId="urn:microsoft.com/office/officeart/2005/8/layout/radial5"/>
    <dgm:cxn modelId="{A2678FE6-F792-4406-B3CE-FC0D46993E31}" type="presOf" srcId="{4B8BDEA7-8953-4C6B-B8C3-2477EA72C161}" destId="{0D09A4E0-2B58-4AF1-88BC-A3544D8AC5EA}" srcOrd="0" destOrd="0" presId="urn:microsoft.com/office/officeart/2005/8/layout/radial5"/>
    <dgm:cxn modelId="{573637D2-7802-413A-928C-0F78F39DCA3B}" type="presOf" srcId="{AD44C68D-C9CA-4DFF-B0E1-C53A05B387D0}" destId="{0CCA004A-C0DD-4010-8C72-5507AB11C448}" srcOrd="1" destOrd="0" presId="urn:microsoft.com/office/officeart/2005/8/layout/radial5"/>
    <dgm:cxn modelId="{31B8B6F7-52B9-402C-924B-D74960B16C6A}" type="presOf" srcId="{49738FB2-CE4B-4BB0-B970-F901527993E1}" destId="{096D948D-2DB5-469F-BBAA-9AFE50C28706}" srcOrd="0" destOrd="0" presId="urn:microsoft.com/office/officeart/2005/8/layout/radial5"/>
    <dgm:cxn modelId="{727B4AC5-CCFA-41C1-A62C-4F1246FE0A63}" type="presOf" srcId="{053ED166-2CA7-4B57-A261-4899B5C4C75C}" destId="{E23F7493-DB94-46AC-ADBC-5482E0416C54}" srcOrd="0" destOrd="0" presId="urn:microsoft.com/office/officeart/2005/8/layout/radial5"/>
    <dgm:cxn modelId="{F467A19E-10F4-44A9-BADB-5FB62860F36A}" type="presOf" srcId="{E132FC25-4735-4C6C-8934-43CF3BEC211F}" destId="{9FAE5B0C-871F-47C1-876A-58923E51B63A}" srcOrd="0" destOrd="0" presId="urn:microsoft.com/office/officeart/2005/8/layout/radial5"/>
    <dgm:cxn modelId="{B1A51784-1A4B-4EB1-911D-F01CC7BCF8FC}" type="presOf" srcId="{AD44C68D-C9CA-4DFF-B0E1-C53A05B387D0}" destId="{284E6E57-3965-468C-BD3F-0750C953875E}" srcOrd="0" destOrd="0" presId="urn:microsoft.com/office/officeart/2005/8/layout/radial5"/>
    <dgm:cxn modelId="{EA21E6CC-2643-47BF-9E10-3A6B07C99EEB}" srcId="{DBEAB6CE-CCA5-4153-B6B9-11318AE67670}" destId="{053ED166-2CA7-4B57-A261-4899B5C4C75C}" srcOrd="1" destOrd="0" parTransId="{8D552754-4FB9-4936-ACF5-2BD84AAD122A}" sibTransId="{B7278189-A254-40CB-BD35-B6960F9D9771}"/>
    <dgm:cxn modelId="{865F7D96-B9F8-4545-921D-4A6058E70C24}" type="presOf" srcId="{6BAE1A8B-506D-4BFC-8E28-DC1D12216C3D}" destId="{8CD23883-9B21-4438-B5F9-5E06ECB56256}" srcOrd="0" destOrd="0" presId="urn:microsoft.com/office/officeart/2005/8/layout/radial5"/>
    <dgm:cxn modelId="{F1621B6E-52C4-4275-819F-5BBDF9FE4269}" srcId="{DBEAB6CE-CCA5-4153-B6B9-11318AE67670}" destId="{6BAE1A8B-506D-4BFC-8E28-DC1D12216C3D}" srcOrd="3" destOrd="0" parTransId="{AD44C68D-C9CA-4DFF-B0E1-C53A05B387D0}" sibTransId="{C5BF2DC0-B7BF-48F9-8632-4E57A2A495EC}"/>
    <dgm:cxn modelId="{D60ADC20-765E-4D67-8B74-6D478362BCBB}" type="presOf" srcId="{3AF3028D-1342-41DD-B16E-43057097464C}" destId="{A57FD61D-3B8B-44CB-9AEC-F7900479F96F}" srcOrd="0" destOrd="0" presId="urn:microsoft.com/office/officeart/2005/8/layout/radial5"/>
    <dgm:cxn modelId="{0DDB7F6F-8AD1-4ED4-887B-C37DDE3DD2DA}" type="presOf" srcId="{319B2FFE-AA28-4924-9405-CF066D8688B4}" destId="{085DAA4D-7573-441D-B1FB-299CF2DA5357}" srcOrd="1" destOrd="0" presId="urn:microsoft.com/office/officeart/2005/8/layout/radial5"/>
    <dgm:cxn modelId="{BC0CB930-AD6A-482D-9E57-A727BBF09187}" srcId="{DBEAB6CE-CCA5-4153-B6B9-11318AE67670}" destId="{E132FC25-4735-4C6C-8934-43CF3BEC211F}" srcOrd="0" destOrd="0" parTransId="{4B8BDEA7-8953-4C6B-B8C3-2477EA72C161}" sibTransId="{51D428B3-8755-4171-87B7-B918F12B9B96}"/>
    <dgm:cxn modelId="{146828C9-243E-4687-A2A6-CD79775CDE40}" srcId="{49738FB2-CE4B-4BB0-B970-F901527993E1}" destId="{DBEAB6CE-CCA5-4153-B6B9-11318AE67670}" srcOrd="0" destOrd="0" parTransId="{0B86D6B0-90A8-4C03-93AD-BD704B27987F}" sibTransId="{531FB87D-7DD8-4334-80CE-27F38E5EC725}"/>
    <dgm:cxn modelId="{6EEF54D8-3435-46A1-AB06-72A3ED7D5855}" type="presOf" srcId="{4B8BDEA7-8953-4C6B-B8C3-2477EA72C161}" destId="{A831193F-FF51-4A5E-8AA6-543B1425AC7F}" srcOrd="1" destOrd="0" presId="urn:microsoft.com/office/officeart/2005/8/layout/radial5"/>
    <dgm:cxn modelId="{6013E94F-CF4B-4E8E-8E9F-D0E993DFBE07}" srcId="{DBEAB6CE-CCA5-4153-B6B9-11318AE67670}" destId="{3AF3028D-1342-41DD-B16E-43057097464C}" srcOrd="2" destOrd="0" parTransId="{319B2FFE-AA28-4924-9405-CF066D8688B4}" sibTransId="{C54853C2-FC1D-44F7-8CCB-A83CDE0613AB}"/>
    <dgm:cxn modelId="{36FDEE41-E01F-4E68-ACEE-FDA31657431C}" type="presOf" srcId="{DBEAB6CE-CCA5-4153-B6B9-11318AE67670}" destId="{43E2375A-97B6-4C36-9B2B-D1258AC354B8}" srcOrd="0" destOrd="0" presId="urn:microsoft.com/office/officeart/2005/8/layout/radial5"/>
    <dgm:cxn modelId="{3C2F33DC-6660-4707-AB78-09B30D436B54}" type="presOf" srcId="{319B2FFE-AA28-4924-9405-CF066D8688B4}" destId="{52F7EC97-3B46-4A19-A0FA-002F4F1C8BD1}" srcOrd="0" destOrd="0" presId="urn:microsoft.com/office/officeart/2005/8/layout/radial5"/>
    <dgm:cxn modelId="{8907BE47-6BDA-403A-8B7E-923B3EE622E4}" type="presParOf" srcId="{096D948D-2DB5-469F-BBAA-9AFE50C28706}" destId="{43E2375A-97B6-4C36-9B2B-D1258AC354B8}" srcOrd="0" destOrd="0" presId="urn:microsoft.com/office/officeart/2005/8/layout/radial5"/>
    <dgm:cxn modelId="{198558E2-5568-4942-AA89-C0F75332DC38}" type="presParOf" srcId="{096D948D-2DB5-469F-BBAA-9AFE50C28706}" destId="{0D09A4E0-2B58-4AF1-88BC-A3544D8AC5EA}" srcOrd="1" destOrd="0" presId="urn:microsoft.com/office/officeart/2005/8/layout/radial5"/>
    <dgm:cxn modelId="{31B22EDD-6AC6-401A-9102-8CF00B735870}" type="presParOf" srcId="{0D09A4E0-2B58-4AF1-88BC-A3544D8AC5EA}" destId="{A831193F-FF51-4A5E-8AA6-543B1425AC7F}" srcOrd="0" destOrd="0" presId="urn:microsoft.com/office/officeart/2005/8/layout/radial5"/>
    <dgm:cxn modelId="{CCA65F6B-61BC-4582-A64E-F3077C1735E5}" type="presParOf" srcId="{096D948D-2DB5-469F-BBAA-9AFE50C28706}" destId="{9FAE5B0C-871F-47C1-876A-58923E51B63A}" srcOrd="2" destOrd="0" presId="urn:microsoft.com/office/officeart/2005/8/layout/radial5"/>
    <dgm:cxn modelId="{F9DA968C-3CF5-4A72-B9F5-0DFB975DDDC3}" type="presParOf" srcId="{096D948D-2DB5-469F-BBAA-9AFE50C28706}" destId="{30BCF6CA-48C7-451C-8DA9-B3CA307DFAC2}" srcOrd="3" destOrd="0" presId="urn:microsoft.com/office/officeart/2005/8/layout/radial5"/>
    <dgm:cxn modelId="{1DBB2CD9-2773-4DBE-93BD-0CC07FBE845B}" type="presParOf" srcId="{30BCF6CA-48C7-451C-8DA9-B3CA307DFAC2}" destId="{AD632058-4044-4C44-AF82-CE7630C17125}" srcOrd="0" destOrd="0" presId="urn:microsoft.com/office/officeart/2005/8/layout/radial5"/>
    <dgm:cxn modelId="{06576A1E-F0D1-4DB1-A62D-45ECF54BCE82}" type="presParOf" srcId="{096D948D-2DB5-469F-BBAA-9AFE50C28706}" destId="{E23F7493-DB94-46AC-ADBC-5482E0416C54}" srcOrd="4" destOrd="0" presId="urn:microsoft.com/office/officeart/2005/8/layout/radial5"/>
    <dgm:cxn modelId="{7AF01898-94D1-4CB3-8B13-C0DA3C96B01A}" type="presParOf" srcId="{096D948D-2DB5-469F-BBAA-9AFE50C28706}" destId="{52F7EC97-3B46-4A19-A0FA-002F4F1C8BD1}" srcOrd="5" destOrd="0" presId="urn:microsoft.com/office/officeart/2005/8/layout/radial5"/>
    <dgm:cxn modelId="{90D94A6A-14C7-43BF-97EA-68D469537680}" type="presParOf" srcId="{52F7EC97-3B46-4A19-A0FA-002F4F1C8BD1}" destId="{085DAA4D-7573-441D-B1FB-299CF2DA5357}" srcOrd="0" destOrd="0" presId="urn:microsoft.com/office/officeart/2005/8/layout/radial5"/>
    <dgm:cxn modelId="{AB81284B-8822-4CF5-B5F5-7EC37263DB46}" type="presParOf" srcId="{096D948D-2DB5-469F-BBAA-9AFE50C28706}" destId="{A57FD61D-3B8B-44CB-9AEC-F7900479F96F}" srcOrd="6" destOrd="0" presId="urn:microsoft.com/office/officeart/2005/8/layout/radial5"/>
    <dgm:cxn modelId="{69BEC64F-D72A-47EB-8AF1-8B1462FD27DB}" type="presParOf" srcId="{096D948D-2DB5-469F-BBAA-9AFE50C28706}" destId="{284E6E57-3965-468C-BD3F-0750C953875E}" srcOrd="7" destOrd="0" presId="urn:microsoft.com/office/officeart/2005/8/layout/radial5"/>
    <dgm:cxn modelId="{2A4F109F-9B03-452D-B132-A57B146699A1}" type="presParOf" srcId="{284E6E57-3965-468C-BD3F-0750C953875E}" destId="{0CCA004A-C0DD-4010-8C72-5507AB11C448}" srcOrd="0" destOrd="0" presId="urn:microsoft.com/office/officeart/2005/8/layout/radial5"/>
    <dgm:cxn modelId="{9D67D619-18A4-4FFB-902A-8F1EA078CE1E}" type="presParOf" srcId="{096D948D-2DB5-469F-BBAA-9AFE50C28706}" destId="{8CD23883-9B21-4438-B5F9-5E06ECB56256}" srcOrd="8"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034D10-E486-4440-86CC-08EA8DAE5894}"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62B54CCA-E92E-4007-8239-C3337EACAE35}">
      <dgm:prSet phldrT="[Text]" custT="1"/>
      <dgm:spPr>
        <a:solidFill>
          <a:srgbClr val="0070C0"/>
        </a:solidFill>
      </dgm:spPr>
      <dgm:t>
        <a:bodyPr/>
        <a:lstStyle/>
        <a:p>
          <a:r>
            <a:rPr lang="id-ID" sz="3200" dirty="0" smtClean="0">
              <a:solidFill>
                <a:schemeClr val="bg1"/>
              </a:solidFill>
            </a:rPr>
            <a:t>KKB</a:t>
          </a:r>
          <a:endParaRPr lang="en-US" sz="3200" dirty="0">
            <a:solidFill>
              <a:schemeClr val="bg1"/>
            </a:solidFill>
          </a:endParaRPr>
        </a:p>
      </dgm:t>
    </dgm:pt>
    <dgm:pt modelId="{731A72CE-F6EB-4941-883A-D6224A0143E8}" type="parTrans" cxnId="{358FCC86-96D1-4BC5-AC29-2FEEC296A7D0}">
      <dgm:prSet/>
      <dgm:spPr/>
      <dgm:t>
        <a:bodyPr/>
        <a:lstStyle/>
        <a:p>
          <a:endParaRPr lang="en-US"/>
        </a:p>
      </dgm:t>
    </dgm:pt>
    <dgm:pt modelId="{F6762183-6F4F-4BAF-88E9-ED39FC77A3E0}" type="sibTrans" cxnId="{358FCC86-96D1-4BC5-AC29-2FEEC296A7D0}">
      <dgm:prSet/>
      <dgm:spPr/>
      <dgm:t>
        <a:bodyPr/>
        <a:lstStyle/>
        <a:p>
          <a:endParaRPr lang="en-US"/>
        </a:p>
      </dgm:t>
    </dgm:pt>
    <dgm:pt modelId="{2E8459AE-2FAA-4F7B-B628-453444E90BC8}">
      <dgm:prSet phldrT="[Text]" custT="1"/>
      <dgm:spPr>
        <a:solidFill>
          <a:srgbClr val="0070C0"/>
        </a:solidFill>
      </dgm:spPr>
      <dgm:t>
        <a:bodyPr/>
        <a:lstStyle/>
        <a:p>
          <a:r>
            <a:rPr lang="id-ID" sz="1100" dirty="0" smtClean="0"/>
            <a:t>Peningkatan pelayanan KB</a:t>
          </a:r>
          <a:endParaRPr lang="id-ID" sz="1100" noProof="1"/>
        </a:p>
      </dgm:t>
    </dgm:pt>
    <dgm:pt modelId="{134CB8FC-1D93-4707-9846-5A43B923FDF3}" type="parTrans" cxnId="{4B7DB02C-D515-41FD-BC8C-3E072C6C7AE2}">
      <dgm:prSet/>
      <dgm:spPr/>
      <dgm:t>
        <a:bodyPr/>
        <a:lstStyle/>
        <a:p>
          <a:endParaRPr lang="en-US"/>
        </a:p>
      </dgm:t>
    </dgm:pt>
    <dgm:pt modelId="{499F1D1A-64B7-4CF4-8FE1-0F8FBFF442B7}" type="sibTrans" cxnId="{4B7DB02C-D515-41FD-BC8C-3E072C6C7AE2}">
      <dgm:prSet/>
      <dgm:spPr/>
      <dgm:t>
        <a:bodyPr/>
        <a:lstStyle/>
        <a:p>
          <a:endParaRPr lang="en-US"/>
        </a:p>
      </dgm:t>
    </dgm:pt>
    <dgm:pt modelId="{BCE41AB6-031E-4559-B99A-5BD32FC7D98C}">
      <dgm:prSet phldrT="[Text]" custT="1"/>
      <dgm:spPr>
        <a:solidFill>
          <a:srgbClr val="0070C0"/>
        </a:solidFill>
      </dgm:spPr>
      <dgm:t>
        <a:bodyPr/>
        <a:lstStyle/>
        <a:p>
          <a:r>
            <a:rPr lang="id-ID" sz="900" dirty="0" smtClean="0"/>
            <a:t>Pembangunan Keluarga</a:t>
          </a:r>
          <a:endParaRPr lang="id-ID" sz="900" noProof="1"/>
        </a:p>
      </dgm:t>
    </dgm:pt>
    <dgm:pt modelId="{EE8F30DA-4D2F-4DC1-9637-3D17E6FAEF58}" type="parTrans" cxnId="{78D9DDD3-FF39-4E11-9B9A-AD7464151783}">
      <dgm:prSet/>
      <dgm:spPr/>
      <dgm:t>
        <a:bodyPr/>
        <a:lstStyle/>
        <a:p>
          <a:endParaRPr lang="en-US"/>
        </a:p>
      </dgm:t>
    </dgm:pt>
    <dgm:pt modelId="{E3A44012-7B0F-4F6B-898E-DEA56FDB738D}" type="sibTrans" cxnId="{78D9DDD3-FF39-4E11-9B9A-AD7464151783}">
      <dgm:prSet/>
      <dgm:spPr/>
      <dgm:t>
        <a:bodyPr/>
        <a:lstStyle/>
        <a:p>
          <a:endParaRPr lang="en-US"/>
        </a:p>
      </dgm:t>
    </dgm:pt>
    <dgm:pt modelId="{F23F1171-2EDB-44A1-94A1-67C0DC861997}">
      <dgm:prSet phldrT="[Text]" custT="1"/>
      <dgm:spPr>
        <a:solidFill>
          <a:srgbClr val="0070C0"/>
        </a:solidFill>
      </dgm:spPr>
      <dgm:t>
        <a:bodyPr/>
        <a:lstStyle/>
        <a:p>
          <a:r>
            <a:rPr lang="id-ID" sz="800" dirty="0" smtClean="0"/>
            <a:t>Penguatan regulasi, kelembagaan, serta data dan informasi</a:t>
          </a:r>
          <a:endParaRPr lang="id-ID" sz="800" noProof="1"/>
        </a:p>
      </dgm:t>
    </dgm:pt>
    <dgm:pt modelId="{4D86EF41-AB76-4483-8F4E-878714D87B13}" type="parTrans" cxnId="{45DCA41D-D0C0-4411-84B5-3841B6F5B673}">
      <dgm:prSet/>
      <dgm:spPr/>
      <dgm:t>
        <a:bodyPr/>
        <a:lstStyle/>
        <a:p>
          <a:endParaRPr lang="en-US"/>
        </a:p>
      </dgm:t>
    </dgm:pt>
    <dgm:pt modelId="{68DD0C3F-8D98-4772-B8B1-21DB57622388}" type="sibTrans" cxnId="{45DCA41D-D0C0-4411-84B5-3841B6F5B673}">
      <dgm:prSet/>
      <dgm:spPr/>
      <dgm:t>
        <a:bodyPr/>
        <a:lstStyle/>
        <a:p>
          <a:endParaRPr lang="en-US"/>
        </a:p>
      </dgm:t>
    </dgm:pt>
    <dgm:pt modelId="{F27E183F-79E2-4B10-BE4E-613D3EB11E8F}">
      <dgm:prSet phldrT="[Text]" custT="1"/>
      <dgm:spPr>
        <a:solidFill>
          <a:srgbClr val="0070C0"/>
        </a:solidFill>
      </dgm:spPr>
      <dgm:t>
        <a:bodyPr/>
        <a:lstStyle/>
        <a:p>
          <a:r>
            <a:rPr lang="id-ID" sz="1050" dirty="0" smtClean="0"/>
            <a:t>Penguatan Advokasi dan KIE KB</a:t>
          </a:r>
          <a:endParaRPr lang="id-ID" sz="1050" noProof="1"/>
        </a:p>
      </dgm:t>
    </dgm:pt>
    <dgm:pt modelId="{3383EFB4-7CB0-458B-A30F-73B87C02AC5F}" type="parTrans" cxnId="{9AD67D3E-DE5E-4DA4-BE77-564A945BA8B1}">
      <dgm:prSet/>
      <dgm:spPr/>
      <dgm:t>
        <a:bodyPr/>
        <a:lstStyle/>
        <a:p>
          <a:endParaRPr lang="en-US"/>
        </a:p>
      </dgm:t>
    </dgm:pt>
    <dgm:pt modelId="{96627E09-FBDC-4609-AF5B-D03E7FB6F7CC}" type="sibTrans" cxnId="{9AD67D3E-DE5E-4DA4-BE77-564A945BA8B1}">
      <dgm:prSet/>
      <dgm:spPr/>
      <dgm:t>
        <a:bodyPr/>
        <a:lstStyle/>
        <a:p>
          <a:endParaRPr lang="en-US"/>
        </a:p>
      </dgm:t>
    </dgm:pt>
    <dgm:pt modelId="{03A6960F-3E39-451A-A0BE-6A4026309DAC}">
      <dgm:prSet phldrT="[Text]" custT="1"/>
      <dgm:spPr>
        <a:solidFill>
          <a:srgbClr val="0070C0"/>
        </a:solidFill>
      </dgm:spPr>
      <dgm:t>
        <a:bodyPr/>
        <a:lstStyle/>
        <a:p>
          <a:r>
            <a:rPr lang="id-ID" sz="1000" dirty="0" smtClean="0"/>
            <a:t>Pembinaan Remaja</a:t>
          </a:r>
          <a:endParaRPr lang="id-ID" sz="1000" noProof="1"/>
        </a:p>
      </dgm:t>
    </dgm:pt>
    <dgm:pt modelId="{2097D702-803C-41B1-ADA2-7DAAFF0A9B7E}" type="parTrans" cxnId="{04442DF6-30AC-4FDF-9316-4553C61C8B2C}">
      <dgm:prSet/>
      <dgm:spPr/>
      <dgm:t>
        <a:bodyPr/>
        <a:lstStyle/>
        <a:p>
          <a:endParaRPr lang="en-US"/>
        </a:p>
      </dgm:t>
    </dgm:pt>
    <dgm:pt modelId="{62B92C17-7E4E-40FD-A33C-A38E245047E1}" type="sibTrans" cxnId="{04442DF6-30AC-4FDF-9316-4553C61C8B2C}">
      <dgm:prSet/>
      <dgm:spPr/>
      <dgm:t>
        <a:bodyPr/>
        <a:lstStyle/>
        <a:p>
          <a:endParaRPr lang="en-US"/>
        </a:p>
      </dgm:t>
    </dgm:pt>
    <dgm:pt modelId="{F084D9B6-C91C-476E-9469-A97ABB5A9979}">
      <dgm:prSet/>
      <dgm:spPr/>
      <dgm:t>
        <a:bodyPr/>
        <a:lstStyle/>
        <a:p>
          <a:endParaRPr lang="en-US"/>
        </a:p>
      </dgm:t>
    </dgm:pt>
    <dgm:pt modelId="{3E20C8B0-F00B-47EF-8C86-6E6D61844506}" type="parTrans" cxnId="{F66646DF-3D99-484D-BD92-B2952C7C8291}">
      <dgm:prSet/>
      <dgm:spPr/>
      <dgm:t>
        <a:bodyPr/>
        <a:lstStyle/>
        <a:p>
          <a:endParaRPr lang="en-US"/>
        </a:p>
      </dgm:t>
    </dgm:pt>
    <dgm:pt modelId="{B6310281-93B4-4EEA-884E-89A9F8E86283}" type="sibTrans" cxnId="{F66646DF-3D99-484D-BD92-B2952C7C8291}">
      <dgm:prSet/>
      <dgm:spPr/>
      <dgm:t>
        <a:bodyPr/>
        <a:lstStyle/>
        <a:p>
          <a:endParaRPr lang="en-US"/>
        </a:p>
      </dgm:t>
    </dgm:pt>
    <dgm:pt modelId="{3C443F60-AF10-4EDA-A047-028875C7CADE}">
      <dgm:prSet/>
      <dgm:spPr/>
      <dgm:t>
        <a:bodyPr/>
        <a:lstStyle/>
        <a:p>
          <a:endParaRPr lang="en-US"/>
        </a:p>
      </dgm:t>
    </dgm:pt>
    <dgm:pt modelId="{AA9812F7-DDD0-4BA4-B6DB-BDAE729C8026}" type="parTrans" cxnId="{898CAD73-DF29-4C77-9DEC-6CEC8A7B59CA}">
      <dgm:prSet/>
      <dgm:spPr/>
      <dgm:t>
        <a:bodyPr/>
        <a:lstStyle/>
        <a:p>
          <a:endParaRPr lang="en-US"/>
        </a:p>
      </dgm:t>
    </dgm:pt>
    <dgm:pt modelId="{2374B6D2-DE69-46B8-B905-E71C882DEACB}" type="sibTrans" cxnId="{898CAD73-DF29-4C77-9DEC-6CEC8A7B59CA}">
      <dgm:prSet/>
      <dgm:spPr/>
      <dgm:t>
        <a:bodyPr/>
        <a:lstStyle/>
        <a:p>
          <a:endParaRPr lang="en-US"/>
        </a:p>
      </dgm:t>
    </dgm:pt>
    <dgm:pt modelId="{4A9C3990-2F88-423C-A1B9-E1308019A9E5}" type="pres">
      <dgm:prSet presAssocID="{C3034D10-E486-4440-86CC-08EA8DAE5894}" presName="Name0" presStyleCnt="0">
        <dgm:presLayoutVars>
          <dgm:chMax val="1"/>
          <dgm:dir/>
          <dgm:animLvl val="ctr"/>
          <dgm:resizeHandles val="exact"/>
        </dgm:presLayoutVars>
      </dgm:prSet>
      <dgm:spPr/>
      <dgm:t>
        <a:bodyPr/>
        <a:lstStyle/>
        <a:p>
          <a:endParaRPr lang="en-US"/>
        </a:p>
      </dgm:t>
    </dgm:pt>
    <dgm:pt modelId="{25A5D50A-0B6C-4B7B-9AF9-43EC5DE7EDCD}" type="pres">
      <dgm:prSet presAssocID="{62B54CCA-E92E-4007-8239-C3337EACAE35}" presName="centerShape" presStyleLbl="node0" presStyleIdx="0" presStyleCnt="1"/>
      <dgm:spPr/>
      <dgm:t>
        <a:bodyPr/>
        <a:lstStyle/>
        <a:p>
          <a:endParaRPr lang="en-US"/>
        </a:p>
      </dgm:t>
    </dgm:pt>
    <dgm:pt modelId="{3CCA9728-5811-4C01-909D-C865DCF31F5A}" type="pres">
      <dgm:prSet presAssocID="{2E8459AE-2FAA-4F7B-B628-453444E90BC8}" presName="node" presStyleLbl="node1" presStyleIdx="0" presStyleCnt="5" custScaleX="120925">
        <dgm:presLayoutVars>
          <dgm:bulletEnabled val="1"/>
        </dgm:presLayoutVars>
      </dgm:prSet>
      <dgm:spPr/>
      <dgm:t>
        <a:bodyPr/>
        <a:lstStyle/>
        <a:p>
          <a:endParaRPr lang="en-US"/>
        </a:p>
      </dgm:t>
    </dgm:pt>
    <dgm:pt modelId="{2FA020A3-5145-48CF-891A-3913880E8179}" type="pres">
      <dgm:prSet presAssocID="{2E8459AE-2FAA-4F7B-B628-453444E90BC8}" presName="dummy" presStyleCnt="0"/>
      <dgm:spPr/>
    </dgm:pt>
    <dgm:pt modelId="{4DAF2F18-50AB-471F-9B3D-B11C93A03C66}" type="pres">
      <dgm:prSet presAssocID="{499F1D1A-64B7-4CF4-8FE1-0F8FBFF442B7}" presName="sibTrans" presStyleLbl="sibTrans2D1" presStyleIdx="0" presStyleCnt="5"/>
      <dgm:spPr/>
      <dgm:t>
        <a:bodyPr/>
        <a:lstStyle/>
        <a:p>
          <a:endParaRPr lang="en-US"/>
        </a:p>
      </dgm:t>
    </dgm:pt>
    <dgm:pt modelId="{85BB35E2-56B6-466E-AD64-0094AB9793C6}" type="pres">
      <dgm:prSet presAssocID="{F27E183F-79E2-4B10-BE4E-613D3EB11E8F}" presName="node" presStyleLbl="node1" presStyleIdx="1" presStyleCnt="5" custRadScaleRad="105521" custRadScaleInc="3682">
        <dgm:presLayoutVars>
          <dgm:bulletEnabled val="1"/>
        </dgm:presLayoutVars>
      </dgm:prSet>
      <dgm:spPr/>
      <dgm:t>
        <a:bodyPr/>
        <a:lstStyle/>
        <a:p>
          <a:endParaRPr lang="en-US"/>
        </a:p>
      </dgm:t>
    </dgm:pt>
    <dgm:pt modelId="{3812F13E-F3D0-4AE2-90E0-783DD7C3CA0D}" type="pres">
      <dgm:prSet presAssocID="{F27E183F-79E2-4B10-BE4E-613D3EB11E8F}" presName="dummy" presStyleCnt="0"/>
      <dgm:spPr/>
    </dgm:pt>
    <dgm:pt modelId="{ECA9AD99-3607-49A4-8F20-6D02D9D352C9}" type="pres">
      <dgm:prSet presAssocID="{96627E09-FBDC-4609-AF5B-D03E7FB6F7CC}" presName="sibTrans" presStyleLbl="sibTrans2D1" presStyleIdx="1" presStyleCnt="5"/>
      <dgm:spPr/>
      <dgm:t>
        <a:bodyPr/>
        <a:lstStyle/>
        <a:p>
          <a:endParaRPr lang="en-US"/>
        </a:p>
      </dgm:t>
    </dgm:pt>
    <dgm:pt modelId="{72400D0A-0335-40BB-96B8-D9B0BDF13C51}" type="pres">
      <dgm:prSet presAssocID="{03A6960F-3E39-451A-A0BE-6A4026309DAC}" presName="node" presStyleLbl="node1" presStyleIdx="2" presStyleCnt="5">
        <dgm:presLayoutVars>
          <dgm:bulletEnabled val="1"/>
        </dgm:presLayoutVars>
      </dgm:prSet>
      <dgm:spPr/>
      <dgm:t>
        <a:bodyPr/>
        <a:lstStyle/>
        <a:p>
          <a:endParaRPr lang="en-US"/>
        </a:p>
      </dgm:t>
    </dgm:pt>
    <dgm:pt modelId="{BD3418E5-6E85-4E8F-A0BC-5827CEFBF6BC}" type="pres">
      <dgm:prSet presAssocID="{03A6960F-3E39-451A-A0BE-6A4026309DAC}" presName="dummy" presStyleCnt="0"/>
      <dgm:spPr/>
    </dgm:pt>
    <dgm:pt modelId="{BE0EBC38-183A-4C9C-95D7-EDABD276BD16}" type="pres">
      <dgm:prSet presAssocID="{62B92C17-7E4E-40FD-A33C-A38E245047E1}" presName="sibTrans" presStyleLbl="sibTrans2D1" presStyleIdx="2" presStyleCnt="5"/>
      <dgm:spPr/>
      <dgm:t>
        <a:bodyPr/>
        <a:lstStyle/>
        <a:p>
          <a:endParaRPr lang="en-US"/>
        </a:p>
      </dgm:t>
    </dgm:pt>
    <dgm:pt modelId="{D4E9BA45-F7D1-4A58-A211-F2527C58B1F9}" type="pres">
      <dgm:prSet presAssocID="{BCE41AB6-031E-4559-B99A-5BD32FC7D98C}" presName="node" presStyleLbl="node1" presStyleIdx="3" presStyleCnt="5" custScaleX="113032">
        <dgm:presLayoutVars>
          <dgm:bulletEnabled val="1"/>
        </dgm:presLayoutVars>
      </dgm:prSet>
      <dgm:spPr/>
      <dgm:t>
        <a:bodyPr/>
        <a:lstStyle/>
        <a:p>
          <a:endParaRPr lang="en-US"/>
        </a:p>
      </dgm:t>
    </dgm:pt>
    <dgm:pt modelId="{F1312B43-DCB8-4D14-908B-8814055C95A8}" type="pres">
      <dgm:prSet presAssocID="{BCE41AB6-031E-4559-B99A-5BD32FC7D98C}" presName="dummy" presStyleCnt="0"/>
      <dgm:spPr/>
    </dgm:pt>
    <dgm:pt modelId="{74190C97-5BCA-4AA5-A5B9-F2E0E8DA8924}" type="pres">
      <dgm:prSet presAssocID="{E3A44012-7B0F-4F6B-898E-DEA56FDB738D}" presName="sibTrans" presStyleLbl="sibTrans2D1" presStyleIdx="3" presStyleCnt="5"/>
      <dgm:spPr/>
      <dgm:t>
        <a:bodyPr/>
        <a:lstStyle/>
        <a:p>
          <a:endParaRPr lang="en-US"/>
        </a:p>
      </dgm:t>
    </dgm:pt>
    <dgm:pt modelId="{9AB15AC3-8509-4E29-8EA1-E8963C9BAA0F}" type="pres">
      <dgm:prSet presAssocID="{F23F1171-2EDB-44A1-94A1-67C0DC861997}" presName="node" presStyleLbl="node1" presStyleIdx="4" presStyleCnt="5">
        <dgm:presLayoutVars>
          <dgm:bulletEnabled val="1"/>
        </dgm:presLayoutVars>
      </dgm:prSet>
      <dgm:spPr/>
      <dgm:t>
        <a:bodyPr/>
        <a:lstStyle/>
        <a:p>
          <a:endParaRPr lang="en-US"/>
        </a:p>
      </dgm:t>
    </dgm:pt>
    <dgm:pt modelId="{FF3DEABF-0269-4BC3-9644-D5C9389467B6}" type="pres">
      <dgm:prSet presAssocID="{F23F1171-2EDB-44A1-94A1-67C0DC861997}" presName="dummy" presStyleCnt="0"/>
      <dgm:spPr/>
    </dgm:pt>
    <dgm:pt modelId="{26D039C5-2764-471D-91BE-E3232AF62A0A}" type="pres">
      <dgm:prSet presAssocID="{68DD0C3F-8D98-4772-B8B1-21DB57622388}" presName="sibTrans" presStyleLbl="sibTrans2D1" presStyleIdx="4" presStyleCnt="5"/>
      <dgm:spPr/>
      <dgm:t>
        <a:bodyPr/>
        <a:lstStyle/>
        <a:p>
          <a:endParaRPr lang="en-US"/>
        </a:p>
      </dgm:t>
    </dgm:pt>
  </dgm:ptLst>
  <dgm:cxnLst>
    <dgm:cxn modelId="{358FCC86-96D1-4BC5-AC29-2FEEC296A7D0}" srcId="{C3034D10-E486-4440-86CC-08EA8DAE5894}" destId="{62B54CCA-E92E-4007-8239-C3337EACAE35}" srcOrd="0" destOrd="0" parTransId="{731A72CE-F6EB-4941-883A-D6224A0143E8}" sibTransId="{F6762183-6F4F-4BAF-88E9-ED39FC77A3E0}"/>
    <dgm:cxn modelId="{9EDAC96E-9077-44B4-BFAB-919F1ED0B522}" type="presOf" srcId="{499F1D1A-64B7-4CF4-8FE1-0F8FBFF442B7}" destId="{4DAF2F18-50AB-471F-9B3D-B11C93A03C66}" srcOrd="0" destOrd="0" presId="urn:microsoft.com/office/officeart/2005/8/layout/radial6"/>
    <dgm:cxn modelId="{898CAD73-DF29-4C77-9DEC-6CEC8A7B59CA}" srcId="{C3034D10-E486-4440-86CC-08EA8DAE5894}" destId="{3C443F60-AF10-4EDA-A047-028875C7CADE}" srcOrd="2" destOrd="0" parTransId="{AA9812F7-DDD0-4BA4-B6DB-BDAE729C8026}" sibTransId="{2374B6D2-DE69-46B8-B905-E71C882DEACB}"/>
    <dgm:cxn modelId="{0EDC78D2-568B-42AE-9F89-DA8162EA0F0F}" type="presOf" srcId="{E3A44012-7B0F-4F6B-898E-DEA56FDB738D}" destId="{74190C97-5BCA-4AA5-A5B9-F2E0E8DA8924}" srcOrd="0" destOrd="0" presId="urn:microsoft.com/office/officeart/2005/8/layout/radial6"/>
    <dgm:cxn modelId="{543D65A4-AEDC-46A1-AE5E-B113FA673370}" type="presOf" srcId="{96627E09-FBDC-4609-AF5B-D03E7FB6F7CC}" destId="{ECA9AD99-3607-49A4-8F20-6D02D9D352C9}" srcOrd="0" destOrd="0" presId="urn:microsoft.com/office/officeart/2005/8/layout/radial6"/>
    <dgm:cxn modelId="{41F0C938-7430-4DF7-92F8-C7D40E100C15}" type="presOf" srcId="{68DD0C3F-8D98-4772-B8B1-21DB57622388}" destId="{26D039C5-2764-471D-91BE-E3232AF62A0A}" srcOrd="0" destOrd="0" presId="urn:microsoft.com/office/officeart/2005/8/layout/radial6"/>
    <dgm:cxn modelId="{3638C660-341A-41E3-9554-2329BFF26BAC}" type="presOf" srcId="{62B54CCA-E92E-4007-8239-C3337EACAE35}" destId="{25A5D50A-0B6C-4B7B-9AF9-43EC5DE7EDCD}" srcOrd="0" destOrd="0" presId="urn:microsoft.com/office/officeart/2005/8/layout/radial6"/>
    <dgm:cxn modelId="{04442DF6-30AC-4FDF-9316-4553C61C8B2C}" srcId="{62B54CCA-E92E-4007-8239-C3337EACAE35}" destId="{03A6960F-3E39-451A-A0BE-6A4026309DAC}" srcOrd="2" destOrd="0" parTransId="{2097D702-803C-41B1-ADA2-7DAAFF0A9B7E}" sibTransId="{62B92C17-7E4E-40FD-A33C-A38E245047E1}"/>
    <dgm:cxn modelId="{D39DC909-8044-4062-9E9E-2EAEA6077425}" type="presOf" srcId="{BCE41AB6-031E-4559-B99A-5BD32FC7D98C}" destId="{D4E9BA45-F7D1-4A58-A211-F2527C58B1F9}" srcOrd="0" destOrd="0" presId="urn:microsoft.com/office/officeart/2005/8/layout/radial6"/>
    <dgm:cxn modelId="{D2AB06C9-0B92-4DED-8493-E40EF5A7AC75}" type="presOf" srcId="{62B92C17-7E4E-40FD-A33C-A38E245047E1}" destId="{BE0EBC38-183A-4C9C-95D7-EDABD276BD16}" srcOrd="0" destOrd="0" presId="urn:microsoft.com/office/officeart/2005/8/layout/radial6"/>
    <dgm:cxn modelId="{8454FC1F-C21E-4D4A-A2DE-64444983E961}" type="presOf" srcId="{F23F1171-2EDB-44A1-94A1-67C0DC861997}" destId="{9AB15AC3-8509-4E29-8EA1-E8963C9BAA0F}" srcOrd="0" destOrd="0" presId="urn:microsoft.com/office/officeart/2005/8/layout/radial6"/>
    <dgm:cxn modelId="{3CFBA0A0-C565-45C1-9819-4935E9F3B416}" type="presOf" srcId="{03A6960F-3E39-451A-A0BE-6A4026309DAC}" destId="{72400D0A-0335-40BB-96B8-D9B0BDF13C51}" srcOrd="0" destOrd="0" presId="urn:microsoft.com/office/officeart/2005/8/layout/radial6"/>
    <dgm:cxn modelId="{78D9DDD3-FF39-4E11-9B9A-AD7464151783}" srcId="{62B54CCA-E92E-4007-8239-C3337EACAE35}" destId="{BCE41AB6-031E-4559-B99A-5BD32FC7D98C}" srcOrd="3" destOrd="0" parTransId="{EE8F30DA-4D2F-4DC1-9637-3D17E6FAEF58}" sibTransId="{E3A44012-7B0F-4F6B-898E-DEA56FDB738D}"/>
    <dgm:cxn modelId="{4B7DB02C-D515-41FD-BC8C-3E072C6C7AE2}" srcId="{62B54CCA-E92E-4007-8239-C3337EACAE35}" destId="{2E8459AE-2FAA-4F7B-B628-453444E90BC8}" srcOrd="0" destOrd="0" parTransId="{134CB8FC-1D93-4707-9846-5A43B923FDF3}" sibTransId="{499F1D1A-64B7-4CF4-8FE1-0F8FBFF442B7}"/>
    <dgm:cxn modelId="{F66646DF-3D99-484D-BD92-B2952C7C8291}" srcId="{C3034D10-E486-4440-86CC-08EA8DAE5894}" destId="{F084D9B6-C91C-476E-9469-A97ABB5A9979}" srcOrd="1" destOrd="0" parTransId="{3E20C8B0-F00B-47EF-8C86-6E6D61844506}" sibTransId="{B6310281-93B4-4EEA-884E-89A9F8E86283}"/>
    <dgm:cxn modelId="{45DCA41D-D0C0-4411-84B5-3841B6F5B673}" srcId="{62B54CCA-E92E-4007-8239-C3337EACAE35}" destId="{F23F1171-2EDB-44A1-94A1-67C0DC861997}" srcOrd="4" destOrd="0" parTransId="{4D86EF41-AB76-4483-8F4E-878714D87B13}" sibTransId="{68DD0C3F-8D98-4772-B8B1-21DB57622388}"/>
    <dgm:cxn modelId="{9AD67D3E-DE5E-4DA4-BE77-564A945BA8B1}" srcId="{62B54CCA-E92E-4007-8239-C3337EACAE35}" destId="{F27E183F-79E2-4B10-BE4E-613D3EB11E8F}" srcOrd="1" destOrd="0" parTransId="{3383EFB4-7CB0-458B-A30F-73B87C02AC5F}" sibTransId="{96627E09-FBDC-4609-AF5B-D03E7FB6F7CC}"/>
    <dgm:cxn modelId="{A641DEB0-5FD5-4AD4-AFBA-F7E1DC0EFAF8}" type="presOf" srcId="{2E8459AE-2FAA-4F7B-B628-453444E90BC8}" destId="{3CCA9728-5811-4C01-909D-C865DCF31F5A}" srcOrd="0" destOrd="0" presId="urn:microsoft.com/office/officeart/2005/8/layout/radial6"/>
    <dgm:cxn modelId="{43FF35DD-A17B-4294-B573-0230B1513EFE}" type="presOf" srcId="{C3034D10-E486-4440-86CC-08EA8DAE5894}" destId="{4A9C3990-2F88-423C-A1B9-E1308019A9E5}" srcOrd="0" destOrd="0" presId="urn:microsoft.com/office/officeart/2005/8/layout/radial6"/>
    <dgm:cxn modelId="{02EBF046-FED4-438A-9747-7E115C730E7C}" type="presOf" srcId="{F27E183F-79E2-4B10-BE4E-613D3EB11E8F}" destId="{85BB35E2-56B6-466E-AD64-0094AB9793C6}" srcOrd="0" destOrd="0" presId="urn:microsoft.com/office/officeart/2005/8/layout/radial6"/>
    <dgm:cxn modelId="{534149DB-5EAF-4754-B9E2-5645964792D4}" type="presParOf" srcId="{4A9C3990-2F88-423C-A1B9-E1308019A9E5}" destId="{25A5D50A-0B6C-4B7B-9AF9-43EC5DE7EDCD}" srcOrd="0" destOrd="0" presId="urn:microsoft.com/office/officeart/2005/8/layout/radial6"/>
    <dgm:cxn modelId="{993C33A8-9352-4F22-9371-4741EE1B48AC}" type="presParOf" srcId="{4A9C3990-2F88-423C-A1B9-E1308019A9E5}" destId="{3CCA9728-5811-4C01-909D-C865DCF31F5A}" srcOrd="1" destOrd="0" presId="urn:microsoft.com/office/officeart/2005/8/layout/radial6"/>
    <dgm:cxn modelId="{56877D5C-A8D2-401E-BAEE-916E6FCF8103}" type="presParOf" srcId="{4A9C3990-2F88-423C-A1B9-E1308019A9E5}" destId="{2FA020A3-5145-48CF-891A-3913880E8179}" srcOrd="2" destOrd="0" presId="urn:microsoft.com/office/officeart/2005/8/layout/radial6"/>
    <dgm:cxn modelId="{82BA000F-87E2-4690-B1BF-527F2200009A}" type="presParOf" srcId="{4A9C3990-2F88-423C-A1B9-E1308019A9E5}" destId="{4DAF2F18-50AB-471F-9B3D-B11C93A03C66}" srcOrd="3" destOrd="0" presId="urn:microsoft.com/office/officeart/2005/8/layout/radial6"/>
    <dgm:cxn modelId="{14E43CDD-728F-4DAE-AABB-3B73E8E50A7D}" type="presParOf" srcId="{4A9C3990-2F88-423C-A1B9-E1308019A9E5}" destId="{85BB35E2-56B6-466E-AD64-0094AB9793C6}" srcOrd="4" destOrd="0" presId="urn:microsoft.com/office/officeart/2005/8/layout/radial6"/>
    <dgm:cxn modelId="{8A199BFA-6A01-41D8-BD97-022F5790CAA9}" type="presParOf" srcId="{4A9C3990-2F88-423C-A1B9-E1308019A9E5}" destId="{3812F13E-F3D0-4AE2-90E0-783DD7C3CA0D}" srcOrd="5" destOrd="0" presId="urn:microsoft.com/office/officeart/2005/8/layout/radial6"/>
    <dgm:cxn modelId="{5990A712-6D00-4B23-9083-D6E96BB009E3}" type="presParOf" srcId="{4A9C3990-2F88-423C-A1B9-E1308019A9E5}" destId="{ECA9AD99-3607-49A4-8F20-6D02D9D352C9}" srcOrd="6" destOrd="0" presId="urn:microsoft.com/office/officeart/2005/8/layout/radial6"/>
    <dgm:cxn modelId="{F59BBE31-9456-4BAD-AC89-6F0365564FD1}" type="presParOf" srcId="{4A9C3990-2F88-423C-A1B9-E1308019A9E5}" destId="{72400D0A-0335-40BB-96B8-D9B0BDF13C51}" srcOrd="7" destOrd="0" presId="urn:microsoft.com/office/officeart/2005/8/layout/radial6"/>
    <dgm:cxn modelId="{FD968266-BEC6-41ED-8308-510F402E45EC}" type="presParOf" srcId="{4A9C3990-2F88-423C-A1B9-E1308019A9E5}" destId="{BD3418E5-6E85-4E8F-A0BC-5827CEFBF6BC}" srcOrd="8" destOrd="0" presId="urn:microsoft.com/office/officeart/2005/8/layout/radial6"/>
    <dgm:cxn modelId="{20ED9E76-3CAF-46C0-B414-31710ECCD343}" type="presParOf" srcId="{4A9C3990-2F88-423C-A1B9-E1308019A9E5}" destId="{BE0EBC38-183A-4C9C-95D7-EDABD276BD16}" srcOrd="9" destOrd="0" presId="urn:microsoft.com/office/officeart/2005/8/layout/radial6"/>
    <dgm:cxn modelId="{12CBBAC1-50AB-4938-AF4E-FCE95CC7D896}" type="presParOf" srcId="{4A9C3990-2F88-423C-A1B9-E1308019A9E5}" destId="{D4E9BA45-F7D1-4A58-A211-F2527C58B1F9}" srcOrd="10" destOrd="0" presId="urn:microsoft.com/office/officeart/2005/8/layout/radial6"/>
    <dgm:cxn modelId="{1E6BED59-A99F-4C30-8C46-FFD44CD1BFBE}" type="presParOf" srcId="{4A9C3990-2F88-423C-A1B9-E1308019A9E5}" destId="{F1312B43-DCB8-4D14-908B-8814055C95A8}" srcOrd="11" destOrd="0" presId="urn:microsoft.com/office/officeart/2005/8/layout/radial6"/>
    <dgm:cxn modelId="{F0DD0038-8136-43C6-86CD-3060DDE1B24D}" type="presParOf" srcId="{4A9C3990-2F88-423C-A1B9-E1308019A9E5}" destId="{74190C97-5BCA-4AA5-A5B9-F2E0E8DA8924}" srcOrd="12" destOrd="0" presId="urn:microsoft.com/office/officeart/2005/8/layout/radial6"/>
    <dgm:cxn modelId="{48A06DCB-7211-4B6C-A06D-C752FF44DA46}" type="presParOf" srcId="{4A9C3990-2F88-423C-A1B9-E1308019A9E5}" destId="{9AB15AC3-8509-4E29-8EA1-E8963C9BAA0F}" srcOrd="13" destOrd="0" presId="urn:microsoft.com/office/officeart/2005/8/layout/radial6"/>
    <dgm:cxn modelId="{D1FEAA26-76CF-4E8F-901C-390846A5666E}" type="presParOf" srcId="{4A9C3990-2F88-423C-A1B9-E1308019A9E5}" destId="{FF3DEABF-0269-4BC3-9644-D5C9389467B6}" srcOrd="14" destOrd="0" presId="urn:microsoft.com/office/officeart/2005/8/layout/radial6"/>
    <dgm:cxn modelId="{6DAEEA35-91EB-4C6F-8928-4EFFD71314AC}" type="presParOf" srcId="{4A9C3990-2F88-423C-A1B9-E1308019A9E5}" destId="{26D039C5-2764-471D-91BE-E3232AF62A0A}" srcOrd="15"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E2375A-97B6-4C36-9B2B-D1258AC354B8}">
      <dsp:nvSpPr>
        <dsp:cNvPr id="0" name=""/>
        <dsp:cNvSpPr/>
      </dsp:nvSpPr>
      <dsp:spPr>
        <a:xfrm>
          <a:off x="3939214" y="1847813"/>
          <a:ext cx="1645583" cy="1645583"/>
        </a:xfrm>
        <a:prstGeom prst="ellipse">
          <a:avLst/>
        </a:prstGeom>
        <a:solidFill>
          <a:schemeClr val="accent2"/>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100000"/>
            </a:lnSpc>
            <a:spcBef>
              <a:spcPct val="0"/>
            </a:spcBef>
            <a:spcAft>
              <a:spcPts val="0"/>
            </a:spcAft>
          </a:pPr>
          <a:r>
            <a:rPr lang="id-ID" sz="1400" b="1" kern="1200" noProof="1" smtClean="0">
              <a:solidFill>
                <a:srgbClr val="0070C0"/>
              </a:solidFill>
              <a:latin typeface="+mn-lt"/>
            </a:rPr>
            <a:t>Peningkatan Derajat Kesehatan dan Gizi Masyarakat</a:t>
          </a:r>
          <a:endParaRPr lang="id-ID" sz="1400" kern="1200" noProof="1">
            <a:solidFill>
              <a:srgbClr val="0070C0"/>
            </a:solidFill>
            <a:latin typeface="+mn-lt"/>
          </a:endParaRPr>
        </a:p>
      </dsp:txBody>
      <dsp:txXfrm>
        <a:off x="4180204" y="2088803"/>
        <a:ext cx="1163603" cy="1163603"/>
      </dsp:txXfrm>
    </dsp:sp>
    <dsp:sp modelId="{0D09A4E0-2B58-4AF1-88BC-A3544D8AC5EA}">
      <dsp:nvSpPr>
        <dsp:cNvPr id="0" name=""/>
        <dsp:cNvSpPr/>
      </dsp:nvSpPr>
      <dsp:spPr>
        <a:xfrm rot="5368258">
          <a:off x="4574353" y="1395870"/>
          <a:ext cx="327328" cy="484263"/>
        </a:xfrm>
        <a:prstGeom prst="rightArrow">
          <a:avLst>
            <a:gd name="adj1" fmla="val 60000"/>
            <a:gd name="adj2" fmla="val 50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100000"/>
            </a:lnSpc>
            <a:spcBef>
              <a:spcPct val="0"/>
            </a:spcBef>
            <a:spcAft>
              <a:spcPts val="0"/>
            </a:spcAft>
          </a:pPr>
          <a:endParaRPr lang="en-US" sz="1800" kern="1200">
            <a:latin typeface="+mn-lt"/>
          </a:endParaRPr>
        </a:p>
      </dsp:txBody>
      <dsp:txXfrm rot="10800000">
        <a:off x="4622999" y="1443626"/>
        <a:ext cx="229130" cy="290557"/>
      </dsp:txXfrm>
    </dsp:sp>
    <dsp:sp modelId="{9FAE5B0C-871F-47C1-876A-58923E51B63A}">
      <dsp:nvSpPr>
        <dsp:cNvPr id="0" name=""/>
        <dsp:cNvSpPr/>
      </dsp:nvSpPr>
      <dsp:spPr>
        <a:xfrm>
          <a:off x="4004160" y="0"/>
          <a:ext cx="1424303" cy="1424303"/>
        </a:xfrm>
        <a:prstGeom prst="ellipse">
          <a:avLst/>
        </a:prstGeom>
        <a:solidFill>
          <a:schemeClr val="accent2">
            <a:lumMod val="40000"/>
            <a:lumOff val="60000"/>
          </a:schemeClr>
        </a:solidFill>
        <a:ln w="0" cap="flat" cmpd="sng" algn="ctr">
          <a:solidFill>
            <a:schemeClr val="accent2">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100000"/>
            </a:lnSpc>
            <a:spcBef>
              <a:spcPct val="0"/>
            </a:spcBef>
            <a:spcAft>
              <a:spcPts val="0"/>
            </a:spcAft>
          </a:pPr>
          <a:r>
            <a:rPr lang="id-ID" sz="1200" b="1" kern="1200" noProof="1" smtClean="0">
              <a:solidFill>
                <a:srgbClr val="FF0000"/>
              </a:solidFill>
              <a:latin typeface="+mn-lt"/>
            </a:rPr>
            <a:t>Penguatan Promotif dan Preventif</a:t>
          </a:r>
          <a:r>
            <a:rPr lang="en-US" sz="1200" b="1" kern="1200" noProof="1" smtClean="0">
              <a:solidFill>
                <a:srgbClr val="FF0000"/>
              </a:solidFill>
              <a:latin typeface="+mn-lt"/>
            </a:rPr>
            <a:t>: “Gerakan Masyarakat Sehat</a:t>
          </a:r>
          <a:endParaRPr lang="en-US" sz="1200" kern="1200" dirty="0">
            <a:solidFill>
              <a:srgbClr val="FF0000"/>
            </a:solidFill>
            <a:latin typeface="+mn-lt"/>
          </a:endParaRPr>
        </a:p>
      </dsp:txBody>
      <dsp:txXfrm>
        <a:off x="4212744" y="208584"/>
        <a:ext cx="1007135" cy="1007135"/>
      </dsp:txXfrm>
    </dsp:sp>
    <dsp:sp modelId="{30BCF6CA-48C7-451C-8DA9-B3CA307DFAC2}">
      <dsp:nvSpPr>
        <dsp:cNvPr id="0" name=""/>
        <dsp:cNvSpPr/>
      </dsp:nvSpPr>
      <dsp:spPr>
        <a:xfrm rot="10862749">
          <a:off x="5595046" y="2392129"/>
          <a:ext cx="407547" cy="484263"/>
        </a:xfrm>
        <a:prstGeom prst="rightArrow">
          <a:avLst>
            <a:gd name="adj1" fmla="val 60000"/>
            <a:gd name="adj2" fmla="val 50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100000"/>
            </a:lnSpc>
            <a:spcBef>
              <a:spcPct val="0"/>
            </a:spcBef>
            <a:spcAft>
              <a:spcPts val="0"/>
            </a:spcAft>
          </a:pPr>
          <a:endParaRPr lang="en-US" sz="1800" kern="1200">
            <a:latin typeface="+mn-lt"/>
          </a:endParaRPr>
        </a:p>
      </dsp:txBody>
      <dsp:txXfrm>
        <a:off x="5717300" y="2490098"/>
        <a:ext cx="285283" cy="290557"/>
      </dsp:txXfrm>
    </dsp:sp>
    <dsp:sp modelId="{E23F7493-DB94-46AC-ADBC-5482E0416C54}">
      <dsp:nvSpPr>
        <dsp:cNvPr id="0" name=""/>
        <dsp:cNvSpPr/>
      </dsp:nvSpPr>
      <dsp:spPr>
        <a:xfrm>
          <a:off x="6061970" y="1921056"/>
          <a:ext cx="1424303" cy="1572559"/>
        </a:xfrm>
        <a:prstGeom prst="ellipse">
          <a:avLst/>
        </a:prstGeom>
        <a:solidFill>
          <a:schemeClr val="accent2">
            <a:lumMod val="40000"/>
            <a:lumOff val="6000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100000"/>
            </a:lnSpc>
            <a:spcBef>
              <a:spcPct val="0"/>
            </a:spcBef>
            <a:spcAft>
              <a:spcPts val="0"/>
            </a:spcAft>
          </a:pPr>
          <a:r>
            <a:rPr lang="id-ID" sz="1200" b="1" kern="1200" dirty="0" smtClean="0">
              <a:solidFill>
                <a:srgbClr val="FF0000"/>
              </a:solidFill>
              <a:latin typeface="+mn-lt"/>
            </a:rPr>
            <a:t>Peningkatan</a:t>
          </a:r>
        </a:p>
        <a:p>
          <a:pPr lvl="0" algn="ctr" defTabSz="533400">
            <a:lnSpc>
              <a:spcPct val="100000"/>
            </a:lnSpc>
            <a:spcBef>
              <a:spcPct val="0"/>
            </a:spcBef>
            <a:spcAft>
              <a:spcPts val="0"/>
            </a:spcAft>
          </a:pPr>
          <a:r>
            <a:rPr lang="id-ID" sz="1200" b="1" kern="1200" dirty="0" smtClean="0">
              <a:solidFill>
                <a:srgbClr val="FF0000"/>
              </a:solidFill>
              <a:latin typeface="+mn-lt"/>
            </a:rPr>
            <a:t>Akses dan Mutu Pelayanan Kesehatan</a:t>
          </a:r>
          <a:endParaRPr lang="en-US" sz="1200" kern="1200" dirty="0">
            <a:solidFill>
              <a:srgbClr val="FF0000"/>
            </a:solidFill>
            <a:latin typeface="+mn-lt"/>
          </a:endParaRPr>
        </a:p>
      </dsp:txBody>
      <dsp:txXfrm>
        <a:off x="6270554" y="2151352"/>
        <a:ext cx="1007135" cy="1111967"/>
      </dsp:txXfrm>
    </dsp:sp>
    <dsp:sp modelId="{52F7EC97-3B46-4A19-A0FA-002F4F1C8BD1}">
      <dsp:nvSpPr>
        <dsp:cNvPr id="0" name=""/>
        <dsp:cNvSpPr/>
      </dsp:nvSpPr>
      <dsp:spPr>
        <a:xfrm rot="16166538">
          <a:off x="4640157" y="3477426"/>
          <a:ext cx="264425" cy="484263"/>
        </a:xfrm>
        <a:prstGeom prst="rightArrow">
          <a:avLst>
            <a:gd name="adj1" fmla="val 60000"/>
            <a:gd name="adj2" fmla="val 50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100000"/>
            </a:lnSpc>
            <a:spcBef>
              <a:spcPct val="0"/>
            </a:spcBef>
            <a:spcAft>
              <a:spcPts val="0"/>
            </a:spcAft>
          </a:pPr>
          <a:endParaRPr lang="en-US" sz="1800" kern="1200">
            <a:latin typeface="+mn-lt"/>
          </a:endParaRPr>
        </a:p>
      </dsp:txBody>
      <dsp:txXfrm>
        <a:off x="4680207" y="3613941"/>
        <a:ext cx="185098" cy="290557"/>
      </dsp:txXfrm>
    </dsp:sp>
    <dsp:sp modelId="{A57FD61D-3B8B-44CB-9AEC-F7900479F96F}">
      <dsp:nvSpPr>
        <dsp:cNvPr id="0" name=""/>
        <dsp:cNvSpPr/>
      </dsp:nvSpPr>
      <dsp:spPr>
        <a:xfrm>
          <a:off x="4069651" y="3992217"/>
          <a:ext cx="1424303" cy="1424303"/>
        </a:xfrm>
        <a:prstGeom prst="ellipse">
          <a:avLst/>
        </a:prstGeom>
        <a:solidFill>
          <a:schemeClr val="accent2">
            <a:lumMod val="40000"/>
            <a:lumOff val="6000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100000"/>
            </a:lnSpc>
            <a:spcBef>
              <a:spcPct val="0"/>
            </a:spcBef>
            <a:spcAft>
              <a:spcPts val="0"/>
            </a:spcAft>
          </a:pPr>
          <a:r>
            <a:rPr lang="id-ID" sz="1200" b="1" kern="1200" dirty="0" smtClean="0">
              <a:solidFill>
                <a:srgbClr val="FF0000"/>
              </a:solidFill>
              <a:latin typeface="+mn-lt"/>
            </a:rPr>
            <a:t>Percepatan Perbaikan Gizi Masyarakat</a:t>
          </a:r>
          <a:endParaRPr lang="en-US" sz="1200" kern="1200" dirty="0">
            <a:solidFill>
              <a:srgbClr val="FF0000"/>
            </a:solidFill>
            <a:latin typeface="+mn-lt"/>
          </a:endParaRPr>
        </a:p>
      </dsp:txBody>
      <dsp:txXfrm>
        <a:off x="4278235" y="4200801"/>
        <a:ext cx="1007135" cy="1007135"/>
      </dsp:txXfrm>
    </dsp:sp>
    <dsp:sp modelId="{284E6E57-3965-468C-BD3F-0750C953875E}">
      <dsp:nvSpPr>
        <dsp:cNvPr id="0" name=""/>
        <dsp:cNvSpPr/>
      </dsp:nvSpPr>
      <dsp:spPr>
        <a:xfrm rot="21539973">
          <a:off x="3524483" y="2440140"/>
          <a:ext cx="388373" cy="484263"/>
        </a:xfrm>
        <a:prstGeom prst="rightArrow">
          <a:avLst>
            <a:gd name="adj1" fmla="val 60000"/>
            <a:gd name="adj2" fmla="val 50000"/>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100000"/>
            </a:lnSpc>
            <a:spcBef>
              <a:spcPct val="0"/>
            </a:spcBef>
            <a:spcAft>
              <a:spcPts val="0"/>
            </a:spcAft>
          </a:pPr>
          <a:endParaRPr lang="en-US" sz="1800" kern="1200">
            <a:latin typeface="+mn-lt"/>
          </a:endParaRPr>
        </a:p>
      </dsp:txBody>
      <dsp:txXfrm rot="10800000">
        <a:off x="3524492" y="2538010"/>
        <a:ext cx="271861" cy="290557"/>
      </dsp:txXfrm>
    </dsp:sp>
    <dsp:sp modelId="{8CD23883-9B21-4438-B5F9-5E06ECB56256}">
      <dsp:nvSpPr>
        <dsp:cNvPr id="0" name=""/>
        <dsp:cNvSpPr/>
      </dsp:nvSpPr>
      <dsp:spPr>
        <a:xfrm>
          <a:off x="2040828" y="1993537"/>
          <a:ext cx="1424303" cy="1424303"/>
        </a:xfrm>
        <a:prstGeom prst="ellipse">
          <a:avLst/>
        </a:prstGeom>
        <a:solidFill>
          <a:schemeClr val="accent2">
            <a:lumMod val="40000"/>
            <a:lumOff val="60000"/>
          </a:schemeClr>
        </a:solidFill>
        <a:ln w="50800" cap="flat" cmpd="sng" algn="ctr">
          <a:solidFill>
            <a:srgbClr val="00B0F0"/>
          </a:solidFill>
          <a:prstDash val="solid"/>
          <a:miter lim="800000"/>
        </a:ln>
        <a:effectLst>
          <a:innerShdw blurRad="114300">
            <a:prstClr val="black"/>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100000"/>
            </a:lnSpc>
            <a:spcBef>
              <a:spcPct val="0"/>
            </a:spcBef>
            <a:spcAft>
              <a:spcPts val="0"/>
            </a:spcAft>
          </a:pPr>
          <a:r>
            <a:rPr lang="id-ID" sz="1200" b="1" kern="1200" noProof="1" smtClean="0">
              <a:solidFill>
                <a:srgbClr val="FF0000"/>
              </a:solidFill>
              <a:latin typeface="+mn-lt"/>
            </a:rPr>
            <a:t>Peningkatan Pelayanan </a:t>
          </a:r>
          <a:r>
            <a:rPr lang="id-ID" sz="1200" b="1" kern="1200" dirty="0" smtClean="0">
              <a:solidFill>
                <a:srgbClr val="FF0000"/>
              </a:solidFill>
              <a:latin typeface="+mn-lt"/>
            </a:rPr>
            <a:t>KB dan Kesehatan Reproduksi</a:t>
          </a:r>
          <a:endParaRPr lang="en-US" sz="1200" kern="1200" dirty="0">
            <a:solidFill>
              <a:srgbClr val="FF0000"/>
            </a:solidFill>
            <a:latin typeface="+mn-lt"/>
          </a:endParaRPr>
        </a:p>
      </dsp:txBody>
      <dsp:txXfrm>
        <a:off x="2249412" y="2202121"/>
        <a:ext cx="1007135" cy="10071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D039C5-2764-471D-91BE-E3232AF62A0A}">
      <dsp:nvSpPr>
        <dsp:cNvPr id="0" name=""/>
        <dsp:cNvSpPr/>
      </dsp:nvSpPr>
      <dsp:spPr>
        <a:xfrm>
          <a:off x="1151834" y="420275"/>
          <a:ext cx="2803212" cy="2803212"/>
        </a:xfrm>
        <a:prstGeom prst="blockArc">
          <a:avLst>
            <a:gd name="adj1" fmla="val 11880000"/>
            <a:gd name="adj2" fmla="val 16200000"/>
            <a:gd name="adj3" fmla="val 463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4190C97-5BCA-4AA5-A5B9-F2E0E8DA8924}">
      <dsp:nvSpPr>
        <dsp:cNvPr id="0" name=""/>
        <dsp:cNvSpPr/>
      </dsp:nvSpPr>
      <dsp:spPr>
        <a:xfrm>
          <a:off x="1151834" y="420275"/>
          <a:ext cx="2803212" cy="2803212"/>
        </a:xfrm>
        <a:prstGeom prst="blockArc">
          <a:avLst>
            <a:gd name="adj1" fmla="val 7560000"/>
            <a:gd name="adj2" fmla="val 11880000"/>
            <a:gd name="adj3" fmla="val 463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E0EBC38-183A-4C9C-95D7-EDABD276BD16}">
      <dsp:nvSpPr>
        <dsp:cNvPr id="0" name=""/>
        <dsp:cNvSpPr/>
      </dsp:nvSpPr>
      <dsp:spPr>
        <a:xfrm>
          <a:off x="1151834" y="420275"/>
          <a:ext cx="2803212" cy="2803212"/>
        </a:xfrm>
        <a:prstGeom prst="blockArc">
          <a:avLst>
            <a:gd name="adj1" fmla="val 3240000"/>
            <a:gd name="adj2" fmla="val 7560000"/>
            <a:gd name="adj3" fmla="val 463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CA9AD99-3607-49A4-8F20-6D02D9D352C9}">
      <dsp:nvSpPr>
        <dsp:cNvPr id="0" name=""/>
        <dsp:cNvSpPr/>
      </dsp:nvSpPr>
      <dsp:spPr>
        <a:xfrm>
          <a:off x="1217353" y="375515"/>
          <a:ext cx="2803212" cy="2803212"/>
        </a:xfrm>
        <a:prstGeom prst="blockArc">
          <a:avLst>
            <a:gd name="adj1" fmla="val 20632017"/>
            <a:gd name="adj2" fmla="val 3439266"/>
            <a:gd name="adj3" fmla="val 463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DAF2F18-50AB-471F-9B3D-B11C93A03C66}">
      <dsp:nvSpPr>
        <dsp:cNvPr id="0" name=""/>
        <dsp:cNvSpPr/>
      </dsp:nvSpPr>
      <dsp:spPr>
        <a:xfrm>
          <a:off x="1230399" y="418019"/>
          <a:ext cx="2803212" cy="2803212"/>
        </a:xfrm>
        <a:prstGeom prst="blockArc">
          <a:avLst>
            <a:gd name="adj1" fmla="val 16002620"/>
            <a:gd name="adj2" fmla="val 20520373"/>
            <a:gd name="adj3" fmla="val 463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5A5D50A-0B6C-4B7B-9AF9-43EC5DE7EDCD}">
      <dsp:nvSpPr>
        <dsp:cNvPr id="0" name=""/>
        <dsp:cNvSpPr/>
      </dsp:nvSpPr>
      <dsp:spPr>
        <a:xfrm>
          <a:off x="1908846" y="1177287"/>
          <a:ext cx="1289188" cy="1289188"/>
        </a:xfrm>
        <a:prstGeom prst="ellipse">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id-ID" sz="3200" kern="1200" dirty="0" smtClean="0">
              <a:solidFill>
                <a:schemeClr val="bg1"/>
              </a:solidFill>
            </a:rPr>
            <a:t>KKB</a:t>
          </a:r>
          <a:endParaRPr lang="en-US" sz="3200" kern="1200" dirty="0">
            <a:solidFill>
              <a:schemeClr val="bg1"/>
            </a:solidFill>
          </a:endParaRPr>
        </a:p>
      </dsp:txBody>
      <dsp:txXfrm>
        <a:off x="2097643" y="1366084"/>
        <a:ext cx="911594" cy="911594"/>
      </dsp:txXfrm>
    </dsp:sp>
    <dsp:sp modelId="{3CCA9728-5811-4C01-909D-C865DCF31F5A}">
      <dsp:nvSpPr>
        <dsp:cNvPr id="0" name=""/>
        <dsp:cNvSpPr/>
      </dsp:nvSpPr>
      <dsp:spPr>
        <a:xfrm>
          <a:off x="2007807" y="1546"/>
          <a:ext cx="1091265" cy="902431"/>
        </a:xfrm>
        <a:prstGeom prst="ellipse">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id-ID" sz="1100" kern="1200" dirty="0" smtClean="0"/>
            <a:t>Peningkatan pelayanan KB</a:t>
          </a:r>
          <a:endParaRPr lang="id-ID" sz="1100" kern="1200" noProof="1"/>
        </a:p>
      </dsp:txBody>
      <dsp:txXfrm>
        <a:off x="2167619" y="133704"/>
        <a:ext cx="771641" cy="638115"/>
      </dsp:txXfrm>
    </dsp:sp>
    <dsp:sp modelId="{85BB35E2-56B6-466E-AD64-0094AB9793C6}">
      <dsp:nvSpPr>
        <dsp:cNvPr id="0" name=""/>
        <dsp:cNvSpPr/>
      </dsp:nvSpPr>
      <dsp:spPr>
        <a:xfrm>
          <a:off x="3482945" y="945470"/>
          <a:ext cx="902431" cy="902431"/>
        </a:xfrm>
        <a:prstGeom prst="ellipse">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id-ID" sz="1050" kern="1200" dirty="0" smtClean="0"/>
            <a:t>Penguatan Advokasi dan KIE KB</a:t>
          </a:r>
          <a:endParaRPr lang="id-ID" sz="1050" kern="1200" noProof="1"/>
        </a:p>
      </dsp:txBody>
      <dsp:txXfrm>
        <a:off x="3615103" y="1077628"/>
        <a:ext cx="638115" cy="638115"/>
      </dsp:txXfrm>
    </dsp:sp>
    <dsp:sp modelId="{72400D0A-0335-40BB-96B8-D9B0BDF13C51}">
      <dsp:nvSpPr>
        <dsp:cNvPr id="0" name=""/>
        <dsp:cNvSpPr/>
      </dsp:nvSpPr>
      <dsp:spPr>
        <a:xfrm>
          <a:off x="2906972" y="2478306"/>
          <a:ext cx="902431" cy="902431"/>
        </a:xfrm>
        <a:prstGeom prst="ellipse">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id-ID" sz="1000" kern="1200" dirty="0" smtClean="0"/>
            <a:t>Pembinaan Remaja</a:t>
          </a:r>
          <a:endParaRPr lang="id-ID" sz="1000" kern="1200" noProof="1"/>
        </a:p>
      </dsp:txBody>
      <dsp:txXfrm>
        <a:off x="3039130" y="2610464"/>
        <a:ext cx="638115" cy="638115"/>
      </dsp:txXfrm>
    </dsp:sp>
    <dsp:sp modelId="{D4E9BA45-F7D1-4A58-A211-F2527C58B1F9}">
      <dsp:nvSpPr>
        <dsp:cNvPr id="0" name=""/>
        <dsp:cNvSpPr/>
      </dsp:nvSpPr>
      <dsp:spPr>
        <a:xfrm>
          <a:off x="1238674" y="2478306"/>
          <a:ext cx="1020036" cy="902431"/>
        </a:xfrm>
        <a:prstGeom prst="ellipse">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id-ID" sz="900" kern="1200" dirty="0" smtClean="0"/>
            <a:t>Pembangunan Keluarga</a:t>
          </a:r>
          <a:endParaRPr lang="id-ID" sz="900" kern="1200" noProof="1"/>
        </a:p>
      </dsp:txBody>
      <dsp:txXfrm>
        <a:off x="1388055" y="2610464"/>
        <a:ext cx="721274" cy="638115"/>
      </dsp:txXfrm>
    </dsp:sp>
    <dsp:sp modelId="{9AB15AC3-8509-4E29-8EA1-E8963C9BAA0F}">
      <dsp:nvSpPr>
        <dsp:cNvPr id="0" name=""/>
        <dsp:cNvSpPr/>
      </dsp:nvSpPr>
      <dsp:spPr>
        <a:xfrm>
          <a:off x="800115" y="947584"/>
          <a:ext cx="902431" cy="902431"/>
        </a:xfrm>
        <a:prstGeom prst="ellipse">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id-ID" sz="800" kern="1200" dirty="0" smtClean="0"/>
            <a:t>Penguatan regulasi, kelembagaan, serta data dan informasi</a:t>
          </a:r>
          <a:endParaRPr lang="id-ID" sz="800" kern="1200" noProof="1"/>
        </a:p>
      </dsp:txBody>
      <dsp:txXfrm>
        <a:off x="932273" y="1079742"/>
        <a:ext cx="638115" cy="638115"/>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3FC73151-B086-4BCE-BF2A-06DFCC7A91DC}" type="datetimeFigureOut">
              <a:rPr lang="id-ID"/>
              <a:pPr>
                <a:defRPr/>
              </a:pPr>
              <a:t>22/05/2017</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id-ID"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id-ID"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E366509B-1F07-432B-A881-4A9EFBEC717A}" type="slidenum">
              <a:rPr lang="id-ID" altLang="en-US"/>
              <a:pPr/>
              <a:t>‹#›</a:t>
            </a:fld>
            <a:endParaRPr lang="id-ID" altLang="en-US"/>
          </a:p>
        </p:txBody>
      </p:sp>
    </p:spTree>
    <p:extLst>
      <p:ext uri="{BB962C8B-B14F-4D97-AF65-F5344CB8AC3E}">
        <p14:creationId xmlns:p14="http://schemas.microsoft.com/office/powerpoint/2010/main" val="340165903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Slide Image Placeholder 1"/>
          <p:cNvSpPr>
            <a:spLocks noGrp="1" noRot="1" noChangeAspect="1" noTextEdit="1"/>
          </p:cNvSpPr>
          <p:nvPr>
            <p:ph type="sldImg"/>
          </p:nvPr>
        </p:nvSpPr>
        <p:spPr bwMode="auto">
          <a:xfrm>
            <a:off x="407988" y="1233488"/>
            <a:ext cx="5919787" cy="3330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80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id-ID" altLang="id-ID" smtClean="0"/>
          </a:p>
        </p:txBody>
      </p:sp>
      <p:sp>
        <p:nvSpPr>
          <p:cNvPr id="2580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F8752279-404F-4353-B2F7-C0A7A37BCE43}" type="slidenum">
              <a:rPr lang="id-ID" altLang="id-ID">
                <a:solidFill>
                  <a:srgbClr val="000000"/>
                </a:solidFill>
              </a:rPr>
              <a:pPr/>
              <a:t>2</a:t>
            </a:fld>
            <a:endParaRPr lang="id-ID" altLang="id-ID">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Slide Image Placeholder 1"/>
          <p:cNvSpPr>
            <a:spLocks noGrp="1" noRot="1" noChangeAspect="1" noTextEdit="1"/>
          </p:cNvSpPr>
          <p:nvPr>
            <p:ph type="sldImg"/>
          </p:nvPr>
        </p:nvSpPr>
        <p:spPr bwMode="auto">
          <a:xfrm>
            <a:off x="407988" y="1233488"/>
            <a:ext cx="5919787" cy="3330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0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id-ID" altLang="id-ID" smtClean="0"/>
          </a:p>
        </p:txBody>
      </p:sp>
      <p:sp>
        <p:nvSpPr>
          <p:cNvPr id="260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67BA466E-A09F-49BC-B103-458D7D00A956}" type="slidenum">
              <a:rPr lang="id-ID" altLang="id-ID">
                <a:solidFill>
                  <a:srgbClr val="000000"/>
                </a:solidFill>
              </a:rPr>
              <a:pPr/>
              <a:t>3</a:t>
            </a:fld>
            <a:endParaRPr lang="id-ID" altLang="id-ID">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2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2621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2F19E30F-191E-4EE0-9794-E25B811EB8D0}" type="slidenum">
              <a:rPr lang="id-ID" altLang="en-US"/>
              <a:pPr/>
              <a:t>4</a:t>
            </a:fld>
            <a:endParaRPr lang="id-ID"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9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id-ID" altLang="id-ID" smtClean="0"/>
          </a:p>
        </p:txBody>
      </p:sp>
      <p:sp>
        <p:nvSpPr>
          <p:cNvPr id="269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9300" indent="-287338">
              <a:defRPr>
                <a:solidFill>
                  <a:schemeClr val="tx1"/>
                </a:solidFill>
                <a:latin typeface="Calibri" pitchFamily="34" charset="0"/>
              </a:defRPr>
            </a:lvl2pPr>
            <a:lvl3pPr marL="1152525" indent="-230188">
              <a:defRPr>
                <a:solidFill>
                  <a:schemeClr val="tx1"/>
                </a:solidFill>
                <a:latin typeface="Calibri" pitchFamily="34" charset="0"/>
              </a:defRPr>
            </a:lvl3pPr>
            <a:lvl4pPr marL="1614488" indent="-230188">
              <a:defRPr>
                <a:solidFill>
                  <a:schemeClr val="tx1"/>
                </a:solidFill>
                <a:latin typeface="Calibri" pitchFamily="34" charset="0"/>
              </a:defRPr>
            </a:lvl4pPr>
            <a:lvl5pPr marL="2076450" indent="-230188">
              <a:defRPr>
                <a:solidFill>
                  <a:schemeClr val="tx1"/>
                </a:solidFill>
                <a:latin typeface="Calibri" pitchFamily="34" charset="0"/>
              </a:defRPr>
            </a:lvl5pPr>
            <a:lvl6pPr marL="2533650" indent="-230188" fontAlgn="base">
              <a:spcBef>
                <a:spcPct val="0"/>
              </a:spcBef>
              <a:spcAft>
                <a:spcPct val="0"/>
              </a:spcAft>
              <a:defRPr>
                <a:solidFill>
                  <a:schemeClr val="tx1"/>
                </a:solidFill>
                <a:latin typeface="Calibri" pitchFamily="34" charset="0"/>
              </a:defRPr>
            </a:lvl6pPr>
            <a:lvl7pPr marL="2990850" indent="-230188" fontAlgn="base">
              <a:spcBef>
                <a:spcPct val="0"/>
              </a:spcBef>
              <a:spcAft>
                <a:spcPct val="0"/>
              </a:spcAft>
              <a:defRPr>
                <a:solidFill>
                  <a:schemeClr val="tx1"/>
                </a:solidFill>
                <a:latin typeface="Calibri" pitchFamily="34" charset="0"/>
              </a:defRPr>
            </a:lvl7pPr>
            <a:lvl8pPr marL="3448050" indent="-230188" fontAlgn="base">
              <a:spcBef>
                <a:spcPct val="0"/>
              </a:spcBef>
              <a:spcAft>
                <a:spcPct val="0"/>
              </a:spcAft>
              <a:defRPr>
                <a:solidFill>
                  <a:schemeClr val="tx1"/>
                </a:solidFill>
                <a:latin typeface="Calibri" pitchFamily="34" charset="0"/>
              </a:defRPr>
            </a:lvl8pPr>
            <a:lvl9pPr marL="3905250" indent="-230188" fontAlgn="base">
              <a:spcBef>
                <a:spcPct val="0"/>
              </a:spcBef>
              <a:spcAft>
                <a:spcPct val="0"/>
              </a:spcAft>
              <a:defRPr>
                <a:solidFill>
                  <a:schemeClr val="tx1"/>
                </a:solidFill>
                <a:latin typeface="Calibri" pitchFamily="34" charset="0"/>
              </a:defRPr>
            </a:lvl9pPr>
          </a:lstStyle>
          <a:p>
            <a:fld id="{C1CE3AAE-28D8-46C9-8F57-21F651AD8802}" type="slidenum">
              <a:rPr lang="id-ID" altLang="id-ID">
                <a:solidFill>
                  <a:srgbClr val="000000"/>
                </a:solidFill>
                <a:cs typeface="Arial" pitchFamily="34" charset="0"/>
              </a:rPr>
              <a:pPr/>
              <a:t>10</a:t>
            </a:fld>
            <a:endParaRPr lang="id-ID" altLang="id-ID">
              <a:solidFill>
                <a:srgbClr val="000000"/>
              </a:solidFill>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1.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1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1.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2.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2.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2.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2.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2.xml"/></Relationships>
</file>

<file path=ppt/slideLayouts/_rels/slideLayout15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1.png"/><Relationship Id="rId1" Type="http://schemas.openxmlformats.org/officeDocument/2006/relationships/slideMaster" Target="../slideMasters/slideMaster12.xml"/></Relationships>
</file>

<file path=ppt/slideLayouts/_rels/slideLayout1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1.png"/><Relationship Id="rId1" Type="http://schemas.openxmlformats.org/officeDocument/2006/relationships/slideMaster" Target="../slideMasters/slideMaster12.xml"/></Relationships>
</file>

<file path=ppt/slideLayouts/_rels/slideLayout1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1.png"/><Relationship Id="rId1" Type="http://schemas.openxmlformats.org/officeDocument/2006/relationships/slideMaster" Target="../slideMasters/slideMaster12.xml"/></Relationships>
</file>

<file path=ppt/slideLayouts/_rels/slideLayout15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1.png"/><Relationship Id="rId1" Type="http://schemas.openxmlformats.org/officeDocument/2006/relationships/slideMaster" Target="../slideMasters/slideMaster12.xml"/></Relationships>
</file>

<file path=ppt/slideLayouts/_rels/slideLayout15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1.png"/><Relationship Id="rId1" Type="http://schemas.openxmlformats.org/officeDocument/2006/relationships/slideMaster" Target="../slideMasters/slideMaster1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1.png"/><Relationship Id="rId1" Type="http://schemas.openxmlformats.org/officeDocument/2006/relationships/slideMaster" Target="../slideMasters/slideMaster12.xml"/></Relationships>
</file>

<file path=ppt/slideLayouts/_rels/slideLayout16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1.png"/><Relationship Id="rId1" Type="http://schemas.openxmlformats.org/officeDocument/2006/relationships/slideMaster" Target="../slideMasters/slideMaster12.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1.png"/><Relationship Id="rId1" Type="http://schemas.openxmlformats.org/officeDocument/2006/relationships/slideMaster" Target="../slideMasters/slideMaster12.xml"/></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2.xml"/></Relationships>
</file>

<file path=ppt/slideLayouts/_rels/slideLayout16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1.png"/><Relationship Id="rId1" Type="http://schemas.openxmlformats.org/officeDocument/2006/relationships/slideMaster" Target="../slideMasters/slideMaster12.xml"/></Relationships>
</file>

<file path=ppt/slideLayouts/_rels/slideLayout1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2.xml"/></Relationships>
</file>

<file path=ppt/slideLayouts/_rels/slideLayout1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3.xml"/><Relationship Id="rId4" Type="http://schemas.openxmlformats.org/officeDocument/2006/relationships/image" Target="../media/image4.png"/></Relationships>
</file>

<file path=ppt/slideLayouts/_rels/slideLayout1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2.png"/><Relationship Id="rId1" Type="http://schemas.openxmlformats.org/officeDocument/2006/relationships/slideMaster" Target="../slideMasters/slideMaster13.xml"/><Relationship Id="rId4" Type="http://schemas.openxmlformats.org/officeDocument/2006/relationships/image" Target="../media/image2.png"/></Relationships>
</file>

<file path=ppt/slideLayouts/_rels/slideLayout16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3.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3.xml"/></Relationships>
</file>

<file path=ppt/slideLayouts/_rels/slideLayout1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3.xml"/></Relationships>
</file>

<file path=ppt/slideLayouts/_rels/slideLayout18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1.png"/><Relationship Id="rId1" Type="http://schemas.openxmlformats.org/officeDocument/2006/relationships/slideMaster" Target="../slideMasters/slideMaster13.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6.png"/><Relationship Id="rId2" Type="http://schemas.openxmlformats.org/officeDocument/2006/relationships/image" Target="../media/image11.png"/><Relationship Id="rId1" Type="http://schemas.openxmlformats.org/officeDocument/2006/relationships/slideMaster" Target="../slideMasters/slideMaster14.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slideLayouts/_rels/slideLayout18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Master" Target="../slideMasters/slideMaster14.xml"/></Relationships>
</file>

<file path=ppt/slideLayouts/_rels/slideLayout18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4.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9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4.xml"/></Relationships>
</file>

<file path=ppt/slideLayouts/_rels/slideLayout19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4.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5.xml"/><Relationship Id="rId4" Type="http://schemas.openxmlformats.org/officeDocument/2006/relationships/image" Target="../media/image4.png"/></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5.xml"/><Relationship Id="rId4" Type="http://schemas.openxmlformats.org/officeDocument/2006/relationships/image" Target="../media/image2.png"/></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0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1.png"/><Relationship Id="rId1" Type="http://schemas.openxmlformats.org/officeDocument/2006/relationships/slideMaster" Target="../slideMasters/slideMaster1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6.xml"/><Relationship Id="rId4" Type="http://schemas.openxmlformats.org/officeDocument/2006/relationships/image" Target="../media/image4.png"/></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6.xml"/><Relationship Id="rId4" Type="http://schemas.openxmlformats.org/officeDocument/2006/relationships/image" Target="../media/image2.png"/></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6.xml"/></Relationships>
</file>

<file path=ppt/slideLayouts/_rels/slideLayout2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6.xml"/></Relationships>
</file>

<file path=ppt/slideLayouts/_rels/slideLayout2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6.xml"/></Relationships>
</file>

<file path=ppt/slideLayouts/_rels/slideLayout2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7.xml"/><Relationship Id="rId4" Type="http://schemas.openxmlformats.org/officeDocument/2006/relationships/image" Target="../media/image4.png"/></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7.xml"/><Relationship Id="rId4" Type="http://schemas.openxmlformats.org/officeDocument/2006/relationships/image" Target="../media/image2.png"/></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7.xml"/></Relationships>
</file>

<file path=ppt/slideLayouts/_rels/slideLayout2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7.xml"/></Relationships>
</file>

<file path=ppt/slideLayouts/_rels/slideLayout2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7.xml"/></Relationships>
</file>

<file path=ppt/slideLayouts/_rels/slideLayout2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0.jpeg"/><Relationship Id="rId1" Type="http://schemas.openxmlformats.org/officeDocument/2006/relationships/slideMaster" Target="../slideMasters/slideMaster18.xml"/><Relationship Id="rId4" Type="http://schemas.openxmlformats.org/officeDocument/2006/relationships/image" Target="../media/image31.png"/></Relationships>
</file>

<file path=ppt/slideLayouts/_rels/slideLayout2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2.png"/><Relationship Id="rId1" Type="http://schemas.openxmlformats.org/officeDocument/2006/relationships/slideMaster" Target="../slideMasters/slideMaster1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0.jpeg"/><Relationship Id="rId1" Type="http://schemas.openxmlformats.org/officeDocument/2006/relationships/slideMaster" Target="../slideMasters/slideMaster18.xml"/><Relationship Id="rId4" Type="http://schemas.openxmlformats.org/officeDocument/2006/relationships/image" Target="../media/image12.png"/></Relationships>
</file>

<file path=ppt/slideLayouts/_rels/slideLayout2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8.xml"/></Relationships>
</file>

<file path=ppt/slideLayouts/_rels/slideLayout2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8.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0.jpeg"/><Relationship Id="rId1" Type="http://schemas.openxmlformats.org/officeDocument/2006/relationships/slideMaster" Target="../slideMasters/slideMaster19.xml"/><Relationship Id="rId4" Type="http://schemas.openxmlformats.org/officeDocument/2006/relationships/image" Target="../media/image31.png"/></Relationships>
</file>

<file path=ppt/slideLayouts/_rels/slideLayout2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2.png"/><Relationship Id="rId1" Type="http://schemas.openxmlformats.org/officeDocument/2006/relationships/slideMaster" Target="../slideMasters/slideMaster19.xml"/></Relationships>
</file>

<file path=ppt/slideLayouts/_rels/slideLayout2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0.jpeg"/><Relationship Id="rId1" Type="http://schemas.openxmlformats.org/officeDocument/2006/relationships/slideMaster" Target="../slideMasters/slideMaster19.xml"/><Relationship Id="rId4" Type="http://schemas.openxmlformats.org/officeDocument/2006/relationships/image" Target="../media/image12.png"/></Relationships>
</file>

<file path=ppt/slideLayouts/_rels/slideLayout2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9.xml"/></Relationships>
</file>

<file path=ppt/slideLayouts/_rels/slideLayout2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9.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t="6862" b="7648"/>
          <a:stretch>
            <a:fillRect/>
          </a:stretch>
        </p:blipFill>
        <p:spPr bwMode="auto">
          <a:xfrm>
            <a:off x="0" y="431800"/>
            <a:ext cx="12192000" cy="130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p:cNvPicPr>
            <a:picLocks noChangeAspect="1" noChangeArrowheads="1"/>
          </p:cNvPicPr>
          <p:nvPr/>
        </p:nvPicPr>
        <p:blipFill>
          <a:blip r:embed="rId3" cstate="print">
            <a:clrChange>
              <a:clrFrom>
                <a:srgbClr val="FFFFFF"/>
              </a:clrFrom>
              <a:clrTo>
                <a:srgbClr val="FFFFFF">
                  <a:alpha val="0"/>
                </a:srgbClr>
              </a:clrTo>
            </a:clrChange>
            <a:extLst/>
          </a:blip>
          <a:srcRect/>
          <a:stretch>
            <a:fillRect/>
          </a:stretch>
        </p:blipFill>
        <p:spPr bwMode="auto">
          <a:xfrm>
            <a:off x="10803121" y="32681"/>
            <a:ext cx="972715" cy="683940"/>
          </a:xfrm>
          <a:prstGeom prst="roundRect">
            <a:avLst>
              <a:gd name="adj" fmla="val 8594"/>
            </a:avLst>
          </a:prstGeom>
          <a:noFill/>
          <a:ln>
            <a:noFill/>
          </a:ln>
          <a:effectLst/>
          <a:extLst/>
        </p:spPr>
      </p:pic>
      <p:grpSp>
        <p:nvGrpSpPr>
          <p:cNvPr id="6" name="Group 7"/>
          <p:cNvGrpSpPr>
            <a:grpSpLocks/>
          </p:cNvGrpSpPr>
          <p:nvPr/>
        </p:nvGrpSpPr>
        <p:grpSpPr bwMode="auto">
          <a:xfrm>
            <a:off x="152400" y="5981700"/>
            <a:ext cx="11968163" cy="90488"/>
            <a:chOff x="114248" y="5753089"/>
            <a:chExt cx="8975370" cy="90182"/>
          </a:xfrm>
        </p:grpSpPr>
        <p:grpSp>
          <p:nvGrpSpPr>
            <p:cNvPr id="7" name="Group 9"/>
            <p:cNvGrpSpPr>
              <a:grpSpLocks/>
            </p:cNvGrpSpPr>
            <p:nvPr userDrawn="1"/>
          </p:nvGrpSpPr>
          <p:grpSpPr bwMode="auto">
            <a:xfrm>
              <a:off x="114248" y="5753089"/>
              <a:ext cx="825467" cy="82271"/>
              <a:chOff x="8222277" y="5738796"/>
              <a:chExt cx="825467" cy="82271"/>
            </a:xfrm>
          </p:grpSpPr>
          <p:sp>
            <p:nvSpPr>
              <p:cNvPr id="9" name="Rectangle 8"/>
              <p:cNvSpPr/>
              <p:nvPr userDrawn="1"/>
            </p:nvSpPr>
            <p:spPr>
              <a:xfrm>
                <a:off x="8222277" y="5738796"/>
                <a:ext cx="215485" cy="72778"/>
              </a:xfrm>
              <a:prstGeom prst="rect">
                <a:avLst/>
              </a:prstGeom>
              <a:solidFill>
                <a:srgbClr val="CC0000"/>
              </a:solidFill>
            </p:spPr>
            <p:style>
              <a:lnRef idx="0">
                <a:schemeClr val="accent2"/>
              </a:lnRef>
              <a:fillRef idx="3">
                <a:schemeClr val="accent2"/>
              </a:fillRef>
              <a:effectRef idx="3">
                <a:schemeClr val="accent2"/>
              </a:effectRef>
              <a:fontRef idx="minor">
                <a:schemeClr val="lt1"/>
              </a:fontRef>
            </p:style>
            <p:txBody>
              <a:bodyPr anchor="ctr"/>
              <a:lstStyle/>
              <a:p>
                <a:pPr algn="ctr" defTabSz="457083" eaLnBrk="1" fontAlgn="auto" hangingPunct="1">
                  <a:spcBef>
                    <a:spcPts val="0"/>
                  </a:spcBef>
                  <a:spcAft>
                    <a:spcPts val="0"/>
                  </a:spcAft>
                  <a:defRPr/>
                </a:pPr>
                <a:endParaRPr lang="id-ID">
                  <a:solidFill>
                    <a:prstClr val="white"/>
                  </a:solidFill>
                </a:endParaRPr>
              </a:p>
            </p:txBody>
          </p:sp>
          <p:sp>
            <p:nvSpPr>
              <p:cNvPr id="10" name="Rectangle 9"/>
              <p:cNvSpPr/>
              <p:nvPr userDrawn="1"/>
            </p:nvSpPr>
            <p:spPr>
              <a:xfrm>
                <a:off x="8531814" y="5743543"/>
                <a:ext cx="215485" cy="72778"/>
              </a:xfrm>
              <a:prstGeom prst="rect">
                <a:avLst/>
              </a:prstGeom>
              <a:solidFill>
                <a:srgbClr val="CC0000"/>
              </a:solidFill>
            </p:spPr>
            <p:style>
              <a:lnRef idx="0">
                <a:schemeClr val="accent2"/>
              </a:lnRef>
              <a:fillRef idx="3">
                <a:schemeClr val="accent2"/>
              </a:fillRef>
              <a:effectRef idx="3">
                <a:schemeClr val="accent2"/>
              </a:effectRef>
              <a:fontRef idx="minor">
                <a:schemeClr val="lt1"/>
              </a:fontRef>
            </p:style>
            <p:txBody>
              <a:bodyPr anchor="ctr"/>
              <a:lstStyle/>
              <a:p>
                <a:pPr algn="ctr" defTabSz="457083" eaLnBrk="1" fontAlgn="auto" hangingPunct="1">
                  <a:spcBef>
                    <a:spcPts val="0"/>
                  </a:spcBef>
                  <a:spcAft>
                    <a:spcPts val="0"/>
                  </a:spcAft>
                  <a:defRPr/>
                </a:pPr>
                <a:endParaRPr lang="id-ID">
                  <a:solidFill>
                    <a:prstClr val="white"/>
                  </a:solidFill>
                </a:endParaRPr>
              </a:p>
            </p:txBody>
          </p:sp>
          <p:sp>
            <p:nvSpPr>
              <p:cNvPr id="11" name="Rectangle 10"/>
              <p:cNvSpPr/>
              <p:nvPr userDrawn="1"/>
            </p:nvSpPr>
            <p:spPr>
              <a:xfrm>
                <a:off x="8831826" y="5748289"/>
                <a:ext cx="215485" cy="72778"/>
              </a:xfrm>
              <a:prstGeom prst="rect">
                <a:avLst/>
              </a:prstGeom>
              <a:solidFill>
                <a:srgbClr val="CC0000"/>
              </a:solidFill>
            </p:spPr>
            <p:style>
              <a:lnRef idx="0">
                <a:schemeClr val="accent2"/>
              </a:lnRef>
              <a:fillRef idx="3">
                <a:schemeClr val="accent2"/>
              </a:fillRef>
              <a:effectRef idx="3">
                <a:schemeClr val="accent2"/>
              </a:effectRef>
              <a:fontRef idx="minor">
                <a:schemeClr val="lt1"/>
              </a:fontRef>
            </p:style>
            <p:txBody>
              <a:bodyPr anchor="ctr"/>
              <a:lstStyle/>
              <a:p>
                <a:pPr algn="ctr" defTabSz="457083" eaLnBrk="1" fontAlgn="auto" hangingPunct="1">
                  <a:spcBef>
                    <a:spcPts val="0"/>
                  </a:spcBef>
                  <a:spcAft>
                    <a:spcPts val="0"/>
                  </a:spcAft>
                  <a:defRPr/>
                </a:pPr>
                <a:endParaRPr lang="id-ID">
                  <a:solidFill>
                    <a:prstClr val="white"/>
                  </a:solidFill>
                </a:endParaRPr>
              </a:p>
            </p:txBody>
          </p:sp>
        </p:grpSp>
        <p:sp>
          <p:nvSpPr>
            <p:cNvPr id="8" name="Rectangle 7"/>
            <p:cNvSpPr/>
            <p:nvPr userDrawn="1"/>
          </p:nvSpPr>
          <p:spPr>
            <a:xfrm>
              <a:off x="1061906" y="5757836"/>
              <a:ext cx="8027712" cy="85435"/>
            </a:xfrm>
            <a:prstGeom prst="rect">
              <a:avLst/>
            </a:prstGeom>
            <a:solidFill>
              <a:srgbClr val="CC0000"/>
            </a:solidFill>
          </p:spPr>
          <p:style>
            <a:lnRef idx="0">
              <a:schemeClr val="accent2"/>
            </a:lnRef>
            <a:fillRef idx="3">
              <a:schemeClr val="accent2"/>
            </a:fillRef>
            <a:effectRef idx="3">
              <a:schemeClr val="accent2"/>
            </a:effectRef>
            <a:fontRef idx="minor">
              <a:schemeClr val="lt1"/>
            </a:fontRef>
          </p:style>
          <p:txBody>
            <a:bodyPr anchor="ctr"/>
            <a:lstStyle/>
            <a:p>
              <a:pPr algn="ctr" defTabSz="457083" eaLnBrk="1" fontAlgn="auto" hangingPunct="1">
                <a:spcBef>
                  <a:spcPts val="0"/>
                </a:spcBef>
                <a:spcAft>
                  <a:spcPts val="0"/>
                </a:spcAft>
                <a:defRPr/>
              </a:pPr>
              <a:endParaRPr lang="id-ID">
                <a:solidFill>
                  <a:prstClr val="white"/>
                </a:solidFill>
              </a:endParaRPr>
            </a:p>
          </p:txBody>
        </p:sp>
      </p:grpSp>
      <p:pic>
        <p:nvPicPr>
          <p:cNvPr id="12" name="Picture 11" descr="D:\BAPPENAS (Design)\BAPPENAS.WEB\garuda.png"/>
          <p:cNvPicPr>
            <a:picLocks noChangeAspect="1" noChangeArrowheads="1"/>
          </p:cNvPicPr>
          <p:nvPr/>
        </p:nvPicPr>
        <p:blipFill>
          <a:blip r:embed="rId4">
            <a:clrChange>
              <a:clrFrom>
                <a:srgbClr val="000000"/>
              </a:clrFrom>
              <a:clrTo>
                <a:srgbClr val="000000">
                  <a:alpha val="0"/>
                </a:srgbClr>
              </a:clrTo>
            </a:clrChange>
          </a:blip>
          <a:srcRect/>
          <a:stretch>
            <a:fillRect/>
          </a:stretch>
        </p:blipFill>
        <p:spPr bwMode="auto">
          <a:xfrm>
            <a:off x="423863" y="82550"/>
            <a:ext cx="795337" cy="627063"/>
          </a:xfrm>
          <a:prstGeom prst="rect">
            <a:avLst/>
          </a:prstGeom>
          <a:noFill/>
          <a:effectLst>
            <a:outerShdw blurRad="50800" dist="38100" dir="5400000" algn="t" rotWithShape="0">
              <a:prstClr val="black">
                <a:alpha val="40000"/>
              </a:prstClr>
            </a:outerShdw>
          </a:effectLst>
          <a:extLst/>
        </p:spPr>
      </p:pic>
      <p:sp>
        <p:nvSpPr>
          <p:cNvPr id="2" name="Title 1"/>
          <p:cNvSpPr>
            <a:spLocks noGrp="1"/>
          </p:cNvSpPr>
          <p:nvPr>
            <p:ph type="ctrTitle"/>
          </p:nvPr>
        </p:nvSpPr>
        <p:spPr>
          <a:xfrm>
            <a:off x="914400" y="2184694"/>
            <a:ext cx="103632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4609196"/>
            <a:ext cx="9144000" cy="956407"/>
          </a:xfrm>
        </p:spPr>
        <p:txBody>
          <a:bodyPr/>
          <a:lstStyle>
            <a:lvl1pPr marL="0" indent="0" algn="ctr">
              <a:buNone/>
              <a:defRPr sz="2400"/>
            </a:lvl1pPr>
            <a:lvl2pPr marL="457083" indent="0" algn="ctr">
              <a:buNone/>
              <a:defRPr sz="2000"/>
            </a:lvl2pPr>
            <a:lvl3pPr marL="914168" indent="0" algn="ctr">
              <a:buNone/>
              <a:defRPr sz="1800"/>
            </a:lvl3pPr>
            <a:lvl4pPr marL="1371250" indent="0" algn="ctr">
              <a:buNone/>
              <a:defRPr sz="1600"/>
            </a:lvl4pPr>
            <a:lvl5pPr marL="1828332" indent="0" algn="ctr">
              <a:buNone/>
              <a:defRPr sz="1600"/>
            </a:lvl5pPr>
            <a:lvl6pPr marL="2285412" indent="0" algn="ctr">
              <a:buNone/>
              <a:defRPr sz="1600"/>
            </a:lvl6pPr>
            <a:lvl7pPr marL="2742498" indent="0" algn="ctr">
              <a:buNone/>
              <a:defRPr sz="1600"/>
            </a:lvl7pPr>
            <a:lvl8pPr marL="3199580" indent="0" algn="ctr">
              <a:buNone/>
              <a:defRPr sz="1600"/>
            </a:lvl8pPr>
            <a:lvl9pPr marL="3656664" indent="0" algn="ctr">
              <a:buNone/>
              <a:defRPr sz="1600"/>
            </a:lvl9pPr>
          </a:lstStyle>
          <a:p>
            <a:r>
              <a:rPr lang="en-US" smtClean="0"/>
              <a:t>Click to edit Master subtitle style</a:t>
            </a:r>
            <a:endParaRPr lang="en-US" dirty="0"/>
          </a:p>
        </p:txBody>
      </p:sp>
      <p:sp>
        <p:nvSpPr>
          <p:cNvPr id="13" name="Date Placeholder 3"/>
          <p:cNvSpPr>
            <a:spLocks noGrp="1"/>
          </p:cNvSpPr>
          <p:nvPr>
            <p:ph type="dt" sz="half" idx="10"/>
          </p:nvPr>
        </p:nvSpPr>
        <p:spPr/>
        <p:txBody>
          <a:bodyPr rtlCol="0"/>
          <a:lstStyle>
            <a:lvl1pPr fontAlgn="auto">
              <a:spcBef>
                <a:spcPts val="0"/>
              </a:spcBef>
              <a:spcAft>
                <a:spcPts val="0"/>
              </a:spcAft>
              <a:defRPr smtClean="0">
                <a:solidFill>
                  <a:prstClr val="black">
                    <a:tint val="75000"/>
                  </a:prstClr>
                </a:solidFill>
                <a:cs typeface="+mn-cs"/>
              </a:defRPr>
            </a:lvl1pPr>
          </a:lstStyle>
          <a:p>
            <a:pPr>
              <a:defRPr/>
            </a:pPr>
            <a:fld id="{A5BD9B71-0603-4D80-8E56-492727EF8AC9}" type="datetimeFigureOut">
              <a:rPr lang="id-ID"/>
              <a:pPr>
                <a:defRPr/>
              </a:pPr>
              <a:t>22/05/2017</a:t>
            </a:fld>
            <a:endParaRPr lang="id-ID"/>
          </a:p>
        </p:txBody>
      </p:sp>
      <p:sp>
        <p:nvSpPr>
          <p:cNvPr id="14" name="Footer Placeholder 4"/>
          <p:cNvSpPr>
            <a:spLocks noGrp="1"/>
          </p:cNvSpPr>
          <p:nvPr>
            <p:ph type="ftr" sz="quarter" idx="11"/>
          </p:nvPr>
        </p:nvSpPr>
        <p:spPr/>
        <p:txBody>
          <a:bodyPr rtlCol="0"/>
          <a:lstStyle>
            <a:lvl1pPr fontAlgn="auto">
              <a:spcBef>
                <a:spcPts val="0"/>
              </a:spcBef>
              <a:spcAft>
                <a:spcPts val="0"/>
              </a:spcAft>
              <a:defRPr>
                <a:solidFill>
                  <a:prstClr val="black">
                    <a:tint val="75000"/>
                  </a:prstClr>
                </a:solidFill>
                <a:cs typeface="+mn-cs"/>
              </a:defRPr>
            </a:lvl1pPr>
          </a:lstStyle>
          <a:p>
            <a:pPr>
              <a:defRPr/>
            </a:pPr>
            <a:endParaRPr lang="id-ID"/>
          </a:p>
        </p:txBody>
      </p:sp>
      <p:sp>
        <p:nvSpPr>
          <p:cNvPr id="15" name="Slide Number Placeholder 5"/>
          <p:cNvSpPr>
            <a:spLocks noGrp="1"/>
          </p:cNvSpPr>
          <p:nvPr>
            <p:ph type="sldNum" sz="quarter" idx="12"/>
          </p:nvPr>
        </p:nvSpPr>
        <p:spPr>
          <a:xfrm>
            <a:off x="9296400" y="6396038"/>
            <a:ext cx="2743200" cy="365125"/>
          </a:xfrm>
        </p:spPr>
        <p:txBody>
          <a:bodyPr/>
          <a:lstStyle>
            <a:lvl1pPr>
              <a:defRPr/>
            </a:lvl1pPr>
          </a:lstStyle>
          <a:p>
            <a:fld id="{46063E5B-F216-4DAD-B7A0-5921B67727AC}" type="slidenum">
              <a:rPr lang="id-ID" altLang="en-US"/>
              <a:pPr/>
              <a:t>‹#›</a:t>
            </a:fld>
            <a:endParaRPr lang="id-ID" altLang="en-US"/>
          </a:p>
        </p:txBody>
      </p:sp>
    </p:spTree>
    <p:extLst>
      <p:ext uri="{BB962C8B-B14F-4D97-AF65-F5344CB8AC3E}">
        <p14:creationId xmlns:p14="http://schemas.microsoft.com/office/powerpoint/2010/main" val="2923589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rtlCol="0"/>
          <a:lstStyle>
            <a:lvl1pPr fontAlgn="auto">
              <a:spcBef>
                <a:spcPts val="0"/>
              </a:spcBef>
              <a:spcAft>
                <a:spcPts val="0"/>
              </a:spcAft>
              <a:defRPr smtClean="0">
                <a:solidFill>
                  <a:prstClr val="black">
                    <a:tint val="75000"/>
                  </a:prstClr>
                </a:solidFill>
                <a:cs typeface="+mn-cs"/>
              </a:defRPr>
            </a:lvl1pPr>
          </a:lstStyle>
          <a:p>
            <a:pPr>
              <a:defRPr/>
            </a:pPr>
            <a:fld id="{233C116E-983A-47E6-8269-26C86E90B051}" type="datetimeFigureOut">
              <a:rPr lang="id-ID"/>
              <a:pPr>
                <a:defRPr/>
              </a:pPr>
              <a:t>22/05/2017</a:t>
            </a:fld>
            <a:endParaRPr lang="id-ID"/>
          </a:p>
        </p:txBody>
      </p:sp>
      <p:sp>
        <p:nvSpPr>
          <p:cNvPr id="5" name="Footer Placeholder 4"/>
          <p:cNvSpPr>
            <a:spLocks noGrp="1"/>
          </p:cNvSpPr>
          <p:nvPr>
            <p:ph type="ftr" sz="quarter" idx="11"/>
          </p:nvPr>
        </p:nvSpPr>
        <p:spPr/>
        <p:txBody>
          <a:bodyPr rtlCol="0"/>
          <a:lstStyle>
            <a:lvl1pPr fontAlgn="auto">
              <a:spcBef>
                <a:spcPts val="0"/>
              </a:spcBef>
              <a:spcAft>
                <a:spcPts val="0"/>
              </a:spcAft>
              <a:defRPr>
                <a:solidFill>
                  <a:prstClr val="black">
                    <a:tint val="75000"/>
                  </a:prstClr>
                </a:solidFill>
                <a:cs typeface="+mn-cs"/>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fld id="{E74EE91B-333C-4F4C-9EDF-B2533B6F14F8}" type="slidenum">
              <a:rPr lang="id-ID" altLang="en-US"/>
              <a:pPr/>
              <a:t>‹#›</a:t>
            </a:fld>
            <a:endParaRPr lang="id-ID" altLang="en-US"/>
          </a:p>
        </p:txBody>
      </p:sp>
    </p:spTree>
    <p:extLst>
      <p:ext uri="{BB962C8B-B14F-4D97-AF65-F5344CB8AC3E}">
        <p14:creationId xmlns:p14="http://schemas.microsoft.com/office/powerpoint/2010/main" val="10661961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fontAlgn="auto">
              <a:spcBef>
                <a:spcPts val="0"/>
              </a:spcBef>
              <a:spcAft>
                <a:spcPts val="0"/>
              </a:spcAft>
              <a:defRPr/>
            </a:lvl1pPr>
          </a:lstStyle>
          <a:p>
            <a:pPr>
              <a:defRPr/>
            </a:pPr>
            <a:fld id="{423FED3C-11D8-479E-9A90-CC89B81B8273}" type="datetime1">
              <a:rPr lang="id-ID"/>
              <a:pPr>
                <a:defRPr/>
              </a:pPr>
              <a:t>22/05/2017</a:t>
            </a:fld>
            <a:endParaRPr lang="id-ID"/>
          </a:p>
        </p:txBody>
      </p:sp>
      <p:sp>
        <p:nvSpPr>
          <p:cNvPr id="5" name="Footer Placeholder 4"/>
          <p:cNvSpPr>
            <a:spLocks noGrp="1"/>
          </p:cNvSpPr>
          <p:nvPr>
            <p:ph type="ftr" sz="quarter" idx="11"/>
          </p:nvPr>
        </p:nvSpPr>
        <p:spPr/>
        <p:txBody>
          <a:bodyPr/>
          <a:lstStyle>
            <a:lvl1pPr>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fld id="{DE04009A-2161-4FF6-8213-517D89FD7843}" type="slidenum">
              <a:rPr lang="id-ID" altLang="en-US"/>
              <a:pPr/>
              <a:t>‹#›</a:t>
            </a:fld>
            <a:endParaRPr lang="id-ID" altLang="en-US"/>
          </a:p>
        </p:txBody>
      </p:sp>
    </p:spTree>
    <p:extLst>
      <p:ext uri="{BB962C8B-B14F-4D97-AF65-F5344CB8AC3E}">
        <p14:creationId xmlns:p14="http://schemas.microsoft.com/office/powerpoint/2010/main" val="195595796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fontAlgn="auto">
              <a:spcBef>
                <a:spcPts val="0"/>
              </a:spcBef>
              <a:spcAft>
                <a:spcPts val="0"/>
              </a:spcAft>
              <a:defRPr/>
            </a:lvl1pPr>
          </a:lstStyle>
          <a:p>
            <a:pPr>
              <a:defRPr/>
            </a:pPr>
            <a:fld id="{73CC8ED6-DA22-4271-8742-FA825C3127B1}" type="datetime1">
              <a:rPr lang="id-ID"/>
              <a:pPr>
                <a:defRPr/>
              </a:pPr>
              <a:t>22/05/2017</a:t>
            </a:fld>
            <a:endParaRPr lang="id-ID"/>
          </a:p>
        </p:txBody>
      </p:sp>
      <p:sp>
        <p:nvSpPr>
          <p:cNvPr id="5" name="Footer Placeholder 4"/>
          <p:cNvSpPr>
            <a:spLocks noGrp="1"/>
          </p:cNvSpPr>
          <p:nvPr>
            <p:ph type="ftr" sz="quarter" idx="11"/>
          </p:nvPr>
        </p:nvSpPr>
        <p:spPr/>
        <p:txBody>
          <a:bodyPr/>
          <a:lstStyle>
            <a:lvl1pPr>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fld id="{97F0FE5B-F401-4112-9139-85E895C274E4}" type="slidenum">
              <a:rPr lang="id-ID" altLang="en-US"/>
              <a:pPr/>
              <a:t>‹#›</a:t>
            </a:fld>
            <a:endParaRPr lang="id-ID" altLang="en-US"/>
          </a:p>
        </p:txBody>
      </p:sp>
    </p:spTree>
    <p:extLst>
      <p:ext uri="{BB962C8B-B14F-4D97-AF65-F5344CB8AC3E}">
        <p14:creationId xmlns:p14="http://schemas.microsoft.com/office/powerpoint/2010/main" val="145891412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5" descr="logo_Bappenas-0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1500" y="0"/>
            <a:ext cx="3905250" cy="154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E:\Yanuar\Dropbox\Kerjaan\ppt_template_bappenas_newLogo\gradient-01.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500813"/>
            <a:ext cx="1219200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10313988" y="66675"/>
            <a:ext cx="863600" cy="647700"/>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eaLnBrk="1" fontAlgn="auto" hangingPunct="1">
              <a:spcBef>
                <a:spcPts val="0"/>
              </a:spcBef>
              <a:spcAft>
                <a:spcPts val="0"/>
              </a:spcAft>
              <a:defRPr/>
            </a:pPr>
            <a:endParaRPr lang="en-US">
              <a:solidFill>
                <a:srgbClr val="FFFFFF"/>
              </a:solidFill>
              <a:ea typeface="MS PGothic" pitchFamily="34" charset="-128"/>
            </a:endParaRPr>
          </a:p>
        </p:txBody>
      </p:sp>
      <p:sp>
        <p:nvSpPr>
          <p:cNvPr id="7" name="Rectangle 6"/>
          <p:cNvSpPr/>
          <p:nvPr userDrawn="1"/>
        </p:nvSpPr>
        <p:spPr>
          <a:xfrm>
            <a:off x="11233150" y="71438"/>
            <a:ext cx="863600" cy="647700"/>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eaLnBrk="1" fontAlgn="auto" hangingPunct="1">
              <a:spcBef>
                <a:spcPts val="0"/>
              </a:spcBef>
              <a:spcAft>
                <a:spcPts val="0"/>
              </a:spcAft>
              <a:defRPr/>
            </a:pPr>
            <a:endParaRPr lang="en-US">
              <a:solidFill>
                <a:srgbClr val="FFFFFF"/>
              </a:solidFill>
              <a:ea typeface="MS PGothic" pitchFamily="34" charset="-128"/>
            </a:endParaRPr>
          </a:p>
        </p:txBody>
      </p:sp>
      <p:sp>
        <p:nvSpPr>
          <p:cNvPr id="8" name="Rectangle 7"/>
          <p:cNvSpPr/>
          <p:nvPr userDrawn="1"/>
        </p:nvSpPr>
        <p:spPr>
          <a:xfrm>
            <a:off x="11233150" y="754063"/>
            <a:ext cx="863600" cy="6477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srgbClr val="FFFFFF"/>
              </a:solidFill>
              <a:ea typeface="MS PGothic" pitchFamily="34" charset="-128"/>
            </a:endParaRPr>
          </a:p>
        </p:txBody>
      </p:sp>
      <p:sp>
        <p:nvSpPr>
          <p:cNvPr id="9" name="Rectangle 8"/>
          <p:cNvSpPr/>
          <p:nvPr userDrawn="1"/>
        </p:nvSpPr>
        <p:spPr>
          <a:xfrm>
            <a:off x="26988" y="20638"/>
            <a:ext cx="625475" cy="468312"/>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eaLnBrk="1" fontAlgn="auto" hangingPunct="1">
              <a:spcBef>
                <a:spcPts val="0"/>
              </a:spcBef>
              <a:spcAft>
                <a:spcPts val="0"/>
              </a:spcAft>
              <a:defRPr/>
            </a:pPr>
            <a:endParaRPr lang="en-US">
              <a:solidFill>
                <a:srgbClr val="FFFFFF"/>
              </a:solidFill>
              <a:ea typeface="MS PGothic" pitchFamily="34" charset="-128"/>
            </a:endParaRPr>
          </a:p>
        </p:txBody>
      </p:sp>
      <p:sp>
        <p:nvSpPr>
          <p:cNvPr id="10" name="Rectangle 9"/>
          <p:cNvSpPr/>
          <p:nvPr userDrawn="1"/>
        </p:nvSpPr>
        <p:spPr>
          <a:xfrm>
            <a:off x="23813" y="528638"/>
            <a:ext cx="623887" cy="468312"/>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eaLnBrk="1" fontAlgn="auto" hangingPunct="1">
              <a:spcBef>
                <a:spcPts val="0"/>
              </a:spcBef>
              <a:spcAft>
                <a:spcPts val="0"/>
              </a:spcAft>
              <a:defRPr/>
            </a:pPr>
            <a:endParaRPr lang="en-US">
              <a:solidFill>
                <a:srgbClr val="FFFFFF"/>
              </a:solidFill>
              <a:ea typeface="MS PGothic" pitchFamily="34" charset="-128"/>
            </a:endParaRPr>
          </a:p>
        </p:txBody>
      </p:sp>
      <p:sp>
        <p:nvSpPr>
          <p:cNvPr id="11" name="Rectangle 10"/>
          <p:cNvSpPr/>
          <p:nvPr userDrawn="1"/>
        </p:nvSpPr>
        <p:spPr>
          <a:xfrm>
            <a:off x="26988" y="1039813"/>
            <a:ext cx="625475" cy="468312"/>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srgbClr val="FFFFFF"/>
              </a:solidFill>
              <a:ea typeface="MS PGothic" pitchFamily="34" charset="-128"/>
            </a:endParaRPr>
          </a:p>
        </p:txBody>
      </p:sp>
      <p:sp>
        <p:nvSpPr>
          <p:cNvPr id="2" name="Title 1"/>
          <p:cNvSpPr>
            <a:spLocks noGrp="1"/>
          </p:cNvSpPr>
          <p:nvPr>
            <p:ph type="ctrTitle"/>
          </p:nvPr>
        </p:nvSpPr>
        <p:spPr>
          <a:xfrm>
            <a:off x="1047715" y="2428868"/>
            <a:ext cx="10363200" cy="1214446"/>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defRPr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809720" y="4000504"/>
            <a:ext cx="8534400" cy="85725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Date Placeholder 3"/>
          <p:cNvSpPr>
            <a:spLocks noGrp="1"/>
          </p:cNvSpPr>
          <p:nvPr>
            <p:ph type="dt" sz="half" idx="10"/>
          </p:nvPr>
        </p:nvSpPr>
        <p:spPr/>
        <p:txBody>
          <a:bodyPr/>
          <a:lstStyle>
            <a:lvl1pPr>
              <a:defRPr smtClean="0">
                <a:cs typeface="+mn-cs"/>
              </a:defRPr>
            </a:lvl1pPr>
          </a:lstStyle>
          <a:p>
            <a:pPr>
              <a:defRPr/>
            </a:pPr>
            <a:fld id="{52A725D4-352D-4E00-BD96-7FD022D74A44}" type="datetime1">
              <a:rPr lang="en-US"/>
              <a:pPr>
                <a:defRPr/>
              </a:pPr>
              <a:t>5/22/2017</a:t>
            </a:fld>
            <a:endParaRPr lang="en-US"/>
          </a:p>
        </p:txBody>
      </p:sp>
      <p:sp>
        <p:nvSpPr>
          <p:cNvPr id="13" name="Footer Placeholder 4"/>
          <p:cNvSpPr>
            <a:spLocks noGrp="1"/>
          </p:cNvSpPr>
          <p:nvPr>
            <p:ph type="ftr" sz="quarter" idx="11"/>
          </p:nvPr>
        </p:nvSpPr>
        <p:spPr/>
        <p:txBody>
          <a:bodyPr/>
          <a:lstStyle>
            <a:lvl1pPr>
              <a:defRPr>
                <a:cs typeface="+mn-cs"/>
              </a:defRPr>
            </a:lvl1pPr>
          </a:lstStyle>
          <a:p>
            <a:pPr>
              <a:defRPr/>
            </a:pPr>
            <a:endParaRPr lang="en-US"/>
          </a:p>
        </p:txBody>
      </p:sp>
      <p:sp>
        <p:nvSpPr>
          <p:cNvPr id="14" name="Slide Number Placeholder 5"/>
          <p:cNvSpPr>
            <a:spLocks noGrp="1"/>
          </p:cNvSpPr>
          <p:nvPr>
            <p:ph type="sldNum" sz="quarter" idx="12"/>
          </p:nvPr>
        </p:nvSpPr>
        <p:spPr/>
        <p:txBody>
          <a:bodyPr/>
          <a:lstStyle>
            <a:lvl1pPr>
              <a:defRPr/>
            </a:lvl1pPr>
          </a:lstStyle>
          <a:p>
            <a:fld id="{025DFEE6-1429-49AD-B016-845D7CBE1D45}" type="slidenum">
              <a:rPr lang="en-US" altLang="en-US"/>
              <a:pPr/>
              <a:t>‹#›</a:t>
            </a:fld>
            <a:endParaRPr lang="en-US" altLang="en-US"/>
          </a:p>
        </p:txBody>
      </p:sp>
    </p:spTree>
    <p:extLst>
      <p:ext uri="{BB962C8B-B14F-4D97-AF65-F5344CB8AC3E}">
        <p14:creationId xmlns:p14="http://schemas.microsoft.com/office/powerpoint/2010/main" val="2665001398"/>
      </p:ext>
    </p:extLst>
  </p:cSld>
  <p:clrMapOvr>
    <a:masterClrMapping/>
  </p:clrMapOvr>
  <p:transition spd="slow"/>
</p:sldLayout>
</file>

<file path=ppt/slideLayouts/slideLayout10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0"/>
            <a:ext cx="12192000" cy="1071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400" dirty="0">
              <a:solidFill>
                <a:srgbClr val="FFFFFF"/>
              </a:solidFill>
              <a:ea typeface="MS PGothic" pitchFamily="34" charset="-128"/>
            </a:endParaRPr>
          </a:p>
        </p:txBody>
      </p:sp>
      <p:pic>
        <p:nvPicPr>
          <p:cNvPr id="5" name="Picture 3" descr="E:\Yanuar\Dropbox\Kerjaan\ppt_template_bappenas_newLogo\logo_Bappenas2-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288" y="31750"/>
            <a:ext cx="12446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E:\Yanuar\Dropbox\Kerjaan\ppt_template_bappenas_newLogo\gradient-01.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092200"/>
            <a:ext cx="12192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userDrawn="1"/>
        </p:nvSpPr>
        <p:spPr>
          <a:xfrm rot="9088777">
            <a:off x="58738" y="1044575"/>
            <a:ext cx="336550" cy="252413"/>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eaLnBrk="1" fontAlgn="auto" hangingPunct="1">
              <a:spcBef>
                <a:spcPts val="0"/>
              </a:spcBef>
              <a:spcAft>
                <a:spcPts val="0"/>
              </a:spcAft>
              <a:defRPr/>
            </a:pPr>
            <a:endParaRPr lang="en-US">
              <a:solidFill>
                <a:srgbClr val="FFFFFF"/>
              </a:solidFill>
              <a:ea typeface="MS PGothic" pitchFamily="34" charset="-128"/>
            </a:endParaRPr>
          </a:p>
        </p:txBody>
      </p:sp>
      <p:sp>
        <p:nvSpPr>
          <p:cNvPr id="8" name="Rectangle 7"/>
          <p:cNvSpPr/>
          <p:nvPr userDrawn="1"/>
        </p:nvSpPr>
        <p:spPr>
          <a:xfrm rot="9088777">
            <a:off x="344488" y="1044575"/>
            <a:ext cx="336550" cy="252413"/>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eaLnBrk="1" fontAlgn="auto" hangingPunct="1">
              <a:spcBef>
                <a:spcPts val="0"/>
              </a:spcBef>
              <a:spcAft>
                <a:spcPts val="0"/>
              </a:spcAft>
              <a:defRPr/>
            </a:pPr>
            <a:endParaRPr lang="en-US">
              <a:solidFill>
                <a:srgbClr val="FFFFFF"/>
              </a:solidFill>
              <a:ea typeface="MS PGothic" pitchFamily="34" charset="-128"/>
            </a:endParaRPr>
          </a:p>
        </p:txBody>
      </p:sp>
      <p:sp>
        <p:nvSpPr>
          <p:cNvPr id="9" name="Rectangle 8"/>
          <p:cNvSpPr/>
          <p:nvPr userDrawn="1"/>
        </p:nvSpPr>
        <p:spPr>
          <a:xfrm rot="9088777">
            <a:off x="595313" y="1044575"/>
            <a:ext cx="336550" cy="25241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srgbClr val="FFFFFF"/>
              </a:solidFill>
              <a:ea typeface="MS PGothic" pitchFamily="34" charset="-128"/>
            </a:endParaRPr>
          </a:p>
        </p:txBody>
      </p:sp>
      <p:sp>
        <p:nvSpPr>
          <p:cNvPr id="2" name="Title 1"/>
          <p:cNvSpPr>
            <a:spLocks noGrp="1"/>
          </p:cNvSpPr>
          <p:nvPr>
            <p:ph type="title"/>
          </p:nvPr>
        </p:nvSpPr>
        <p:spPr>
          <a:xfrm>
            <a:off x="1276355" y="71438"/>
            <a:ext cx="10248933" cy="928670"/>
          </a:xfrm>
        </p:spPr>
        <p:txBody>
          <a:bodyPr/>
          <a:lstStyle>
            <a:lvl1pPr>
              <a:defRPr sz="3600">
                <a:solidFill>
                  <a:schemeClr val="accent5">
                    <a:lumMod val="7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10"/>
          </p:nvPr>
        </p:nvSpPr>
        <p:spPr/>
        <p:txBody>
          <a:bodyPr/>
          <a:lstStyle>
            <a:lvl1pPr>
              <a:defRPr smtClean="0">
                <a:cs typeface="+mn-cs"/>
              </a:defRPr>
            </a:lvl1pPr>
          </a:lstStyle>
          <a:p>
            <a:pPr>
              <a:defRPr/>
            </a:pPr>
            <a:fld id="{D1060D16-8C2B-40F9-ABFA-BEABFFA7B1B1}" type="datetime1">
              <a:rPr lang="en-US"/>
              <a:pPr>
                <a:defRPr/>
              </a:pPr>
              <a:t>5/22/2017</a:t>
            </a:fld>
            <a:endParaRPr lang="en-US"/>
          </a:p>
        </p:txBody>
      </p:sp>
      <p:sp>
        <p:nvSpPr>
          <p:cNvPr id="11" name="Footer Placeholder 4"/>
          <p:cNvSpPr>
            <a:spLocks noGrp="1"/>
          </p:cNvSpPr>
          <p:nvPr>
            <p:ph type="ftr" sz="quarter" idx="11"/>
          </p:nvPr>
        </p:nvSpPr>
        <p:spPr/>
        <p:txBody>
          <a:bodyPr/>
          <a:lstStyle>
            <a:lvl1pPr>
              <a:defRPr>
                <a:cs typeface="+mn-cs"/>
              </a:defRPr>
            </a:lvl1pPr>
          </a:lstStyle>
          <a:p>
            <a:pPr>
              <a:defRPr/>
            </a:pPr>
            <a:endParaRPr lang="en-US"/>
          </a:p>
        </p:txBody>
      </p:sp>
      <p:sp>
        <p:nvSpPr>
          <p:cNvPr id="12" name="Slide Number Placeholder 5"/>
          <p:cNvSpPr>
            <a:spLocks noGrp="1"/>
          </p:cNvSpPr>
          <p:nvPr>
            <p:ph type="sldNum" sz="quarter" idx="12"/>
          </p:nvPr>
        </p:nvSpPr>
        <p:spPr/>
        <p:txBody>
          <a:bodyPr/>
          <a:lstStyle>
            <a:lvl1pPr>
              <a:defRPr/>
            </a:lvl1pPr>
          </a:lstStyle>
          <a:p>
            <a:fld id="{4D16A9F0-13E5-40D4-9AFD-A3F1455242D3}" type="slidenum">
              <a:rPr lang="en-US" altLang="en-US"/>
              <a:pPr/>
              <a:t>‹#›</a:t>
            </a:fld>
            <a:endParaRPr lang="en-US" altLang="en-US"/>
          </a:p>
        </p:txBody>
      </p:sp>
    </p:spTree>
    <p:extLst>
      <p:ext uri="{BB962C8B-B14F-4D97-AF65-F5344CB8AC3E}">
        <p14:creationId xmlns:p14="http://schemas.microsoft.com/office/powerpoint/2010/main" val="681889553"/>
      </p:ext>
    </p:extLst>
  </p:cSld>
  <p:clrMapOvr>
    <a:masterClrMapping/>
  </p:clrMapOvr>
  <p:transition spd="slow"/>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6"/>
          <p:cNvSpPr>
            <a:spLocks noChangeArrowheads="1"/>
          </p:cNvSpPr>
          <p:nvPr userDrawn="1"/>
        </p:nvSpPr>
        <p:spPr bwMode="auto">
          <a:xfrm>
            <a:off x="0" y="2928938"/>
            <a:ext cx="12192000" cy="1571625"/>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dist="20000" dir="5400000" rotWithShape="0">
              <a:srgbClr val="808080">
                <a:alpha val="37999"/>
              </a:srgbClr>
            </a:outerShdw>
          </a:effec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en-US" altLang="en-US">
              <a:solidFill>
                <a:srgbClr val="000000"/>
              </a:solidFill>
              <a:cs typeface="Arial" pitchFamily="34" charset="0"/>
            </a:endParaRPr>
          </a:p>
        </p:txBody>
      </p:sp>
      <p:pic>
        <p:nvPicPr>
          <p:cNvPr id="4" name="Picture 7" descr="logo_Bappenas-0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8500" y="1000125"/>
            <a:ext cx="5238750"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a:xfrm>
            <a:off x="292100" y="3038475"/>
            <a:ext cx="863600" cy="647700"/>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eaLnBrk="1" fontAlgn="auto" hangingPunct="1">
              <a:spcBef>
                <a:spcPts val="0"/>
              </a:spcBef>
              <a:spcAft>
                <a:spcPts val="0"/>
              </a:spcAft>
              <a:defRPr/>
            </a:pPr>
            <a:endParaRPr lang="en-US">
              <a:solidFill>
                <a:srgbClr val="FFFFFF"/>
              </a:solidFill>
              <a:ea typeface="MS PGothic" pitchFamily="34" charset="-128"/>
            </a:endParaRPr>
          </a:p>
        </p:txBody>
      </p:sp>
      <p:sp>
        <p:nvSpPr>
          <p:cNvPr id="6" name="Rectangle 5"/>
          <p:cNvSpPr/>
          <p:nvPr userDrawn="1"/>
        </p:nvSpPr>
        <p:spPr>
          <a:xfrm>
            <a:off x="1211263" y="3043238"/>
            <a:ext cx="863600" cy="647700"/>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eaLnBrk="1" fontAlgn="auto" hangingPunct="1">
              <a:spcBef>
                <a:spcPts val="0"/>
              </a:spcBef>
              <a:spcAft>
                <a:spcPts val="0"/>
              </a:spcAft>
              <a:defRPr/>
            </a:pPr>
            <a:endParaRPr lang="en-US">
              <a:solidFill>
                <a:srgbClr val="FFFFFF"/>
              </a:solidFill>
              <a:ea typeface="MS PGothic" pitchFamily="34" charset="-128"/>
            </a:endParaRPr>
          </a:p>
        </p:txBody>
      </p:sp>
      <p:sp>
        <p:nvSpPr>
          <p:cNvPr id="7" name="Rectangle 6"/>
          <p:cNvSpPr/>
          <p:nvPr userDrawn="1"/>
        </p:nvSpPr>
        <p:spPr>
          <a:xfrm>
            <a:off x="1211263" y="3725863"/>
            <a:ext cx="863600" cy="6477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srgbClr val="FFFFFF"/>
              </a:solidFill>
              <a:ea typeface="MS PGothic" pitchFamily="34" charset="-128"/>
            </a:endParaRPr>
          </a:p>
        </p:txBody>
      </p:sp>
      <p:sp>
        <p:nvSpPr>
          <p:cNvPr id="2" name="Title 1"/>
          <p:cNvSpPr>
            <a:spLocks noGrp="1"/>
          </p:cNvSpPr>
          <p:nvPr>
            <p:ph type="title"/>
          </p:nvPr>
        </p:nvSpPr>
        <p:spPr>
          <a:xfrm>
            <a:off x="2381224" y="3000376"/>
            <a:ext cx="9525067" cy="1362075"/>
          </a:xfrm>
        </p:spPr>
        <p:txBody>
          <a:bodyPr anchor="t"/>
          <a:lstStyle>
            <a:lvl1pPr algn="l">
              <a:defRPr sz="4000" b="1" cap="all"/>
            </a:lvl1pPr>
          </a:lstStyle>
          <a:p>
            <a:r>
              <a:rPr lang="en-US" smtClean="0"/>
              <a:t>Click to edit Master title style</a:t>
            </a:r>
            <a:endParaRPr lang="en-US" dirty="0"/>
          </a:p>
        </p:txBody>
      </p:sp>
      <p:sp>
        <p:nvSpPr>
          <p:cNvPr id="8" name="Date Placeholder 3"/>
          <p:cNvSpPr>
            <a:spLocks noGrp="1"/>
          </p:cNvSpPr>
          <p:nvPr>
            <p:ph type="dt" sz="half" idx="10"/>
          </p:nvPr>
        </p:nvSpPr>
        <p:spPr/>
        <p:txBody>
          <a:bodyPr/>
          <a:lstStyle>
            <a:lvl1pPr>
              <a:defRPr smtClean="0">
                <a:cs typeface="+mn-cs"/>
              </a:defRPr>
            </a:lvl1pPr>
          </a:lstStyle>
          <a:p>
            <a:pPr>
              <a:defRPr/>
            </a:pPr>
            <a:fld id="{0E85A75D-5FF7-41B4-BDAA-3B23658292C0}" type="datetime1">
              <a:rPr lang="en-US"/>
              <a:pPr>
                <a:defRPr/>
              </a:pPr>
              <a:t>5/22/2017</a:t>
            </a:fld>
            <a:endParaRPr lang="en-US"/>
          </a:p>
        </p:txBody>
      </p:sp>
      <p:sp>
        <p:nvSpPr>
          <p:cNvPr id="9" name="Footer Placeholder 4"/>
          <p:cNvSpPr>
            <a:spLocks noGrp="1"/>
          </p:cNvSpPr>
          <p:nvPr>
            <p:ph type="ftr" sz="quarter" idx="11"/>
          </p:nvPr>
        </p:nvSpPr>
        <p:spPr/>
        <p:txBody>
          <a:bodyPr/>
          <a:lstStyle>
            <a:lvl1pPr>
              <a:defRPr>
                <a:cs typeface="+mn-cs"/>
              </a:defRPr>
            </a:lvl1pPr>
          </a:lstStyle>
          <a:p>
            <a:pPr>
              <a:defRPr/>
            </a:pPr>
            <a:endParaRPr lang="en-US"/>
          </a:p>
        </p:txBody>
      </p:sp>
      <p:sp>
        <p:nvSpPr>
          <p:cNvPr id="10" name="Slide Number Placeholder 5"/>
          <p:cNvSpPr>
            <a:spLocks noGrp="1"/>
          </p:cNvSpPr>
          <p:nvPr>
            <p:ph type="sldNum" sz="quarter" idx="12"/>
          </p:nvPr>
        </p:nvSpPr>
        <p:spPr/>
        <p:txBody>
          <a:bodyPr/>
          <a:lstStyle>
            <a:lvl1pPr>
              <a:defRPr/>
            </a:lvl1pPr>
          </a:lstStyle>
          <a:p>
            <a:fld id="{5E7842A8-EE1A-4591-A7D8-F1649CA431CC}" type="slidenum">
              <a:rPr lang="en-US" altLang="en-US"/>
              <a:pPr/>
              <a:t>‹#›</a:t>
            </a:fld>
            <a:endParaRPr lang="en-US" altLang="en-US"/>
          </a:p>
        </p:txBody>
      </p:sp>
    </p:spTree>
    <p:extLst>
      <p:ext uri="{BB962C8B-B14F-4D97-AF65-F5344CB8AC3E}">
        <p14:creationId xmlns:p14="http://schemas.microsoft.com/office/powerpoint/2010/main" val="3407044982"/>
      </p:ext>
    </p:extLst>
  </p:cSld>
  <p:clrMapOvr>
    <a:masterClrMapping/>
  </p:clrMapOvr>
  <p:transition spd="slow"/>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4"/>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4"/>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smtClean="0">
                <a:cs typeface="+mn-cs"/>
              </a:defRPr>
            </a:lvl1pPr>
          </a:lstStyle>
          <a:p>
            <a:pPr>
              <a:defRPr/>
            </a:pPr>
            <a:fld id="{70D1F296-2EC2-4114-9797-FF899817A64B}" type="datetime1">
              <a:rPr lang="en-US"/>
              <a:pPr>
                <a:defRPr/>
              </a:pPr>
              <a:t>5/22/2017</a:t>
            </a:fld>
            <a:endParaRPr lang="en-US"/>
          </a:p>
        </p:txBody>
      </p:sp>
      <p:sp>
        <p:nvSpPr>
          <p:cNvPr id="6" name="Footer Placeholder 4"/>
          <p:cNvSpPr>
            <a:spLocks noGrp="1"/>
          </p:cNvSpPr>
          <p:nvPr>
            <p:ph type="ftr" sz="quarter" idx="11"/>
          </p:nvPr>
        </p:nvSpPr>
        <p:spPr/>
        <p:txBody>
          <a:bodyPr/>
          <a:lstStyle>
            <a:lvl1pPr>
              <a:defRPr>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2AC6CB35-0038-4F9F-97A6-53DB543D6866}" type="slidenum">
              <a:rPr lang="en-US" altLang="en-US"/>
              <a:pPr/>
              <a:t>‹#›</a:t>
            </a:fld>
            <a:endParaRPr lang="en-US" altLang="en-US"/>
          </a:p>
        </p:txBody>
      </p:sp>
    </p:spTree>
    <p:extLst>
      <p:ext uri="{BB962C8B-B14F-4D97-AF65-F5344CB8AC3E}">
        <p14:creationId xmlns:p14="http://schemas.microsoft.com/office/powerpoint/2010/main" val="2632479711"/>
      </p:ext>
    </p:extLst>
  </p:cSld>
  <p:clrMapOvr>
    <a:masterClrMapping/>
  </p:clrMapOvr>
  <p:transition spd="slow"/>
</p:sldLayout>
</file>

<file path=ppt/slideLayouts/slideLayout10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40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40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smtClean="0">
                <a:cs typeface="+mn-cs"/>
              </a:defRPr>
            </a:lvl1pPr>
          </a:lstStyle>
          <a:p>
            <a:pPr>
              <a:defRPr/>
            </a:pPr>
            <a:fld id="{D666708D-CF24-4CE7-9ABD-86F78CB35048}" type="datetime1">
              <a:rPr lang="en-US"/>
              <a:pPr>
                <a:defRPr/>
              </a:pPr>
              <a:t>5/22/2017</a:t>
            </a:fld>
            <a:endParaRPr lang="en-US"/>
          </a:p>
        </p:txBody>
      </p:sp>
      <p:sp>
        <p:nvSpPr>
          <p:cNvPr id="8" name="Footer Placeholder 4"/>
          <p:cNvSpPr>
            <a:spLocks noGrp="1"/>
          </p:cNvSpPr>
          <p:nvPr>
            <p:ph type="ftr" sz="quarter" idx="11"/>
          </p:nvPr>
        </p:nvSpPr>
        <p:spPr/>
        <p:txBody>
          <a:bodyPr/>
          <a:lstStyle>
            <a:lvl1pPr>
              <a:defRPr>
                <a:cs typeface="+mn-cs"/>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E50EE223-3041-43BF-B527-C6FD0CA0582D}" type="slidenum">
              <a:rPr lang="en-US" altLang="en-US"/>
              <a:pPr/>
              <a:t>‹#›</a:t>
            </a:fld>
            <a:endParaRPr lang="en-US" altLang="en-US"/>
          </a:p>
        </p:txBody>
      </p:sp>
    </p:spTree>
    <p:extLst>
      <p:ext uri="{BB962C8B-B14F-4D97-AF65-F5344CB8AC3E}">
        <p14:creationId xmlns:p14="http://schemas.microsoft.com/office/powerpoint/2010/main" val="863446177"/>
      </p:ext>
    </p:extLst>
  </p:cSld>
  <p:clrMapOvr>
    <a:masterClrMapping/>
  </p:clrMapOvr>
  <p:transition spd="slow"/>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smtClean="0">
                <a:cs typeface="+mn-cs"/>
              </a:defRPr>
            </a:lvl1pPr>
          </a:lstStyle>
          <a:p>
            <a:pPr>
              <a:defRPr/>
            </a:pPr>
            <a:fld id="{7C7B008C-32E5-43F8-A38E-B89E935A1FAE}" type="datetime1">
              <a:rPr lang="en-US"/>
              <a:pPr>
                <a:defRPr/>
              </a:pPr>
              <a:t>5/22/2017</a:t>
            </a:fld>
            <a:endParaRPr lang="en-US"/>
          </a:p>
        </p:txBody>
      </p:sp>
      <p:sp>
        <p:nvSpPr>
          <p:cNvPr id="4" name="Footer Placeholder 4"/>
          <p:cNvSpPr>
            <a:spLocks noGrp="1"/>
          </p:cNvSpPr>
          <p:nvPr>
            <p:ph type="ftr" sz="quarter" idx="11"/>
          </p:nvPr>
        </p:nvSpPr>
        <p:spPr/>
        <p:txBody>
          <a:bodyPr/>
          <a:lstStyle>
            <a:lvl1pPr>
              <a:defRPr>
                <a:cs typeface="+mn-cs"/>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D915F591-FDC9-4BD0-84B7-ECF0D2E6D310}" type="slidenum">
              <a:rPr lang="en-US" altLang="en-US"/>
              <a:pPr/>
              <a:t>‹#›</a:t>
            </a:fld>
            <a:endParaRPr lang="en-US" altLang="en-US"/>
          </a:p>
        </p:txBody>
      </p:sp>
    </p:spTree>
    <p:extLst>
      <p:ext uri="{BB962C8B-B14F-4D97-AF65-F5344CB8AC3E}">
        <p14:creationId xmlns:p14="http://schemas.microsoft.com/office/powerpoint/2010/main" val="3643787970"/>
      </p:ext>
    </p:extLst>
  </p:cSld>
  <p:clrMapOvr>
    <a:masterClrMapping/>
  </p:clrMapOvr>
  <p:transition spd="slow"/>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smtClean="0">
                <a:cs typeface="+mn-cs"/>
              </a:defRPr>
            </a:lvl1pPr>
          </a:lstStyle>
          <a:p>
            <a:pPr>
              <a:defRPr/>
            </a:pPr>
            <a:fld id="{26CCF08B-0E83-4540-A132-A25725DA2C5D}" type="datetime1">
              <a:rPr lang="en-US"/>
              <a:pPr>
                <a:defRPr/>
              </a:pPr>
              <a:t>5/22/2017</a:t>
            </a:fld>
            <a:endParaRPr lang="en-US"/>
          </a:p>
        </p:txBody>
      </p:sp>
      <p:sp>
        <p:nvSpPr>
          <p:cNvPr id="3" name="Footer Placeholder 4"/>
          <p:cNvSpPr>
            <a:spLocks noGrp="1"/>
          </p:cNvSpPr>
          <p:nvPr>
            <p:ph type="ftr" sz="quarter" idx="11"/>
          </p:nvPr>
        </p:nvSpPr>
        <p:spPr/>
        <p:txBody>
          <a:bodyPr/>
          <a:lstStyle>
            <a:lvl1pPr>
              <a:defRPr>
                <a:cs typeface="+mn-cs"/>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A3F9317D-375A-42C6-9E89-B51FBD8D9052}" type="slidenum">
              <a:rPr lang="en-US" altLang="en-US"/>
              <a:pPr/>
              <a:t>‹#›</a:t>
            </a:fld>
            <a:endParaRPr lang="en-US" altLang="en-US"/>
          </a:p>
        </p:txBody>
      </p:sp>
    </p:spTree>
    <p:extLst>
      <p:ext uri="{BB962C8B-B14F-4D97-AF65-F5344CB8AC3E}">
        <p14:creationId xmlns:p14="http://schemas.microsoft.com/office/powerpoint/2010/main" val="1426295078"/>
      </p:ext>
    </p:extLst>
  </p:cSld>
  <p:clrMapOvr>
    <a:masterClrMapping/>
  </p:clrMapOvr>
  <p:transition spd="slow"/>
</p:sldLayout>
</file>

<file path=ppt/slideLayouts/slideLayout10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smtClean="0">
                <a:cs typeface="+mn-cs"/>
              </a:defRPr>
            </a:lvl1pPr>
          </a:lstStyle>
          <a:p>
            <a:pPr>
              <a:defRPr/>
            </a:pPr>
            <a:fld id="{9B7752B1-CE8C-4384-8741-19464A49B6C5}" type="datetime1">
              <a:rPr lang="en-US"/>
              <a:pPr>
                <a:defRPr/>
              </a:pPr>
              <a:t>5/22/2017</a:t>
            </a:fld>
            <a:endParaRPr lang="en-US"/>
          </a:p>
        </p:txBody>
      </p:sp>
      <p:sp>
        <p:nvSpPr>
          <p:cNvPr id="6" name="Footer Placeholder 4"/>
          <p:cNvSpPr>
            <a:spLocks noGrp="1"/>
          </p:cNvSpPr>
          <p:nvPr>
            <p:ph type="ftr" sz="quarter" idx="11"/>
          </p:nvPr>
        </p:nvSpPr>
        <p:spPr/>
        <p:txBody>
          <a:bodyPr/>
          <a:lstStyle>
            <a:lvl1pPr>
              <a:defRPr>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7119974C-9ECF-4531-9678-EF55ABDE3D33}" type="slidenum">
              <a:rPr lang="en-US" altLang="en-US"/>
              <a:pPr/>
              <a:t>‹#›</a:t>
            </a:fld>
            <a:endParaRPr lang="en-US" altLang="en-US"/>
          </a:p>
        </p:txBody>
      </p:sp>
    </p:spTree>
    <p:extLst>
      <p:ext uri="{BB962C8B-B14F-4D97-AF65-F5344CB8AC3E}">
        <p14:creationId xmlns:p14="http://schemas.microsoft.com/office/powerpoint/2010/main" val="1747872905"/>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7"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rtlCol="0"/>
          <a:lstStyle>
            <a:lvl1pPr fontAlgn="auto">
              <a:spcBef>
                <a:spcPts val="0"/>
              </a:spcBef>
              <a:spcAft>
                <a:spcPts val="0"/>
              </a:spcAft>
              <a:defRPr smtClean="0">
                <a:solidFill>
                  <a:prstClr val="black">
                    <a:tint val="75000"/>
                  </a:prstClr>
                </a:solidFill>
                <a:cs typeface="+mn-cs"/>
              </a:defRPr>
            </a:lvl1pPr>
          </a:lstStyle>
          <a:p>
            <a:pPr>
              <a:defRPr/>
            </a:pPr>
            <a:fld id="{24FDEC55-D10C-481B-960C-99CEB567EFA8}" type="datetimeFigureOut">
              <a:rPr lang="id-ID"/>
              <a:pPr>
                <a:defRPr/>
              </a:pPr>
              <a:t>22/05/2017</a:t>
            </a:fld>
            <a:endParaRPr lang="id-ID"/>
          </a:p>
        </p:txBody>
      </p:sp>
      <p:sp>
        <p:nvSpPr>
          <p:cNvPr id="5" name="Footer Placeholder 4"/>
          <p:cNvSpPr>
            <a:spLocks noGrp="1"/>
          </p:cNvSpPr>
          <p:nvPr>
            <p:ph type="ftr" sz="quarter" idx="11"/>
          </p:nvPr>
        </p:nvSpPr>
        <p:spPr/>
        <p:txBody>
          <a:bodyPr rtlCol="0"/>
          <a:lstStyle>
            <a:lvl1pPr fontAlgn="auto">
              <a:spcBef>
                <a:spcPts val="0"/>
              </a:spcBef>
              <a:spcAft>
                <a:spcPts val="0"/>
              </a:spcAft>
              <a:defRPr>
                <a:solidFill>
                  <a:prstClr val="black">
                    <a:tint val="75000"/>
                  </a:prstClr>
                </a:solidFill>
                <a:cs typeface="+mn-cs"/>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fld id="{FEA1A7A0-9F95-4D70-BE95-A51381100022}" type="slidenum">
              <a:rPr lang="id-ID" altLang="en-US"/>
              <a:pPr/>
              <a:t>‹#›</a:t>
            </a:fld>
            <a:endParaRPr lang="id-ID" altLang="en-US"/>
          </a:p>
        </p:txBody>
      </p:sp>
    </p:spTree>
    <p:extLst>
      <p:ext uri="{BB962C8B-B14F-4D97-AF65-F5344CB8AC3E}">
        <p14:creationId xmlns:p14="http://schemas.microsoft.com/office/powerpoint/2010/main" val="335397825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smtClean="0">
                <a:cs typeface="+mn-cs"/>
              </a:defRPr>
            </a:lvl1pPr>
          </a:lstStyle>
          <a:p>
            <a:pPr>
              <a:defRPr/>
            </a:pPr>
            <a:fld id="{53EC039B-64AB-4A46-A349-0C9678524AEB}" type="datetime1">
              <a:rPr lang="en-US"/>
              <a:pPr>
                <a:defRPr/>
              </a:pPr>
              <a:t>5/22/2017</a:t>
            </a:fld>
            <a:endParaRPr lang="en-US"/>
          </a:p>
        </p:txBody>
      </p:sp>
      <p:sp>
        <p:nvSpPr>
          <p:cNvPr id="6" name="Footer Placeholder 4"/>
          <p:cNvSpPr>
            <a:spLocks noGrp="1"/>
          </p:cNvSpPr>
          <p:nvPr>
            <p:ph type="ftr" sz="quarter" idx="11"/>
          </p:nvPr>
        </p:nvSpPr>
        <p:spPr/>
        <p:txBody>
          <a:bodyPr/>
          <a:lstStyle>
            <a:lvl1pPr>
              <a:defRPr>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2E553AB1-E48C-4455-99F9-980A298EE75A}" type="slidenum">
              <a:rPr lang="en-US" altLang="en-US"/>
              <a:pPr/>
              <a:t>‹#›</a:t>
            </a:fld>
            <a:endParaRPr lang="en-US" altLang="en-US"/>
          </a:p>
        </p:txBody>
      </p:sp>
    </p:spTree>
    <p:extLst>
      <p:ext uri="{BB962C8B-B14F-4D97-AF65-F5344CB8AC3E}">
        <p14:creationId xmlns:p14="http://schemas.microsoft.com/office/powerpoint/2010/main" val="292908526"/>
      </p:ext>
    </p:extLst>
  </p:cSld>
  <p:clrMapOvr>
    <a:masterClrMapping/>
  </p:clrMapOvr>
  <p:transition spd="slow"/>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smtClean="0">
                <a:cs typeface="+mn-cs"/>
              </a:defRPr>
            </a:lvl1pPr>
          </a:lstStyle>
          <a:p>
            <a:pPr>
              <a:defRPr/>
            </a:pPr>
            <a:fld id="{CB7DD460-3213-4306-9DB4-028910F65794}" type="datetime1">
              <a:rPr lang="en-US"/>
              <a:pPr>
                <a:defRPr/>
              </a:pPr>
              <a:t>5/22/2017</a:t>
            </a:fld>
            <a:endParaRPr lang="en-US"/>
          </a:p>
        </p:txBody>
      </p:sp>
      <p:sp>
        <p:nvSpPr>
          <p:cNvPr id="5" name="Footer Placeholder 4"/>
          <p:cNvSpPr>
            <a:spLocks noGrp="1"/>
          </p:cNvSpPr>
          <p:nvPr>
            <p:ph type="ftr" sz="quarter" idx="11"/>
          </p:nvPr>
        </p:nvSpPr>
        <p:spPr/>
        <p:txBody>
          <a:bodyPr/>
          <a:lstStyle>
            <a:lvl1pPr>
              <a:defRPr>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7B3D9E1-7C6E-4825-93AD-AB7F9FC3EF09}" type="slidenum">
              <a:rPr lang="en-US" altLang="en-US"/>
              <a:pPr/>
              <a:t>‹#›</a:t>
            </a:fld>
            <a:endParaRPr lang="en-US" altLang="en-US"/>
          </a:p>
        </p:txBody>
      </p:sp>
    </p:spTree>
    <p:extLst>
      <p:ext uri="{BB962C8B-B14F-4D97-AF65-F5344CB8AC3E}">
        <p14:creationId xmlns:p14="http://schemas.microsoft.com/office/powerpoint/2010/main" val="998462504"/>
      </p:ext>
    </p:extLst>
  </p:cSld>
  <p:clrMapOvr>
    <a:masterClrMapping/>
  </p:clrMapOvr>
  <p:transition spd="slow"/>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smtClean="0">
                <a:cs typeface="+mn-cs"/>
              </a:defRPr>
            </a:lvl1pPr>
          </a:lstStyle>
          <a:p>
            <a:pPr>
              <a:defRPr/>
            </a:pPr>
            <a:fld id="{3093DFFE-BF91-4D68-A87F-FFCCE9A6FFD1}" type="datetime1">
              <a:rPr lang="en-US"/>
              <a:pPr>
                <a:defRPr/>
              </a:pPr>
              <a:t>5/22/2017</a:t>
            </a:fld>
            <a:endParaRPr lang="en-US"/>
          </a:p>
        </p:txBody>
      </p:sp>
      <p:sp>
        <p:nvSpPr>
          <p:cNvPr id="5" name="Footer Placeholder 4"/>
          <p:cNvSpPr>
            <a:spLocks noGrp="1"/>
          </p:cNvSpPr>
          <p:nvPr>
            <p:ph type="ftr" sz="quarter" idx="11"/>
          </p:nvPr>
        </p:nvSpPr>
        <p:spPr/>
        <p:txBody>
          <a:bodyPr/>
          <a:lstStyle>
            <a:lvl1pPr>
              <a:defRPr>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A24B7D6-2D77-4EB0-9F72-7D4F32F13397}" type="slidenum">
              <a:rPr lang="en-US" altLang="en-US"/>
              <a:pPr/>
              <a:t>‹#›</a:t>
            </a:fld>
            <a:endParaRPr lang="en-US" altLang="en-US"/>
          </a:p>
        </p:txBody>
      </p:sp>
    </p:spTree>
    <p:extLst>
      <p:ext uri="{BB962C8B-B14F-4D97-AF65-F5344CB8AC3E}">
        <p14:creationId xmlns:p14="http://schemas.microsoft.com/office/powerpoint/2010/main" val="138006368"/>
      </p:ext>
    </p:extLst>
  </p:cSld>
  <p:clrMapOvr>
    <a:masterClrMapping/>
  </p:clrMapOvr>
  <p:transition spd="slow"/>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4" name="Group 6"/>
          <p:cNvGrpSpPr>
            <a:grpSpLocks/>
          </p:cNvGrpSpPr>
          <p:nvPr userDrawn="1"/>
        </p:nvGrpSpPr>
        <p:grpSpPr bwMode="auto">
          <a:xfrm>
            <a:off x="0" y="285750"/>
            <a:ext cx="11715750" cy="5868988"/>
            <a:chOff x="0" y="285728"/>
            <a:chExt cx="8786842" cy="5869028"/>
          </a:xfrm>
        </p:grpSpPr>
        <p:sp>
          <p:nvSpPr>
            <p:cNvPr id="5" name="Rectangle 4"/>
            <p:cNvSpPr/>
            <p:nvPr userDrawn="1"/>
          </p:nvSpPr>
          <p:spPr>
            <a:xfrm>
              <a:off x="428626" y="285728"/>
              <a:ext cx="8358216" cy="1035057"/>
            </a:xfrm>
            <a:prstGeom prst="rect">
              <a:avLst/>
            </a:prstGeom>
            <a:solidFill>
              <a:srgbClr val="09367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sz="3200" b="1">
                <a:solidFill>
                  <a:srgbClr val="FFFFFF"/>
                </a:solidFill>
                <a:ea typeface="MS PGothic" pitchFamily="34" charset="-128"/>
              </a:endParaRPr>
            </a:p>
          </p:txBody>
        </p:sp>
        <p:sp>
          <p:nvSpPr>
            <p:cNvPr id="6" name="Rectangle 8"/>
            <p:cNvSpPr>
              <a:spLocks noChangeArrowheads="1"/>
            </p:cNvSpPr>
            <p:nvPr userDrawn="1"/>
          </p:nvSpPr>
          <p:spPr bwMode="auto">
            <a:xfrm>
              <a:off x="428626" y="1376348"/>
              <a:ext cx="8358216" cy="107951"/>
            </a:xfrm>
            <a:prstGeom prst="rect">
              <a:avLst/>
            </a:prstGeom>
            <a:gradFill rotWithShape="1">
              <a:gsLst>
                <a:gs pos="0">
                  <a:srgbClr val="34B3D6"/>
                </a:gs>
                <a:gs pos="20000">
                  <a:srgbClr val="36B1D2"/>
                </a:gs>
                <a:gs pos="100000">
                  <a:srgbClr val="2787A0"/>
                </a:gs>
              </a:gsLst>
              <a:lin ang="5400000"/>
            </a:gradFill>
            <a:ln w="9525">
              <a:solidFill>
                <a:srgbClr val="46AAC5"/>
              </a:solidFill>
              <a:miter lim="800000"/>
              <a:headEnd/>
              <a:tailEnd/>
            </a:ln>
            <a:effectLst>
              <a:outerShdw dist="23000" dir="5400000" rotWithShape="0">
                <a:srgbClr val="808080">
                  <a:alpha val="34998"/>
                </a:srgbClr>
              </a:outerShdw>
            </a:effec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en-US" altLang="en-US">
                <a:solidFill>
                  <a:srgbClr val="FFFFFF"/>
                </a:solidFill>
                <a:cs typeface="Arial" pitchFamily="34" charset="0"/>
              </a:endParaRPr>
            </a:p>
          </p:txBody>
        </p:sp>
        <p:sp>
          <p:nvSpPr>
            <p:cNvPr id="7" name="Rounded Rectangle 6"/>
            <p:cNvSpPr/>
            <p:nvPr userDrawn="1"/>
          </p:nvSpPr>
          <p:spPr>
            <a:xfrm>
              <a:off x="142875" y="1643050"/>
              <a:ext cx="8429653" cy="4500593"/>
            </a:xfrm>
            <a:prstGeom prst="roundRect">
              <a:avLst>
                <a:gd name="adj" fmla="val 15368"/>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solidFill>
                  <a:srgbClr val="FFFFFF"/>
                </a:solidFill>
                <a:ea typeface="MS PGothic" pitchFamily="34" charset="-128"/>
              </a:endParaRPr>
            </a:p>
          </p:txBody>
        </p:sp>
        <p:sp>
          <p:nvSpPr>
            <p:cNvPr id="8" name="Rectangle 7"/>
            <p:cNvSpPr/>
            <p:nvPr userDrawn="1"/>
          </p:nvSpPr>
          <p:spPr>
            <a:xfrm>
              <a:off x="0" y="1643050"/>
              <a:ext cx="8072465" cy="4511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solidFill>
                  <a:srgbClr val="FFFFFF"/>
                </a:solidFill>
                <a:ea typeface="MS PGothic" pitchFamily="34" charset="-128"/>
              </a:endParaRPr>
            </a:p>
          </p:txBody>
        </p:sp>
      </p:grpSp>
      <p:pic>
        <p:nvPicPr>
          <p:cNvPr id="10" name="Picture 11" descr="D:\BAPPENAS (Design)\BAPPENAS.WEB\garuda.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0113" y="423863"/>
            <a:ext cx="661987" cy="539750"/>
          </a:xfrm>
          <a:prstGeom prst="rect">
            <a:avLst/>
          </a:prstGeom>
          <a:noFill/>
          <a:ln>
            <a:noFill/>
          </a:ln>
          <a:effectLst>
            <a:outerShdw dist="38100" dir="5400000" algn="t"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userDrawn="1"/>
        </p:nvSpPr>
        <p:spPr>
          <a:xfrm>
            <a:off x="546100" y="957263"/>
            <a:ext cx="1422400" cy="311150"/>
          </a:xfrm>
          <a:prstGeom prst="rect">
            <a:avLst/>
          </a:prstGeom>
          <a:noFill/>
        </p:spPr>
        <p:txBody>
          <a:bodyPr>
            <a:spAutoFit/>
          </a:bodyPr>
          <a:lstStyle/>
          <a:p>
            <a:pPr algn="ctr" eaLnBrk="1" fontAlgn="auto" hangingPunct="1">
              <a:spcBef>
                <a:spcPts val="0"/>
              </a:spcBef>
              <a:spcAft>
                <a:spcPts val="0"/>
              </a:spcAft>
              <a:defRPr/>
            </a:pPr>
            <a:r>
              <a:rPr lang="en-US" sz="700" b="1">
                <a:solidFill>
                  <a:srgbClr val="FFFFFF"/>
                </a:solidFill>
                <a:effectLst>
                  <a:outerShdw blurRad="38100" dist="38100" dir="2700000" algn="tl">
                    <a:srgbClr val="C0C0C0"/>
                  </a:outerShdw>
                </a:effectLst>
                <a:latin typeface="Cambria" pitchFamily="18" charset="0"/>
                <a:ea typeface="ＭＳ Ｐゴシック" pitchFamily="34" charset="-128"/>
                <a:cs typeface="Arial" charset="0"/>
              </a:rPr>
              <a:t>KEMENTERIAN PPN/</a:t>
            </a:r>
          </a:p>
          <a:p>
            <a:pPr algn="ctr" eaLnBrk="1" fontAlgn="auto" hangingPunct="1">
              <a:spcBef>
                <a:spcPts val="0"/>
              </a:spcBef>
              <a:spcAft>
                <a:spcPts val="0"/>
              </a:spcAft>
              <a:defRPr/>
            </a:pPr>
            <a:r>
              <a:rPr lang="en-US" sz="700" b="1">
                <a:solidFill>
                  <a:srgbClr val="FFFFFF"/>
                </a:solidFill>
                <a:effectLst>
                  <a:outerShdw blurRad="38100" dist="38100" dir="2700000" algn="tl">
                    <a:srgbClr val="C0C0C0"/>
                  </a:outerShdw>
                </a:effectLst>
                <a:latin typeface="Cambria" pitchFamily="18" charset="0"/>
                <a:ea typeface="ＭＳ Ｐゴシック" pitchFamily="34" charset="-128"/>
                <a:cs typeface="Arial" charset="0"/>
              </a:rPr>
              <a:t>BAPPENAS</a:t>
            </a:r>
          </a:p>
        </p:txBody>
      </p:sp>
      <p:sp>
        <p:nvSpPr>
          <p:cNvPr id="12" name="Rectangle 13"/>
          <p:cNvSpPr>
            <a:spLocks noChangeArrowheads="1"/>
          </p:cNvSpPr>
          <p:nvPr userDrawn="1"/>
        </p:nvSpPr>
        <p:spPr bwMode="auto">
          <a:xfrm>
            <a:off x="546100" y="6597650"/>
            <a:ext cx="11144250" cy="34925"/>
          </a:xfrm>
          <a:prstGeom prst="rect">
            <a:avLst/>
          </a:prstGeom>
          <a:gradFill rotWithShape="1">
            <a:gsLst>
              <a:gs pos="0">
                <a:srgbClr val="34B3D6"/>
              </a:gs>
              <a:gs pos="20000">
                <a:srgbClr val="36B1D2"/>
              </a:gs>
              <a:gs pos="100000">
                <a:srgbClr val="2787A0"/>
              </a:gs>
            </a:gsLst>
            <a:lin ang="5400000"/>
          </a:gradFill>
          <a:ln w="9525">
            <a:solidFill>
              <a:srgbClr val="46AAC5"/>
            </a:solidFill>
            <a:miter lim="800000"/>
            <a:headEnd/>
            <a:tailEnd/>
          </a:ln>
          <a:effectLst>
            <a:outerShdw dist="23000" dir="5400000" rotWithShape="0">
              <a:srgbClr val="808080">
                <a:alpha val="34998"/>
              </a:srgbClr>
            </a:outerShdw>
          </a:effec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en-US" altLang="en-US">
              <a:solidFill>
                <a:srgbClr val="FFFFFF"/>
              </a:solidFill>
              <a:cs typeface="Arial" pitchFamily="34" charset="0"/>
            </a:endParaRPr>
          </a:p>
        </p:txBody>
      </p:sp>
      <p:sp>
        <p:nvSpPr>
          <p:cNvPr id="9" name="Title 1"/>
          <p:cNvSpPr>
            <a:spLocks noGrp="1"/>
          </p:cNvSpPr>
          <p:nvPr>
            <p:ph type="title"/>
          </p:nvPr>
        </p:nvSpPr>
        <p:spPr>
          <a:xfrm>
            <a:off x="1221510" y="389062"/>
            <a:ext cx="10923164" cy="778098"/>
          </a:xfrm>
        </p:spPr>
        <p:txBody>
          <a:bodyPr/>
          <a:lstStyle>
            <a:lvl1pPr>
              <a:defRPr sz="4000" b="1">
                <a:solidFill>
                  <a:schemeClr val="bg1"/>
                </a:solidFill>
                <a:effectLst/>
                <a:latin typeface="Cambria" pitchFamily="18" charset="0"/>
              </a:defRPr>
            </a:lvl1pPr>
          </a:lstStyle>
          <a:p>
            <a:r>
              <a:rPr lang="en-US" smtClean="0"/>
              <a:t>Click to edit Master title style</a:t>
            </a:r>
            <a:endParaRPr lang="id-ID" dirty="0"/>
          </a:p>
        </p:txBody>
      </p:sp>
      <p:sp>
        <p:nvSpPr>
          <p:cNvPr id="15" name="Content Placeholder 2"/>
          <p:cNvSpPr>
            <a:spLocks noGrp="1"/>
          </p:cNvSpPr>
          <p:nvPr>
            <p:ph idx="1"/>
          </p:nvPr>
        </p:nvSpPr>
        <p:spPr>
          <a:xfrm>
            <a:off x="609600" y="1722439"/>
            <a:ext cx="10972800" cy="4525963"/>
          </a:xfrm>
        </p:spPr>
        <p:txBody>
          <a:bodyPr/>
          <a:lstStyle>
            <a:lvl1pPr>
              <a:defRPr>
                <a:latin typeface="Cambria" pitchFamily="18" charset="0"/>
              </a:defRPr>
            </a:lvl1pPr>
            <a:lvl2pPr>
              <a:defRPr>
                <a:latin typeface="Cambria" pitchFamily="18" charset="0"/>
              </a:defRPr>
            </a:lvl2pPr>
            <a:lvl3pPr>
              <a:defRPr>
                <a:latin typeface="Cambria" pitchFamily="18" charset="0"/>
              </a:defRPr>
            </a:lvl3pPr>
            <a:lvl4pPr>
              <a:defRPr>
                <a:latin typeface="Cambria" pitchFamily="18" charset="0"/>
              </a:defRPr>
            </a:lvl4pPr>
            <a:lvl5pPr>
              <a:defRPr>
                <a:latin typeface="Cambria"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3"/>
          <p:cNvSpPr>
            <a:spLocks noGrp="1"/>
          </p:cNvSpPr>
          <p:nvPr>
            <p:ph type="dt" sz="half" idx="10"/>
          </p:nvPr>
        </p:nvSpPr>
        <p:spPr/>
        <p:txBody>
          <a:bodyPr/>
          <a:lstStyle>
            <a:lvl1pPr>
              <a:defRPr smtClean="0">
                <a:solidFill>
                  <a:srgbClr val="002060"/>
                </a:solidFill>
                <a:cs typeface="+mn-cs"/>
              </a:defRPr>
            </a:lvl1pPr>
          </a:lstStyle>
          <a:p>
            <a:pPr>
              <a:defRPr/>
            </a:pPr>
            <a:fld id="{14772D56-1836-4080-BE57-EE0BEB5DF75C}" type="datetime1">
              <a:rPr lang="en-US"/>
              <a:pPr>
                <a:defRPr/>
              </a:pPr>
              <a:t>5/22/2017</a:t>
            </a:fld>
            <a:endParaRPr lang="id-ID"/>
          </a:p>
        </p:txBody>
      </p:sp>
      <p:sp>
        <p:nvSpPr>
          <p:cNvPr id="14" name="Footer Placeholder 4"/>
          <p:cNvSpPr>
            <a:spLocks noGrp="1"/>
          </p:cNvSpPr>
          <p:nvPr>
            <p:ph type="ftr" sz="quarter" idx="11"/>
          </p:nvPr>
        </p:nvSpPr>
        <p:spPr/>
        <p:txBody>
          <a:bodyPr/>
          <a:lstStyle>
            <a:lvl1pPr>
              <a:defRPr>
                <a:solidFill>
                  <a:srgbClr val="002060"/>
                </a:solidFill>
                <a:cs typeface="+mn-cs"/>
              </a:defRPr>
            </a:lvl1pPr>
          </a:lstStyle>
          <a:p>
            <a:pPr>
              <a:defRPr/>
            </a:pPr>
            <a:endParaRPr lang="id-ID"/>
          </a:p>
        </p:txBody>
      </p:sp>
      <p:sp>
        <p:nvSpPr>
          <p:cNvPr id="16" name="Slide Number Placeholder 5"/>
          <p:cNvSpPr>
            <a:spLocks noGrp="1"/>
          </p:cNvSpPr>
          <p:nvPr>
            <p:ph type="sldNum" sz="quarter" idx="12"/>
          </p:nvPr>
        </p:nvSpPr>
        <p:spPr>
          <a:xfrm>
            <a:off x="9301163" y="6356350"/>
            <a:ext cx="2844800" cy="365125"/>
          </a:xfrm>
        </p:spPr>
        <p:txBody>
          <a:bodyPr/>
          <a:lstStyle>
            <a:lvl1pPr>
              <a:defRPr>
                <a:solidFill>
                  <a:srgbClr val="002060"/>
                </a:solidFill>
              </a:defRPr>
            </a:lvl1pPr>
          </a:lstStyle>
          <a:p>
            <a:fld id="{39E0B3D6-CF87-4B05-B485-6DF0E08136A0}" type="slidenum">
              <a:rPr lang="id-ID" altLang="en-US"/>
              <a:pPr/>
              <a:t>‹#›</a:t>
            </a:fld>
            <a:endParaRPr lang="id-ID" altLang="en-US"/>
          </a:p>
        </p:txBody>
      </p:sp>
    </p:spTree>
    <p:extLst>
      <p:ext uri="{BB962C8B-B14F-4D97-AF65-F5344CB8AC3E}">
        <p14:creationId xmlns:p14="http://schemas.microsoft.com/office/powerpoint/2010/main" val="2405824517"/>
      </p:ext>
    </p:extLst>
  </p:cSld>
  <p:clrMapOvr>
    <a:masterClrMapping/>
  </p:clrMapOvr>
  <p:transition spd="slow"/>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9213" y="577850"/>
            <a:ext cx="1249363" cy="277813"/>
          </a:xfrm>
          <a:prstGeom prst="rect">
            <a:avLst/>
          </a:prstGeom>
          <a:noFill/>
          <a:ln>
            <a:noFill/>
          </a:ln>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r>
              <a:rPr lang="en-US" sz="600" b="1" smtClean="0">
                <a:solidFill>
                  <a:prstClr val="white"/>
                </a:solidFill>
                <a:latin typeface="Cambria" pitchFamily="18" charset="0"/>
                <a:ea typeface="ＭＳ Ｐゴシック" pitchFamily="34" charset="-128"/>
              </a:rPr>
              <a:t>KEMENTERIAN PPN/</a:t>
            </a:r>
          </a:p>
          <a:p>
            <a:pPr algn="ctr" eaLnBrk="1" fontAlgn="auto" hangingPunct="1">
              <a:spcBef>
                <a:spcPts val="0"/>
              </a:spcBef>
              <a:spcAft>
                <a:spcPts val="0"/>
              </a:spcAft>
              <a:defRPr/>
            </a:pPr>
            <a:r>
              <a:rPr lang="en-US" sz="600" b="1" smtClean="0">
                <a:solidFill>
                  <a:prstClr val="white"/>
                </a:solidFill>
                <a:latin typeface="Cambria" pitchFamily="18" charset="0"/>
                <a:ea typeface="ＭＳ Ｐゴシック" pitchFamily="34" charset="-128"/>
              </a:rPr>
              <a:t>BAPPENAS</a:t>
            </a:r>
          </a:p>
        </p:txBody>
      </p:sp>
      <p:grpSp>
        <p:nvGrpSpPr>
          <p:cNvPr id="5" name="Group 6"/>
          <p:cNvGrpSpPr>
            <a:grpSpLocks/>
          </p:cNvGrpSpPr>
          <p:nvPr userDrawn="1"/>
        </p:nvGrpSpPr>
        <p:grpSpPr bwMode="auto">
          <a:xfrm>
            <a:off x="0" y="285750"/>
            <a:ext cx="11715750" cy="6215063"/>
            <a:chOff x="0" y="285728"/>
            <a:chExt cx="8786842" cy="6215106"/>
          </a:xfrm>
        </p:grpSpPr>
        <p:sp>
          <p:nvSpPr>
            <p:cNvPr id="6" name="Rectangle 5"/>
            <p:cNvSpPr/>
            <p:nvPr userDrawn="1"/>
          </p:nvSpPr>
          <p:spPr>
            <a:xfrm>
              <a:off x="428626" y="1643050"/>
              <a:ext cx="8358216" cy="485778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solidFill>
                  <a:srgbClr val="FFFFFF"/>
                </a:solidFill>
                <a:ea typeface="MS PGothic" pitchFamily="34" charset="-128"/>
              </a:endParaRPr>
            </a:p>
            <a:p>
              <a:pPr algn="ctr" eaLnBrk="1" fontAlgn="auto" hangingPunct="1">
                <a:spcBef>
                  <a:spcPts val="0"/>
                </a:spcBef>
                <a:spcAft>
                  <a:spcPts val="0"/>
                </a:spcAft>
                <a:defRPr/>
              </a:pPr>
              <a:endParaRPr lang="id-ID">
                <a:solidFill>
                  <a:srgbClr val="FFFFFF"/>
                </a:solidFill>
                <a:ea typeface="MS PGothic" pitchFamily="34" charset="-128"/>
              </a:endParaRPr>
            </a:p>
            <a:p>
              <a:pPr algn="ctr" eaLnBrk="1" fontAlgn="auto" hangingPunct="1">
                <a:spcBef>
                  <a:spcPts val="0"/>
                </a:spcBef>
                <a:spcAft>
                  <a:spcPts val="0"/>
                </a:spcAft>
                <a:defRPr/>
              </a:pPr>
              <a:endParaRPr lang="id-ID">
                <a:solidFill>
                  <a:srgbClr val="FFFFFF"/>
                </a:solidFill>
                <a:ea typeface="MS PGothic" pitchFamily="34" charset="-128"/>
              </a:endParaRPr>
            </a:p>
            <a:p>
              <a:pPr algn="ctr" eaLnBrk="1" fontAlgn="auto" hangingPunct="1">
                <a:spcBef>
                  <a:spcPts val="0"/>
                </a:spcBef>
                <a:spcAft>
                  <a:spcPts val="0"/>
                </a:spcAft>
                <a:defRPr/>
              </a:pPr>
              <a:endParaRPr lang="id-ID">
                <a:solidFill>
                  <a:srgbClr val="FFFFFF"/>
                </a:solidFill>
                <a:ea typeface="MS PGothic" pitchFamily="34" charset="-128"/>
              </a:endParaRPr>
            </a:p>
            <a:p>
              <a:pPr algn="ctr" eaLnBrk="1" fontAlgn="auto" hangingPunct="1">
                <a:spcBef>
                  <a:spcPts val="0"/>
                </a:spcBef>
                <a:spcAft>
                  <a:spcPts val="0"/>
                </a:spcAft>
                <a:defRPr/>
              </a:pPr>
              <a:endParaRPr lang="id-ID">
                <a:solidFill>
                  <a:srgbClr val="FFFFFF"/>
                </a:solidFill>
                <a:ea typeface="MS PGothic" pitchFamily="34" charset="-128"/>
              </a:endParaRPr>
            </a:p>
            <a:p>
              <a:pPr algn="ctr" eaLnBrk="1" fontAlgn="auto" hangingPunct="1">
                <a:spcBef>
                  <a:spcPts val="0"/>
                </a:spcBef>
                <a:spcAft>
                  <a:spcPts val="0"/>
                </a:spcAft>
                <a:defRPr/>
              </a:pPr>
              <a:endParaRPr lang="id-ID">
                <a:solidFill>
                  <a:srgbClr val="FFFFFF"/>
                </a:solidFill>
                <a:ea typeface="MS PGothic" pitchFamily="34" charset="-128"/>
              </a:endParaRPr>
            </a:p>
            <a:p>
              <a:pPr algn="ctr" eaLnBrk="1" fontAlgn="auto" hangingPunct="1">
                <a:spcBef>
                  <a:spcPts val="0"/>
                </a:spcBef>
                <a:spcAft>
                  <a:spcPts val="0"/>
                </a:spcAft>
                <a:defRPr/>
              </a:pPr>
              <a:endParaRPr lang="id-ID">
                <a:solidFill>
                  <a:srgbClr val="FFFFFF"/>
                </a:solidFill>
                <a:ea typeface="MS PGothic" pitchFamily="34" charset="-128"/>
              </a:endParaRPr>
            </a:p>
            <a:p>
              <a:pPr algn="ctr" eaLnBrk="1" fontAlgn="auto" hangingPunct="1">
                <a:spcBef>
                  <a:spcPts val="0"/>
                </a:spcBef>
                <a:spcAft>
                  <a:spcPts val="0"/>
                </a:spcAft>
                <a:defRPr/>
              </a:pPr>
              <a:endParaRPr lang="id-ID">
                <a:solidFill>
                  <a:srgbClr val="FFFFFF"/>
                </a:solidFill>
                <a:ea typeface="MS PGothic" pitchFamily="34" charset="-128"/>
              </a:endParaRPr>
            </a:p>
            <a:p>
              <a:pPr algn="ctr" eaLnBrk="1" fontAlgn="auto" hangingPunct="1">
                <a:spcBef>
                  <a:spcPts val="0"/>
                </a:spcBef>
                <a:spcAft>
                  <a:spcPts val="0"/>
                </a:spcAft>
                <a:defRPr/>
              </a:pPr>
              <a:endParaRPr lang="id-ID">
                <a:solidFill>
                  <a:srgbClr val="FFFFFF"/>
                </a:solidFill>
                <a:ea typeface="MS PGothic" pitchFamily="34" charset="-128"/>
              </a:endParaRPr>
            </a:p>
            <a:p>
              <a:pPr algn="ctr" eaLnBrk="1" fontAlgn="auto" hangingPunct="1">
                <a:spcBef>
                  <a:spcPts val="0"/>
                </a:spcBef>
                <a:spcAft>
                  <a:spcPts val="0"/>
                </a:spcAft>
                <a:defRPr/>
              </a:pPr>
              <a:endParaRPr lang="id-ID">
                <a:solidFill>
                  <a:srgbClr val="FFFFFF"/>
                </a:solidFill>
                <a:ea typeface="MS PGothic" pitchFamily="34" charset="-128"/>
              </a:endParaRPr>
            </a:p>
            <a:p>
              <a:pPr algn="ctr" eaLnBrk="1" fontAlgn="auto" hangingPunct="1">
                <a:spcBef>
                  <a:spcPts val="0"/>
                </a:spcBef>
                <a:spcAft>
                  <a:spcPts val="0"/>
                </a:spcAft>
                <a:defRPr/>
              </a:pPr>
              <a:endParaRPr lang="id-ID">
                <a:solidFill>
                  <a:srgbClr val="FFFFFF"/>
                </a:solidFill>
                <a:ea typeface="MS PGothic" pitchFamily="34" charset="-128"/>
              </a:endParaRPr>
            </a:p>
            <a:p>
              <a:pPr algn="ctr" eaLnBrk="1" fontAlgn="auto" hangingPunct="1">
                <a:spcBef>
                  <a:spcPts val="0"/>
                </a:spcBef>
                <a:spcAft>
                  <a:spcPts val="0"/>
                </a:spcAft>
                <a:defRPr/>
              </a:pPr>
              <a:endParaRPr lang="id-ID">
                <a:solidFill>
                  <a:srgbClr val="FFFFFF"/>
                </a:solidFill>
                <a:ea typeface="MS PGothic" pitchFamily="34" charset="-128"/>
              </a:endParaRPr>
            </a:p>
            <a:p>
              <a:pPr algn="ctr" eaLnBrk="1" fontAlgn="auto" hangingPunct="1">
                <a:spcBef>
                  <a:spcPts val="0"/>
                </a:spcBef>
                <a:spcAft>
                  <a:spcPts val="0"/>
                </a:spcAft>
                <a:defRPr/>
              </a:pPr>
              <a:endParaRPr lang="id-ID">
                <a:solidFill>
                  <a:srgbClr val="FFFFFF"/>
                </a:solidFill>
                <a:ea typeface="MS PGothic" pitchFamily="34" charset="-128"/>
              </a:endParaRPr>
            </a:p>
            <a:p>
              <a:pPr algn="ctr" eaLnBrk="1" fontAlgn="auto" hangingPunct="1">
                <a:spcBef>
                  <a:spcPts val="0"/>
                </a:spcBef>
                <a:spcAft>
                  <a:spcPts val="0"/>
                </a:spcAft>
                <a:defRPr/>
              </a:pPr>
              <a:endParaRPr lang="id-ID">
                <a:solidFill>
                  <a:srgbClr val="FFFFFF"/>
                </a:solidFill>
                <a:ea typeface="MS PGothic" pitchFamily="34" charset="-128"/>
              </a:endParaRPr>
            </a:p>
            <a:p>
              <a:pPr algn="ctr" eaLnBrk="1" fontAlgn="auto" hangingPunct="1">
                <a:spcBef>
                  <a:spcPts val="0"/>
                </a:spcBef>
                <a:spcAft>
                  <a:spcPts val="0"/>
                </a:spcAft>
                <a:defRPr/>
              </a:pPr>
              <a:endParaRPr lang="id-ID">
                <a:solidFill>
                  <a:srgbClr val="FFFFFF"/>
                </a:solidFill>
                <a:ea typeface="MS PGothic" pitchFamily="34" charset="-128"/>
              </a:endParaRPr>
            </a:p>
            <a:p>
              <a:pPr algn="ctr" eaLnBrk="1" fontAlgn="auto" hangingPunct="1">
                <a:spcBef>
                  <a:spcPts val="0"/>
                </a:spcBef>
                <a:spcAft>
                  <a:spcPts val="0"/>
                </a:spcAft>
                <a:defRPr/>
              </a:pPr>
              <a:endParaRPr lang="id-ID">
                <a:solidFill>
                  <a:srgbClr val="FFFFFF"/>
                </a:solidFill>
                <a:ea typeface="MS PGothic" pitchFamily="34" charset="-128"/>
              </a:endParaRPr>
            </a:p>
            <a:p>
              <a:pPr algn="ctr" eaLnBrk="1" fontAlgn="auto" hangingPunct="1">
                <a:spcBef>
                  <a:spcPts val="0"/>
                </a:spcBef>
                <a:spcAft>
                  <a:spcPts val="0"/>
                </a:spcAft>
                <a:defRPr/>
              </a:pPr>
              <a:endParaRPr lang="id-ID" sz="1000">
                <a:solidFill>
                  <a:srgbClr val="FFFFFF"/>
                </a:solidFill>
                <a:ea typeface="MS PGothic" pitchFamily="34" charset="-128"/>
              </a:endParaRPr>
            </a:p>
          </p:txBody>
        </p:sp>
        <p:sp>
          <p:nvSpPr>
            <p:cNvPr id="7" name="Rectangle 6"/>
            <p:cNvSpPr/>
            <p:nvPr userDrawn="1"/>
          </p:nvSpPr>
          <p:spPr>
            <a:xfrm>
              <a:off x="428626" y="285728"/>
              <a:ext cx="8358216" cy="1143008"/>
            </a:xfrm>
            <a:prstGeom prst="rect">
              <a:avLst/>
            </a:prstGeom>
            <a:solidFill>
              <a:srgbClr val="09367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sz="3200" b="1">
                <a:solidFill>
                  <a:prstClr val="white"/>
                </a:solidFill>
                <a:ea typeface="MS PGothic" pitchFamily="34" charset="-128"/>
              </a:endParaRPr>
            </a:p>
          </p:txBody>
        </p:sp>
        <p:sp>
          <p:nvSpPr>
            <p:cNvPr id="8" name="Rectangle 7"/>
            <p:cNvSpPr/>
            <p:nvPr userDrawn="1"/>
          </p:nvSpPr>
          <p:spPr>
            <a:xfrm>
              <a:off x="428626" y="1489061"/>
              <a:ext cx="8358216" cy="107951"/>
            </a:xfrm>
            <a:prstGeom prst="rect">
              <a:avLst/>
            </a:prstGeom>
            <a:solidFill>
              <a:srgbClr val="09367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solidFill>
                  <a:srgbClr val="FFFFFF"/>
                </a:solidFill>
                <a:ea typeface="MS PGothic" pitchFamily="34" charset="-128"/>
              </a:endParaRPr>
            </a:p>
          </p:txBody>
        </p:sp>
        <p:sp>
          <p:nvSpPr>
            <p:cNvPr id="9" name="Rounded Rectangle 8"/>
            <p:cNvSpPr/>
            <p:nvPr userDrawn="1"/>
          </p:nvSpPr>
          <p:spPr>
            <a:xfrm>
              <a:off x="142875" y="1643050"/>
              <a:ext cx="8429653" cy="4500593"/>
            </a:xfrm>
            <a:prstGeom prst="roundRect">
              <a:avLst>
                <a:gd name="adj" fmla="val 15368"/>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solidFill>
                  <a:srgbClr val="FFFFFF"/>
                </a:solidFill>
                <a:ea typeface="MS PGothic" pitchFamily="34" charset="-128"/>
              </a:endParaRPr>
            </a:p>
          </p:txBody>
        </p:sp>
        <p:sp>
          <p:nvSpPr>
            <p:cNvPr id="10" name="Rectangle 9"/>
            <p:cNvSpPr/>
            <p:nvPr userDrawn="1"/>
          </p:nvSpPr>
          <p:spPr>
            <a:xfrm>
              <a:off x="0" y="1643050"/>
              <a:ext cx="8072465" cy="4511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solidFill>
                  <a:srgbClr val="FFFFFF"/>
                </a:solidFill>
                <a:ea typeface="MS PGothic" pitchFamily="34" charset="-128"/>
              </a:endParaRPr>
            </a:p>
          </p:txBody>
        </p:sp>
      </p:grpSp>
      <p:pic>
        <p:nvPicPr>
          <p:cNvPr id="11" name="Picture 2" descr="D:\BAPPENAS (Design)\BAPPENAS.WEB\garuda.png"/>
          <p:cNvPicPr>
            <a:picLocks noChangeAspect="1" noChangeArrowheads="1"/>
          </p:cNvPicPr>
          <p:nvPr userDrawn="1"/>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842963" y="384175"/>
            <a:ext cx="809625" cy="660400"/>
          </a:xfrm>
          <a:prstGeom prst="rect">
            <a:avLst/>
          </a:prstGeom>
          <a:noFill/>
          <a:ln>
            <a:noFill/>
          </a:ln>
          <a:effectLst>
            <a:outerShdw dist="38100" dir="5400000" algn="t"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userDrawn="1"/>
        </p:nvSpPr>
        <p:spPr>
          <a:xfrm>
            <a:off x="547688" y="1079500"/>
            <a:ext cx="1422400" cy="312738"/>
          </a:xfrm>
          <a:prstGeom prst="rect">
            <a:avLst/>
          </a:prstGeom>
          <a:noFill/>
        </p:spPr>
        <p:txBody>
          <a:bodyPr>
            <a:spAutoFit/>
          </a:bodyPr>
          <a:lstStyle/>
          <a:p>
            <a:pPr algn="ctr" eaLnBrk="1" fontAlgn="auto" hangingPunct="1">
              <a:spcBef>
                <a:spcPts val="0"/>
              </a:spcBef>
              <a:spcAft>
                <a:spcPts val="0"/>
              </a:spcAft>
              <a:defRPr/>
            </a:pPr>
            <a:r>
              <a:rPr lang="en-US" sz="700" b="1">
                <a:solidFill>
                  <a:prstClr val="white"/>
                </a:solidFill>
                <a:effectLst>
                  <a:outerShdw blurRad="38100" dist="38100" dir="2700000" algn="tl">
                    <a:srgbClr val="C0C0C0"/>
                  </a:outerShdw>
                </a:effectLst>
                <a:latin typeface="+mn-lt"/>
                <a:ea typeface="ＭＳ Ｐゴシック" pitchFamily="34" charset="-128"/>
                <a:cs typeface="Arial" charset="0"/>
              </a:rPr>
              <a:t>KEMENTERIAN PPN/</a:t>
            </a:r>
          </a:p>
          <a:p>
            <a:pPr algn="ctr" eaLnBrk="1" fontAlgn="auto" hangingPunct="1">
              <a:spcBef>
                <a:spcPts val="0"/>
              </a:spcBef>
              <a:spcAft>
                <a:spcPts val="0"/>
              </a:spcAft>
              <a:defRPr/>
            </a:pPr>
            <a:r>
              <a:rPr lang="en-US" sz="700" b="1">
                <a:solidFill>
                  <a:prstClr val="white"/>
                </a:solidFill>
                <a:effectLst>
                  <a:outerShdw blurRad="38100" dist="38100" dir="2700000" algn="tl">
                    <a:srgbClr val="C0C0C0"/>
                  </a:outerShdw>
                </a:effectLst>
                <a:latin typeface="+mn-lt"/>
                <a:ea typeface="ＭＳ Ｐゴシック" pitchFamily="34" charset="-128"/>
                <a:cs typeface="Arial" charset="0"/>
              </a:rPr>
              <a:t>BAPPENAS</a:t>
            </a: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Date Placeholder 3"/>
          <p:cNvSpPr>
            <a:spLocks noGrp="1"/>
          </p:cNvSpPr>
          <p:nvPr>
            <p:ph type="dt" sz="half" idx="10"/>
          </p:nvPr>
        </p:nvSpPr>
        <p:spPr/>
        <p:txBody>
          <a:bodyPr/>
          <a:lstStyle>
            <a:lvl1pPr>
              <a:defRPr smtClean="0">
                <a:cs typeface="+mn-cs"/>
              </a:defRPr>
            </a:lvl1pPr>
          </a:lstStyle>
          <a:p>
            <a:pPr>
              <a:defRPr/>
            </a:pPr>
            <a:fld id="{5CB94CFA-A6EC-4134-B283-DCB9ECFCD19B}" type="datetime1">
              <a:rPr lang="en-US"/>
              <a:pPr>
                <a:defRPr/>
              </a:pPr>
              <a:t>5/22/2017</a:t>
            </a:fld>
            <a:endParaRPr lang="en-US"/>
          </a:p>
        </p:txBody>
      </p:sp>
      <p:sp>
        <p:nvSpPr>
          <p:cNvPr id="14" name="Footer Placeholder 4"/>
          <p:cNvSpPr>
            <a:spLocks noGrp="1"/>
          </p:cNvSpPr>
          <p:nvPr>
            <p:ph type="ftr" sz="quarter" idx="11"/>
          </p:nvPr>
        </p:nvSpPr>
        <p:spPr/>
        <p:txBody>
          <a:bodyPr/>
          <a:lstStyle>
            <a:lvl1pPr>
              <a:defRPr>
                <a:cs typeface="+mn-cs"/>
              </a:defRPr>
            </a:lvl1pPr>
          </a:lstStyle>
          <a:p>
            <a:pPr>
              <a:defRPr/>
            </a:pPr>
            <a:endParaRPr lang="en-US"/>
          </a:p>
        </p:txBody>
      </p:sp>
      <p:sp>
        <p:nvSpPr>
          <p:cNvPr id="15" name="Slide Number Placeholder 5"/>
          <p:cNvSpPr>
            <a:spLocks noGrp="1"/>
          </p:cNvSpPr>
          <p:nvPr>
            <p:ph type="sldNum" sz="quarter" idx="12"/>
          </p:nvPr>
        </p:nvSpPr>
        <p:spPr/>
        <p:txBody>
          <a:bodyPr/>
          <a:lstStyle>
            <a:lvl1pPr>
              <a:defRPr/>
            </a:lvl1pPr>
          </a:lstStyle>
          <a:p>
            <a:fld id="{592CC3EC-5BF7-4540-A9F0-8477A21AE045}" type="slidenum">
              <a:rPr lang="en-US" altLang="en-US"/>
              <a:pPr/>
              <a:t>‹#›</a:t>
            </a:fld>
            <a:endParaRPr lang="en-US" altLang="en-US"/>
          </a:p>
        </p:txBody>
      </p:sp>
    </p:spTree>
    <p:extLst>
      <p:ext uri="{BB962C8B-B14F-4D97-AF65-F5344CB8AC3E}">
        <p14:creationId xmlns:p14="http://schemas.microsoft.com/office/powerpoint/2010/main" val="1081298275"/>
      </p:ext>
    </p:extLst>
  </p:cSld>
  <p:clrMapOvr>
    <a:masterClrMapping/>
  </p:clrMapOvr>
  <p:transition spd="slow"/>
</p:sldLayout>
</file>

<file path=ppt/slideLayouts/slideLayout115.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4" name="Picture 6" descr="E:\Yanuar\Dropbox\Kerjaan\ppt_template_bappenas_newLogo\logo_Bappenas-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0" y="101600"/>
            <a:ext cx="8432800" cy="248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82400" y="0"/>
            <a:ext cx="6096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p:cNvSpPr>
          <p:nvPr userDrawn="1"/>
        </p:nvSpPr>
        <p:spPr bwMode="auto">
          <a:xfrm>
            <a:off x="11410950" y="6302375"/>
            <a:ext cx="711200" cy="51117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lIns="0" tIns="0" rIns="0" bIns="0"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fld id="{C9C66064-5062-45F8-93F5-840E9F75C904}" type="slidenum">
              <a:rPr lang="en-US" altLang="en-US" sz="1400">
                <a:solidFill>
                  <a:srgbClr val="000000"/>
                </a:solidFill>
                <a:ea typeface="Calibri" pitchFamily="34" charset="0"/>
                <a:cs typeface="Calibri" pitchFamily="34" charset="0"/>
              </a:rPr>
              <a:pPr algn="ctr" eaLnBrk="1" hangingPunct="1"/>
              <a:t>‹#›</a:t>
            </a:fld>
            <a:endParaRPr lang="en-US" altLang="en-US" sz="1400">
              <a:solidFill>
                <a:srgbClr val="000000"/>
              </a:solidFill>
              <a:ea typeface="Calibri" pitchFamily="34" charset="0"/>
              <a:cs typeface="Calibri" pitchFamily="34" charset="0"/>
            </a:endParaRPr>
          </a:p>
        </p:txBody>
      </p:sp>
      <p:sp>
        <p:nvSpPr>
          <p:cNvPr id="2" name="Title 1"/>
          <p:cNvSpPr>
            <a:spLocks noGrp="1"/>
          </p:cNvSpPr>
          <p:nvPr>
            <p:ph type="title"/>
          </p:nvPr>
        </p:nvSpPr>
        <p:spPr>
          <a:xfrm>
            <a:off x="1930400" y="3124205"/>
            <a:ext cx="9448800"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1930400" y="4499037"/>
            <a:ext cx="9448800" cy="977899"/>
          </a:xfrm>
        </p:spPr>
        <p:txBody>
          <a:bodyPr/>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10"/>
          </p:nvPr>
        </p:nvSpPr>
        <p:spPr>
          <a:xfrm>
            <a:off x="7315200" y="6340475"/>
            <a:ext cx="4165600" cy="365125"/>
          </a:xfrm>
        </p:spPr>
        <p:txBody>
          <a:bodyPr/>
          <a:lstStyle>
            <a:lvl1pPr>
              <a:defRPr smtClean="0">
                <a:cs typeface="+mn-cs"/>
              </a:defRPr>
            </a:lvl1pPr>
          </a:lstStyle>
          <a:p>
            <a:pPr>
              <a:defRPr/>
            </a:pPr>
            <a:fld id="{C8AA2BF2-D6BD-4A12-88BF-948BC95F6BCE}" type="datetime1">
              <a:rPr lang="en-US"/>
              <a:pPr>
                <a:defRPr/>
              </a:pPr>
              <a:t>5/22/2017</a:t>
            </a:fld>
            <a:endParaRPr lang="en-US"/>
          </a:p>
        </p:txBody>
      </p:sp>
      <p:sp>
        <p:nvSpPr>
          <p:cNvPr id="8" name="Footer Placeholder 4"/>
          <p:cNvSpPr>
            <a:spLocks noGrp="1"/>
          </p:cNvSpPr>
          <p:nvPr>
            <p:ph type="ftr" sz="quarter" idx="11"/>
          </p:nvPr>
        </p:nvSpPr>
        <p:spPr>
          <a:xfrm>
            <a:off x="914400" y="6324600"/>
            <a:ext cx="4775200" cy="365125"/>
          </a:xfrm>
        </p:spPr>
        <p:txBody>
          <a:bodyPr/>
          <a:lstStyle>
            <a:lvl1pPr>
              <a:defRPr>
                <a:solidFill>
                  <a:srgbClr val="000000"/>
                </a:solidFill>
                <a:cs typeface="+mn-cs"/>
              </a:defRPr>
            </a:lvl1pPr>
          </a:lstStyle>
          <a:p>
            <a:pPr>
              <a:defRPr/>
            </a:pPr>
            <a:endParaRPr lang="en-US"/>
          </a:p>
        </p:txBody>
      </p:sp>
    </p:spTree>
    <p:extLst>
      <p:ext uri="{BB962C8B-B14F-4D97-AF65-F5344CB8AC3E}">
        <p14:creationId xmlns:p14="http://schemas.microsoft.com/office/powerpoint/2010/main" val="382945642"/>
      </p:ext>
    </p:extLst>
  </p:cSld>
  <p:clrMapOvr>
    <a:masterClrMapping/>
  </p:clrMapOvr>
  <p:transition spd="slow"/>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203200" y="152400"/>
            <a:ext cx="11777663" cy="6546850"/>
          </a:xfrm>
          <a:prstGeom prst="rect">
            <a:avLst/>
          </a:prstGeom>
          <a:noFill/>
          <a:ln w="571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endParaRPr lang="en-US" altLang="en-US">
              <a:solidFill>
                <a:srgbClr val="000000"/>
              </a:solidFill>
              <a:cs typeface="Arial" pitchFamily="34" charset="0"/>
            </a:endParaRPr>
          </a:p>
        </p:txBody>
      </p:sp>
      <p:sp>
        <p:nvSpPr>
          <p:cNvPr id="3" name="Date Placeholder 27"/>
          <p:cNvSpPr>
            <a:spLocks noGrp="1"/>
          </p:cNvSpPr>
          <p:nvPr>
            <p:ph type="dt" sz="half" idx="10"/>
          </p:nvPr>
        </p:nvSpPr>
        <p:spPr>
          <a:xfrm>
            <a:off x="7721600" y="6405563"/>
            <a:ext cx="4059238" cy="365125"/>
          </a:xfrm>
        </p:spPr>
        <p:txBody>
          <a:bodyPr anchor="t"/>
          <a:lstStyle>
            <a:lvl1pPr>
              <a:defRPr smtClean="0">
                <a:cs typeface="+mn-cs"/>
              </a:defRPr>
            </a:lvl1pPr>
          </a:lstStyle>
          <a:p>
            <a:pPr>
              <a:defRPr/>
            </a:pPr>
            <a:fld id="{B5F210C8-EEF0-4511-8D00-711CC1993585}" type="datetime1">
              <a:rPr lang="en-US"/>
              <a:pPr>
                <a:defRPr/>
              </a:pPr>
              <a:t>5/22/2017</a:t>
            </a:fld>
            <a:endParaRPr lang="en-US"/>
          </a:p>
        </p:txBody>
      </p:sp>
    </p:spTree>
    <p:extLst>
      <p:ext uri="{BB962C8B-B14F-4D97-AF65-F5344CB8AC3E}">
        <p14:creationId xmlns:p14="http://schemas.microsoft.com/office/powerpoint/2010/main" val="1321850836"/>
      </p:ext>
    </p:extLst>
  </p:cSld>
  <p:clrMapOvr>
    <a:overrideClrMapping bg1="lt1" tx1="dk1" bg2="lt2" tx2="dk2" accent1="accent1" accent2="accent2" accent3="accent3" accent4="accent4" accent5="accent5" accent6="accent6" hlink="hlink" folHlink="folHlink"/>
  </p:clrMapOvr>
  <p:transition spd="slow"/>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3" name="Rectangle 6"/>
          <p:cNvSpPr>
            <a:spLocks noChangeArrowheads="1"/>
          </p:cNvSpPr>
          <p:nvPr userDrawn="1"/>
        </p:nvSpPr>
        <p:spPr bwMode="auto">
          <a:xfrm>
            <a:off x="0" y="2928938"/>
            <a:ext cx="12192000" cy="1571625"/>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dist="20000" dir="5400000" rotWithShape="0">
              <a:srgbClr val="808080">
                <a:alpha val="37999"/>
              </a:srgbClr>
            </a:outerShdw>
          </a:effec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en-US" altLang="en-US">
              <a:solidFill>
                <a:srgbClr val="000000"/>
              </a:solidFill>
              <a:ea typeface="MS PGothic" pitchFamily="34" charset="-128"/>
              <a:cs typeface="Arial" pitchFamily="34" charset="0"/>
            </a:endParaRPr>
          </a:p>
        </p:txBody>
      </p:sp>
      <p:pic>
        <p:nvPicPr>
          <p:cNvPr id="4" name="Picture 7" descr="logo_Bappenas-0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8500" y="1000125"/>
            <a:ext cx="5238750"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a:xfrm>
            <a:off x="190500" y="3038475"/>
            <a:ext cx="527050" cy="395288"/>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6" name="Rectangle 5"/>
          <p:cNvSpPr/>
          <p:nvPr userDrawn="1"/>
        </p:nvSpPr>
        <p:spPr>
          <a:xfrm>
            <a:off x="184150" y="3479800"/>
            <a:ext cx="527050" cy="395288"/>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7" name="Rectangle 6"/>
          <p:cNvSpPr/>
          <p:nvPr userDrawn="1"/>
        </p:nvSpPr>
        <p:spPr>
          <a:xfrm>
            <a:off x="184150" y="3929063"/>
            <a:ext cx="527050" cy="395287"/>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2" name="Title 1"/>
          <p:cNvSpPr>
            <a:spLocks noGrp="1"/>
          </p:cNvSpPr>
          <p:nvPr>
            <p:ph type="title"/>
          </p:nvPr>
        </p:nvSpPr>
        <p:spPr>
          <a:xfrm>
            <a:off x="2381224" y="3000376"/>
            <a:ext cx="9525067" cy="1362075"/>
          </a:xfrm>
        </p:spPr>
        <p:txBody>
          <a:bodyPr anchor="t"/>
          <a:lstStyle>
            <a:lvl1pPr algn="l">
              <a:defRPr sz="4000" b="1" cap="all"/>
            </a:lvl1pPr>
          </a:lstStyle>
          <a:p>
            <a:r>
              <a:rPr lang="en-US" smtClean="0"/>
              <a:t>Click to edit Master title style</a:t>
            </a:r>
            <a:endParaRPr lang="en-US" dirty="0"/>
          </a:p>
        </p:txBody>
      </p:sp>
      <p:sp>
        <p:nvSpPr>
          <p:cNvPr id="8" name="Date Placeholder 3"/>
          <p:cNvSpPr>
            <a:spLocks noGrp="1"/>
          </p:cNvSpPr>
          <p:nvPr>
            <p:ph type="dt" sz="half" idx="10"/>
          </p:nvPr>
        </p:nvSpPr>
        <p:spPr/>
        <p:txBody>
          <a:bodyPr/>
          <a:lstStyle>
            <a:lvl1pPr>
              <a:defRPr>
                <a:cs typeface="+mn-cs"/>
              </a:defRPr>
            </a:lvl1pPr>
          </a:lstStyle>
          <a:p>
            <a:pPr>
              <a:defRPr/>
            </a:pPr>
            <a:fld id="{3F44E910-E262-4268-9A7E-A8C10DD6C34C}" type="datetime1">
              <a:rPr lang="en-US"/>
              <a:pPr>
                <a:defRPr/>
              </a:pPr>
              <a:t>5/22/2017</a:t>
            </a:fld>
            <a:endParaRPr lang="en-US"/>
          </a:p>
        </p:txBody>
      </p:sp>
      <p:sp>
        <p:nvSpPr>
          <p:cNvPr id="9" name="Footer Placeholder 4"/>
          <p:cNvSpPr>
            <a:spLocks noGrp="1"/>
          </p:cNvSpPr>
          <p:nvPr>
            <p:ph type="ftr" sz="quarter" idx="11"/>
          </p:nvPr>
        </p:nvSpPr>
        <p:spPr/>
        <p:txBody>
          <a:bodyPr/>
          <a:lstStyle>
            <a:lvl1pPr>
              <a:defRPr>
                <a:cs typeface="+mn-cs"/>
              </a:defRPr>
            </a:lvl1pPr>
          </a:lstStyle>
          <a:p>
            <a:pPr>
              <a:defRPr/>
            </a:pPr>
            <a:endParaRPr lang="en-US"/>
          </a:p>
        </p:txBody>
      </p:sp>
      <p:sp>
        <p:nvSpPr>
          <p:cNvPr id="10" name="Slide Number Placeholder 5"/>
          <p:cNvSpPr>
            <a:spLocks noGrp="1"/>
          </p:cNvSpPr>
          <p:nvPr>
            <p:ph type="sldNum" sz="quarter" idx="12"/>
          </p:nvPr>
        </p:nvSpPr>
        <p:spPr/>
        <p:txBody>
          <a:bodyPr/>
          <a:lstStyle>
            <a:lvl1pPr>
              <a:defRPr/>
            </a:lvl1pPr>
          </a:lstStyle>
          <a:p>
            <a:fld id="{88D31300-D53D-4477-8530-3EE6CDD5189B}" type="slidenum">
              <a:rPr lang="en-US" altLang="en-US"/>
              <a:pPr/>
              <a:t>‹#›</a:t>
            </a:fld>
            <a:endParaRPr lang="en-US" altLang="en-US"/>
          </a:p>
        </p:txBody>
      </p:sp>
    </p:spTree>
    <p:extLst>
      <p:ext uri="{BB962C8B-B14F-4D97-AF65-F5344CB8AC3E}">
        <p14:creationId xmlns:p14="http://schemas.microsoft.com/office/powerpoint/2010/main" val="597001323"/>
      </p:ext>
    </p:extLst>
  </p:cSld>
  <p:clrMapOvr>
    <a:masterClrMapping/>
  </p:clrMapOvr>
  <p:transition>
    <p:wipe dir="d"/>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pic>
        <p:nvPicPr>
          <p:cNvPr id="2" name="Picture 3" descr="E:\Yanuar\Dropbox\Kerjaan\ppt_template_bappenas_newLogo\logo_Bappenas2-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01350" y="0"/>
            <a:ext cx="100965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13"/>
          <p:cNvCxnSpPr>
            <a:cxnSpLocks noChangeShapeType="1"/>
          </p:cNvCxnSpPr>
          <p:nvPr userDrawn="1"/>
        </p:nvCxnSpPr>
        <p:spPr bwMode="auto">
          <a:xfrm>
            <a:off x="471488" y="933450"/>
            <a:ext cx="11217275" cy="0"/>
          </a:xfrm>
          <a:prstGeom prst="line">
            <a:avLst/>
          </a:prstGeom>
          <a:noFill/>
          <a:ln w="9525" algn="ctr">
            <a:solidFill>
              <a:srgbClr val="EBB323"/>
            </a:solidFill>
            <a:prstDash val="dash"/>
            <a:round/>
            <a:headEnd/>
            <a:tailEnd/>
          </a:ln>
          <a:extLst>
            <a:ext uri="{909E8E84-426E-40DD-AFC4-6F175D3DCCD1}">
              <a14:hiddenFill xmlns:a14="http://schemas.microsoft.com/office/drawing/2010/main">
                <a:noFill/>
              </a14:hiddenFill>
            </a:ext>
          </a:extLst>
        </p:spPr>
      </p:cxnSp>
      <p:pic>
        <p:nvPicPr>
          <p:cNvPr id="4" name="Picture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71488" y="68263"/>
            <a:ext cx="7334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5"/>
          <p:cNvSpPr>
            <a:spLocks noGrp="1"/>
          </p:cNvSpPr>
          <p:nvPr>
            <p:ph type="sldNum" sz="quarter" idx="10"/>
          </p:nvPr>
        </p:nvSpPr>
        <p:spPr>
          <a:xfrm>
            <a:off x="10801350" y="6494463"/>
            <a:ext cx="1379538" cy="363537"/>
          </a:xfrm>
        </p:spPr>
        <p:txBody>
          <a:bodyPr/>
          <a:lstStyle>
            <a:lvl1pPr>
              <a:defRPr>
                <a:solidFill>
                  <a:srgbClr val="898989"/>
                </a:solidFill>
              </a:defRPr>
            </a:lvl1pPr>
          </a:lstStyle>
          <a:p>
            <a:r>
              <a:rPr lang="id-ID" altLang="id-ID"/>
              <a:t>Slide - </a:t>
            </a:r>
            <a:fld id="{597B2F23-9A42-43C2-8499-72A5C18582AE}" type="slidenum">
              <a:rPr lang="id-ID" altLang="id-ID"/>
              <a:pPr/>
              <a:t>‹#›</a:t>
            </a:fld>
            <a:endParaRPr lang="id-ID" altLang="id-ID"/>
          </a:p>
        </p:txBody>
      </p:sp>
    </p:spTree>
    <p:extLst>
      <p:ext uri="{BB962C8B-B14F-4D97-AF65-F5344CB8AC3E}">
        <p14:creationId xmlns:p14="http://schemas.microsoft.com/office/powerpoint/2010/main" val="3723798671"/>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cSld name="17_Title and Content">
    <p:spTree>
      <p:nvGrpSpPr>
        <p:cNvPr id="1" name=""/>
        <p:cNvGrpSpPr/>
        <p:nvPr/>
      </p:nvGrpSpPr>
      <p:grpSpPr>
        <a:xfrm>
          <a:off x="0" y="0"/>
          <a:ext cx="0" cy="0"/>
          <a:chOff x="0" y="0"/>
          <a:chExt cx="0" cy="0"/>
        </a:xfrm>
      </p:grpSpPr>
      <p:pic>
        <p:nvPicPr>
          <p:cNvPr id="2" name="Picture 3" descr="E:\Yanuar\Dropbox\Kerjaan\ppt_template_bappenas_newLogo\logo_Bappenas2-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1350" y="295275"/>
            <a:ext cx="1009650"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pic>
      <p:pic>
        <p:nvPicPr>
          <p:cNvPr id="3" name="Picture 2" descr="D:\BAPPENAS (Design)\BAPPENAS.WEB\garuda.png"/>
          <p:cNvPicPr>
            <a:picLocks noChangeAspect="1" noChangeArrowheads="1"/>
          </p:cNvPicPr>
          <p:nvPr/>
        </p:nvPicPr>
        <p:blipFill>
          <a:blip r:embed="rId3">
            <a:clrChange>
              <a:clrFrom>
                <a:srgbClr val="000000"/>
              </a:clrFrom>
              <a:clrTo>
                <a:srgbClr val="000000">
                  <a:alpha val="0"/>
                </a:srgbClr>
              </a:clrTo>
            </a:clrChange>
          </a:blip>
          <a:srcRect/>
          <a:stretch>
            <a:fillRect/>
          </a:stretch>
        </p:blipFill>
        <p:spPr bwMode="auto">
          <a:xfrm>
            <a:off x="431800" y="333375"/>
            <a:ext cx="703263" cy="554038"/>
          </a:xfrm>
          <a:prstGeom prst="rect">
            <a:avLst/>
          </a:prstGeom>
          <a:noFill/>
          <a:effectLst>
            <a:outerShdw blurRad="50800" dist="38100" dir="5400000" algn="t" rotWithShape="0">
              <a:prstClr val="black">
                <a:alpha val="40000"/>
              </a:prstClr>
            </a:outerShdw>
          </a:effectLst>
          <a:extLst/>
        </p:spPr>
      </p:pic>
      <p:cxnSp>
        <p:nvCxnSpPr>
          <p:cNvPr id="4" name="Straight Connector 13"/>
          <p:cNvCxnSpPr>
            <a:cxnSpLocks noChangeShapeType="1"/>
          </p:cNvCxnSpPr>
          <p:nvPr/>
        </p:nvCxnSpPr>
        <p:spPr bwMode="auto">
          <a:xfrm>
            <a:off x="471488" y="1268413"/>
            <a:ext cx="11217275" cy="0"/>
          </a:xfrm>
          <a:prstGeom prst="line">
            <a:avLst/>
          </a:prstGeom>
          <a:noFill/>
          <a:ln w="9525" algn="ctr">
            <a:solidFill>
              <a:srgbClr val="007DDA"/>
            </a:solidFill>
            <a:prstDash val="dash"/>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834462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7_Title and Content">
    <p:spTree>
      <p:nvGrpSpPr>
        <p:cNvPr id="1" name=""/>
        <p:cNvGrpSpPr/>
        <p:nvPr/>
      </p:nvGrpSpPr>
      <p:grpSpPr>
        <a:xfrm>
          <a:off x="0" y="0"/>
          <a:ext cx="0" cy="0"/>
          <a:chOff x="0" y="0"/>
          <a:chExt cx="0" cy="0"/>
        </a:xfrm>
      </p:grpSpPr>
      <p:pic>
        <p:nvPicPr>
          <p:cNvPr id="2" name="Picture 3" descr="E:\Yanuar\Dropbox\Kerjaan\ppt_template_bappenas_newLogo\logo_Bappenas2-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1350" y="295275"/>
            <a:ext cx="1009650"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pic>
      <p:pic>
        <p:nvPicPr>
          <p:cNvPr id="3" name="Picture 2" descr="D:\BAPPENAS (Design)\BAPPENAS.WEB\garuda.png"/>
          <p:cNvPicPr>
            <a:picLocks noChangeAspect="1" noChangeArrowheads="1"/>
          </p:cNvPicPr>
          <p:nvPr/>
        </p:nvPicPr>
        <p:blipFill>
          <a:blip r:embed="rId3">
            <a:clrChange>
              <a:clrFrom>
                <a:srgbClr val="000000"/>
              </a:clrFrom>
              <a:clrTo>
                <a:srgbClr val="000000">
                  <a:alpha val="0"/>
                </a:srgbClr>
              </a:clrTo>
            </a:clrChange>
          </a:blip>
          <a:srcRect/>
          <a:stretch>
            <a:fillRect/>
          </a:stretch>
        </p:blipFill>
        <p:spPr bwMode="auto">
          <a:xfrm>
            <a:off x="431800" y="333375"/>
            <a:ext cx="703263" cy="554038"/>
          </a:xfrm>
          <a:prstGeom prst="rect">
            <a:avLst/>
          </a:prstGeom>
          <a:noFill/>
          <a:effectLst>
            <a:outerShdw blurRad="50800" dist="38100" dir="5400000" algn="t" rotWithShape="0">
              <a:prstClr val="black">
                <a:alpha val="40000"/>
              </a:prstClr>
            </a:outerShdw>
          </a:effectLst>
          <a:extLst/>
        </p:spPr>
      </p:pic>
      <p:cxnSp>
        <p:nvCxnSpPr>
          <p:cNvPr id="4" name="Straight Connector 13"/>
          <p:cNvCxnSpPr>
            <a:cxnSpLocks noChangeShapeType="1"/>
          </p:cNvCxnSpPr>
          <p:nvPr/>
        </p:nvCxnSpPr>
        <p:spPr bwMode="auto">
          <a:xfrm>
            <a:off x="471488" y="1268413"/>
            <a:ext cx="11217275" cy="0"/>
          </a:xfrm>
          <a:prstGeom prst="line">
            <a:avLst/>
          </a:prstGeom>
          <a:noFill/>
          <a:ln w="9525" algn="ctr">
            <a:solidFill>
              <a:srgbClr val="007DDA"/>
            </a:solidFill>
            <a:prstDash val="dash"/>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070491880"/>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cSld name="18_Title and Content">
    <p:spTree>
      <p:nvGrpSpPr>
        <p:cNvPr id="1" name=""/>
        <p:cNvGrpSpPr/>
        <p:nvPr/>
      </p:nvGrpSpPr>
      <p:grpSpPr>
        <a:xfrm>
          <a:off x="0" y="0"/>
          <a:ext cx="0" cy="0"/>
          <a:chOff x="0" y="0"/>
          <a:chExt cx="0" cy="0"/>
        </a:xfrm>
      </p:grpSpPr>
      <p:pic>
        <p:nvPicPr>
          <p:cNvPr id="2" name="Picture 3" descr="E:\Yanuar\Dropbox\Kerjaan\ppt_template_bappenas_newLogo\logo_Bappenas2-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1350" y="295275"/>
            <a:ext cx="1009650"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pic>
      <p:pic>
        <p:nvPicPr>
          <p:cNvPr id="3" name="Picture 2" descr="D:\BAPPENAS (Design)\BAPPENAS.WEB\garuda.png"/>
          <p:cNvPicPr>
            <a:picLocks noChangeAspect="1" noChangeArrowheads="1"/>
          </p:cNvPicPr>
          <p:nvPr/>
        </p:nvPicPr>
        <p:blipFill>
          <a:blip r:embed="rId3">
            <a:clrChange>
              <a:clrFrom>
                <a:srgbClr val="000000"/>
              </a:clrFrom>
              <a:clrTo>
                <a:srgbClr val="000000">
                  <a:alpha val="0"/>
                </a:srgbClr>
              </a:clrTo>
            </a:clrChange>
          </a:blip>
          <a:srcRect/>
          <a:stretch>
            <a:fillRect/>
          </a:stretch>
        </p:blipFill>
        <p:spPr bwMode="auto">
          <a:xfrm>
            <a:off x="431800" y="333375"/>
            <a:ext cx="703263" cy="554038"/>
          </a:xfrm>
          <a:prstGeom prst="rect">
            <a:avLst/>
          </a:prstGeom>
          <a:noFill/>
          <a:effectLst>
            <a:outerShdw blurRad="50800" dist="38100" dir="5400000" algn="t" rotWithShape="0">
              <a:prstClr val="black">
                <a:alpha val="40000"/>
              </a:prstClr>
            </a:outerShdw>
          </a:effectLst>
          <a:extLst/>
        </p:spPr>
      </p:pic>
      <p:cxnSp>
        <p:nvCxnSpPr>
          <p:cNvPr id="4" name="Straight Connector 13"/>
          <p:cNvCxnSpPr>
            <a:cxnSpLocks noChangeShapeType="1"/>
          </p:cNvCxnSpPr>
          <p:nvPr/>
        </p:nvCxnSpPr>
        <p:spPr bwMode="auto">
          <a:xfrm>
            <a:off x="471488" y="1268413"/>
            <a:ext cx="11217275" cy="0"/>
          </a:xfrm>
          <a:prstGeom prst="line">
            <a:avLst/>
          </a:prstGeom>
          <a:noFill/>
          <a:ln w="9525" algn="ctr">
            <a:solidFill>
              <a:srgbClr val="007DDA"/>
            </a:solidFill>
            <a:prstDash val="dash"/>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237273288"/>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5" descr="logo_Bappenas-0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1500" y="0"/>
            <a:ext cx="3905250" cy="154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E:\Yanuar\Dropbox\Kerjaan\ppt_template_bappenas_newLogo\gradient-01.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500813"/>
            <a:ext cx="1219200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10313988" y="66675"/>
            <a:ext cx="863600" cy="647700"/>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eaLnBrk="1" fontAlgn="auto" hangingPunct="1">
              <a:spcBef>
                <a:spcPts val="0"/>
              </a:spcBef>
              <a:spcAft>
                <a:spcPts val="0"/>
              </a:spcAft>
              <a:defRPr/>
            </a:pPr>
            <a:endParaRPr lang="en-US">
              <a:solidFill>
                <a:srgbClr val="FFFFFF"/>
              </a:solidFill>
              <a:ea typeface="MS PGothic" pitchFamily="34" charset="-128"/>
            </a:endParaRPr>
          </a:p>
        </p:txBody>
      </p:sp>
      <p:sp>
        <p:nvSpPr>
          <p:cNvPr id="7" name="Rectangle 6"/>
          <p:cNvSpPr/>
          <p:nvPr userDrawn="1"/>
        </p:nvSpPr>
        <p:spPr>
          <a:xfrm>
            <a:off x="11233150" y="71438"/>
            <a:ext cx="863600" cy="647700"/>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eaLnBrk="1" fontAlgn="auto" hangingPunct="1">
              <a:spcBef>
                <a:spcPts val="0"/>
              </a:spcBef>
              <a:spcAft>
                <a:spcPts val="0"/>
              </a:spcAft>
              <a:defRPr/>
            </a:pPr>
            <a:endParaRPr lang="en-US">
              <a:solidFill>
                <a:srgbClr val="FFFFFF"/>
              </a:solidFill>
              <a:ea typeface="MS PGothic" pitchFamily="34" charset="-128"/>
            </a:endParaRPr>
          </a:p>
        </p:txBody>
      </p:sp>
      <p:sp>
        <p:nvSpPr>
          <p:cNvPr id="8" name="Rectangle 7"/>
          <p:cNvSpPr/>
          <p:nvPr userDrawn="1"/>
        </p:nvSpPr>
        <p:spPr>
          <a:xfrm>
            <a:off x="11233150" y="754063"/>
            <a:ext cx="863600" cy="6477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srgbClr val="FFFFFF"/>
              </a:solidFill>
              <a:ea typeface="MS PGothic" pitchFamily="34" charset="-128"/>
            </a:endParaRPr>
          </a:p>
        </p:txBody>
      </p:sp>
      <p:sp>
        <p:nvSpPr>
          <p:cNvPr id="9" name="Rectangle 8"/>
          <p:cNvSpPr/>
          <p:nvPr userDrawn="1"/>
        </p:nvSpPr>
        <p:spPr>
          <a:xfrm>
            <a:off x="26988" y="20638"/>
            <a:ext cx="625475" cy="468312"/>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eaLnBrk="1" fontAlgn="auto" hangingPunct="1">
              <a:spcBef>
                <a:spcPts val="0"/>
              </a:spcBef>
              <a:spcAft>
                <a:spcPts val="0"/>
              </a:spcAft>
              <a:defRPr/>
            </a:pPr>
            <a:endParaRPr lang="en-US">
              <a:solidFill>
                <a:srgbClr val="FFFFFF"/>
              </a:solidFill>
              <a:ea typeface="MS PGothic" pitchFamily="34" charset="-128"/>
            </a:endParaRPr>
          </a:p>
        </p:txBody>
      </p:sp>
      <p:sp>
        <p:nvSpPr>
          <p:cNvPr id="10" name="Rectangle 9"/>
          <p:cNvSpPr/>
          <p:nvPr userDrawn="1"/>
        </p:nvSpPr>
        <p:spPr>
          <a:xfrm>
            <a:off x="23813" y="528638"/>
            <a:ext cx="623887" cy="468312"/>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eaLnBrk="1" fontAlgn="auto" hangingPunct="1">
              <a:spcBef>
                <a:spcPts val="0"/>
              </a:spcBef>
              <a:spcAft>
                <a:spcPts val="0"/>
              </a:spcAft>
              <a:defRPr/>
            </a:pPr>
            <a:endParaRPr lang="en-US">
              <a:solidFill>
                <a:srgbClr val="FFFFFF"/>
              </a:solidFill>
              <a:ea typeface="MS PGothic" pitchFamily="34" charset="-128"/>
            </a:endParaRPr>
          </a:p>
        </p:txBody>
      </p:sp>
      <p:sp>
        <p:nvSpPr>
          <p:cNvPr id="11" name="Rectangle 10"/>
          <p:cNvSpPr/>
          <p:nvPr userDrawn="1"/>
        </p:nvSpPr>
        <p:spPr>
          <a:xfrm>
            <a:off x="26988" y="1039813"/>
            <a:ext cx="625475" cy="468312"/>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srgbClr val="FFFFFF"/>
              </a:solidFill>
              <a:ea typeface="MS PGothic" pitchFamily="34" charset="-128"/>
            </a:endParaRPr>
          </a:p>
        </p:txBody>
      </p:sp>
      <p:sp>
        <p:nvSpPr>
          <p:cNvPr id="2" name="Title 1"/>
          <p:cNvSpPr>
            <a:spLocks noGrp="1"/>
          </p:cNvSpPr>
          <p:nvPr>
            <p:ph type="ctrTitle"/>
          </p:nvPr>
        </p:nvSpPr>
        <p:spPr>
          <a:xfrm>
            <a:off x="1047715" y="2428868"/>
            <a:ext cx="10363200" cy="1214446"/>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defRPr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809720" y="4000504"/>
            <a:ext cx="8534400" cy="85725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Date Placeholder 3"/>
          <p:cNvSpPr>
            <a:spLocks noGrp="1"/>
          </p:cNvSpPr>
          <p:nvPr>
            <p:ph type="dt" sz="half" idx="10"/>
          </p:nvPr>
        </p:nvSpPr>
        <p:spPr/>
        <p:txBody>
          <a:bodyPr/>
          <a:lstStyle>
            <a:lvl1pPr>
              <a:defRPr smtClean="0">
                <a:cs typeface="+mn-cs"/>
              </a:defRPr>
            </a:lvl1pPr>
          </a:lstStyle>
          <a:p>
            <a:pPr>
              <a:defRPr/>
            </a:pPr>
            <a:fld id="{52A725D4-352D-4E00-BD96-7FD022D74A44}" type="datetime1">
              <a:rPr lang="en-US"/>
              <a:pPr>
                <a:defRPr/>
              </a:pPr>
              <a:t>5/22/2017</a:t>
            </a:fld>
            <a:endParaRPr lang="en-US"/>
          </a:p>
        </p:txBody>
      </p:sp>
      <p:sp>
        <p:nvSpPr>
          <p:cNvPr id="13" name="Footer Placeholder 4"/>
          <p:cNvSpPr>
            <a:spLocks noGrp="1"/>
          </p:cNvSpPr>
          <p:nvPr>
            <p:ph type="ftr" sz="quarter" idx="11"/>
          </p:nvPr>
        </p:nvSpPr>
        <p:spPr/>
        <p:txBody>
          <a:bodyPr/>
          <a:lstStyle>
            <a:lvl1pPr>
              <a:defRPr>
                <a:cs typeface="+mn-cs"/>
              </a:defRPr>
            </a:lvl1pPr>
          </a:lstStyle>
          <a:p>
            <a:pPr>
              <a:defRPr/>
            </a:pPr>
            <a:endParaRPr lang="en-US"/>
          </a:p>
        </p:txBody>
      </p:sp>
      <p:sp>
        <p:nvSpPr>
          <p:cNvPr id="14" name="Slide Number Placeholder 5"/>
          <p:cNvSpPr>
            <a:spLocks noGrp="1"/>
          </p:cNvSpPr>
          <p:nvPr>
            <p:ph type="sldNum" sz="quarter" idx="12"/>
          </p:nvPr>
        </p:nvSpPr>
        <p:spPr/>
        <p:txBody>
          <a:bodyPr/>
          <a:lstStyle>
            <a:lvl1pPr>
              <a:defRPr/>
            </a:lvl1pPr>
          </a:lstStyle>
          <a:p>
            <a:fld id="{8C06E01C-DFE4-444B-8C57-591C57EECE24}" type="slidenum">
              <a:rPr lang="en-US" altLang="en-US"/>
              <a:pPr/>
              <a:t>‹#›</a:t>
            </a:fld>
            <a:endParaRPr lang="en-US" altLang="en-US"/>
          </a:p>
        </p:txBody>
      </p:sp>
    </p:spTree>
    <p:extLst>
      <p:ext uri="{BB962C8B-B14F-4D97-AF65-F5344CB8AC3E}">
        <p14:creationId xmlns:p14="http://schemas.microsoft.com/office/powerpoint/2010/main" val="3410443796"/>
      </p:ext>
    </p:extLst>
  </p:cSld>
  <p:clrMapOvr>
    <a:masterClrMapping/>
  </p:clrMapOvr>
  <p:transition spd="slow"/>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0"/>
            <a:ext cx="12192000" cy="1071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400" dirty="0">
              <a:solidFill>
                <a:srgbClr val="FFFFFF"/>
              </a:solidFill>
              <a:ea typeface="MS PGothic" pitchFamily="34" charset="-128"/>
            </a:endParaRPr>
          </a:p>
        </p:txBody>
      </p:sp>
      <p:pic>
        <p:nvPicPr>
          <p:cNvPr id="5" name="Picture 3" descr="E:\Yanuar\Dropbox\Kerjaan\ppt_template_bappenas_newLogo\logo_Bappenas2-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288" y="31750"/>
            <a:ext cx="12446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E:\Yanuar\Dropbox\Kerjaan\ppt_template_bappenas_newLogo\gradient-01.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092200"/>
            <a:ext cx="12192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userDrawn="1"/>
        </p:nvSpPr>
        <p:spPr>
          <a:xfrm rot="9088777">
            <a:off x="58738" y="1044575"/>
            <a:ext cx="336550" cy="252413"/>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eaLnBrk="1" fontAlgn="auto" hangingPunct="1">
              <a:spcBef>
                <a:spcPts val="0"/>
              </a:spcBef>
              <a:spcAft>
                <a:spcPts val="0"/>
              </a:spcAft>
              <a:defRPr/>
            </a:pPr>
            <a:endParaRPr lang="en-US">
              <a:solidFill>
                <a:srgbClr val="FFFFFF"/>
              </a:solidFill>
              <a:ea typeface="MS PGothic" pitchFamily="34" charset="-128"/>
            </a:endParaRPr>
          </a:p>
        </p:txBody>
      </p:sp>
      <p:sp>
        <p:nvSpPr>
          <p:cNvPr id="8" name="Rectangle 7"/>
          <p:cNvSpPr/>
          <p:nvPr userDrawn="1"/>
        </p:nvSpPr>
        <p:spPr>
          <a:xfrm rot="9088777">
            <a:off x="344488" y="1044575"/>
            <a:ext cx="336550" cy="252413"/>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eaLnBrk="1" fontAlgn="auto" hangingPunct="1">
              <a:spcBef>
                <a:spcPts val="0"/>
              </a:spcBef>
              <a:spcAft>
                <a:spcPts val="0"/>
              </a:spcAft>
              <a:defRPr/>
            </a:pPr>
            <a:endParaRPr lang="en-US">
              <a:solidFill>
                <a:srgbClr val="FFFFFF"/>
              </a:solidFill>
              <a:ea typeface="MS PGothic" pitchFamily="34" charset="-128"/>
            </a:endParaRPr>
          </a:p>
        </p:txBody>
      </p:sp>
      <p:sp>
        <p:nvSpPr>
          <p:cNvPr id="9" name="Rectangle 8"/>
          <p:cNvSpPr/>
          <p:nvPr userDrawn="1"/>
        </p:nvSpPr>
        <p:spPr>
          <a:xfrm rot="9088777">
            <a:off x="595313" y="1044575"/>
            <a:ext cx="336550" cy="25241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srgbClr val="FFFFFF"/>
              </a:solidFill>
              <a:ea typeface="MS PGothic" pitchFamily="34" charset="-128"/>
            </a:endParaRPr>
          </a:p>
        </p:txBody>
      </p:sp>
      <p:sp>
        <p:nvSpPr>
          <p:cNvPr id="2" name="Title 1"/>
          <p:cNvSpPr>
            <a:spLocks noGrp="1"/>
          </p:cNvSpPr>
          <p:nvPr>
            <p:ph type="title"/>
          </p:nvPr>
        </p:nvSpPr>
        <p:spPr>
          <a:xfrm>
            <a:off x="1276355" y="71438"/>
            <a:ext cx="10248933" cy="928670"/>
          </a:xfrm>
        </p:spPr>
        <p:txBody>
          <a:bodyPr/>
          <a:lstStyle>
            <a:lvl1pPr>
              <a:defRPr sz="3600">
                <a:solidFill>
                  <a:schemeClr val="accent5">
                    <a:lumMod val="7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10"/>
          </p:nvPr>
        </p:nvSpPr>
        <p:spPr/>
        <p:txBody>
          <a:bodyPr/>
          <a:lstStyle>
            <a:lvl1pPr>
              <a:defRPr smtClean="0">
                <a:cs typeface="+mn-cs"/>
              </a:defRPr>
            </a:lvl1pPr>
          </a:lstStyle>
          <a:p>
            <a:pPr>
              <a:defRPr/>
            </a:pPr>
            <a:fld id="{D1060D16-8C2B-40F9-ABFA-BEABFFA7B1B1}" type="datetime1">
              <a:rPr lang="en-US"/>
              <a:pPr>
                <a:defRPr/>
              </a:pPr>
              <a:t>5/22/2017</a:t>
            </a:fld>
            <a:endParaRPr lang="en-US"/>
          </a:p>
        </p:txBody>
      </p:sp>
      <p:sp>
        <p:nvSpPr>
          <p:cNvPr id="11" name="Footer Placeholder 4"/>
          <p:cNvSpPr>
            <a:spLocks noGrp="1"/>
          </p:cNvSpPr>
          <p:nvPr>
            <p:ph type="ftr" sz="quarter" idx="11"/>
          </p:nvPr>
        </p:nvSpPr>
        <p:spPr/>
        <p:txBody>
          <a:bodyPr/>
          <a:lstStyle>
            <a:lvl1pPr>
              <a:defRPr>
                <a:cs typeface="+mn-cs"/>
              </a:defRPr>
            </a:lvl1pPr>
          </a:lstStyle>
          <a:p>
            <a:pPr>
              <a:defRPr/>
            </a:pPr>
            <a:endParaRPr lang="en-US"/>
          </a:p>
        </p:txBody>
      </p:sp>
      <p:sp>
        <p:nvSpPr>
          <p:cNvPr id="12" name="Slide Number Placeholder 5"/>
          <p:cNvSpPr>
            <a:spLocks noGrp="1"/>
          </p:cNvSpPr>
          <p:nvPr>
            <p:ph type="sldNum" sz="quarter" idx="12"/>
          </p:nvPr>
        </p:nvSpPr>
        <p:spPr/>
        <p:txBody>
          <a:bodyPr/>
          <a:lstStyle>
            <a:lvl1pPr>
              <a:defRPr/>
            </a:lvl1pPr>
          </a:lstStyle>
          <a:p>
            <a:fld id="{67BAE609-52DE-40C3-9B5B-6046845A75FB}" type="slidenum">
              <a:rPr lang="en-US" altLang="en-US"/>
              <a:pPr/>
              <a:t>‹#›</a:t>
            </a:fld>
            <a:endParaRPr lang="en-US" altLang="en-US"/>
          </a:p>
        </p:txBody>
      </p:sp>
    </p:spTree>
    <p:extLst>
      <p:ext uri="{BB962C8B-B14F-4D97-AF65-F5344CB8AC3E}">
        <p14:creationId xmlns:p14="http://schemas.microsoft.com/office/powerpoint/2010/main" val="3268670456"/>
      </p:ext>
    </p:extLst>
  </p:cSld>
  <p:clrMapOvr>
    <a:masterClrMapping/>
  </p:clrMapOvr>
  <p:transition spd="slow"/>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6"/>
          <p:cNvSpPr>
            <a:spLocks noChangeArrowheads="1"/>
          </p:cNvSpPr>
          <p:nvPr userDrawn="1"/>
        </p:nvSpPr>
        <p:spPr bwMode="auto">
          <a:xfrm>
            <a:off x="0" y="2928938"/>
            <a:ext cx="12192000" cy="1571625"/>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dist="20000" dir="5400000" rotWithShape="0">
              <a:srgbClr val="808080">
                <a:alpha val="37999"/>
              </a:srgbClr>
            </a:outerShdw>
          </a:effec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en-US" altLang="en-US">
              <a:solidFill>
                <a:srgbClr val="000000"/>
              </a:solidFill>
              <a:cs typeface="Arial" pitchFamily="34" charset="0"/>
            </a:endParaRPr>
          </a:p>
        </p:txBody>
      </p:sp>
      <p:pic>
        <p:nvPicPr>
          <p:cNvPr id="4" name="Picture 7" descr="logo_Bappenas-0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8500" y="1000125"/>
            <a:ext cx="5238750"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a:xfrm>
            <a:off x="292100" y="3038475"/>
            <a:ext cx="863600" cy="647700"/>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eaLnBrk="1" fontAlgn="auto" hangingPunct="1">
              <a:spcBef>
                <a:spcPts val="0"/>
              </a:spcBef>
              <a:spcAft>
                <a:spcPts val="0"/>
              </a:spcAft>
              <a:defRPr/>
            </a:pPr>
            <a:endParaRPr lang="en-US">
              <a:solidFill>
                <a:srgbClr val="FFFFFF"/>
              </a:solidFill>
              <a:ea typeface="MS PGothic" pitchFamily="34" charset="-128"/>
            </a:endParaRPr>
          </a:p>
        </p:txBody>
      </p:sp>
      <p:sp>
        <p:nvSpPr>
          <p:cNvPr id="6" name="Rectangle 5"/>
          <p:cNvSpPr/>
          <p:nvPr userDrawn="1"/>
        </p:nvSpPr>
        <p:spPr>
          <a:xfrm>
            <a:off x="1211263" y="3043238"/>
            <a:ext cx="863600" cy="647700"/>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eaLnBrk="1" fontAlgn="auto" hangingPunct="1">
              <a:spcBef>
                <a:spcPts val="0"/>
              </a:spcBef>
              <a:spcAft>
                <a:spcPts val="0"/>
              </a:spcAft>
              <a:defRPr/>
            </a:pPr>
            <a:endParaRPr lang="en-US">
              <a:solidFill>
                <a:srgbClr val="FFFFFF"/>
              </a:solidFill>
              <a:ea typeface="MS PGothic" pitchFamily="34" charset="-128"/>
            </a:endParaRPr>
          </a:p>
        </p:txBody>
      </p:sp>
      <p:sp>
        <p:nvSpPr>
          <p:cNvPr id="7" name="Rectangle 6"/>
          <p:cNvSpPr/>
          <p:nvPr userDrawn="1"/>
        </p:nvSpPr>
        <p:spPr>
          <a:xfrm>
            <a:off x="1211263" y="3725863"/>
            <a:ext cx="863600" cy="6477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srgbClr val="FFFFFF"/>
              </a:solidFill>
              <a:ea typeface="MS PGothic" pitchFamily="34" charset="-128"/>
            </a:endParaRPr>
          </a:p>
        </p:txBody>
      </p:sp>
      <p:sp>
        <p:nvSpPr>
          <p:cNvPr id="2" name="Title 1"/>
          <p:cNvSpPr>
            <a:spLocks noGrp="1"/>
          </p:cNvSpPr>
          <p:nvPr>
            <p:ph type="title"/>
          </p:nvPr>
        </p:nvSpPr>
        <p:spPr>
          <a:xfrm>
            <a:off x="2381224" y="3000376"/>
            <a:ext cx="9525067" cy="1362075"/>
          </a:xfrm>
        </p:spPr>
        <p:txBody>
          <a:bodyPr anchor="t"/>
          <a:lstStyle>
            <a:lvl1pPr algn="l">
              <a:defRPr sz="4000" b="1" cap="all"/>
            </a:lvl1pPr>
          </a:lstStyle>
          <a:p>
            <a:r>
              <a:rPr lang="en-US" smtClean="0"/>
              <a:t>Click to edit Master title style</a:t>
            </a:r>
            <a:endParaRPr lang="en-US" dirty="0"/>
          </a:p>
        </p:txBody>
      </p:sp>
      <p:sp>
        <p:nvSpPr>
          <p:cNvPr id="8" name="Date Placeholder 3"/>
          <p:cNvSpPr>
            <a:spLocks noGrp="1"/>
          </p:cNvSpPr>
          <p:nvPr>
            <p:ph type="dt" sz="half" idx="10"/>
          </p:nvPr>
        </p:nvSpPr>
        <p:spPr/>
        <p:txBody>
          <a:bodyPr/>
          <a:lstStyle>
            <a:lvl1pPr>
              <a:defRPr smtClean="0">
                <a:cs typeface="+mn-cs"/>
              </a:defRPr>
            </a:lvl1pPr>
          </a:lstStyle>
          <a:p>
            <a:pPr>
              <a:defRPr/>
            </a:pPr>
            <a:fld id="{0E85A75D-5FF7-41B4-BDAA-3B23658292C0}" type="datetime1">
              <a:rPr lang="en-US"/>
              <a:pPr>
                <a:defRPr/>
              </a:pPr>
              <a:t>5/22/2017</a:t>
            </a:fld>
            <a:endParaRPr lang="en-US"/>
          </a:p>
        </p:txBody>
      </p:sp>
      <p:sp>
        <p:nvSpPr>
          <p:cNvPr id="9" name="Footer Placeholder 4"/>
          <p:cNvSpPr>
            <a:spLocks noGrp="1"/>
          </p:cNvSpPr>
          <p:nvPr>
            <p:ph type="ftr" sz="quarter" idx="11"/>
          </p:nvPr>
        </p:nvSpPr>
        <p:spPr/>
        <p:txBody>
          <a:bodyPr/>
          <a:lstStyle>
            <a:lvl1pPr>
              <a:defRPr>
                <a:cs typeface="+mn-cs"/>
              </a:defRPr>
            </a:lvl1pPr>
          </a:lstStyle>
          <a:p>
            <a:pPr>
              <a:defRPr/>
            </a:pPr>
            <a:endParaRPr lang="en-US"/>
          </a:p>
        </p:txBody>
      </p:sp>
      <p:sp>
        <p:nvSpPr>
          <p:cNvPr id="10" name="Slide Number Placeholder 5"/>
          <p:cNvSpPr>
            <a:spLocks noGrp="1"/>
          </p:cNvSpPr>
          <p:nvPr>
            <p:ph type="sldNum" sz="quarter" idx="12"/>
          </p:nvPr>
        </p:nvSpPr>
        <p:spPr/>
        <p:txBody>
          <a:bodyPr/>
          <a:lstStyle>
            <a:lvl1pPr>
              <a:defRPr/>
            </a:lvl1pPr>
          </a:lstStyle>
          <a:p>
            <a:fld id="{5C9C1F0B-25A6-411E-8D6D-5DB24B62DCB3}" type="slidenum">
              <a:rPr lang="en-US" altLang="en-US"/>
              <a:pPr/>
              <a:t>‹#›</a:t>
            </a:fld>
            <a:endParaRPr lang="en-US" altLang="en-US"/>
          </a:p>
        </p:txBody>
      </p:sp>
    </p:spTree>
    <p:extLst>
      <p:ext uri="{BB962C8B-B14F-4D97-AF65-F5344CB8AC3E}">
        <p14:creationId xmlns:p14="http://schemas.microsoft.com/office/powerpoint/2010/main" val="3790594259"/>
      </p:ext>
    </p:extLst>
  </p:cSld>
  <p:clrMapOvr>
    <a:masterClrMapping/>
  </p:clrMapOvr>
  <p:transition spd="slow"/>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4"/>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4"/>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smtClean="0">
                <a:cs typeface="+mn-cs"/>
              </a:defRPr>
            </a:lvl1pPr>
          </a:lstStyle>
          <a:p>
            <a:pPr>
              <a:defRPr/>
            </a:pPr>
            <a:fld id="{70D1F296-2EC2-4114-9797-FF899817A64B}" type="datetime1">
              <a:rPr lang="en-US"/>
              <a:pPr>
                <a:defRPr/>
              </a:pPr>
              <a:t>5/22/2017</a:t>
            </a:fld>
            <a:endParaRPr lang="en-US"/>
          </a:p>
        </p:txBody>
      </p:sp>
      <p:sp>
        <p:nvSpPr>
          <p:cNvPr id="6" name="Footer Placeholder 4"/>
          <p:cNvSpPr>
            <a:spLocks noGrp="1"/>
          </p:cNvSpPr>
          <p:nvPr>
            <p:ph type="ftr" sz="quarter" idx="11"/>
          </p:nvPr>
        </p:nvSpPr>
        <p:spPr/>
        <p:txBody>
          <a:bodyPr/>
          <a:lstStyle>
            <a:lvl1pPr>
              <a:defRPr>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36DCB25F-C3CB-4ABB-8E49-6EE957E7C81F}" type="slidenum">
              <a:rPr lang="en-US" altLang="en-US"/>
              <a:pPr/>
              <a:t>‹#›</a:t>
            </a:fld>
            <a:endParaRPr lang="en-US" altLang="en-US"/>
          </a:p>
        </p:txBody>
      </p:sp>
    </p:spTree>
    <p:extLst>
      <p:ext uri="{BB962C8B-B14F-4D97-AF65-F5344CB8AC3E}">
        <p14:creationId xmlns:p14="http://schemas.microsoft.com/office/powerpoint/2010/main" val="3395846261"/>
      </p:ext>
    </p:extLst>
  </p:cSld>
  <p:clrMapOvr>
    <a:masterClrMapping/>
  </p:clrMapOvr>
  <p:transition spd="slow"/>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40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40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smtClean="0">
                <a:cs typeface="+mn-cs"/>
              </a:defRPr>
            </a:lvl1pPr>
          </a:lstStyle>
          <a:p>
            <a:pPr>
              <a:defRPr/>
            </a:pPr>
            <a:fld id="{D666708D-CF24-4CE7-9ABD-86F78CB35048}" type="datetime1">
              <a:rPr lang="en-US"/>
              <a:pPr>
                <a:defRPr/>
              </a:pPr>
              <a:t>5/22/2017</a:t>
            </a:fld>
            <a:endParaRPr lang="en-US"/>
          </a:p>
        </p:txBody>
      </p:sp>
      <p:sp>
        <p:nvSpPr>
          <p:cNvPr id="8" name="Footer Placeholder 4"/>
          <p:cNvSpPr>
            <a:spLocks noGrp="1"/>
          </p:cNvSpPr>
          <p:nvPr>
            <p:ph type="ftr" sz="quarter" idx="11"/>
          </p:nvPr>
        </p:nvSpPr>
        <p:spPr/>
        <p:txBody>
          <a:bodyPr/>
          <a:lstStyle>
            <a:lvl1pPr>
              <a:defRPr>
                <a:cs typeface="+mn-cs"/>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3113A633-34B5-4B1E-9AF5-C2CFF2B2FDF6}" type="slidenum">
              <a:rPr lang="en-US" altLang="en-US"/>
              <a:pPr/>
              <a:t>‹#›</a:t>
            </a:fld>
            <a:endParaRPr lang="en-US" altLang="en-US"/>
          </a:p>
        </p:txBody>
      </p:sp>
    </p:spTree>
    <p:extLst>
      <p:ext uri="{BB962C8B-B14F-4D97-AF65-F5344CB8AC3E}">
        <p14:creationId xmlns:p14="http://schemas.microsoft.com/office/powerpoint/2010/main" val="3529347597"/>
      </p:ext>
    </p:extLst>
  </p:cSld>
  <p:clrMapOvr>
    <a:masterClrMapping/>
  </p:clrMapOvr>
  <p:transition spd="slow"/>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smtClean="0">
                <a:cs typeface="+mn-cs"/>
              </a:defRPr>
            </a:lvl1pPr>
          </a:lstStyle>
          <a:p>
            <a:pPr>
              <a:defRPr/>
            </a:pPr>
            <a:fld id="{7C7B008C-32E5-43F8-A38E-B89E935A1FAE}" type="datetime1">
              <a:rPr lang="en-US"/>
              <a:pPr>
                <a:defRPr/>
              </a:pPr>
              <a:t>5/22/2017</a:t>
            </a:fld>
            <a:endParaRPr lang="en-US"/>
          </a:p>
        </p:txBody>
      </p:sp>
      <p:sp>
        <p:nvSpPr>
          <p:cNvPr id="4" name="Footer Placeholder 4"/>
          <p:cNvSpPr>
            <a:spLocks noGrp="1"/>
          </p:cNvSpPr>
          <p:nvPr>
            <p:ph type="ftr" sz="quarter" idx="11"/>
          </p:nvPr>
        </p:nvSpPr>
        <p:spPr/>
        <p:txBody>
          <a:bodyPr/>
          <a:lstStyle>
            <a:lvl1pPr>
              <a:defRPr>
                <a:cs typeface="+mn-cs"/>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61ECA409-34FF-4394-9E3A-50C629B0EC7A}" type="slidenum">
              <a:rPr lang="en-US" altLang="en-US"/>
              <a:pPr/>
              <a:t>‹#›</a:t>
            </a:fld>
            <a:endParaRPr lang="en-US" altLang="en-US"/>
          </a:p>
        </p:txBody>
      </p:sp>
    </p:spTree>
    <p:extLst>
      <p:ext uri="{BB962C8B-B14F-4D97-AF65-F5344CB8AC3E}">
        <p14:creationId xmlns:p14="http://schemas.microsoft.com/office/powerpoint/2010/main" val="3490694912"/>
      </p:ext>
    </p:extLst>
  </p:cSld>
  <p:clrMapOvr>
    <a:masterClrMapping/>
  </p:clrMapOvr>
  <p:transition spd="slow"/>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smtClean="0">
                <a:cs typeface="+mn-cs"/>
              </a:defRPr>
            </a:lvl1pPr>
          </a:lstStyle>
          <a:p>
            <a:pPr>
              <a:defRPr/>
            </a:pPr>
            <a:fld id="{26CCF08B-0E83-4540-A132-A25725DA2C5D}" type="datetime1">
              <a:rPr lang="en-US"/>
              <a:pPr>
                <a:defRPr/>
              </a:pPr>
              <a:t>5/22/2017</a:t>
            </a:fld>
            <a:endParaRPr lang="en-US"/>
          </a:p>
        </p:txBody>
      </p:sp>
      <p:sp>
        <p:nvSpPr>
          <p:cNvPr id="3" name="Footer Placeholder 4"/>
          <p:cNvSpPr>
            <a:spLocks noGrp="1"/>
          </p:cNvSpPr>
          <p:nvPr>
            <p:ph type="ftr" sz="quarter" idx="11"/>
          </p:nvPr>
        </p:nvSpPr>
        <p:spPr/>
        <p:txBody>
          <a:bodyPr/>
          <a:lstStyle>
            <a:lvl1pPr>
              <a:defRPr>
                <a:cs typeface="+mn-cs"/>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866F0486-714F-4F8F-B257-9937CD2BD2EA}" type="slidenum">
              <a:rPr lang="en-US" altLang="en-US"/>
              <a:pPr/>
              <a:t>‹#›</a:t>
            </a:fld>
            <a:endParaRPr lang="en-US" altLang="en-US"/>
          </a:p>
        </p:txBody>
      </p:sp>
    </p:spTree>
    <p:extLst>
      <p:ext uri="{BB962C8B-B14F-4D97-AF65-F5344CB8AC3E}">
        <p14:creationId xmlns:p14="http://schemas.microsoft.com/office/powerpoint/2010/main" val="3421394645"/>
      </p:ext>
    </p:extLst>
  </p:cSld>
  <p:clrMapOvr>
    <a:masterClrMapping/>
  </p:clrMapOvr>
  <p:transition spd="slow"/>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smtClean="0">
                <a:cs typeface="+mn-cs"/>
              </a:defRPr>
            </a:lvl1pPr>
          </a:lstStyle>
          <a:p>
            <a:pPr>
              <a:defRPr/>
            </a:pPr>
            <a:fld id="{9B7752B1-CE8C-4384-8741-19464A49B6C5}" type="datetime1">
              <a:rPr lang="en-US"/>
              <a:pPr>
                <a:defRPr/>
              </a:pPr>
              <a:t>5/22/2017</a:t>
            </a:fld>
            <a:endParaRPr lang="en-US"/>
          </a:p>
        </p:txBody>
      </p:sp>
      <p:sp>
        <p:nvSpPr>
          <p:cNvPr id="6" name="Footer Placeholder 4"/>
          <p:cNvSpPr>
            <a:spLocks noGrp="1"/>
          </p:cNvSpPr>
          <p:nvPr>
            <p:ph type="ftr" sz="quarter" idx="11"/>
          </p:nvPr>
        </p:nvSpPr>
        <p:spPr/>
        <p:txBody>
          <a:bodyPr/>
          <a:lstStyle>
            <a:lvl1pPr>
              <a:defRPr>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B43401EA-D928-4410-ACFE-109AF4BEC2E4}" type="slidenum">
              <a:rPr lang="en-US" altLang="en-US"/>
              <a:pPr/>
              <a:t>‹#›</a:t>
            </a:fld>
            <a:endParaRPr lang="en-US" altLang="en-US"/>
          </a:p>
        </p:txBody>
      </p:sp>
    </p:spTree>
    <p:extLst>
      <p:ext uri="{BB962C8B-B14F-4D97-AF65-F5344CB8AC3E}">
        <p14:creationId xmlns:p14="http://schemas.microsoft.com/office/powerpoint/2010/main" val="9251525"/>
      </p:ext>
    </p:extLst>
  </p:cSld>
  <p:clrMapOvr>
    <a:masterClrMapping/>
  </p:clrMapOvr>
  <p:transition spd="slow"/>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smtClean="0">
                <a:cs typeface="+mn-cs"/>
              </a:defRPr>
            </a:lvl1pPr>
          </a:lstStyle>
          <a:p>
            <a:pPr>
              <a:defRPr/>
            </a:pPr>
            <a:fld id="{53EC039B-64AB-4A46-A349-0C9678524AEB}" type="datetime1">
              <a:rPr lang="en-US"/>
              <a:pPr>
                <a:defRPr/>
              </a:pPr>
              <a:t>5/22/2017</a:t>
            </a:fld>
            <a:endParaRPr lang="en-US"/>
          </a:p>
        </p:txBody>
      </p:sp>
      <p:sp>
        <p:nvSpPr>
          <p:cNvPr id="6" name="Footer Placeholder 4"/>
          <p:cNvSpPr>
            <a:spLocks noGrp="1"/>
          </p:cNvSpPr>
          <p:nvPr>
            <p:ph type="ftr" sz="quarter" idx="11"/>
          </p:nvPr>
        </p:nvSpPr>
        <p:spPr/>
        <p:txBody>
          <a:bodyPr/>
          <a:lstStyle>
            <a:lvl1pPr>
              <a:defRPr>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04C6E7CB-0428-4968-9405-262932208703}" type="slidenum">
              <a:rPr lang="en-US" altLang="en-US"/>
              <a:pPr/>
              <a:t>‹#›</a:t>
            </a:fld>
            <a:endParaRPr lang="en-US" altLang="en-US"/>
          </a:p>
        </p:txBody>
      </p:sp>
    </p:spTree>
    <p:extLst>
      <p:ext uri="{BB962C8B-B14F-4D97-AF65-F5344CB8AC3E}">
        <p14:creationId xmlns:p14="http://schemas.microsoft.com/office/powerpoint/2010/main" val="642543710"/>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8_Title and Content">
    <p:spTree>
      <p:nvGrpSpPr>
        <p:cNvPr id="1" name=""/>
        <p:cNvGrpSpPr/>
        <p:nvPr/>
      </p:nvGrpSpPr>
      <p:grpSpPr>
        <a:xfrm>
          <a:off x="0" y="0"/>
          <a:ext cx="0" cy="0"/>
          <a:chOff x="0" y="0"/>
          <a:chExt cx="0" cy="0"/>
        </a:xfrm>
      </p:grpSpPr>
      <p:pic>
        <p:nvPicPr>
          <p:cNvPr id="2" name="Picture 3" descr="E:\Yanuar\Dropbox\Kerjaan\ppt_template_bappenas_newLogo\logo_Bappenas2-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1350" y="295275"/>
            <a:ext cx="1009650"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pic>
      <p:pic>
        <p:nvPicPr>
          <p:cNvPr id="3" name="Picture 2" descr="D:\BAPPENAS (Design)\BAPPENAS.WEB\garuda.png"/>
          <p:cNvPicPr>
            <a:picLocks noChangeAspect="1" noChangeArrowheads="1"/>
          </p:cNvPicPr>
          <p:nvPr/>
        </p:nvPicPr>
        <p:blipFill>
          <a:blip r:embed="rId3">
            <a:clrChange>
              <a:clrFrom>
                <a:srgbClr val="000000"/>
              </a:clrFrom>
              <a:clrTo>
                <a:srgbClr val="000000">
                  <a:alpha val="0"/>
                </a:srgbClr>
              </a:clrTo>
            </a:clrChange>
          </a:blip>
          <a:srcRect/>
          <a:stretch>
            <a:fillRect/>
          </a:stretch>
        </p:blipFill>
        <p:spPr bwMode="auto">
          <a:xfrm>
            <a:off x="431800" y="333375"/>
            <a:ext cx="703263" cy="554038"/>
          </a:xfrm>
          <a:prstGeom prst="rect">
            <a:avLst/>
          </a:prstGeom>
          <a:noFill/>
          <a:effectLst>
            <a:outerShdw blurRad="50800" dist="38100" dir="5400000" algn="t" rotWithShape="0">
              <a:prstClr val="black">
                <a:alpha val="40000"/>
              </a:prstClr>
            </a:outerShdw>
          </a:effectLst>
          <a:extLst/>
        </p:spPr>
      </p:pic>
      <p:cxnSp>
        <p:nvCxnSpPr>
          <p:cNvPr id="4" name="Straight Connector 13"/>
          <p:cNvCxnSpPr>
            <a:cxnSpLocks noChangeShapeType="1"/>
          </p:cNvCxnSpPr>
          <p:nvPr/>
        </p:nvCxnSpPr>
        <p:spPr bwMode="auto">
          <a:xfrm>
            <a:off x="471488" y="1268413"/>
            <a:ext cx="11217275" cy="0"/>
          </a:xfrm>
          <a:prstGeom prst="line">
            <a:avLst/>
          </a:prstGeom>
          <a:noFill/>
          <a:ln w="9525" algn="ctr">
            <a:solidFill>
              <a:srgbClr val="007DDA"/>
            </a:solidFill>
            <a:prstDash val="dash"/>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707732559"/>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smtClean="0">
                <a:cs typeface="+mn-cs"/>
              </a:defRPr>
            </a:lvl1pPr>
          </a:lstStyle>
          <a:p>
            <a:pPr>
              <a:defRPr/>
            </a:pPr>
            <a:fld id="{CB7DD460-3213-4306-9DB4-028910F65794}" type="datetime1">
              <a:rPr lang="en-US"/>
              <a:pPr>
                <a:defRPr/>
              </a:pPr>
              <a:t>5/22/2017</a:t>
            </a:fld>
            <a:endParaRPr lang="en-US"/>
          </a:p>
        </p:txBody>
      </p:sp>
      <p:sp>
        <p:nvSpPr>
          <p:cNvPr id="5" name="Footer Placeholder 4"/>
          <p:cNvSpPr>
            <a:spLocks noGrp="1"/>
          </p:cNvSpPr>
          <p:nvPr>
            <p:ph type="ftr" sz="quarter" idx="11"/>
          </p:nvPr>
        </p:nvSpPr>
        <p:spPr/>
        <p:txBody>
          <a:bodyPr/>
          <a:lstStyle>
            <a:lvl1pPr>
              <a:defRPr>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0628E01-34BA-4CFD-B12E-760B170C7D8A}" type="slidenum">
              <a:rPr lang="en-US" altLang="en-US"/>
              <a:pPr/>
              <a:t>‹#›</a:t>
            </a:fld>
            <a:endParaRPr lang="en-US" altLang="en-US"/>
          </a:p>
        </p:txBody>
      </p:sp>
    </p:spTree>
    <p:extLst>
      <p:ext uri="{BB962C8B-B14F-4D97-AF65-F5344CB8AC3E}">
        <p14:creationId xmlns:p14="http://schemas.microsoft.com/office/powerpoint/2010/main" val="2638751267"/>
      </p:ext>
    </p:extLst>
  </p:cSld>
  <p:clrMapOvr>
    <a:masterClrMapping/>
  </p:clrMapOvr>
  <p:transition spd="slow"/>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smtClean="0">
                <a:cs typeface="+mn-cs"/>
              </a:defRPr>
            </a:lvl1pPr>
          </a:lstStyle>
          <a:p>
            <a:pPr>
              <a:defRPr/>
            </a:pPr>
            <a:fld id="{3093DFFE-BF91-4D68-A87F-FFCCE9A6FFD1}" type="datetime1">
              <a:rPr lang="en-US"/>
              <a:pPr>
                <a:defRPr/>
              </a:pPr>
              <a:t>5/22/2017</a:t>
            </a:fld>
            <a:endParaRPr lang="en-US"/>
          </a:p>
        </p:txBody>
      </p:sp>
      <p:sp>
        <p:nvSpPr>
          <p:cNvPr id="5" name="Footer Placeholder 4"/>
          <p:cNvSpPr>
            <a:spLocks noGrp="1"/>
          </p:cNvSpPr>
          <p:nvPr>
            <p:ph type="ftr" sz="quarter" idx="11"/>
          </p:nvPr>
        </p:nvSpPr>
        <p:spPr/>
        <p:txBody>
          <a:bodyPr/>
          <a:lstStyle>
            <a:lvl1pPr>
              <a:defRPr>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BCA57EEA-FEFB-4194-9739-FA60EE907B9F}" type="slidenum">
              <a:rPr lang="en-US" altLang="en-US"/>
              <a:pPr/>
              <a:t>‹#›</a:t>
            </a:fld>
            <a:endParaRPr lang="en-US" altLang="en-US"/>
          </a:p>
        </p:txBody>
      </p:sp>
    </p:spTree>
    <p:extLst>
      <p:ext uri="{BB962C8B-B14F-4D97-AF65-F5344CB8AC3E}">
        <p14:creationId xmlns:p14="http://schemas.microsoft.com/office/powerpoint/2010/main" val="4144772773"/>
      </p:ext>
    </p:extLst>
  </p:cSld>
  <p:clrMapOvr>
    <a:masterClrMapping/>
  </p:clrMapOvr>
  <p:transition spd="slow"/>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4" name="Group 6"/>
          <p:cNvGrpSpPr>
            <a:grpSpLocks/>
          </p:cNvGrpSpPr>
          <p:nvPr userDrawn="1"/>
        </p:nvGrpSpPr>
        <p:grpSpPr bwMode="auto">
          <a:xfrm>
            <a:off x="0" y="285750"/>
            <a:ext cx="11715750" cy="5868988"/>
            <a:chOff x="0" y="285728"/>
            <a:chExt cx="8786842" cy="5869028"/>
          </a:xfrm>
        </p:grpSpPr>
        <p:sp>
          <p:nvSpPr>
            <p:cNvPr id="5" name="Rectangle 4"/>
            <p:cNvSpPr/>
            <p:nvPr userDrawn="1"/>
          </p:nvSpPr>
          <p:spPr>
            <a:xfrm>
              <a:off x="428626" y="285728"/>
              <a:ext cx="8358216" cy="1035057"/>
            </a:xfrm>
            <a:prstGeom prst="rect">
              <a:avLst/>
            </a:prstGeom>
            <a:solidFill>
              <a:srgbClr val="09367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sz="3200" b="1">
                <a:solidFill>
                  <a:srgbClr val="FFFFFF"/>
                </a:solidFill>
                <a:ea typeface="MS PGothic" pitchFamily="34" charset="-128"/>
              </a:endParaRPr>
            </a:p>
          </p:txBody>
        </p:sp>
        <p:sp>
          <p:nvSpPr>
            <p:cNvPr id="6" name="Rectangle 8"/>
            <p:cNvSpPr>
              <a:spLocks noChangeArrowheads="1"/>
            </p:cNvSpPr>
            <p:nvPr userDrawn="1"/>
          </p:nvSpPr>
          <p:spPr bwMode="auto">
            <a:xfrm>
              <a:off x="428626" y="1376348"/>
              <a:ext cx="8358216" cy="107951"/>
            </a:xfrm>
            <a:prstGeom prst="rect">
              <a:avLst/>
            </a:prstGeom>
            <a:gradFill rotWithShape="1">
              <a:gsLst>
                <a:gs pos="0">
                  <a:srgbClr val="34B3D6"/>
                </a:gs>
                <a:gs pos="20000">
                  <a:srgbClr val="36B1D2"/>
                </a:gs>
                <a:gs pos="100000">
                  <a:srgbClr val="2787A0"/>
                </a:gs>
              </a:gsLst>
              <a:lin ang="5400000"/>
            </a:gradFill>
            <a:ln w="9525">
              <a:solidFill>
                <a:srgbClr val="46AAC5"/>
              </a:solidFill>
              <a:miter lim="800000"/>
              <a:headEnd/>
              <a:tailEnd/>
            </a:ln>
            <a:effectLst>
              <a:outerShdw dist="23000" dir="5400000" rotWithShape="0">
                <a:srgbClr val="808080">
                  <a:alpha val="34998"/>
                </a:srgbClr>
              </a:outerShdw>
            </a:effec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en-US" altLang="en-US">
                <a:solidFill>
                  <a:srgbClr val="FFFFFF"/>
                </a:solidFill>
                <a:cs typeface="Arial" pitchFamily="34" charset="0"/>
              </a:endParaRPr>
            </a:p>
          </p:txBody>
        </p:sp>
        <p:sp>
          <p:nvSpPr>
            <p:cNvPr id="7" name="Rounded Rectangle 6"/>
            <p:cNvSpPr/>
            <p:nvPr userDrawn="1"/>
          </p:nvSpPr>
          <p:spPr>
            <a:xfrm>
              <a:off x="142875" y="1643050"/>
              <a:ext cx="8429653" cy="4500593"/>
            </a:xfrm>
            <a:prstGeom prst="roundRect">
              <a:avLst>
                <a:gd name="adj" fmla="val 15368"/>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solidFill>
                  <a:srgbClr val="FFFFFF"/>
                </a:solidFill>
                <a:ea typeface="MS PGothic" pitchFamily="34" charset="-128"/>
              </a:endParaRPr>
            </a:p>
          </p:txBody>
        </p:sp>
        <p:sp>
          <p:nvSpPr>
            <p:cNvPr id="8" name="Rectangle 7"/>
            <p:cNvSpPr/>
            <p:nvPr userDrawn="1"/>
          </p:nvSpPr>
          <p:spPr>
            <a:xfrm>
              <a:off x="0" y="1643050"/>
              <a:ext cx="8072465" cy="4511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solidFill>
                  <a:srgbClr val="FFFFFF"/>
                </a:solidFill>
                <a:ea typeface="MS PGothic" pitchFamily="34" charset="-128"/>
              </a:endParaRPr>
            </a:p>
          </p:txBody>
        </p:sp>
      </p:grpSp>
      <p:pic>
        <p:nvPicPr>
          <p:cNvPr id="10" name="Picture 11" descr="D:\BAPPENAS (Design)\BAPPENAS.WEB\garuda.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0113" y="423863"/>
            <a:ext cx="661987" cy="539750"/>
          </a:xfrm>
          <a:prstGeom prst="rect">
            <a:avLst/>
          </a:prstGeom>
          <a:noFill/>
          <a:ln>
            <a:noFill/>
          </a:ln>
          <a:effectLst>
            <a:outerShdw dist="38100" dir="5400000" algn="t"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userDrawn="1"/>
        </p:nvSpPr>
        <p:spPr>
          <a:xfrm>
            <a:off x="546100" y="957263"/>
            <a:ext cx="1422400" cy="311150"/>
          </a:xfrm>
          <a:prstGeom prst="rect">
            <a:avLst/>
          </a:prstGeom>
          <a:noFill/>
        </p:spPr>
        <p:txBody>
          <a:bodyPr>
            <a:spAutoFit/>
          </a:bodyPr>
          <a:lstStyle/>
          <a:p>
            <a:pPr algn="ctr" eaLnBrk="1" fontAlgn="auto" hangingPunct="1">
              <a:spcBef>
                <a:spcPts val="0"/>
              </a:spcBef>
              <a:spcAft>
                <a:spcPts val="0"/>
              </a:spcAft>
              <a:defRPr/>
            </a:pPr>
            <a:r>
              <a:rPr lang="en-US" sz="700" b="1">
                <a:solidFill>
                  <a:srgbClr val="FFFFFF"/>
                </a:solidFill>
                <a:effectLst>
                  <a:outerShdw blurRad="38100" dist="38100" dir="2700000" algn="tl">
                    <a:srgbClr val="C0C0C0"/>
                  </a:outerShdw>
                </a:effectLst>
                <a:latin typeface="Cambria" pitchFamily="18" charset="0"/>
                <a:ea typeface="ＭＳ Ｐゴシック" pitchFamily="34" charset="-128"/>
                <a:cs typeface="Arial" charset="0"/>
              </a:rPr>
              <a:t>KEMENTERIAN PPN/</a:t>
            </a:r>
          </a:p>
          <a:p>
            <a:pPr algn="ctr" eaLnBrk="1" fontAlgn="auto" hangingPunct="1">
              <a:spcBef>
                <a:spcPts val="0"/>
              </a:spcBef>
              <a:spcAft>
                <a:spcPts val="0"/>
              </a:spcAft>
              <a:defRPr/>
            </a:pPr>
            <a:r>
              <a:rPr lang="en-US" sz="700" b="1">
                <a:solidFill>
                  <a:srgbClr val="FFFFFF"/>
                </a:solidFill>
                <a:effectLst>
                  <a:outerShdw blurRad="38100" dist="38100" dir="2700000" algn="tl">
                    <a:srgbClr val="C0C0C0"/>
                  </a:outerShdw>
                </a:effectLst>
                <a:latin typeface="Cambria" pitchFamily="18" charset="0"/>
                <a:ea typeface="ＭＳ Ｐゴシック" pitchFamily="34" charset="-128"/>
                <a:cs typeface="Arial" charset="0"/>
              </a:rPr>
              <a:t>BAPPENAS</a:t>
            </a:r>
          </a:p>
        </p:txBody>
      </p:sp>
      <p:sp>
        <p:nvSpPr>
          <p:cNvPr id="12" name="Rectangle 13"/>
          <p:cNvSpPr>
            <a:spLocks noChangeArrowheads="1"/>
          </p:cNvSpPr>
          <p:nvPr userDrawn="1"/>
        </p:nvSpPr>
        <p:spPr bwMode="auto">
          <a:xfrm>
            <a:off x="546100" y="6597650"/>
            <a:ext cx="11144250" cy="34925"/>
          </a:xfrm>
          <a:prstGeom prst="rect">
            <a:avLst/>
          </a:prstGeom>
          <a:gradFill rotWithShape="1">
            <a:gsLst>
              <a:gs pos="0">
                <a:srgbClr val="34B3D6"/>
              </a:gs>
              <a:gs pos="20000">
                <a:srgbClr val="36B1D2"/>
              </a:gs>
              <a:gs pos="100000">
                <a:srgbClr val="2787A0"/>
              </a:gs>
            </a:gsLst>
            <a:lin ang="5400000"/>
          </a:gradFill>
          <a:ln w="9525">
            <a:solidFill>
              <a:srgbClr val="46AAC5"/>
            </a:solidFill>
            <a:miter lim="800000"/>
            <a:headEnd/>
            <a:tailEnd/>
          </a:ln>
          <a:effectLst>
            <a:outerShdw dist="23000" dir="5400000" rotWithShape="0">
              <a:srgbClr val="808080">
                <a:alpha val="34998"/>
              </a:srgbClr>
            </a:outerShdw>
          </a:effec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en-US" altLang="en-US">
              <a:solidFill>
                <a:srgbClr val="FFFFFF"/>
              </a:solidFill>
              <a:cs typeface="Arial" pitchFamily="34" charset="0"/>
            </a:endParaRPr>
          </a:p>
        </p:txBody>
      </p:sp>
      <p:sp>
        <p:nvSpPr>
          <p:cNvPr id="9" name="Title 1"/>
          <p:cNvSpPr>
            <a:spLocks noGrp="1"/>
          </p:cNvSpPr>
          <p:nvPr>
            <p:ph type="title"/>
          </p:nvPr>
        </p:nvSpPr>
        <p:spPr>
          <a:xfrm>
            <a:off x="1221510" y="389062"/>
            <a:ext cx="10923164" cy="778098"/>
          </a:xfrm>
        </p:spPr>
        <p:txBody>
          <a:bodyPr/>
          <a:lstStyle>
            <a:lvl1pPr>
              <a:defRPr sz="4000" b="1">
                <a:solidFill>
                  <a:schemeClr val="bg1"/>
                </a:solidFill>
                <a:effectLst/>
                <a:latin typeface="Cambria" pitchFamily="18" charset="0"/>
              </a:defRPr>
            </a:lvl1pPr>
          </a:lstStyle>
          <a:p>
            <a:r>
              <a:rPr lang="en-US" smtClean="0"/>
              <a:t>Click to edit Master title style</a:t>
            </a:r>
            <a:endParaRPr lang="id-ID" dirty="0"/>
          </a:p>
        </p:txBody>
      </p:sp>
      <p:sp>
        <p:nvSpPr>
          <p:cNvPr id="15" name="Content Placeholder 2"/>
          <p:cNvSpPr>
            <a:spLocks noGrp="1"/>
          </p:cNvSpPr>
          <p:nvPr>
            <p:ph idx="1"/>
          </p:nvPr>
        </p:nvSpPr>
        <p:spPr>
          <a:xfrm>
            <a:off x="609600" y="1722439"/>
            <a:ext cx="10972800" cy="4525963"/>
          </a:xfrm>
        </p:spPr>
        <p:txBody>
          <a:bodyPr/>
          <a:lstStyle>
            <a:lvl1pPr>
              <a:defRPr>
                <a:latin typeface="Cambria" pitchFamily="18" charset="0"/>
              </a:defRPr>
            </a:lvl1pPr>
            <a:lvl2pPr>
              <a:defRPr>
                <a:latin typeface="Cambria" pitchFamily="18" charset="0"/>
              </a:defRPr>
            </a:lvl2pPr>
            <a:lvl3pPr>
              <a:defRPr>
                <a:latin typeface="Cambria" pitchFamily="18" charset="0"/>
              </a:defRPr>
            </a:lvl3pPr>
            <a:lvl4pPr>
              <a:defRPr>
                <a:latin typeface="Cambria" pitchFamily="18" charset="0"/>
              </a:defRPr>
            </a:lvl4pPr>
            <a:lvl5pPr>
              <a:defRPr>
                <a:latin typeface="Cambria"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3"/>
          <p:cNvSpPr>
            <a:spLocks noGrp="1"/>
          </p:cNvSpPr>
          <p:nvPr>
            <p:ph type="dt" sz="half" idx="10"/>
          </p:nvPr>
        </p:nvSpPr>
        <p:spPr/>
        <p:txBody>
          <a:bodyPr/>
          <a:lstStyle>
            <a:lvl1pPr>
              <a:defRPr smtClean="0">
                <a:solidFill>
                  <a:srgbClr val="002060"/>
                </a:solidFill>
                <a:cs typeface="+mn-cs"/>
              </a:defRPr>
            </a:lvl1pPr>
          </a:lstStyle>
          <a:p>
            <a:pPr>
              <a:defRPr/>
            </a:pPr>
            <a:fld id="{14772D56-1836-4080-BE57-EE0BEB5DF75C}" type="datetime1">
              <a:rPr lang="en-US"/>
              <a:pPr>
                <a:defRPr/>
              </a:pPr>
              <a:t>5/22/2017</a:t>
            </a:fld>
            <a:endParaRPr lang="id-ID"/>
          </a:p>
        </p:txBody>
      </p:sp>
      <p:sp>
        <p:nvSpPr>
          <p:cNvPr id="14" name="Footer Placeholder 4"/>
          <p:cNvSpPr>
            <a:spLocks noGrp="1"/>
          </p:cNvSpPr>
          <p:nvPr>
            <p:ph type="ftr" sz="quarter" idx="11"/>
          </p:nvPr>
        </p:nvSpPr>
        <p:spPr/>
        <p:txBody>
          <a:bodyPr/>
          <a:lstStyle>
            <a:lvl1pPr>
              <a:defRPr>
                <a:solidFill>
                  <a:srgbClr val="002060"/>
                </a:solidFill>
                <a:cs typeface="+mn-cs"/>
              </a:defRPr>
            </a:lvl1pPr>
          </a:lstStyle>
          <a:p>
            <a:pPr>
              <a:defRPr/>
            </a:pPr>
            <a:endParaRPr lang="id-ID"/>
          </a:p>
        </p:txBody>
      </p:sp>
      <p:sp>
        <p:nvSpPr>
          <p:cNvPr id="16" name="Slide Number Placeholder 5"/>
          <p:cNvSpPr>
            <a:spLocks noGrp="1"/>
          </p:cNvSpPr>
          <p:nvPr>
            <p:ph type="sldNum" sz="quarter" idx="12"/>
          </p:nvPr>
        </p:nvSpPr>
        <p:spPr>
          <a:xfrm>
            <a:off x="9301163" y="6356350"/>
            <a:ext cx="2844800" cy="365125"/>
          </a:xfrm>
        </p:spPr>
        <p:txBody>
          <a:bodyPr/>
          <a:lstStyle>
            <a:lvl1pPr>
              <a:defRPr>
                <a:solidFill>
                  <a:srgbClr val="002060"/>
                </a:solidFill>
              </a:defRPr>
            </a:lvl1pPr>
          </a:lstStyle>
          <a:p>
            <a:fld id="{D535680F-6C66-4602-B9FC-BF3C13A50046}" type="slidenum">
              <a:rPr lang="id-ID" altLang="en-US"/>
              <a:pPr/>
              <a:t>‹#›</a:t>
            </a:fld>
            <a:endParaRPr lang="id-ID" altLang="en-US"/>
          </a:p>
        </p:txBody>
      </p:sp>
    </p:spTree>
    <p:extLst>
      <p:ext uri="{BB962C8B-B14F-4D97-AF65-F5344CB8AC3E}">
        <p14:creationId xmlns:p14="http://schemas.microsoft.com/office/powerpoint/2010/main" val="3150574173"/>
      </p:ext>
    </p:extLst>
  </p:cSld>
  <p:clrMapOvr>
    <a:masterClrMapping/>
  </p:clrMapOvr>
  <p:transition spd="slow"/>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9213" y="577850"/>
            <a:ext cx="1249363" cy="277813"/>
          </a:xfrm>
          <a:prstGeom prst="rect">
            <a:avLst/>
          </a:prstGeom>
          <a:noFill/>
          <a:ln>
            <a:noFill/>
          </a:ln>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r>
              <a:rPr lang="en-US" sz="600" b="1" smtClean="0">
                <a:solidFill>
                  <a:prstClr val="white"/>
                </a:solidFill>
                <a:latin typeface="Cambria" pitchFamily="18" charset="0"/>
                <a:ea typeface="ＭＳ Ｐゴシック" pitchFamily="34" charset="-128"/>
              </a:rPr>
              <a:t>KEMENTERIAN PPN/</a:t>
            </a:r>
          </a:p>
          <a:p>
            <a:pPr algn="ctr" eaLnBrk="1" fontAlgn="auto" hangingPunct="1">
              <a:spcBef>
                <a:spcPts val="0"/>
              </a:spcBef>
              <a:spcAft>
                <a:spcPts val="0"/>
              </a:spcAft>
              <a:defRPr/>
            </a:pPr>
            <a:r>
              <a:rPr lang="en-US" sz="600" b="1" smtClean="0">
                <a:solidFill>
                  <a:prstClr val="white"/>
                </a:solidFill>
                <a:latin typeface="Cambria" pitchFamily="18" charset="0"/>
                <a:ea typeface="ＭＳ Ｐゴシック" pitchFamily="34" charset="-128"/>
              </a:rPr>
              <a:t>BAPPENAS</a:t>
            </a:r>
          </a:p>
        </p:txBody>
      </p:sp>
      <p:grpSp>
        <p:nvGrpSpPr>
          <p:cNvPr id="5" name="Group 6"/>
          <p:cNvGrpSpPr>
            <a:grpSpLocks/>
          </p:cNvGrpSpPr>
          <p:nvPr userDrawn="1"/>
        </p:nvGrpSpPr>
        <p:grpSpPr bwMode="auto">
          <a:xfrm>
            <a:off x="0" y="285750"/>
            <a:ext cx="11715750" cy="6215063"/>
            <a:chOff x="0" y="285728"/>
            <a:chExt cx="8786842" cy="6215106"/>
          </a:xfrm>
        </p:grpSpPr>
        <p:sp>
          <p:nvSpPr>
            <p:cNvPr id="6" name="Rectangle 5"/>
            <p:cNvSpPr/>
            <p:nvPr userDrawn="1"/>
          </p:nvSpPr>
          <p:spPr>
            <a:xfrm>
              <a:off x="428626" y="1643050"/>
              <a:ext cx="8358216" cy="485778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solidFill>
                  <a:srgbClr val="FFFFFF"/>
                </a:solidFill>
                <a:ea typeface="MS PGothic" pitchFamily="34" charset="-128"/>
              </a:endParaRPr>
            </a:p>
            <a:p>
              <a:pPr algn="ctr" eaLnBrk="1" fontAlgn="auto" hangingPunct="1">
                <a:spcBef>
                  <a:spcPts val="0"/>
                </a:spcBef>
                <a:spcAft>
                  <a:spcPts val="0"/>
                </a:spcAft>
                <a:defRPr/>
              </a:pPr>
              <a:endParaRPr lang="id-ID">
                <a:solidFill>
                  <a:srgbClr val="FFFFFF"/>
                </a:solidFill>
                <a:ea typeface="MS PGothic" pitchFamily="34" charset="-128"/>
              </a:endParaRPr>
            </a:p>
            <a:p>
              <a:pPr algn="ctr" eaLnBrk="1" fontAlgn="auto" hangingPunct="1">
                <a:spcBef>
                  <a:spcPts val="0"/>
                </a:spcBef>
                <a:spcAft>
                  <a:spcPts val="0"/>
                </a:spcAft>
                <a:defRPr/>
              </a:pPr>
              <a:endParaRPr lang="id-ID">
                <a:solidFill>
                  <a:srgbClr val="FFFFFF"/>
                </a:solidFill>
                <a:ea typeface="MS PGothic" pitchFamily="34" charset="-128"/>
              </a:endParaRPr>
            </a:p>
            <a:p>
              <a:pPr algn="ctr" eaLnBrk="1" fontAlgn="auto" hangingPunct="1">
                <a:spcBef>
                  <a:spcPts val="0"/>
                </a:spcBef>
                <a:spcAft>
                  <a:spcPts val="0"/>
                </a:spcAft>
                <a:defRPr/>
              </a:pPr>
              <a:endParaRPr lang="id-ID">
                <a:solidFill>
                  <a:srgbClr val="FFFFFF"/>
                </a:solidFill>
                <a:ea typeface="MS PGothic" pitchFamily="34" charset="-128"/>
              </a:endParaRPr>
            </a:p>
            <a:p>
              <a:pPr algn="ctr" eaLnBrk="1" fontAlgn="auto" hangingPunct="1">
                <a:spcBef>
                  <a:spcPts val="0"/>
                </a:spcBef>
                <a:spcAft>
                  <a:spcPts val="0"/>
                </a:spcAft>
                <a:defRPr/>
              </a:pPr>
              <a:endParaRPr lang="id-ID">
                <a:solidFill>
                  <a:srgbClr val="FFFFFF"/>
                </a:solidFill>
                <a:ea typeface="MS PGothic" pitchFamily="34" charset="-128"/>
              </a:endParaRPr>
            </a:p>
            <a:p>
              <a:pPr algn="ctr" eaLnBrk="1" fontAlgn="auto" hangingPunct="1">
                <a:spcBef>
                  <a:spcPts val="0"/>
                </a:spcBef>
                <a:spcAft>
                  <a:spcPts val="0"/>
                </a:spcAft>
                <a:defRPr/>
              </a:pPr>
              <a:endParaRPr lang="id-ID">
                <a:solidFill>
                  <a:srgbClr val="FFFFFF"/>
                </a:solidFill>
                <a:ea typeface="MS PGothic" pitchFamily="34" charset="-128"/>
              </a:endParaRPr>
            </a:p>
            <a:p>
              <a:pPr algn="ctr" eaLnBrk="1" fontAlgn="auto" hangingPunct="1">
                <a:spcBef>
                  <a:spcPts val="0"/>
                </a:spcBef>
                <a:spcAft>
                  <a:spcPts val="0"/>
                </a:spcAft>
                <a:defRPr/>
              </a:pPr>
              <a:endParaRPr lang="id-ID">
                <a:solidFill>
                  <a:srgbClr val="FFFFFF"/>
                </a:solidFill>
                <a:ea typeface="MS PGothic" pitchFamily="34" charset="-128"/>
              </a:endParaRPr>
            </a:p>
            <a:p>
              <a:pPr algn="ctr" eaLnBrk="1" fontAlgn="auto" hangingPunct="1">
                <a:spcBef>
                  <a:spcPts val="0"/>
                </a:spcBef>
                <a:spcAft>
                  <a:spcPts val="0"/>
                </a:spcAft>
                <a:defRPr/>
              </a:pPr>
              <a:endParaRPr lang="id-ID">
                <a:solidFill>
                  <a:srgbClr val="FFFFFF"/>
                </a:solidFill>
                <a:ea typeface="MS PGothic" pitchFamily="34" charset="-128"/>
              </a:endParaRPr>
            </a:p>
            <a:p>
              <a:pPr algn="ctr" eaLnBrk="1" fontAlgn="auto" hangingPunct="1">
                <a:spcBef>
                  <a:spcPts val="0"/>
                </a:spcBef>
                <a:spcAft>
                  <a:spcPts val="0"/>
                </a:spcAft>
                <a:defRPr/>
              </a:pPr>
              <a:endParaRPr lang="id-ID">
                <a:solidFill>
                  <a:srgbClr val="FFFFFF"/>
                </a:solidFill>
                <a:ea typeface="MS PGothic" pitchFamily="34" charset="-128"/>
              </a:endParaRPr>
            </a:p>
            <a:p>
              <a:pPr algn="ctr" eaLnBrk="1" fontAlgn="auto" hangingPunct="1">
                <a:spcBef>
                  <a:spcPts val="0"/>
                </a:spcBef>
                <a:spcAft>
                  <a:spcPts val="0"/>
                </a:spcAft>
                <a:defRPr/>
              </a:pPr>
              <a:endParaRPr lang="id-ID">
                <a:solidFill>
                  <a:srgbClr val="FFFFFF"/>
                </a:solidFill>
                <a:ea typeface="MS PGothic" pitchFamily="34" charset="-128"/>
              </a:endParaRPr>
            </a:p>
            <a:p>
              <a:pPr algn="ctr" eaLnBrk="1" fontAlgn="auto" hangingPunct="1">
                <a:spcBef>
                  <a:spcPts val="0"/>
                </a:spcBef>
                <a:spcAft>
                  <a:spcPts val="0"/>
                </a:spcAft>
                <a:defRPr/>
              </a:pPr>
              <a:endParaRPr lang="id-ID">
                <a:solidFill>
                  <a:srgbClr val="FFFFFF"/>
                </a:solidFill>
                <a:ea typeface="MS PGothic" pitchFamily="34" charset="-128"/>
              </a:endParaRPr>
            </a:p>
            <a:p>
              <a:pPr algn="ctr" eaLnBrk="1" fontAlgn="auto" hangingPunct="1">
                <a:spcBef>
                  <a:spcPts val="0"/>
                </a:spcBef>
                <a:spcAft>
                  <a:spcPts val="0"/>
                </a:spcAft>
                <a:defRPr/>
              </a:pPr>
              <a:endParaRPr lang="id-ID">
                <a:solidFill>
                  <a:srgbClr val="FFFFFF"/>
                </a:solidFill>
                <a:ea typeface="MS PGothic" pitchFamily="34" charset="-128"/>
              </a:endParaRPr>
            </a:p>
            <a:p>
              <a:pPr algn="ctr" eaLnBrk="1" fontAlgn="auto" hangingPunct="1">
                <a:spcBef>
                  <a:spcPts val="0"/>
                </a:spcBef>
                <a:spcAft>
                  <a:spcPts val="0"/>
                </a:spcAft>
                <a:defRPr/>
              </a:pPr>
              <a:endParaRPr lang="id-ID">
                <a:solidFill>
                  <a:srgbClr val="FFFFFF"/>
                </a:solidFill>
                <a:ea typeface="MS PGothic" pitchFamily="34" charset="-128"/>
              </a:endParaRPr>
            </a:p>
            <a:p>
              <a:pPr algn="ctr" eaLnBrk="1" fontAlgn="auto" hangingPunct="1">
                <a:spcBef>
                  <a:spcPts val="0"/>
                </a:spcBef>
                <a:spcAft>
                  <a:spcPts val="0"/>
                </a:spcAft>
                <a:defRPr/>
              </a:pPr>
              <a:endParaRPr lang="id-ID">
                <a:solidFill>
                  <a:srgbClr val="FFFFFF"/>
                </a:solidFill>
                <a:ea typeface="MS PGothic" pitchFamily="34" charset="-128"/>
              </a:endParaRPr>
            </a:p>
            <a:p>
              <a:pPr algn="ctr" eaLnBrk="1" fontAlgn="auto" hangingPunct="1">
                <a:spcBef>
                  <a:spcPts val="0"/>
                </a:spcBef>
                <a:spcAft>
                  <a:spcPts val="0"/>
                </a:spcAft>
                <a:defRPr/>
              </a:pPr>
              <a:endParaRPr lang="id-ID">
                <a:solidFill>
                  <a:srgbClr val="FFFFFF"/>
                </a:solidFill>
                <a:ea typeface="MS PGothic" pitchFamily="34" charset="-128"/>
              </a:endParaRPr>
            </a:p>
            <a:p>
              <a:pPr algn="ctr" eaLnBrk="1" fontAlgn="auto" hangingPunct="1">
                <a:spcBef>
                  <a:spcPts val="0"/>
                </a:spcBef>
                <a:spcAft>
                  <a:spcPts val="0"/>
                </a:spcAft>
                <a:defRPr/>
              </a:pPr>
              <a:endParaRPr lang="id-ID">
                <a:solidFill>
                  <a:srgbClr val="FFFFFF"/>
                </a:solidFill>
                <a:ea typeface="MS PGothic" pitchFamily="34" charset="-128"/>
              </a:endParaRPr>
            </a:p>
            <a:p>
              <a:pPr algn="ctr" eaLnBrk="1" fontAlgn="auto" hangingPunct="1">
                <a:spcBef>
                  <a:spcPts val="0"/>
                </a:spcBef>
                <a:spcAft>
                  <a:spcPts val="0"/>
                </a:spcAft>
                <a:defRPr/>
              </a:pPr>
              <a:endParaRPr lang="id-ID" sz="1000">
                <a:solidFill>
                  <a:srgbClr val="FFFFFF"/>
                </a:solidFill>
                <a:ea typeface="MS PGothic" pitchFamily="34" charset="-128"/>
              </a:endParaRPr>
            </a:p>
          </p:txBody>
        </p:sp>
        <p:sp>
          <p:nvSpPr>
            <p:cNvPr id="7" name="Rectangle 6"/>
            <p:cNvSpPr/>
            <p:nvPr userDrawn="1"/>
          </p:nvSpPr>
          <p:spPr>
            <a:xfrm>
              <a:off x="428626" y="285728"/>
              <a:ext cx="8358216" cy="1143008"/>
            </a:xfrm>
            <a:prstGeom prst="rect">
              <a:avLst/>
            </a:prstGeom>
            <a:solidFill>
              <a:srgbClr val="09367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sz="3200" b="1">
                <a:solidFill>
                  <a:prstClr val="white"/>
                </a:solidFill>
                <a:ea typeface="MS PGothic" pitchFamily="34" charset="-128"/>
              </a:endParaRPr>
            </a:p>
          </p:txBody>
        </p:sp>
        <p:sp>
          <p:nvSpPr>
            <p:cNvPr id="8" name="Rectangle 7"/>
            <p:cNvSpPr/>
            <p:nvPr userDrawn="1"/>
          </p:nvSpPr>
          <p:spPr>
            <a:xfrm>
              <a:off x="428626" y="1489061"/>
              <a:ext cx="8358216" cy="107951"/>
            </a:xfrm>
            <a:prstGeom prst="rect">
              <a:avLst/>
            </a:prstGeom>
            <a:solidFill>
              <a:srgbClr val="09367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solidFill>
                  <a:srgbClr val="FFFFFF"/>
                </a:solidFill>
                <a:ea typeface="MS PGothic" pitchFamily="34" charset="-128"/>
              </a:endParaRPr>
            </a:p>
          </p:txBody>
        </p:sp>
        <p:sp>
          <p:nvSpPr>
            <p:cNvPr id="9" name="Rounded Rectangle 8"/>
            <p:cNvSpPr/>
            <p:nvPr userDrawn="1"/>
          </p:nvSpPr>
          <p:spPr>
            <a:xfrm>
              <a:off x="142875" y="1643050"/>
              <a:ext cx="8429653" cy="4500593"/>
            </a:xfrm>
            <a:prstGeom prst="roundRect">
              <a:avLst>
                <a:gd name="adj" fmla="val 15368"/>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solidFill>
                  <a:srgbClr val="FFFFFF"/>
                </a:solidFill>
                <a:ea typeface="MS PGothic" pitchFamily="34" charset="-128"/>
              </a:endParaRPr>
            </a:p>
          </p:txBody>
        </p:sp>
        <p:sp>
          <p:nvSpPr>
            <p:cNvPr id="10" name="Rectangle 9"/>
            <p:cNvSpPr/>
            <p:nvPr userDrawn="1"/>
          </p:nvSpPr>
          <p:spPr>
            <a:xfrm>
              <a:off x="0" y="1643050"/>
              <a:ext cx="8072465" cy="4511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solidFill>
                  <a:srgbClr val="FFFFFF"/>
                </a:solidFill>
                <a:ea typeface="MS PGothic" pitchFamily="34" charset="-128"/>
              </a:endParaRPr>
            </a:p>
          </p:txBody>
        </p:sp>
      </p:grpSp>
      <p:pic>
        <p:nvPicPr>
          <p:cNvPr id="11" name="Picture 2" descr="D:\BAPPENAS (Design)\BAPPENAS.WEB\garuda.png"/>
          <p:cNvPicPr>
            <a:picLocks noChangeAspect="1" noChangeArrowheads="1"/>
          </p:cNvPicPr>
          <p:nvPr userDrawn="1"/>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842963" y="384175"/>
            <a:ext cx="809625" cy="660400"/>
          </a:xfrm>
          <a:prstGeom prst="rect">
            <a:avLst/>
          </a:prstGeom>
          <a:noFill/>
          <a:ln>
            <a:noFill/>
          </a:ln>
          <a:effectLst>
            <a:outerShdw dist="38100" dir="5400000" algn="t"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userDrawn="1"/>
        </p:nvSpPr>
        <p:spPr>
          <a:xfrm>
            <a:off x="547688" y="1079500"/>
            <a:ext cx="1422400" cy="312738"/>
          </a:xfrm>
          <a:prstGeom prst="rect">
            <a:avLst/>
          </a:prstGeom>
          <a:noFill/>
        </p:spPr>
        <p:txBody>
          <a:bodyPr>
            <a:spAutoFit/>
          </a:bodyPr>
          <a:lstStyle/>
          <a:p>
            <a:pPr algn="ctr" eaLnBrk="1" fontAlgn="auto" hangingPunct="1">
              <a:spcBef>
                <a:spcPts val="0"/>
              </a:spcBef>
              <a:spcAft>
                <a:spcPts val="0"/>
              </a:spcAft>
              <a:defRPr/>
            </a:pPr>
            <a:r>
              <a:rPr lang="en-US" sz="700" b="1">
                <a:solidFill>
                  <a:prstClr val="white"/>
                </a:solidFill>
                <a:effectLst>
                  <a:outerShdw blurRad="38100" dist="38100" dir="2700000" algn="tl">
                    <a:srgbClr val="C0C0C0"/>
                  </a:outerShdw>
                </a:effectLst>
                <a:latin typeface="+mn-lt"/>
                <a:ea typeface="ＭＳ Ｐゴシック" pitchFamily="34" charset="-128"/>
                <a:cs typeface="Arial" charset="0"/>
              </a:rPr>
              <a:t>KEMENTERIAN PPN/</a:t>
            </a:r>
          </a:p>
          <a:p>
            <a:pPr algn="ctr" eaLnBrk="1" fontAlgn="auto" hangingPunct="1">
              <a:spcBef>
                <a:spcPts val="0"/>
              </a:spcBef>
              <a:spcAft>
                <a:spcPts val="0"/>
              </a:spcAft>
              <a:defRPr/>
            </a:pPr>
            <a:r>
              <a:rPr lang="en-US" sz="700" b="1">
                <a:solidFill>
                  <a:prstClr val="white"/>
                </a:solidFill>
                <a:effectLst>
                  <a:outerShdw blurRad="38100" dist="38100" dir="2700000" algn="tl">
                    <a:srgbClr val="C0C0C0"/>
                  </a:outerShdw>
                </a:effectLst>
                <a:latin typeface="+mn-lt"/>
                <a:ea typeface="ＭＳ Ｐゴシック" pitchFamily="34" charset="-128"/>
                <a:cs typeface="Arial" charset="0"/>
              </a:rPr>
              <a:t>BAPPENAS</a:t>
            </a: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Date Placeholder 3"/>
          <p:cNvSpPr>
            <a:spLocks noGrp="1"/>
          </p:cNvSpPr>
          <p:nvPr>
            <p:ph type="dt" sz="half" idx="10"/>
          </p:nvPr>
        </p:nvSpPr>
        <p:spPr/>
        <p:txBody>
          <a:bodyPr/>
          <a:lstStyle>
            <a:lvl1pPr>
              <a:defRPr smtClean="0">
                <a:cs typeface="+mn-cs"/>
              </a:defRPr>
            </a:lvl1pPr>
          </a:lstStyle>
          <a:p>
            <a:pPr>
              <a:defRPr/>
            </a:pPr>
            <a:fld id="{5CB94CFA-A6EC-4134-B283-DCB9ECFCD19B}" type="datetime1">
              <a:rPr lang="en-US"/>
              <a:pPr>
                <a:defRPr/>
              </a:pPr>
              <a:t>5/22/2017</a:t>
            </a:fld>
            <a:endParaRPr lang="en-US"/>
          </a:p>
        </p:txBody>
      </p:sp>
      <p:sp>
        <p:nvSpPr>
          <p:cNvPr id="14" name="Footer Placeholder 4"/>
          <p:cNvSpPr>
            <a:spLocks noGrp="1"/>
          </p:cNvSpPr>
          <p:nvPr>
            <p:ph type="ftr" sz="quarter" idx="11"/>
          </p:nvPr>
        </p:nvSpPr>
        <p:spPr/>
        <p:txBody>
          <a:bodyPr/>
          <a:lstStyle>
            <a:lvl1pPr>
              <a:defRPr>
                <a:cs typeface="+mn-cs"/>
              </a:defRPr>
            </a:lvl1pPr>
          </a:lstStyle>
          <a:p>
            <a:pPr>
              <a:defRPr/>
            </a:pPr>
            <a:endParaRPr lang="en-US"/>
          </a:p>
        </p:txBody>
      </p:sp>
      <p:sp>
        <p:nvSpPr>
          <p:cNvPr id="15" name="Slide Number Placeholder 5"/>
          <p:cNvSpPr>
            <a:spLocks noGrp="1"/>
          </p:cNvSpPr>
          <p:nvPr>
            <p:ph type="sldNum" sz="quarter" idx="12"/>
          </p:nvPr>
        </p:nvSpPr>
        <p:spPr/>
        <p:txBody>
          <a:bodyPr/>
          <a:lstStyle>
            <a:lvl1pPr>
              <a:defRPr/>
            </a:lvl1pPr>
          </a:lstStyle>
          <a:p>
            <a:fld id="{D8DC061B-ACE1-4446-8B94-5B860F9D884F}" type="slidenum">
              <a:rPr lang="en-US" altLang="en-US"/>
              <a:pPr/>
              <a:t>‹#›</a:t>
            </a:fld>
            <a:endParaRPr lang="en-US" altLang="en-US"/>
          </a:p>
        </p:txBody>
      </p:sp>
    </p:spTree>
    <p:extLst>
      <p:ext uri="{BB962C8B-B14F-4D97-AF65-F5344CB8AC3E}">
        <p14:creationId xmlns:p14="http://schemas.microsoft.com/office/powerpoint/2010/main" val="516836022"/>
      </p:ext>
    </p:extLst>
  </p:cSld>
  <p:clrMapOvr>
    <a:masterClrMapping/>
  </p:clrMapOvr>
  <p:transition spd="slow"/>
</p:sldLayout>
</file>

<file path=ppt/slideLayouts/slideLayout134.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4" name="Picture 6" descr="E:\Yanuar\Dropbox\Kerjaan\ppt_template_bappenas_newLogo\logo_Bappenas-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0" y="101600"/>
            <a:ext cx="8432800" cy="248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82400" y="0"/>
            <a:ext cx="6096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p:cNvSpPr>
          <p:nvPr userDrawn="1"/>
        </p:nvSpPr>
        <p:spPr bwMode="auto">
          <a:xfrm>
            <a:off x="11410950" y="6302375"/>
            <a:ext cx="711200" cy="51117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lIns="0" tIns="0" rIns="0" bIns="0"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fld id="{CBAF1CD9-5BDF-4F70-9A9A-8EFD4240FF6E}" type="slidenum">
              <a:rPr lang="en-US" altLang="en-US" sz="1400">
                <a:solidFill>
                  <a:srgbClr val="000000"/>
                </a:solidFill>
                <a:ea typeface="Calibri" pitchFamily="34" charset="0"/>
                <a:cs typeface="Calibri" pitchFamily="34" charset="0"/>
              </a:rPr>
              <a:pPr algn="ctr" eaLnBrk="1" hangingPunct="1"/>
              <a:t>‹#›</a:t>
            </a:fld>
            <a:endParaRPr lang="en-US" altLang="en-US" sz="1400">
              <a:solidFill>
                <a:srgbClr val="000000"/>
              </a:solidFill>
              <a:ea typeface="Calibri" pitchFamily="34" charset="0"/>
              <a:cs typeface="Calibri" pitchFamily="34" charset="0"/>
            </a:endParaRPr>
          </a:p>
        </p:txBody>
      </p:sp>
      <p:sp>
        <p:nvSpPr>
          <p:cNvPr id="2" name="Title 1"/>
          <p:cNvSpPr>
            <a:spLocks noGrp="1"/>
          </p:cNvSpPr>
          <p:nvPr>
            <p:ph type="title"/>
          </p:nvPr>
        </p:nvSpPr>
        <p:spPr>
          <a:xfrm>
            <a:off x="1930400" y="3124205"/>
            <a:ext cx="9448800"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1930400" y="4499037"/>
            <a:ext cx="9448800" cy="977899"/>
          </a:xfrm>
        </p:spPr>
        <p:txBody>
          <a:bodyPr/>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10"/>
          </p:nvPr>
        </p:nvSpPr>
        <p:spPr>
          <a:xfrm>
            <a:off x="7315200" y="6340475"/>
            <a:ext cx="4165600" cy="365125"/>
          </a:xfrm>
        </p:spPr>
        <p:txBody>
          <a:bodyPr/>
          <a:lstStyle>
            <a:lvl1pPr>
              <a:defRPr smtClean="0">
                <a:cs typeface="+mn-cs"/>
              </a:defRPr>
            </a:lvl1pPr>
          </a:lstStyle>
          <a:p>
            <a:pPr>
              <a:defRPr/>
            </a:pPr>
            <a:fld id="{C8AA2BF2-D6BD-4A12-88BF-948BC95F6BCE}" type="datetime1">
              <a:rPr lang="en-US"/>
              <a:pPr>
                <a:defRPr/>
              </a:pPr>
              <a:t>5/22/2017</a:t>
            </a:fld>
            <a:endParaRPr lang="en-US"/>
          </a:p>
        </p:txBody>
      </p:sp>
      <p:sp>
        <p:nvSpPr>
          <p:cNvPr id="8" name="Footer Placeholder 4"/>
          <p:cNvSpPr>
            <a:spLocks noGrp="1"/>
          </p:cNvSpPr>
          <p:nvPr>
            <p:ph type="ftr" sz="quarter" idx="11"/>
          </p:nvPr>
        </p:nvSpPr>
        <p:spPr>
          <a:xfrm>
            <a:off x="914400" y="6324600"/>
            <a:ext cx="4775200" cy="365125"/>
          </a:xfrm>
        </p:spPr>
        <p:txBody>
          <a:bodyPr/>
          <a:lstStyle>
            <a:lvl1pPr>
              <a:defRPr>
                <a:solidFill>
                  <a:srgbClr val="000000"/>
                </a:solidFill>
                <a:cs typeface="+mn-cs"/>
              </a:defRPr>
            </a:lvl1pPr>
          </a:lstStyle>
          <a:p>
            <a:pPr>
              <a:defRPr/>
            </a:pPr>
            <a:endParaRPr lang="en-US"/>
          </a:p>
        </p:txBody>
      </p:sp>
    </p:spTree>
    <p:extLst>
      <p:ext uri="{BB962C8B-B14F-4D97-AF65-F5344CB8AC3E}">
        <p14:creationId xmlns:p14="http://schemas.microsoft.com/office/powerpoint/2010/main" val="1151856050"/>
      </p:ext>
    </p:extLst>
  </p:cSld>
  <p:clrMapOvr>
    <a:masterClrMapping/>
  </p:clrMapOvr>
  <p:transition spd="slow"/>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203200" y="152400"/>
            <a:ext cx="11777663" cy="6546850"/>
          </a:xfrm>
          <a:prstGeom prst="rect">
            <a:avLst/>
          </a:prstGeom>
          <a:noFill/>
          <a:ln w="571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endParaRPr lang="en-US" altLang="en-US">
              <a:solidFill>
                <a:srgbClr val="000000"/>
              </a:solidFill>
              <a:cs typeface="Arial" pitchFamily="34" charset="0"/>
            </a:endParaRPr>
          </a:p>
        </p:txBody>
      </p:sp>
      <p:sp>
        <p:nvSpPr>
          <p:cNvPr id="3" name="Date Placeholder 27"/>
          <p:cNvSpPr>
            <a:spLocks noGrp="1"/>
          </p:cNvSpPr>
          <p:nvPr>
            <p:ph type="dt" sz="half" idx="10"/>
          </p:nvPr>
        </p:nvSpPr>
        <p:spPr>
          <a:xfrm>
            <a:off x="7721600" y="6405563"/>
            <a:ext cx="4059238" cy="365125"/>
          </a:xfrm>
        </p:spPr>
        <p:txBody>
          <a:bodyPr anchor="t"/>
          <a:lstStyle>
            <a:lvl1pPr>
              <a:defRPr smtClean="0">
                <a:cs typeface="+mn-cs"/>
              </a:defRPr>
            </a:lvl1pPr>
          </a:lstStyle>
          <a:p>
            <a:pPr>
              <a:defRPr/>
            </a:pPr>
            <a:fld id="{B5F210C8-EEF0-4511-8D00-711CC1993585}" type="datetime1">
              <a:rPr lang="en-US"/>
              <a:pPr>
                <a:defRPr/>
              </a:pPr>
              <a:t>5/22/2017</a:t>
            </a:fld>
            <a:endParaRPr lang="en-US"/>
          </a:p>
        </p:txBody>
      </p:sp>
    </p:spTree>
    <p:extLst>
      <p:ext uri="{BB962C8B-B14F-4D97-AF65-F5344CB8AC3E}">
        <p14:creationId xmlns:p14="http://schemas.microsoft.com/office/powerpoint/2010/main" val="1379536942"/>
      </p:ext>
    </p:extLst>
  </p:cSld>
  <p:clrMapOvr>
    <a:overrideClrMapping bg1="lt1" tx1="dk1" bg2="lt2" tx2="dk2" accent1="accent1" accent2="accent2" accent3="accent3" accent4="accent4" accent5="accent5" accent6="accent6" hlink="hlink" folHlink="folHlink"/>
  </p:clrMapOvr>
  <p:transition spd="slow"/>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3" name="Rectangle 6"/>
          <p:cNvSpPr>
            <a:spLocks noChangeArrowheads="1"/>
          </p:cNvSpPr>
          <p:nvPr userDrawn="1"/>
        </p:nvSpPr>
        <p:spPr bwMode="auto">
          <a:xfrm>
            <a:off x="0" y="2928938"/>
            <a:ext cx="12192000" cy="1571625"/>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dist="20000" dir="5400000" rotWithShape="0">
              <a:srgbClr val="808080">
                <a:alpha val="37999"/>
              </a:srgbClr>
            </a:outerShdw>
          </a:effec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en-US" altLang="en-US">
              <a:solidFill>
                <a:srgbClr val="000000"/>
              </a:solidFill>
              <a:ea typeface="MS PGothic" pitchFamily="34" charset="-128"/>
              <a:cs typeface="Arial" pitchFamily="34" charset="0"/>
            </a:endParaRPr>
          </a:p>
        </p:txBody>
      </p:sp>
      <p:pic>
        <p:nvPicPr>
          <p:cNvPr id="4" name="Picture 7" descr="logo_Bappenas-0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8500" y="1000125"/>
            <a:ext cx="5238750"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a:xfrm>
            <a:off x="190500" y="3038475"/>
            <a:ext cx="527050" cy="395288"/>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6" name="Rectangle 5"/>
          <p:cNvSpPr/>
          <p:nvPr userDrawn="1"/>
        </p:nvSpPr>
        <p:spPr>
          <a:xfrm>
            <a:off x="184150" y="3479800"/>
            <a:ext cx="527050" cy="395288"/>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7" name="Rectangle 6"/>
          <p:cNvSpPr/>
          <p:nvPr userDrawn="1"/>
        </p:nvSpPr>
        <p:spPr>
          <a:xfrm>
            <a:off x="184150" y="3929063"/>
            <a:ext cx="527050" cy="395287"/>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2" name="Title 1"/>
          <p:cNvSpPr>
            <a:spLocks noGrp="1"/>
          </p:cNvSpPr>
          <p:nvPr>
            <p:ph type="title"/>
          </p:nvPr>
        </p:nvSpPr>
        <p:spPr>
          <a:xfrm>
            <a:off x="2381224" y="3000376"/>
            <a:ext cx="9525067" cy="1362075"/>
          </a:xfrm>
        </p:spPr>
        <p:txBody>
          <a:bodyPr anchor="t"/>
          <a:lstStyle>
            <a:lvl1pPr algn="l">
              <a:defRPr sz="4000" b="1" cap="all"/>
            </a:lvl1pPr>
          </a:lstStyle>
          <a:p>
            <a:r>
              <a:rPr lang="en-US" smtClean="0"/>
              <a:t>Click to edit Master title style</a:t>
            </a:r>
            <a:endParaRPr lang="en-US" dirty="0"/>
          </a:p>
        </p:txBody>
      </p:sp>
      <p:sp>
        <p:nvSpPr>
          <p:cNvPr id="8" name="Date Placeholder 3"/>
          <p:cNvSpPr>
            <a:spLocks noGrp="1"/>
          </p:cNvSpPr>
          <p:nvPr>
            <p:ph type="dt" sz="half" idx="10"/>
          </p:nvPr>
        </p:nvSpPr>
        <p:spPr/>
        <p:txBody>
          <a:bodyPr/>
          <a:lstStyle>
            <a:lvl1pPr>
              <a:defRPr>
                <a:cs typeface="+mn-cs"/>
              </a:defRPr>
            </a:lvl1pPr>
          </a:lstStyle>
          <a:p>
            <a:pPr>
              <a:defRPr/>
            </a:pPr>
            <a:fld id="{3F44E910-E262-4268-9A7E-A8C10DD6C34C}" type="datetime1">
              <a:rPr lang="en-US"/>
              <a:pPr>
                <a:defRPr/>
              </a:pPr>
              <a:t>5/22/2017</a:t>
            </a:fld>
            <a:endParaRPr lang="en-US"/>
          </a:p>
        </p:txBody>
      </p:sp>
      <p:sp>
        <p:nvSpPr>
          <p:cNvPr id="9" name="Footer Placeholder 4"/>
          <p:cNvSpPr>
            <a:spLocks noGrp="1"/>
          </p:cNvSpPr>
          <p:nvPr>
            <p:ph type="ftr" sz="quarter" idx="11"/>
          </p:nvPr>
        </p:nvSpPr>
        <p:spPr/>
        <p:txBody>
          <a:bodyPr/>
          <a:lstStyle>
            <a:lvl1pPr>
              <a:defRPr>
                <a:cs typeface="+mn-cs"/>
              </a:defRPr>
            </a:lvl1pPr>
          </a:lstStyle>
          <a:p>
            <a:pPr>
              <a:defRPr/>
            </a:pPr>
            <a:endParaRPr lang="en-US"/>
          </a:p>
        </p:txBody>
      </p:sp>
      <p:sp>
        <p:nvSpPr>
          <p:cNvPr id="10" name="Slide Number Placeholder 5"/>
          <p:cNvSpPr>
            <a:spLocks noGrp="1"/>
          </p:cNvSpPr>
          <p:nvPr>
            <p:ph type="sldNum" sz="quarter" idx="12"/>
          </p:nvPr>
        </p:nvSpPr>
        <p:spPr/>
        <p:txBody>
          <a:bodyPr/>
          <a:lstStyle>
            <a:lvl1pPr>
              <a:defRPr/>
            </a:lvl1pPr>
          </a:lstStyle>
          <a:p>
            <a:fld id="{CA6103E4-70EE-4A6F-9626-F092E77A834B}" type="slidenum">
              <a:rPr lang="en-US" altLang="en-US"/>
              <a:pPr/>
              <a:t>‹#›</a:t>
            </a:fld>
            <a:endParaRPr lang="en-US" altLang="en-US"/>
          </a:p>
        </p:txBody>
      </p:sp>
    </p:spTree>
    <p:extLst>
      <p:ext uri="{BB962C8B-B14F-4D97-AF65-F5344CB8AC3E}">
        <p14:creationId xmlns:p14="http://schemas.microsoft.com/office/powerpoint/2010/main" val="2780700864"/>
      </p:ext>
    </p:extLst>
  </p:cSld>
  <p:clrMapOvr>
    <a:masterClrMapping/>
  </p:clrMapOvr>
  <p:transition>
    <p:wipe dir="d"/>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descr="E:\Yanuar\Dropbox\Kerjaan\ppt_template_bappenas_newLogo\gradient-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00813"/>
            <a:ext cx="1219200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17"/>
          <p:cNvGrpSpPr>
            <a:grpSpLocks/>
          </p:cNvGrpSpPr>
          <p:nvPr/>
        </p:nvGrpSpPr>
        <p:grpSpPr bwMode="auto">
          <a:xfrm>
            <a:off x="1809750" y="5346700"/>
            <a:ext cx="8477250" cy="1285875"/>
            <a:chOff x="519065" y="4866254"/>
            <a:chExt cx="6570549" cy="1270856"/>
          </a:xfrm>
        </p:grpSpPr>
        <p:pic>
          <p:nvPicPr>
            <p:cNvPr id="6" name="Picture 5" descr="61112_jembatan_suramadu.jpg"/>
            <p:cNvPicPr>
              <a:picLocks noChangeAspect="1"/>
            </p:cNvPicPr>
            <p:nvPr/>
          </p:nvPicPr>
          <p:blipFill>
            <a:blip r:embed="rId3" cstate="print"/>
            <a:srcRect/>
            <a:stretch>
              <a:fillRect/>
            </a:stretch>
          </p:blipFill>
          <p:spPr bwMode="auto">
            <a:xfrm>
              <a:off x="5429256" y="5072074"/>
              <a:ext cx="1660358" cy="10647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descr="bappenasjpg.jpg"/>
            <p:cNvPicPr>
              <a:picLocks noChangeAspect="1"/>
            </p:cNvPicPr>
            <p:nvPr/>
          </p:nvPicPr>
          <p:blipFill>
            <a:blip r:embed="rId4" cstate="print"/>
            <a:srcRect/>
            <a:stretch>
              <a:fillRect/>
            </a:stretch>
          </p:blipFill>
          <p:spPr bwMode="auto">
            <a:xfrm rot="21164296">
              <a:off x="519065" y="4954381"/>
              <a:ext cx="1764131" cy="10715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descr="pangan.jpg"/>
            <p:cNvPicPr>
              <a:picLocks noChangeAspect="1"/>
            </p:cNvPicPr>
            <p:nvPr/>
          </p:nvPicPr>
          <p:blipFill>
            <a:blip r:embed="rId5" cstate="print"/>
            <a:srcRect/>
            <a:stretch>
              <a:fillRect/>
            </a:stretch>
          </p:blipFill>
          <p:spPr bwMode="auto">
            <a:xfrm rot="277269">
              <a:off x="2183280" y="5069334"/>
              <a:ext cx="1748458" cy="10677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descr="pasar terapung.jpg"/>
            <p:cNvPicPr>
              <a:picLocks noChangeAspect="1"/>
            </p:cNvPicPr>
            <p:nvPr/>
          </p:nvPicPr>
          <p:blipFill>
            <a:blip r:embed="rId6" cstate="print"/>
            <a:srcRect/>
            <a:stretch>
              <a:fillRect/>
            </a:stretch>
          </p:blipFill>
          <p:spPr bwMode="auto">
            <a:xfrm rot="21294033">
              <a:off x="3758468" y="4866254"/>
              <a:ext cx="1846016" cy="10660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sp>
        <p:nvSpPr>
          <p:cNvPr id="10" name="Rectangle 9"/>
          <p:cNvSpPr/>
          <p:nvPr/>
        </p:nvSpPr>
        <p:spPr>
          <a:xfrm>
            <a:off x="10313988" y="66675"/>
            <a:ext cx="863600" cy="647700"/>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eaLnBrk="1" hangingPunct="1">
              <a:defRPr/>
            </a:pPr>
            <a:endParaRPr lang="en-US">
              <a:solidFill>
                <a:prstClr val="white"/>
              </a:solidFill>
            </a:endParaRPr>
          </a:p>
        </p:txBody>
      </p:sp>
      <p:sp>
        <p:nvSpPr>
          <p:cNvPr id="11" name="Rectangle 10"/>
          <p:cNvSpPr/>
          <p:nvPr/>
        </p:nvSpPr>
        <p:spPr>
          <a:xfrm>
            <a:off x="11233150" y="71438"/>
            <a:ext cx="863600" cy="647700"/>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eaLnBrk="1" hangingPunct="1">
              <a:defRPr/>
            </a:pPr>
            <a:endParaRPr lang="en-US">
              <a:solidFill>
                <a:prstClr val="white"/>
              </a:solidFill>
            </a:endParaRPr>
          </a:p>
        </p:txBody>
      </p:sp>
      <p:sp>
        <p:nvSpPr>
          <p:cNvPr id="12" name="Rectangle 11"/>
          <p:cNvSpPr/>
          <p:nvPr/>
        </p:nvSpPr>
        <p:spPr>
          <a:xfrm>
            <a:off x="11233150" y="754063"/>
            <a:ext cx="863600" cy="6477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prstClr val="white"/>
              </a:solidFill>
            </a:endParaRPr>
          </a:p>
        </p:txBody>
      </p:sp>
      <p:pic>
        <p:nvPicPr>
          <p:cNvPr id="13" name="Picture 3" descr="E:\Yanuar\Dropbox\Kerjaan\ppt_template_bappenas_newLogo\logo_Bappenas2-0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60913" y="0"/>
            <a:ext cx="2670175" cy="178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019175" y="71438"/>
            <a:ext cx="863600" cy="647700"/>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eaLnBrk="1" hangingPunct="1">
              <a:defRPr/>
            </a:pPr>
            <a:endParaRPr lang="en-US">
              <a:solidFill>
                <a:prstClr val="white"/>
              </a:solidFill>
            </a:endParaRPr>
          </a:p>
        </p:txBody>
      </p:sp>
      <p:sp>
        <p:nvSpPr>
          <p:cNvPr id="15" name="Rectangle 14"/>
          <p:cNvSpPr/>
          <p:nvPr/>
        </p:nvSpPr>
        <p:spPr>
          <a:xfrm>
            <a:off x="95250" y="74613"/>
            <a:ext cx="863600" cy="647700"/>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eaLnBrk="1" hangingPunct="1">
              <a:defRPr/>
            </a:pPr>
            <a:endParaRPr lang="en-US">
              <a:solidFill>
                <a:prstClr val="white"/>
              </a:solidFill>
            </a:endParaRPr>
          </a:p>
        </p:txBody>
      </p:sp>
      <p:sp>
        <p:nvSpPr>
          <p:cNvPr id="16" name="Rectangle 15"/>
          <p:cNvSpPr/>
          <p:nvPr/>
        </p:nvSpPr>
        <p:spPr>
          <a:xfrm>
            <a:off x="95250" y="757238"/>
            <a:ext cx="863600" cy="6477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prstClr val="white"/>
              </a:solidFill>
            </a:endParaRPr>
          </a:p>
        </p:txBody>
      </p:sp>
      <p:sp>
        <p:nvSpPr>
          <p:cNvPr id="2" name="Title 1"/>
          <p:cNvSpPr>
            <a:spLocks noGrp="1"/>
          </p:cNvSpPr>
          <p:nvPr>
            <p:ph type="ctrTitle"/>
          </p:nvPr>
        </p:nvSpPr>
        <p:spPr>
          <a:xfrm>
            <a:off x="1047715" y="2428868"/>
            <a:ext cx="10363200" cy="1214446"/>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defRPr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809720" y="4000504"/>
            <a:ext cx="8534400" cy="85725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7" name="Date Placeholder 3"/>
          <p:cNvSpPr>
            <a:spLocks noGrp="1"/>
          </p:cNvSpPr>
          <p:nvPr>
            <p:ph type="dt" sz="half" idx="10"/>
          </p:nvPr>
        </p:nvSpPr>
        <p:spPr/>
        <p:txBody>
          <a:bodyPr/>
          <a:lstStyle>
            <a:lvl1pPr>
              <a:defRPr/>
            </a:lvl1pPr>
          </a:lstStyle>
          <a:p>
            <a:pPr>
              <a:defRPr/>
            </a:pPr>
            <a:fld id="{FA5424BF-085F-4A01-96CD-22F39DC11DB0}" type="datetimeFigureOut">
              <a:rPr lang="id-ID"/>
              <a:pPr>
                <a:defRPr/>
              </a:pPr>
              <a:t>22/05/2017</a:t>
            </a:fld>
            <a:endParaRPr lang="id-ID"/>
          </a:p>
        </p:txBody>
      </p:sp>
      <p:sp>
        <p:nvSpPr>
          <p:cNvPr id="18" name="Footer Placeholder 4"/>
          <p:cNvSpPr>
            <a:spLocks noGrp="1"/>
          </p:cNvSpPr>
          <p:nvPr>
            <p:ph type="ftr" sz="quarter" idx="11"/>
          </p:nvPr>
        </p:nvSpPr>
        <p:spPr/>
        <p:txBody>
          <a:bodyPr/>
          <a:lstStyle>
            <a:lvl1pPr>
              <a:defRPr/>
            </a:lvl1pPr>
          </a:lstStyle>
          <a:p>
            <a:pPr>
              <a:defRPr/>
            </a:pPr>
            <a:endParaRPr lang="id-ID"/>
          </a:p>
        </p:txBody>
      </p:sp>
      <p:sp>
        <p:nvSpPr>
          <p:cNvPr id="19" name="Slide Number Placeholder 5"/>
          <p:cNvSpPr>
            <a:spLocks noGrp="1"/>
          </p:cNvSpPr>
          <p:nvPr>
            <p:ph type="sldNum" sz="quarter" idx="12"/>
          </p:nvPr>
        </p:nvSpPr>
        <p:spPr/>
        <p:txBody>
          <a:bodyPr/>
          <a:lstStyle>
            <a:lvl1pPr>
              <a:defRPr/>
            </a:lvl1pPr>
          </a:lstStyle>
          <a:p>
            <a:fld id="{C2C469FB-4243-412F-B118-006B19B4B537}" type="slidenum">
              <a:rPr lang="id-ID" altLang="en-US"/>
              <a:pPr/>
              <a:t>‹#›</a:t>
            </a:fld>
            <a:endParaRPr lang="id-ID" altLang="en-US"/>
          </a:p>
        </p:txBody>
      </p:sp>
    </p:spTree>
    <p:extLst>
      <p:ext uri="{BB962C8B-B14F-4D97-AF65-F5344CB8AC3E}">
        <p14:creationId xmlns:p14="http://schemas.microsoft.com/office/powerpoint/2010/main" val="3986325232"/>
      </p:ext>
    </p:extLst>
  </p:cSld>
  <p:clrMapOvr>
    <a:masterClrMapping/>
  </p:clrMapOvr>
  <p:transition>
    <p:wipe dir="d"/>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0" y="0"/>
            <a:ext cx="12192000" cy="1071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prstClr val="white"/>
              </a:solidFill>
            </a:endParaRPr>
          </a:p>
        </p:txBody>
      </p:sp>
      <p:pic>
        <p:nvPicPr>
          <p:cNvPr id="5" name="Picture 3" descr="E:\Yanuar\Dropbox\Kerjaan\ppt_template_bappenas_newLogo\logo_Bappenas2-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5" y="31750"/>
            <a:ext cx="12446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E:\Yanuar\Dropbox\Kerjaan\ppt_template_bappenas_newLogo\gradient-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92200"/>
            <a:ext cx="12192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rot="9088777">
            <a:off x="58738" y="1044575"/>
            <a:ext cx="338137" cy="252413"/>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eaLnBrk="1" hangingPunct="1">
              <a:defRPr/>
            </a:pPr>
            <a:endParaRPr lang="en-US">
              <a:solidFill>
                <a:prstClr val="white"/>
              </a:solidFill>
            </a:endParaRPr>
          </a:p>
        </p:txBody>
      </p:sp>
      <p:sp>
        <p:nvSpPr>
          <p:cNvPr id="8" name="Rectangle 7"/>
          <p:cNvSpPr/>
          <p:nvPr/>
        </p:nvSpPr>
        <p:spPr>
          <a:xfrm rot="9088777">
            <a:off x="346075" y="1044575"/>
            <a:ext cx="336550" cy="252413"/>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eaLnBrk="1" hangingPunct="1">
              <a:defRPr/>
            </a:pPr>
            <a:endParaRPr lang="en-US">
              <a:solidFill>
                <a:prstClr val="white"/>
              </a:solidFill>
            </a:endParaRPr>
          </a:p>
        </p:txBody>
      </p:sp>
      <p:sp>
        <p:nvSpPr>
          <p:cNvPr id="9" name="Rectangle 8"/>
          <p:cNvSpPr/>
          <p:nvPr/>
        </p:nvSpPr>
        <p:spPr>
          <a:xfrm rot="9088777">
            <a:off x="593725" y="1044575"/>
            <a:ext cx="338138" cy="25241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prstClr val="white"/>
              </a:solidFill>
            </a:endParaRPr>
          </a:p>
        </p:txBody>
      </p:sp>
      <p:sp>
        <p:nvSpPr>
          <p:cNvPr id="2" name="Title 1"/>
          <p:cNvSpPr>
            <a:spLocks noGrp="1"/>
          </p:cNvSpPr>
          <p:nvPr>
            <p:ph type="title"/>
          </p:nvPr>
        </p:nvSpPr>
        <p:spPr>
          <a:xfrm>
            <a:off x="1276356" y="71438"/>
            <a:ext cx="10248933" cy="928670"/>
          </a:xfrm>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10"/>
          </p:nvPr>
        </p:nvSpPr>
        <p:spPr/>
        <p:txBody>
          <a:bodyPr/>
          <a:lstStyle>
            <a:lvl1pPr>
              <a:defRPr/>
            </a:lvl1pPr>
          </a:lstStyle>
          <a:p>
            <a:pPr>
              <a:defRPr/>
            </a:pPr>
            <a:fld id="{00283CD3-AFA6-4BE6-B32E-C6D5C920738B}" type="datetimeFigureOut">
              <a:rPr lang="id-ID"/>
              <a:pPr>
                <a:defRPr/>
              </a:pPr>
              <a:t>22/05/2017</a:t>
            </a:fld>
            <a:endParaRPr lang="id-ID"/>
          </a:p>
        </p:txBody>
      </p:sp>
      <p:sp>
        <p:nvSpPr>
          <p:cNvPr id="11" name="Footer Placeholder 4"/>
          <p:cNvSpPr>
            <a:spLocks noGrp="1"/>
          </p:cNvSpPr>
          <p:nvPr>
            <p:ph type="ftr" sz="quarter" idx="11"/>
          </p:nvPr>
        </p:nvSpPr>
        <p:spPr/>
        <p:txBody>
          <a:bodyPr/>
          <a:lstStyle>
            <a:lvl1pPr>
              <a:defRPr/>
            </a:lvl1pPr>
          </a:lstStyle>
          <a:p>
            <a:pPr>
              <a:defRPr/>
            </a:pPr>
            <a:endParaRPr lang="id-ID"/>
          </a:p>
        </p:txBody>
      </p:sp>
      <p:sp>
        <p:nvSpPr>
          <p:cNvPr id="12" name="Slide Number Placeholder 5"/>
          <p:cNvSpPr>
            <a:spLocks noGrp="1"/>
          </p:cNvSpPr>
          <p:nvPr>
            <p:ph type="sldNum" sz="quarter" idx="12"/>
          </p:nvPr>
        </p:nvSpPr>
        <p:spPr/>
        <p:txBody>
          <a:bodyPr/>
          <a:lstStyle>
            <a:lvl1pPr>
              <a:defRPr/>
            </a:lvl1pPr>
          </a:lstStyle>
          <a:p>
            <a:fld id="{0C3D9F59-90D6-4618-AE5D-39EBB5F11EB5}" type="slidenum">
              <a:rPr lang="id-ID" altLang="en-US"/>
              <a:pPr/>
              <a:t>‹#›</a:t>
            </a:fld>
            <a:endParaRPr lang="id-ID" altLang="en-US"/>
          </a:p>
        </p:txBody>
      </p:sp>
    </p:spTree>
    <p:extLst>
      <p:ext uri="{BB962C8B-B14F-4D97-AF65-F5344CB8AC3E}">
        <p14:creationId xmlns:p14="http://schemas.microsoft.com/office/powerpoint/2010/main" val="1260999761"/>
      </p:ext>
    </p:extLst>
  </p:cSld>
  <p:clrMapOvr>
    <a:masterClrMapping/>
  </p:clrMapOvr>
  <p:transition>
    <p:wipe dir="d"/>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Rectangle 6"/>
          <p:cNvSpPr>
            <a:spLocks noChangeArrowheads="1"/>
          </p:cNvSpPr>
          <p:nvPr/>
        </p:nvSpPr>
        <p:spPr bwMode="auto">
          <a:xfrm>
            <a:off x="0" y="2928938"/>
            <a:ext cx="12192000" cy="1571625"/>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dist="20000" dir="5400000" rotWithShape="0">
              <a:srgbClr val="808080">
                <a:alpha val="37999"/>
              </a:srgbClr>
            </a:outerShdw>
          </a:effec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en-US" altLang="en-US">
              <a:solidFill>
                <a:srgbClr val="000000"/>
              </a:solidFill>
              <a:ea typeface="MS PGothic" pitchFamily="34" charset="-128"/>
            </a:endParaRPr>
          </a:p>
        </p:txBody>
      </p:sp>
      <p:pic>
        <p:nvPicPr>
          <p:cNvPr id="4" name="Picture 7" descr="logo_Bappenas-0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40088" y="1000125"/>
            <a:ext cx="5237162"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88913" y="3038475"/>
            <a:ext cx="530225" cy="395288"/>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eaLnBrk="1" hangingPunct="1">
              <a:defRPr/>
            </a:pPr>
            <a:endParaRPr lang="en-US">
              <a:solidFill>
                <a:prstClr val="white"/>
              </a:solidFill>
            </a:endParaRPr>
          </a:p>
        </p:txBody>
      </p:sp>
      <p:sp>
        <p:nvSpPr>
          <p:cNvPr id="6" name="Rectangle 5"/>
          <p:cNvSpPr/>
          <p:nvPr/>
        </p:nvSpPr>
        <p:spPr>
          <a:xfrm>
            <a:off x="184150" y="3479800"/>
            <a:ext cx="527050" cy="395288"/>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eaLnBrk="1" hangingPunct="1">
              <a:defRPr/>
            </a:pPr>
            <a:endParaRPr lang="en-US">
              <a:solidFill>
                <a:prstClr val="white"/>
              </a:solidFill>
            </a:endParaRPr>
          </a:p>
        </p:txBody>
      </p:sp>
      <p:sp>
        <p:nvSpPr>
          <p:cNvPr id="7" name="Rectangle 6"/>
          <p:cNvSpPr/>
          <p:nvPr/>
        </p:nvSpPr>
        <p:spPr>
          <a:xfrm>
            <a:off x="184150" y="3929063"/>
            <a:ext cx="527050" cy="395287"/>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prstClr val="white"/>
              </a:solidFill>
            </a:endParaRPr>
          </a:p>
        </p:txBody>
      </p:sp>
      <p:sp>
        <p:nvSpPr>
          <p:cNvPr id="2" name="Title 1"/>
          <p:cNvSpPr>
            <a:spLocks noGrp="1"/>
          </p:cNvSpPr>
          <p:nvPr>
            <p:ph type="title"/>
          </p:nvPr>
        </p:nvSpPr>
        <p:spPr>
          <a:xfrm>
            <a:off x="2381225" y="3000376"/>
            <a:ext cx="9525067" cy="1362075"/>
          </a:xfrm>
        </p:spPr>
        <p:txBody>
          <a:bodyPr anchor="t"/>
          <a:lstStyle>
            <a:lvl1pPr algn="l">
              <a:defRPr sz="4000" b="1" cap="all"/>
            </a:lvl1pPr>
          </a:lstStyle>
          <a:p>
            <a:r>
              <a:rPr lang="en-US" smtClean="0"/>
              <a:t>Click to edit Master title style</a:t>
            </a:r>
            <a:endParaRPr lang="en-US" dirty="0"/>
          </a:p>
        </p:txBody>
      </p:sp>
      <p:sp>
        <p:nvSpPr>
          <p:cNvPr id="8" name="Date Placeholder 3"/>
          <p:cNvSpPr>
            <a:spLocks noGrp="1"/>
          </p:cNvSpPr>
          <p:nvPr>
            <p:ph type="dt" sz="half" idx="10"/>
          </p:nvPr>
        </p:nvSpPr>
        <p:spPr/>
        <p:txBody>
          <a:bodyPr/>
          <a:lstStyle>
            <a:lvl1pPr>
              <a:defRPr/>
            </a:lvl1pPr>
          </a:lstStyle>
          <a:p>
            <a:pPr>
              <a:defRPr/>
            </a:pPr>
            <a:fld id="{E619B3A4-5008-4D88-8327-27B05416896E}" type="datetimeFigureOut">
              <a:rPr lang="id-ID"/>
              <a:pPr>
                <a:defRPr/>
              </a:pPr>
              <a:t>22/05/2017</a:t>
            </a:fld>
            <a:endParaRPr lang="id-ID"/>
          </a:p>
        </p:txBody>
      </p:sp>
      <p:sp>
        <p:nvSpPr>
          <p:cNvPr id="9" name="Footer Placeholder 4"/>
          <p:cNvSpPr>
            <a:spLocks noGrp="1"/>
          </p:cNvSpPr>
          <p:nvPr>
            <p:ph type="ftr" sz="quarter" idx="11"/>
          </p:nvPr>
        </p:nvSpPr>
        <p:spPr/>
        <p:txBody>
          <a:bodyPr/>
          <a:lstStyle>
            <a:lvl1pPr>
              <a:defRPr/>
            </a:lvl1pPr>
          </a:lstStyle>
          <a:p>
            <a:pPr>
              <a:defRPr/>
            </a:pPr>
            <a:endParaRPr lang="id-ID"/>
          </a:p>
        </p:txBody>
      </p:sp>
      <p:sp>
        <p:nvSpPr>
          <p:cNvPr id="10" name="Slide Number Placeholder 5"/>
          <p:cNvSpPr>
            <a:spLocks noGrp="1"/>
          </p:cNvSpPr>
          <p:nvPr>
            <p:ph type="sldNum" sz="quarter" idx="12"/>
          </p:nvPr>
        </p:nvSpPr>
        <p:spPr/>
        <p:txBody>
          <a:bodyPr/>
          <a:lstStyle>
            <a:lvl1pPr>
              <a:defRPr/>
            </a:lvl1pPr>
          </a:lstStyle>
          <a:p>
            <a:fld id="{8D7CE5D7-259E-4B25-8772-313599CB3504}" type="slidenum">
              <a:rPr lang="id-ID" altLang="en-US"/>
              <a:pPr/>
              <a:t>‹#›</a:t>
            </a:fld>
            <a:endParaRPr lang="id-ID" altLang="en-US"/>
          </a:p>
        </p:txBody>
      </p:sp>
    </p:spTree>
    <p:extLst>
      <p:ext uri="{BB962C8B-B14F-4D97-AF65-F5344CB8AC3E}">
        <p14:creationId xmlns:p14="http://schemas.microsoft.com/office/powerpoint/2010/main" val="3003498289"/>
      </p:ext>
    </p:extLst>
  </p:cSld>
  <p:clrMapOvr>
    <a:masterClrMapping/>
  </p:clrMapOvr>
  <p:transition>
    <p:wipe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2_Section Header">
    <p:spTree>
      <p:nvGrpSpPr>
        <p:cNvPr id="1" name=""/>
        <p:cNvGrpSpPr/>
        <p:nvPr/>
      </p:nvGrpSpPr>
      <p:grpSpPr>
        <a:xfrm>
          <a:off x="0" y="0"/>
          <a:ext cx="0" cy="0"/>
          <a:chOff x="0" y="0"/>
          <a:chExt cx="0" cy="0"/>
        </a:xfrm>
      </p:grpSpPr>
      <p:sp>
        <p:nvSpPr>
          <p:cNvPr id="3" name="Rectangle 6"/>
          <p:cNvSpPr>
            <a:spLocks noChangeArrowheads="1"/>
          </p:cNvSpPr>
          <p:nvPr/>
        </p:nvSpPr>
        <p:spPr bwMode="auto">
          <a:xfrm>
            <a:off x="0" y="2928938"/>
            <a:ext cx="12192000" cy="1571625"/>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dist="20000" dir="5400000" rotWithShape="0">
              <a:srgbClr val="808080">
                <a:alpha val="37999"/>
              </a:srgbClr>
            </a:outerShdw>
          </a:effectLst>
        </p:spPr>
        <p:txBody>
          <a:bodyPr lIns="91374" tIns="45688" rIns="91374" bIns="45688"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en-US" altLang="en-US">
              <a:solidFill>
                <a:srgbClr val="000000"/>
              </a:solidFill>
              <a:ea typeface="MS PGothic" pitchFamily="34" charset="-128"/>
            </a:endParaRPr>
          </a:p>
        </p:txBody>
      </p:sp>
      <p:pic>
        <p:nvPicPr>
          <p:cNvPr id="4" name="Picture 7" descr="logo_Bappenas-0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1000125"/>
            <a:ext cx="5238750"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90500" y="3038475"/>
            <a:ext cx="528638" cy="395288"/>
          </a:xfrm>
          <a:prstGeom prst="rect">
            <a:avLst/>
          </a:prstGeom>
        </p:spPr>
        <p:style>
          <a:lnRef idx="1">
            <a:schemeClr val="accent6"/>
          </a:lnRef>
          <a:fillRef idx="3">
            <a:schemeClr val="accent6"/>
          </a:fillRef>
          <a:effectRef idx="2">
            <a:schemeClr val="accent6"/>
          </a:effectRef>
          <a:fontRef idx="minor">
            <a:schemeClr val="lt1"/>
          </a:fontRef>
        </p:style>
        <p:txBody>
          <a:bodyPr lIns="91374" tIns="45688" rIns="91374" bIns="45688" anchor="ctr"/>
          <a:lstStyle/>
          <a:p>
            <a:pPr algn="ctr" eaLnBrk="1" hangingPunct="1">
              <a:defRPr/>
            </a:pPr>
            <a:endParaRPr lang="en-US">
              <a:solidFill>
                <a:prstClr val="white"/>
              </a:solidFill>
            </a:endParaRPr>
          </a:p>
        </p:txBody>
      </p:sp>
      <p:sp>
        <p:nvSpPr>
          <p:cNvPr id="6" name="Rectangle 5"/>
          <p:cNvSpPr/>
          <p:nvPr/>
        </p:nvSpPr>
        <p:spPr>
          <a:xfrm>
            <a:off x="184150" y="3479800"/>
            <a:ext cx="528638" cy="395288"/>
          </a:xfrm>
          <a:prstGeom prst="rect">
            <a:avLst/>
          </a:prstGeom>
        </p:spPr>
        <p:style>
          <a:lnRef idx="1">
            <a:schemeClr val="accent3"/>
          </a:lnRef>
          <a:fillRef idx="3">
            <a:schemeClr val="accent3"/>
          </a:fillRef>
          <a:effectRef idx="2">
            <a:schemeClr val="accent3"/>
          </a:effectRef>
          <a:fontRef idx="minor">
            <a:schemeClr val="lt1"/>
          </a:fontRef>
        </p:style>
        <p:txBody>
          <a:bodyPr lIns="91374" tIns="45688" rIns="91374" bIns="45688" anchor="ctr"/>
          <a:lstStyle/>
          <a:p>
            <a:pPr algn="ctr" eaLnBrk="1" hangingPunct="1">
              <a:defRPr/>
            </a:pPr>
            <a:endParaRPr lang="en-US">
              <a:solidFill>
                <a:prstClr val="white"/>
              </a:solidFill>
            </a:endParaRPr>
          </a:p>
        </p:txBody>
      </p:sp>
      <p:sp>
        <p:nvSpPr>
          <p:cNvPr id="7" name="Rectangle 6"/>
          <p:cNvSpPr/>
          <p:nvPr/>
        </p:nvSpPr>
        <p:spPr>
          <a:xfrm>
            <a:off x="184150" y="3929063"/>
            <a:ext cx="528638" cy="395287"/>
          </a:xfrm>
          <a:prstGeom prst="rect">
            <a:avLst/>
          </a:prstGeom>
        </p:spPr>
        <p:style>
          <a:lnRef idx="1">
            <a:schemeClr val="accent1"/>
          </a:lnRef>
          <a:fillRef idx="3">
            <a:schemeClr val="accent1"/>
          </a:fillRef>
          <a:effectRef idx="2">
            <a:schemeClr val="accent1"/>
          </a:effectRef>
          <a:fontRef idx="minor">
            <a:schemeClr val="lt1"/>
          </a:fontRef>
        </p:style>
        <p:txBody>
          <a:bodyPr lIns="91374" tIns="45688" rIns="91374" bIns="45688" anchor="ctr"/>
          <a:lstStyle/>
          <a:p>
            <a:pPr algn="ctr" eaLnBrk="1" hangingPunct="1">
              <a:defRPr/>
            </a:pPr>
            <a:endParaRPr lang="en-US">
              <a:solidFill>
                <a:prstClr val="white"/>
              </a:solidFill>
            </a:endParaRPr>
          </a:p>
        </p:txBody>
      </p:sp>
      <p:sp>
        <p:nvSpPr>
          <p:cNvPr id="2" name="Title 1"/>
          <p:cNvSpPr>
            <a:spLocks noGrp="1"/>
          </p:cNvSpPr>
          <p:nvPr>
            <p:ph type="title"/>
          </p:nvPr>
        </p:nvSpPr>
        <p:spPr>
          <a:xfrm>
            <a:off x="2381224" y="3000376"/>
            <a:ext cx="9525067" cy="1362075"/>
          </a:xfrm>
        </p:spPr>
        <p:txBody>
          <a:bodyPr anchor="t"/>
          <a:lstStyle>
            <a:lvl1pPr algn="l">
              <a:defRPr sz="4000" b="1" cap="all"/>
            </a:lvl1pPr>
          </a:lstStyle>
          <a:p>
            <a:r>
              <a:rPr lang="en-US" smtClean="0"/>
              <a:t>Click to edit Master title style</a:t>
            </a:r>
            <a:endParaRPr lang="en-US" dirty="0"/>
          </a:p>
        </p:txBody>
      </p:sp>
      <p:sp>
        <p:nvSpPr>
          <p:cNvPr id="8" name="Date Placeholder 3"/>
          <p:cNvSpPr>
            <a:spLocks noGrp="1"/>
          </p:cNvSpPr>
          <p:nvPr>
            <p:ph type="dt" sz="half" idx="10"/>
          </p:nvPr>
        </p:nvSpPr>
        <p:spPr/>
        <p:txBody>
          <a:bodyPr/>
          <a:lstStyle>
            <a:lvl1pPr>
              <a:defRPr smtClean="0"/>
            </a:lvl1pPr>
          </a:lstStyle>
          <a:p>
            <a:pPr>
              <a:defRPr/>
            </a:pPr>
            <a:fld id="{CF2FD8A5-1A92-42A6-8E16-0BEB28C4DF71}" type="datetimeFigureOut">
              <a:rPr lang="id-ID"/>
              <a:pPr>
                <a:defRPr/>
              </a:pPr>
              <a:t>22/05/2017</a:t>
            </a:fld>
            <a:endParaRPr lang="id-ID"/>
          </a:p>
        </p:txBody>
      </p:sp>
      <p:sp>
        <p:nvSpPr>
          <p:cNvPr id="9" name="Footer Placeholder 4"/>
          <p:cNvSpPr>
            <a:spLocks noGrp="1"/>
          </p:cNvSpPr>
          <p:nvPr>
            <p:ph type="ftr" sz="quarter" idx="11"/>
          </p:nvPr>
        </p:nvSpPr>
        <p:spPr/>
        <p:txBody>
          <a:bodyPr/>
          <a:lstStyle>
            <a:lvl1pPr>
              <a:defRPr/>
            </a:lvl1pPr>
          </a:lstStyle>
          <a:p>
            <a:pPr>
              <a:defRPr/>
            </a:pPr>
            <a:endParaRPr lang="id-ID"/>
          </a:p>
        </p:txBody>
      </p:sp>
      <p:sp>
        <p:nvSpPr>
          <p:cNvPr id="10" name="Slide Number Placeholder 5"/>
          <p:cNvSpPr>
            <a:spLocks noGrp="1"/>
          </p:cNvSpPr>
          <p:nvPr>
            <p:ph type="sldNum" sz="quarter" idx="12"/>
          </p:nvPr>
        </p:nvSpPr>
        <p:spPr/>
        <p:txBody>
          <a:bodyPr/>
          <a:lstStyle>
            <a:lvl1pPr>
              <a:defRPr/>
            </a:lvl1pPr>
          </a:lstStyle>
          <a:p>
            <a:fld id="{17C1FA70-7383-48B4-BDD2-2AC318009ED2}" type="slidenum">
              <a:rPr lang="id-ID" altLang="en-US"/>
              <a:pPr/>
              <a:t>‹#›</a:t>
            </a:fld>
            <a:endParaRPr lang="id-ID" altLang="en-US"/>
          </a:p>
        </p:txBody>
      </p:sp>
    </p:spTree>
    <p:extLst>
      <p:ext uri="{BB962C8B-B14F-4D97-AF65-F5344CB8AC3E}">
        <p14:creationId xmlns:p14="http://schemas.microsoft.com/office/powerpoint/2010/main" val="925696768"/>
      </p:ext>
    </p:extLst>
  </p:cSld>
  <p:clrMapOvr>
    <a:masterClrMapping/>
  </p:clrMapOvr>
  <p:transition>
    <p:wipe dir="d"/>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A0DA5CDC-9691-4D72-9BC2-16A944B16319}" type="datetimeFigureOut">
              <a:rPr lang="id-ID"/>
              <a:pPr>
                <a:defRPr/>
              </a:pPr>
              <a:t>22/05/2017</a:t>
            </a:fld>
            <a:endParaRPr lang="id-ID"/>
          </a:p>
        </p:txBody>
      </p:sp>
      <p:sp>
        <p:nvSpPr>
          <p:cNvPr id="6" name="Footer Placeholder 4"/>
          <p:cNvSpPr>
            <a:spLocks noGrp="1"/>
          </p:cNvSpPr>
          <p:nvPr>
            <p:ph type="ftr" sz="quarter" idx="11"/>
          </p:nvPr>
        </p:nvSpPr>
        <p:spPr/>
        <p:txBody>
          <a:bodyPr/>
          <a:lstStyle>
            <a:lvl1pPr>
              <a:defRPr/>
            </a:lvl1pPr>
          </a:lstStyle>
          <a:p>
            <a:pPr>
              <a:defRPr/>
            </a:pPr>
            <a:endParaRPr lang="id-ID"/>
          </a:p>
        </p:txBody>
      </p:sp>
      <p:sp>
        <p:nvSpPr>
          <p:cNvPr id="7" name="Slide Number Placeholder 5"/>
          <p:cNvSpPr>
            <a:spLocks noGrp="1"/>
          </p:cNvSpPr>
          <p:nvPr>
            <p:ph type="sldNum" sz="quarter" idx="12"/>
          </p:nvPr>
        </p:nvSpPr>
        <p:spPr/>
        <p:txBody>
          <a:bodyPr/>
          <a:lstStyle>
            <a:lvl1pPr>
              <a:defRPr/>
            </a:lvl1pPr>
          </a:lstStyle>
          <a:p>
            <a:fld id="{1047B76A-E4B3-422C-B05F-8051A879FA20}" type="slidenum">
              <a:rPr lang="id-ID" altLang="en-US"/>
              <a:pPr/>
              <a:t>‹#›</a:t>
            </a:fld>
            <a:endParaRPr lang="id-ID" altLang="en-US"/>
          </a:p>
        </p:txBody>
      </p:sp>
    </p:spTree>
    <p:extLst>
      <p:ext uri="{BB962C8B-B14F-4D97-AF65-F5344CB8AC3E}">
        <p14:creationId xmlns:p14="http://schemas.microsoft.com/office/powerpoint/2010/main" val="597214764"/>
      </p:ext>
    </p:extLst>
  </p:cSld>
  <p:clrMapOvr>
    <a:masterClrMapping/>
  </p:clrMapOvr>
  <p:transition>
    <p:wipe dir="d"/>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340D15A8-3A71-4D4E-9861-99EF8D038ECE}" type="datetimeFigureOut">
              <a:rPr lang="id-ID"/>
              <a:pPr>
                <a:defRPr/>
              </a:pPr>
              <a:t>22/05/2017</a:t>
            </a:fld>
            <a:endParaRPr lang="id-ID"/>
          </a:p>
        </p:txBody>
      </p:sp>
      <p:sp>
        <p:nvSpPr>
          <p:cNvPr id="8" name="Footer Placeholder 4"/>
          <p:cNvSpPr>
            <a:spLocks noGrp="1"/>
          </p:cNvSpPr>
          <p:nvPr>
            <p:ph type="ftr" sz="quarter" idx="11"/>
          </p:nvPr>
        </p:nvSpPr>
        <p:spPr/>
        <p:txBody>
          <a:bodyPr/>
          <a:lstStyle>
            <a:lvl1pPr>
              <a:defRPr/>
            </a:lvl1pPr>
          </a:lstStyle>
          <a:p>
            <a:pPr>
              <a:defRPr/>
            </a:pPr>
            <a:endParaRPr lang="id-ID"/>
          </a:p>
        </p:txBody>
      </p:sp>
      <p:sp>
        <p:nvSpPr>
          <p:cNvPr id="9" name="Slide Number Placeholder 5"/>
          <p:cNvSpPr>
            <a:spLocks noGrp="1"/>
          </p:cNvSpPr>
          <p:nvPr>
            <p:ph type="sldNum" sz="quarter" idx="12"/>
          </p:nvPr>
        </p:nvSpPr>
        <p:spPr/>
        <p:txBody>
          <a:bodyPr/>
          <a:lstStyle>
            <a:lvl1pPr>
              <a:defRPr/>
            </a:lvl1pPr>
          </a:lstStyle>
          <a:p>
            <a:fld id="{6BD5834F-0E50-402A-BEEB-7746BADC50E7}" type="slidenum">
              <a:rPr lang="id-ID" altLang="en-US"/>
              <a:pPr/>
              <a:t>‹#›</a:t>
            </a:fld>
            <a:endParaRPr lang="id-ID" altLang="en-US"/>
          </a:p>
        </p:txBody>
      </p:sp>
    </p:spTree>
    <p:extLst>
      <p:ext uri="{BB962C8B-B14F-4D97-AF65-F5344CB8AC3E}">
        <p14:creationId xmlns:p14="http://schemas.microsoft.com/office/powerpoint/2010/main" val="1574159455"/>
      </p:ext>
    </p:extLst>
  </p:cSld>
  <p:clrMapOvr>
    <a:masterClrMapping/>
  </p:clrMapOvr>
  <p:transition>
    <p:wipe dir="d"/>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03F482DB-DACB-4305-91E9-DC0C36B7F75A}" type="datetimeFigureOut">
              <a:rPr lang="id-ID"/>
              <a:pPr>
                <a:defRPr/>
              </a:pPr>
              <a:t>22/05/2017</a:t>
            </a:fld>
            <a:endParaRPr lang="id-ID"/>
          </a:p>
        </p:txBody>
      </p:sp>
      <p:sp>
        <p:nvSpPr>
          <p:cNvPr id="4" name="Footer Placeholder 4"/>
          <p:cNvSpPr>
            <a:spLocks noGrp="1"/>
          </p:cNvSpPr>
          <p:nvPr>
            <p:ph type="ftr" sz="quarter" idx="11"/>
          </p:nvPr>
        </p:nvSpPr>
        <p:spPr/>
        <p:txBody>
          <a:bodyPr/>
          <a:lstStyle>
            <a:lvl1pPr>
              <a:defRPr/>
            </a:lvl1pPr>
          </a:lstStyle>
          <a:p>
            <a:pPr>
              <a:defRPr/>
            </a:pPr>
            <a:endParaRPr lang="id-ID"/>
          </a:p>
        </p:txBody>
      </p:sp>
      <p:sp>
        <p:nvSpPr>
          <p:cNvPr id="5" name="Slide Number Placeholder 5"/>
          <p:cNvSpPr>
            <a:spLocks noGrp="1"/>
          </p:cNvSpPr>
          <p:nvPr>
            <p:ph type="sldNum" sz="quarter" idx="12"/>
          </p:nvPr>
        </p:nvSpPr>
        <p:spPr/>
        <p:txBody>
          <a:bodyPr/>
          <a:lstStyle>
            <a:lvl1pPr>
              <a:defRPr/>
            </a:lvl1pPr>
          </a:lstStyle>
          <a:p>
            <a:fld id="{D37EB79F-4C99-428C-983E-03906905C1DB}" type="slidenum">
              <a:rPr lang="id-ID" altLang="en-US"/>
              <a:pPr/>
              <a:t>‹#›</a:t>
            </a:fld>
            <a:endParaRPr lang="id-ID" altLang="en-US"/>
          </a:p>
        </p:txBody>
      </p:sp>
    </p:spTree>
    <p:extLst>
      <p:ext uri="{BB962C8B-B14F-4D97-AF65-F5344CB8AC3E}">
        <p14:creationId xmlns:p14="http://schemas.microsoft.com/office/powerpoint/2010/main" val="860722528"/>
      </p:ext>
    </p:extLst>
  </p:cSld>
  <p:clrMapOvr>
    <a:masterClrMapping/>
  </p:clrMapOvr>
  <p:transition>
    <p:wipe dir="d"/>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C7C04E8-46DB-4597-9AE7-44D723A75E3E}" type="datetimeFigureOut">
              <a:rPr lang="id-ID"/>
              <a:pPr>
                <a:defRPr/>
              </a:pPr>
              <a:t>22/05/2017</a:t>
            </a:fld>
            <a:endParaRPr lang="id-ID"/>
          </a:p>
        </p:txBody>
      </p:sp>
      <p:sp>
        <p:nvSpPr>
          <p:cNvPr id="3" name="Footer Placeholder 4"/>
          <p:cNvSpPr>
            <a:spLocks noGrp="1"/>
          </p:cNvSpPr>
          <p:nvPr>
            <p:ph type="ftr" sz="quarter" idx="11"/>
          </p:nvPr>
        </p:nvSpPr>
        <p:spPr/>
        <p:txBody>
          <a:bodyPr/>
          <a:lstStyle>
            <a:lvl1pPr>
              <a:defRPr/>
            </a:lvl1pPr>
          </a:lstStyle>
          <a:p>
            <a:pPr>
              <a:defRPr/>
            </a:pPr>
            <a:endParaRPr lang="id-ID"/>
          </a:p>
        </p:txBody>
      </p:sp>
      <p:sp>
        <p:nvSpPr>
          <p:cNvPr id="4" name="Slide Number Placeholder 5"/>
          <p:cNvSpPr>
            <a:spLocks noGrp="1"/>
          </p:cNvSpPr>
          <p:nvPr>
            <p:ph type="sldNum" sz="quarter" idx="12"/>
          </p:nvPr>
        </p:nvSpPr>
        <p:spPr/>
        <p:txBody>
          <a:bodyPr/>
          <a:lstStyle>
            <a:lvl1pPr>
              <a:defRPr/>
            </a:lvl1pPr>
          </a:lstStyle>
          <a:p>
            <a:fld id="{666D9E7B-9921-49D6-B468-EE6D85C30F1F}" type="slidenum">
              <a:rPr lang="id-ID" altLang="en-US"/>
              <a:pPr/>
              <a:t>‹#›</a:t>
            </a:fld>
            <a:endParaRPr lang="id-ID" altLang="en-US"/>
          </a:p>
        </p:txBody>
      </p:sp>
    </p:spTree>
    <p:extLst>
      <p:ext uri="{BB962C8B-B14F-4D97-AF65-F5344CB8AC3E}">
        <p14:creationId xmlns:p14="http://schemas.microsoft.com/office/powerpoint/2010/main" val="1530725436"/>
      </p:ext>
    </p:extLst>
  </p:cSld>
  <p:clrMapOvr>
    <a:masterClrMapping/>
  </p:clrMapOvr>
  <p:transition>
    <p:wipe dir="d"/>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6"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11"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9CDE24E-8BCC-47C4-B281-A2B5D0FAC79E}" type="datetimeFigureOut">
              <a:rPr lang="id-ID"/>
              <a:pPr>
                <a:defRPr/>
              </a:pPr>
              <a:t>22/05/2017</a:t>
            </a:fld>
            <a:endParaRPr lang="id-ID"/>
          </a:p>
        </p:txBody>
      </p:sp>
      <p:sp>
        <p:nvSpPr>
          <p:cNvPr id="6" name="Footer Placeholder 4"/>
          <p:cNvSpPr>
            <a:spLocks noGrp="1"/>
          </p:cNvSpPr>
          <p:nvPr>
            <p:ph type="ftr" sz="quarter" idx="11"/>
          </p:nvPr>
        </p:nvSpPr>
        <p:spPr/>
        <p:txBody>
          <a:bodyPr/>
          <a:lstStyle>
            <a:lvl1pPr>
              <a:defRPr/>
            </a:lvl1pPr>
          </a:lstStyle>
          <a:p>
            <a:pPr>
              <a:defRPr/>
            </a:pPr>
            <a:endParaRPr lang="id-ID"/>
          </a:p>
        </p:txBody>
      </p:sp>
      <p:sp>
        <p:nvSpPr>
          <p:cNvPr id="7" name="Slide Number Placeholder 5"/>
          <p:cNvSpPr>
            <a:spLocks noGrp="1"/>
          </p:cNvSpPr>
          <p:nvPr>
            <p:ph type="sldNum" sz="quarter" idx="12"/>
          </p:nvPr>
        </p:nvSpPr>
        <p:spPr/>
        <p:txBody>
          <a:bodyPr/>
          <a:lstStyle>
            <a:lvl1pPr>
              <a:defRPr/>
            </a:lvl1pPr>
          </a:lstStyle>
          <a:p>
            <a:fld id="{DBF42487-8A99-4D52-B0F4-718EF0768D24}" type="slidenum">
              <a:rPr lang="id-ID" altLang="en-US"/>
              <a:pPr/>
              <a:t>‹#›</a:t>
            </a:fld>
            <a:endParaRPr lang="id-ID" altLang="en-US"/>
          </a:p>
        </p:txBody>
      </p:sp>
    </p:spTree>
    <p:extLst>
      <p:ext uri="{BB962C8B-B14F-4D97-AF65-F5344CB8AC3E}">
        <p14:creationId xmlns:p14="http://schemas.microsoft.com/office/powerpoint/2010/main" val="226722304"/>
      </p:ext>
    </p:extLst>
  </p:cSld>
  <p:clrMapOvr>
    <a:masterClrMapping/>
  </p:clrMapOvr>
  <p:transition>
    <p:wipe dir="d"/>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D867C39-6B12-46ED-A81E-D20708BAB892}" type="datetimeFigureOut">
              <a:rPr lang="id-ID"/>
              <a:pPr>
                <a:defRPr/>
              </a:pPr>
              <a:t>22/05/2017</a:t>
            </a:fld>
            <a:endParaRPr lang="id-ID"/>
          </a:p>
        </p:txBody>
      </p:sp>
      <p:sp>
        <p:nvSpPr>
          <p:cNvPr id="6" name="Footer Placeholder 4"/>
          <p:cNvSpPr>
            <a:spLocks noGrp="1"/>
          </p:cNvSpPr>
          <p:nvPr>
            <p:ph type="ftr" sz="quarter" idx="11"/>
          </p:nvPr>
        </p:nvSpPr>
        <p:spPr/>
        <p:txBody>
          <a:bodyPr/>
          <a:lstStyle>
            <a:lvl1pPr>
              <a:defRPr/>
            </a:lvl1pPr>
          </a:lstStyle>
          <a:p>
            <a:pPr>
              <a:defRPr/>
            </a:pPr>
            <a:endParaRPr lang="id-ID"/>
          </a:p>
        </p:txBody>
      </p:sp>
      <p:sp>
        <p:nvSpPr>
          <p:cNvPr id="7" name="Slide Number Placeholder 5"/>
          <p:cNvSpPr>
            <a:spLocks noGrp="1"/>
          </p:cNvSpPr>
          <p:nvPr>
            <p:ph type="sldNum" sz="quarter" idx="12"/>
          </p:nvPr>
        </p:nvSpPr>
        <p:spPr/>
        <p:txBody>
          <a:bodyPr/>
          <a:lstStyle>
            <a:lvl1pPr>
              <a:defRPr/>
            </a:lvl1pPr>
          </a:lstStyle>
          <a:p>
            <a:fld id="{5612A61B-53B2-4FDE-B34D-0DBEE821F70D}" type="slidenum">
              <a:rPr lang="id-ID" altLang="en-US"/>
              <a:pPr/>
              <a:t>‹#›</a:t>
            </a:fld>
            <a:endParaRPr lang="id-ID" altLang="en-US"/>
          </a:p>
        </p:txBody>
      </p:sp>
    </p:spTree>
    <p:extLst>
      <p:ext uri="{BB962C8B-B14F-4D97-AF65-F5344CB8AC3E}">
        <p14:creationId xmlns:p14="http://schemas.microsoft.com/office/powerpoint/2010/main" val="2139322853"/>
      </p:ext>
    </p:extLst>
  </p:cSld>
  <p:clrMapOvr>
    <a:masterClrMapping/>
  </p:clrMapOvr>
  <p:transition>
    <p:wipe dir="d"/>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680F9CC-838D-4C49-90E9-52C9286BA94F}" type="datetimeFigureOut">
              <a:rPr lang="id-ID"/>
              <a:pPr>
                <a:defRPr/>
              </a:pPr>
              <a:t>22/05/2017</a:t>
            </a:fld>
            <a:endParaRPr lang="id-ID"/>
          </a:p>
        </p:txBody>
      </p:sp>
      <p:sp>
        <p:nvSpPr>
          <p:cNvPr id="5" name="Footer Placeholder 4"/>
          <p:cNvSpPr>
            <a:spLocks noGrp="1"/>
          </p:cNvSpPr>
          <p:nvPr>
            <p:ph type="ftr" sz="quarter" idx="11"/>
          </p:nvPr>
        </p:nvSpPr>
        <p:spPr/>
        <p:txBody>
          <a:bodyPr/>
          <a:lstStyle>
            <a:lvl1pPr>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fld id="{8A16D290-AA3F-46DB-99AD-6C16960C8C6B}" type="slidenum">
              <a:rPr lang="id-ID" altLang="en-US"/>
              <a:pPr/>
              <a:t>‹#›</a:t>
            </a:fld>
            <a:endParaRPr lang="id-ID" altLang="en-US"/>
          </a:p>
        </p:txBody>
      </p:sp>
    </p:spTree>
    <p:extLst>
      <p:ext uri="{BB962C8B-B14F-4D97-AF65-F5344CB8AC3E}">
        <p14:creationId xmlns:p14="http://schemas.microsoft.com/office/powerpoint/2010/main" val="3300734212"/>
      </p:ext>
    </p:extLst>
  </p:cSld>
  <p:clrMapOvr>
    <a:masterClrMapping/>
  </p:clrMapOvr>
  <p:transition>
    <p:wipe dir="d"/>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3"/>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3"/>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856FE9F-8C09-48D8-AA0B-FFEC453D0CB0}" type="datetimeFigureOut">
              <a:rPr lang="id-ID"/>
              <a:pPr>
                <a:defRPr/>
              </a:pPr>
              <a:t>22/05/2017</a:t>
            </a:fld>
            <a:endParaRPr lang="id-ID"/>
          </a:p>
        </p:txBody>
      </p:sp>
      <p:sp>
        <p:nvSpPr>
          <p:cNvPr id="5" name="Footer Placeholder 4"/>
          <p:cNvSpPr>
            <a:spLocks noGrp="1"/>
          </p:cNvSpPr>
          <p:nvPr>
            <p:ph type="ftr" sz="quarter" idx="11"/>
          </p:nvPr>
        </p:nvSpPr>
        <p:spPr/>
        <p:txBody>
          <a:bodyPr/>
          <a:lstStyle>
            <a:lvl1pPr>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fld id="{51D55DE5-122C-493C-A694-E795B0F5EA29}" type="slidenum">
              <a:rPr lang="id-ID" altLang="en-US"/>
              <a:pPr/>
              <a:t>‹#›</a:t>
            </a:fld>
            <a:endParaRPr lang="id-ID" altLang="en-US"/>
          </a:p>
        </p:txBody>
      </p:sp>
    </p:spTree>
    <p:extLst>
      <p:ext uri="{BB962C8B-B14F-4D97-AF65-F5344CB8AC3E}">
        <p14:creationId xmlns:p14="http://schemas.microsoft.com/office/powerpoint/2010/main" val="3019546057"/>
      </p:ext>
    </p:extLst>
  </p:cSld>
  <p:clrMapOvr>
    <a:masterClrMapping/>
  </p:clrMapOvr>
  <p:transition>
    <p:wipe dir="d"/>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grpSp>
        <p:nvGrpSpPr>
          <p:cNvPr id="4" name="Group 6"/>
          <p:cNvGrpSpPr>
            <a:grpSpLocks/>
          </p:cNvGrpSpPr>
          <p:nvPr/>
        </p:nvGrpSpPr>
        <p:grpSpPr bwMode="auto">
          <a:xfrm>
            <a:off x="0" y="285750"/>
            <a:ext cx="11715750" cy="5868988"/>
            <a:chOff x="0" y="285728"/>
            <a:chExt cx="8786842" cy="5869028"/>
          </a:xfrm>
        </p:grpSpPr>
        <p:sp>
          <p:nvSpPr>
            <p:cNvPr id="5" name="Rectangle 4"/>
            <p:cNvSpPr/>
            <p:nvPr userDrawn="1"/>
          </p:nvSpPr>
          <p:spPr>
            <a:xfrm>
              <a:off x="427436" y="285728"/>
              <a:ext cx="8359406" cy="1035057"/>
            </a:xfrm>
            <a:prstGeom prst="rect">
              <a:avLst/>
            </a:prstGeom>
            <a:solidFill>
              <a:srgbClr val="09367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sz="3200" b="1" dirty="0">
                <a:solidFill>
                  <a:prstClr val="white"/>
                </a:solidFill>
                <a:ea typeface="Cambria Math" pitchFamily="18" charset="0"/>
              </a:endParaRPr>
            </a:p>
          </p:txBody>
        </p:sp>
        <p:sp>
          <p:nvSpPr>
            <p:cNvPr id="6" name="Rectangle 8"/>
            <p:cNvSpPr>
              <a:spLocks noChangeArrowheads="1"/>
            </p:cNvSpPr>
            <p:nvPr userDrawn="1"/>
          </p:nvSpPr>
          <p:spPr bwMode="auto">
            <a:xfrm>
              <a:off x="427912" y="1376348"/>
              <a:ext cx="8358930" cy="107951"/>
            </a:xfrm>
            <a:prstGeom prst="rect">
              <a:avLst/>
            </a:prstGeom>
            <a:gradFill rotWithShape="1">
              <a:gsLst>
                <a:gs pos="0">
                  <a:srgbClr val="34B3D6"/>
                </a:gs>
                <a:gs pos="20000">
                  <a:srgbClr val="36B1D2"/>
                </a:gs>
                <a:gs pos="100000">
                  <a:srgbClr val="2787A0"/>
                </a:gs>
              </a:gsLst>
              <a:lin ang="5400000"/>
            </a:gradFill>
            <a:ln w="9525">
              <a:solidFill>
                <a:srgbClr val="46AAC5"/>
              </a:solidFill>
              <a:miter lim="800000"/>
              <a:headEnd/>
              <a:tailEnd/>
            </a:ln>
            <a:effectLst>
              <a:outerShdw dist="23000" dir="5400000" rotWithShape="0">
                <a:srgbClr val="808080">
                  <a:alpha val="34998"/>
                </a:srgbClr>
              </a:outerShdw>
            </a:effec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en-US" altLang="en-US">
                <a:solidFill>
                  <a:srgbClr val="FFFFFF"/>
                </a:solidFill>
                <a:ea typeface="MS PGothic" pitchFamily="34" charset="-128"/>
              </a:endParaRPr>
            </a:p>
          </p:txBody>
        </p:sp>
        <p:sp>
          <p:nvSpPr>
            <p:cNvPr id="7" name="Rounded Rectangle 6"/>
            <p:cNvSpPr/>
            <p:nvPr userDrawn="1"/>
          </p:nvSpPr>
          <p:spPr>
            <a:xfrm>
              <a:off x="141685" y="1643050"/>
              <a:ext cx="8430844" cy="4500593"/>
            </a:xfrm>
            <a:prstGeom prst="roundRect">
              <a:avLst>
                <a:gd name="adj" fmla="val 15368"/>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solidFill>
                  <a:prstClr val="white"/>
                </a:solidFill>
              </a:endParaRPr>
            </a:p>
          </p:txBody>
        </p:sp>
        <p:sp>
          <p:nvSpPr>
            <p:cNvPr id="8" name="Rectangle 7"/>
            <p:cNvSpPr/>
            <p:nvPr userDrawn="1"/>
          </p:nvSpPr>
          <p:spPr>
            <a:xfrm>
              <a:off x="0" y="1643050"/>
              <a:ext cx="8073656" cy="4511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solidFill>
                  <a:prstClr val="white"/>
                </a:solidFill>
              </a:endParaRPr>
            </a:p>
          </p:txBody>
        </p:sp>
      </p:grpSp>
      <p:pic>
        <p:nvPicPr>
          <p:cNvPr id="10" name="Picture 11" descr="D:\BAPPENAS (Design)\BAPPENAS.WEB\garud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525" y="423863"/>
            <a:ext cx="665163" cy="539750"/>
          </a:xfrm>
          <a:prstGeom prst="rect">
            <a:avLst/>
          </a:prstGeom>
          <a:noFill/>
          <a:ln>
            <a:noFill/>
          </a:ln>
          <a:effectLst>
            <a:outerShdw dist="38100" dir="5400000" algn="t"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544513" y="957263"/>
            <a:ext cx="1422400" cy="311150"/>
          </a:xfrm>
          <a:prstGeom prst="rect">
            <a:avLst/>
          </a:prstGeom>
          <a:noFill/>
        </p:spPr>
        <p:txBody>
          <a:bodyPr>
            <a:spAutoFit/>
          </a:bodyPr>
          <a:lstStyle/>
          <a:p>
            <a:pPr algn="ctr" eaLnBrk="1" hangingPunct="1">
              <a:defRPr/>
            </a:pPr>
            <a:r>
              <a:rPr lang="en-US" sz="700" b="1">
                <a:solidFill>
                  <a:srgbClr val="FFFFFF"/>
                </a:solidFill>
                <a:effectLst>
                  <a:outerShdw blurRad="38100" dist="38100" dir="2700000" algn="tl">
                    <a:srgbClr val="C0C0C0"/>
                  </a:outerShdw>
                </a:effectLst>
                <a:latin typeface="Cambria" pitchFamily="18" charset="0"/>
                <a:ea typeface="ＭＳ Ｐゴシック" pitchFamily="34" charset="-128"/>
                <a:cs typeface="Arial" charset="0"/>
              </a:rPr>
              <a:t>KEMENTERIAN PPN/</a:t>
            </a:r>
          </a:p>
          <a:p>
            <a:pPr algn="ctr" eaLnBrk="1" hangingPunct="1">
              <a:defRPr/>
            </a:pPr>
            <a:r>
              <a:rPr lang="en-US" sz="700" b="1">
                <a:solidFill>
                  <a:srgbClr val="FFFFFF"/>
                </a:solidFill>
                <a:effectLst>
                  <a:outerShdw blurRad="38100" dist="38100" dir="2700000" algn="tl">
                    <a:srgbClr val="C0C0C0"/>
                  </a:outerShdw>
                </a:effectLst>
                <a:latin typeface="Cambria" pitchFamily="18" charset="0"/>
                <a:ea typeface="ＭＳ Ｐゴシック" pitchFamily="34" charset="-128"/>
                <a:cs typeface="Arial" charset="0"/>
              </a:rPr>
              <a:t>BAPPENAS</a:t>
            </a:r>
          </a:p>
        </p:txBody>
      </p:sp>
      <p:sp>
        <p:nvSpPr>
          <p:cNvPr id="12" name="Rectangle 13"/>
          <p:cNvSpPr>
            <a:spLocks noChangeArrowheads="1"/>
          </p:cNvSpPr>
          <p:nvPr/>
        </p:nvSpPr>
        <p:spPr bwMode="auto">
          <a:xfrm>
            <a:off x="547688" y="6597650"/>
            <a:ext cx="11142662" cy="34925"/>
          </a:xfrm>
          <a:prstGeom prst="rect">
            <a:avLst/>
          </a:prstGeom>
          <a:gradFill rotWithShape="1">
            <a:gsLst>
              <a:gs pos="0">
                <a:srgbClr val="34B3D6"/>
              </a:gs>
              <a:gs pos="20000">
                <a:srgbClr val="36B1D2"/>
              </a:gs>
              <a:gs pos="100000">
                <a:srgbClr val="2787A0"/>
              </a:gs>
            </a:gsLst>
            <a:lin ang="5400000"/>
          </a:gradFill>
          <a:ln w="9525">
            <a:solidFill>
              <a:srgbClr val="46AAC5"/>
            </a:solidFill>
            <a:miter lim="800000"/>
            <a:headEnd/>
            <a:tailEnd/>
          </a:ln>
          <a:effectLst>
            <a:outerShdw dist="23000" dir="5400000" rotWithShape="0">
              <a:srgbClr val="808080">
                <a:alpha val="34998"/>
              </a:srgbClr>
            </a:outerShdw>
          </a:effec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en-US" altLang="en-US">
              <a:solidFill>
                <a:srgbClr val="FFFFFF"/>
              </a:solidFill>
              <a:ea typeface="MS PGothic" pitchFamily="34" charset="-128"/>
            </a:endParaRPr>
          </a:p>
        </p:txBody>
      </p:sp>
      <p:sp>
        <p:nvSpPr>
          <p:cNvPr id="9" name="Title 1"/>
          <p:cNvSpPr>
            <a:spLocks noGrp="1"/>
          </p:cNvSpPr>
          <p:nvPr>
            <p:ph type="title"/>
          </p:nvPr>
        </p:nvSpPr>
        <p:spPr>
          <a:xfrm>
            <a:off x="1221519" y="389062"/>
            <a:ext cx="10923164" cy="778098"/>
          </a:xfrm>
        </p:spPr>
        <p:txBody>
          <a:bodyPr/>
          <a:lstStyle>
            <a:lvl1pPr>
              <a:defRPr sz="4000" b="1">
                <a:solidFill>
                  <a:schemeClr val="bg1"/>
                </a:solidFill>
                <a:effectLst/>
                <a:latin typeface="Cambria" pitchFamily="18" charset="0"/>
              </a:defRPr>
            </a:lvl1pPr>
          </a:lstStyle>
          <a:p>
            <a:r>
              <a:rPr lang="en-US" smtClean="0"/>
              <a:t>Click to edit Master title style</a:t>
            </a:r>
            <a:endParaRPr lang="id-ID" dirty="0"/>
          </a:p>
        </p:txBody>
      </p:sp>
      <p:sp>
        <p:nvSpPr>
          <p:cNvPr id="15" name="Content Placeholder 2"/>
          <p:cNvSpPr>
            <a:spLocks noGrp="1"/>
          </p:cNvSpPr>
          <p:nvPr>
            <p:ph idx="1"/>
          </p:nvPr>
        </p:nvSpPr>
        <p:spPr>
          <a:xfrm>
            <a:off x="609600" y="1722440"/>
            <a:ext cx="10972800" cy="4525963"/>
          </a:xfrm>
        </p:spPr>
        <p:txBody>
          <a:bodyPr/>
          <a:lstStyle>
            <a:lvl1pPr>
              <a:defRPr>
                <a:latin typeface="Cambria" pitchFamily="18" charset="0"/>
              </a:defRPr>
            </a:lvl1pPr>
            <a:lvl2pPr>
              <a:defRPr>
                <a:latin typeface="Cambria" pitchFamily="18" charset="0"/>
              </a:defRPr>
            </a:lvl2pPr>
            <a:lvl3pPr>
              <a:defRPr>
                <a:latin typeface="Cambria" pitchFamily="18" charset="0"/>
              </a:defRPr>
            </a:lvl3pPr>
            <a:lvl4pPr>
              <a:defRPr>
                <a:latin typeface="Cambria" pitchFamily="18" charset="0"/>
              </a:defRPr>
            </a:lvl4pPr>
            <a:lvl5pPr>
              <a:defRPr>
                <a:latin typeface="Cambria"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3"/>
          <p:cNvSpPr>
            <a:spLocks noGrp="1"/>
          </p:cNvSpPr>
          <p:nvPr>
            <p:ph type="dt" sz="half" idx="10"/>
          </p:nvPr>
        </p:nvSpPr>
        <p:spPr/>
        <p:txBody>
          <a:bodyPr/>
          <a:lstStyle>
            <a:lvl1pPr>
              <a:defRPr>
                <a:solidFill>
                  <a:srgbClr val="002060"/>
                </a:solidFill>
              </a:defRPr>
            </a:lvl1pPr>
          </a:lstStyle>
          <a:p>
            <a:pPr>
              <a:defRPr/>
            </a:pPr>
            <a:fld id="{7CE5E086-0876-46E7-88B6-B9CCA4358B24}" type="datetimeFigureOut">
              <a:rPr lang="id-ID"/>
              <a:pPr>
                <a:defRPr/>
              </a:pPr>
              <a:t>22/05/2017</a:t>
            </a:fld>
            <a:endParaRPr lang="id-ID"/>
          </a:p>
        </p:txBody>
      </p:sp>
      <p:sp>
        <p:nvSpPr>
          <p:cNvPr id="14" name="Footer Placeholder 4"/>
          <p:cNvSpPr>
            <a:spLocks noGrp="1"/>
          </p:cNvSpPr>
          <p:nvPr>
            <p:ph type="ftr" sz="quarter" idx="11"/>
          </p:nvPr>
        </p:nvSpPr>
        <p:spPr/>
        <p:txBody>
          <a:bodyPr/>
          <a:lstStyle>
            <a:lvl1pPr>
              <a:defRPr>
                <a:solidFill>
                  <a:srgbClr val="002060"/>
                </a:solidFill>
                <a:latin typeface="Cambria" pitchFamily="18" charset="0"/>
              </a:defRPr>
            </a:lvl1pPr>
          </a:lstStyle>
          <a:p>
            <a:pPr>
              <a:defRPr/>
            </a:pPr>
            <a:endParaRPr lang="id-ID"/>
          </a:p>
        </p:txBody>
      </p:sp>
      <p:sp>
        <p:nvSpPr>
          <p:cNvPr id="16" name="Slide Number Placeholder 5"/>
          <p:cNvSpPr>
            <a:spLocks noGrp="1"/>
          </p:cNvSpPr>
          <p:nvPr>
            <p:ph type="sldNum" sz="quarter" idx="12"/>
          </p:nvPr>
        </p:nvSpPr>
        <p:spPr>
          <a:xfrm>
            <a:off x="9299575" y="6356350"/>
            <a:ext cx="2844800" cy="365125"/>
          </a:xfrm>
        </p:spPr>
        <p:txBody>
          <a:bodyPr/>
          <a:lstStyle>
            <a:lvl1pPr>
              <a:defRPr>
                <a:solidFill>
                  <a:srgbClr val="002060"/>
                </a:solidFill>
              </a:defRPr>
            </a:lvl1pPr>
          </a:lstStyle>
          <a:p>
            <a:fld id="{B164B781-45F7-472A-BF90-692E13287E18}" type="slidenum">
              <a:rPr lang="id-ID" altLang="en-US"/>
              <a:pPr/>
              <a:t>‹#›</a:t>
            </a:fld>
            <a:endParaRPr lang="id-ID" altLang="en-US"/>
          </a:p>
        </p:txBody>
      </p:sp>
    </p:spTree>
    <p:extLst>
      <p:ext uri="{BB962C8B-B14F-4D97-AF65-F5344CB8AC3E}">
        <p14:creationId xmlns:p14="http://schemas.microsoft.com/office/powerpoint/2010/main" val="1403332312"/>
      </p:ext>
    </p:extLst>
  </p:cSld>
  <p:clrMapOvr>
    <a:masterClrMapping/>
  </p:clrMapOvr>
  <p:transition spd="slow">
    <p:push/>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9213" y="577850"/>
            <a:ext cx="1249363" cy="277813"/>
          </a:xfrm>
          <a:prstGeom prst="rect">
            <a:avLst/>
          </a:prstGeom>
          <a:noFill/>
          <a:ln>
            <a:noFill/>
          </a:ln>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sz="600" b="1" smtClean="0">
                <a:solidFill>
                  <a:prstClr val="white"/>
                </a:solidFill>
                <a:latin typeface="Cambria" pitchFamily="18" charset="0"/>
                <a:ea typeface="ＭＳ Ｐゴシック" pitchFamily="34" charset="-128"/>
              </a:rPr>
              <a:t>KEMENTERIAN PPN/</a:t>
            </a:r>
          </a:p>
          <a:p>
            <a:pPr algn="ctr" eaLnBrk="1" hangingPunct="1">
              <a:defRPr/>
            </a:pPr>
            <a:r>
              <a:rPr lang="en-US" sz="600" b="1" smtClean="0">
                <a:solidFill>
                  <a:prstClr val="white"/>
                </a:solidFill>
                <a:latin typeface="Cambria" pitchFamily="18" charset="0"/>
                <a:ea typeface="ＭＳ Ｐゴシック" pitchFamily="34" charset="-128"/>
              </a:rPr>
              <a:t>BAPPENAS</a:t>
            </a:r>
          </a:p>
        </p:txBody>
      </p:sp>
      <p:grpSp>
        <p:nvGrpSpPr>
          <p:cNvPr id="5" name="Group 6"/>
          <p:cNvGrpSpPr>
            <a:grpSpLocks/>
          </p:cNvGrpSpPr>
          <p:nvPr/>
        </p:nvGrpSpPr>
        <p:grpSpPr bwMode="auto">
          <a:xfrm>
            <a:off x="0" y="285750"/>
            <a:ext cx="11715750" cy="6215063"/>
            <a:chOff x="0" y="285728"/>
            <a:chExt cx="8786842" cy="6215106"/>
          </a:xfrm>
        </p:grpSpPr>
        <p:sp>
          <p:nvSpPr>
            <p:cNvPr id="6" name="Rectangle 5"/>
            <p:cNvSpPr/>
            <p:nvPr userDrawn="1"/>
          </p:nvSpPr>
          <p:spPr>
            <a:xfrm>
              <a:off x="427436" y="1643050"/>
              <a:ext cx="8359406" cy="485778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prstClr val="white"/>
                </a:solidFill>
              </a:endParaRPr>
            </a:p>
            <a:p>
              <a:pPr algn="ctr" eaLnBrk="1" fontAlgn="auto" hangingPunct="1">
                <a:spcBef>
                  <a:spcPts val="0"/>
                </a:spcBef>
                <a:spcAft>
                  <a:spcPts val="0"/>
                </a:spcAft>
                <a:defRPr/>
              </a:pPr>
              <a:endParaRPr lang="id-ID" dirty="0">
                <a:solidFill>
                  <a:prstClr val="white"/>
                </a:solidFill>
              </a:endParaRPr>
            </a:p>
            <a:p>
              <a:pPr algn="ctr" eaLnBrk="1" fontAlgn="auto" hangingPunct="1">
                <a:spcBef>
                  <a:spcPts val="0"/>
                </a:spcBef>
                <a:spcAft>
                  <a:spcPts val="0"/>
                </a:spcAft>
                <a:defRPr/>
              </a:pPr>
              <a:endParaRPr lang="id-ID" dirty="0">
                <a:solidFill>
                  <a:prstClr val="white"/>
                </a:solidFill>
              </a:endParaRPr>
            </a:p>
            <a:p>
              <a:pPr algn="ctr" eaLnBrk="1" fontAlgn="auto" hangingPunct="1">
                <a:spcBef>
                  <a:spcPts val="0"/>
                </a:spcBef>
                <a:spcAft>
                  <a:spcPts val="0"/>
                </a:spcAft>
                <a:defRPr/>
              </a:pPr>
              <a:endParaRPr lang="id-ID" dirty="0">
                <a:solidFill>
                  <a:prstClr val="white"/>
                </a:solidFill>
              </a:endParaRPr>
            </a:p>
            <a:p>
              <a:pPr algn="ctr" eaLnBrk="1" fontAlgn="auto" hangingPunct="1">
                <a:spcBef>
                  <a:spcPts val="0"/>
                </a:spcBef>
                <a:spcAft>
                  <a:spcPts val="0"/>
                </a:spcAft>
                <a:defRPr/>
              </a:pPr>
              <a:endParaRPr lang="id-ID" dirty="0">
                <a:solidFill>
                  <a:prstClr val="white"/>
                </a:solidFill>
              </a:endParaRPr>
            </a:p>
            <a:p>
              <a:pPr algn="ctr" eaLnBrk="1" fontAlgn="auto" hangingPunct="1">
                <a:spcBef>
                  <a:spcPts val="0"/>
                </a:spcBef>
                <a:spcAft>
                  <a:spcPts val="0"/>
                </a:spcAft>
                <a:defRPr/>
              </a:pPr>
              <a:endParaRPr lang="id-ID" dirty="0">
                <a:solidFill>
                  <a:prstClr val="white"/>
                </a:solidFill>
              </a:endParaRPr>
            </a:p>
            <a:p>
              <a:pPr algn="ctr" eaLnBrk="1" fontAlgn="auto" hangingPunct="1">
                <a:spcBef>
                  <a:spcPts val="0"/>
                </a:spcBef>
                <a:spcAft>
                  <a:spcPts val="0"/>
                </a:spcAft>
                <a:defRPr/>
              </a:pPr>
              <a:endParaRPr lang="id-ID" dirty="0">
                <a:solidFill>
                  <a:prstClr val="white"/>
                </a:solidFill>
              </a:endParaRPr>
            </a:p>
            <a:p>
              <a:pPr algn="ctr" eaLnBrk="1" fontAlgn="auto" hangingPunct="1">
                <a:spcBef>
                  <a:spcPts val="0"/>
                </a:spcBef>
                <a:spcAft>
                  <a:spcPts val="0"/>
                </a:spcAft>
                <a:defRPr/>
              </a:pPr>
              <a:endParaRPr lang="id-ID" dirty="0">
                <a:solidFill>
                  <a:prstClr val="white"/>
                </a:solidFill>
              </a:endParaRPr>
            </a:p>
            <a:p>
              <a:pPr algn="ctr" eaLnBrk="1" fontAlgn="auto" hangingPunct="1">
                <a:spcBef>
                  <a:spcPts val="0"/>
                </a:spcBef>
                <a:spcAft>
                  <a:spcPts val="0"/>
                </a:spcAft>
                <a:defRPr/>
              </a:pPr>
              <a:endParaRPr lang="id-ID" dirty="0">
                <a:solidFill>
                  <a:prstClr val="white"/>
                </a:solidFill>
              </a:endParaRPr>
            </a:p>
            <a:p>
              <a:pPr algn="ctr" eaLnBrk="1" fontAlgn="auto" hangingPunct="1">
                <a:spcBef>
                  <a:spcPts val="0"/>
                </a:spcBef>
                <a:spcAft>
                  <a:spcPts val="0"/>
                </a:spcAft>
                <a:defRPr/>
              </a:pPr>
              <a:endParaRPr lang="id-ID" dirty="0">
                <a:solidFill>
                  <a:prstClr val="white"/>
                </a:solidFill>
              </a:endParaRPr>
            </a:p>
            <a:p>
              <a:pPr algn="ctr" eaLnBrk="1" fontAlgn="auto" hangingPunct="1">
                <a:spcBef>
                  <a:spcPts val="0"/>
                </a:spcBef>
                <a:spcAft>
                  <a:spcPts val="0"/>
                </a:spcAft>
                <a:defRPr/>
              </a:pPr>
              <a:endParaRPr lang="id-ID" dirty="0">
                <a:solidFill>
                  <a:prstClr val="white"/>
                </a:solidFill>
              </a:endParaRPr>
            </a:p>
            <a:p>
              <a:pPr algn="ctr" eaLnBrk="1" fontAlgn="auto" hangingPunct="1">
                <a:spcBef>
                  <a:spcPts val="0"/>
                </a:spcBef>
                <a:spcAft>
                  <a:spcPts val="0"/>
                </a:spcAft>
                <a:defRPr/>
              </a:pPr>
              <a:endParaRPr lang="id-ID" dirty="0">
                <a:solidFill>
                  <a:prstClr val="white"/>
                </a:solidFill>
              </a:endParaRPr>
            </a:p>
            <a:p>
              <a:pPr algn="ctr" eaLnBrk="1" fontAlgn="auto" hangingPunct="1">
                <a:spcBef>
                  <a:spcPts val="0"/>
                </a:spcBef>
                <a:spcAft>
                  <a:spcPts val="0"/>
                </a:spcAft>
                <a:defRPr/>
              </a:pPr>
              <a:endParaRPr lang="id-ID" dirty="0">
                <a:solidFill>
                  <a:prstClr val="white"/>
                </a:solidFill>
              </a:endParaRPr>
            </a:p>
            <a:p>
              <a:pPr algn="ctr" eaLnBrk="1" fontAlgn="auto" hangingPunct="1">
                <a:spcBef>
                  <a:spcPts val="0"/>
                </a:spcBef>
                <a:spcAft>
                  <a:spcPts val="0"/>
                </a:spcAft>
                <a:defRPr/>
              </a:pPr>
              <a:endParaRPr lang="id-ID" dirty="0">
                <a:solidFill>
                  <a:prstClr val="white"/>
                </a:solidFill>
              </a:endParaRPr>
            </a:p>
            <a:p>
              <a:pPr algn="ctr" eaLnBrk="1" fontAlgn="auto" hangingPunct="1">
                <a:spcBef>
                  <a:spcPts val="0"/>
                </a:spcBef>
                <a:spcAft>
                  <a:spcPts val="0"/>
                </a:spcAft>
                <a:defRPr/>
              </a:pPr>
              <a:endParaRPr lang="id-ID" dirty="0">
                <a:solidFill>
                  <a:prstClr val="white"/>
                </a:solidFill>
              </a:endParaRPr>
            </a:p>
            <a:p>
              <a:pPr algn="ctr" eaLnBrk="1" fontAlgn="auto" hangingPunct="1">
                <a:spcBef>
                  <a:spcPts val="0"/>
                </a:spcBef>
                <a:spcAft>
                  <a:spcPts val="0"/>
                </a:spcAft>
                <a:defRPr/>
              </a:pPr>
              <a:endParaRPr lang="id-ID" dirty="0">
                <a:solidFill>
                  <a:prstClr val="white"/>
                </a:solidFill>
              </a:endParaRPr>
            </a:p>
            <a:p>
              <a:pPr algn="ctr" eaLnBrk="1" fontAlgn="auto" hangingPunct="1">
                <a:spcBef>
                  <a:spcPts val="0"/>
                </a:spcBef>
                <a:spcAft>
                  <a:spcPts val="0"/>
                </a:spcAft>
                <a:defRPr/>
              </a:pPr>
              <a:endParaRPr lang="id-ID" sz="1000" dirty="0">
                <a:solidFill>
                  <a:prstClr val="white"/>
                </a:solidFill>
              </a:endParaRPr>
            </a:p>
          </p:txBody>
        </p:sp>
        <p:sp>
          <p:nvSpPr>
            <p:cNvPr id="7" name="Rectangle 6"/>
            <p:cNvSpPr/>
            <p:nvPr userDrawn="1"/>
          </p:nvSpPr>
          <p:spPr>
            <a:xfrm>
              <a:off x="427436" y="285728"/>
              <a:ext cx="8359406" cy="1143008"/>
            </a:xfrm>
            <a:prstGeom prst="rect">
              <a:avLst/>
            </a:prstGeom>
            <a:solidFill>
              <a:srgbClr val="09367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sz="3200" b="1" dirty="0">
                <a:solidFill>
                  <a:prstClr val="white"/>
                </a:solidFill>
                <a:ea typeface="Cambria Math" pitchFamily="18" charset="0"/>
              </a:endParaRPr>
            </a:p>
          </p:txBody>
        </p:sp>
        <p:sp>
          <p:nvSpPr>
            <p:cNvPr id="8" name="Rectangle 7"/>
            <p:cNvSpPr/>
            <p:nvPr userDrawn="1"/>
          </p:nvSpPr>
          <p:spPr>
            <a:xfrm>
              <a:off x="427436" y="1489061"/>
              <a:ext cx="8359406" cy="107951"/>
            </a:xfrm>
            <a:prstGeom prst="rect">
              <a:avLst/>
            </a:prstGeom>
            <a:solidFill>
              <a:srgbClr val="09367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solidFill>
                  <a:prstClr val="white"/>
                </a:solidFill>
              </a:endParaRPr>
            </a:p>
          </p:txBody>
        </p:sp>
        <p:sp>
          <p:nvSpPr>
            <p:cNvPr id="9" name="Rounded Rectangle 8"/>
            <p:cNvSpPr/>
            <p:nvPr userDrawn="1"/>
          </p:nvSpPr>
          <p:spPr>
            <a:xfrm>
              <a:off x="141685" y="1643050"/>
              <a:ext cx="8430844" cy="4500593"/>
            </a:xfrm>
            <a:prstGeom prst="roundRect">
              <a:avLst>
                <a:gd name="adj" fmla="val 15368"/>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solidFill>
                  <a:prstClr val="white"/>
                </a:solidFill>
              </a:endParaRPr>
            </a:p>
          </p:txBody>
        </p:sp>
        <p:sp>
          <p:nvSpPr>
            <p:cNvPr id="10" name="Rectangle 9"/>
            <p:cNvSpPr/>
            <p:nvPr userDrawn="1"/>
          </p:nvSpPr>
          <p:spPr>
            <a:xfrm>
              <a:off x="0" y="1643050"/>
              <a:ext cx="8073656" cy="4511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solidFill>
                  <a:prstClr val="white"/>
                </a:solidFill>
              </a:endParaRPr>
            </a:p>
          </p:txBody>
        </p:sp>
      </p:grpSp>
      <p:pic>
        <p:nvPicPr>
          <p:cNvPr id="11" name="Picture 2" descr="D:\BAPPENAS (Design)\BAPPENAS.WEB\garuda.png"/>
          <p:cNvPicPr>
            <a:picLocks noChangeAspect="1" noChangeArrowheads="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841375" y="384175"/>
            <a:ext cx="811213" cy="660400"/>
          </a:xfrm>
          <a:prstGeom prst="rect">
            <a:avLst/>
          </a:prstGeom>
          <a:noFill/>
          <a:ln>
            <a:noFill/>
          </a:ln>
          <a:effectLst>
            <a:outerShdw dist="38100" dir="5400000" algn="t"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549275" y="1079500"/>
            <a:ext cx="1422400" cy="312738"/>
          </a:xfrm>
          <a:prstGeom prst="rect">
            <a:avLst/>
          </a:prstGeom>
          <a:noFill/>
        </p:spPr>
        <p:txBody>
          <a:bodyPr>
            <a:spAutoFit/>
          </a:bodyPr>
          <a:lstStyle/>
          <a:p>
            <a:pPr algn="ctr" eaLnBrk="1" hangingPunct="1">
              <a:defRPr/>
            </a:pPr>
            <a:r>
              <a:rPr lang="en-US" sz="700" b="1">
                <a:solidFill>
                  <a:prstClr val="white"/>
                </a:solidFill>
                <a:effectLst>
                  <a:outerShdw blurRad="38100" dist="38100" dir="2700000" algn="tl">
                    <a:srgbClr val="C0C0C0"/>
                  </a:outerShdw>
                </a:effectLst>
                <a:latin typeface="+mn-lt"/>
                <a:ea typeface="ＭＳ Ｐゴシック" pitchFamily="34" charset="-128"/>
                <a:cs typeface="Arial" charset="0"/>
              </a:rPr>
              <a:t>KEMENTERIAN PPN/</a:t>
            </a:r>
          </a:p>
          <a:p>
            <a:pPr algn="ctr" eaLnBrk="1" hangingPunct="1">
              <a:defRPr/>
            </a:pPr>
            <a:r>
              <a:rPr lang="en-US" sz="700" b="1">
                <a:solidFill>
                  <a:prstClr val="white"/>
                </a:solidFill>
                <a:effectLst>
                  <a:outerShdw blurRad="38100" dist="38100" dir="2700000" algn="tl">
                    <a:srgbClr val="C0C0C0"/>
                  </a:outerShdw>
                </a:effectLst>
                <a:latin typeface="+mn-lt"/>
                <a:ea typeface="ＭＳ Ｐゴシック" pitchFamily="34" charset="-128"/>
                <a:cs typeface="Arial" charset="0"/>
              </a:rPr>
              <a:t>BAPPENAS</a:t>
            </a: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Date Placeholder 3"/>
          <p:cNvSpPr>
            <a:spLocks noGrp="1"/>
          </p:cNvSpPr>
          <p:nvPr>
            <p:ph type="dt" sz="half" idx="10"/>
          </p:nvPr>
        </p:nvSpPr>
        <p:spPr/>
        <p:txBody>
          <a:bodyPr/>
          <a:lstStyle>
            <a:lvl1pPr>
              <a:defRPr/>
            </a:lvl1pPr>
          </a:lstStyle>
          <a:p>
            <a:pPr>
              <a:defRPr/>
            </a:pPr>
            <a:fld id="{3BCC830B-E978-45F4-B460-86A868C380DE}" type="datetimeFigureOut">
              <a:rPr lang="id-ID"/>
              <a:pPr>
                <a:defRPr/>
              </a:pPr>
              <a:t>22/05/2017</a:t>
            </a:fld>
            <a:endParaRPr lang="id-ID"/>
          </a:p>
        </p:txBody>
      </p:sp>
      <p:sp>
        <p:nvSpPr>
          <p:cNvPr id="14" name="Footer Placeholder 4"/>
          <p:cNvSpPr>
            <a:spLocks noGrp="1"/>
          </p:cNvSpPr>
          <p:nvPr>
            <p:ph type="ftr" sz="quarter" idx="11"/>
          </p:nvPr>
        </p:nvSpPr>
        <p:spPr/>
        <p:txBody>
          <a:bodyPr/>
          <a:lstStyle>
            <a:lvl1pPr>
              <a:defRPr/>
            </a:lvl1pPr>
          </a:lstStyle>
          <a:p>
            <a:pPr>
              <a:defRPr/>
            </a:pPr>
            <a:endParaRPr lang="id-ID"/>
          </a:p>
        </p:txBody>
      </p:sp>
      <p:sp>
        <p:nvSpPr>
          <p:cNvPr id="15" name="Slide Number Placeholder 5"/>
          <p:cNvSpPr>
            <a:spLocks noGrp="1"/>
          </p:cNvSpPr>
          <p:nvPr>
            <p:ph type="sldNum" sz="quarter" idx="12"/>
          </p:nvPr>
        </p:nvSpPr>
        <p:spPr/>
        <p:txBody>
          <a:bodyPr/>
          <a:lstStyle>
            <a:lvl1pPr>
              <a:defRPr/>
            </a:lvl1pPr>
          </a:lstStyle>
          <a:p>
            <a:fld id="{E59AA79F-583C-4C87-9643-0E2FC92B50B7}" type="slidenum">
              <a:rPr lang="id-ID" altLang="en-US"/>
              <a:pPr/>
              <a:t>‹#›</a:t>
            </a:fld>
            <a:endParaRPr lang="id-ID" altLang="en-US"/>
          </a:p>
        </p:txBody>
      </p:sp>
    </p:spTree>
    <p:extLst>
      <p:ext uri="{BB962C8B-B14F-4D97-AF65-F5344CB8AC3E}">
        <p14:creationId xmlns:p14="http://schemas.microsoft.com/office/powerpoint/2010/main" val="1245576006"/>
      </p:ext>
    </p:extLst>
  </p:cSld>
  <p:clrMapOvr>
    <a:masterClrMapping/>
  </p:clrMapOvr>
  <p:transition>
    <p:wipe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pic>
        <p:nvPicPr>
          <p:cNvPr id="2" name="Picture 3" descr="E:\Yanuar\Dropbox\Kerjaan\ppt_template_bappenas_newLogo\logo_Bappenas2-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01350" y="0"/>
            <a:ext cx="100965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13"/>
          <p:cNvCxnSpPr>
            <a:cxnSpLocks noChangeShapeType="1"/>
          </p:cNvCxnSpPr>
          <p:nvPr userDrawn="1"/>
        </p:nvCxnSpPr>
        <p:spPr bwMode="auto">
          <a:xfrm>
            <a:off x="471488" y="933450"/>
            <a:ext cx="11217275" cy="0"/>
          </a:xfrm>
          <a:prstGeom prst="line">
            <a:avLst/>
          </a:prstGeom>
          <a:noFill/>
          <a:ln w="9525" algn="ctr">
            <a:solidFill>
              <a:srgbClr val="EBB323"/>
            </a:solidFill>
            <a:prstDash val="dash"/>
            <a:round/>
            <a:headEnd/>
            <a:tailEnd/>
          </a:ln>
          <a:extLst>
            <a:ext uri="{909E8E84-426E-40DD-AFC4-6F175D3DCCD1}">
              <a14:hiddenFill xmlns:a14="http://schemas.microsoft.com/office/drawing/2010/main">
                <a:noFill/>
              </a14:hiddenFill>
            </a:ext>
          </a:extLst>
        </p:spPr>
      </p:cxnSp>
      <p:pic>
        <p:nvPicPr>
          <p:cNvPr id="4" name="Picture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71488" y="68263"/>
            <a:ext cx="7334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5"/>
          <p:cNvSpPr>
            <a:spLocks noGrp="1"/>
          </p:cNvSpPr>
          <p:nvPr>
            <p:ph type="sldNum" sz="quarter" idx="10"/>
          </p:nvPr>
        </p:nvSpPr>
        <p:spPr>
          <a:xfrm>
            <a:off x="10801350" y="6494463"/>
            <a:ext cx="1379538" cy="363537"/>
          </a:xfrm>
        </p:spPr>
        <p:txBody>
          <a:bodyPr/>
          <a:lstStyle>
            <a:lvl1pPr>
              <a:defRPr>
                <a:solidFill>
                  <a:srgbClr val="898989"/>
                </a:solidFill>
                <a:cs typeface="Arial" pitchFamily="34" charset="0"/>
              </a:defRPr>
            </a:lvl1pPr>
          </a:lstStyle>
          <a:p>
            <a:r>
              <a:rPr lang="id-ID" altLang="id-ID"/>
              <a:t>Slide - </a:t>
            </a:r>
            <a:fld id="{F7AC008E-59B1-49C1-8661-BBE04308836E}" type="slidenum">
              <a:rPr lang="id-ID" altLang="id-ID"/>
              <a:pPr/>
              <a:t>‹#›</a:t>
            </a:fld>
            <a:endParaRPr lang="id-ID" altLang="id-ID"/>
          </a:p>
        </p:txBody>
      </p:sp>
    </p:spTree>
    <p:extLst>
      <p:ext uri="{BB962C8B-B14F-4D97-AF65-F5344CB8AC3E}">
        <p14:creationId xmlns:p14="http://schemas.microsoft.com/office/powerpoint/2010/main" val="637186109"/>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465143"/>
            <a:ext cx="10363200" cy="1431925"/>
          </a:xfrm>
        </p:spPr>
        <p:txBody>
          <a:bodyPr/>
          <a:lstStyle/>
          <a:p>
            <a:r>
              <a:rPr lang="en-US" smtClean="0"/>
              <a:t>Click to edit Master title style</a:t>
            </a:r>
            <a:endParaRPr lang="id-ID"/>
          </a:p>
        </p:txBody>
      </p:sp>
      <p:sp>
        <p:nvSpPr>
          <p:cNvPr id="3" name="Table Placeholder 2"/>
          <p:cNvSpPr>
            <a:spLocks noGrp="1"/>
          </p:cNvSpPr>
          <p:nvPr>
            <p:ph type="tbl" idx="1"/>
          </p:nvPr>
        </p:nvSpPr>
        <p:spPr>
          <a:xfrm>
            <a:off x="914400" y="1981200"/>
            <a:ext cx="10363200" cy="4114800"/>
          </a:xfrm>
        </p:spPr>
        <p:txBody>
          <a:bodyPr rtlCol="0">
            <a:normAutofit/>
          </a:bodyPr>
          <a:lstStyle/>
          <a:p>
            <a:pPr lvl="0"/>
            <a:r>
              <a:rPr lang="en-US" noProof="0" smtClean="0"/>
              <a:t>Click icon to add table</a:t>
            </a:r>
            <a:endParaRPr lang="id-ID" noProof="0" smtClean="0"/>
          </a:p>
        </p:txBody>
      </p:sp>
      <p:sp>
        <p:nvSpPr>
          <p:cNvPr id="4" name="Rectangle 32"/>
          <p:cNvSpPr>
            <a:spLocks noGrp="1" noChangeArrowheads="1"/>
          </p:cNvSpPr>
          <p:nvPr>
            <p:ph type="dt" sz="half" idx="10"/>
          </p:nvPr>
        </p:nvSpPr>
        <p:spPr/>
        <p:txBody>
          <a:bodyPr/>
          <a:lstStyle>
            <a:lvl1pPr>
              <a:defRPr/>
            </a:lvl1pPr>
          </a:lstStyle>
          <a:p>
            <a:pPr>
              <a:defRPr/>
            </a:pPr>
            <a:fld id="{C3AC5BBF-BBB3-40AD-9C03-135668FE4AE8}" type="datetimeFigureOut">
              <a:rPr lang="id-ID"/>
              <a:pPr>
                <a:defRPr/>
              </a:pPr>
              <a:t>22/05/2017</a:t>
            </a:fld>
            <a:endParaRPr lang="id-ID"/>
          </a:p>
        </p:txBody>
      </p:sp>
      <p:sp>
        <p:nvSpPr>
          <p:cNvPr id="5" name="Rectangle 33"/>
          <p:cNvSpPr>
            <a:spLocks noGrp="1" noChangeArrowheads="1"/>
          </p:cNvSpPr>
          <p:nvPr>
            <p:ph type="ftr" sz="quarter" idx="11"/>
          </p:nvPr>
        </p:nvSpPr>
        <p:spPr/>
        <p:txBody>
          <a:bodyPr/>
          <a:lstStyle>
            <a:lvl1pPr>
              <a:defRPr/>
            </a:lvl1pPr>
          </a:lstStyle>
          <a:p>
            <a:pPr>
              <a:defRPr/>
            </a:pPr>
            <a:endParaRPr lang="id-ID"/>
          </a:p>
        </p:txBody>
      </p:sp>
      <p:sp>
        <p:nvSpPr>
          <p:cNvPr id="6" name="Rectangle 34"/>
          <p:cNvSpPr>
            <a:spLocks noGrp="1" noChangeArrowheads="1"/>
          </p:cNvSpPr>
          <p:nvPr>
            <p:ph type="sldNum" sz="quarter" idx="12"/>
          </p:nvPr>
        </p:nvSpPr>
        <p:spPr/>
        <p:txBody>
          <a:bodyPr/>
          <a:lstStyle>
            <a:lvl1pPr>
              <a:defRPr/>
            </a:lvl1pPr>
          </a:lstStyle>
          <a:p>
            <a:fld id="{7B4317B1-8DA8-4E00-B991-0C25BFF3830C}" type="slidenum">
              <a:rPr lang="id-ID" altLang="en-US"/>
              <a:pPr/>
              <a:t>‹#›</a:t>
            </a:fld>
            <a:endParaRPr lang="id-ID" altLang="en-US"/>
          </a:p>
        </p:txBody>
      </p:sp>
    </p:spTree>
    <p:extLst>
      <p:ext uri="{BB962C8B-B14F-4D97-AF65-F5344CB8AC3E}">
        <p14:creationId xmlns:p14="http://schemas.microsoft.com/office/powerpoint/2010/main" val="2239661939"/>
      </p:ext>
    </p:extLst>
  </p:cSld>
  <p:clrMapOvr>
    <a:masterClrMapping/>
  </p:clrMapOvr>
  <p:transition>
    <p:checker/>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3_Section Header">
    <p:spTree>
      <p:nvGrpSpPr>
        <p:cNvPr id="1" name=""/>
        <p:cNvGrpSpPr/>
        <p:nvPr/>
      </p:nvGrpSpPr>
      <p:grpSpPr>
        <a:xfrm>
          <a:off x="0" y="0"/>
          <a:ext cx="0" cy="0"/>
          <a:chOff x="0" y="0"/>
          <a:chExt cx="0" cy="0"/>
        </a:xfrm>
      </p:grpSpPr>
      <p:sp>
        <p:nvSpPr>
          <p:cNvPr id="3" name="Rectangle 6"/>
          <p:cNvSpPr>
            <a:spLocks noChangeArrowheads="1"/>
          </p:cNvSpPr>
          <p:nvPr/>
        </p:nvSpPr>
        <p:spPr bwMode="auto">
          <a:xfrm>
            <a:off x="0" y="2928938"/>
            <a:ext cx="12192000" cy="1571625"/>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dist="20000" dir="5400000" rotWithShape="0">
              <a:srgbClr val="808080">
                <a:alpha val="37999"/>
              </a:srgbClr>
            </a:outerShdw>
          </a:effec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en-US" altLang="en-US">
              <a:solidFill>
                <a:srgbClr val="000000"/>
              </a:solidFill>
            </a:endParaRPr>
          </a:p>
        </p:txBody>
      </p:sp>
      <p:pic>
        <p:nvPicPr>
          <p:cNvPr id="4" name="Picture 7" descr="logo_Bappenas-0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40088" y="1000125"/>
            <a:ext cx="5237162"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8"/>
          <p:cNvSpPr>
            <a:spLocks noChangeArrowheads="1"/>
          </p:cNvSpPr>
          <p:nvPr/>
        </p:nvSpPr>
        <p:spPr bwMode="auto">
          <a:xfrm>
            <a:off x="192088" y="3038475"/>
            <a:ext cx="525462" cy="395288"/>
          </a:xfrm>
          <a:prstGeom prst="rect">
            <a:avLst/>
          </a:prstGeom>
          <a:gradFill rotWithShape="1">
            <a:gsLst>
              <a:gs pos="0">
                <a:srgbClr val="FF8F26"/>
              </a:gs>
              <a:gs pos="20000">
                <a:srgbClr val="FF8F2A"/>
              </a:gs>
              <a:gs pos="100000">
                <a:srgbClr val="CB6C1D"/>
              </a:gs>
            </a:gsLst>
            <a:lin ang="5400000"/>
          </a:gradFill>
          <a:ln w="9525">
            <a:solidFill>
              <a:srgbClr val="F69240"/>
            </a:solidFill>
            <a:miter lim="800000"/>
            <a:headEnd/>
            <a:tailEnd/>
          </a:ln>
          <a:effectLst>
            <a:outerShdw dist="23000" dir="5400000" rotWithShape="0">
              <a:srgbClr val="808080">
                <a:alpha val="34998"/>
              </a:srgbClr>
            </a:outerShdw>
          </a:effec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en-US" altLang="en-US">
              <a:solidFill>
                <a:srgbClr val="FFFFFF"/>
              </a:solidFill>
            </a:endParaRPr>
          </a:p>
        </p:txBody>
      </p:sp>
      <p:sp>
        <p:nvSpPr>
          <p:cNvPr id="6" name="Rectangle 9"/>
          <p:cNvSpPr>
            <a:spLocks noChangeArrowheads="1"/>
          </p:cNvSpPr>
          <p:nvPr/>
        </p:nvSpPr>
        <p:spPr bwMode="auto">
          <a:xfrm>
            <a:off x="184150" y="3479800"/>
            <a:ext cx="527050" cy="395288"/>
          </a:xfrm>
          <a:prstGeom prst="rect">
            <a:avLst/>
          </a:prstGeom>
          <a:gradFill rotWithShape="1">
            <a:gsLst>
              <a:gs pos="0">
                <a:srgbClr val="9CC746"/>
              </a:gs>
              <a:gs pos="20000">
                <a:srgbClr val="9BC348"/>
              </a:gs>
              <a:gs pos="100000">
                <a:srgbClr val="769535"/>
              </a:gs>
            </a:gsLst>
            <a:lin ang="5400000"/>
          </a:gradFill>
          <a:ln w="9525">
            <a:solidFill>
              <a:srgbClr val="98B954"/>
            </a:solidFill>
            <a:miter lim="800000"/>
            <a:headEnd/>
            <a:tailEnd/>
          </a:ln>
          <a:effectLst>
            <a:outerShdw dist="23000" dir="5400000" rotWithShape="0">
              <a:srgbClr val="808080">
                <a:alpha val="34998"/>
              </a:srgbClr>
            </a:outerShdw>
          </a:effec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en-US" altLang="en-US">
              <a:solidFill>
                <a:srgbClr val="FFFFFF"/>
              </a:solidFill>
            </a:endParaRPr>
          </a:p>
        </p:txBody>
      </p:sp>
      <p:sp>
        <p:nvSpPr>
          <p:cNvPr id="7" name="Rectangle 10"/>
          <p:cNvSpPr>
            <a:spLocks noChangeArrowheads="1"/>
          </p:cNvSpPr>
          <p:nvPr/>
        </p:nvSpPr>
        <p:spPr bwMode="auto">
          <a:xfrm>
            <a:off x="184150" y="3929063"/>
            <a:ext cx="527050" cy="395287"/>
          </a:xfrm>
          <a:prstGeom prst="rect">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dist="23000" dir="5400000" rotWithShape="0">
              <a:srgbClr val="808080">
                <a:alpha val="34998"/>
              </a:srgbClr>
            </a:outerShdw>
          </a:effec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en-US" altLang="en-US">
              <a:solidFill>
                <a:srgbClr val="FFFFFF"/>
              </a:solidFill>
            </a:endParaRPr>
          </a:p>
        </p:txBody>
      </p:sp>
      <p:sp>
        <p:nvSpPr>
          <p:cNvPr id="2" name="Title 1"/>
          <p:cNvSpPr>
            <a:spLocks noGrp="1"/>
          </p:cNvSpPr>
          <p:nvPr>
            <p:ph type="title"/>
          </p:nvPr>
        </p:nvSpPr>
        <p:spPr>
          <a:xfrm>
            <a:off x="2381225" y="3000376"/>
            <a:ext cx="9525067" cy="1362075"/>
          </a:xfrm>
        </p:spPr>
        <p:txBody>
          <a:bodyPr anchor="t"/>
          <a:lstStyle>
            <a:lvl1pPr algn="l">
              <a:defRPr sz="4000" b="1" cap="all"/>
            </a:lvl1pPr>
          </a:lstStyle>
          <a:p>
            <a:r>
              <a:rPr lang="en-US" smtClean="0"/>
              <a:t>Click to edit Master title style</a:t>
            </a:r>
            <a:endParaRPr lang="en-US" dirty="0"/>
          </a:p>
        </p:txBody>
      </p:sp>
      <p:sp>
        <p:nvSpPr>
          <p:cNvPr id="8" name="Date Placeholder 3"/>
          <p:cNvSpPr>
            <a:spLocks noGrp="1"/>
          </p:cNvSpPr>
          <p:nvPr>
            <p:ph type="dt" sz="half" idx="10"/>
          </p:nvPr>
        </p:nvSpPr>
        <p:spPr/>
        <p:txBody>
          <a:bodyPr/>
          <a:lstStyle>
            <a:lvl1pPr>
              <a:defRPr/>
            </a:lvl1pPr>
          </a:lstStyle>
          <a:p>
            <a:pPr>
              <a:defRPr/>
            </a:pPr>
            <a:fld id="{146DB845-822A-4725-AFC7-F710E9CB7C56}" type="datetimeFigureOut">
              <a:rPr lang="id-ID"/>
              <a:pPr>
                <a:defRPr/>
              </a:pPr>
              <a:t>22/05/2017</a:t>
            </a:fld>
            <a:endParaRPr lang="id-ID"/>
          </a:p>
        </p:txBody>
      </p:sp>
      <p:sp>
        <p:nvSpPr>
          <p:cNvPr id="9" name="Footer Placeholder 4"/>
          <p:cNvSpPr>
            <a:spLocks noGrp="1"/>
          </p:cNvSpPr>
          <p:nvPr>
            <p:ph type="ftr" sz="quarter" idx="11"/>
          </p:nvPr>
        </p:nvSpPr>
        <p:spPr/>
        <p:txBody>
          <a:bodyPr/>
          <a:lstStyle>
            <a:lvl1pPr>
              <a:defRPr/>
            </a:lvl1pPr>
          </a:lstStyle>
          <a:p>
            <a:pPr>
              <a:defRPr/>
            </a:pPr>
            <a:endParaRPr lang="id-ID"/>
          </a:p>
        </p:txBody>
      </p:sp>
      <p:sp>
        <p:nvSpPr>
          <p:cNvPr id="10" name="Slide Number Placeholder 5"/>
          <p:cNvSpPr>
            <a:spLocks noGrp="1"/>
          </p:cNvSpPr>
          <p:nvPr>
            <p:ph type="sldNum" sz="quarter" idx="12"/>
          </p:nvPr>
        </p:nvSpPr>
        <p:spPr/>
        <p:txBody>
          <a:bodyPr/>
          <a:lstStyle>
            <a:lvl1pPr>
              <a:defRPr/>
            </a:lvl1pPr>
          </a:lstStyle>
          <a:p>
            <a:fld id="{0E25C01E-0C19-4B3F-941F-36FA2BBD7216}" type="slidenum">
              <a:rPr lang="id-ID" altLang="en-US"/>
              <a:pPr/>
              <a:t>‹#›</a:t>
            </a:fld>
            <a:endParaRPr lang="id-ID" altLang="en-US"/>
          </a:p>
        </p:txBody>
      </p:sp>
    </p:spTree>
    <p:extLst>
      <p:ext uri="{BB962C8B-B14F-4D97-AF65-F5344CB8AC3E}">
        <p14:creationId xmlns:p14="http://schemas.microsoft.com/office/powerpoint/2010/main" val="338768985"/>
      </p:ext>
    </p:extLst>
  </p:cSld>
  <p:clrMapOvr>
    <a:masterClrMapping/>
  </p:clrMapOvr>
  <p:transition>
    <p:wipe dir="d"/>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4_Section Header">
    <p:spTree>
      <p:nvGrpSpPr>
        <p:cNvPr id="1" name=""/>
        <p:cNvGrpSpPr/>
        <p:nvPr/>
      </p:nvGrpSpPr>
      <p:grpSpPr>
        <a:xfrm>
          <a:off x="0" y="0"/>
          <a:ext cx="0" cy="0"/>
          <a:chOff x="0" y="0"/>
          <a:chExt cx="0" cy="0"/>
        </a:xfrm>
      </p:grpSpPr>
      <p:sp>
        <p:nvSpPr>
          <p:cNvPr id="3" name="Rectangle 6"/>
          <p:cNvSpPr>
            <a:spLocks noChangeArrowheads="1"/>
          </p:cNvSpPr>
          <p:nvPr/>
        </p:nvSpPr>
        <p:spPr bwMode="auto">
          <a:xfrm>
            <a:off x="0" y="2928938"/>
            <a:ext cx="12192000" cy="1571625"/>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dist="20000" dir="5400000" rotWithShape="0">
              <a:srgbClr val="808080">
                <a:alpha val="37999"/>
              </a:srgbClr>
            </a:outerShdw>
          </a:effec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en-US" altLang="en-US">
              <a:solidFill>
                <a:srgbClr val="000000"/>
              </a:solidFill>
            </a:endParaRPr>
          </a:p>
        </p:txBody>
      </p:sp>
      <p:pic>
        <p:nvPicPr>
          <p:cNvPr id="4" name="Picture 7" descr="logo_Bappenas-0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40088" y="1000125"/>
            <a:ext cx="5237162"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8"/>
          <p:cNvSpPr>
            <a:spLocks noChangeArrowheads="1"/>
          </p:cNvSpPr>
          <p:nvPr/>
        </p:nvSpPr>
        <p:spPr bwMode="auto">
          <a:xfrm>
            <a:off x="192088" y="3038475"/>
            <a:ext cx="525462" cy="395288"/>
          </a:xfrm>
          <a:prstGeom prst="rect">
            <a:avLst/>
          </a:prstGeom>
          <a:gradFill rotWithShape="1">
            <a:gsLst>
              <a:gs pos="0">
                <a:srgbClr val="FF8F26"/>
              </a:gs>
              <a:gs pos="20000">
                <a:srgbClr val="FF8F2A"/>
              </a:gs>
              <a:gs pos="100000">
                <a:srgbClr val="CB6C1D"/>
              </a:gs>
            </a:gsLst>
            <a:lin ang="5400000"/>
          </a:gradFill>
          <a:ln w="9525">
            <a:solidFill>
              <a:srgbClr val="F69240"/>
            </a:solidFill>
            <a:miter lim="800000"/>
            <a:headEnd/>
            <a:tailEnd/>
          </a:ln>
          <a:effectLst>
            <a:outerShdw dist="23000" dir="5400000" rotWithShape="0">
              <a:srgbClr val="808080">
                <a:alpha val="34998"/>
              </a:srgbClr>
            </a:outerShdw>
          </a:effec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en-US" altLang="en-US">
              <a:solidFill>
                <a:srgbClr val="FFFFFF"/>
              </a:solidFill>
            </a:endParaRPr>
          </a:p>
        </p:txBody>
      </p:sp>
      <p:sp>
        <p:nvSpPr>
          <p:cNvPr id="6" name="Rectangle 9"/>
          <p:cNvSpPr>
            <a:spLocks noChangeArrowheads="1"/>
          </p:cNvSpPr>
          <p:nvPr/>
        </p:nvSpPr>
        <p:spPr bwMode="auto">
          <a:xfrm>
            <a:off x="184150" y="3479800"/>
            <a:ext cx="527050" cy="395288"/>
          </a:xfrm>
          <a:prstGeom prst="rect">
            <a:avLst/>
          </a:prstGeom>
          <a:gradFill rotWithShape="1">
            <a:gsLst>
              <a:gs pos="0">
                <a:srgbClr val="9CC746"/>
              </a:gs>
              <a:gs pos="20000">
                <a:srgbClr val="9BC348"/>
              </a:gs>
              <a:gs pos="100000">
                <a:srgbClr val="769535"/>
              </a:gs>
            </a:gsLst>
            <a:lin ang="5400000"/>
          </a:gradFill>
          <a:ln w="9525">
            <a:solidFill>
              <a:srgbClr val="98B954"/>
            </a:solidFill>
            <a:miter lim="800000"/>
            <a:headEnd/>
            <a:tailEnd/>
          </a:ln>
          <a:effectLst>
            <a:outerShdw dist="23000" dir="5400000" rotWithShape="0">
              <a:srgbClr val="808080">
                <a:alpha val="34998"/>
              </a:srgbClr>
            </a:outerShdw>
          </a:effec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en-US" altLang="en-US">
              <a:solidFill>
                <a:srgbClr val="FFFFFF"/>
              </a:solidFill>
            </a:endParaRPr>
          </a:p>
        </p:txBody>
      </p:sp>
      <p:sp>
        <p:nvSpPr>
          <p:cNvPr id="7" name="Rectangle 10"/>
          <p:cNvSpPr>
            <a:spLocks noChangeArrowheads="1"/>
          </p:cNvSpPr>
          <p:nvPr/>
        </p:nvSpPr>
        <p:spPr bwMode="auto">
          <a:xfrm>
            <a:off x="184150" y="3929063"/>
            <a:ext cx="527050" cy="395287"/>
          </a:xfrm>
          <a:prstGeom prst="rect">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dist="23000" dir="5400000" rotWithShape="0">
              <a:srgbClr val="808080">
                <a:alpha val="34998"/>
              </a:srgbClr>
            </a:outerShdw>
          </a:effec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en-US" altLang="en-US">
              <a:solidFill>
                <a:srgbClr val="FFFFFF"/>
              </a:solidFill>
            </a:endParaRPr>
          </a:p>
        </p:txBody>
      </p:sp>
      <p:sp>
        <p:nvSpPr>
          <p:cNvPr id="2" name="Title 1"/>
          <p:cNvSpPr>
            <a:spLocks noGrp="1"/>
          </p:cNvSpPr>
          <p:nvPr>
            <p:ph type="title"/>
          </p:nvPr>
        </p:nvSpPr>
        <p:spPr>
          <a:xfrm>
            <a:off x="2381225" y="3000376"/>
            <a:ext cx="9525067" cy="1362075"/>
          </a:xfrm>
        </p:spPr>
        <p:txBody>
          <a:bodyPr anchor="t"/>
          <a:lstStyle>
            <a:lvl1pPr algn="l">
              <a:defRPr sz="4000" b="1" cap="all"/>
            </a:lvl1pPr>
          </a:lstStyle>
          <a:p>
            <a:r>
              <a:rPr lang="en-US" smtClean="0"/>
              <a:t>Click to edit Master title style</a:t>
            </a:r>
            <a:endParaRPr lang="en-US" dirty="0"/>
          </a:p>
        </p:txBody>
      </p:sp>
      <p:sp>
        <p:nvSpPr>
          <p:cNvPr id="8" name="Date Placeholder 3"/>
          <p:cNvSpPr>
            <a:spLocks noGrp="1"/>
          </p:cNvSpPr>
          <p:nvPr>
            <p:ph type="dt" sz="half" idx="10"/>
          </p:nvPr>
        </p:nvSpPr>
        <p:spPr/>
        <p:txBody>
          <a:bodyPr/>
          <a:lstStyle>
            <a:lvl1pPr>
              <a:defRPr/>
            </a:lvl1pPr>
          </a:lstStyle>
          <a:p>
            <a:pPr>
              <a:defRPr/>
            </a:pPr>
            <a:fld id="{D667394C-D6DC-4243-B49E-19CB67379924}" type="datetimeFigureOut">
              <a:rPr lang="id-ID"/>
              <a:pPr>
                <a:defRPr/>
              </a:pPr>
              <a:t>22/05/2017</a:t>
            </a:fld>
            <a:endParaRPr lang="id-ID"/>
          </a:p>
        </p:txBody>
      </p:sp>
      <p:sp>
        <p:nvSpPr>
          <p:cNvPr id="9" name="Footer Placeholder 4"/>
          <p:cNvSpPr>
            <a:spLocks noGrp="1"/>
          </p:cNvSpPr>
          <p:nvPr>
            <p:ph type="ftr" sz="quarter" idx="11"/>
          </p:nvPr>
        </p:nvSpPr>
        <p:spPr/>
        <p:txBody>
          <a:bodyPr/>
          <a:lstStyle>
            <a:lvl1pPr>
              <a:defRPr/>
            </a:lvl1pPr>
          </a:lstStyle>
          <a:p>
            <a:pPr>
              <a:defRPr/>
            </a:pPr>
            <a:endParaRPr lang="id-ID"/>
          </a:p>
        </p:txBody>
      </p:sp>
      <p:sp>
        <p:nvSpPr>
          <p:cNvPr id="10" name="Slide Number Placeholder 5"/>
          <p:cNvSpPr>
            <a:spLocks noGrp="1"/>
          </p:cNvSpPr>
          <p:nvPr>
            <p:ph type="sldNum" sz="quarter" idx="12"/>
          </p:nvPr>
        </p:nvSpPr>
        <p:spPr/>
        <p:txBody>
          <a:bodyPr/>
          <a:lstStyle>
            <a:lvl1pPr>
              <a:defRPr/>
            </a:lvl1pPr>
          </a:lstStyle>
          <a:p>
            <a:fld id="{016CC665-7D8A-427F-9E20-E1C0F5E6A8F3}" type="slidenum">
              <a:rPr lang="id-ID" altLang="en-US"/>
              <a:pPr/>
              <a:t>‹#›</a:t>
            </a:fld>
            <a:endParaRPr lang="id-ID" altLang="en-US"/>
          </a:p>
        </p:txBody>
      </p:sp>
    </p:spTree>
    <p:extLst>
      <p:ext uri="{BB962C8B-B14F-4D97-AF65-F5344CB8AC3E}">
        <p14:creationId xmlns:p14="http://schemas.microsoft.com/office/powerpoint/2010/main" val="3146195600"/>
      </p:ext>
    </p:extLst>
  </p:cSld>
  <p:clrMapOvr>
    <a:masterClrMapping/>
  </p:clrMapOvr>
  <p:transition>
    <p:wipe dir="d"/>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5_Section Header">
    <p:spTree>
      <p:nvGrpSpPr>
        <p:cNvPr id="1" name=""/>
        <p:cNvGrpSpPr/>
        <p:nvPr/>
      </p:nvGrpSpPr>
      <p:grpSpPr>
        <a:xfrm>
          <a:off x="0" y="0"/>
          <a:ext cx="0" cy="0"/>
          <a:chOff x="0" y="0"/>
          <a:chExt cx="0" cy="0"/>
        </a:xfrm>
      </p:grpSpPr>
      <p:sp>
        <p:nvSpPr>
          <p:cNvPr id="3" name="Rectangle 6"/>
          <p:cNvSpPr>
            <a:spLocks noChangeArrowheads="1"/>
          </p:cNvSpPr>
          <p:nvPr/>
        </p:nvSpPr>
        <p:spPr bwMode="auto">
          <a:xfrm>
            <a:off x="0" y="2928938"/>
            <a:ext cx="12192000" cy="1571625"/>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dist="20000" dir="5400000" rotWithShape="0">
              <a:srgbClr val="808080">
                <a:alpha val="37999"/>
              </a:srgbClr>
            </a:outerShdw>
          </a:effec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en-US" altLang="en-US">
              <a:solidFill>
                <a:srgbClr val="000000"/>
              </a:solidFill>
            </a:endParaRPr>
          </a:p>
        </p:txBody>
      </p:sp>
      <p:pic>
        <p:nvPicPr>
          <p:cNvPr id="4" name="Picture 7" descr="logo_Bappenas-0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40088" y="1000125"/>
            <a:ext cx="5237162"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8"/>
          <p:cNvSpPr>
            <a:spLocks noChangeArrowheads="1"/>
          </p:cNvSpPr>
          <p:nvPr/>
        </p:nvSpPr>
        <p:spPr bwMode="auto">
          <a:xfrm>
            <a:off x="192088" y="3038475"/>
            <a:ext cx="525462" cy="395288"/>
          </a:xfrm>
          <a:prstGeom prst="rect">
            <a:avLst/>
          </a:prstGeom>
          <a:gradFill rotWithShape="1">
            <a:gsLst>
              <a:gs pos="0">
                <a:srgbClr val="FF8F26"/>
              </a:gs>
              <a:gs pos="20000">
                <a:srgbClr val="FF8F2A"/>
              </a:gs>
              <a:gs pos="100000">
                <a:srgbClr val="CB6C1D"/>
              </a:gs>
            </a:gsLst>
            <a:lin ang="5400000"/>
          </a:gradFill>
          <a:ln w="9525">
            <a:solidFill>
              <a:srgbClr val="F69240"/>
            </a:solidFill>
            <a:miter lim="800000"/>
            <a:headEnd/>
            <a:tailEnd/>
          </a:ln>
          <a:effectLst>
            <a:outerShdw dist="23000" dir="5400000" rotWithShape="0">
              <a:srgbClr val="808080">
                <a:alpha val="34998"/>
              </a:srgbClr>
            </a:outerShdw>
          </a:effec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en-US" altLang="en-US">
              <a:solidFill>
                <a:srgbClr val="FFFFFF"/>
              </a:solidFill>
            </a:endParaRPr>
          </a:p>
        </p:txBody>
      </p:sp>
      <p:sp>
        <p:nvSpPr>
          <p:cNvPr id="6" name="Rectangle 9"/>
          <p:cNvSpPr>
            <a:spLocks noChangeArrowheads="1"/>
          </p:cNvSpPr>
          <p:nvPr/>
        </p:nvSpPr>
        <p:spPr bwMode="auto">
          <a:xfrm>
            <a:off x="184150" y="3479800"/>
            <a:ext cx="527050" cy="395288"/>
          </a:xfrm>
          <a:prstGeom prst="rect">
            <a:avLst/>
          </a:prstGeom>
          <a:gradFill rotWithShape="1">
            <a:gsLst>
              <a:gs pos="0">
                <a:srgbClr val="9CC746"/>
              </a:gs>
              <a:gs pos="20000">
                <a:srgbClr val="9BC348"/>
              </a:gs>
              <a:gs pos="100000">
                <a:srgbClr val="769535"/>
              </a:gs>
            </a:gsLst>
            <a:lin ang="5400000"/>
          </a:gradFill>
          <a:ln w="9525">
            <a:solidFill>
              <a:srgbClr val="98B954"/>
            </a:solidFill>
            <a:miter lim="800000"/>
            <a:headEnd/>
            <a:tailEnd/>
          </a:ln>
          <a:effectLst>
            <a:outerShdw dist="23000" dir="5400000" rotWithShape="0">
              <a:srgbClr val="808080">
                <a:alpha val="34998"/>
              </a:srgbClr>
            </a:outerShdw>
          </a:effec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en-US" altLang="en-US">
              <a:solidFill>
                <a:srgbClr val="FFFFFF"/>
              </a:solidFill>
            </a:endParaRPr>
          </a:p>
        </p:txBody>
      </p:sp>
      <p:sp>
        <p:nvSpPr>
          <p:cNvPr id="7" name="Rectangle 10"/>
          <p:cNvSpPr>
            <a:spLocks noChangeArrowheads="1"/>
          </p:cNvSpPr>
          <p:nvPr/>
        </p:nvSpPr>
        <p:spPr bwMode="auto">
          <a:xfrm>
            <a:off x="184150" y="3929063"/>
            <a:ext cx="527050" cy="395287"/>
          </a:xfrm>
          <a:prstGeom prst="rect">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dist="23000" dir="5400000" rotWithShape="0">
              <a:srgbClr val="808080">
                <a:alpha val="34998"/>
              </a:srgbClr>
            </a:outerShdw>
          </a:effec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en-US" altLang="en-US">
              <a:solidFill>
                <a:srgbClr val="FFFFFF"/>
              </a:solidFill>
            </a:endParaRPr>
          </a:p>
        </p:txBody>
      </p:sp>
      <p:sp>
        <p:nvSpPr>
          <p:cNvPr id="2" name="Title 1"/>
          <p:cNvSpPr>
            <a:spLocks noGrp="1"/>
          </p:cNvSpPr>
          <p:nvPr>
            <p:ph type="title"/>
          </p:nvPr>
        </p:nvSpPr>
        <p:spPr>
          <a:xfrm>
            <a:off x="2381225" y="3000376"/>
            <a:ext cx="9525067" cy="1362075"/>
          </a:xfrm>
        </p:spPr>
        <p:txBody>
          <a:bodyPr anchor="t"/>
          <a:lstStyle>
            <a:lvl1pPr algn="l">
              <a:defRPr sz="4000" b="1" cap="all"/>
            </a:lvl1pPr>
          </a:lstStyle>
          <a:p>
            <a:r>
              <a:rPr lang="en-US" smtClean="0"/>
              <a:t>Click to edit Master title style</a:t>
            </a:r>
            <a:endParaRPr lang="en-US" dirty="0"/>
          </a:p>
        </p:txBody>
      </p:sp>
      <p:sp>
        <p:nvSpPr>
          <p:cNvPr id="8" name="Date Placeholder 3"/>
          <p:cNvSpPr>
            <a:spLocks noGrp="1"/>
          </p:cNvSpPr>
          <p:nvPr>
            <p:ph type="dt" sz="half" idx="10"/>
          </p:nvPr>
        </p:nvSpPr>
        <p:spPr/>
        <p:txBody>
          <a:bodyPr/>
          <a:lstStyle>
            <a:lvl1pPr>
              <a:defRPr/>
            </a:lvl1pPr>
          </a:lstStyle>
          <a:p>
            <a:pPr>
              <a:defRPr/>
            </a:pPr>
            <a:fld id="{DB8A979E-6C09-4A01-AA5E-F7FDC1B61111}" type="datetimeFigureOut">
              <a:rPr lang="id-ID"/>
              <a:pPr>
                <a:defRPr/>
              </a:pPr>
              <a:t>22/05/2017</a:t>
            </a:fld>
            <a:endParaRPr lang="id-ID"/>
          </a:p>
        </p:txBody>
      </p:sp>
      <p:sp>
        <p:nvSpPr>
          <p:cNvPr id="9" name="Footer Placeholder 4"/>
          <p:cNvSpPr>
            <a:spLocks noGrp="1"/>
          </p:cNvSpPr>
          <p:nvPr>
            <p:ph type="ftr" sz="quarter" idx="11"/>
          </p:nvPr>
        </p:nvSpPr>
        <p:spPr/>
        <p:txBody>
          <a:bodyPr/>
          <a:lstStyle>
            <a:lvl1pPr>
              <a:defRPr/>
            </a:lvl1pPr>
          </a:lstStyle>
          <a:p>
            <a:pPr>
              <a:defRPr/>
            </a:pPr>
            <a:endParaRPr lang="id-ID"/>
          </a:p>
        </p:txBody>
      </p:sp>
      <p:sp>
        <p:nvSpPr>
          <p:cNvPr id="10" name="Slide Number Placeholder 5"/>
          <p:cNvSpPr>
            <a:spLocks noGrp="1"/>
          </p:cNvSpPr>
          <p:nvPr>
            <p:ph type="sldNum" sz="quarter" idx="12"/>
          </p:nvPr>
        </p:nvSpPr>
        <p:spPr/>
        <p:txBody>
          <a:bodyPr/>
          <a:lstStyle>
            <a:lvl1pPr>
              <a:defRPr/>
            </a:lvl1pPr>
          </a:lstStyle>
          <a:p>
            <a:fld id="{76EA7A1E-3698-4359-803F-8C26FD3628BB}" type="slidenum">
              <a:rPr lang="id-ID" altLang="en-US"/>
              <a:pPr/>
              <a:t>‹#›</a:t>
            </a:fld>
            <a:endParaRPr lang="id-ID" altLang="en-US"/>
          </a:p>
        </p:txBody>
      </p:sp>
    </p:spTree>
    <p:extLst>
      <p:ext uri="{BB962C8B-B14F-4D97-AF65-F5344CB8AC3E}">
        <p14:creationId xmlns:p14="http://schemas.microsoft.com/office/powerpoint/2010/main" val="957390515"/>
      </p:ext>
    </p:extLst>
  </p:cSld>
  <p:clrMapOvr>
    <a:masterClrMapping/>
  </p:clrMapOvr>
  <p:transition>
    <p:wipe dir="d"/>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6_Section Header">
    <p:spTree>
      <p:nvGrpSpPr>
        <p:cNvPr id="1" name=""/>
        <p:cNvGrpSpPr/>
        <p:nvPr/>
      </p:nvGrpSpPr>
      <p:grpSpPr>
        <a:xfrm>
          <a:off x="0" y="0"/>
          <a:ext cx="0" cy="0"/>
          <a:chOff x="0" y="0"/>
          <a:chExt cx="0" cy="0"/>
        </a:xfrm>
      </p:grpSpPr>
      <p:sp>
        <p:nvSpPr>
          <p:cNvPr id="3" name="Rectangle 6"/>
          <p:cNvSpPr>
            <a:spLocks noChangeArrowheads="1"/>
          </p:cNvSpPr>
          <p:nvPr/>
        </p:nvSpPr>
        <p:spPr bwMode="auto">
          <a:xfrm>
            <a:off x="0" y="2928938"/>
            <a:ext cx="12192000" cy="1571625"/>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dist="20000" dir="5400000" rotWithShape="0">
              <a:srgbClr val="808080">
                <a:alpha val="37999"/>
              </a:srgbClr>
            </a:outerShdw>
          </a:effec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en-US" altLang="en-US">
              <a:solidFill>
                <a:srgbClr val="000000"/>
              </a:solidFill>
            </a:endParaRPr>
          </a:p>
        </p:txBody>
      </p:sp>
      <p:pic>
        <p:nvPicPr>
          <p:cNvPr id="4" name="Picture 7" descr="logo_Bappenas-0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40088" y="1000125"/>
            <a:ext cx="5237162"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8"/>
          <p:cNvSpPr>
            <a:spLocks noChangeArrowheads="1"/>
          </p:cNvSpPr>
          <p:nvPr/>
        </p:nvSpPr>
        <p:spPr bwMode="auto">
          <a:xfrm>
            <a:off x="192088" y="3038475"/>
            <a:ext cx="525462" cy="395288"/>
          </a:xfrm>
          <a:prstGeom prst="rect">
            <a:avLst/>
          </a:prstGeom>
          <a:gradFill rotWithShape="1">
            <a:gsLst>
              <a:gs pos="0">
                <a:srgbClr val="FF8F26"/>
              </a:gs>
              <a:gs pos="20000">
                <a:srgbClr val="FF8F2A"/>
              </a:gs>
              <a:gs pos="100000">
                <a:srgbClr val="CB6C1D"/>
              </a:gs>
            </a:gsLst>
            <a:lin ang="5400000"/>
          </a:gradFill>
          <a:ln w="9525">
            <a:solidFill>
              <a:srgbClr val="F69240"/>
            </a:solidFill>
            <a:miter lim="800000"/>
            <a:headEnd/>
            <a:tailEnd/>
          </a:ln>
          <a:effectLst>
            <a:outerShdw dist="23000" dir="5400000" rotWithShape="0">
              <a:srgbClr val="808080">
                <a:alpha val="34998"/>
              </a:srgbClr>
            </a:outerShdw>
          </a:effec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en-US" altLang="en-US">
              <a:solidFill>
                <a:srgbClr val="FFFFFF"/>
              </a:solidFill>
            </a:endParaRPr>
          </a:p>
        </p:txBody>
      </p:sp>
      <p:sp>
        <p:nvSpPr>
          <p:cNvPr id="6" name="Rectangle 9"/>
          <p:cNvSpPr>
            <a:spLocks noChangeArrowheads="1"/>
          </p:cNvSpPr>
          <p:nvPr/>
        </p:nvSpPr>
        <p:spPr bwMode="auto">
          <a:xfrm>
            <a:off x="184150" y="3479800"/>
            <a:ext cx="527050" cy="395288"/>
          </a:xfrm>
          <a:prstGeom prst="rect">
            <a:avLst/>
          </a:prstGeom>
          <a:gradFill rotWithShape="1">
            <a:gsLst>
              <a:gs pos="0">
                <a:srgbClr val="9CC746"/>
              </a:gs>
              <a:gs pos="20000">
                <a:srgbClr val="9BC348"/>
              </a:gs>
              <a:gs pos="100000">
                <a:srgbClr val="769535"/>
              </a:gs>
            </a:gsLst>
            <a:lin ang="5400000"/>
          </a:gradFill>
          <a:ln w="9525">
            <a:solidFill>
              <a:srgbClr val="98B954"/>
            </a:solidFill>
            <a:miter lim="800000"/>
            <a:headEnd/>
            <a:tailEnd/>
          </a:ln>
          <a:effectLst>
            <a:outerShdw dist="23000" dir="5400000" rotWithShape="0">
              <a:srgbClr val="808080">
                <a:alpha val="34998"/>
              </a:srgbClr>
            </a:outerShdw>
          </a:effec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en-US" altLang="en-US">
              <a:solidFill>
                <a:srgbClr val="FFFFFF"/>
              </a:solidFill>
            </a:endParaRPr>
          </a:p>
        </p:txBody>
      </p:sp>
      <p:sp>
        <p:nvSpPr>
          <p:cNvPr id="7" name="Rectangle 10"/>
          <p:cNvSpPr>
            <a:spLocks noChangeArrowheads="1"/>
          </p:cNvSpPr>
          <p:nvPr/>
        </p:nvSpPr>
        <p:spPr bwMode="auto">
          <a:xfrm>
            <a:off x="184150" y="3929063"/>
            <a:ext cx="527050" cy="395287"/>
          </a:xfrm>
          <a:prstGeom prst="rect">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dist="23000" dir="5400000" rotWithShape="0">
              <a:srgbClr val="808080">
                <a:alpha val="34998"/>
              </a:srgbClr>
            </a:outerShdw>
          </a:effec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en-US" altLang="en-US">
              <a:solidFill>
                <a:srgbClr val="FFFFFF"/>
              </a:solidFill>
            </a:endParaRPr>
          </a:p>
        </p:txBody>
      </p:sp>
      <p:sp>
        <p:nvSpPr>
          <p:cNvPr id="2" name="Title 1"/>
          <p:cNvSpPr>
            <a:spLocks noGrp="1"/>
          </p:cNvSpPr>
          <p:nvPr>
            <p:ph type="title"/>
          </p:nvPr>
        </p:nvSpPr>
        <p:spPr>
          <a:xfrm>
            <a:off x="2381225" y="3000376"/>
            <a:ext cx="9525067" cy="1362075"/>
          </a:xfrm>
        </p:spPr>
        <p:txBody>
          <a:bodyPr anchor="t"/>
          <a:lstStyle>
            <a:lvl1pPr algn="l">
              <a:defRPr sz="4000" b="1" cap="all"/>
            </a:lvl1pPr>
          </a:lstStyle>
          <a:p>
            <a:r>
              <a:rPr lang="en-US" smtClean="0"/>
              <a:t>Click to edit Master title style</a:t>
            </a:r>
            <a:endParaRPr lang="en-US" dirty="0"/>
          </a:p>
        </p:txBody>
      </p:sp>
      <p:sp>
        <p:nvSpPr>
          <p:cNvPr id="8" name="Date Placeholder 3"/>
          <p:cNvSpPr>
            <a:spLocks noGrp="1"/>
          </p:cNvSpPr>
          <p:nvPr>
            <p:ph type="dt" sz="half" idx="10"/>
          </p:nvPr>
        </p:nvSpPr>
        <p:spPr/>
        <p:txBody>
          <a:bodyPr/>
          <a:lstStyle>
            <a:lvl1pPr>
              <a:defRPr/>
            </a:lvl1pPr>
          </a:lstStyle>
          <a:p>
            <a:pPr>
              <a:defRPr/>
            </a:pPr>
            <a:fld id="{AF58D62D-2869-46B4-93A2-4399B50CC272}" type="datetimeFigureOut">
              <a:rPr lang="id-ID"/>
              <a:pPr>
                <a:defRPr/>
              </a:pPr>
              <a:t>22/05/2017</a:t>
            </a:fld>
            <a:endParaRPr lang="id-ID"/>
          </a:p>
        </p:txBody>
      </p:sp>
      <p:sp>
        <p:nvSpPr>
          <p:cNvPr id="9" name="Footer Placeholder 4"/>
          <p:cNvSpPr>
            <a:spLocks noGrp="1"/>
          </p:cNvSpPr>
          <p:nvPr>
            <p:ph type="ftr" sz="quarter" idx="11"/>
          </p:nvPr>
        </p:nvSpPr>
        <p:spPr/>
        <p:txBody>
          <a:bodyPr/>
          <a:lstStyle>
            <a:lvl1pPr>
              <a:defRPr/>
            </a:lvl1pPr>
          </a:lstStyle>
          <a:p>
            <a:pPr>
              <a:defRPr/>
            </a:pPr>
            <a:endParaRPr lang="id-ID"/>
          </a:p>
        </p:txBody>
      </p:sp>
      <p:sp>
        <p:nvSpPr>
          <p:cNvPr id="10" name="Slide Number Placeholder 5"/>
          <p:cNvSpPr>
            <a:spLocks noGrp="1"/>
          </p:cNvSpPr>
          <p:nvPr>
            <p:ph type="sldNum" sz="quarter" idx="12"/>
          </p:nvPr>
        </p:nvSpPr>
        <p:spPr/>
        <p:txBody>
          <a:bodyPr/>
          <a:lstStyle>
            <a:lvl1pPr>
              <a:defRPr/>
            </a:lvl1pPr>
          </a:lstStyle>
          <a:p>
            <a:fld id="{EFD2263E-AD2B-421F-B4D5-7F9FCDABC0DD}" type="slidenum">
              <a:rPr lang="id-ID" altLang="en-US"/>
              <a:pPr/>
              <a:t>‹#›</a:t>
            </a:fld>
            <a:endParaRPr lang="id-ID" altLang="en-US"/>
          </a:p>
        </p:txBody>
      </p:sp>
    </p:spTree>
    <p:extLst>
      <p:ext uri="{BB962C8B-B14F-4D97-AF65-F5344CB8AC3E}">
        <p14:creationId xmlns:p14="http://schemas.microsoft.com/office/powerpoint/2010/main" val="635739649"/>
      </p:ext>
    </p:extLst>
  </p:cSld>
  <p:clrMapOvr>
    <a:masterClrMapping/>
  </p:clrMapOvr>
  <p:transition>
    <p:wipe dir="d"/>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pic>
        <p:nvPicPr>
          <p:cNvPr id="5" name="Picture 9" descr="E:\Yanuar\Dropbox\Kerjaan\ppt_template_bappenas_newLogo\logo_Bappenas2-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0"/>
            <a:ext cx="1258888"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E:\Yanuar\Dropbox\Kerjaan\ppt_template_bappenas_newLogo\gradient-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19163"/>
            <a:ext cx="12192000"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438400" y="71414"/>
            <a:ext cx="9144000" cy="842946"/>
          </a:xfrm>
        </p:spPr>
        <p:txBody>
          <a:bodyPr>
            <a:normAutofit/>
          </a:bodyPr>
          <a:lstStyle>
            <a:lvl1pPr>
              <a:defRPr sz="4000">
                <a:latin typeface="Cambria" pitchFamily="18" charset="0"/>
              </a:defRPr>
            </a:lvl1pPr>
          </a:lstStyle>
          <a:p>
            <a:r>
              <a:rPr lang="en-US" smtClean="0"/>
              <a:t>Click to edit Master title style</a:t>
            </a:r>
            <a:endParaRPr lang="en-US" dirty="0"/>
          </a:p>
        </p:txBody>
      </p:sp>
      <p:sp>
        <p:nvSpPr>
          <p:cNvPr id="9" name="Content Placeholder 2"/>
          <p:cNvSpPr>
            <a:spLocks noGrp="1"/>
          </p:cNvSpPr>
          <p:nvPr>
            <p:ph idx="1"/>
          </p:nvPr>
        </p:nvSpPr>
        <p:spPr>
          <a:xfrm>
            <a:off x="571461" y="1071557"/>
            <a:ext cx="10972800" cy="4525963"/>
          </a:xfrm>
        </p:spPr>
        <p:txBody>
          <a:bodyPr/>
          <a:lstStyle>
            <a:lvl1pPr>
              <a:defRPr>
                <a:latin typeface="Cambria" pitchFamily="18" charset="0"/>
              </a:defRPr>
            </a:lvl1pPr>
            <a:lvl2pPr>
              <a:defRPr>
                <a:latin typeface="Cambria" pitchFamily="18" charset="0"/>
              </a:defRPr>
            </a:lvl2pPr>
            <a:lvl3pPr>
              <a:defRPr>
                <a:latin typeface="Cambria" pitchFamily="18" charset="0"/>
              </a:defRPr>
            </a:lvl3pPr>
            <a:lvl4pPr>
              <a:defRPr>
                <a:latin typeface="Cambria" pitchFamily="18" charset="0"/>
              </a:defRPr>
            </a:lvl4pPr>
            <a:lvl5pPr>
              <a:defRPr>
                <a:latin typeface="Cambria"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2"/>
          <p:cNvSpPr>
            <a:spLocks noGrp="1"/>
          </p:cNvSpPr>
          <p:nvPr>
            <p:ph type="dt" sz="half" idx="10"/>
          </p:nvPr>
        </p:nvSpPr>
        <p:spPr/>
        <p:txBody>
          <a:bodyPr/>
          <a:lstStyle>
            <a:lvl1pPr>
              <a:defRPr/>
            </a:lvl1pPr>
          </a:lstStyle>
          <a:p>
            <a:pPr>
              <a:defRPr/>
            </a:pPr>
            <a:fld id="{C61CB807-CD10-4BD7-95E3-39968529C28D}" type="datetimeFigureOut">
              <a:rPr lang="id-ID"/>
              <a:pPr>
                <a:defRPr/>
              </a:pPr>
              <a:t>22/05/2017</a:t>
            </a:fld>
            <a:endParaRPr lang="id-ID"/>
          </a:p>
        </p:txBody>
      </p:sp>
      <p:sp>
        <p:nvSpPr>
          <p:cNvPr id="8" name="Footer Placeholder 3"/>
          <p:cNvSpPr>
            <a:spLocks noGrp="1"/>
          </p:cNvSpPr>
          <p:nvPr>
            <p:ph type="ftr" sz="quarter" idx="11"/>
          </p:nvPr>
        </p:nvSpPr>
        <p:spPr/>
        <p:txBody>
          <a:bodyPr/>
          <a:lstStyle>
            <a:lvl1pPr>
              <a:defRPr/>
            </a:lvl1pPr>
          </a:lstStyle>
          <a:p>
            <a:pPr>
              <a:defRPr/>
            </a:pPr>
            <a:endParaRPr lang="id-ID"/>
          </a:p>
        </p:txBody>
      </p:sp>
      <p:sp>
        <p:nvSpPr>
          <p:cNvPr id="10" name="Slide Number Placeholder 4"/>
          <p:cNvSpPr>
            <a:spLocks noGrp="1"/>
          </p:cNvSpPr>
          <p:nvPr>
            <p:ph type="sldNum" sz="quarter" idx="12"/>
          </p:nvPr>
        </p:nvSpPr>
        <p:spPr>
          <a:xfrm>
            <a:off x="9347200" y="6492875"/>
            <a:ext cx="2844800" cy="365125"/>
          </a:xfrm>
        </p:spPr>
        <p:txBody>
          <a:bodyPr/>
          <a:lstStyle>
            <a:lvl1pPr>
              <a:defRPr/>
            </a:lvl1pPr>
          </a:lstStyle>
          <a:p>
            <a:fld id="{A4FC93C6-FCD7-4521-B2A3-C9812265CB8A}" type="slidenum">
              <a:rPr lang="id-ID" altLang="en-US"/>
              <a:pPr/>
              <a:t>‹#›</a:t>
            </a:fld>
            <a:endParaRPr lang="id-ID" altLang="en-US"/>
          </a:p>
        </p:txBody>
      </p:sp>
    </p:spTree>
    <p:extLst>
      <p:ext uri="{BB962C8B-B14F-4D97-AF65-F5344CB8AC3E}">
        <p14:creationId xmlns:p14="http://schemas.microsoft.com/office/powerpoint/2010/main" val="1019401779"/>
      </p:ext>
    </p:extLst>
  </p:cSld>
  <p:clrMapOvr>
    <a:masterClrMapping/>
  </p:clrMapOvr>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pic>
        <p:nvPicPr>
          <p:cNvPr id="5" name="Picture 9" descr="E:\Yanuar\Dropbox\Kerjaan\ppt_template_bappenas_newLogo\logo_Bappenas2-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0"/>
            <a:ext cx="1258888"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E:\Yanuar\Dropbox\Kerjaan\ppt_template_bappenas_newLogo\gradient-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19163"/>
            <a:ext cx="12192000"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438400" y="71414"/>
            <a:ext cx="9144000" cy="842946"/>
          </a:xfrm>
        </p:spPr>
        <p:txBody>
          <a:bodyPr>
            <a:normAutofit/>
          </a:bodyPr>
          <a:lstStyle>
            <a:lvl1pPr>
              <a:defRPr sz="4000">
                <a:latin typeface="Cambria" pitchFamily="18" charset="0"/>
              </a:defRPr>
            </a:lvl1pPr>
          </a:lstStyle>
          <a:p>
            <a:r>
              <a:rPr lang="en-US" smtClean="0"/>
              <a:t>Click to edit Master title style</a:t>
            </a:r>
            <a:endParaRPr lang="en-US" dirty="0"/>
          </a:p>
        </p:txBody>
      </p:sp>
      <p:sp>
        <p:nvSpPr>
          <p:cNvPr id="9" name="Content Placeholder 2"/>
          <p:cNvSpPr>
            <a:spLocks noGrp="1"/>
          </p:cNvSpPr>
          <p:nvPr>
            <p:ph idx="1"/>
          </p:nvPr>
        </p:nvSpPr>
        <p:spPr>
          <a:xfrm>
            <a:off x="571461" y="1071557"/>
            <a:ext cx="10972800" cy="4525963"/>
          </a:xfrm>
        </p:spPr>
        <p:txBody>
          <a:bodyPr/>
          <a:lstStyle>
            <a:lvl1pPr>
              <a:defRPr>
                <a:latin typeface="Cambria" pitchFamily="18" charset="0"/>
              </a:defRPr>
            </a:lvl1pPr>
            <a:lvl2pPr>
              <a:defRPr>
                <a:latin typeface="Cambria" pitchFamily="18" charset="0"/>
              </a:defRPr>
            </a:lvl2pPr>
            <a:lvl3pPr>
              <a:defRPr>
                <a:latin typeface="Cambria" pitchFamily="18" charset="0"/>
              </a:defRPr>
            </a:lvl3pPr>
            <a:lvl4pPr>
              <a:defRPr>
                <a:latin typeface="Cambria" pitchFamily="18" charset="0"/>
              </a:defRPr>
            </a:lvl4pPr>
            <a:lvl5pPr>
              <a:defRPr>
                <a:latin typeface="Cambria"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2"/>
          <p:cNvSpPr>
            <a:spLocks noGrp="1"/>
          </p:cNvSpPr>
          <p:nvPr>
            <p:ph type="dt" sz="half" idx="10"/>
          </p:nvPr>
        </p:nvSpPr>
        <p:spPr/>
        <p:txBody>
          <a:bodyPr/>
          <a:lstStyle>
            <a:lvl1pPr>
              <a:defRPr/>
            </a:lvl1pPr>
          </a:lstStyle>
          <a:p>
            <a:pPr>
              <a:defRPr/>
            </a:pPr>
            <a:fld id="{CA9FE884-832F-4023-9DC0-4A37C38B2D12}" type="datetimeFigureOut">
              <a:rPr lang="id-ID"/>
              <a:pPr>
                <a:defRPr/>
              </a:pPr>
              <a:t>22/05/2017</a:t>
            </a:fld>
            <a:endParaRPr lang="id-ID"/>
          </a:p>
        </p:txBody>
      </p:sp>
      <p:sp>
        <p:nvSpPr>
          <p:cNvPr id="8" name="Footer Placeholder 3"/>
          <p:cNvSpPr>
            <a:spLocks noGrp="1"/>
          </p:cNvSpPr>
          <p:nvPr>
            <p:ph type="ftr" sz="quarter" idx="11"/>
          </p:nvPr>
        </p:nvSpPr>
        <p:spPr/>
        <p:txBody>
          <a:bodyPr/>
          <a:lstStyle>
            <a:lvl1pPr>
              <a:defRPr/>
            </a:lvl1pPr>
          </a:lstStyle>
          <a:p>
            <a:pPr>
              <a:defRPr/>
            </a:pPr>
            <a:endParaRPr lang="id-ID"/>
          </a:p>
        </p:txBody>
      </p:sp>
      <p:sp>
        <p:nvSpPr>
          <p:cNvPr id="10" name="Slide Number Placeholder 4"/>
          <p:cNvSpPr>
            <a:spLocks noGrp="1"/>
          </p:cNvSpPr>
          <p:nvPr>
            <p:ph type="sldNum" sz="quarter" idx="12"/>
          </p:nvPr>
        </p:nvSpPr>
        <p:spPr>
          <a:xfrm>
            <a:off x="9347200" y="6492875"/>
            <a:ext cx="2844800" cy="365125"/>
          </a:xfrm>
        </p:spPr>
        <p:txBody>
          <a:bodyPr/>
          <a:lstStyle>
            <a:lvl1pPr>
              <a:defRPr/>
            </a:lvl1pPr>
          </a:lstStyle>
          <a:p>
            <a:fld id="{2CCEA3C3-6E79-4CE5-8077-87225D02F15B}" type="slidenum">
              <a:rPr lang="id-ID" altLang="en-US"/>
              <a:pPr/>
              <a:t>‹#›</a:t>
            </a:fld>
            <a:endParaRPr lang="id-ID" altLang="en-US"/>
          </a:p>
        </p:txBody>
      </p:sp>
    </p:spTree>
    <p:extLst>
      <p:ext uri="{BB962C8B-B14F-4D97-AF65-F5344CB8AC3E}">
        <p14:creationId xmlns:p14="http://schemas.microsoft.com/office/powerpoint/2010/main" val="3375286011"/>
      </p:ext>
    </p:extLst>
  </p:cSld>
  <p:clrMapOvr>
    <a:masterClrMapping/>
  </p:clrMapOvr>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pic>
        <p:nvPicPr>
          <p:cNvPr id="4" name="Picture 9" descr="E:\Yanuar\Dropbox\Kerjaan\ppt_template_bappenas_newLogo\logo_Bappenas2-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0"/>
            <a:ext cx="1258888"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E:\Yanuar\Dropbox\Kerjaan\ppt_template_bappenas_newLogo\gradient-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19163"/>
            <a:ext cx="12192000"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438400" y="71414"/>
            <a:ext cx="9144000" cy="842946"/>
          </a:xfrm>
        </p:spPr>
        <p:txBody>
          <a:bodyPr>
            <a:normAutofit/>
          </a:bodyPr>
          <a:lstStyle>
            <a:lvl1pPr>
              <a:defRPr sz="4000">
                <a:latin typeface="Cambria" pitchFamily="18" charset="0"/>
              </a:defRPr>
            </a:lvl1pPr>
          </a:lstStyle>
          <a:p>
            <a:r>
              <a:rPr lang="en-US" smtClean="0"/>
              <a:t>Click to edit Master title style</a:t>
            </a:r>
            <a:endParaRPr lang="en-US" dirty="0"/>
          </a:p>
        </p:txBody>
      </p:sp>
      <p:sp>
        <p:nvSpPr>
          <p:cNvPr id="9" name="Content Placeholder 2"/>
          <p:cNvSpPr>
            <a:spLocks noGrp="1"/>
          </p:cNvSpPr>
          <p:nvPr>
            <p:ph idx="1"/>
          </p:nvPr>
        </p:nvSpPr>
        <p:spPr>
          <a:xfrm>
            <a:off x="571461" y="1071557"/>
            <a:ext cx="10972800" cy="4525963"/>
          </a:xfrm>
        </p:spPr>
        <p:txBody>
          <a:bodyPr/>
          <a:lstStyle>
            <a:lvl1pPr>
              <a:defRPr>
                <a:latin typeface="Cambria" pitchFamily="18" charset="0"/>
              </a:defRPr>
            </a:lvl1pPr>
            <a:lvl2pPr>
              <a:defRPr>
                <a:latin typeface="Cambria" pitchFamily="18" charset="0"/>
              </a:defRPr>
            </a:lvl2pPr>
            <a:lvl3pPr>
              <a:defRPr>
                <a:latin typeface="Cambria" pitchFamily="18" charset="0"/>
              </a:defRPr>
            </a:lvl3pPr>
            <a:lvl4pPr>
              <a:defRPr>
                <a:latin typeface="Cambria" pitchFamily="18" charset="0"/>
              </a:defRPr>
            </a:lvl4pPr>
            <a:lvl5pPr>
              <a:defRPr>
                <a:latin typeface="Cambria"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2"/>
          <p:cNvSpPr>
            <a:spLocks noGrp="1"/>
          </p:cNvSpPr>
          <p:nvPr>
            <p:ph type="dt" sz="half" idx="10"/>
          </p:nvPr>
        </p:nvSpPr>
        <p:spPr/>
        <p:txBody>
          <a:bodyPr/>
          <a:lstStyle>
            <a:lvl1pPr>
              <a:defRPr/>
            </a:lvl1pPr>
          </a:lstStyle>
          <a:p>
            <a:pPr>
              <a:defRPr/>
            </a:pPr>
            <a:fld id="{354FC4FC-0672-465F-AEF0-8C2A484227AE}" type="datetimeFigureOut">
              <a:rPr lang="id-ID"/>
              <a:pPr>
                <a:defRPr/>
              </a:pPr>
              <a:t>22/05/2017</a:t>
            </a:fld>
            <a:endParaRPr lang="id-ID"/>
          </a:p>
        </p:txBody>
      </p:sp>
      <p:sp>
        <p:nvSpPr>
          <p:cNvPr id="7" name="Footer Placeholder 3"/>
          <p:cNvSpPr>
            <a:spLocks noGrp="1"/>
          </p:cNvSpPr>
          <p:nvPr>
            <p:ph type="ftr" sz="quarter" idx="11"/>
          </p:nvPr>
        </p:nvSpPr>
        <p:spPr/>
        <p:txBody>
          <a:bodyPr/>
          <a:lstStyle>
            <a:lvl1pPr>
              <a:defRPr/>
            </a:lvl1pPr>
          </a:lstStyle>
          <a:p>
            <a:pPr>
              <a:defRPr/>
            </a:pPr>
            <a:endParaRPr lang="id-ID"/>
          </a:p>
        </p:txBody>
      </p:sp>
      <p:sp>
        <p:nvSpPr>
          <p:cNvPr id="8" name="Slide Number Placeholder 4"/>
          <p:cNvSpPr>
            <a:spLocks noGrp="1"/>
          </p:cNvSpPr>
          <p:nvPr>
            <p:ph type="sldNum" sz="quarter" idx="12"/>
          </p:nvPr>
        </p:nvSpPr>
        <p:spPr>
          <a:xfrm>
            <a:off x="9347200" y="6492875"/>
            <a:ext cx="2844800" cy="365125"/>
          </a:xfrm>
        </p:spPr>
        <p:txBody>
          <a:bodyPr/>
          <a:lstStyle>
            <a:lvl1pPr>
              <a:defRPr/>
            </a:lvl1pPr>
          </a:lstStyle>
          <a:p>
            <a:fld id="{8E702B10-294A-497F-A7A3-570B9A8F7D04}" type="slidenum">
              <a:rPr lang="id-ID" altLang="en-US"/>
              <a:pPr/>
              <a:t>‹#›</a:t>
            </a:fld>
            <a:endParaRPr lang="id-ID" altLang="en-US"/>
          </a:p>
        </p:txBody>
      </p:sp>
    </p:spTree>
    <p:extLst>
      <p:ext uri="{BB962C8B-B14F-4D97-AF65-F5344CB8AC3E}">
        <p14:creationId xmlns:p14="http://schemas.microsoft.com/office/powerpoint/2010/main" val="2489108182"/>
      </p:ext>
    </p:extLst>
  </p:cSld>
  <p:clrMapOvr>
    <a:masterClrMapping/>
  </p:clrMapOvr>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pic>
        <p:nvPicPr>
          <p:cNvPr id="4" name="Picture 9" descr="E:\Yanuar\Dropbox\Kerjaan\ppt_template_bappenas_newLogo\logo_Bappenas2-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0"/>
            <a:ext cx="1258888"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E:\Yanuar\Dropbox\Kerjaan\ppt_template_bappenas_newLogo\gradient-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19163"/>
            <a:ext cx="12192000"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438400" y="71414"/>
            <a:ext cx="9144000" cy="842946"/>
          </a:xfrm>
        </p:spPr>
        <p:txBody>
          <a:bodyPr>
            <a:normAutofit/>
          </a:bodyPr>
          <a:lstStyle>
            <a:lvl1pPr>
              <a:defRPr sz="4000">
                <a:latin typeface="Cambria" pitchFamily="18" charset="0"/>
              </a:defRPr>
            </a:lvl1pPr>
          </a:lstStyle>
          <a:p>
            <a:r>
              <a:rPr lang="en-US" smtClean="0"/>
              <a:t>Click to edit Master title style</a:t>
            </a:r>
            <a:endParaRPr lang="en-US" dirty="0"/>
          </a:p>
        </p:txBody>
      </p:sp>
      <p:sp>
        <p:nvSpPr>
          <p:cNvPr id="9" name="Content Placeholder 2"/>
          <p:cNvSpPr>
            <a:spLocks noGrp="1"/>
          </p:cNvSpPr>
          <p:nvPr>
            <p:ph idx="1"/>
          </p:nvPr>
        </p:nvSpPr>
        <p:spPr>
          <a:xfrm>
            <a:off x="571461" y="1071557"/>
            <a:ext cx="10972800" cy="4525963"/>
          </a:xfrm>
        </p:spPr>
        <p:txBody>
          <a:bodyPr/>
          <a:lstStyle>
            <a:lvl1pPr>
              <a:defRPr>
                <a:latin typeface="Cambria" pitchFamily="18" charset="0"/>
              </a:defRPr>
            </a:lvl1pPr>
            <a:lvl2pPr>
              <a:defRPr>
                <a:latin typeface="Cambria" pitchFamily="18" charset="0"/>
              </a:defRPr>
            </a:lvl2pPr>
            <a:lvl3pPr>
              <a:defRPr>
                <a:latin typeface="Cambria" pitchFamily="18" charset="0"/>
              </a:defRPr>
            </a:lvl3pPr>
            <a:lvl4pPr>
              <a:defRPr>
                <a:latin typeface="Cambria" pitchFamily="18" charset="0"/>
              </a:defRPr>
            </a:lvl4pPr>
            <a:lvl5pPr>
              <a:defRPr>
                <a:latin typeface="Cambria"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2"/>
          <p:cNvSpPr>
            <a:spLocks noGrp="1"/>
          </p:cNvSpPr>
          <p:nvPr>
            <p:ph type="dt" sz="half" idx="10"/>
          </p:nvPr>
        </p:nvSpPr>
        <p:spPr/>
        <p:txBody>
          <a:bodyPr/>
          <a:lstStyle>
            <a:lvl1pPr>
              <a:defRPr/>
            </a:lvl1pPr>
          </a:lstStyle>
          <a:p>
            <a:pPr>
              <a:defRPr/>
            </a:pPr>
            <a:fld id="{138A918A-8AEA-4A25-B55D-A016115C2FB6}" type="datetimeFigureOut">
              <a:rPr lang="id-ID"/>
              <a:pPr>
                <a:defRPr/>
              </a:pPr>
              <a:t>22/05/2017</a:t>
            </a:fld>
            <a:endParaRPr lang="id-ID"/>
          </a:p>
        </p:txBody>
      </p:sp>
      <p:sp>
        <p:nvSpPr>
          <p:cNvPr id="7" name="Footer Placeholder 3"/>
          <p:cNvSpPr>
            <a:spLocks noGrp="1"/>
          </p:cNvSpPr>
          <p:nvPr>
            <p:ph type="ftr" sz="quarter" idx="11"/>
          </p:nvPr>
        </p:nvSpPr>
        <p:spPr/>
        <p:txBody>
          <a:bodyPr/>
          <a:lstStyle>
            <a:lvl1pPr>
              <a:defRPr/>
            </a:lvl1pPr>
          </a:lstStyle>
          <a:p>
            <a:pPr>
              <a:defRPr/>
            </a:pPr>
            <a:endParaRPr lang="id-ID"/>
          </a:p>
        </p:txBody>
      </p:sp>
      <p:sp>
        <p:nvSpPr>
          <p:cNvPr id="8" name="Slide Number Placeholder 4"/>
          <p:cNvSpPr>
            <a:spLocks noGrp="1"/>
          </p:cNvSpPr>
          <p:nvPr>
            <p:ph type="sldNum" sz="quarter" idx="12"/>
          </p:nvPr>
        </p:nvSpPr>
        <p:spPr>
          <a:xfrm>
            <a:off x="9347200" y="6492875"/>
            <a:ext cx="2844800" cy="365125"/>
          </a:xfrm>
        </p:spPr>
        <p:txBody>
          <a:bodyPr/>
          <a:lstStyle>
            <a:lvl1pPr>
              <a:defRPr/>
            </a:lvl1pPr>
          </a:lstStyle>
          <a:p>
            <a:fld id="{384DBB25-A3A5-4AF5-9976-AFA84C75C2F8}" type="slidenum">
              <a:rPr lang="id-ID" altLang="en-US"/>
              <a:pPr/>
              <a:t>‹#›</a:t>
            </a:fld>
            <a:endParaRPr lang="id-ID" altLang="en-US"/>
          </a:p>
        </p:txBody>
      </p:sp>
    </p:spTree>
    <p:extLst>
      <p:ext uri="{BB962C8B-B14F-4D97-AF65-F5344CB8AC3E}">
        <p14:creationId xmlns:p14="http://schemas.microsoft.com/office/powerpoint/2010/main" val="1567610913"/>
      </p:ext>
    </p:extLst>
  </p:cSld>
  <p:clrMapOvr>
    <a:masterClrMapping/>
  </p:clrMapOvr>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pic>
        <p:nvPicPr>
          <p:cNvPr id="4" name="Picture 9" descr="E:\Yanuar\Dropbox\Kerjaan\ppt_template_bappenas_newLogo\logo_Bappenas2-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0"/>
            <a:ext cx="1258888"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E:\Yanuar\Dropbox\Kerjaan\ppt_template_bappenas_newLogo\gradient-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19163"/>
            <a:ext cx="12192000"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438400" y="71414"/>
            <a:ext cx="9144000" cy="842946"/>
          </a:xfrm>
        </p:spPr>
        <p:txBody>
          <a:bodyPr>
            <a:normAutofit/>
          </a:bodyPr>
          <a:lstStyle>
            <a:lvl1pPr>
              <a:defRPr sz="4000">
                <a:latin typeface="Cambria" pitchFamily="18" charset="0"/>
              </a:defRPr>
            </a:lvl1pPr>
          </a:lstStyle>
          <a:p>
            <a:r>
              <a:rPr lang="en-US" smtClean="0"/>
              <a:t>Click to edit Master title style</a:t>
            </a:r>
            <a:endParaRPr lang="en-US" dirty="0"/>
          </a:p>
        </p:txBody>
      </p:sp>
      <p:sp>
        <p:nvSpPr>
          <p:cNvPr id="9" name="Content Placeholder 2"/>
          <p:cNvSpPr>
            <a:spLocks noGrp="1"/>
          </p:cNvSpPr>
          <p:nvPr>
            <p:ph idx="1"/>
          </p:nvPr>
        </p:nvSpPr>
        <p:spPr>
          <a:xfrm>
            <a:off x="571461" y="1071557"/>
            <a:ext cx="10972800" cy="4525963"/>
          </a:xfrm>
        </p:spPr>
        <p:txBody>
          <a:bodyPr/>
          <a:lstStyle>
            <a:lvl1pPr>
              <a:defRPr>
                <a:latin typeface="Cambria" pitchFamily="18" charset="0"/>
              </a:defRPr>
            </a:lvl1pPr>
            <a:lvl2pPr>
              <a:defRPr>
                <a:latin typeface="Cambria" pitchFamily="18" charset="0"/>
              </a:defRPr>
            </a:lvl2pPr>
            <a:lvl3pPr>
              <a:defRPr>
                <a:latin typeface="Cambria" pitchFamily="18" charset="0"/>
              </a:defRPr>
            </a:lvl3pPr>
            <a:lvl4pPr>
              <a:defRPr>
                <a:latin typeface="Cambria" pitchFamily="18" charset="0"/>
              </a:defRPr>
            </a:lvl4pPr>
            <a:lvl5pPr>
              <a:defRPr>
                <a:latin typeface="Cambria"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2"/>
          <p:cNvSpPr>
            <a:spLocks noGrp="1"/>
          </p:cNvSpPr>
          <p:nvPr>
            <p:ph type="dt" sz="half" idx="10"/>
          </p:nvPr>
        </p:nvSpPr>
        <p:spPr/>
        <p:txBody>
          <a:bodyPr/>
          <a:lstStyle>
            <a:lvl1pPr>
              <a:defRPr/>
            </a:lvl1pPr>
          </a:lstStyle>
          <a:p>
            <a:pPr>
              <a:defRPr/>
            </a:pPr>
            <a:fld id="{9A3A0DA2-EF3C-482F-A89B-75BAAF3CDA7D}" type="datetimeFigureOut">
              <a:rPr lang="id-ID"/>
              <a:pPr>
                <a:defRPr/>
              </a:pPr>
              <a:t>22/05/2017</a:t>
            </a:fld>
            <a:endParaRPr lang="id-ID"/>
          </a:p>
        </p:txBody>
      </p:sp>
      <p:sp>
        <p:nvSpPr>
          <p:cNvPr id="7" name="Footer Placeholder 3"/>
          <p:cNvSpPr>
            <a:spLocks noGrp="1"/>
          </p:cNvSpPr>
          <p:nvPr>
            <p:ph type="ftr" sz="quarter" idx="11"/>
          </p:nvPr>
        </p:nvSpPr>
        <p:spPr/>
        <p:txBody>
          <a:bodyPr/>
          <a:lstStyle>
            <a:lvl1pPr>
              <a:defRPr/>
            </a:lvl1pPr>
          </a:lstStyle>
          <a:p>
            <a:pPr>
              <a:defRPr/>
            </a:pPr>
            <a:endParaRPr lang="id-ID"/>
          </a:p>
        </p:txBody>
      </p:sp>
      <p:sp>
        <p:nvSpPr>
          <p:cNvPr id="8" name="Slide Number Placeholder 4"/>
          <p:cNvSpPr>
            <a:spLocks noGrp="1"/>
          </p:cNvSpPr>
          <p:nvPr>
            <p:ph type="sldNum" sz="quarter" idx="12"/>
          </p:nvPr>
        </p:nvSpPr>
        <p:spPr>
          <a:xfrm>
            <a:off x="9347200" y="6492875"/>
            <a:ext cx="2844800" cy="365125"/>
          </a:xfrm>
        </p:spPr>
        <p:txBody>
          <a:bodyPr/>
          <a:lstStyle>
            <a:lvl1pPr>
              <a:defRPr/>
            </a:lvl1pPr>
          </a:lstStyle>
          <a:p>
            <a:fld id="{2D04EEDD-531E-42BE-9BD7-AA53FA9F378F}" type="slidenum">
              <a:rPr lang="id-ID" altLang="en-US"/>
              <a:pPr/>
              <a:t>‹#›</a:t>
            </a:fld>
            <a:endParaRPr lang="id-ID" altLang="en-US"/>
          </a:p>
        </p:txBody>
      </p:sp>
    </p:spTree>
    <p:extLst>
      <p:ext uri="{BB962C8B-B14F-4D97-AF65-F5344CB8AC3E}">
        <p14:creationId xmlns:p14="http://schemas.microsoft.com/office/powerpoint/2010/main" val="3434578978"/>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5" descr="logo_Bappenas-0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1500" y="0"/>
            <a:ext cx="3905250" cy="154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E:\Yanuar\Dropbox\Kerjaan\ppt_template_bappenas_newLogo\gradient-01.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500813"/>
            <a:ext cx="1219200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userDrawn="1"/>
        </p:nvSpPr>
        <p:spPr bwMode="auto">
          <a:xfrm>
            <a:off x="10313988" y="66675"/>
            <a:ext cx="863600" cy="647700"/>
          </a:xfrm>
          <a:prstGeom prst="rect">
            <a:avLst/>
          </a:prstGeom>
          <a:gradFill rotWithShape="1">
            <a:gsLst>
              <a:gs pos="0">
                <a:srgbClr val="FF8F26"/>
              </a:gs>
              <a:gs pos="20000">
                <a:srgbClr val="FF8F2A"/>
              </a:gs>
              <a:gs pos="100000">
                <a:srgbClr val="CB6C1D"/>
              </a:gs>
            </a:gsLst>
            <a:lin ang="5400000"/>
          </a:gradFill>
          <a:ln w="9525">
            <a:solidFill>
              <a:srgbClr val="F69240"/>
            </a:solidFill>
            <a:miter lim="800000"/>
            <a:headEnd/>
            <a:tailEnd/>
          </a:ln>
          <a:effectLst>
            <a:outerShdw dist="23000" dir="5400000" rotWithShape="0">
              <a:srgbClr val="808080">
                <a:alpha val="34998"/>
              </a:srgbClr>
            </a:outerShdw>
          </a:effectLst>
        </p:spPr>
        <p:txBody>
          <a:bodyPr lIns="91374" tIns="45688" rIns="91374" bIns="45688"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fontAlgn="auto" hangingPunct="1">
              <a:spcBef>
                <a:spcPts val="0"/>
              </a:spcBef>
              <a:spcAft>
                <a:spcPts val="0"/>
              </a:spcAft>
              <a:defRPr/>
            </a:pPr>
            <a:endParaRPr lang="id-ID" sz="1800" smtClean="0">
              <a:solidFill>
                <a:srgbClr val="FFFFFF"/>
              </a:solidFill>
              <a:latin typeface="Calibri" panose="020F0502020204030204" pitchFamily="34" charset="0"/>
            </a:endParaRPr>
          </a:p>
        </p:txBody>
      </p:sp>
      <p:sp>
        <p:nvSpPr>
          <p:cNvPr id="7" name="Rectangle 6"/>
          <p:cNvSpPr>
            <a:spLocks noChangeArrowheads="1"/>
          </p:cNvSpPr>
          <p:nvPr userDrawn="1"/>
        </p:nvSpPr>
        <p:spPr bwMode="auto">
          <a:xfrm>
            <a:off x="11233150" y="71438"/>
            <a:ext cx="863600" cy="647700"/>
          </a:xfrm>
          <a:prstGeom prst="rect">
            <a:avLst/>
          </a:prstGeom>
          <a:gradFill rotWithShape="1">
            <a:gsLst>
              <a:gs pos="0">
                <a:srgbClr val="9CC746"/>
              </a:gs>
              <a:gs pos="20000">
                <a:srgbClr val="9BC348"/>
              </a:gs>
              <a:gs pos="100000">
                <a:srgbClr val="769535"/>
              </a:gs>
            </a:gsLst>
            <a:lin ang="5400000"/>
          </a:gradFill>
          <a:ln w="9525">
            <a:solidFill>
              <a:srgbClr val="98B954"/>
            </a:solidFill>
            <a:miter lim="800000"/>
            <a:headEnd/>
            <a:tailEnd/>
          </a:ln>
          <a:effectLst>
            <a:outerShdw dist="23000" dir="5400000" rotWithShape="0">
              <a:srgbClr val="808080">
                <a:alpha val="34998"/>
              </a:srgbClr>
            </a:outerShdw>
          </a:effectLst>
        </p:spPr>
        <p:txBody>
          <a:bodyPr lIns="91374" tIns="45688" rIns="91374" bIns="45688"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fontAlgn="auto" hangingPunct="1">
              <a:spcBef>
                <a:spcPts val="0"/>
              </a:spcBef>
              <a:spcAft>
                <a:spcPts val="0"/>
              </a:spcAft>
              <a:defRPr/>
            </a:pPr>
            <a:endParaRPr lang="id-ID" sz="1800" smtClean="0">
              <a:solidFill>
                <a:srgbClr val="FFFFFF"/>
              </a:solidFill>
              <a:latin typeface="Calibri" panose="020F0502020204030204" pitchFamily="34" charset="0"/>
            </a:endParaRPr>
          </a:p>
        </p:txBody>
      </p:sp>
      <p:sp>
        <p:nvSpPr>
          <p:cNvPr id="8" name="Rectangle 7"/>
          <p:cNvSpPr>
            <a:spLocks noChangeArrowheads="1"/>
          </p:cNvSpPr>
          <p:nvPr userDrawn="1"/>
        </p:nvSpPr>
        <p:spPr bwMode="auto">
          <a:xfrm>
            <a:off x="11233150" y="754063"/>
            <a:ext cx="863600" cy="647700"/>
          </a:xfrm>
          <a:prstGeom prst="rect">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dist="23000" dir="5400000" rotWithShape="0">
              <a:srgbClr val="808080">
                <a:alpha val="34998"/>
              </a:srgbClr>
            </a:outerShdw>
          </a:effectLst>
        </p:spPr>
        <p:txBody>
          <a:bodyPr lIns="91374" tIns="45688" rIns="91374" bIns="45688"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fontAlgn="auto" hangingPunct="1">
              <a:spcBef>
                <a:spcPts val="0"/>
              </a:spcBef>
              <a:spcAft>
                <a:spcPts val="0"/>
              </a:spcAft>
              <a:defRPr/>
            </a:pPr>
            <a:endParaRPr lang="id-ID" sz="1800" smtClean="0">
              <a:solidFill>
                <a:srgbClr val="FFFFFF"/>
              </a:solidFill>
              <a:latin typeface="Calibri" panose="020F0502020204030204" pitchFamily="34" charset="0"/>
            </a:endParaRPr>
          </a:p>
        </p:txBody>
      </p:sp>
      <p:sp>
        <p:nvSpPr>
          <p:cNvPr id="9" name="Rectangle 8"/>
          <p:cNvSpPr>
            <a:spLocks noChangeArrowheads="1"/>
          </p:cNvSpPr>
          <p:nvPr userDrawn="1"/>
        </p:nvSpPr>
        <p:spPr bwMode="auto">
          <a:xfrm>
            <a:off x="26988" y="20638"/>
            <a:ext cx="625475" cy="468312"/>
          </a:xfrm>
          <a:prstGeom prst="rect">
            <a:avLst/>
          </a:prstGeom>
          <a:gradFill rotWithShape="1">
            <a:gsLst>
              <a:gs pos="0">
                <a:srgbClr val="FF8F26"/>
              </a:gs>
              <a:gs pos="20000">
                <a:srgbClr val="FF8F2A"/>
              </a:gs>
              <a:gs pos="100000">
                <a:srgbClr val="CB6C1D"/>
              </a:gs>
            </a:gsLst>
            <a:lin ang="5400000"/>
          </a:gradFill>
          <a:ln w="9525">
            <a:solidFill>
              <a:srgbClr val="F69240"/>
            </a:solidFill>
            <a:miter lim="800000"/>
            <a:headEnd/>
            <a:tailEnd/>
          </a:ln>
          <a:effectLst>
            <a:outerShdw dist="23000" dir="5400000" rotWithShape="0">
              <a:srgbClr val="808080">
                <a:alpha val="34998"/>
              </a:srgbClr>
            </a:outerShdw>
          </a:effectLst>
        </p:spPr>
        <p:txBody>
          <a:bodyPr lIns="91374" tIns="45688" rIns="91374" bIns="45688"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fontAlgn="auto" hangingPunct="1">
              <a:spcBef>
                <a:spcPts val="0"/>
              </a:spcBef>
              <a:spcAft>
                <a:spcPts val="0"/>
              </a:spcAft>
              <a:defRPr/>
            </a:pPr>
            <a:endParaRPr lang="id-ID" sz="1800" smtClean="0">
              <a:solidFill>
                <a:srgbClr val="FFFFFF"/>
              </a:solidFill>
              <a:latin typeface="Calibri" panose="020F0502020204030204" pitchFamily="34" charset="0"/>
            </a:endParaRPr>
          </a:p>
        </p:txBody>
      </p:sp>
      <p:sp>
        <p:nvSpPr>
          <p:cNvPr id="10" name="Rectangle 9"/>
          <p:cNvSpPr>
            <a:spLocks noChangeArrowheads="1"/>
          </p:cNvSpPr>
          <p:nvPr userDrawn="1"/>
        </p:nvSpPr>
        <p:spPr bwMode="auto">
          <a:xfrm>
            <a:off x="23813" y="528638"/>
            <a:ext cx="623887" cy="468312"/>
          </a:xfrm>
          <a:prstGeom prst="rect">
            <a:avLst/>
          </a:prstGeom>
          <a:gradFill rotWithShape="1">
            <a:gsLst>
              <a:gs pos="0">
                <a:srgbClr val="9CC746"/>
              </a:gs>
              <a:gs pos="20000">
                <a:srgbClr val="9BC348"/>
              </a:gs>
              <a:gs pos="100000">
                <a:srgbClr val="769535"/>
              </a:gs>
            </a:gsLst>
            <a:lin ang="5400000"/>
          </a:gradFill>
          <a:ln w="9525">
            <a:solidFill>
              <a:srgbClr val="98B954"/>
            </a:solidFill>
            <a:miter lim="800000"/>
            <a:headEnd/>
            <a:tailEnd/>
          </a:ln>
          <a:effectLst>
            <a:outerShdw dist="23000" dir="5400000" rotWithShape="0">
              <a:srgbClr val="808080">
                <a:alpha val="34998"/>
              </a:srgbClr>
            </a:outerShdw>
          </a:effectLst>
        </p:spPr>
        <p:txBody>
          <a:bodyPr lIns="91374" tIns="45688" rIns="91374" bIns="45688"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fontAlgn="auto" hangingPunct="1">
              <a:spcBef>
                <a:spcPts val="0"/>
              </a:spcBef>
              <a:spcAft>
                <a:spcPts val="0"/>
              </a:spcAft>
              <a:defRPr/>
            </a:pPr>
            <a:endParaRPr lang="id-ID" sz="1800" smtClean="0">
              <a:solidFill>
                <a:srgbClr val="FFFFFF"/>
              </a:solidFill>
              <a:latin typeface="Calibri" panose="020F0502020204030204" pitchFamily="34" charset="0"/>
            </a:endParaRPr>
          </a:p>
        </p:txBody>
      </p:sp>
      <p:sp>
        <p:nvSpPr>
          <p:cNvPr id="11" name="Rectangle 10"/>
          <p:cNvSpPr>
            <a:spLocks noChangeArrowheads="1"/>
          </p:cNvSpPr>
          <p:nvPr userDrawn="1"/>
        </p:nvSpPr>
        <p:spPr bwMode="auto">
          <a:xfrm>
            <a:off x="26988" y="1039813"/>
            <a:ext cx="625475" cy="468312"/>
          </a:xfrm>
          <a:prstGeom prst="rect">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dist="23000" dir="5400000" rotWithShape="0">
              <a:srgbClr val="808080">
                <a:alpha val="34998"/>
              </a:srgbClr>
            </a:outerShdw>
          </a:effectLst>
        </p:spPr>
        <p:txBody>
          <a:bodyPr lIns="91374" tIns="45688" rIns="91374" bIns="45688"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fontAlgn="auto" hangingPunct="1">
              <a:spcBef>
                <a:spcPts val="0"/>
              </a:spcBef>
              <a:spcAft>
                <a:spcPts val="0"/>
              </a:spcAft>
              <a:defRPr/>
            </a:pPr>
            <a:endParaRPr lang="id-ID" sz="1800" smtClean="0">
              <a:solidFill>
                <a:srgbClr val="FFFFFF"/>
              </a:solidFill>
              <a:latin typeface="Calibri" panose="020F0502020204030204" pitchFamily="34" charset="0"/>
            </a:endParaRPr>
          </a:p>
        </p:txBody>
      </p:sp>
      <p:sp>
        <p:nvSpPr>
          <p:cNvPr id="2" name="Title 1"/>
          <p:cNvSpPr>
            <a:spLocks noGrp="1"/>
          </p:cNvSpPr>
          <p:nvPr>
            <p:ph type="ctrTitle"/>
          </p:nvPr>
        </p:nvSpPr>
        <p:spPr>
          <a:xfrm>
            <a:off x="914400" y="2130492"/>
            <a:ext cx="103632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083" indent="0" algn="ctr">
              <a:buNone/>
              <a:defRPr>
                <a:solidFill>
                  <a:schemeClr val="tx1">
                    <a:tint val="75000"/>
                  </a:schemeClr>
                </a:solidFill>
              </a:defRPr>
            </a:lvl2pPr>
            <a:lvl3pPr marL="914168" indent="0" algn="ctr">
              <a:buNone/>
              <a:defRPr>
                <a:solidFill>
                  <a:schemeClr val="tx1">
                    <a:tint val="75000"/>
                  </a:schemeClr>
                </a:solidFill>
              </a:defRPr>
            </a:lvl3pPr>
            <a:lvl4pPr marL="1371250" indent="0" algn="ctr">
              <a:buNone/>
              <a:defRPr>
                <a:solidFill>
                  <a:schemeClr val="tx1">
                    <a:tint val="75000"/>
                  </a:schemeClr>
                </a:solidFill>
              </a:defRPr>
            </a:lvl4pPr>
            <a:lvl5pPr marL="1828332" indent="0" algn="ctr">
              <a:buNone/>
              <a:defRPr>
                <a:solidFill>
                  <a:schemeClr val="tx1">
                    <a:tint val="75000"/>
                  </a:schemeClr>
                </a:solidFill>
              </a:defRPr>
            </a:lvl5pPr>
            <a:lvl6pPr marL="2285412" indent="0" algn="ctr">
              <a:buNone/>
              <a:defRPr>
                <a:solidFill>
                  <a:schemeClr val="tx1">
                    <a:tint val="75000"/>
                  </a:schemeClr>
                </a:solidFill>
              </a:defRPr>
            </a:lvl6pPr>
            <a:lvl7pPr marL="2742498" indent="0" algn="ctr">
              <a:buNone/>
              <a:defRPr>
                <a:solidFill>
                  <a:schemeClr val="tx1">
                    <a:tint val="75000"/>
                  </a:schemeClr>
                </a:solidFill>
              </a:defRPr>
            </a:lvl7pPr>
            <a:lvl8pPr marL="3199580" indent="0" algn="ctr">
              <a:buNone/>
              <a:defRPr>
                <a:solidFill>
                  <a:schemeClr val="tx1">
                    <a:tint val="75000"/>
                  </a:schemeClr>
                </a:solidFill>
              </a:defRPr>
            </a:lvl8pPr>
            <a:lvl9pPr marL="3656664" indent="0" algn="ctr">
              <a:buNone/>
              <a:defRPr>
                <a:solidFill>
                  <a:schemeClr val="tx1">
                    <a:tint val="75000"/>
                  </a:schemeClr>
                </a:solidFill>
              </a:defRPr>
            </a:lvl9pPr>
          </a:lstStyle>
          <a:p>
            <a:r>
              <a:rPr lang="en-US" smtClean="0"/>
              <a:t>Click to edit Master subtitle style</a:t>
            </a:r>
            <a:endParaRPr lang="id-ID"/>
          </a:p>
        </p:txBody>
      </p:sp>
      <p:sp>
        <p:nvSpPr>
          <p:cNvPr id="12" name="Date Placeholder 3"/>
          <p:cNvSpPr>
            <a:spLocks noGrp="1"/>
          </p:cNvSpPr>
          <p:nvPr>
            <p:ph type="dt" sz="half" idx="10"/>
          </p:nvPr>
        </p:nvSpPr>
        <p:spPr/>
        <p:txBody>
          <a:bodyPr/>
          <a:lstStyle>
            <a:lvl1pPr>
              <a:defRPr>
                <a:latin typeface="Calibri" pitchFamily="34" charset="0"/>
                <a:ea typeface="+mn-ea"/>
                <a:cs typeface="Arial" pitchFamily="34" charset="0"/>
              </a:defRPr>
            </a:lvl1pPr>
          </a:lstStyle>
          <a:p>
            <a:pPr>
              <a:defRPr/>
            </a:pPr>
            <a:fld id="{D55E1381-3E2D-4D7B-966D-AE83D842C049}" type="datetime1">
              <a:rPr lang="en-US"/>
              <a:pPr>
                <a:defRPr/>
              </a:pPr>
              <a:t>5/22/2017</a:t>
            </a:fld>
            <a:endParaRPr lang="en-US"/>
          </a:p>
        </p:txBody>
      </p:sp>
      <p:sp>
        <p:nvSpPr>
          <p:cNvPr id="13" name="Footer Placeholder 4"/>
          <p:cNvSpPr>
            <a:spLocks noGrp="1"/>
          </p:cNvSpPr>
          <p:nvPr>
            <p:ph type="ftr" sz="quarter" idx="11"/>
          </p:nvPr>
        </p:nvSpPr>
        <p:spPr/>
        <p:txBody>
          <a:bodyPr/>
          <a:lstStyle>
            <a:lvl1pPr>
              <a:defRPr/>
            </a:lvl1pPr>
          </a:lstStyle>
          <a:p>
            <a:pPr>
              <a:defRPr/>
            </a:pPr>
            <a:endParaRPr lang="en-US"/>
          </a:p>
        </p:txBody>
      </p:sp>
      <p:sp>
        <p:nvSpPr>
          <p:cNvPr id="14" name="Slide Number Placeholder 5"/>
          <p:cNvSpPr>
            <a:spLocks noGrp="1"/>
          </p:cNvSpPr>
          <p:nvPr>
            <p:ph type="sldNum" sz="quarter" idx="12"/>
          </p:nvPr>
        </p:nvSpPr>
        <p:spPr/>
        <p:txBody>
          <a:bodyPr/>
          <a:lstStyle>
            <a:lvl1pPr>
              <a:defRPr>
                <a:latin typeface="Calibri" pitchFamily="34" charset="0"/>
              </a:defRPr>
            </a:lvl1pPr>
          </a:lstStyle>
          <a:p>
            <a:fld id="{A7501BC8-354F-4C64-BE45-F97833E0D312}" type="slidenum">
              <a:rPr lang="en-US" altLang="en-US"/>
              <a:pPr/>
              <a:t>‹#›</a:t>
            </a:fld>
            <a:endParaRPr lang="en-US" altLang="en-US"/>
          </a:p>
        </p:txBody>
      </p:sp>
    </p:spTree>
    <p:extLst>
      <p:ext uri="{BB962C8B-B14F-4D97-AF65-F5344CB8AC3E}">
        <p14:creationId xmlns:p14="http://schemas.microsoft.com/office/powerpoint/2010/main" val="518761683"/>
      </p:ext>
    </p:extLst>
  </p:cSld>
  <p:clrMapOvr>
    <a:masterClrMapping/>
  </p:clrMapOvr>
  <p:transition>
    <p:wipe dir="d"/>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pic>
        <p:nvPicPr>
          <p:cNvPr id="4" name="Picture 9" descr="E:\Yanuar\Dropbox\Kerjaan\ppt_template_bappenas_newLogo\logo_Bappenas2-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0"/>
            <a:ext cx="1258888"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E:\Yanuar\Dropbox\Kerjaan\ppt_template_bappenas_newLogo\gradient-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19163"/>
            <a:ext cx="12192000"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438400" y="71414"/>
            <a:ext cx="9144000" cy="842946"/>
          </a:xfrm>
        </p:spPr>
        <p:txBody>
          <a:bodyPr>
            <a:normAutofit/>
          </a:bodyPr>
          <a:lstStyle>
            <a:lvl1pPr>
              <a:defRPr sz="4000">
                <a:latin typeface="Cambria" pitchFamily="18" charset="0"/>
              </a:defRPr>
            </a:lvl1pPr>
          </a:lstStyle>
          <a:p>
            <a:r>
              <a:rPr lang="en-US" smtClean="0"/>
              <a:t>Click to edit Master title style</a:t>
            </a:r>
            <a:endParaRPr lang="en-US" dirty="0"/>
          </a:p>
        </p:txBody>
      </p:sp>
      <p:sp>
        <p:nvSpPr>
          <p:cNvPr id="9" name="Content Placeholder 2"/>
          <p:cNvSpPr>
            <a:spLocks noGrp="1"/>
          </p:cNvSpPr>
          <p:nvPr>
            <p:ph idx="1"/>
          </p:nvPr>
        </p:nvSpPr>
        <p:spPr>
          <a:xfrm>
            <a:off x="571461" y="1071557"/>
            <a:ext cx="10972800" cy="4525963"/>
          </a:xfrm>
        </p:spPr>
        <p:txBody>
          <a:bodyPr/>
          <a:lstStyle>
            <a:lvl1pPr>
              <a:defRPr>
                <a:latin typeface="Cambria" pitchFamily="18" charset="0"/>
              </a:defRPr>
            </a:lvl1pPr>
            <a:lvl2pPr>
              <a:defRPr>
                <a:latin typeface="Cambria" pitchFamily="18" charset="0"/>
              </a:defRPr>
            </a:lvl2pPr>
            <a:lvl3pPr>
              <a:defRPr>
                <a:latin typeface="Cambria" pitchFamily="18" charset="0"/>
              </a:defRPr>
            </a:lvl3pPr>
            <a:lvl4pPr>
              <a:defRPr>
                <a:latin typeface="Cambria" pitchFamily="18" charset="0"/>
              </a:defRPr>
            </a:lvl4pPr>
            <a:lvl5pPr>
              <a:defRPr>
                <a:latin typeface="Cambria"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2"/>
          <p:cNvSpPr>
            <a:spLocks noGrp="1"/>
          </p:cNvSpPr>
          <p:nvPr>
            <p:ph type="dt" sz="half" idx="10"/>
          </p:nvPr>
        </p:nvSpPr>
        <p:spPr/>
        <p:txBody>
          <a:bodyPr/>
          <a:lstStyle>
            <a:lvl1pPr>
              <a:defRPr/>
            </a:lvl1pPr>
          </a:lstStyle>
          <a:p>
            <a:pPr>
              <a:defRPr/>
            </a:pPr>
            <a:fld id="{175BC32A-8717-4DFE-8F47-60F4A022F54B}" type="datetimeFigureOut">
              <a:rPr lang="id-ID"/>
              <a:pPr>
                <a:defRPr/>
              </a:pPr>
              <a:t>22/05/2017</a:t>
            </a:fld>
            <a:endParaRPr lang="id-ID"/>
          </a:p>
        </p:txBody>
      </p:sp>
      <p:sp>
        <p:nvSpPr>
          <p:cNvPr id="7" name="Footer Placeholder 3"/>
          <p:cNvSpPr>
            <a:spLocks noGrp="1"/>
          </p:cNvSpPr>
          <p:nvPr>
            <p:ph type="ftr" sz="quarter" idx="11"/>
          </p:nvPr>
        </p:nvSpPr>
        <p:spPr/>
        <p:txBody>
          <a:bodyPr/>
          <a:lstStyle>
            <a:lvl1pPr>
              <a:defRPr/>
            </a:lvl1pPr>
          </a:lstStyle>
          <a:p>
            <a:pPr>
              <a:defRPr/>
            </a:pPr>
            <a:endParaRPr lang="id-ID"/>
          </a:p>
        </p:txBody>
      </p:sp>
      <p:sp>
        <p:nvSpPr>
          <p:cNvPr id="8" name="Slide Number Placeholder 4"/>
          <p:cNvSpPr>
            <a:spLocks noGrp="1"/>
          </p:cNvSpPr>
          <p:nvPr>
            <p:ph type="sldNum" sz="quarter" idx="12"/>
          </p:nvPr>
        </p:nvSpPr>
        <p:spPr>
          <a:xfrm>
            <a:off x="9347200" y="6492875"/>
            <a:ext cx="2844800" cy="365125"/>
          </a:xfrm>
        </p:spPr>
        <p:txBody>
          <a:bodyPr/>
          <a:lstStyle>
            <a:lvl1pPr>
              <a:defRPr/>
            </a:lvl1pPr>
          </a:lstStyle>
          <a:p>
            <a:fld id="{F6D0FDAD-AA79-412C-8E70-8DC7AC0A76A9}" type="slidenum">
              <a:rPr lang="id-ID" altLang="en-US"/>
              <a:pPr/>
              <a:t>‹#›</a:t>
            </a:fld>
            <a:endParaRPr lang="id-ID" altLang="en-US"/>
          </a:p>
        </p:txBody>
      </p:sp>
    </p:spTree>
    <p:extLst>
      <p:ext uri="{BB962C8B-B14F-4D97-AF65-F5344CB8AC3E}">
        <p14:creationId xmlns:p14="http://schemas.microsoft.com/office/powerpoint/2010/main" val="1684449838"/>
      </p:ext>
    </p:extLst>
  </p:cSld>
  <p:clrMapOvr>
    <a:masterClrMapping/>
  </p:clrMapOvr>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pic>
        <p:nvPicPr>
          <p:cNvPr id="5" name="Picture 9" descr="E:\Yanuar\Dropbox\Kerjaan\ppt_template_bappenas_newLogo\logo_Bappenas2-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0"/>
            <a:ext cx="1258888"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E:\Yanuar\Dropbox\Kerjaan\ppt_template_bappenas_newLogo\gradient-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19163"/>
            <a:ext cx="12192000"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438400" y="71414"/>
            <a:ext cx="9144000" cy="842946"/>
          </a:xfrm>
        </p:spPr>
        <p:txBody>
          <a:bodyPr>
            <a:normAutofit/>
          </a:bodyPr>
          <a:lstStyle>
            <a:lvl1pPr>
              <a:defRPr sz="4000">
                <a:latin typeface="Cambria" pitchFamily="18" charset="0"/>
              </a:defRPr>
            </a:lvl1pPr>
          </a:lstStyle>
          <a:p>
            <a:r>
              <a:rPr lang="en-US" smtClean="0"/>
              <a:t>Click to edit Master title style</a:t>
            </a:r>
            <a:endParaRPr lang="en-US" dirty="0"/>
          </a:p>
        </p:txBody>
      </p:sp>
      <p:sp>
        <p:nvSpPr>
          <p:cNvPr id="9" name="Content Placeholder 2"/>
          <p:cNvSpPr>
            <a:spLocks noGrp="1"/>
          </p:cNvSpPr>
          <p:nvPr>
            <p:ph idx="1"/>
          </p:nvPr>
        </p:nvSpPr>
        <p:spPr>
          <a:xfrm>
            <a:off x="571461" y="1071557"/>
            <a:ext cx="10972800" cy="4525963"/>
          </a:xfrm>
        </p:spPr>
        <p:txBody>
          <a:bodyPr/>
          <a:lstStyle>
            <a:lvl1pPr>
              <a:defRPr>
                <a:latin typeface="Cambria" pitchFamily="18" charset="0"/>
              </a:defRPr>
            </a:lvl1pPr>
            <a:lvl2pPr>
              <a:defRPr>
                <a:latin typeface="Cambria" pitchFamily="18" charset="0"/>
              </a:defRPr>
            </a:lvl2pPr>
            <a:lvl3pPr>
              <a:defRPr>
                <a:latin typeface="Cambria" pitchFamily="18" charset="0"/>
              </a:defRPr>
            </a:lvl3pPr>
            <a:lvl4pPr>
              <a:defRPr>
                <a:latin typeface="Cambria" pitchFamily="18" charset="0"/>
              </a:defRPr>
            </a:lvl4pPr>
            <a:lvl5pPr>
              <a:defRPr>
                <a:latin typeface="Cambria"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2"/>
          <p:cNvSpPr>
            <a:spLocks noGrp="1"/>
          </p:cNvSpPr>
          <p:nvPr>
            <p:ph type="dt" sz="half" idx="10"/>
          </p:nvPr>
        </p:nvSpPr>
        <p:spPr/>
        <p:txBody>
          <a:bodyPr/>
          <a:lstStyle>
            <a:lvl1pPr>
              <a:defRPr/>
            </a:lvl1pPr>
          </a:lstStyle>
          <a:p>
            <a:pPr>
              <a:defRPr/>
            </a:pPr>
            <a:fld id="{187057B4-0571-4E20-8B70-E43FB33BA2A0}" type="datetimeFigureOut">
              <a:rPr lang="id-ID"/>
              <a:pPr>
                <a:defRPr/>
              </a:pPr>
              <a:t>22/05/2017</a:t>
            </a:fld>
            <a:endParaRPr lang="id-ID"/>
          </a:p>
        </p:txBody>
      </p:sp>
      <p:sp>
        <p:nvSpPr>
          <p:cNvPr id="8" name="Footer Placeholder 3"/>
          <p:cNvSpPr>
            <a:spLocks noGrp="1"/>
          </p:cNvSpPr>
          <p:nvPr>
            <p:ph type="ftr" sz="quarter" idx="11"/>
          </p:nvPr>
        </p:nvSpPr>
        <p:spPr/>
        <p:txBody>
          <a:bodyPr/>
          <a:lstStyle>
            <a:lvl1pPr>
              <a:defRPr/>
            </a:lvl1pPr>
          </a:lstStyle>
          <a:p>
            <a:pPr>
              <a:defRPr/>
            </a:pPr>
            <a:endParaRPr lang="id-ID"/>
          </a:p>
        </p:txBody>
      </p:sp>
      <p:sp>
        <p:nvSpPr>
          <p:cNvPr id="10" name="Slide Number Placeholder 4"/>
          <p:cNvSpPr>
            <a:spLocks noGrp="1"/>
          </p:cNvSpPr>
          <p:nvPr>
            <p:ph type="sldNum" sz="quarter" idx="12"/>
          </p:nvPr>
        </p:nvSpPr>
        <p:spPr>
          <a:xfrm>
            <a:off x="9347200" y="6492875"/>
            <a:ext cx="2844800" cy="365125"/>
          </a:xfrm>
        </p:spPr>
        <p:txBody>
          <a:bodyPr/>
          <a:lstStyle>
            <a:lvl1pPr>
              <a:defRPr/>
            </a:lvl1pPr>
          </a:lstStyle>
          <a:p>
            <a:fld id="{D2FA1600-0347-4979-BF21-39602DAB92A4}" type="slidenum">
              <a:rPr lang="id-ID" altLang="en-US"/>
              <a:pPr/>
              <a:t>‹#›</a:t>
            </a:fld>
            <a:endParaRPr lang="id-ID" altLang="en-US"/>
          </a:p>
        </p:txBody>
      </p:sp>
    </p:spTree>
    <p:extLst>
      <p:ext uri="{BB962C8B-B14F-4D97-AF65-F5344CB8AC3E}">
        <p14:creationId xmlns:p14="http://schemas.microsoft.com/office/powerpoint/2010/main" val="1765646291"/>
      </p:ext>
    </p:extLst>
  </p:cSld>
  <p:clrMapOvr>
    <a:masterClrMapping/>
  </p:clrMapOvr>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type="secHead" preserve="1">
  <p:cSld name="7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76"/>
            <a:ext cx="103632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4EDAB933-64BD-4F14-B562-9F21673CF082}" type="datetimeFigureOut">
              <a:rPr lang="id-ID"/>
              <a:pPr>
                <a:defRPr/>
              </a:pPr>
              <a:t>22/05/2017</a:t>
            </a:fld>
            <a:endParaRPr lang="id-ID"/>
          </a:p>
        </p:txBody>
      </p:sp>
      <p:sp>
        <p:nvSpPr>
          <p:cNvPr id="5" name="Footer Placeholder 4"/>
          <p:cNvSpPr>
            <a:spLocks noGrp="1"/>
          </p:cNvSpPr>
          <p:nvPr>
            <p:ph type="ftr" sz="quarter" idx="11"/>
          </p:nvPr>
        </p:nvSpPr>
        <p:spPr/>
        <p:txBody>
          <a:bodyPr/>
          <a:lstStyle>
            <a:lvl1pPr>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fld id="{02E26014-8EE1-4C45-8CE7-901B3AD23A1D}" type="slidenum">
              <a:rPr lang="id-ID" altLang="en-US"/>
              <a:pPr/>
              <a:t>‹#›</a:t>
            </a:fld>
            <a:endParaRPr lang="id-ID" altLang="en-US"/>
          </a:p>
        </p:txBody>
      </p:sp>
    </p:spTree>
    <p:extLst>
      <p:ext uri="{BB962C8B-B14F-4D97-AF65-F5344CB8AC3E}">
        <p14:creationId xmlns:p14="http://schemas.microsoft.com/office/powerpoint/2010/main" val="1454444808"/>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pic>
        <p:nvPicPr>
          <p:cNvPr id="4" name="Picture 9" descr="E:\Yanuar\Dropbox\Kerjaan\ppt_template_bappenas_newLogo\logo_Bappenas2-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0"/>
            <a:ext cx="1258888"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E:\Yanuar\Dropbox\Kerjaan\ppt_template_bappenas_newLogo\gradient-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19163"/>
            <a:ext cx="12192000"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438400" y="71414"/>
            <a:ext cx="9144000" cy="842946"/>
          </a:xfrm>
        </p:spPr>
        <p:txBody>
          <a:bodyPr/>
          <a:lstStyle/>
          <a:p>
            <a:r>
              <a:rPr lang="en-US" smtClean="0"/>
              <a:t>Click to edit Master title style</a:t>
            </a:r>
            <a:endParaRPr lang="en-US" dirty="0"/>
          </a:p>
        </p:txBody>
      </p:sp>
      <p:sp>
        <p:nvSpPr>
          <p:cNvPr id="6" name="Date Placeholder 2"/>
          <p:cNvSpPr>
            <a:spLocks noGrp="1"/>
          </p:cNvSpPr>
          <p:nvPr>
            <p:ph type="dt" sz="half" idx="10"/>
          </p:nvPr>
        </p:nvSpPr>
        <p:spPr/>
        <p:txBody>
          <a:bodyPr/>
          <a:lstStyle>
            <a:lvl1pPr>
              <a:defRPr/>
            </a:lvl1pPr>
          </a:lstStyle>
          <a:p>
            <a:pPr>
              <a:defRPr/>
            </a:pPr>
            <a:fld id="{D3B8D243-2AAF-4624-B256-5F119D0BBA79}" type="datetimeFigureOut">
              <a:rPr lang="id-ID"/>
              <a:pPr>
                <a:defRPr/>
              </a:pPr>
              <a:t>22/05/2017</a:t>
            </a:fld>
            <a:endParaRPr lang="id-ID"/>
          </a:p>
        </p:txBody>
      </p:sp>
      <p:sp>
        <p:nvSpPr>
          <p:cNvPr id="7" name="Footer Placeholder 3"/>
          <p:cNvSpPr>
            <a:spLocks noGrp="1"/>
          </p:cNvSpPr>
          <p:nvPr>
            <p:ph type="ftr" sz="quarter" idx="11"/>
          </p:nvPr>
        </p:nvSpPr>
        <p:spPr/>
        <p:txBody>
          <a:bodyPr/>
          <a:lstStyle>
            <a:lvl1pPr>
              <a:defRPr/>
            </a:lvl1pPr>
          </a:lstStyle>
          <a:p>
            <a:pPr>
              <a:defRPr/>
            </a:pPr>
            <a:endParaRPr lang="id-ID"/>
          </a:p>
        </p:txBody>
      </p:sp>
      <p:sp>
        <p:nvSpPr>
          <p:cNvPr id="8" name="Slide Number Placeholder 4"/>
          <p:cNvSpPr>
            <a:spLocks noGrp="1"/>
          </p:cNvSpPr>
          <p:nvPr>
            <p:ph type="sldNum" sz="quarter" idx="12"/>
          </p:nvPr>
        </p:nvSpPr>
        <p:spPr/>
        <p:txBody>
          <a:bodyPr/>
          <a:lstStyle>
            <a:lvl1pPr>
              <a:defRPr/>
            </a:lvl1pPr>
          </a:lstStyle>
          <a:p>
            <a:fld id="{1702D344-F702-419B-9EC1-29B60FEC29B7}" type="slidenum">
              <a:rPr lang="id-ID" altLang="en-US"/>
              <a:pPr/>
              <a:t>‹#›</a:t>
            </a:fld>
            <a:endParaRPr lang="id-ID" altLang="en-US"/>
          </a:p>
        </p:txBody>
      </p:sp>
    </p:spTree>
    <p:extLst>
      <p:ext uri="{BB962C8B-B14F-4D97-AF65-F5344CB8AC3E}">
        <p14:creationId xmlns:p14="http://schemas.microsoft.com/office/powerpoint/2010/main" val="1982960235"/>
      </p:ext>
    </p:extLst>
  </p:cSld>
  <p:clrMapOvr>
    <a:masterClrMapping/>
  </p:clrMapOvr>
  <p:transition>
    <p:wipe dir="d"/>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8_Section Header">
    <p:spTree>
      <p:nvGrpSpPr>
        <p:cNvPr id="1" name=""/>
        <p:cNvGrpSpPr/>
        <p:nvPr/>
      </p:nvGrpSpPr>
      <p:grpSpPr>
        <a:xfrm>
          <a:off x="0" y="0"/>
          <a:ext cx="0" cy="0"/>
          <a:chOff x="0" y="0"/>
          <a:chExt cx="0" cy="0"/>
        </a:xfrm>
      </p:grpSpPr>
      <p:sp>
        <p:nvSpPr>
          <p:cNvPr id="3" name="Rectangle 2"/>
          <p:cNvSpPr>
            <a:spLocks noChangeArrowheads="1"/>
          </p:cNvSpPr>
          <p:nvPr/>
        </p:nvSpPr>
        <p:spPr bwMode="auto">
          <a:xfrm>
            <a:off x="0" y="2928938"/>
            <a:ext cx="12192000" cy="1571625"/>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blurRad="63500" dist="20000" dir="5400000" rotWithShape="0">
              <a:srgbClr val="000000">
                <a:alpha val="37999"/>
              </a:srgbClr>
            </a:outerShdw>
          </a:effectLst>
        </p:spPr>
        <p:txBody>
          <a:bodyPr anchor="ctr"/>
          <a:lstStyle/>
          <a:p>
            <a:pPr algn="ctr" eaLnBrk="1" fontAlgn="auto" hangingPunct="1">
              <a:spcBef>
                <a:spcPts val="0"/>
              </a:spcBef>
              <a:spcAft>
                <a:spcPts val="0"/>
              </a:spcAft>
              <a:defRPr/>
            </a:pPr>
            <a:endParaRPr lang="en-US">
              <a:solidFill>
                <a:srgbClr val="000000"/>
              </a:solidFill>
              <a:latin typeface="+mn-lt"/>
              <a:ea typeface="ＭＳ Ｐゴシック" charset="0"/>
              <a:cs typeface="ＭＳ Ｐゴシック" charset="0"/>
            </a:endParaRPr>
          </a:p>
        </p:txBody>
      </p:sp>
      <p:pic>
        <p:nvPicPr>
          <p:cNvPr id="4" name="Picture 7" descr="logo_Bappenas-0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40088" y="1000125"/>
            <a:ext cx="5237162"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p:nvSpPr>
        <p:spPr bwMode="auto">
          <a:xfrm>
            <a:off x="192088" y="3038475"/>
            <a:ext cx="525462" cy="395288"/>
          </a:xfrm>
          <a:prstGeom prst="rect">
            <a:avLst/>
          </a:prstGeom>
          <a:gradFill rotWithShape="1">
            <a:gsLst>
              <a:gs pos="0">
                <a:srgbClr val="FF8F26"/>
              </a:gs>
              <a:gs pos="20000">
                <a:srgbClr val="FF8F2A"/>
              </a:gs>
              <a:gs pos="100000">
                <a:srgbClr val="CB6C1D"/>
              </a:gs>
            </a:gsLst>
            <a:lin ang="5400000"/>
          </a:gradFill>
          <a:ln w="9525">
            <a:solidFill>
              <a:srgbClr val="F69240"/>
            </a:solidFill>
            <a:miter lim="800000"/>
            <a:headEnd/>
            <a:tailEnd/>
          </a:ln>
          <a:effectLst>
            <a:outerShdw dist="23000" dir="5400000" rotWithShape="0">
              <a:srgbClr val="808080">
                <a:alpha val="34998"/>
              </a:srgbClr>
            </a:outerShdw>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eaLnBrk="1" fontAlgn="auto" hangingPunct="1">
              <a:spcBef>
                <a:spcPts val="0"/>
              </a:spcBef>
              <a:spcAft>
                <a:spcPts val="0"/>
              </a:spcAft>
              <a:defRPr/>
            </a:pPr>
            <a:endParaRPr lang="en-US" smtClean="0">
              <a:solidFill>
                <a:srgbClr val="FFFFFF"/>
              </a:solidFill>
            </a:endParaRPr>
          </a:p>
        </p:txBody>
      </p:sp>
      <p:sp>
        <p:nvSpPr>
          <p:cNvPr id="6" name="Rectangle 5"/>
          <p:cNvSpPr>
            <a:spLocks noChangeArrowheads="1"/>
          </p:cNvSpPr>
          <p:nvPr/>
        </p:nvSpPr>
        <p:spPr bwMode="auto">
          <a:xfrm>
            <a:off x="184150" y="3479800"/>
            <a:ext cx="527050" cy="395288"/>
          </a:xfrm>
          <a:prstGeom prst="rect">
            <a:avLst/>
          </a:prstGeom>
          <a:gradFill rotWithShape="1">
            <a:gsLst>
              <a:gs pos="0">
                <a:srgbClr val="9CC746"/>
              </a:gs>
              <a:gs pos="20000">
                <a:srgbClr val="9BC348"/>
              </a:gs>
              <a:gs pos="100000">
                <a:srgbClr val="769535"/>
              </a:gs>
            </a:gsLst>
            <a:lin ang="5400000"/>
          </a:gradFill>
          <a:ln w="9525">
            <a:solidFill>
              <a:srgbClr val="98B954"/>
            </a:solidFill>
            <a:miter lim="800000"/>
            <a:headEnd/>
            <a:tailEnd/>
          </a:ln>
          <a:effectLst>
            <a:outerShdw dist="23000" dir="5400000" rotWithShape="0">
              <a:srgbClr val="808080">
                <a:alpha val="34998"/>
              </a:srgbClr>
            </a:outerShdw>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eaLnBrk="1" fontAlgn="auto" hangingPunct="1">
              <a:spcBef>
                <a:spcPts val="0"/>
              </a:spcBef>
              <a:spcAft>
                <a:spcPts val="0"/>
              </a:spcAft>
              <a:defRPr/>
            </a:pPr>
            <a:endParaRPr lang="en-US" smtClean="0">
              <a:solidFill>
                <a:srgbClr val="FFFFFF"/>
              </a:solidFill>
            </a:endParaRPr>
          </a:p>
        </p:txBody>
      </p:sp>
      <p:sp>
        <p:nvSpPr>
          <p:cNvPr id="7" name="Rectangle 6"/>
          <p:cNvSpPr>
            <a:spLocks noChangeArrowheads="1"/>
          </p:cNvSpPr>
          <p:nvPr/>
        </p:nvSpPr>
        <p:spPr bwMode="auto">
          <a:xfrm>
            <a:off x="184150" y="3929063"/>
            <a:ext cx="527050" cy="395287"/>
          </a:xfrm>
          <a:prstGeom prst="rect">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dist="23000" dir="5400000" rotWithShape="0">
              <a:srgbClr val="808080">
                <a:alpha val="34998"/>
              </a:srgbClr>
            </a:outerShdw>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eaLnBrk="1" fontAlgn="auto" hangingPunct="1">
              <a:spcBef>
                <a:spcPts val="0"/>
              </a:spcBef>
              <a:spcAft>
                <a:spcPts val="0"/>
              </a:spcAft>
              <a:defRPr/>
            </a:pPr>
            <a:endParaRPr lang="en-US" smtClean="0">
              <a:solidFill>
                <a:srgbClr val="FFFFFF"/>
              </a:solidFill>
            </a:endParaRPr>
          </a:p>
        </p:txBody>
      </p:sp>
      <p:sp>
        <p:nvSpPr>
          <p:cNvPr id="2" name="Title 1"/>
          <p:cNvSpPr>
            <a:spLocks noGrp="1"/>
          </p:cNvSpPr>
          <p:nvPr>
            <p:ph type="title"/>
          </p:nvPr>
        </p:nvSpPr>
        <p:spPr>
          <a:xfrm>
            <a:off x="2381225" y="3000376"/>
            <a:ext cx="9525067" cy="1362075"/>
          </a:xfrm>
        </p:spPr>
        <p:txBody>
          <a:bodyPr anchor="t"/>
          <a:lstStyle>
            <a:lvl1pPr algn="l">
              <a:defRPr sz="4000" b="1" cap="all"/>
            </a:lvl1pPr>
          </a:lstStyle>
          <a:p>
            <a:r>
              <a:rPr lang="en-US" smtClean="0"/>
              <a:t>Click to edit Master title style</a:t>
            </a:r>
            <a:endParaRPr lang="en-US" dirty="0"/>
          </a:p>
        </p:txBody>
      </p:sp>
      <p:sp>
        <p:nvSpPr>
          <p:cNvPr id="8" name="Date Placeholder 3"/>
          <p:cNvSpPr>
            <a:spLocks noGrp="1"/>
          </p:cNvSpPr>
          <p:nvPr>
            <p:ph type="dt" sz="half" idx="10"/>
          </p:nvPr>
        </p:nvSpPr>
        <p:spPr/>
        <p:txBody>
          <a:bodyPr/>
          <a:lstStyle>
            <a:lvl1pPr>
              <a:defRPr/>
            </a:lvl1pPr>
          </a:lstStyle>
          <a:p>
            <a:pPr>
              <a:defRPr/>
            </a:pPr>
            <a:fld id="{D8CC6703-18C1-4091-9339-AED9BBEBEA2F}" type="datetimeFigureOut">
              <a:rPr lang="id-ID"/>
              <a:pPr>
                <a:defRPr/>
              </a:pPr>
              <a:t>22/05/2017</a:t>
            </a:fld>
            <a:endParaRPr lang="id-ID"/>
          </a:p>
        </p:txBody>
      </p:sp>
      <p:sp>
        <p:nvSpPr>
          <p:cNvPr id="9" name="Footer Placeholder 4"/>
          <p:cNvSpPr>
            <a:spLocks noGrp="1"/>
          </p:cNvSpPr>
          <p:nvPr>
            <p:ph type="ftr" sz="quarter" idx="11"/>
          </p:nvPr>
        </p:nvSpPr>
        <p:spPr/>
        <p:txBody>
          <a:bodyPr/>
          <a:lstStyle>
            <a:lvl1pPr>
              <a:defRPr/>
            </a:lvl1pPr>
          </a:lstStyle>
          <a:p>
            <a:pPr>
              <a:defRPr/>
            </a:pPr>
            <a:endParaRPr lang="id-ID"/>
          </a:p>
        </p:txBody>
      </p:sp>
      <p:sp>
        <p:nvSpPr>
          <p:cNvPr id="10" name="Slide Number Placeholder 5"/>
          <p:cNvSpPr>
            <a:spLocks noGrp="1"/>
          </p:cNvSpPr>
          <p:nvPr>
            <p:ph type="sldNum" sz="quarter" idx="12"/>
          </p:nvPr>
        </p:nvSpPr>
        <p:spPr/>
        <p:txBody>
          <a:bodyPr/>
          <a:lstStyle>
            <a:lvl1pPr>
              <a:defRPr/>
            </a:lvl1pPr>
          </a:lstStyle>
          <a:p>
            <a:fld id="{FA14B98D-B15D-4003-A784-D946CBE2ACF3}" type="slidenum">
              <a:rPr lang="id-ID" altLang="en-US"/>
              <a:pPr/>
              <a:t>‹#›</a:t>
            </a:fld>
            <a:endParaRPr lang="id-ID" altLang="en-US"/>
          </a:p>
        </p:txBody>
      </p:sp>
    </p:spTree>
    <p:extLst>
      <p:ext uri="{BB962C8B-B14F-4D97-AF65-F5344CB8AC3E}">
        <p14:creationId xmlns:p14="http://schemas.microsoft.com/office/powerpoint/2010/main" val="1443903869"/>
      </p:ext>
    </p:extLst>
  </p:cSld>
  <p:clrMapOvr>
    <a:masterClrMapping/>
  </p:clrMapOvr>
  <p:transition>
    <p:wipe dir="d"/>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eaLnBrk="1" fontAlgn="auto" hangingPunct="1">
              <a:spcBef>
                <a:spcPts val="0"/>
              </a:spcBef>
              <a:spcAft>
                <a:spcPts val="0"/>
              </a:spcAft>
              <a:defRPr/>
            </a:pPr>
            <a:endParaRPr lang="en-US" smtClean="0">
              <a:solidFill>
                <a:srgbClr val="FFFFFF"/>
              </a:solidFill>
            </a:endParaRPr>
          </a:p>
        </p:txBody>
      </p:sp>
      <p:pic>
        <p:nvPicPr>
          <p:cNvPr id="5" name="Picture 9" descr="E:\Yanuar\Dropbox\Kerjaan\ppt_template_bappenas_newLogo\logo_Bappenas2-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0"/>
            <a:ext cx="1258888"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E:\Yanuar\Dropbox\Kerjaan\ppt_template_bappenas_newLogo\gradient-01.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19163"/>
            <a:ext cx="12192000"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438400" y="71414"/>
            <a:ext cx="9144000" cy="842946"/>
          </a:xfrm>
        </p:spPr>
        <p:txBody>
          <a:bodyPr>
            <a:normAutofit/>
          </a:bodyPr>
          <a:lstStyle>
            <a:lvl1pPr>
              <a:defRPr sz="4000">
                <a:latin typeface="Cambria" pitchFamily="18" charset="0"/>
              </a:defRPr>
            </a:lvl1pPr>
          </a:lstStyle>
          <a:p>
            <a:r>
              <a:rPr lang="en-US" smtClean="0"/>
              <a:t>Click to edit Master title style</a:t>
            </a:r>
            <a:endParaRPr lang="en-US" dirty="0"/>
          </a:p>
        </p:txBody>
      </p:sp>
      <p:sp>
        <p:nvSpPr>
          <p:cNvPr id="9" name="Content Placeholder 2"/>
          <p:cNvSpPr>
            <a:spLocks noGrp="1"/>
          </p:cNvSpPr>
          <p:nvPr>
            <p:ph idx="1"/>
          </p:nvPr>
        </p:nvSpPr>
        <p:spPr>
          <a:xfrm>
            <a:off x="571461" y="1071552"/>
            <a:ext cx="10972800" cy="4525963"/>
          </a:xfrm>
        </p:spPr>
        <p:txBody>
          <a:bodyPr/>
          <a:lstStyle>
            <a:lvl1pPr>
              <a:defRPr>
                <a:latin typeface="Cambria" pitchFamily="18" charset="0"/>
              </a:defRPr>
            </a:lvl1pPr>
            <a:lvl2pPr>
              <a:defRPr>
                <a:latin typeface="Cambria" pitchFamily="18" charset="0"/>
              </a:defRPr>
            </a:lvl2pPr>
            <a:lvl3pPr>
              <a:defRPr>
                <a:latin typeface="Cambria" pitchFamily="18" charset="0"/>
              </a:defRPr>
            </a:lvl3pPr>
            <a:lvl4pPr>
              <a:defRPr>
                <a:latin typeface="Cambria" pitchFamily="18" charset="0"/>
              </a:defRPr>
            </a:lvl4pPr>
            <a:lvl5pPr>
              <a:defRPr>
                <a:latin typeface="Cambria"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2"/>
          <p:cNvSpPr>
            <a:spLocks noGrp="1"/>
          </p:cNvSpPr>
          <p:nvPr>
            <p:ph type="dt" sz="half" idx="10"/>
          </p:nvPr>
        </p:nvSpPr>
        <p:spPr/>
        <p:txBody>
          <a:bodyPr/>
          <a:lstStyle>
            <a:lvl1pPr>
              <a:defRPr/>
            </a:lvl1pPr>
          </a:lstStyle>
          <a:p>
            <a:pPr>
              <a:defRPr/>
            </a:pPr>
            <a:fld id="{F2B53907-1536-4DAA-A035-79180E0F643F}" type="datetime1">
              <a:rPr lang="en-US"/>
              <a:pPr>
                <a:defRPr/>
              </a:pPr>
              <a:t>5/22/2017</a:t>
            </a:fld>
            <a:endParaRPr lang="en-US"/>
          </a:p>
        </p:txBody>
      </p:sp>
      <p:sp>
        <p:nvSpPr>
          <p:cNvPr id="8" name="Footer Placeholder 3"/>
          <p:cNvSpPr>
            <a:spLocks noGrp="1"/>
          </p:cNvSpPr>
          <p:nvPr>
            <p:ph type="ftr" sz="quarter" idx="11"/>
          </p:nvPr>
        </p:nvSpPr>
        <p:spPr/>
        <p:txBody>
          <a:bodyPr/>
          <a:lstStyle>
            <a:lvl1pPr>
              <a:defRPr/>
            </a:lvl1pPr>
          </a:lstStyle>
          <a:p>
            <a:pPr>
              <a:defRPr/>
            </a:pPr>
            <a:endParaRPr lang="en-US"/>
          </a:p>
        </p:txBody>
      </p:sp>
      <p:sp>
        <p:nvSpPr>
          <p:cNvPr id="10" name="Slide Number Placeholder 4"/>
          <p:cNvSpPr>
            <a:spLocks noGrp="1"/>
          </p:cNvSpPr>
          <p:nvPr>
            <p:ph type="sldNum" sz="quarter" idx="12"/>
          </p:nvPr>
        </p:nvSpPr>
        <p:spPr>
          <a:xfrm>
            <a:off x="9347200" y="6492875"/>
            <a:ext cx="2844800" cy="365125"/>
          </a:xfrm>
        </p:spPr>
        <p:txBody>
          <a:bodyPr/>
          <a:lstStyle>
            <a:lvl1pPr>
              <a:defRPr/>
            </a:lvl1pPr>
          </a:lstStyle>
          <a:p>
            <a:fld id="{B7DFF2CD-B634-47A2-8C7C-2196CAB5A88E}" type="slidenum">
              <a:rPr lang="en-US" altLang="en-US"/>
              <a:pPr/>
              <a:t>‹#›</a:t>
            </a:fld>
            <a:endParaRPr lang="en-US" altLang="en-US"/>
          </a:p>
        </p:txBody>
      </p:sp>
    </p:spTree>
    <p:extLst>
      <p:ext uri="{BB962C8B-B14F-4D97-AF65-F5344CB8AC3E}">
        <p14:creationId xmlns:p14="http://schemas.microsoft.com/office/powerpoint/2010/main" val="2264271028"/>
      </p:ext>
    </p:extLst>
  </p:cSld>
  <p:clrMapOvr>
    <a:masterClrMapping/>
  </p:clrMapOvr>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14_Title and Content">
    <p:spTree>
      <p:nvGrpSpPr>
        <p:cNvPr id="1" name=""/>
        <p:cNvGrpSpPr/>
        <p:nvPr/>
      </p:nvGrpSpPr>
      <p:grpSpPr>
        <a:xfrm>
          <a:off x="0" y="0"/>
          <a:ext cx="0" cy="0"/>
          <a:chOff x="0" y="0"/>
          <a:chExt cx="0" cy="0"/>
        </a:xfrm>
      </p:grpSpPr>
      <p:pic>
        <p:nvPicPr>
          <p:cNvPr id="4" name="Picture 6" descr="E:\Yanuar\Dropbox\Kerjaan\ppt_template_bappenas_newLogo\logo_Bappenas2-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01350" y="182563"/>
            <a:ext cx="100965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D:\BAPPENAS (Design)\BAPPENAS.WEB\garuda.png"/>
          <p:cNvPicPr>
            <a:picLocks noChangeAspect="1" noChangeArrowheads="1"/>
          </p:cNvPicPr>
          <p:nvPr/>
        </p:nvPicPr>
        <p:blipFill>
          <a:blip r:embed="rId3">
            <a:clrChange>
              <a:clrFrom>
                <a:srgbClr val="000000"/>
              </a:clrFrom>
              <a:clrTo>
                <a:srgbClr val="000000">
                  <a:alpha val="0"/>
                </a:srgbClr>
              </a:clrTo>
            </a:clrChange>
          </a:blip>
          <a:srcRect/>
          <a:stretch>
            <a:fillRect/>
          </a:stretch>
        </p:blipFill>
        <p:spPr bwMode="auto">
          <a:xfrm>
            <a:off x="431800" y="220663"/>
            <a:ext cx="703263" cy="554037"/>
          </a:xfrm>
          <a:prstGeom prst="rect">
            <a:avLst/>
          </a:prstGeom>
          <a:noFill/>
          <a:effectLst>
            <a:outerShdw blurRad="50800" dist="38100" dir="5400000" algn="t" rotWithShape="0">
              <a:prstClr val="black">
                <a:alpha val="40000"/>
              </a:prstClr>
            </a:outerShdw>
          </a:effectLst>
          <a:extLst/>
        </p:spPr>
      </p:pic>
      <p:cxnSp>
        <p:nvCxnSpPr>
          <p:cNvPr id="8" name="Straight Connector 13"/>
          <p:cNvCxnSpPr>
            <a:cxnSpLocks noChangeShapeType="1"/>
          </p:cNvCxnSpPr>
          <p:nvPr userDrawn="1"/>
        </p:nvCxnSpPr>
        <p:spPr bwMode="auto">
          <a:xfrm>
            <a:off x="471488" y="1017588"/>
            <a:ext cx="11217275" cy="0"/>
          </a:xfrm>
          <a:prstGeom prst="line">
            <a:avLst/>
          </a:prstGeom>
          <a:noFill/>
          <a:ln w="9525" algn="ctr">
            <a:solidFill>
              <a:srgbClr val="007DDA"/>
            </a:solidFill>
            <a:prstDash val="dash"/>
            <a:round/>
            <a:headEnd/>
            <a:tailEnd/>
          </a:ln>
          <a:extLst>
            <a:ext uri="{909E8E84-426E-40DD-AFC4-6F175D3DCCD1}">
              <a14:hiddenFill xmlns:a14="http://schemas.microsoft.com/office/drawing/2010/main">
                <a:noFill/>
              </a14:hiddenFill>
            </a:ext>
          </a:extLst>
        </p:spPr>
      </p:cxnSp>
      <p:sp>
        <p:nvSpPr>
          <p:cNvPr id="5" name="Title 1"/>
          <p:cNvSpPr>
            <a:spLocks noGrp="1"/>
          </p:cNvSpPr>
          <p:nvPr>
            <p:ph type="title"/>
          </p:nvPr>
        </p:nvSpPr>
        <p:spPr>
          <a:xfrm>
            <a:off x="1188172" y="175263"/>
            <a:ext cx="9692215" cy="763963"/>
          </a:xfrm>
        </p:spPr>
        <p:txBody>
          <a:bodyPr>
            <a:normAutofit/>
          </a:bodyPr>
          <a:lstStyle>
            <a:lvl1pPr>
              <a:defRPr sz="3000" b="1">
                <a:latin typeface="Cambria" panose="02040503050406030204" pitchFamily="18" charset="0"/>
              </a:defRPr>
            </a:lvl1pPr>
          </a:lstStyle>
          <a:p>
            <a:r>
              <a:rPr lang="en-US" smtClean="0"/>
              <a:t>Click to edit Master title style</a:t>
            </a:r>
            <a:endParaRPr lang="en-US" dirty="0"/>
          </a:p>
        </p:txBody>
      </p:sp>
      <p:sp>
        <p:nvSpPr>
          <p:cNvPr id="6" name="Content Placeholder 2"/>
          <p:cNvSpPr>
            <a:spLocks noGrp="1"/>
          </p:cNvSpPr>
          <p:nvPr>
            <p:ph idx="1"/>
          </p:nvPr>
        </p:nvSpPr>
        <p:spPr>
          <a:xfrm>
            <a:off x="503774" y="1181443"/>
            <a:ext cx="11184467" cy="5057521"/>
          </a:xfrm>
        </p:spPr>
        <p:txBody>
          <a:bodyPr/>
          <a:lstStyle>
            <a:lvl1pPr>
              <a:defRPr>
                <a:latin typeface="Cambria" panose="02040503050406030204" pitchFamily="18" charset="0"/>
              </a:defRPr>
            </a:lvl1pPr>
            <a:lvl2pPr>
              <a:defRPr>
                <a:latin typeface="Cambria" panose="02040503050406030204" pitchFamily="18" charset="0"/>
              </a:defRPr>
            </a:lvl2pPr>
            <a:lvl3pPr>
              <a:defRPr>
                <a:latin typeface="Cambria" panose="02040503050406030204" pitchFamily="18" charset="0"/>
              </a:defRPr>
            </a:lvl3pPr>
            <a:lvl4pPr>
              <a:defRPr>
                <a:latin typeface="Cambria" panose="02040503050406030204" pitchFamily="18" charset="0"/>
              </a:defRPr>
            </a:lvl4pPr>
            <a:lvl5pPr>
              <a:defRPr>
                <a:latin typeface="Cambria" panose="020405030504060302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3"/>
          <p:cNvSpPr>
            <a:spLocks noGrp="1"/>
          </p:cNvSpPr>
          <p:nvPr>
            <p:ph type="dt" sz="half" idx="10"/>
          </p:nvPr>
        </p:nvSpPr>
        <p:spPr/>
        <p:txBody>
          <a:bodyPr/>
          <a:lstStyle>
            <a:lvl1pPr>
              <a:defRPr>
                <a:solidFill>
                  <a:prstClr val="black">
                    <a:tint val="75000"/>
                  </a:prstClr>
                </a:solidFill>
                <a:latin typeface="Cambria" panose="02040503050406030204" pitchFamily="18" charset="0"/>
              </a:defRPr>
            </a:lvl1pPr>
          </a:lstStyle>
          <a:p>
            <a:pPr>
              <a:defRPr/>
            </a:pPr>
            <a:endParaRPr lang="id-ID"/>
          </a:p>
        </p:txBody>
      </p:sp>
      <p:sp>
        <p:nvSpPr>
          <p:cNvPr id="10" name="Footer Placeholder 4"/>
          <p:cNvSpPr>
            <a:spLocks noGrp="1"/>
          </p:cNvSpPr>
          <p:nvPr>
            <p:ph type="ftr" sz="quarter" idx="11"/>
          </p:nvPr>
        </p:nvSpPr>
        <p:spPr/>
        <p:txBody>
          <a:bodyPr/>
          <a:lstStyle>
            <a:lvl1pPr>
              <a:defRPr>
                <a:solidFill>
                  <a:prstClr val="black">
                    <a:tint val="75000"/>
                  </a:prstClr>
                </a:solidFill>
                <a:latin typeface="Cambria" panose="02040503050406030204" pitchFamily="18" charset="0"/>
              </a:defRPr>
            </a:lvl1pPr>
          </a:lstStyle>
          <a:p>
            <a:pPr>
              <a:defRPr/>
            </a:pPr>
            <a:endParaRPr lang="id-ID"/>
          </a:p>
        </p:txBody>
      </p:sp>
      <p:sp>
        <p:nvSpPr>
          <p:cNvPr id="11" name="Slide Number Placeholder 5"/>
          <p:cNvSpPr>
            <a:spLocks noGrp="1"/>
          </p:cNvSpPr>
          <p:nvPr>
            <p:ph type="sldNum" sz="quarter" idx="12"/>
          </p:nvPr>
        </p:nvSpPr>
        <p:spPr/>
        <p:txBody>
          <a:bodyPr/>
          <a:lstStyle>
            <a:lvl1pPr>
              <a:defRPr/>
            </a:lvl1pPr>
          </a:lstStyle>
          <a:p>
            <a:fld id="{15297E74-3A89-433C-968B-6C05C704F5BB}" type="slidenum">
              <a:rPr lang="id-ID" altLang="en-US"/>
              <a:pPr/>
              <a:t>‹#›</a:t>
            </a:fld>
            <a:endParaRPr lang="id-ID" altLang="en-US"/>
          </a:p>
        </p:txBody>
      </p:sp>
    </p:spTree>
    <p:extLst>
      <p:ext uri="{BB962C8B-B14F-4D97-AF65-F5344CB8AC3E}">
        <p14:creationId xmlns:p14="http://schemas.microsoft.com/office/powerpoint/2010/main" val="1439090643"/>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t="6862" b="7648"/>
          <a:stretch>
            <a:fillRect/>
          </a:stretch>
        </p:blipFill>
        <p:spPr bwMode="auto">
          <a:xfrm>
            <a:off x="0" y="431800"/>
            <a:ext cx="12192000" cy="1303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03121" y="32681"/>
            <a:ext cx="972715" cy="683940"/>
          </a:xfrm>
          <a:prstGeom prst="roundRect">
            <a:avLst>
              <a:gd name="adj" fmla="val 8594"/>
            </a:avLst>
          </a:prstGeom>
          <a:noFill/>
          <a:ln>
            <a:noFill/>
          </a:ln>
          <a:effectLst/>
          <a:extLst/>
        </p:spPr>
      </p:pic>
      <p:grpSp>
        <p:nvGrpSpPr>
          <p:cNvPr id="6" name="Group 8"/>
          <p:cNvGrpSpPr>
            <a:grpSpLocks/>
          </p:cNvGrpSpPr>
          <p:nvPr userDrawn="1"/>
        </p:nvGrpSpPr>
        <p:grpSpPr bwMode="auto">
          <a:xfrm>
            <a:off x="152400" y="5981700"/>
            <a:ext cx="11966575" cy="90488"/>
            <a:chOff x="114248" y="5753089"/>
            <a:chExt cx="8975370" cy="90182"/>
          </a:xfrm>
        </p:grpSpPr>
        <p:grpSp>
          <p:nvGrpSpPr>
            <p:cNvPr id="7" name="Group 9"/>
            <p:cNvGrpSpPr>
              <a:grpSpLocks/>
            </p:cNvGrpSpPr>
            <p:nvPr userDrawn="1"/>
          </p:nvGrpSpPr>
          <p:grpSpPr bwMode="auto">
            <a:xfrm>
              <a:off x="114248" y="5753089"/>
              <a:ext cx="825598" cy="81716"/>
              <a:chOff x="8222277" y="5738796"/>
              <a:chExt cx="825598" cy="81716"/>
            </a:xfrm>
          </p:grpSpPr>
          <p:sp>
            <p:nvSpPr>
              <p:cNvPr id="9" name="Rectangle 8"/>
              <p:cNvSpPr/>
              <p:nvPr userDrawn="1"/>
            </p:nvSpPr>
            <p:spPr>
              <a:xfrm>
                <a:off x="8222277" y="5738796"/>
                <a:ext cx="215514" cy="72778"/>
              </a:xfrm>
              <a:prstGeom prst="rect">
                <a:avLst/>
              </a:prstGeom>
              <a:solidFill>
                <a:srgbClr val="CC0000"/>
              </a:solidFill>
            </p:spPr>
            <p:style>
              <a:lnRef idx="0">
                <a:schemeClr val="accent2"/>
              </a:lnRef>
              <a:fillRef idx="3">
                <a:schemeClr val="accent2"/>
              </a:fillRef>
              <a:effectRef idx="3">
                <a:schemeClr val="accent2"/>
              </a:effectRef>
              <a:fontRef idx="minor">
                <a:schemeClr val="lt1"/>
              </a:fontRef>
            </p:style>
            <p:txBody>
              <a:bodyPr anchor="ctr"/>
              <a:lstStyle/>
              <a:p>
                <a:pPr algn="ctr" defTabSz="457200" eaLnBrk="1" fontAlgn="auto" hangingPunct="1">
                  <a:spcBef>
                    <a:spcPts val="0"/>
                  </a:spcBef>
                  <a:spcAft>
                    <a:spcPts val="0"/>
                  </a:spcAft>
                  <a:defRPr/>
                </a:pPr>
                <a:endParaRPr lang="id-ID">
                  <a:solidFill>
                    <a:prstClr val="white"/>
                  </a:solidFill>
                </a:endParaRPr>
              </a:p>
            </p:txBody>
          </p:sp>
          <p:sp>
            <p:nvSpPr>
              <p:cNvPr id="10" name="Rectangle 9"/>
              <p:cNvSpPr/>
              <p:nvPr userDrawn="1"/>
            </p:nvSpPr>
            <p:spPr>
              <a:xfrm>
                <a:off x="8530664" y="5743543"/>
                <a:ext cx="216704" cy="72778"/>
              </a:xfrm>
              <a:prstGeom prst="rect">
                <a:avLst/>
              </a:prstGeom>
              <a:solidFill>
                <a:srgbClr val="CC0000"/>
              </a:solidFill>
            </p:spPr>
            <p:style>
              <a:lnRef idx="0">
                <a:schemeClr val="accent2"/>
              </a:lnRef>
              <a:fillRef idx="3">
                <a:schemeClr val="accent2"/>
              </a:fillRef>
              <a:effectRef idx="3">
                <a:schemeClr val="accent2"/>
              </a:effectRef>
              <a:fontRef idx="minor">
                <a:schemeClr val="lt1"/>
              </a:fontRef>
            </p:style>
            <p:txBody>
              <a:bodyPr anchor="ctr"/>
              <a:lstStyle/>
              <a:p>
                <a:pPr algn="ctr" defTabSz="457200" eaLnBrk="1" fontAlgn="auto" hangingPunct="1">
                  <a:spcBef>
                    <a:spcPts val="0"/>
                  </a:spcBef>
                  <a:spcAft>
                    <a:spcPts val="0"/>
                  </a:spcAft>
                  <a:defRPr/>
                </a:pPr>
                <a:endParaRPr lang="id-ID">
                  <a:solidFill>
                    <a:prstClr val="white"/>
                  </a:solidFill>
                </a:endParaRPr>
              </a:p>
            </p:txBody>
          </p:sp>
          <p:sp>
            <p:nvSpPr>
              <p:cNvPr id="11" name="Rectangle 10"/>
              <p:cNvSpPr/>
              <p:nvPr userDrawn="1"/>
            </p:nvSpPr>
            <p:spPr>
              <a:xfrm>
                <a:off x="8831907" y="5748289"/>
                <a:ext cx="215514" cy="72778"/>
              </a:xfrm>
              <a:prstGeom prst="rect">
                <a:avLst/>
              </a:prstGeom>
              <a:solidFill>
                <a:srgbClr val="CC0000"/>
              </a:solidFill>
            </p:spPr>
            <p:style>
              <a:lnRef idx="0">
                <a:schemeClr val="accent2"/>
              </a:lnRef>
              <a:fillRef idx="3">
                <a:schemeClr val="accent2"/>
              </a:fillRef>
              <a:effectRef idx="3">
                <a:schemeClr val="accent2"/>
              </a:effectRef>
              <a:fontRef idx="minor">
                <a:schemeClr val="lt1"/>
              </a:fontRef>
            </p:style>
            <p:txBody>
              <a:bodyPr anchor="ctr"/>
              <a:lstStyle/>
              <a:p>
                <a:pPr algn="ctr" defTabSz="457200" eaLnBrk="1" fontAlgn="auto" hangingPunct="1">
                  <a:spcBef>
                    <a:spcPts val="0"/>
                  </a:spcBef>
                  <a:spcAft>
                    <a:spcPts val="0"/>
                  </a:spcAft>
                  <a:defRPr/>
                </a:pPr>
                <a:endParaRPr lang="id-ID">
                  <a:solidFill>
                    <a:prstClr val="white"/>
                  </a:solidFill>
                </a:endParaRPr>
              </a:p>
            </p:txBody>
          </p:sp>
        </p:grpSp>
        <p:sp>
          <p:nvSpPr>
            <p:cNvPr id="8" name="Rectangle 7"/>
            <p:cNvSpPr/>
            <p:nvPr userDrawn="1"/>
          </p:nvSpPr>
          <p:spPr>
            <a:xfrm>
              <a:off x="1062032" y="5757836"/>
              <a:ext cx="8027586" cy="85435"/>
            </a:xfrm>
            <a:prstGeom prst="rect">
              <a:avLst/>
            </a:prstGeom>
            <a:solidFill>
              <a:srgbClr val="CC0000"/>
            </a:solidFill>
          </p:spPr>
          <p:style>
            <a:lnRef idx="0">
              <a:schemeClr val="accent2"/>
            </a:lnRef>
            <a:fillRef idx="3">
              <a:schemeClr val="accent2"/>
            </a:fillRef>
            <a:effectRef idx="3">
              <a:schemeClr val="accent2"/>
            </a:effectRef>
            <a:fontRef idx="minor">
              <a:schemeClr val="lt1"/>
            </a:fontRef>
          </p:style>
          <p:txBody>
            <a:bodyPr anchor="ctr"/>
            <a:lstStyle/>
            <a:p>
              <a:pPr algn="ctr" defTabSz="457200" eaLnBrk="1" fontAlgn="auto" hangingPunct="1">
                <a:spcBef>
                  <a:spcPts val="0"/>
                </a:spcBef>
                <a:spcAft>
                  <a:spcPts val="0"/>
                </a:spcAft>
                <a:defRPr/>
              </a:pPr>
              <a:endParaRPr lang="id-ID">
                <a:solidFill>
                  <a:prstClr val="white"/>
                </a:solidFill>
              </a:endParaRPr>
            </a:p>
          </p:txBody>
        </p:sp>
      </p:grpSp>
      <p:pic>
        <p:nvPicPr>
          <p:cNvPr id="12" name="Picture 11" descr="D:\BAPPENAS (Design)\BAPPENAS.WEB\garuda.png"/>
          <p:cNvPicPr>
            <a:picLocks noChangeAspect="1" noChangeArrowheads="1"/>
          </p:cNvPicPr>
          <p:nvPr userDrawn="1"/>
        </p:nvPicPr>
        <p:blipFill>
          <a:blip r:embed="rId4">
            <a:clrChange>
              <a:clrFrom>
                <a:srgbClr val="000000"/>
              </a:clrFrom>
              <a:clrTo>
                <a:srgbClr val="000000">
                  <a:alpha val="0"/>
                </a:srgbClr>
              </a:clrTo>
            </a:clrChange>
          </a:blip>
          <a:srcRect/>
          <a:stretch>
            <a:fillRect/>
          </a:stretch>
        </p:blipFill>
        <p:spPr bwMode="auto">
          <a:xfrm>
            <a:off x="423863" y="82550"/>
            <a:ext cx="795337" cy="627063"/>
          </a:xfrm>
          <a:prstGeom prst="rect">
            <a:avLst/>
          </a:prstGeom>
          <a:noFill/>
          <a:effectLst>
            <a:outerShdw blurRad="50800" dist="38100" dir="5400000" algn="t" rotWithShape="0">
              <a:prstClr val="black">
                <a:alpha val="40000"/>
              </a:prstClr>
            </a:outerShdw>
          </a:effectLst>
          <a:extLst/>
        </p:spPr>
      </p:pic>
      <p:sp>
        <p:nvSpPr>
          <p:cNvPr id="2" name="Title 1"/>
          <p:cNvSpPr>
            <a:spLocks noGrp="1"/>
          </p:cNvSpPr>
          <p:nvPr>
            <p:ph type="ctrTitle"/>
          </p:nvPr>
        </p:nvSpPr>
        <p:spPr>
          <a:xfrm>
            <a:off x="914400" y="2184690"/>
            <a:ext cx="103632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4609190"/>
            <a:ext cx="9144000" cy="95640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3" name="Date Placeholder 3"/>
          <p:cNvSpPr>
            <a:spLocks noGrp="1"/>
          </p:cNvSpPr>
          <p:nvPr>
            <p:ph type="dt" sz="half" idx="10"/>
          </p:nvPr>
        </p:nvSpPr>
        <p:spPr/>
        <p:txBody>
          <a:bodyPr/>
          <a:lstStyle>
            <a:lvl1pPr defTabSz="914400">
              <a:defRPr/>
            </a:lvl1pPr>
          </a:lstStyle>
          <a:p>
            <a:pPr>
              <a:defRPr/>
            </a:pPr>
            <a:fld id="{8552B704-3B5E-4679-81F9-3E2674CAE4A1}" type="datetime1">
              <a:rPr lang="id-ID"/>
              <a:pPr>
                <a:defRPr/>
              </a:pPr>
              <a:t>22/05/2017</a:t>
            </a:fld>
            <a:endParaRPr lang="id-ID"/>
          </a:p>
        </p:txBody>
      </p:sp>
      <p:sp>
        <p:nvSpPr>
          <p:cNvPr id="14" name="Footer Placeholder 4"/>
          <p:cNvSpPr>
            <a:spLocks noGrp="1"/>
          </p:cNvSpPr>
          <p:nvPr>
            <p:ph type="ftr" sz="quarter" idx="11"/>
          </p:nvPr>
        </p:nvSpPr>
        <p:spPr/>
        <p:txBody>
          <a:bodyPr/>
          <a:lstStyle>
            <a:lvl1pPr defTabSz="914400">
              <a:defRPr/>
            </a:lvl1pPr>
          </a:lstStyle>
          <a:p>
            <a:pPr>
              <a:defRPr/>
            </a:pPr>
            <a:endParaRPr lang="id-ID"/>
          </a:p>
        </p:txBody>
      </p:sp>
      <p:sp>
        <p:nvSpPr>
          <p:cNvPr id="15" name="Slide Number Placeholder 5"/>
          <p:cNvSpPr>
            <a:spLocks noGrp="1"/>
          </p:cNvSpPr>
          <p:nvPr>
            <p:ph type="sldNum" sz="quarter" idx="12"/>
          </p:nvPr>
        </p:nvSpPr>
        <p:spPr>
          <a:xfrm>
            <a:off x="9296400" y="6397625"/>
            <a:ext cx="2743200" cy="365125"/>
          </a:xfrm>
        </p:spPr>
        <p:txBody>
          <a:bodyPr/>
          <a:lstStyle>
            <a:lvl1pPr defTabSz="914400">
              <a:defRPr/>
            </a:lvl1pPr>
          </a:lstStyle>
          <a:p>
            <a:fld id="{7713EAAC-F5DC-4AFB-BC8A-90CA8ACAA3F6}" type="slidenum">
              <a:rPr lang="id-ID" altLang="en-US"/>
              <a:pPr/>
              <a:t>‹#›</a:t>
            </a:fld>
            <a:endParaRPr lang="id-ID" altLang="en-US"/>
          </a:p>
        </p:txBody>
      </p:sp>
    </p:spTree>
    <p:extLst>
      <p:ext uri="{BB962C8B-B14F-4D97-AF65-F5344CB8AC3E}">
        <p14:creationId xmlns:p14="http://schemas.microsoft.com/office/powerpoint/2010/main" val="2863920586"/>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353799" y="284082"/>
            <a:ext cx="817732" cy="574968"/>
          </a:xfrm>
          <a:prstGeom prst="roundRect">
            <a:avLst>
              <a:gd name="adj" fmla="val 8594"/>
            </a:avLst>
          </a:prstGeom>
          <a:solidFill>
            <a:srgbClr val="FFFFFF">
              <a:shade val="85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descr="D:\BAPPENAS (Design)\BAPPENAS.WEB\garuda.png"/>
          <p:cNvPicPr>
            <a:picLocks noChangeAspect="1" noChangeArrowheads="1"/>
          </p:cNvPicPr>
          <p:nvPr userDrawn="1"/>
        </p:nvPicPr>
        <p:blipFill>
          <a:blip r:embed="rId3">
            <a:clrChange>
              <a:clrFrom>
                <a:srgbClr val="000000"/>
              </a:clrFrom>
              <a:clrTo>
                <a:srgbClr val="000000">
                  <a:alpha val="0"/>
                </a:srgbClr>
              </a:clrTo>
            </a:clrChange>
          </a:blip>
          <a:srcRect/>
          <a:stretch>
            <a:fillRect/>
          </a:stretch>
        </p:blipFill>
        <p:spPr bwMode="auto">
          <a:xfrm>
            <a:off x="101600" y="314325"/>
            <a:ext cx="762000" cy="600075"/>
          </a:xfrm>
          <a:prstGeom prst="rect">
            <a:avLst/>
          </a:prstGeom>
          <a:noFill/>
          <a:effectLst>
            <a:outerShdw blurRad="50800" dist="38100" dir="5400000" algn="t" rotWithShape="0">
              <a:prstClr val="black">
                <a:alpha val="40000"/>
              </a:prstClr>
            </a:outerShdw>
          </a:effectLst>
          <a:extLst/>
        </p:spPr>
      </p:pic>
      <p:grpSp>
        <p:nvGrpSpPr>
          <p:cNvPr id="6" name="Group 8"/>
          <p:cNvGrpSpPr>
            <a:grpSpLocks/>
          </p:cNvGrpSpPr>
          <p:nvPr userDrawn="1"/>
        </p:nvGrpSpPr>
        <p:grpSpPr bwMode="auto">
          <a:xfrm>
            <a:off x="49213" y="1082675"/>
            <a:ext cx="12071350" cy="87313"/>
            <a:chOff x="37154" y="1285321"/>
            <a:chExt cx="9053057" cy="87541"/>
          </a:xfrm>
        </p:grpSpPr>
        <p:sp>
          <p:nvSpPr>
            <p:cNvPr id="7" name="Rectangle 6"/>
            <p:cNvSpPr/>
            <p:nvPr userDrawn="1"/>
          </p:nvSpPr>
          <p:spPr>
            <a:xfrm>
              <a:off x="8265149" y="1285321"/>
              <a:ext cx="215493" cy="73216"/>
            </a:xfrm>
            <a:prstGeom prst="rect">
              <a:avLst/>
            </a:prstGeom>
            <a:solidFill>
              <a:srgbClr val="CC0000"/>
            </a:solidFill>
          </p:spPr>
          <p:style>
            <a:lnRef idx="0">
              <a:schemeClr val="accent2"/>
            </a:lnRef>
            <a:fillRef idx="3">
              <a:schemeClr val="accent2"/>
            </a:fillRef>
            <a:effectRef idx="3">
              <a:schemeClr val="accent2"/>
            </a:effectRef>
            <a:fontRef idx="minor">
              <a:schemeClr val="lt1"/>
            </a:fontRef>
          </p:style>
          <p:txBody>
            <a:bodyPr anchor="ctr"/>
            <a:lstStyle/>
            <a:p>
              <a:pPr algn="ctr" defTabSz="457200" eaLnBrk="1" fontAlgn="auto" hangingPunct="1">
                <a:spcBef>
                  <a:spcPts val="0"/>
                </a:spcBef>
                <a:spcAft>
                  <a:spcPts val="0"/>
                </a:spcAft>
                <a:defRPr/>
              </a:pPr>
              <a:endParaRPr lang="id-ID">
                <a:solidFill>
                  <a:prstClr val="white"/>
                </a:solidFill>
              </a:endParaRPr>
            </a:p>
          </p:txBody>
        </p:sp>
        <p:sp>
          <p:nvSpPr>
            <p:cNvPr id="8" name="Rectangle 7"/>
            <p:cNvSpPr/>
            <p:nvPr userDrawn="1"/>
          </p:nvSpPr>
          <p:spPr>
            <a:xfrm>
              <a:off x="8573506" y="1290096"/>
              <a:ext cx="216683" cy="73216"/>
            </a:xfrm>
            <a:prstGeom prst="rect">
              <a:avLst/>
            </a:prstGeom>
            <a:solidFill>
              <a:srgbClr val="CC0000"/>
            </a:solidFill>
          </p:spPr>
          <p:style>
            <a:lnRef idx="0">
              <a:schemeClr val="accent2"/>
            </a:lnRef>
            <a:fillRef idx="3">
              <a:schemeClr val="accent2"/>
            </a:fillRef>
            <a:effectRef idx="3">
              <a:schemeClr val="accent2"/>
            </a:effectRef>
            <a:fontRef idx="minor">
              <a:schemeClr val="lt1"/>
            </a:fontRef>
          </p:style>
          <p:txBody>
            <a:bodyPr anchor="ctr"/>
            <a:lstStyle/>
            <a:p>
              <a:pPr algn="ctr" defTabSz="457200" eaLnBrk="1" fontAlgn="auto" hangingPunct="1">
                <a:spcBef>
                  <a:spcPts val="0"/>
                </a:spcBef>
                <a:spcAft>
                  <a:spcPts val="0"/>
                </a:spcAft>
                <a:defRPr/>
              </a:pPr>
              <a:endParaRPr lang="id-ID">
                <a:solidFill>
                  <a:prstClr val="white"/>
                </a:solidFill>
              </a:endParaRPr>
            </a:p>
          </p:txBody>
        </p:sp>
        <p:sp>
          <p:nvSpPr>
            <p:cNvPr id="9" name="Rectangle 8"/>
            <p:cNvSpPr/>
            <p:nvPr userDrawn="1"/>
          </p:nvSpPr>
          <p:spPr>
            <a:xfrm>
              <a:off x="8874718" y="1293280"/>
              <a:ext cx="215493" cy="73216"/>
            </a:xfrm>
            <a:prstGeom prst="rect">
              <a:avLst/>
            </a:prstGeom>
            <a:solidFill>
              <a:srgbClr val="CC0000"/>
            </a:solidFill>
          </p:spPr>
          <p:style>
            <a:lnRef idx="0">
              <a:schemeClr val="accent2"/>
            </a:lnRef>
            <a:fillRef idx="3">
              <a:schemeClr val="accent2"/>
            </a:fillRef>
            <a:effectRef idx="3">
              <a:schemeClr val="accent2"/>
            </a:effectRef>
            <a:fontRef idx="minor">
              <a:schemeClr val="lt1"/>
            </a:fontRef>
          </p:style>
          <p:txBody>
            <a:bodyPr anchor="ctr"/>
            <a:lstStyle/>
            <a:p>
              <a:pPr algn="ctr" defTabSz="457200" eaLnBrk="1" fontAlgn="auto" hangingPunct="1">
                <a:spcBef>
                  <a:spcPts val="0"/>
                </a:spcBef>
                <a:spcAft>
                  <a:spcPts val="0"/>
                </a:spcAft>
                <a:defRPr/>
              </a:pPr>
              <a:endParaRPr lang="id-ID">
                <a:solidFill>
                  <a:prstClr val="white"/>
                </a:solidFill>
              </a:endParaRPr>
            </a:p>
          </p:txBody>
        </p:sp>
        <p:sp>
          <p:nvSpPr>
            <p:cNvPr id="10" name="Rectangle 9"/>
            <p:cNvSpPr/>
            <p:nvPr userDrawn="1"/>
          </p:nvSpPr>
          <p:spPr>
            <a:xfrm>
              <a:off x="37154" y="1288504"/>
              <a:ext cx="8027980" cy="84358"/>
            </a:xfrm>
            <a:prstGeom prst="rect">
              <a:avLst/>
            </a:prstGeom>
            <a:solidFill>
              <a:srgbClr val="CC0000"/>
            </a:solidFill>
          </p:spPr>
          <p:style>
            <a:lnRef idx="0">
              <a:schemeClr val="accent2"/>
            </a:lnRef>
            <a:fillRef idx="3">
              <a:schemeClr val="accent2"/>
            </a:fillRef>
            <a:effectRef idx="3">
              <a:schemeClr val="accent2"/>
            </a:effectRef>
            <a:fontRef idx="minor">
              <a:schemeClr val="lt1"/>
            </a:fontRef>
          </p:style>
          <p:txBody>
            <a:bodyPr anchor="ctr"/>
            <a:lstStyle/>
            <a:p>
              <a:pPr algn="ctr" defTabSz="457200" eaLnBrk="1" fontAlgn="auto" hangingPunct="1">
                <a:spcBef>
                  <a:spcPts val="0"/>
                </a:spcBef>
                <a:spcAft>
                  <a:spcPts val="0"/>
                </a:spcAft>
                <a:defRPr/>
              </a:pPr>
              <a:endParaRPr lang="id-ID">
                <a:solidFill>
                  <a:prstClr val="white"/>
                </a:solidFill>
              </a:endParaRPr>
            </a:p>
          </p:txBody>
        </p:sp>
      </p:grpSp>
      <p:pic>
        <p:nvPicPr>
          <p:cNvPr id="11" name="Picture 6"/>
          <p:cNvPicPr>
            <a:picLocks noChangeAspect="1" noChangeArrowheads="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6862" b="7648"/>
          <a:stretch>
            <a:fillRect/>
          </a:stretch>
        </p:blipFill>
        <p:spPr bwMode="auto">
          <a:xfrm>
            <a:off x="-20638" y="-74613"/>
            <a:ext cx="12192001" cy="417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986363" y="275168"/>
            <a:ext cx="10299700" cy="804029"/>
          </a:xfrm>
        </p:spPr>
        <p:txBody>
          <a:bodyPr/>
          <a:lstStyle>
            <a:lvl1pPr algn="ct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Date Placeholder 3"/>
          <p:cNvSpPr>
            <a:spLocks noGrp="1"/>
          </p:cNvSpPr>
          <p:nvPr>
            <p:ph type="dt" sz="half" idx="10"/>
          </p:nvPr>
        </p:nvSpPr>
        <p:spPr/>
        <p:txBody>
          <a:bodyPr/>
          <a:lstStyle>
            <a:lvl1pPr defTabSz="914400">
              <a:defRPr/>
            </a:lvl1pPr>
          </a:lstStyle>
          <a:p>
            <a:pPr>
              <a:defRPr/>
            </a:pPr>
            <a:fld id="{28ACA677-6C07-4946-B4FF-3EB8087FCED9}" type="datetime1">
              <a:rPr lang="id-ID"/>
              <a:pPr>
                <a:defRPr/>
              </a:pPr>
              <a:t>22/05/2017</a:t>
            </a:fld>
            <a:endParaRPr lang="id-ID"/>
          </a:p>
        </p:txBody>
      </p:sp>
      <p:sp>
        <p:nvSpPr>
          <p:cNvPr id="13" name="Footer Placeholder 4"/>
          <p:cNvSpPr>
            <a:spLocks noGrp="1"/>
          </p:cNvSpPr>
          <p:nvPr>
            <p:ph type="ftr" sz="quarter" idx="11"/>
          </p:nvPr>
        </p:nvSpPr>
        <p:spPr/>
        <p:txBody>
          <a:bodyPr/>
          <a:lstStyle>
            <a:lvl1pPr defTabSz="914400">
              <a:defRPr/>
            </a:lvl1pPr>
          </a:lstStyle>
          <a:p>
            <a:pPr>
              <a:defRPr/>
            </a:pPr>
            <a:endParaRPr lang="id-ID"/>
          </a:p>
        </p:txBody>
      </p:sp>
      <p:sp>
        <p:nvSpPr>
          <p:cNvPr id="14" name="Slide Number Placeholder 5"/>
          <p:cNvSpPr>
            <a:spLocks noGrp="1"/>
          </p:cNvSpPr>
          <p:nvPr>
            <p:ph type="sldNum" sz="quarter" idx="12"/>
          </p:nvPr>
        </p:nvSpPr>
        <p:spPr/>
        <p:txBody>
          <a:bodyPr/>
          <a:lstStyle>
            <a:lvl1pPr defTabSz="914400">
              <a:defRPr/>
            </a:lvl1pPr>
          </a:lstStyle>
          <a:p>
            <a:fld id="{CE514687-7FE3-4858-96DB-D511BF113A81}" type="slidenum">
              <a:rPr lang="id-ID" altLang="en-US"/>
              <a:pPr/>
              <a:t>‹#›</a:t>
            </a:fld>
            <a:endParaRPr lang="id-ID" altLang="en-US"/>
          </a:p>
        </p:txBody>
      </p:sp>
    </p:spTree>
    <p:extLst>
      <p:ext uri="{BB962C8B-B14F-4D97-AF65-F5344CB8AC3E}">
        <p14:creationId xmlns:p14="http://schemas.microsoft.com/office/powerpoint/2010/main" val="155426857"/>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37333" y="1259"/>
            <a:ext cx="1144235" cy="804540"/>
          </a:xfrm>
          <a:prstGeom prst="roundRect">
            <a:avLst>
              <a:gd name="adj" fmla="val 8594"/>
            </a:avLst>
          </a:prstGeom>
          <a:noFill/>
          <a:ln>
            <a:noFill/>
          </a:ln>
          <a:effectLst/>
          <a:extLst/>
        </p:spPr>
      </p:pic>
      <p:pic>
        <p:nvPicPr>
          <p:cNvPr id="5" name="Picture 4" descr="D:\BAPPENAS (Design)\BAPPENAS.WEB\garuda.png"/>
          <p:cNvPicPr>
            <a:picLocks noChangeAspect="1" noChangeArrowheads="1"/>
          </p:cNvPicPr>
          <p:nvPr userDrawn="1"/>
        </p:nvPicPr>
        <p:blipFill>
          <a:blip r:embed="rId3">
            <a:clrChange>
              <a:clrFrom>
                <a:srgbClr val="000000"/>
              </a:clrFrom>
              <a:clrTo>
                <a:srgbClr val="000000">
                  <a:alpha val="0"/>
                </a:srgbClr>
              </a:clrTo>
            </a:clrChange>
          </a:blip>
          <a:srcRect/>
          <a:stretch>
            <a:fillRect/>
          </a:stretch>
        </p:blipFill>
        <p:spPr bwMode="auto">
          <a:xfrm>
            <a:off x="439738" y="25400"/>
            <a:ext cx="936625" cy="738188"/>
          </a:xfrm>
          <a:prstGeom prst="rect">
            <a:avLst/>
          </a:prstGeom>
          <a:noFill/>
          <a:effectLst>
            <a:outerShdw blurRad="50800" dist="38100" dir="5400000" algn="t" rotWithShape="0">
              <a:prstClr val="black">
                <a:alpha val="40000"/>
              </a:prstClr>
            </a:outerShdw>
          </a:effectLst>
          <a:extLst/>
        </p:spPr>
      </p:pic>
      <p:grpSp>
        <p:nvGrpSpPr>
          <p:cNvPr id="6" name="Group 8"/>
          <p:cNvGrpSpPr>
            <a:grpSpLocks/>
          </p:cNvGrpSpPr>
          <p:nvPr userDrawn="1"/>
        </p:nvGrpSpPr>
        <p:grpSpPr bwMode="auto">
          <a:xfrm>
            <a:off x="152400" y="5583238"/>
            <a:ext cx="11966575" cy="90487"/>
            <a:chOff x="114248" y="5558348"/>
            <a:chExt cx="8975370" cy="90182"/>
          </a:xfrm>
        </p:grpSpPr>
        <p:grpSp>
          <p:nvGrpSpPr>
            <p:cNvPr id="7" name="Group 21"/>
            <p:cNvGrpSpPr>
              <a:grpSpLocks/>
            </p:cNvGrpSpPr>
            <p:nvPr userDrawn="1"/>
          </p:nvGrpSpPr>
          <p:grpSpPr bwMode="auto">
            <a:xfrm>
              <a:off x="114248" y="5558348"/>
              <a:ext cx="825598" cy="81716"/>
              <a:chOff x="8222277" y="5738796"/>
              <a:chExt cx="825598" cy="81716"/>
            </a:xfrm>
          </p:grpSpPr>
          <p:sp>
            <p:nvSpPr>
              <p:cNvPr id="9" name="Rectangle 8"/>
              <p:cNvSpPr/>
              <p:nvPr userDrawn="1"/>
            </p:nvSpPr>
            <p:spPr>
              <a:xfrm>
                <a:off x="8222277" y="5738796"/>
                <a:ext cx="215514" cy="72779"/>
              </a:xfrm>
              <a:prstGeom prst="rect">
                <a:avLst/>
              </a:prstGeom>
              <a:solidFill>
                <a:srgbClr val="CC0000"/>
              </a:solidFill>
            </p:spPr>
            <p:style>
              <a:lnRef idx="0">
                <a:schemeClr val="accent2"/>
              </a:lnRef>
              <a:fillRef idx="3">
                <a:schemeClr val="accent2"/>
              </a:fillRef>
              <a:effectRef idx="3">
                <a:schemeClr val="accent2"/>
              </a:effectRef>
              <a:fontRef idx="minor">
                <a:schemeClr val="lt1"/>
              </a:fontRef>
            </p:style>
            <p:txBody>
              <a:bodyPr anchor="ctr"/>
              <a:lstStyle/>
              <a:p>
                <a:pPr algn="ctr" defTabSz="457200" eaLnBrk="1" fontAlgn="auto" hangingPunct="1">
                  <a:spcBef>
                    <a:spcPts val="0"/>
                  </a:spcBef>
                  <a:spcAft>
                    <a:spcPts val="0"/>
                  </a:spcAft>
                  <a:defRPr/>
                </a:pPr>
                <a:endParaRPr lang="id-ID">
                  <a:solidFill>
                    <a:prstClr val="white"/>
                  </a:solidFill>
                </a:endParaRPr>
              </a:p>
            </p:txBody>
          </p:sp>
          <p:sp>
            <p:nvSpPr>
              <p:cNvPr id="10" name="Rectangle 9"/>
              <p:cNvSpPr/>
              <p:nvPr userDrawn="1"/>
            </p:nvSpPr>
            <p:spPr>
              <a:xfrm>
                <a:off x="8530664" y="5743542"/>
                <a:ext cx="216704" cy="72779"/>
              </a:xfrm>
              <a:prstGeom prst="rect">
                <a:avLst/>
              </a:prstGeom>
              <a:solidFill>
                <a:srgbClr val="CC0000"/>
              </a:solidFill>
            </p:spPr>
            <p:style>
              <a:lnRef idx="0">
                <a:schemeClr val="accent2"/>
              </a:lnRef>
              <a:fillRef idx="3">
                <a:schemeClr val="accent2"/>
              </a:fillRef>
              <a:effectRef idx="3">
                <a:schemeClr val="accent2"/>
              </a:effectRef>
              <a:fontRef idx="minor">
                <a:schemeClr val="lt1"/>
              </a:fontRef>
            </p:style>
            <p:txBody>
              <a:bodyPr anchor="ctr"/>
              <a:lstStyle/>
              <a:p>
                <a:pPr algn="ctr" defTabSz="457200" eaLnBrk="1" fontAlgn="auto" hangingPunct="1">
                  <a:spcBef>
                    <a:spcPts val="0"/>
                  </a:spcBef>
                  <a:spcAft>
                    <a:spcPts val="0"/>
                  </a:spcAft>
                  <a:defRPr/>
                </a:pPr>
                <a:endParaRPr lang="id-ID">
                  <a:solidFill>
                    <a:prstClr val="white"/>
                  </a:solidFill>
                </a:endParaRPr>
              </a:p>
            </p:txBody>
          </p:sp>
          <p:sp>
            <p:nvSpPr>
              <p:cNvPr id="11" name="Rectangle 10"/>
              <p:cNvSpPr/>
              <p:nvPr userDrawn="1"/>
            </p:nvSpPr>
            <p:spPr>
              <a:xfrm>
                <a:off x="8831907" y="5748289"/>
                <a:ext cx="215514" cy="72779"/>
              </a:xfrm>
              <a:prstGeom prst="rect">
                <a:avLst/>
              </a:prstGeom>
              <a:solidFill>
                <a:srgbClr val="CC0000"/>
              </a:solidFill>
            </p:spPr>
            <p:style>
              <a:lnRef idx="0">
                <a:schemeClr val="accent2"/>
              </a:lnRef>
              <a:fillRef idx="3">
                <a:schemeClr val="accent2"/>
              </a:fillRef>
              <a:effectRef idx="3">
                <a:schemeClr val="accent2"/>
              </a:effectRef>
              <a:fontRef idx="minor">
                <a:schemeClr val="lt1"/>
              </a:fontRef>
            </p:style>
            <p:txBody>
              <a:bodyPr anchor="ctr"/>
              <a:lstStyle/>
              <a:p>
                <a:pPr algn="ctr" defTabSz="457200" eaLnBrk="1" fontAlgn="auto" hangingPunct="1">
                  <a:spcBef>
                    <a:spcPts val="0"/>
                  </a:spcBef>
                  <a:spcAft>
                    <a:spcPts val="0"/>
                  </a:spcAft>
                  <a:defRPr/>
                </a:pPr>
                <a:endParaRPr lang="id-ID">
                  <a:solidFill>
                    <a:prstClr val="white"/>
                  </a:solidFill>
                </a:endParaRPr>
              </a:p>
            </p:txBody>
          </p:sp>
        </p:grpSp>
        <p:sp>
          <p:nvSpPr>
            <p:cNvPr id="8" name="Rectangle 7"/>
            <p:cNvSpPr/>
            <p:nvPr userDrawn="1"/>
          </p:nvSpPr>
          <p:spPr>
            <a:xfrm>
              <a:off x="1062032" y="5563094"/>
              <a:ext cx="8027586" cy="85436"/>
            </a:xfrm>
            <a:prstGeom prst="rect">
              <a:avLst/>
            </a:prstGeom>
            <a:solidFill>
              <a:srgbClr val="CC0000"/>
            </a:solidFill>
          </p:spPr>
          <p:style>
            <a:lnRef idx="0">
              <a:schemeClr val="accent2"/>
            </a:lnRef>
            <a:fillRef idx="3">
              <a:schemeClr val="accent2"/>
            </a:fillRef>
            <a:effectRef idx="3">
              <a:schemeClr val="accent2"/>
            </a:effectRef>
            <a:fontRef idx="minor">
              <a:schemeClr val="lt1"/>
            </a:fontRef>
          </p:style>
          <p:txBody>
            <a:bodyPr anchor="ctr"/>
            <a:lstStyle/>
            <a:p>
              <a:pPr algn="ctr" defTabSz="457200" eaLnBrk="1" fontAlgn="auto" hangingPunct="1">
                <a:spcBef>
                  <a:spcPts val="0"/>
                </a:spcBef>
                <a:spcAft>
                  <a:spcPts val="0"/>
                </a:spcAft>
                <a:defRPr/>
              </a:pPr>
              <a:endParaRPr lang="id-ID">
                <a:solidFill>
                  <a:prstClr val="white"/>
                </a:solidFill>
              </a:endParaRPr>
            </a:p>
          </p:txBody>
        </p:sp>
      </p:grpSp>
      <p:pic>
        <p:nvPicPr>
          <p:cNvPr id="12" name="Picture 6"/>
          <p:cNvPicPr>
            <a:picLocks noChangeAspect="1" noChangeArrowheads="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6862" b="7648"/>
          <a:stretch>
            <a:fillRect/>
          </a:stretch>
        </p:blipFill>
        <p:spPr bwMode="auto">
          <a:xfrm>
            <a:off x="12700" y="590550"/>
            <a:ext cx="12192000" cy="1303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820003" y="2166999"/>
            <a:ext cx="10515600" cy="1962151"/>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50900" y="4236106"/>
            <a:ext cx="10515600" cy="1125536"/>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3" name="Date Placeholder 3"/>
          <p:cNvSpPr>
            <a:spLocks noGrp="1"/>
          </p:cNvSpPr>
          <p:nvPr>
            <p:ph type="dt" sz="half" idx="10"/>
          </p:nvPr>
        </p:nvSpPr>
        <p:spPr/>
        <p:txBody>
          <a:bodyPr/>
          <a:lstStyle>
            <a:lvl1pPr defTabSz="914400">
              <a:defRPr/>
            </a:lvl1pPr>
          </a:lstStyle>
          <a:p>
            <a:pPr>
              <a:defRPr/>
            </a:pPr>
            <a:fld id="{84466780-BE87-4BED-AEFF-F9A8169AB72C}" type="datetime1">
              <a:rPr lang="id-ID"/>
              <a:pPr>
                <a:defRPr/>
              </a:pPr>
              <a:t>22/05/2017</a:t>
            </a:fld>
            <a:endParaRPr lang="id-ID"/>
          </a:p>
        </p:txBody>
      </p:sp>
      <p:sp>
        <p:nvSpPr>
          <p:cNvPr id="14" name="Footer Placeholder 4"/>
          <p:cNvSpPr>
            <a:spLocks noGrp="1"/>
          </p:cNvSpPr>
          <p:nvPr>
            <p:ph type="ftr" sz="quarter" idx="11"/>
          </p:nvPr>
        </p:nvSpPr>
        <p:spPr/>
        <p:txBody>
          <a:bodyPr/>
          <a:lstStyle>
            <a:lvl1pPr defTabSz="914400">
              <a:defRPr/>
            </a:lvl1pPr>
          </a:lstStyle>
          <a:p>
            <a:pPr>
              <a:defRPr/>
            </a:pPr>
            <a:endParaRPr lang="id-ID"/>
          </a:p>
        </p:txBody>
      </p:sp>
      <p:sp>
        <p:nvSpPr>
          <p:cNvPr id="15" name="Slide Number Placeholder 5"/>
          <p:cNvSpPr>
            <a:spLocks noGrp="1"/>
          </p:cNvSpPr>
          <p:nvPr>
            <p:ph type="sldNum" sz="quarter" idx="12"/>
          </p:nvPr>
        </p:nvSpPr>
        <p:spPr>
          <a:xfrm>
            <a:off x="9240838" y="5599113"/>
            <a:ext cx="2743200" cy="365125"/>
          </a:xfrm>
        </p:spPr>
        <p:txBody>
          <a:bodyPr/>
          <a:lstStyle>
            <a:lvl1pPr defTabSz="914400">
              <a:defRPr/>
            </a:lvl1pPr>
          </a:lstStyle>
          <a:p>
            <a:fld id="{105EAEFB-135E-4FB5-91D5-6B961B01C652}" type="slidenum">
              <a:rPr lang="id-ID" altLang="en-US"/>
              <a:pPr/>
              <a:t>‹#›</a:t>
            </a:fld>
            <a:endParaRPr lang="id-ID" altLang="en-US"/>
          </a:p>
        </p:txBody>
      </p:sp>
    </p:spTree>
    <p:extLst>
      <p:ext uri="{BB962C8B-B14F-4D97-AF65-F5344CB8AC3E}">
        <p14:creationId xmlns:p14="http://schemas.microsoft.com/office/powerpoint/2010/main" val="8050206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0"/>
            <a:ext cx="12192000" cy="1071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374" tIns="45688" rIns="91374" bIns="45688" anchor="ctr"/>
          <a:lstStyle/>
          <a:p>
            <a:pPr algn="ctr" eaLnBrk="1" fontAlgn="auto" hangingPunct="1">
              <a:spcBef>
                <a:spcPts val="0"/>
              </a:spcBef>
              <a:spcAft>
                <a:spcPts val="0"/>
              </a:spcAft>
              <a:defRPr/>
            </a:pPr>
            <a:endParaRPr lang="en-US">
              <a:solidFill>
                <a:prstClr val="white"/>
              </a:solidFill>
            </a:endParaRPr>
          </a:p>
        </p:txBody>
      </p:sp>
      <p:pic>
        <p:nvPicPr>
          <p:cNvPr id="5" name="Picture 3" descr="E:\Yanuar\Dropbox\Kerjaan\ppt_template_bappenas_newLogo\logo_Bappenas2-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288" y="31750"/>
            <a:ext cx="12446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E:\Yanuar\Dropbox\Kerjaan\ppt_template_bappenas_newLogo\gradient-01.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092200"/>
            <a:ext cx="12192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userDrawn="1"/>
        </p:nvSpPr>
        <p:spPr bwMode="auto">
          <a:xfrm rot="9088777">
            <a:off x="58738" y="1044575"/>
            <a:ext cx="336550" cy="252413"/>
          </a:xfrm>
          <a:prstGeom prst="rect">
            <a:avLst/>
          </a:prstGeom>
          <a:gradFill rotWithShape="1">
            <a:gsLst>
              <a:gs pos="0">
                <a:srgbClr val="FF8F26"/>
              </a:gs>
              <a:gs pos="20000">
                <a:srgbClr val="FF8F2A"/>
              </a:gs>
              <a:gs pos="100000">
                <a:srgbClr val="CB6C1D"/>
              </a:gs>
            </a:gsLst>
            <a:lin ang="5400000"/>
          </a:gradFill>
          <a:ln w="9525">
            <a:solidFill>
              <a:srgbClr val="F69240"/>
            </a:solidFill>
            <a:miter lim="800000"/>
            <a:headEnd/>
            <a:tailEnd/>
          </a:ln>
          <a:effectLst>
            <a:outerShdw dist="23000" dir="5400000" rotWithShape="0">
              <a:srgbClr val="808080">
                <a:alpha val="34998"/>
              </a:srgbClr>
            </a:outerShdw>
          </a:effectLst>
        </p:spPr>
        <p:txBody>
          <a:bodyPr lIns="91374" tIns="45688" rIns="91374" bIns="45688"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fontAlgn="auto" hangingPunct="1">
              <a:spcBef>
                <a:spcPts val="0"/>
              </a:spcBef>
              <a:spcAft>
                <a:spcPts val="0"/>
              </a:spcAft>
              <a:defRPr/>
            </a:pPr>
            <a:endParaRPr lang="id-ID" sz="1800" smtClean="0">
              <a:solidFill>
                <a:srgbClr val="FFFFFF"/>
              </a:solidFill>
              <a:latin typeface="Calibri" panose="020F0502020204030204" pitchFamily="34" charset="0"/>
            </a:endParaRPr>
          </a:p>
        </p:txBody>
      </p:sp>
      <p:sp>
        <p:nvSpPr>
          <p:cNvPr id="8" name="Rectangle 7"/>
          <p:cNvSpPr>
            <a:spLocks noChangeArrowheads="1"/>
          </p:cNvSpPr>
          <p:nvPr userDrawn="1"/>
        </p:nvSpPr>
        <p:spPr bwMode="auto">
          <a:xfrm rot="9088777">
            <a:off x="344488" y="1044575"/>
            <a:ext cx="336550" cy="252413"/>
          </a:xfrm>
          <a:prstGeom prst="rect">
            <a:avLst/>
          </a:prstGeom>
          <a:gradFill rotWithShape="1">
            <a:gsLst>
              <a:gs pos="0">
                <a:srgbClr val="9CC746"/>
              </a:gs>
              <a:gs pos="20000">
                <a:srgbClr val="9BC348"/>
              </a:gs>
              <a:gs pos="100000">
                <a:srgbClr val="769535"/>
              </a:gs>
            </a:gsLst>
            <a:lin ang="5400000"/>
          </a:gradFill>
          <a:ln w="9525">
            <a:solidFill>
              <a:srgbClr val="98B954"/>
            </a:solidFill>
            <a:miter lim="800000"/>
            <a:headEnd/>
            <a:tailEnd/>
          </a:ln>
          <a:effectLst>
            <a:outerShdw dist="23000" dir="5400000" rotWithShape="0">
              <a:srgbClr val="808080">
                <a:alpha val="34998"/>
              </a:srgbClr>
            </a:outerShdw>
          </a:effectLst>
        </p:spPr>
        <p:txBody>
          <a:bodyPr lIns="91374" tIns="45688" rIns="91374" bIns="45688"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fontAlgn="auto" hangingPunct="1">
              <a:spcBef>
                <a:spcPts val="0"/>
              </a:spcBef>
              <a:spcAft>
                <a:spcPts val="0"/>
              </a:spcAft>
              <a:defRPr/>
            </a:pPr>
            <a:endParaRPr lang="id-ID" sz="1800" smtClean="0">
              <a:solidFill>
                <a:srgbClr val="FFFFFF"/>
              </a:solidFill>
              <a:latin typeface="Calibri" panose="020F0502020204030204" pitchFamily="34" charset="0"/>
            </a:endParaRPr>
          </a:p>
        </p:txBody>
      </p:sp>
      <p:sp>
        <p:nvSpPr>
          <p:cNvPr id="9" name="Rectangle 8"/>
          <p:cNvSpPr>
            <a:spLocks noChangeArrowheads="1"/>
          </p:cNvSpPr>
          <p:nvPr userDrawn="1"/>
        </p:nvSpPr>
        <p:spPr bwMode="auto">
          <a:xfrm rot="9088777">
            <a:off x="595313" y="1044575"/>
            <a:ext cx="336550" cy="252413"/>
          </a:xfrm>
          <a:prstGeom prst="rect">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dist="23000" dir="5400000" rotWithShape="0">
              <a:srgbClr val="808080">
                <a:alpha val="34998"/>
              </a:srgbClr>
            </a:outerShdw>
          </a:effectLst>
        </p:spPr>
        <p:txBody>
          <a:bodyPr lIns="91374" tIns="45688" rIns="91374" bIns="45688"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fontAlgn="auto" hangingPunct="1">
              <a:spcBef>
                <a:spcPts val="0"/>
              </a:spcBef>
              <a:spcAft>
                <a:spcPts val="0"/>
              </a:spcAft>
              <a:defRPr/>
            </a:pPr>
            <a:endParaRPr lang="id-ID" sz="1800" smtClean="0">
              <a:solidFill>
                <a:srgbClr val="FFFFFF"/>
              </a:solidFill>
              <a:latin typeface="Calibri" panose="020F0502020204030204" pitchFamily="34" charset="0"/>
            </a:endParaRPr>
          </a:p>
        </p:txBody>
      </p:sp>
      <p:sp>
        <p:nvSpPr>
          <p:cNvPr id="2" name="Title 1"/>
          <p:cNvSpPr>
            <a:spLocks noGrp="1"/>
          </p:cNvSpPr>
          <p:nvPr>
            <p:ph type="title"/>
          </p:nvPr>
        </p:nvSpPr>
        <p:spPr>
          <a:xfrm>
            <a:off x="609600" y="5138"/>
            <a:ext cx="10972800" cy="1143000"/>
          </a:xfrm>
        </p:spPr>
        <p:txBody>
          <a:bodyPr/>
          <a:lstStyle>
            <a:lvl1pPr>
              <a:defRPr>
                <a:latin typeface="Cambria" pitchFamily="18" charset="0"/>
              </a:defRPr>
            </a:lvl1pPr>
          </a:lstStyle>
          <a:p>
            <a:r>
              <a:rPr lang="en-US" smtClean="0"/>
              <a:t>Click to edit Master title style</a:t>
            </a:r>
            <a:endParaRPr lang="id-ID" dirty="0"/>
          </a:p>
        </p:txBody>
      </p:sp>
      <p:sp>
        <p:nvSpPr>
          <p:cNvPr id="3" name="Content Placeholder 2"/>
          <p:cNvSpPr>
            <a:spLocks noGrp="1"/>
          </p:cNvSpPr>
          <p:nvPr>
            <p:ph idx="1"/>
          </p:nvPr>
        </p:nvSpPr>
        <p:spPr>
          <a:xfrm>
            <a:off x="609600" y="1561712"/>
            <a:ext cx="10972800" cy="4525963"/>
          </a:xfrm>
        </p:spPr>
        <p:txBody>
          <a:bodyPr/>
          <a:lstStyle>
            <a:lvl1pPr>
              <a:defRPr>
                <a:latin typeface="Cambria" pitchFamily="18" charset="0"/>
              </a:defRPr>
            </a:lvl1pPr>
            <a:lvl2pPr>
              <a:defRPr>
                <a:latin typeface="Cambria" pitchFamily="18" charset="0"/>
              </a:defRPr>
            </a:lvl2pPr>
            <a:lvl3pPr>
              <a:defRPr>
                <a:latin typeface="Cambria" pitchFamily="18" charset="0"/>
              </a:defRPr>
            </a:lvl3pPr>
            <a:lvl4pPr>
              <a:defRPr>
                <a:latin typeface="Cambria" pitchFamily="18" charset="0"/>
              </a:defRPr>
            </a:lvl4pPr>
            <a:lvl5pPr>
              <a:defRPr>
                <a:latin typeface="Cambria"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10" name="Date Placeholder 3"/>
          <p:cNvSpPr>
            <a:spLocks noGrp="1"/>
          </p:cNvSpPr>
          <p:nvPr>
            <p:ph type="dt" sz="half" idx="10"/>
          </p:nvPr>
        </p:nvSpPr>
        <p:spPr/>
        <p:txBody>
          <a:bodyPr/>
          <a:lstStyle>
            <a:lvl1pPr>
              <a:defRPr>
                <a:latin typeface="Calibri" pitchFamily="34" charset="0"/>
                <a:ea typeface="+mn-ea"/>
                <a:cs typeface="Arial" pitchFamily="34" charset="0"/>
              </a:defRPr>
            </a:lvl1pPr>
          </a:lstStyle>
          <a:p>
            <a:pPr>
              <a:defRPr/>
            </a:pPr>
            <a:fld id="{C53F4BBA-3FFA-4762-A781-97D65E24ADBB}" type="datetime1">
              <a:rPr lang="en-US"/>
              <a:pPr>
                <a:defRPr/>
              </a:pPr>
              <a:t>5/22/2017</a:t>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sz="1800">
                <a:latin typeface="Calibri" pitchFamily="34" charset="0"/>
              </a:defRPr>
            </a:lvl1pPr>
          </a:lstStyle>
          <a:p>
            <a:fld id="{53641F26-DC97-483A-BCE3-BDA9E137E127}" type="slidenum">
              <a:rPr lang="en-US" altLang="en-US"/>
              <a:pPr/>
              <a:t>‹#›</a:t>
            </a:fld>
            <a:endParaRPr lang="en-US" altLang="en-US"/>
          </a:p>
        </p:txBody>
      </p:sp>
    </p:spTree>
    <p:extLst>
      <p:ext uri="{BB962C8B-B14F-4D97-AF65-F5344CB8AC3E}">
        <p14:creationId xmlns:p14="http://schemas.microsoft.com/office/powerpoint/2010/main" val="3399790829"/>
      </p:ext>
    </p:extLst>
  </p:cSld>
  <p:clrMapOvr>
    <a:masterClrMapping/>
  </p:clrMapOvr>
  <p:transition>
    <p:wipe dir="d"/>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defTabSz="914400">
              <a:defRPr/>
            </a:lvl1pPr>
          </a:lstStyle>
          <a:p>
            <a:pPr>
              <a:defRPr/>
            </a:pPr>
            <a:fld id="{E878B201-42C5-4C9F-B4D9-05F14408273B}" type="datetime1">
              <a:rPr lang="id-ID"/>
              <a:pPr>
                <a:defRPr/>
              </a:pPr>
              <a:t>22/05/2017</a:t>
            </a:fld>
            <a:endParaRPr lang="id-ID"/>
          </a:p>
        </p:txBody>
      </p:sp>
      <p:sp>
        <p:nvSpPr>
          <p:cNvPr id="6" name="Footer Placeholder 5"/>
          <p:cNvSpPr>
            <a:spLocks noGrp="1"/>
          </p:cNvSpPr>
          <p:nvPr>
            <p:ph type="ftr" sz="quarter" idx="11"/>
          </p:nvPr>
        </p:nvSpPr>
        <p:spPr/>
        <p:txBody>
          <a:bodyPr/>
          <a:lstStyle>
            <a:lvl1pPr defTabSz="914400">
              <a:defRPr/>
            </a:lvl1pPr>
          </a:lstStyle>
          <a:p>
            <a:pPr>
              <a:defRPr/>
            </a:pPr>
            <a:endParaRPr lang="id-ID"/>
          </a:p>
        </p:txBody>
      </p:sp>
      <p:sp>
        <p:nvSpPr>
          <p:cNvPr id="7" name="Slide Number Placeholder 6"/>
          <p:cNvSpPr>
            <a:spLocks noGrp="1"/>
          </p:cNvSpPr>
          <p:nvPr>
            <p:ph type="sldNum" sz="quarter" idx="12"/>
          </p:nvPr>
        </p:nvSpPr>
        <p:spPr/>
        <p:txBody>
          <a:bodyPr/>
          <a:lstStyle>
            <a:lvl1pPr defTabSz="914400">
              <a:defRPr/>
            </a:lvl1pPr>
          </a:lstStyle>
          <a:p>
            <a:fld id="{53BDF7B5-5A3A-4B61-AB28-07866721C38A}" type="slidenum">
              <a:rPr lang="id-ID" altLang="en-US"/>
              <a:pPr/>
              <a:t>‹#›</a:t>
            </a:fld>
            <a:endParaRPr lang="id-ID" altLang="en-US"/>
          </a:p>
        </p:txBody>
      </p:sp>
    </p:spTree>
    <p:extLst>
      <p:ext uri="{BB962C8B-B14F-4D97-AF65-F5344CB8AC3E}">
        <p14:creationId xmlns:p14="http://schemas.microsoft.com/office/powerpoint/2010/main" val="1238462619"/>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3"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lvl1pPr defTabSz="914400">
              <a:defRPr/>
            </a:lvl1pPr>
          </a:lstStyle>
          <a:p>
            <a:pPr>
              <a:defRPr/>
            </a:pPr>
            <a:fld id="{E16C8F79-FE28-4793-A38D-4F559311AEEC}" type="datetime1">
              <a:rPr lang="id-ID"/>
              <a:pPr>
                <a:defRPr/>
              </a:pPr>
              <a:t>22/05/2017</a:t>
            </a:fld>
            <a:endParaRPr lang="id-ID"/>
          </a:p>
        </p:txBody>
      </p:sp>
      <p:sp>
        <p:nvSpPr>
          <p:cNvPr id="8" name="Footer Placeholder 7"/>
          <p:cNvSpPr>
            <a:spLocks noGrp="1"/>
          </p:cNvSpPr>
          <p:nvPr>
            <p:ph type="ftr" sz="quarter" idx="11"/>
          </p:nvPr>
        </p:nvSpPr>
        <p:spPr/>
        <p:txBody>
          <a:bodyPr/>
          <a:lstStyle>
            <a:lvl1pPr defTabSz="914400">
              <a:defRPr/>
            </a:lvl1pPr>
          </a:lstStyle>
          <a:p>
            <a:pPr>
              <a:defRPr/>
            </a:pPr>
            <a:endParaRPr lang="id-ID"/>
          </a:p>
        </p:txBody>
      </p:sp>
      <p:sp>
        <p:nvSpPr>
          <p:cNvPr id="9" name="Slide Number Placeholder 8"/>
          <p:cNvSpPr>
            <a:spLocks noGrp="1"/>
          </p:cNvSpPr>
          <p:nvPr>
            <p:ph type="sldNum" sz="quarter" idx="12"/>
          </p:nvPr>
        </p:nvSpPr>
        <p:spPr/>
        <p:txBody>
          <a:bodyPr/>
          <a:lstStyle>
            <a:lvl1pPr defTabSz="914400">
              <a:defRPr/>
            </a:lvl1pPr>
          </a:lstStyle>
          <a:p>
            <a:fld id="{01B288C4-6D74-4691-86AA-7E97943885B0}" type="slidenum">
              <a:rPr lang="id-ID" altLang="en-US"/>
              <a:pPr/>
              <a:t>‹#›</a:t>
            </a:fld>
            <a:endParaRPr lang="id-ID" altLang="en-US"/>
          </a:p>
        </p:txBody>
      </p:sp>
    </p:spTree>
    <p:extLst>
      <p:ext uri="{BB962C8B-B14F-4D97-AF65-F5344CB8AC3E}">
        <p14:creationId xmlns:p14="http://schemas.microsoft.com/office/powerpoint/2010/main" val="2584013835"/>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lvl1pPr defTabSz="914400">
              <a:defRPr/>
            </a:lvl1pPr>
          </a:lstStyle>
          <a:p>
            <a:pPr>
              <a:defRPr/>
            </a:pPr>
            <a:fld id="{CB1ED26F-DA9A-45F4-B31D-298A2CD6E0B3}" type="datetime1">
              <a:rPr lang="id-ID"/>
              <a:pPr>
                <a:defRPr/>
              </a:pPr>
              <a:t>22/05/2017</a:t>
            </a:fld>
            <a:endParaRPr lang="id-ID"/>
          </a:p>
        </p:txBody>
      </p:sp>
      <p:sp>
        <p:nvSpPr>
          <p:cNvPr id="4" name="Footer Placeholder 3"/>
          <p:cNvSpPr>
            <a:spLocks noGrp="1"/>
          </p:cNvSpPr>
          <p:nvPr>
            <p:ph type="ftr" sz="quarter" idx="11"/>
          </p:nvPr>
        </p:nvSpPr>
        <p:spPr/>
        <p:txBody>
          <a:bodyPr/>
          <a:lstStyle>
            <a:lvl1pPr defTabSz="914400">
              <a:defRPr/>
            </a:lvl1pPr>
          </a:lstStyle>
          <a:p>
            <a:pPr>
              <a:defRPr/>
            </a:pPr>
            <a:endParaRPr lang="id-ID"/>
          </a:p>
        </p:txBody>
      </p:sp>
      <p:sp>
        <p:nvSpPr>
          <p:cNvPr id="5" name="Slide Number Placeholder 4"/>
          <p:cNvSpPr>
            <a:spLocks noGrp="1"/>
          </p:cNvSpPr>
          <p:nvPr>
            <p:ph type="sldNum" sz="quarter" idx="12"/>
          </p:nvPr>
        </p:nvSpPr>
        <p:spPr/>
        <p:txBody>
          <a:bodyPr/>
          <a:lstStyle>
            <a:lvl1pPr defTabSz="914400">
              <a:defRPr/>
            </a:lvl1pPr>
          </a:lstStyle>
          <a:p>
            <a:fld id="{A1946162-7D2A-4268-BFD8-3CA0B32700FD}" type="slidenum">
              <a:rPr lang="id-ID" altLang="en-US"/>
              <a:pPr/>
              <a:t>‹#›</a:t>
            </a:fld>
            <a:endParaRPr lang="id-ID" altLang="en-US"/>
          </a:p>
        </p:txBody>
      </p:sp>
    </p:spTree>
    <p:extLst>
      <p:ext uri="{BB962C8B-B14F-4D97-AF65-F5344CB8AC3E}">
        <p14:creationId xmlns:p14="http://schemas.microsoft.com/office/powerpoint/2010/main" val="1785573090"/>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defTabSz="914400">
              <a:defRPr/>
            </a:lvl1pPr>
          </a:lstStyle>
          <a:p>
            <a:pPr>
              <a:defRPr/>
            </a:pPr>
            <a:fld id="{91AF71B8-AABE-4333-8CCC-63E94FF6E335}" type="datetime1">
              <a:rPr lang="id-ID"/>
              <a:pPr>
                <a:defRPr/>
              </a:pPr>
              <a:t>22/05/2017</a:t>
            </a:fld>
            <a:endParaRPr lang="id-ID"/>
          </a:p>
        </p:txBody>
      </p:sp>
      <p:sp>
        <p:nvSpPr>
          <p:cNvPr id="3" name="Footer Placeholder 2"/>
          <p:cNvSpPr>
            <a:spLocks noGrp="1"/>
          </p:cNvSpPr>
          <p:nvPr>
            <p:ph type="ftr" sz="quarter" idx="11"/>
          </p:nvPr>
        </p:nvSpPr>
        <p:spPr/>
        <p:txBody>
          <a:bodyPr/>
          <a:lstStyle>
            <a:lvl1pPr defTabSz="914400">
              <a:defRPr/>
            </a:lvl1pPr>
          </a:lstStyle>
          <a:p>
            <a:pPr>
              <a:defRPr/>
            </a:pPr>
            <a:endParaRPr lang="id-ID"/>
          </a:p>
        </p:txBody>
      </p:sp>
      <p:sp>
        <p:nvSpPr>
          <p:cNvPr id="4" name="Slide Number Placeholder 3"/>
          <p:cNvSpPr>
            <a:spLocks noGrp="1"/>
          </p:cNvSpPr>
          <p:nvPr>
            <p:ph type="sldNum" sz="quarter" idx="12"/>
          </p:nvPr>
        </p:nvSpPr>
        <p:spPr/>
        <p:txBody>
          <a:bodyPr/>
          <a:lstStyle>
            <a:lvl1pPr defTabSz="914400">
              <a:defRPr/>
            </a:lvl1pPr>
          </a:lstStyle>
          <a:p>
            <a:fld id="{76B56CB9-2406-45FF-8388-10B57706F735}" type="slidenum">
              <a:rPr lang="id-ID" altLang="en-US"/>
              <a:pPr/>
              <a:t>‹#›</a:t>
            </a:fld>
            <a:endParaRPr lang="id-ID" altLang="en-US"/>
          </a:p>
        </p:txBody>
      </p:sp>
    </p:spTree>
    <p:extLst>
      <p:ext uri="{BB962C8B-B14F-4D97-AF65-F5344CB8AC3E}">
        <p14:creationId xmlns:p14="http://schemas.microsoft.com/office/powerpoint/2010/main" val="3020016410"/>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defTabSz="914400">
              <a:defRPr/>
            </a:lvl1pPr>
          </a:lstStyle>
          <a:p>
            <a:pPr>
              <a:defRPr/>
            </a:pPr>
            <a:fld id="{F6B3CFF4-DC77-4FDD-AC0B-47AEFE776097}" type="datetime1">
              <a:rPr lang="id-ID"/>
              <a:pPr>
                <a:defRPr/>
              </a:pPr>
              <a:t>22/05/2017</a:t>
            </a:fld>
            <a:endParaRPr lang="id-ID"/>
          </a:p>
        </p:txBody>
      </p:sp>
      <p:sp>
        <p:nvSpPr>
          <p:cNvPr id="6" name="Footer Placeholder 5"/>
          <p:cNvSpPr>
            <a:spLocks noGrp="1"/>
          </p:cNvSpPr>
          <p:nvPr>
            <p:ph type="ftr" sz="quarter" idx="11"/>
          </p:nvPr>
        </p:nvSpPr>
        <p:spPr/>
        <p:txBody>
          <a:bodyPr/>
          <a:lstStyle>
            <a:lvl1pPr defTabSz="914400">
              <a:defRPr/>
            </a:lvl1pPr>
          </a:lstStyle>
          <a:p>
            <a:pPr>
              <a:defRPr/>
            </a:pPr>
            <a:endParaRPr lang="id-ID"/>
          </a:p>
        </p:txBody>
      </p:sp>
      <p:sp>
        <p:nvSpPr>
          <p:cNvPr id="7" name="Slide Number Placeholder 6"/>
          <p:cNvSpPr>
            <a:spLocks noGrp="1"/>
          </p:cNvSpPr>
          <p:nvPr>
            <p:ph type="sldNum" sz="quarter" idx="12"/>
          </p:nvPr>
        </p:nvSpPr>
        <p:spPr/>
        <p:txBody>
          <a:bodyPr/>
          <a:lstStyle>
            <a:lvl1pPr defTabSz="914400">
              <a:defRPr/>
            </a:lvl1pPr>
          </a:lstStyle>
          <a:p>
            <a:fld id="{6F513E3F-048E-4DDF-BFDE-A0E4DED7185C}" type="slidenum">
              <a:rPr lang="id-ID" altLang="en-US"/>
              <a:pPr/>
              <a:t>‹#›</a:t>
            </a:fld>
            <a:endParaRPr lang="id-ID" altLang="en-US"/>
          </a:p>
        </p:txBody>
      </p:sp>
    </p:spTree>
    <p:extLst>
      <p:ext uri="{BB962C8B-B14F-4D97-AF65-F5344CB8AC3E}">
        <p14:creationId xmlns:p14="http://schemas.microsoft.com/office/powerpoint/2010/main" val="2828131877"/>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defTabSz="914400">
              <a:defRPr/>
            </a:lvl1pPr>
          </a:lstStyle>
          <a:p>
            <a:pPr>
              <a:defRPr/>
            </a:pPr>
            <a:fld id="{24D78C59-E8D8-4510-95A8-220E56C35C71}" type="datetime1">
              <a:rPr lang="id-ID"/>
              <a:pPr>
                <a:defRPr/>
              </a:pPr>
              <a:t>22/05/2017</a:t>
            </a:fld>
            <a:endParaRPr lang="id-ID"/>
          </a:p>
        </p:txBody>
      </p:sp>
      <p:sp>
        <p:nvSpPr>
          <p:cNvPr id="6" name="Footer Placeholder 5"/>
          <p:cNvSpPr>
            <a:spLocks noGrp="1"/>
          </p:cNvSpPr>
          <p:nvPr>
            <p:ph type="ftr" sz="quarter" idx="11"/>
          </p:nvPr>
        </p:nvSpPr>
        <p:spPr/>
        <p:txBody>
          <a:bodyPr/>
          <a:lstStyle>
            <a:lvl1pPr defTabSz="914400">
              <a:defRPr/>
            </a:lvl1pPr>
          </a:lstStyle>
          <a:p>
            <a:pPr>
              <a:defRPr/>
            </a:pPr>
            <a:endParaRPr lang="id-ID"/>
          </a:p>
        </p:txBody>
      </p:sp>
      <p:sp>
        <p:nvSpPr>
          <p:cNvPr id="7" name="Slide Number Placeholder 6"/>
          <p:cNvSpPr>
            <a:spLocks noGrp="1"/>
          </p:cNvSpPr>
          <p:nvPr>
            <p:ph type="sldNum" sz="quarter" idx="12"/>
          </p:nvPr>
        </p:nvSpPr>
        <p:spPr/>
        <p:txBody>
          <a:bodyPr/>
          <a:lstStyle>
            <a:lvl1pPr defTabSz="914400">
              <a:defRPr/>
            </a:lvl1pPr>
          </a:lstStyle>
          <a:p>
            <a:fld id="{5A147079-E41F-4278-B6E4-47243763F732}" type="slidenum">
              <a:rPr lang="id-ID" altLang="en-US"/>
              <a:pPr/>
              <a:t>‹#›</a:t>
            </a:fld>
            <a:endParaRPr lang="id-ID" altLang="en-US"/>
          </a:p>
        </p:txBody>
      </p:sp>
    </p:spTree>
    <p:extLst>
      <p:ext uri="{BB962C8B-B14F-4D97-AF65-F5344CB8AC3E}">
        <p14:creationId xmlns:p14="http://schemas.microsoft.com/office/powerpoint/2010/main" val="10134368"/>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defTabSz="914400">
              <a:defRPr/>
            </a:lvl1pPr>
          </a:lstStyle>
          <a:p>
            <a:pPr>
              <a:defRPr/>
            </a:pPr>
            <a:fld id="{8EB3FBB8-2DE6-434A-8652-D88581DD514C}" type="datetime1">
              <a:rPr lang="id-ID"/>
              <a:pPr>
                <a:defRPr/>
              </a:pPr>
              <a:t>22/05/2017</a:t>
            </a:fld>
            <a:endParaRPr lang="id-ID"/>
          </a:p>
        </p:txBody>
      </p:sp>
      <p:sp>
        <p:nvSpPr>
          <p:cNvPr id="5" name="Footer Placeholder 4"/>
          <p:cNvSpPr>
            <a:spLocks noGrp="1"/>
          </p:cNvSpPr>
          <p:nvPr>
            <p:ph type="ftr" sz="quarter" idx="11"/>
          </p:nvPr>
        </p:nvSpPr>
        <p:spPr/>
        <p:txBody>
          <a:bodyPr/>
          <a:lstStyle>
            <a:lvl1pPr defTabSz="914400">
              <a:defRPr/>
            </a:lvl1pPr>
          </a:lstStyle>
          <a:p>
            <a:pPr>
              <a:defRPr/>
            </a:pPr>
            <a:endParaRPr lang="id-ID"/>
          </a:p>
        </p:txBody>
      </p:sp>
      <p:sp>
        <p:nvSpPr>
          <p:cNvPr id="6" name="Slide Number Placeholder 5"/>
          <p:cNvSpPr>
            <a:spLocks noGrp="1"/>
          </p:cNvSpPr>
          <p:nvPr>
            <p:ph type="sldNum" sz="quarter" idx="12"/>
          </p:nvPr>
        </p:nvSpPr>
        <p:spPr/>
        <p:txBody>
          <a:bodyPr/>
          <a:lstStyle>
            <a:lvl1pPr defTabSz="914400">
              <a:defRPr/>
            </a:lvl1pPr>
          </a:lstStyle>
          <a:p>
            <a:fld id="{737B1CCC-641C-4540-8391-C5F47D5D9CE8}" type="slidenum">
              <a:rPr lang="id-ID" altLang="en-US"/>
              <a:pPr/>
              <a:t>‹#›</a:t>
            </a:fld>
            <a:endParaRPr lang="id-ID" altLang="en-US"/>
          </a:p>
        </p:txBody>
      </p:sp>
    </p:spTree>
    <p:extLst>
      <p:ext uri="{BB962C8B-B14F-4D97-AF65-F5344CB8AC3E}">
        <p14:creationId xmlns:p14="http://schemas.microsoft.com/office/powerpoint/2010/main" val="1157403133"/>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3"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defTabSz="914400">
              <a:defRPr/>
            </a:lvl1pPr>
          </a:lstStyle>
          <a:p>
            <a:pPr>
              <a:defRPr/>
            </a:pPr>
            <a:fld id="{E426B8C0-2178-40C9-BBD4-FAF6FE4B7BE0}" type="datetime1">
              <a:rPr lang="id-ID"/>
              <a:pPr>
                <a:defRPr/>
              </a:pPr>
              <a:t>22/05/2017</a:t>
            </a:fld>
            <a:endParaRPr lang="id-ID"/>
          </a:p>
        </p:txBody>
      </p:sp>
      <p:sp>
        <p:nvSpPr>
          <p:cNvPr id="5" name="Footer Placeholder 4"/>
          <p:cNvSpPr>
            <a:spLocks noGrp="1"/>
          </p:cNvSpPr>
          <p:nvPr>
            <p:ph type="ftr" sz="quarter" idx="11"/>
          </p:nvPr>
        </p:nvSpPr>
        <p:spPr/>
        <p:txBody>
          <a:bodyPr/>
          <a:lstStyle>
            <a:lvl1pPr defTabSz="914400">
              <a:defRPr/>
            </a:lvl1pPr>
          </a:lstStyle>
          <a:p>
            <a:pPr>
              <a:defRPr/>
            </a:pPr>
            <a:endParaRPr lang="id-ID"/>
          </a:p>
        </p:txBody>
      </p:sp>
      <p:sp>
        <p:nvSpPr>
          <p:cNvPr id="6" name="Slide Number Placeholder 5"/>
          <p:cNvSpPr>
            <a:spLocks noGrp="1"/>
          </p:cNvSpPr>
          <p:nvPr>
            <p:ph type="sldNum" sz="quarter" idx="12"/>
          </p:nvPr>
        </p:nvSpPr>
        <p:spPr/>
        <p:txBody>
          <a:bodyPr/>
          <a:lstStyle>
            <a:lvl1pPr defTabSz="914400">
              <a:defRPr/>
            </a:lvl1pPr>
          </a:lstStyle>
          <a:p>
            <a:fld id="{B256A0D6-98B3-4689-9E13-9B57FB0BE24B}" type="slidenum">
              <a:rPr lang="id-ID" altLang="en-US"/>
              <a:pPr/>
              <a:t>‹#›</a:t>
            </a:fld>
            <a:endParaRPr lang="id-ID" altLang="en-US"/>
          </a:p>
        </p:txBody>
      </p:sp>
    </p:spTree>
    <p:extLst>
      <p:ext uri="{BB962C8B-B14F-4D97-AF65-F5344CB8AC3E}">
        <p14:creationId xmlns:p14="http://schemas.microsoft.com/office/powerpoint/2010/main" val="4053311217"/>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15_Title and Content">
    <p:spTree>
      <p:nvGrpSpPr>
        <p:cNvPr id="1" name=""/>
        <p:cNvGrpSpPr/>
        <p:nvPr/>
      </p:nvGrpSpPr>
      <p:grpSpPr>
        <a:xfrm>
          <a:off x="0" y="0"/>
          <a:ext cx="0" cy="0"/>
          <a:chOff x="0" y="0"/>
          <a:chExt cx="0" cy="0"/>
        </a:xfrm>
      </p:grpSpPr>
      <p:pic>
        <p:nvPicPr>
          <p:cNvPr id="2" name="Picture 3" descr="E:\Yanuar\Dropbox\Kerjaan\ppt_template_bappenas_newLogo\logo_Bappenas2-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01350" y="295275"/>
            <a:ext cx="1009650"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pic>
      <p:pic>
        <p:nvPicPr>
          <p:cNvPr id="3" name="Picture 2" descr="D:\BAPPENAS (Design)\BAPPENAS.WEB\garuda.png"/>
          <p:cNvPicPr>
            <a:picLocks noChangeAspect="1" noChangeArrowheads="1"/>
          </p:cNvPicPr>
          <p:nvPr/>
        </p:nvPicPr>
        <p:blipFill>
          <a:blip r:embed="rId3">
            <a:clrChange>
              <a:clrFrom>
                <a:srgbClr val="000000"/>
              </a:clrFrom>
              <a:clrTo>
                <a:srgbClr val="000000">
                  <a:alpha val="0"/>
                </a:srgbClr>
              </a:clrTo>
            </a:clrChange>
          </a:blip>
          <a:srcRect/>
          <a:stretch>
            <a:fillRect/>
          </a:stretch>
        </p:blipFill>
        <p:spPr bwMode="auto">
          <a:xfrm>
            <a:off x="431800" y="333375"/>
            <a:ext cx="703263" cy="554038"/>
          </a:xfrm>
          <a:prstGeom prst="rect">
            <a:avLst/>
          </a:prstGeom>
          <a:noFill/>
          <a:effectLst>
            <a:outerShdw blurRad="50800" dist="38100" dir="5400000" algn="t" rotWithShape="0">
              <a:prstClr val="black">
                <a:alpha val="40000"/>
              </a:prstClr>
            </a:outerShdw>
          </a:effectLst>
          <a:extLst/>
        </p:spPr>
      </p:pic>
      <p:cxnSp>
        <p:nvCxnSpPr>
          <p:cNvPr id="4" name="Straight Connector 13"/>
          <p:cNvCxnSpPr>
            <a:cxnSpLocks noChangeShapeType="1"/>
          </p:cNvCxnSpPr>
          <p:nvPr userDrawn="1"/>
        </p:nvCxnSpPr>
        <p:spPr bwMode="auto">
          <a:xfrm>
            <a:off x="471488" y="1268413"/>
            <a:ext cx="11217275" cy="0"/>
          </a:xfrm>
          <a:prstGeom prst="line">
            <a:avLst/>
          </a:prstGeom>
          <a:noFill/>
          <a:ln w="9525" algn="ctr">
            <a:solidFill>
              <a:srgbClr val="007DDA"/>
            </a:solidFill>
            <a:prstDash val="dash"/>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737861134"/>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17_Title and Content">
    <p:spTree>
      <p:nvGrpSpPr>
        <p:cNvPr id="1" name=""/>
        <p:cNvGrpSpPr/>
        <p:nvPr/>
      </p:nvGrpSpPr>
      <p:grpSpPr>
        <a:xfrm>
          <a:off x="0" y="0"/>
          <a:ext cx="0" cy="0"/>
          <a:chOff x="0" y="0"/>
          <a:chExt cx="0" cy="0"/>
        </a:xfrm>
      </p:grpSpPr>
      <p:pic>
        <p:nvPicPr>
          <p:cNvPr id="2" name="Picture 3" descr="E:\Yanuar\Dropbox\Kerjaan\ppt_template_bappenas_newLogo\logo_Bappenas2-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01350" y="295275"/>
            <a:ext cx="1009650"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pic>
      <p:pic>
        <p:nvPicPr>
          <p:cNvPr id="3" name="Picture 2" descr="D:\BAPPENAS (Design)\BAPPENAS.WEB\garuda.png"/>
          <p:cNvPicPr>
            <a:picLocks noChangeAspect="1" noChangeArrowheads="1"/>
          </p:cNvPicPr>
          <p:nvPr/>
        </p:nvPicPr>
        <p:blipFill>
          <a:blip r:embed="rId3">
            <a:clrChange>
              <a:clrFrom>
                <a:srgbClr val="000000"/>
              </a:clrFrom>
              <a:clrTo>
                <a:srgbClr val="000000">
                  <a:alpha val="0"/>
                </a:srgbClr>
              </a:clrTo>
            </a:clrChange>
          </a:blip>
          <a:srcRect/>
          <a:stretch>
            <a:fillRect/>
          </a:stretch>
        </p:blipFill>
        <p:spPr bwMode="auto">
          <a:xfrm>
            <a:off x="431800" y="333375"/>
            <a:ext cx="703263" cy="554038"/>
          </a:xfrm>
          <a:prstGeom prst="rect">
            <a:avLst/>
          </a:prstGeom>
          <a:noFill/>
          <a:effectLst>
            <a:outerShdw blurRad="50800" dist="38100" dir="5400000" algn="t" rotWithShape="0">
              <a:prstClr val="black">
                <a:alpha val="40000"/>
              </a:prstClr>
            </a:outerShdw>
          </a:effectLst>
          <a:extLst/>
        </p:spPr>
      </p:pic>
      <p:cxnSp>
        <p:nvCxnSpPr>
          <p:cNvPr id="4" name="Straight Connector 13"/>
          <p:cNvCxnSpPr>
            <a:cxnSpLocks noChangeShapeType="1"/>
          </p:cNvCxnSpPr>
          <p:nvPr userDrawn="1"/>
        </p:nvCxnSpPr>
        <p:spPr bwMode="auto">
          <a:xfrm>
            <a:off x="471488" y="1268413"/>
            <a:ext cx="11217275" cy="0"/>
          </a:xfrm>
          <a:prstGeom prst="line">
            <a:avLst/>
          </a:prstGeom>
          <a:noFill/>
          <a:ln w="9525" algn="ctr">
            <a:solidFill>
              <a:srgbClr val="007DDA"/>
            </a:solidFill>
            <a:prstDash val="dash"/>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062061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4406963"/>
            <a:ext cx="103632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963085" y="2906722"/>
            <a:ext cx="10363200" cy="1500187"/>
          </a:xfrm>
        </p:spPr>
        <p:txBody>
          <a:bodyPr anchor="b"/>
          <a:lstStyle>
            <a:lvl1pPr marL="0" indent="0">
              <a:buNone/>
              <a:defRPr sz="2000">
                <a:solidFill>
                  <a:schemeClr val="tx1">
                    <a:tint val="75000"/>
                  </a:schemeClr>
                </a:solidFill>
              </a:defRPr>
            </a:lvl1pPr>
            <a:lvl2pPr marL="457083" indent="0">
              <a:buNone/>
              <a:defRPr sz="1800">
                <a:solidFill>
                  <a:schemeClr val="tx1">
                    <a:tint val="75000"/>
                  </a:schemeClr>
                </a:solidFill>
              </a:defRPr>
            </a:lvl2pPr>
            <a:lvl3pPr marL="914168" indent="0">
              <a:buNone/>
              <a:defRPr sz="1600">
                <a:solidFill>
                  <a:schemeClr val="tx1">
                    <a:tint val="75000"/>
                  </a:schemeClr>
                </a:solidFill>
              </a:defRPr>
            </a:lvl3pPr>
            <a:lvl4pPr marL="1371250" indent="0">
              <a:buNone/>
              <a:defRPr sz="1400">
                <a:solidFill>
                  <a:schemeClr val="tx1">
                    <a:tint val="75000"/>
                  </a:schemeClr>
                </a:solidFill>
              </a:defRPr>
            </a:lvl4pPr>
            <a:lvl5pPr marL="1828332" indent="0">
              <a:buNone/>
              <a:defRPr sz="1400">
                <a:solidFill>
                  <a:schemeClr val="tx1">
                    <a:tint val="75000"/>
                  </a:schemeClr>
                </a:solidFill>
              </a:defRPr>
            </a:lvl5pPr>
            <a:lvl6pPr marL="2285412" indent="0">
              <a:buNone/>
              <a:defRPr sz="1400">
                <a:solidFill>
                  <a:schemeClr val="tx1">
                    <a:tint val="75000"/>
                  </a:schemeClr>
                </a:solidFill>
              </a:defRPr>
            </a:lvl6pPr>
            <a:lvl7pPr marL="2742498" indent="0">
              <a:buNone/>
              <a:defRPr sz="1400">
                <a:solidFill>
                  <a:schemeClr val="tx1">
                    <a:tint val="75000"/>
                  </a:schemeClr>
                </a:solidFill>
              </a:defRPr>
            </a:lvl7pPr>
            <a:lvl8pPr marL="3199580" indent="0">
              <a:buNone/>
              <a:defRPr sz="1400">
                <a:solidFill>
                  <a:schemeClr val="tx1">
                    <a:tint val="75000"/>
                  </a:schemeClr>
                </a:solidFill>
              </a:defRPr>
            </a:lvl8pPr>
            <a:lvl9pPr marL="3656664"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atin typeface="Calibri" pitchFamily="34" charset="0"/>
                <a:ea typeface="+mn-ea"/>
                <a:cs typeface="Arial" pitchFamily="34" charset="0"/>
              </a:defRPr>
            </a:lvl1pPr>
          </a:lstStyle>
          <a:p>
            <a:pPr>
              <a:defRPr/>
            </a:pPr>
            <a:fld id="{BA398065-F9CC-48E0-AB76-5E64A409E9A5}" type="datetime1">
              <a:rPr lang="en-US"/>
              <a:pPr>
                <a:defRPr/>
              </a:pPr>
              <a:t>5/22/2017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atin typeface="Calibri" pitchFamily="34" charset="0"/>
              </a:defRPr>
            </a:lvl1pPr>
          </a:lstStyle>
          <a:p>
            <a:fld id="{0E6B5A38-13BE-40A5-9021-76F8A1A6F48D}" type="slidenum">
              <a:rPr lang="en-US" altLang="en-US"/>
              <a:pPr/>
              <a:t>‹#›</a:t>
            </a:fld>
            <a:endParaRPr lang="en-US" altLang="en-US"/>
          </a:p>
        </p:txBody>
      </p:sp>
    </p:spTree>
    <p:extLst>
      <p:ext uri="{BB962C8B-B14F-4D97-AF65-F5344CB8AC3E}">
        <p14:creationId xmlns:p14="http://schemas.microsoft.com/office/powerpoint/2010/main" val="2650387707"/>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18_Title and Content">
    <p:spTree>
      <p:nvGrpSpPr>
        <p:cNvPr id="1" name=""/>
        <p:cNvGrpSpPr/>
        <p:nvPr/>
      </p:nvGrpSpPr>
      <p:grpSpPr>
        <a:xfrm>
          <a:off x="0" y="0"/>
          <a:ext cx="0" cy="0"/>
          <a:chOff x="0" y="0"/>
          <a:chExt cx="0" cy="0"/>
        </a:xfrm>
      </p:grpSpPr>
      <p:pic>
        <p:nvPicPr>
          <p:cNvPr id="2" name="Picture 3" descr="E:\Yanuar\Dropbox\Kerjaan\ppt_template_bappenas_newLogo\logo_Bappenas2-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01350" y="295275"/>
            <a:ext cx="1009650"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pic>
      <p:pic>
        <p:nvPicPr>
          <p:cNvPr id="3" name="Picture 2" descr="D:\BAPPENAS (Design)\BAPPENAS.WEB\garuda.png"/>
          <p:cNvPicPr>
            <a:picLocks noChangeAspect="1" noChangeArrowheads="1"/>
          </p:cNvPicPr>
          <p:nvPr/>
        </p:nvPicPr>
        <p:blipFill>
          <a:blip r:embed="rId3">
            <a:clrChange>
              <a:clrFrom>
                <a:srgbClr val="000000"/>
              </a:clrFrom>
              <a:clrTo>
                <a:srgbClr val="000000">
                  <a:alpha val="0"/>
                </a:srgbClr>
              </a:clrTo>
            </a:clrChange>
          </a:blip>
          <a:srcRect/>
          <a:stretch>
            <a:fillRect/>
          </a:stretch>
        </p:blipFill>
        <p:spPr bwMode="auto">
          <a:xfrm>
            <a:off x="431800" y="333375"/>
            <a:ext cx="703263" cy="554038"/>
          </a:xfrm>
          <a:prstGeom prst="rect">
            <a:avLst/>
          </a:prstGeom>
          <a:noFill/>
          <a:effectLst>
            <a:outerShdw blurRad="50800" dist="38100" dir="5400000" algn="t" rotWithShape="0">
              <a:prstClr val="black">
                <a:alpha val="40000"/>
              </a:prstClr>
            </a:outerShdw>
          </a:effectLst>
          <a:extLst/>
        </p:spPr>
      </p:pic>
      <p:cxnSp>
        <p:nvCxnSpPr>
          <p:cNvPr id="4" name="Straight Connector 13"/>
          <p:cNvCxnSpPr>
            <a:cxnSpLocks noChangeShapeType="1"/>
          </p:cNvCxnSpPr>
          <p:nvPr userDrawn="1"/>
        </p:nvCxnSpPr>
        <p:spPr bwMode="auto">
          <a:xfrm>
            <a:off x="471488" y="1268413"/>
            <a:ext cx="11217275" cy="0"/>
          </a:xfrm>
          <a:prstGeom prst="line">
            <a:avLst/>
          </a:prstGeom>
          <a:noFill/>
          <a:ln w="9525" algn="ctr">
            <a:solidFill>
              <a:srgbClr val="007DDA"/>
            </a:solidFill>
            <a:prstDash val="dash"/>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120943374"/>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eaLnBrk="1" fontAlgn="auto" hangingPunct="1">
              <a:spcBef>
                <a:spcPts val="0"/>
              </a:spcBef>
              <a:spcAft>
                <a:spcPts val="0"/>
              </a:spcAft>
              <a:defRPr/>
            </a:pPr>
            <a:endParaRPr lang="en-US" smtClean="0">
              <a:solidFill>
                <a:srgbClr val="FFFFFF"/>
              </a:solidFill>
            </a:endParaRPr>
          </a:p>
        </p:txBody>
      </p:sp>
      <p:pic>
        <p:nvPicPr>
          <p:cNvPr id="5" name="Picture 9" descr="E:\Yanuar\Dropbox\Kerjaan\ppt_template_bappenas_newLogo\logo_Bappenas2-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0"/>
            <a:ext cx="12573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E:\Yanuar\Dropbox\Kerjaan\ppt_template_bappenas_newLogo\gradient-01.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19163"/>
            <a:ext cx="12192000"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438400" y="71414"/>
            <a:ext cx="9144000" cy="842946"/>
          </a:xfrm>
        </p:spPr>
        <p:txBody>
          <a:bodyPr>
            <a:normAutofit/>
          </a:bodyPr>
          <a:lstStyle>
            <a:lvl1pPr>
              <a:defRPr sz="4000">
                <a:latin typeface="Cambria" pitchFamily="18" charset="0"/>
              </a:defRPr>
            </a:lvl1pPr>
          </a:lstStyle>
          <a:p>
            <a:r>
              <a:rPr lang="en-US" smtClean="0"/>
              <a:t>Click to edit Master title style</a:t>
            </a:r>
            <a:endParaRPr lang="en-US" dirty="0"/>
          </a:p>
        </p:txBody>
      </p:sp>
      <p:sp>
        <p:nvSpPr>
          <p:cNvPr id="9" name="Content Placeholder 2"/>
          <p:cNvSpPr>
            <a:spLocks noGrp="1"/>
          </p:cNvSpPr>
          <p:nvPr>
            <p:ph idx="1"/>
          </p:nvPr>
        </p:nvSpPr>
        <p:spPr>
          <a:xfrm>
            <a:off x="571461" y="1071547"/>
            <a:ext cx="10972800" cy="4525963"/>
          </a:xfrm>
        </p:spPr>
        <p:txBody>
          <a:bodyPr/>
          <a:lstStyle>
            <a:lvl1pPr>
              <a:defRPr>
                <a:latin typeface="Cambria" pitchFamily="18" charset="0"/>
              </a:defRPr>
            </a:lvl1pPr>
            <a:lvl2pPr>
              <a:defRPr>
                <a:latin typeface="Cambria" pitchFamily="18" charset="0"/>
              </a:defRPr>
            </a:lvl2pPr>
            <a:lvl3pPr>
              <a:defRPr>
                <a:latin typeface="Cambria" pitchFamily="18" charset="0"/>
              </a:defRPr>
            </a:lvl3pPr>
            <a:lvl4pPr>
              <a:defRPr>
                <a:latin typeface="Cambria" pitchFamily="18" charset="0"/>
              </a:defRPr>
            </a:lvl4pPr>
            <a:lvl5pPr>
              <a:defRPr>
                <a:latin typeface="Cambria"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2"/>
          <p:cNvSpPr>
            <a:spLocks noGrp="1"/>
          </p:cNvSpPr>
          <p:nvPr>
            <p:ph type="dt" sz="half" idx="10"/>
          </p:nvPr>
        </p:nvSpPr>
        <p:spPr/>
        <p:txBody>
          <a:bodyPr/>
          <a:lstStyle>
            <a:lvl1pPr defTabSz="914400">
              <a:defRPr/>
            </a:lvl1pPr>
          </a:lstStyle>
          <a:p>
            <a:pPr>
              <a:defRPr/>
            </a:pPr>
            <a:fld id="{C8506320-498E-4E95-B1DF-4BC4EF4B3886}" type="datetime1">
              <a:rPr lang="en-US"/>
              <a:pPr>
                <a:defRPr/>
              </a:pPr>
              <a:t>5/22/2017</a:t>
            </a:fld>
            <a:endParaRPr lang="en-US"/>
          </a:p>
        </p:txBody>
      </p:sp>
      <p:sp>
        <p:nvSpPr>
          <p:cNvPr id="8" name="Footer Placeholder 3"/>
          <p:cNvSpPr>
            <a:spLocks noGrp="1"/>
          </p:cNvSpPr>
          <p:nvPr>
            <p:ph type="ftr" sz="quarter" idx="11"/>
          </p:nvPr>
        </p:nvSpPr>
        <p:spPr/>
        <p:txBody>
          <a:bodyPr/>
          <a:lstStyle>
            <a:lvl1pPr defTabSz="914400">
              <a:defRPr/>
            </a:lvl1pPr>
          </a:lstStyle>
          <a:p>
            <a:pPr>
              <a:defRPr/>
            </a:pPr>
            <a:endParaRPr lang="en-US"/>
          </a:p>
        </p:txBody>
      </p:sp>
      <p:sp>
        <p:nvSpPr>
          <p:cNvPr id="10" name="Slide Number Placeholder 4"/>
          <p:cNvSpPr>
            <a:spLocks noGrp="1"/>
          </p:cNvSpPr>
          <p:nvPr>
            <p:ph type="sldNum" sz="quarter" idx="12"/>
          </p:nvPr>
        </p:nvSpPr>
        <p:spPr>
          <a:xfrm>
            <a:off x="9347200" y="6492875"/>
            <a:ext cx="2844800" cy="365125"/>
          </a:xfrm>
        </p:spPr>
        <p:txBody>
          <a:bodyPr/>
          <a:lstStyle>
            <a:lvl1pPr defTabSz="914400">
              <a:defRPr/>
            </a:lvl1pPr>
          </a:lstStyle>
          <a:p>
            <a:fld id="{907025A1-114D-4AE3-ABD3-0A3B5E0D887A}" type="slidenum">
              <a:rPr lang="en-US" altLang="en-US"/>
              <a:pPr/>
              <a:t>‹#›</a:t>
            </a:fld>
            <a:endParaRPr lang="en-US" altLang="en-US"/>
          </a:p>
        </p:txBody>
      </p:sp>
    </p:spTree>
    <p:extLst>
      <p:ext uri="{BB962C8B-B14F-4D97-AF65-F5344CB8AC3E}">
        <p14:creationId xmlns:p14="http://schemas.microsoft.com/office/powerpoint/2010/main" val="3424089581"/>
      </p:ext>
    </p:extLst>
  </p:cSld>
  <p:clrMapOvr>
    <a:masterClrMapping/>
  </p:clrMapOvr>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defTabSz="914400">
              <a:defRPr/>
            </a:lvl1pPr>
          </a:lstStyle>
          <a:p>
            <a:pPr>
              <a:defRPr/>
            </a:pPr>
            <a:fld id="{33984143-FCB6-4F55-8409-3CD691AC53D2}" type="datetime1">
              <a:rPr lang="en-US" altLang="zh-CN"/>
              <a:pPr>
                <a:defRPr/>
              </a:pPr>
              <a:t>5/22/2017</a:t>
            </a:fld>
            <a:endParaRPr lang="en-US" altLang="zh-CN" sz="1800">
              <a:latin typeface="Arial" pitchFamily="34" charset="0"/>
            </a:endParaRPr>
          </a:p>
        </p:txBody>
      </p:sp>
      <p:sp>
        <p:nvSpPr>
          <p:cNvPr id="4" name="Footer Placeholder 3"/>
          <p:cNvSpPr>
            <a:spLocks noGrp="1"/>
          </p:cNvSpPr>
          <p:nvPr>
            <p:ph type="ftr" sz="quarter" idx="11"/>
          </p:nvPr>
        </p:nvSpPr>
        <p:spPr/>
        <p:txBody>
          <a:bodyPr/>
          <a:lstStyle>
            <a:lvl1pPr defTabSz="914400">
              <a:defRPr/>
            </a:lvl1pPr>
          </a:lstStyle>
          <a:p>
            <a:pPr>
              <a:defRPr/>
            </a:pPr>
            <a:endParaRPr lang="en-US"/>
          </a:p>
        </p:txBody>
      </p:sp>
      <p:sp>
        <p:nvSpPr>
          <p:cNvPr id="5" name="Slide Number Placeholder 4"/>
          <p:cNvSpPr>
            <a:spLocks noGrp="1"/>
          </p:cNvSpPr>
          <p:nvPr>
            <p:ph type="sldNum" sz="quarter" idx="12"/>
          </p:nvPr>
        </p:nvSpPr>
        <p:spPr/>
        <p:txBody>
          <a:bodyPr/>
          <a:lstStyle>
            <a:lvl1pPr defTabSz="914400">
              <a:defRPr/>
            </a:lvl1pPr>
          </a:lstStyle>
          <a:p>
            <a:fld id="{27FE6B00-F30B-4200-B791-4295E77760BF}" type="slidenum">
              <a:rPr lang="en-US" altLang="zh-CN"/>
              <a:pPr/>
              <a:t>‹#›</a:t>
            </a:fld>
            <a:endParaRPr lang="en-US" altLang="zh-CN" sz="1800" b="0">
              <a:latin typeface="Arial" pitchFamily="34" charset="0"/>
            </a:endParaRPr>
          </a:p>
        </p:txBody>
      </p:sp>
    </p:spTree>
    <p:extLst>
      <p:ext uri="{BB962C8B-B14F-4D97-AF65-F5344CB8AC3E}">
        <p14:creationId xmlns:p14="http://schemas.microsoft.com/office/powerpoint/2010/main" val="1306971078"/>
      </p:ext>
    </p:extLst>
  </p:cSld>
  <p:clrMapOvr>
    <a:masterClrMapping/>
  </p:clrMapOvr>
  <p:transition>
    <p:wipe dir="d"/>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descr="E:\Yanuar\Dropbox\Kerjaan\ppt_template_bappenas_newLogo\gradient-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00813"/>
            <a:ext cx="1219200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0313988" y="66675"/>
            <a:ext cx="863600" cy="647700"/>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eaLnBrk="1" hangingPunct="1">
              <a:defRPr/>
            </a:pPr>
            <a:endParaRPr lang="en-US">
              <a:solidFill>
                <a:prstClr val="white"/>
              </a:solidFill>
            </a:endParaRPr>
          </a:p>
        </p:txBody>
      </p:sp>
      <p:sp>
        <p:nvSpPr>
          <p:cNvPr id="6" name="Rectangle 5"/>
          <p:cNvSpPr/>
          <p:nvPr/>
        </p:nvSpPr>
        <p:spPr>
          <a:xfrm>
            <a:off x="11233150" y="71438"/>
            <a:ext cx="863600" cy="647700"/>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eaLnBrk="1" hangingPunct="1">
              <a:defRPr/>
            </a:pPr>
            <a:endParaRPr lang="en-US">
              <a:solidFill>
                <a:prstClr val="white"/>
              </a:solidFill>
            </a:endParaRPr>
          </a:p>
        </p:txBody>
      </p:sp>
      <p:sp>
        <p:nvSpPr>
          <p:cNvPr id="7" name="Rectangle 6"/>
          <p:cNvSpPr/>
          <p:nvPr/>
        </p:nvSpPr>
        <p:spPr>
          <a:xfrm>
            <a:off x="11233150" y="754063"/>
            <a:ext cx="863600" cy="6477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prstClr val="white"/>
              </a:solidFill>
            </a:endParaRPr>
          </a:p>
        </p:txBody>
      </p:sp>
      <p:pic>
        <p:nvPicPr>
          <p:cNvPr id="8" name="Picture 3" descr="E:\Yanuar\Dropbox\Kerjaan\ppt_template_bappenas_newLogo\logo_Bappenas2-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50" y="0"/>
            <a:ext cx="2667000" cy="178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1020763" y="71438"/>
            <a:ext cx="863600" cy="647700"/>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eaLnBrk="1" hangingPunct="1">
              <a:defRPr/>
            </a:pPr>
            <a:endParaRPr lang="en-US">
              <a:solidFill>
                <a:prstClr val="white"/>
              </a:solidFill>
            </a:endParaRPr>
          </a:p>
        </p:txBody>
      </p:sp>
      <p:sp>
        <p:nvSpPr>
          <p:cNvPr id="10" name="Rectangle 9"/>
          <p:cNvSpPr/>
          <p:nvPr/>
        </p:nvSpPr>
        <p:spPr>
          <a:xfrm>
            <a:off x="95250" y="74613"/>
            <a:ext cx="863600" cy="647700"/>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eaLnBrk="1" hangingPunct="1">
              <a:defRPr/>
            </a:pPr>
            <a:endParaRPr lang="en-US">
              <a:solidFill>
                <a:prstClr val="white"/>
              </a:solidFill>
            </a:endParaRPr>
          </a:p>
        </p:txBody>
      </p:sp>
      <p:sp>
        <p:nvSpPr>
          <p:cNvPr id="11" name="Rectangle 10"/>
          <p:cNvSpPr/>
          <p:nvPr/>
        </p:nvSpPr>
        <p:spPr>
          <a:xfrm>
            <a:off x="95250" y="757238"/>
            <a:ext cx="863600" cy="6477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prstClr val="white"/>
              </a:solidFill>
            </a:endParaRPr>
          </a:p>
        </p:txBody>
      </p:sp>
      <p:pic>
        <p:nvPicPr>
          <p:cNvPr id="12" name="Picture 11"/>
          <p:cNvPicPr>
            <a:picLocks noChangeAspect="1"/>
          </p:cNvPicPr>
          <p:nvPr/>
        </p:nvPicPr>
        <p:blipFill rotWithShape="1">
          <a:blip r:embed="rId4" cstate="print">
            <a:extLst/>
          </a:blip>
          <a:srcRect t="12879" b="11213"/>
          <a:stretch/>
        </p:blipFill>
        <p:spPr>
          <a:xfrm>
            <a:off x="5790439" y="5102094"/>
            <a:ext cx="2553169" cy="109016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3" name="Picture 12"/>
          <p:cNvPicPr>
            <a:picLocks noChangeAspect="1"/>
          </p:cNvPicPr>
          <p:nvPr/>
        </p:nvPicPr>
        <p:blipFill rotWithShape="1">
          <a:blip r:embed="rId5">
            <a:extLst/>
          </a:blip>
          <a:srcRect/>
          <a:stretch/>
        </p:blipFill>
        <p:spPr>
          <a:xfrm rot="850971">
            <a:off x="3741904" y="5090129"/>
            <a:ext cx="2095840" cy="118881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4" name="Picture 2" descr="C:\Users\HP\Pictures\posyandu.jpg"/>
          <p:cNvPicPr>
            <a:picLocks noChangeAspect="1" noChangeArrowheads="1"/>
          </p:cNvPicPr>
          <p:nvPr/>
        </p:nvPicPr>
        <p:blipFill rotWithShape="1">
          <a:blip r:embed="rId6" cstate="print">
            <a:extLst/>
          </a:blip>
          <a:srcRect t="3702" b="10116"/>
          <a:stretch/>
        </p:blipFill>
        <p:spPr bwMode="auto">
          <a:xfrm rot="20740680">
            <a:off x="8552231" y="4998260"/>
            <a:ext cx="2359556" cy="114385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p:spPr>
      </p:pic>
      <p:pic>
        <p:nvPicPr>
          <p:cNvPr id="15" name="Picture 3"/>
          <p:cNvPicPr>
            <a:picLocks noChangeAspect="1" noChangeArrowheads="1"/>
          </p:cNvPicPr>
          <p:nvPr/>
        </p:nvPicPr>
        <p:blipFill rotWithShape="1">
          <a:blip r:embed="rId7" cstate="print">
            <a:extLst/>
          </a:blip>
          <a:srcRect b="14184"/>
          <a:stretch/>
        </p:blipFill>
        <p:spPr bwMode="auto">
          <a:xfrm>
            <a:off x="1199456" y="5158077"/>
            <a:ext cx="2271800" cy="109663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p:spPr>
      </p:pic>
      <p:grpSp>
        <p:nvGrpSpPr>
          <p:cNvPr id="16" name="Group 30"/>
          <p:cNvGrpSpPr>
            <a:grpSpLocks/>
          </p:cNvGrpSpPr>
          <p:nvPr userDrawn="1"/>
        </p:nvGrpSpPr>
        <p:grpSpPr bwMode="auto">
          <a:xfrm>
            <a:off x="0" y="6427788"/>
            <a:ext cx="12192000" cy="215900"/>
            <a:chOff x="-32" y="6428272"/>
            <a:chExt cx="9144000" cy="215438"/>
          </a:xfrm>
        </p:grpSpPr>
        <p:grpSp>
          <p:nvGrpSpPr>
            <p:cNvPr id="17" name="Group 25"/>
            <p:cNvGrpSpPr>
              <a:grpSpLocks/>
            </p:cNvGrpSpPr>
            <p:nvPr userDrawn="1"/>
          </p:nvGrpSpPr>
          <p:grpSpPr bwMode="auto">
            <a:xfrm>
              <a:off x="-32" y="6428272"/>
              <a:ext cx="9109075" cy="145738"/>
              <a:chOff x="-32" y="1070984"/>
              <a:chExt cx="9109075" cy="72869"/>
            </a:xfrm>
          </p:grpSpPr>
          <p:grpSp>
            <p:nvGrpSpPr>
              <p:cNvPr id="19" name="Group 24"/>
              <p:cNvGrpSpPr>
                <a:grpSpLocks/>
              </p:cNvGrpSpPr>
              <p:nvPr userDrawn="1"/>
            </p:nvGrpSpPr>
            <p:grpSpPr bwMode="auto">
              <a:xfrm>
                <a:off x="8286718" y="1070984"/>
                <a:ext cx="642938" cy="72076"/>
                <a:chOff x="8286718" y="1355050"/>
                <a:chExt cx="642938" cy="72076"/>
              </a:xfrm>
            </p:grpSpPr>
            <p:sp>
              <p:nvSpPr>
                <p:cNvPr id="22" name="Rectangle 21"/>
                <p:cNvSpPr/>
                <p:nvPr userDrawn="1"/>
              </p:nvSpPr>
              <p:spPr>
                <a:xfrm>
                  <a:off x="8286718" y="1355050"/>
                  <a:ext cx="108347" cy="7207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solidFill>
                      <a:prstClr val="white"/>
                    </a:solidFill>
                  </a:endParaRPr>
                </a:p>
              </p:txBody>
            </p:sp>
            <p:sp>
              <p:nvSpPr>
                <p:cNvPr id="23" name="Rectangle 22"/>
                <p:cNvSpPr/>
                <p:nvPr userDrawn="1"/>
              </p:nvSpPr>
              <p:spPr>
                <a:xfrm>
                  <a:off x="8464121" y="1355050"/>
                  <a:ext cx="108346" cy="7207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solidFill>
                      <a:prstClr val="white"/>
                    </a:solidFill>
                  </a:endParaRPr>
                </a:p>
              </p:txBody>
            </p:sp>
            <p:sp>
              <p:nvSpPr>
                <p:cNvPr id="24" name="Rectangle 23"/>
                <p:cNvSpPr/>
                <p:nvPr userDrawn="1"/>
              </p:nvSpPr>
              <p:spPr>
                <a:xfrm>
                  <a:off x="8643905" y="1355050"/>
                  <a:ext cx="108347" cy="7207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solidFill>
                      <a:prstClr val="white"/>
                    </a:solidFill>
                  </a:endParaRPr>
                </a:p>
              </p:txBody>
            </p:sp>
            <p:sp>
              <p:nvSpPr>
                <p:cNvPr id="25" name="Rectangle 24"/>
                <p:cNvSpPr/>
                <p:nvPr userDrawn="1"/>
              </p:nvSpPr>
              <p:spPr>
                <a:xfrm>
                  <a:off x="8821309" y="1355050"/>
                  <a:ext cx="108346" cy="7207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solidFill>
                      <a:prstClr val="white"/>
                    </a:solidFill>
                  </a:endParaRPr>
                </a:p>
              </p:txBody>
            </p:sp>
          </p:grpSp>
          <p:sp>
            <p:nvSpPr>
              <p:cNvPr id="20" name="Rectangle 19"/>
              <p:cNvSpPr/>
              <p:nvPr userDrawn="1"/>
            </p:nvSpPr>
            <p:spPr>
              <a:xfrm>
                <a:off x="9001093" y="1070984"/>
                <a:ext cx="108347" cy="7207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solidFill>
                    <a:prstClr val="white"/>
                  </a:solidFill>
                </a:endParaRPr>
              </a:p>
            </p:txBody>
          </p:sp>
          <p:sp>
            <p:nvSpPr>
              <p:cNvPr id="21" name="Rectangle 20"/>
              <p:cNvSpPr>
                <a:spLocks noChangeArrowheads="1"/>
              </p:cNvSpPr>
              <p:nvPr userDrawn="1"/>
            </p:nvSpPr>
            <p:spPr bwMode="auto">
              <a:xfrm>
                <a:off x="-32" y="1071776"/>
                <a:ext cx="8243888" cy="72077"/>
              </a:xfrm>
              <a:prstGeom prst="rect">
                <a:avLst/>
              </a:prstGeom>
              <a:gradFill rotWithShape="1">
                <a:gsLst>
                  <a:gs pos="0">
                    <a:srgbClr val="2787A0"/>
                  </a:gs>
                  <a:gs pos="80000">
                    <a:srgbClr val="36B1D2"/>
                  </a:gs>
                  <a:gs pos="100000">
                    <a:srgbClr val="34B3D6"/>
                  </a:gs>
                </a:gsLst>
                <a:lin ang="16200000"/>
              </a:gradFill>
              <a:ln w="9525">
                <a:solidFill>
                  <a:srgbClr val="46AAC5"/>
                </a:solidFill>
                <a:miter lim="800000"/>
                <a:headEnd/>
                <a:tailEnd/>
              </a:ln>
              <a:effectLst>
                <a:outerShdw blurRad="63500" dist="23000" dir="5400000" rotWithShape="0">
                  <a:srgbClr val="000000">
                    <a:alpha val="34998"/>
                  </a:srgbClr>
                </a:outerShdw>
              </a:effectLst>
            </p:spPr>
            <p:txBody>
              <a:bodyPr anchor="ctr"/>
              <a:lstStyle/>
              <a:p>
                <a:pPr algn="ctr" eaLnBrk="1" fontAlgn="auto" hangingPunct="1">
                  <a:spcBef>
                    <a:spcPts val="0"/>
                  </a:spcBef>
                  <a:spcAft>
                    <a:spcPts val="0"/>
                  </a:spcAft>
                  <a:defRPr/>
                </a:pPr>
                <a:endParaRPr lang="id-ID">
                  <a:solidFill>
                    <a:prstClr val="white"/>
                  </a:solidFill>
                  <a:latin typeface="+mn-lt"/>
                  <a:ea typeface="ＭＳ Ｐゴシック" pitchFamily="34" charset="-128"/>
                </a:endParaRPr>
              </a:p>
            </p:txBody>
          </p:sp>
        </p:grpSp>
        <p:sp>
          <p:nvSpPr>
            <p:cNvPr id="18" name="Rectangle 17"/>
            <p:cNvSpPr>
              <a:spLocks noChangeArrowheads="1"/>
            </p:cNvSpPr>
            <p:nvPr userDrawn="1"/>
          </p:nvSpPr>
          <p:spPr bwMode="auto">
            <a:xfrm>
              <a:off x="-32" y="6607275"/>
              <a:ext cx="9144000" cy="36435"/>
            </a:xfrm>
            <a:prstGeom prst="rect">
              <a:avLst/>
            </a:prstGeom>
            <a:gradFill rotWithShape="1">
              <a:gsLst>
                <a:gs pos="0">
                  <a:srgbClr val="9B2D2A"/>
                </a:gs>
                <a:gs pos="80000">
                  <a:srgbClr val="CB3D3A"/>
                </a:gs>
                <a:gs pos="100000">
                  <a:srgbClr val="CE3B37"/>
                </a:gs>
              </a:gsLst>
              <a:lin ang="16200000"/>
            </a:gradFill>
            <a:ln w="9525">
              <a:solidFill>
                <a:srgbClr val="BE4B48"/>
              </a:solidFill>
              <a:miter lim="800000"/>
              <a:headEnd/>
              <a:tailEnd/>
            </a:ln>
            <a:effectLst>
              <a:outerShdw blurRad="63500" dist="23000" dir="5400000" rotWithShape="0">
                <a:srgbClr val="000000">
                  <a:alpha val="34998"/>
                </a:srgbClr>
              </a:outerShdw>
            </a:effectLst>
          </p:spPr>
          <p:txBody>
            <a:bodyPr anchor="ctr"/>
            <a:lstStyle/>
            <a:p>
              <a:pPr algn="ctr" eaLnBrk="1" fontAlgn="auto" hangingPunct="1">
                <a:spcBef>
                  <a:spcPts val="0"/>
                </a:spcBef>
                <a:spcAft>
                  <a:spcPts val="0"/>
                </a:spcAft>
                <a:defRPr/>
              </a:pPr>
              <a:endParaRPr lang="id-ID">
                <a:solidFill>
                  <a:prstClr val="white"/>
                </a:solidFill>
                <a:latin typeface="+mn-lt"/>
                <a:ea typeface="ＭＳ Ｐゴシック" pitchFamily="34" charset="-128"/>
              </a:endParaRPr>
            </a:p>
          </p:txBody>
        </p:sp>
      </p:grpSp>
      <p:sp>
        <p:nvSpPr>
          <p:cNvPr id="2" name="Title 1"/>
          <p:cNvSpPr>
            <a:spLocks noGrp="1"/>
          </p:cNvSpPr>
          <p:nvPr>
            <p:ph type="ctrTitle"/>
          </p:nvPr>
        </p:nvSpPr>
        <p:spPr>
          <a:xfrm>
            <a:off x="1047715" y="2428868"/>
            <a:ext cx="10363200" cy="1214446"/>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defRPr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22915" y="3861048"/>
            <a:ext cx="8534400" cy="85725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6" name="Date Placeholder 3"/>
          <p:cNvSpPr>
            <a:spLocks noGrp="1"/>
          </p:cNvSpPr>
          <p:nvPr>
            <p:ph type="dt" sz="half" idx="10"/>
          </p:nvPr>
        </p:nvSpPr>
        <p:spPr/>
        <p:txBody>
          <a:bodyPr/>
          <a:lstStyle>
            <a:lvl1pPr fontAlgn="auto">
              <a:spcBef>
                <a:spcPts val="0"/>
              </a:spcBef>
              <a:spcAft>
                <a:spcPts val="0"/>
              </a:spcAft>
              <a:defRPr/>
            </a:lvl1pPr>
          </a:lstStyle>
          <a:p>
            <a:pPr>
              <a:defRPr/>
            </a:pPr>
            <a:fld id="{2D80319C-F1A6-49FA-B9CF-30FF939EB0FA}" type="datetime1">
              <a:rPr lang="en-US"/>
              <a:pPr>
                <a:defRPr/>
              </a:pPr>
              <a:t>5/22/2017</a:t>
            </a:fld>
            <a:endParaRPr lang="id-ID"/>
          </a:p>
        </p:txBody>
      </p:sp>
      <p:sp>
        <p:nvSpPr>
          <p:cNvPr id="27" name="Footer Placeholder 4"/>
          <p:cNvSpPr>
            <a:spLocks noGrp="1"/>
          </p:cNvSpPr>
          <p:nvPr>
            <p:ph type="ftr" sz="quarter" idx="11"/>
          </p:nvPr>
        </p:nvSpPr>
        <p:spPr/>
        <p:txBody>
          <a:bodyPr/>
          <a:lstStyle>
            <a:lvl1pPr>
              <a:defRPr/>
            </a:lvl1pPr>
          </a:lstStyle>
          <a:p>
            <a:pPr>
              <a:defRPr/>
            </a:pPr>
            <a:endParaRPr lang="id-ID"/>
          </a:p>
        </p:txBody>
      </p:sp>
      <p:sp>
        <p:nvSpPr>
          <p:cNvPr id="28" name="Slide Number Placeholder 5"/>
          <p:cNvSpPr>
            <a:spLocks noGrp="1"/>
          </p:cNvSpPr>
          <p:nvPr>
            <p:ph type="sldNum" sz="quarter" idx="12"/>
          </p:nvPr>
        </p:nvSpPr>
        <p:spPr/>
        <p:txBody>
          <a:bodyPr/>
          <a:lstStyle>
            <a:lvl1pPr>
              <a:defRPr/>
            </a:lvl1pPr>
          </a:lstStyle>
          <a:p>
            <a:fld id="{F92C0995-A793-4EE4-A60D-8B31C0F13EE8}" type="slidenum">
              <a:rPr lang="id-ID" altLang="en-US"/>
              <a:pPr/>
              <a:t>‹#›</a:t>
            </a:fld>
            <a:endParaRPr lang="id-ID" altLang="en-US"/>
          </a:p>
        </p:txBody>
      </p:sp>
    </p:spTree>
    <p:extLst>
      <p:ext uri="{BB962C8B-B14F-4D97-AF65-F5344CB8AC3E}">
        <p14:creationId xmlns:p14="http://schemas.microsoft.com/office/powerpoint/2010/main" val="3952292457"/>
      </p:ext>
    </p:extLst>
  </p:cSld>
  <p:clrMapOvr>
    <a:masterClrMapping/>
  </p:clrMapOvr>
  <p:transition>
    <p:wipe dir="d"/>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0" y="0"/>
            <a:ext cx="12192000" cy="1071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prstClr val="white"/>
              </a:solidFill>
            </a:endParaRPr>
          </a:p>
        </p:txBody>
      </p:sp>
      <p:pic>
        <p:nvPicPr>
          <p:cNvPr id="5" name="Picture 3" descr="E:\Yanuar\Dropbox\Kerjaan\ppt_template_bappenas_newLogo\logo_Bappenas2-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8" y="31750"/>
            <a:ext cx="12446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E:\Yanuar\Dropbox\Kerjaan\ppt_template_bappenas_newLogo\gradient-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92200"/>
            <a:ext cx="12192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rot="9088777">
            <a:off x="58738" y="1044575"/>
            <a:ext cx="336550" cy="252413"/>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eaLnBrk="1" hangingPunct="1">
              <a:defRPr/>
            </a:pPr>
            <a:endParaRPr lang="en-US">
              <a:solidFill>
                <a:prstClr val="white"/>
              </a:solidFill>
            </a:endParaRPr>
          </a:p>
        </p:txBody>
      </p:sp>
      <p:sp>
        <p:nvSpPr>
          <p:cNvPr id="8" name="Rectangle 7"/>
          <p:cNvSpPr/>
          <p:nvPr/>
        </p:nvSpPr>
        <p:spPr>
          <a:xfrm rot="9088777">
            <a:off x="344488" y="1044575"/>
            <a:ext cx="336550" cy="252413"/>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eaLnBrk="1" hangingPunct="1">
              <a:defRPr/>
            </a:pPr>
            <a:endParaRPr lang="en-US">
              <a:solidFill>
                <a:prstClr val="white"/>
              </a:solidFill>
            </a:endParaRPr>
          </a:p>
        </p:txBody>
      </p:sp>
      <p:sp>
        <p:nvSpPr>
          <p:cNvPr id="9" name="Rectangle 8"/>
          <p:cNvSpPr/>
          <p:nvPr/>
        </p:nvSpPr>
        <p:spPr>
          <a:xfrm rot="9088777">
            <a:off x="595313" y="1044575"/>
            <a:ext cx="336550" cy="25241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prstClr val="white"/>
              </a:solidFill>
            </a:endParaRPr>
          </a:p>
        </p:txBody>
      </p:sp>
      <p:sp>
        <p:nvSpPr>
          <p:cNvPr id="10" name="TextBox 9"/>
          <p:cNvSpPr txBox="1">
            <a:spLocks noChangeArrowheads="1"/>
          </p:cNvSpPr>
          <p:nvPr userDrawn="1"/>
        </p:nvSpPr>
        <p:spPr bwMode="black">
          <a:xfrm>
            <a:off x="-190500" y="642938"/>
            <a:ext cx="1333500" cy="204787"/>
          </a:xfrm>
          <a:prstGeom prst="rect">
            <a:avLst/>
          </a:prstGeom>
          <a:noFill/>
          <a:ln>
            <a:noFill/>
          </a:ln>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fontAlgn="auto" hangingPunct="1">
              <a:spcBef>
                <a:spcPts val="0"/>
              </a:spcBef>
              <a:spcAft>
                <a:spcPts val="0"/>
              </a:spcAft>
              <a:defRPr/>
            </a:pPr>
            <a:r>
              <a:rPr lang="en-US" sz="700" b="1" dirty="0" smtClean="0">
                <a:solidFill>
                  <a:prstClr val="white"/>
                </a:solidFill>
                <a:latin typeface="Cambria" charset="0"/>
              </a:rPr>
              <a:t>BAPPENAS</a:t>
            </a:r>
          </a:p>
        </p:txBody>
      </p:sp>
      <p:sp>
        <p:nvSpPr>
          <p:cNvPr id="2" name="Title 1"/>
          <p:cNvSpPr>
            <a:spLocks noGrp="1"/>
          </p:cNvSpPr>
          <p:nvPr>
            <p:ph type="title"/>
          </p:nvPr>
        </p:nvSpPr>
        <p:spPr>
          <a:xfrm>
            <a:off x="1276355" y="71438"/>
            <a:ext cx="10248933" cy="928670"/>
          </a:xfrm>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Date Placeholder 3"/>
          <p:cNvSpPr>
            <a:spLocks noGrp="1"/>
          </p:cNvSpPr>
          <p:nvPr>
            <p:ph type="dt" sz="half" idx="10"/>
          </p:nvPr>
        </p:nvSpPr>
        <p:spPr/>
        <p:txBody>
          <a:bodyPr/>
          <a:lstStyle>
            <a:lvl1pPr fontAlgn="auto">
              <a:spcBef>
                <a:spcPts val="0"/>
              </a:spcBef>
              <a:spcAft>
                <a:spcPts val="0"/>
              </a:spcAft>
              <a:defRPr/>
            </a:lvl1pPr>
          </a:lstStyle>
          <a:p>
            <a:pPr>
              <a:defRPr/>
            </a:pPr>
            <a:fld id="{1E459000-0AF0-4957-AA94-50687550C0EF}" type="datetime1">
              <a:rPr lang="en-US"/>
              <a:pPr>
                <a:defRPr/>
              </a:pPr>
              <a:t>5/22/2017</a:t>
            </a:fld>
            <a:endParaRPr lang="id-ID"/>
          </a:p>
        </p:txBody>
      </p:sp>
      <p:sp>
        <p:nvSpPr>
          <p:cNvPr id="12" name="Footer Placeholder 4"/>
          <p:cNvSpPr>
            <a:spLocks noGrp="1"/>
          </p:cNvSpPr>
          <p:nvPr>
            <p:ph type="ftr" sz="quarter" idx="11"/>
          </p:nvPr>
        </p:nvSpPr>
        <p:spPr/>
        <p:txBody>
          <a:bodyPr/>
          <a:lstStyle>
            <a:lvl1pPr>
              <a:defRPr/>
            </a:lvl1pPr>
          </a:lstStyle>
          <a:p>
            <a:pPr>
              <a:defRPr/>
            </a:pPr>
            <a:endParaRPr lang="id-ID"/>
          </a:p>
        </p:txBody>
      </p:sp>
      <p:sp>
        <p:nvSpPr>
          <p:cNvPr id="13" name="Slide Number Placeholder 5"/>
          <p:cNvSpPr>
            <a:spLocks noGrp="1"/>
          </p:cNvSpPr>
          <p:nvPr>
            <p:ph type="sldNum" sz="quarter" idx="12"/>
          </p:nvPr>
        </p:nvSpPr>
        <p:spPr/>
        <p:txBody>
          <a:bodyPr/>
          <a:lstStyle>
            <a:lvl1pPr>
              <a:defRPr/>
            </a:lvl1pPr>
          </a:lstStyle>
          <a:p>
            <a:fld id="{91C633A7-8C0A-4DBD-BD99-842D44F6A0E8}" type="slidenum">
              <a:rPr lang="id-ID" altLang="en-US"/>
              <a:pPr/>
              <a:t>‹#›</a:t>
            </a:fld>
            <a:endParaRPr lang="id-ID" altLang="en-US"/>
          </a:p>
        </p:txBody>
      </p:sp>
    </p:spTree>
    <p:extLst>
      <p:ext uri="{BB962C8B-B14F-4D97-AF65-F5344CB8AC3E}">
        <p14:creationId xmlns:p14="http://schemas.microsoft.com/office/powerpoint/2010/main" val="341024422"/>
      </p:ext>
    </p:extLst>
  </p:cSld>
  <p:clrMapOvr>
    <a:masterClrMapping/>
  </p:clrMapOvr>
  <p:transition>
    <p:wipe dir="d"/>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Rectangle 6"/>
          <p:cNvSpPr>
            <a:spLocks noChangeArrowheads="1"/>
          </p:cNvSpPr>
          <p:nvPr/>
        </p:nvSpPr>
        <p:spPr bwMode="auto">
          <a:xfrm>
            <a:off x="0" y="2928938"/>
            <a:ext cx="12192000" cy="1571625"/>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dist="20000" dir="5400000" rotWithShape="0">
              <a:srgbClr val="808080">
                <a:alpha val="37999"/>
              </a:srgbClr>
            </a:outerShdw>
          </a:effec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en-US" altLang="en-US">
              <a:solidFill>
                <a:srgbClr val="000000"/>
              </a:solidFill>
              <a:ea typeface="MS PGothic" pitchFamily="34" charset="-128"/>
            </a:endParaRPr>
          </a:p>
        </p:txBody>
      </p:sp>
      <p:pic>
        <p:nvPicPr>
          <p:cNvPr id="4" name="Picture 7" descr="logo_Bappenas-0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1000125"/>
            <a:ext cx="5238750"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90500" y="3038475"/>
            <a:ext cx="527050" cy="395288"/>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eaLnBrk="1" hangingPunct="1">
              <a:defRPr/>
            </a:pPr>
            <a:endParaRPr lang="en-US">
              <a:solidFill>
                <a:prstClr val="white"/>
              </a:solidFill>
            </a:endParaRPr>
          </a:p>
        </p:txBody>
      </p:sp>
      <p:sp>
        <p:nvSpPr>
          <p:cNvPr id="6" name="Rectangle 5"/>
          <p:cNvSpPr/>
          <p:nvPr/>
        </p:nvSpPr>
        <p:spPr>
          <a:xfrm>
            <a:off x="184150" y="3479800"/>
            <a:ext cx="527050" cy="395288"/>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eaLnBrk="1" hangingPunct="1">
              <a:defRPr/>
            </a:pPr>
            <a:endParaRPr lang="en-US">
              <a:solidFill>
                <a:prstClr val="white"/>
              </a:solidFill>
            </a:endParaRPr>
          </a:p>
        </p:txBody>
      </p:sp>
      <p:sp>
        <p:nvSpPr>
          <p:cNvPr id="7" name="Rectangle 6"/>
          <p:cNvSpPr/>
          <p:nvPr/>
        </p:nvSpPr>
        <p:spPr>
          <a:xfrm>
            <a:off x="184150" y="3929063"/>
            <a:ext cx="527050" cy="395287"/>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prstClr val="white"/>
              </a:solidFill>
            </a:endParaRPr>
          </a:p>
        </p:txBody>
      </p:sp>
      <p:sp>
        <p:nvSpPr>
          <p:cNvPr id="2" name="Title 1"/>
          <p:cNvSpPr>
            <a:spLocks noGrp="1"/>
          </p:cNvSpPr>
          <p:nvPr>
            <p:ph type="title"/>
          </p:nvPr>
        </p:nvSpPr>
        <p:spPr>
          <a:xfrm>
            <a:off x="2381224" y="3000376"/>
            <a:ext cx="9525067" cy="1362075"/>
          </a:xfrm>
        </p:spPr>
        <p:txBody>
          <a:bodyPr anchor="t"/>
          <a:lstStyle>
            <a:lvl1pPr algn="l">
              <a:defRPr sz="4000" b="1" cap="all"/>
            </a:lvl1pPr>
          </a:lstStyle>
          <a:p>
            <a:r>
              <a:rPr lang="en-US" smtClean="0"/>
              <a:t>Click to edit Master title style</a:t>
            </a:r>
            <a:endParaRPr lang="en-US" dirty="0"/>
          </a:p>
        </p:txBody>
      </p:sp>
      <p:sp>
        <p:nvSpPr>
          <p:cNvPr id="8" name="Date Placeholder 3"/>
          <p:cNvSpPr>
            <a:spLocks noGrp="1"/>
          </p:cNvSpPr>
          <p:nvPr>
            <p:ph type="dt" sz="half" idx="10"/>
          </p:nvPr>
        </p:nvSpPr>
        <p:spPr/>
        <p:txBody>
          <a:bodyPr/>
          <a:lstStyle>
            <a:lvl1pPr fontAlgn="auto">
              <a:spcBef>
                <a:spcPts val="0"/>
              </a:spcBef>
              <a:spcAft>
                <a:spcPts val="0"/>
              </a:spcAft>
              <a:defRPr/>
            </a:lvl1pPr>
          </a:lstStyle>
          <a:p>
            <a:pPr>
              <a:defRPr/>
            </a:pPr>
            <a:fld id="{C88B4183-2AEC-4C31-A972-3493F55C60EB}" type="datetime1">
              <a:rPr lang="en-US"/>
              <a:pPr>
                <a:defRPr/>
              </a:pPr>
              <a:t>5/22/2017</a:t>
            </a:fld>
            <a:endParaRPr lang="id-ID"/>
          </a:p>
        </p:txBody>
      </p:sp>
      <p:sp>
        <p:nvSpPr>
          <p:cNvPr id="9" name="Footer Placeholder 4"/>
          <p:cNvSpPr>
            <a:spLocks noGrp="1"/>
          </p:cNvSpPr>
          <p:nvPr>
            <p:ph type="ftr" sz="quarter" idx="11"/>
          </p:nvPr>
        </p:nvSpPr>
        <p:spPr/>
        <p:txBody>
          <a:bodyPr/>
          <a:lstStyle>
            <a:lvl1pPr>
              <a:defRPr/>
            </a:lvl1pPr>
          </a:lstStyle>
          <a:p>
            <a:pPr>
              <a:defRPr/>
            </a:pPr>
            <a:endParaRPr lang="id-ID"/>
          </a:p>
        </p:txBody>
      </p:sp>
      <p:sp>
        <p:nvSpPr>
          <p:cNvPr id="10" name="Slide Number Placeholder 5"/>
          <p:cNvSpPr>
            <a:spLocks noGrp="1"/>
          </p:cNvSpPr>
          <p:nvPr>
            <p:ph type="sldNum" sz="quarter" idx="12"/>
          </p:nvPr>
        </p:nvSpPr>
        <p:spPr/>
        <p:txBody>
          <a:bodyPr/>
          <a:lstStyle>
            <a:lvl1pPr>
              <a:defRPr/>
            </a:lvl1pPr>
          </a:lstStyle>
          <a:p>
            <a:fld id="{02F5D9CE-7762-48A8-BEB0-2A5A9DEFD712}" type="slidenum">
              <a:rPr lang="id-ID" altLang="en-US"/>
              <a:pPr/>
              <a:t>‹#›</a:t>
            </a:fld>
            <a:endParaRPr lang="id-ID" altLang="en-US"/>
          </a:p>
        </p:txBody>
      </p:sp>
    </p:spTree>
    <p:extLst>
      <p:ext uri="{BB962C8B-B14F-4D97-AF65-F5344CB8AC3E}">
        <p14:creationId xmlns:p14="http://schemas.microsoft.com/office/powerpoint/2010/main" val="1276010412"/>
      </p:ext>
    </p:extLst>
  </p:cSld>
  <p:clrMapOvr>
    <a:masterClrMapping/>
  </p:clrMapOvr>
  <p:transition>
    <p:wipe dir="d"/>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4"/>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4"/>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fontAlgn="auto">
              <a:spcBef>
                <a:spcPts val="0"/>
              </a:spcBef>
              <a:spcAft>
                <a:spcPts val="0"/>
              </a:spcAft>
              <a:defRPr/>
            </a:lvl1pPr>
          </a:lstStyle>
          <a:p>
            <a:pPr>
              <a:defRPr/>
            </a:pPr>
            <a:fld id="{F6B61C0D-62C4-4568-B547-2F51D06416D7}" type="datetime1">
              <a:rPr lang="en-US"/>
              <a:pPr>
                <a:defRPr/>
              </a:pPr>
              <a:t>5/22/2017</a:t>
            </a:fld>
            <a:endParaRPr lang="id-ID"/>
          </a:p>
        </p:txBody>
      </p:sp>
      <p:sp>
        <p:nvSpPr>
          <p:cNvPr id="6" name="Footer Placeholder 4"/>
          <p:cNvSpPr>
            <a:spLocks noGrp="1"/>
          </p:cNvSpPr>
          <p:nvPr>
            <p:ph type="ftr" sz="quarter" idx="11"/>
          </p:nvPr>
        </p:nvSpPr>
        <p:spPr/>
        <p:txBody>
          <a:bodyPr/>
          <a:lstStyle>
            <a:lvl1pPr>
              <a:defRPr/>
            </a:lvl1pPr>
          </a:lstStyle>
          <a:p>
            <a:pPr>
              <a:defRPr/>
            </a:pPr>
            <a:endParaRPr lang="id-ID"/>
          </a:p>
        </p:txBody>
      </p:sp>
      <p:sp>
        <p:nvSpPr>
          <p:cNvPr id="7" name="Slide Number Placeholder 5"/>
          <p:cNvSpPr>
            <a:spLocks noGrp="1"/>
          </p:cNvSpPr>
          <p:nvPr>
            <p:ph type="sldNum" sz="quarter" idx="12"/>
          </p:nvPr>
        </p:nvSpPr>
        <p:spPr/>
        <p:txBody>
          <a:bodyPr/>
          <a:lstStyle>
            <a:lvl1pPr>
              <a:defRPr/>
            </a:lvl1pPr>
          </a:lstStyle>
          <a:p>
            <a:fld id="{185285C7-A9BC-4A93-9038-F689DAAF4F49}" type="slidenum">
              <a:rPr lang="id-ID" altLang="en-US"/>
              <a:pPr/>
              <a:t>‹#›</a:t>
            </a:fld>
            <a:endParaRPr lang="id-ID" altLang="en-US"/>
          </a:p>
        </p:txBody>
      </p:sp>
    </p:spTree>
    <p:extLst>
      <p:ext uri="{BB962C8B-B14F-4D97-AF65-F5344CB8AC3E}">
        <p14:creationId xmlns:p14="http://schemas.microsoft.com/office/powerpoint/2010/main" val="547533001"/>
      </p:ext>
    </p:extLst>
  </p:cSld>
  <p:clrMapOvr>
    <a:masterClrMapping/>
  </p:clrMapOvr>
  <p:transition>
    <p:wipe dir="d"/>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40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40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fontAlgn="auto">
              <a:spcBef>
                <a:spcPts val="0"/>
              </a:spcBef>
              <a:spcAft>
                <a:spcPts val="0"/>
              </a:spcAft>
              <a:defRPr/>
            </a:lvl1pPr>
          </a:lstStyle>
          <a:p>
            <a:pPr>
              <a:defRPr/>
            </a:pPr>
            <a:fld id="{D6BE1CEF-D443-47D6-8278-79786746230A}" type="datetime1">
              <a:rPr lang="en-US"/>
              <a:pPr>
                <a:defRPr/>
              </a:pPr>
              <a:t>5/22/2017</a:t>
            </a:fld>
            <a:endParaRPr lang="id-ID"/>
          </a:p>
        </p:txBody>
      </p:sp>
      <p:sp>
        <p:nvSpPr>
          <p:cNvPr id="8" name="Footer Placeholder 4"/>
          <p:cNvSpPr>
            <a:spLocks noGrp="1"/>
          </p:cNvSpPr>
          <p:nvPr>
            <p:ph type="ftr" sz="quarter" idx="11"/>
          </p:nvPr>
        </p:nvSpPr>
        <p:spPr/>
        <p:txBody>
          <a:bodyPr/>
          <a:lstStyle>
            <a:lvl1pPr>
              <a:defRPr/>
            </a:lvl1pPr>
          </a:lstStyle>
          <a:p>
            <a:pPr>
              <a:defRPr/>
            </a:pPr>
            <a:endParaRPr lang="id-ID"/>
          </a:p>
        </p:txBody>
      </p:sp>
      <p:sp>
        <p:nvSpPr>
          <p:cNvPr id="9" name="Slide Number Placeholder 5"/>
          <p:cNvSpPr>
            <a:spLocks noGrp="1"/>
          </p:cNvSpPr>
          <p:nvPr>
            <p:ph type="sldNum" sz="quarter" idx="12"/>
          </p:nvPr>
        </p:nvSpPr>
        <p:spPr/>
        <p:txBody>
          <a:bodyPr/>
          <a:lstStyle>
            <a:lvl1pPr>
              <a:defRPr/>
            </a:lvl1pPr>
          </a:lstStyle>
          <a:p>
            <a:fld id="{41179AA3-8A18-43D6-A7AF-6823D7456762}" type="slidenum">
              <a:rPr lang="id-ID" altLang="en-US"/>
              <a:pPr/>
              <a:t>‹#›</a:t>
            </a:fld>
            <a:endParaRPr lang="id-ID" altLang="en-US"/>
          </a:p>
        </p:txBody>
      </p:sp>
    </p:spTree>
    <p:extLst>
      <p:ext uri="{BB962C8B-B14F-4D97-AF65-F5344CB8AC3E}">
        <p14:creationId xmlns:p14="http://schemas.microsoft.com/office/powerpoint/2010/main" val="3040758715"/>
      </p:ext>
    </p:extLst>
  </p:cSld>
  <p:clrMapOvr>
    <a:masterClrMapping/>
  </p:clrMapOvr>
  <p:transition>
    <p:wipe dir="d"/>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fontAlgn="auto">
              <a:spcBef>
                <a:spcPts val="0"/>
              </a:spcBef>
              <a:spcAft>
                <a:spcPts val="0"/>
              </a:spcAft>
              <a:defRPr/>
            </a:lvl1pPr>
          </a:lstStyle>
          <a:p>
            <a:pPr>
              <a:defRPr/>
            </a:pPr>
            <a:fld id="{3293E8BF-A1FA-475A-ABBD-933AF3214C4F}" type="datetime1">
              <a:rPr lang="en-US"/>
              <a:pPr>
                <a:defRPr/>
              </a:pPr>
              <a:t>5/22/2017</a:t>
            </a:fld>
            <a:endParaRPr lang="id-ID"/>
          </a:p>
        </p:txBody>
      </p:sp>
      <p:sp>
        <p:nvSpPr>
          <p:cNvPr id="4" name="Footer Placeholder 4"/>
          <p:cNvSpPr>
            <a:spLocks noGrp="1"/>
          </p:cNvSpPr>
          <p:nvPr>
            <p:ph type="ftr" sz="quarter" idx="11"/>
          </p:nvPr>
        </p:nvSpPr>
        <p:spPr/>
        <p:txBody>
          <a:bodyPr/>
          <a:lstStyle>
            <a:lvl1pPr>
              <a:defRPr/>
            </a:lvl1pPr>
          </a:lstStyle>
          <a:p>
            <a:pPr>
              <a:defRPr/>
            </a:pPr>
            <a:endParaRPr lang="id-ID"/>
          </a:p>
        </p:txBody>
      </p:sp>
      <p:sp>
        <p:nvSpPr>
          <p:cNvPr id="5" name="Slide Number Placeholder 5"/>
          <p:cNvSpPr>
            <a:spLocks noGrp="1"/>
          </p:cNvSpPr>
          <p:nvPr>
            <p:ph type="sldNum" sz="quarter" idx="12"/>
          </p:nvPr>
        </p:nvSpPr>
        <p:spPr/>
        <p:txBody>
          <a:bodyPr/>
          <a:lstStyle>
            <a:lvl1pPr>
              <a:defRPr/>
            </a:lvl1pPr>
          </a:lstStyle>
          <a:p>
            <a:fld id="{32016123-4BCB-492D-8886-096FD48E9A19}" type="slidenum">
              <a:rPr lang="id-ID" altLang="en-US"/>
              <a:pPr/>
              <a:t>‹#›</a:t>
            </a:fld>
            <a:endParaRPr lang="id-ID" altLang="en-US"/>
          </a:p>
        </p:txBody>
      </p:sp>
    </p:spTree>
    <p:extLst>
      <p:ext uri="{BB962C8B-B14F-4D97-AF65-F5344CB8AC3E}">
        <p14:creationId xmlns:p14="http://schemas.microsoft.com/office/powerpoint/2010/main" val="3859554272"/>
      </p:ext>
    </p:extLst>
  </p:cSld>
  <p:clrMapOvr>
    <a:masterClrMapping/>
  </p:clrMapOvr>
  <p:transition>
    <p:wipe dir="d"/>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fontAlgn="auto">
              <a:spcBef>
                <a:spcPts val="0"/>
              </a:spcBef>
              <a:spcAft>
                <a:spcPts val="0"/>
              </a:spcAft>
              <a:defRPr/>
            </a:lvl1pPr>
          </a:lstStyle>
          <a:p>
            <a:pPr>
              <a:defRPr/>
            </a:pPr>
            <a:fld id="{396994A0-D789-40D4-AA1B-5FF6BD301A4B}" type="datetime1">
              <a:rPr lang="en-US"/>
              <a:pPr>
                <a:defRPr/>
              </a:pPr>
              <a:t>5/22/2017</a:t>
            </a:fld>
            <a:endParaRPr lang="id-ID"/>
          </a:p>
        </p:txBody>
      </p:sp>
      <p:sp>
        <p:nvSpPr>
          <p:cNvPr id="3" name="Footer Placeholder 4"/>
          <p:cNvSpPr>
            <a:spLocks noGrp="1"/>
          </p:cNvSpPr>
          <p:nvPr>
            <p:ph type="ftr" sz="quarter" idx="11"/>
          </p:nvPr>
        </p:nvSpPr>
        <p:spPr/>
        <p:txBody>
          <a:bodyPr/>
          <a:lstStyle>
            <a:lvl1pPr>
              <a:defRPr/>
            </a:lvl1pPr>
          </a:lstStyle>
          <a:p>
            <a:pPr>
              <a:defRPr/>
            </a:pPr>
            <a:endParaRPr lang="id-ID"/>
          </a:p>
        </p:txBody>
      </p:sp>
      <p:sp>
        <p:nvSpPr>
          <p:cNvPr id="4" name="Slide Number Placeholder 5"/>
          <p:cNvSpPr>
            <a:spLocks noGrp="1"/>
          </p:cNvSpPr>
          <p:nvPr>
            <p:ph type="sldNum" sz="quarter" idx="12"/>
          </p:nvPr>
        </p:nvSpPr>
        <p:spPr/>
        <p:txBody>
          <a:bodyPr/>
          <a:lstStyle>
            <a:lvl1pPr>
              <a:defRPr/>
            </a:lvl1pPr>
          </a:lstStyle>
          <a:p>
            <a:fld id="{221D5AF3-C8ED-433C-8E02-7F362E48230D}" type="slidenum">
              <a:rPr lang="id-ID" altLang="en-US"/>
              <a:pPr/>
              <a:t>‹#›</a:t>
            </a:fld>
            <a:endParaRPr lang="id-ID" altLang="en-US"/>
          </a:p>
        </p:txBody>
      </p:sp>
    </p:spTree>
    <p:extLst>
      <p:ext uri="{BB962C8B-B14F-4D97-AF65-F5344CB8AC3E}">
        <p14:creationId xmlns:p14="http://schemas.microsoft.com/office/powerpoint/2010/main" val="3432826218"/>
      </p:ext>
    </p:extLst>
  </p:cSld>
  <p:clrMapOvr>
    <a:masterClrMapping/>
  </p:clrMapOvr>
  <p:transition>
    <p:wipe di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609601"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3"/>
          <p:cNvSpPr>
            <a:spLocks noGrp="1"/>
          </p:cNvSpPr>
          <p:nvPr>
            <p:ph type="dt" sz="half" idx="10"/>
          </p:nvPr>
        </p:nvSpPr>
        <p:spPr/>
        <p:txBody>
          <a:bodyPr/>
          <a:lstStyle>
            <a:lvl1pPr>
              <a:defRPr>
                <a:latin typeface="Calibri" pitchFamily="34" charset="0"/>
                <a:ea typeface="+mn-ea"/>
                <a:cs typeface="Arial" pitchFamily="34" charset="0"/>
              </a:defRPr>
            </a:lvl1pPr>
          </a:lstStyle>
          <a:p>
            <a:pPr>
              <a:defRPr/>
            </a:pPr>
            <a:fld id="{A54C26BE-C650-485E-9F7D-D4B0FFCE0A60}" type="datetime1">
              <a:rPr lang="en-US"/>
              <a:pPr>
                <a:defRPr/>
              </a:pPr>
              <a:t>5/22/2017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atin typeface="Calibri" pitchFamily="34" charset="0"/>
              </a:defRPr>
            </a:lvl1pPr>
          </a:lstStyle>
          <a:p>
            <a:fld id="{935126E6-DFE9-4DB3-AE77-C4D3FA062877}" type="slidenum">
              <a:rPr lang="en-US" altLang="en-US"/>
              <a:pPr/>
              <a:t>‹#›</a:t>
            </a:fld>
            <a:endParaRPr lang="en-US" altLang="en-US"/>
          </a:p>
        </p:txBody>
      </p:sp>
    </p:spTree>
    <p:extLst>
      <p:ext uri="{BB962C8B-B14F-4D97-AF65-F5344CB8AC3E}">
        <p14:creationId xmlns:p14="http://schemas.microsoft.com/office/powerpoint/2010/main" val="2042797947"/>
      </p:ext>
    </p:extLst>
  </p:cSld>
  <p:clrMapOvr>
    <a:masterClrMapping/>
  </p:clrMapOvr>
  <p:transition>
    <p:wipe dir="d"/>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fontAlgn="auto">
              <a:spcBef>
                <a:spcPts val="0"/>
              </a:spcBef>
              <a:spcAft>
                <a:spcPts val="0"/>
              </a:spcAft>
              <a:defRPr/>
            </a:lvl1pPr>
          </a:lstStyle>
          <a:p>
            <a:pPr>
              <a:defRPr/>
            </a:pPr>
            <a:fld id="{FA69920A-5D45-4C81-8073-253A765F2386}" type="datetime1">
              <a:rPr lang="en-US"/>
              <a:pPr>
                <a:defRPr/>
              </a:pPr>
              <a:t>5/22/2017</a:t>
            </a:fld>
            <a:endParaRPr lang="id-ID"/>
          </a:p>
        </p:txBody>
      </p:sp>
      <p:sp>
        <p:nvSpPr>
          <p:cNvPr id="6" name="Footer Placeholder 4"/>
          <p:cNvSpPr>
            <a:spLocks noGrp="1"/>
          </p:cNvSpPr>
          <p:nvPr>
            <p:ph type="ftr" sz="quarter" idx="11"/>
          </p:nvPr>
        </p:nvSpPr>
        <p:spPr/>
        <p:txBody>
          <a:bodyPr/>
          <a:lstStyle>
            <a:lvl1pPr>
              <a:defRPr/>
            </a:lvl1pPr>
          </a:lstStyle>
          <a:p>
            <a:pPr>
              <a:defRPr/>
            </a:pPr>
            <a:endParaRPr lang="id-ID"/>
          </a:p>
        </p:txBody>
      </p:sp>
      <p:sp>
        <p:nvSpPr>
          <p:cNvPr id="7" name="Slide Number Placeholder 5"/>
          <p:cNvSpPr>
            <a:spLocks noGrp="1"/>
          </p:cNvSpPr>
          <p:nvPr>
            <p:ph type="sldNum" sz="quarter" idx="12"/>
          </p:nvPr>
        </p:nvSpPr>
        <p:spPr/>
        <p:txBody>
          <a:bodyPr/>
          <a:lstStyle>
            <a:lvl1pPr>
              <a:defRPr/>
            </a:lvl1pPr>
          </a:lstStyle>
          <a:p>
            <a:fld id="{29B39C49-1744-42A6-8B96-9F0844AFDBAD}" type="slidenum">
              <a:rPr lang="id-ID" altLang="en-US"/>
              <a:pPr/>
              <a:t>‹#›</a:t>
            </a:fld>
            <a:endParaRPr lang="id-ID" altLang="en-US"/>
          </a:p>
        </p:txBody>
      </p:sp>
    </p:spTree>
    <p:extLst>
      <p:ext uri="{BB962C8B-B14F-4D97-AF65-F5344CB8AC3E}">
        <p14:creationId xmlns:p14="http://schemas.microsoft.com/office/powerpoint/2010/main" val="824990496"/>
      </p:ext>
    </p:extLst>
  </p:cSld>
  <p:clrMapOvr>
    <a:masterClrMapping/>
  </p:clrMapOvr>
  <p:transition>
    <p:wipe dir="d"/>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fontAlgn="auto">
              <a:spcBef>
                <a:spcPts val="0"/>
              </a:spcBef>
              <a:spcAft>
                <a:spcPts val="0"/>
              </a:spcAft>
              <a:defRPr/>
            </a:lvl1pPr>
          </a:lstStyle>
          <a:p>
            <a:pPr>
              <a:defRPr/>
            </a:pPr>
            <a:fld id="{EC3426DB-DE75-488D-BEE9-455A99CE223A}" type="datetime1">
              <a:rPr lang="en-US"/>
              <a:pPr>
                <a:defRPr/>
              </a:pPr>
              <a:t>5/22/2017</a:t>
            </a:fld>
            <a:endParaRPr lang="id-ID"/>
          </a:p>
        </p:txBody>
      </p:sp>
      <p:sp>
        <p:nvSpPr>
          <p:cNvPr id="6" name="Footer Placeholder 4"/>
          <p:cNvSpPr>
            <a:spLocks noGrp="1"/>
          </p:cNvSpPr>
          <p:nvPr>
            <p:ph type="ftr" sz="quarter" idx="11"/>
          </p:nvPr>
        </p:nvSpPr>
        <p:spPr/>
        <p:txBody>
          <a:bodyPr/>
          <a:lstStyle>
            <a:lvl1pPr>
              <a:defRPr/>
            </a:lvl1pPr>
          </a:lstStyle>
          <a:p>
            <a:pPr>
              <a:defRPr/>
            </a:pPr>
            <a:endParaRPr lang="id-ID"/>
          </a:p>
        </p:txBody>
      </p:sp>
      <p:sp>
        <p:nvSpPr>
          <p:cNvPr id="7" name="Slide Number Placeholder 5"/>
          <p:cNvSpPr>
            <a:spLocks noGrp="1"/>
          </p:cNvSpPr>
          <p:nvPr>
            <p:ph type="sldNum" sz="quarter" idx="12"/>
          </p:nvPr>
        </p:nvSpPr>
        <p:spPr/>
        <p:txBody>
          <a:bodyPr/>
          <a:lstStyle>
            <a:lvl1pPr>
              <a:defRPr/>
            </a:lvl1pPr>
          </a:lstStyle>
          <a:p>
            <a:fld id="{AEF54021-46CA-48ED-AE76-20D0B890B0AA}" type="slidenum">
              <a:rPr lang="id-ID" altLang="en-US"/>
              <a:pPr/>
              <a:t>‹#›</a:t>
            </a:fld>
            <a:endParaRPr lang="id-ID" altLang="en-US"/>
          </a:p>
        </p:txBody>
      </p:sp>
    </p:spTree>
    <p:extLst>
      <p:ext uri="{BB962C8B-B14F-4D97-AF65-F5344CB8AC3E}">
        <p14:creationId xmlns:p14="http://schemas.microsoft.com/office/powerpoint/2010/main" val="2548823357"/>
      </p:ext>
    </p:extLst>
  </p:cSld>
  <p:clrMapOvr>
    <a:masterClrMapping/>
  </p:clrMapOvr>
  <p:transition>
    <p:wipe dir="d"/>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auto">
              <a:spcBef>
                <a:spcPts val="0"/>
              </a:spcBef>
              <a:spcAft>
                <a:spcPts val="0"/>
              </a:spcAft>
              <a:defRPr/>
            </a:lvl1pPr>
          </a:lstStyle>
          <a:p>
            <a:pPr>
              <a:defRPr/>
            </a:pPr>
            <a:fld id="{8E52DB7B-9BE5-46B6-9361-EDAFC9993D10}" type="datetime1">
              <a:rPr lang="en-US"/>
              <a:pPr>
                <a:defRPr/>
              </a:pPr>
              <a:t>5/22/2017</a:t>
            </a:fld>
            <a:endParaRPr lang="id-ID"/>
          </a:p>
        </p:txBody>
      </p:sp>
      <p:sp>
        <p:nvSpPr>
          <p:cNvPr id="5" name="Footer Placeholder 4"/>
          <p:cNvSpPr>
            <a:spLocks noGrp="1"/>
          </p:cNvSpPr>
          <p:nvPr>
            <p:ph type="ftr" sz="quarter" idx="11"/>
          </p:nvPr>
        </p:nvSpPr>
        <p:spPr/>
        <p:txBody>
          <a:bodyPr/>
          <a:lstStyle>
            <a:lvl1pPr>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fld id="{D6BEF858-020F-4DAD-9A9E-84AEA56AF0EB}" type="slidenum">
              <a:rPr lang="id-ID" altLang="en-US"/>
              <a:pPr/>
              <a:t>‹#›</a:t>
            </a:fld>
            <a:endParaRPr lang="id-ID" altLang="en-US"/>
          </a:p>
        </p:txBody>
      </p:sp>
    </p:spTree>
    <p:extLst>
      <p:ext uri="{BB962C8B-B14F-4D97-AF65-F5344CB8AC3E}">
        <p14:creationId xmlns:p14="http://schemas.microsoft.com/office/powerpoint/2010/main" val="594665226"/>
      </p:ext>
    </p:extLst>
  </p:cSld>
  <p:clrMapOvr>
    <a:masterClrMapping/>
  </p:clrMapOvr>
  <p:transition>
    <p:wipe dir="d"/>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auto">
              <a:spcBef>
                <a:spcPts val="0"/>
              </a:spcBef>
              <a:spcAft>
                <a:spcPts val="0"/>
              </a:spcAft>
              <a:defRPr/>
            </a:lvl1pPr>
          </a:lstStyle>
          <a:p>
            <a:pPr>
              <a:defRPr/>
            </a:pPr>
            <a:fld id="{13593769-945C-4D5F-9893-19D5489E5D84}" type="datetime1">
              <a:rPr lang="en-US"/>
              <a:pPr>
                <a:defRPr/>
              </a:pPr>
              <a:t>5/22/2017</a:t>
            </a:fld>
            <a:endParaRPr lang="id-ID"/>
          </a:p>
        </p:txBody>
      </p:sp>
      <p:sp>
        <p:nvSpPr>
          <p:cNvPr id="5" name="Footer Placeholder 4"/>
          <p:cNvSpPr>
            <a:spLocks noGrp="1"/>
          </p:cNvSpPr>
          <p:nvPr>
            <p:ph type="ftr" sz="quarter" idx="11"/>
          </p:nvPr>
        </p:nvSpPr>
        <p:spPr/>
        <p:txBody>
          <a:bodyPr/>
          <a:lstStyle>
            <a:lvl1pPr>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fld id="{11066D00-969D-482F-A76C-E906465D704E}" type="slidenum">
              <a:rPr lang="id-ID" altLang="en-US"/>
              <a:pPr/>
              <a:t>‹#›</a:t>
            </a:fld>
            <a:endParaRPr lang="id-ID" altLang="en-US"/>
          </a:p>
        </p:txBody>
      </p:sp>
    </p:spTree>
    <p:extLst>
      <p:ext uri="{BB962C8B-B14F-4D97-AF65-F5344CB8AC3E}">
        <p14:creationId xmlns:p14="http://schemas.microsoft.com/office/powerpoint/2010/main" val="2902167298"/>
      </p:ext>
    </p:extLst>
  </p:cSld>
  <p:clrMapOvr>
    <a:masterClrMapping/>
  </p:clrMapOvr>
  <p:transition>
    <p:wipe dir="d"/>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grpSp>
        <p:nvGrpSpPr>
          <p:cNvPr id="4" name="Group 6"/>
          <p:cNvGrpSpPr>
            <a:grpSpLocks/>
          </p:cNvGrpSpPr>
          <p:nvPr/>
        </p:nvGrpSpPr>
        <p:grpSpPr bwMode="auto">
          <a:xfrm>
            <a:off x="0" y="285750"/>
            <a:ext cx="11715750" cy="5868988"/>
            <a:chOff x="0" y="285728"/>
            <a:chExt cx="8786842" cy="5869028"/>
          </a:xfrm>
        </p:grpSpPr>
        <p:sp>
          <p:nvSpPr>
            <p:cNvPr id="5" name="Rectangle 4"/>
            <p:cNvSpPr/>
            <p:nvPr userDrawn="1"/>
          </p:nvSpPr>
          <p:spPr>
            <a:xfrm>
              <a:off x="428626" y="285728"/>
              <a:ext cx="8358216" cy="1035057"/>
            </a:xfrm>
            <a:prstGeom prst="rect">
              <a:avLst/>
            </a:prstGeom>
            <a:solidFill>
              <a:srgbClr val="09367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sz="3200" b="1" dirty="0">
                <a:solidFill>
                  <a:prstClr val="white"/>
                </a:solidFill>
                <a:ea typeface="Cambria Math" pitchFamily="18" charset="0"/>
              </a:endParaRPr>
            </a:p>
          </p:txBody>
        </p:sp>
        <p:sp>
          <p:nvSpPr>
            <p:cNvPr id="6" name="Rectangle 8"/>
            <p:cNvSpPr>
              <a:spLocks noChangeArrowheads="1"/>
            </p:cNvSpPr>
            <p:nvPr userDrawn="1"/>
          </p:nvSpPr>
          <p:spPr bwMode="auto">
            <a:xfrm>
              <a:off x="428626" y="1376348"/>
              <a:ext cx="8358216" cy="107951"/>
            </a:xfrm>
            <a:prstGeom prst="rect">
              <a:avLst/>
            </a:prstGeom>
            <a:gradFill rotWithShape="1">
              <a:gsLst>
                <a:gs pos="0">
                  <a:srgbClr val="34B3D6"/>
                </a:gs>
                <a:gs pos="20000">
                  <a:srgbClr val="36B1D2"/>
                </a:gs>
                <a:gs pos="100000">
                  <a:srgbClr val="2787A0"/>
                </a:gs>
              </a:gsLst>
              <a:lin ang="5400000"/>
            </a:gradFill>
            <a:ln w="9525">
              <a:solidFill>
                <a:srgbClr val="46AAC5"/>
              </a:solidFill>
              <a:miter lim="800000"/>
              <a:headEnd/>
              <a:tailEnd/>
            </a:ln>
            <a:effectLst>
              <a:outerShdw dist="23000" dir="5400000" rotWithShape="0">
                <a:srgbClr val="808080">
                  <a:alpha val="34998"/>
                </a:srgbClr>
              </a:outerShdw>
            </a:effec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en-US" altLang="en-US">
                <a:solidFill>
                  <a:srgbClr val="FFFFFF"/>
                </a:solidFill>
                <a:ea typeface="MS PGothic" pitchFamily="34" charset="-128"/>
              </a:endParaRPr>
            </a:p>
          </p:txBody>
        </p:sp>
        <p:sp>
          <p:nvSpPr>
            <p:cNvPr id="7" name="Rounded Rectangle 6"/>
            <p:cNvSpPr/>
            <p:nvPr userDrawn="1"/>
          </p:nvSpPr>
          <p:spPr>
            <a:xfrm>
              <a:off x="142875" y="1643050"/>
              <a:ext cx="8429653" cy="4500593"/>
            </a:xfrm>
            <a:prstGeom prst="roundRect">
              <a:avLst>
                <a:gd name="adj" fmla="val 15368"/>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solidFill>
                  <a:prstClr val="white"/>
                </a:solidFill>
              </a:endParaRPr>
            </a:p>
          </p:txBody>
        </p:sp>
        <p:sp>
          <p:nvSpPr>
            <p:cNvPr id="8" name="Rectangle 7"/>
            <p:cNvSpPr/>
            <p:nvPr userDrawn="1"/>
          </p:nvSpPr>
          <p:spPr>
            <a:xfrm>
              <a:off x="0" y="1643050"/>
              <a:ext cx="8072465" cy="4511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solidFill>
                  <a:prstClr val="white"/>
                </a:solidFill>
              </a:endParaRPr>
            </a:p>
          </p:txBody>
        </p:sp>
      </p:grpSp>
      <p:pic>
        <p:nvPicPr>
          <p:cNvPr id="10" name="Picture 11" descr="D:\BAPPENAS (Design)\BAPPENAS.WEB\garud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423863"/>
            <a:ext cx="661987" cy="539750"/>
          </a:xfrm>
          <a:prstGeom prst="rect">
            <a:avLst/>
          </a:prstGeom>
          <a:noFill/>
          <a:ln>
            <a:noFill/>
          </a:ln>
          <a:effectLst>
            <a:outerShdw dist="38100" dir="5400000" algn="t"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546100" y="957263"/>
            <a:ext cx="1422400" cy="311150"/>
          </a:xfrm>
          <a:prstGeom prst="rect">
            <a:avLst/>
          </a:prstGeom>
          <a:noFill/>
        </p:spPr>
        <p:txBody>
          <a:bodyPr>
            <a:spAutoFit/>
          </a:bodyPr>
          <a:lstStyle/>
          <a:p>
            <a:pPr algn="ctr" eaLnBrk="1" hangingPunct="1">
              <a:defRPr/>
            </a:pPr>
            <a:r>
              <a:rPr lang="en-US" sz="700" b="1">
                <a:solidFill>
                  <a:srgbClr val="FFFFFF"/>
                </a:solidFill>
                <a:effectLst>
                  <a:outerShdw blurRad="38100" dist="38100" dir="2700000" algn="tl">
                    <a:srgbClr val="C0C0C0"/>
                  </a:outerShdw>
                </a:effectLst>
                <a:latin typeface="Cambria" pitchFamily="18" charset="0"/>
                <a:ea typeface="ＭＳ Ｐゴシック" pitchFamily="34" charset="-128"/>
                <a:cs typeface="Arial" charset="0"/>
              </a:rPr>
              <a:t>KEMENTERIAN PPN/</a:t>
            </a:r>
          </a:p>
          <a:p>
            <a:pPr algn="ctr" eaLnBrk="1" hangingPunct="1">
              <a:defRPr/>
            </a:pPr>
            <a:r>
              <a:rPr lang="en-US" sz="700" b="1">
                <a:solidFill>
                  <a:srgbClr val="FFFFFF"/>
                </a:solidFill>
                <a:effectLst>
                  <a:outerShdw blurRad="38100" dist="38100" dir="2700000" algn="tl">
                    <a:srgbClr val="C0C0C0"/>
                  </a:outerShdw>
                </a:effectLst>
                <a:latin typeface="Cambria" pitchFamily="18" charset="0"/>
                <a:ea typeface="ＭＳ Ｐゴシック" pitchFamily="34" charset="-128"/>
                <a:cs typeface="Arial" charset="0"/>
              </a:rPr>
              <a:t>BAPPENAS</a:t>
            </a:r>
          </a:p>
        </p:txBody>
      </p:sp>
      <p:sp>
        <p:nvSpPr>
          <p:cNvPr id="12" name="Rectangle 13"/>
          <p:cNvSpPr>
            <a:spLocks noChangeArrowheads="1"/>
          </p:cNvSpPr>
          <p:nvPr/>
        </p:nvSpPr>
        <p:spPr bwMode="auto">
          <a:xfrm>
            <a:off x="546100" y="6597650"/>
            <a:ext cx="11144250" cy="34925"/>
          </a:xfrm>
          <a:prstGeom prst="rect">
            <a:avLst/>
          </a:prstGeom>
          <a:gradFill rotWithShape="1">
            <a:gsLst>
              <a:gs pos="0">
                <a:srgbClr val="34B3D6"/>
              </a:gs>
              <a:gs pos="20000">
                <a:srgbClr val="36B1D2"/>
              </a:gs>
              <a:gs pos="100000">
                <a:srgbClr val="2787A0"/>
              </a:gs>
            </a:gsLst>
            <a:lin ang="5400000"/>
          </a:gradFill>
          <a:ln w="9525">
            <a:solidFill>
              <a:srgbClr val="46AAC5"/>
            </a:solidFill>
            <a:miter lim="800000"/>
            <a:headEnd/>
            <a:tailEnd/>
          </a:ln>
          <a:effectLst>
            <a:outerShdw dist="23000" dir="5400000" rotWithShape="0">
              <a:srgbClr val="808080">
                <a:alpha val="34998"/>
              </a:srgbClr>
            </a:outerShdw>
          </a:effec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en-US" altLang="en-US">
              <a:solidFill>
                <a:srgbClr val="FFFFFF"/>
              </a:solidFill>
              <a:ea typeface="MS PGothic" pitchFamily="34" charset="-128"/>
            </a:endParaRPr>
          </a:p>
        </p:txBody>
      </p:sp>
      <p:sp>
        <p:nvSpPr>
          <p:cNvPr id="9" name="Title 1"/>
          <p:cNvSpPr>
            <a:spLocks noGrp="1"/>
          </p:cNvSpPr>
          <p:nvPr>
            <p:ph type="title"/>
          </p:nvPr>
        </p:nvSpPr>
        <p:spPr>
          <a:xfrm>
            <a:off x="1221510" y="389062"/>
            <a:ext cx="10923164" cy="778098"/>
          </a:xfrm>
        </p:spPr>
        <p:txBody>
          <a:bodyPr/>
          <a:lstStyle>
            <a:lvl1pPr>
              <a:defRPr sz="4000" b="1">
                <a:solidFill>
                  <a:schemeClr val="bg1"/>
                </a:solidFill>
                <a:effectLst/>
                <a:latin typeface="Cambria" pitchFamily="18" charset="0"/>
              </a:defRPr>
            </a:lvl1pPr>
          </a:lstStyle>
          <a:p>
            <a:r>
              <a:rPr lang="en-US" smtClean="0"/>
              <a:t>Click to edit Master title style</a:t>
            </a:r>
            <a:endParaRPr lang="id-ID" dirty="0"/>
          </a:p>
        </p:txBody>
      </p:sp>
      <p:sp>
        <p:nvSpPr>
          <p:cNvPr id="15" name="Content Placeholder 2"/>
          <p:cNvSpPr>
            <a:spLocks noGrp="1"/>
          </p:cNvSpPr>
          <p:nvPr>
            <p:ph idx="1"/>
          </p:nvPr>
        </p:nvSpPr>
        <p:spPr>
          <a:xfrm>
            <a:off x="609600" y="1722439"/>
            <a:ext cx="10972800" cy="4525963"/>
          </a:xfrm>
        </p:spPr>
        <p:txBody>
          <a:bodyPr/>
          <a:lstStyle>
            <a:lvl1pPr>
              <a:defRPr>
                <a:latin typeface="Cambria" pitchFamily="18" charset="0"/>
              </a:defRPr>
            </a:lvl1pPr>
            <a:lvl2pPr>
              <a:defRPr>
                <a:latin typeface="Cambria" pitchFamily="18" charset="0"/>
              </a:defRPr>
            </a:lvl2pPr>
            <a:lvl3pPr>
              <a:defRPr>
                <a:latin typeface="Cambria" pitchFamily="18" charset="0"/>
              </a:defRPr>
            </a:lvl3pPr>
            <a:lvl4pPr>
              <a:defRPr>
                <a:latin typeface="Cambria" pitchFamily="18" charset="0"/>
              </a:defRPr>
            </a:lvl4pPr>
            <a:lvl5pPr>
              <a:defRPr>
                <a:latin typeface="Cambria"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3"/>
          <p:cNvSpPr>
            <a:spLocks noGrp="1"/>
          </p:cNvSpPr>
          <p:nvPr>
            <p:ph type="dt" sz="half" idx="10"/>
          </p:nvPr>
        </p:nvSpPr>
        <p:spPr/>
        <p:txBody>
          <a:bodyPr/>
          <a:lstStyle>
            <a:lvl1pPr fontAlgn="auto">
              <a:spcBef>
                <a:spcPts val="0"/>
              </a:spcBef>
              <a:spcAft>
                <a:spcPts val="0"/>
              </a:spcAft>
              <a:defRPr>
                <a:solidFill>
                  <a:srgbClr val="002060"/>
                </a:solidFill>
              </a:defRPr>
            </a:lvl1pPr>
          </a:lstStyle>
          <a:p>
            <a:pPr>
              <a:defRPr/>
            </a:pPr>
            <a:fld id="{41A5CBC3-3CE7-442D-8DDF-E3310D4E7880}" type="datetime1">
              <a:rPr lang="en-US"/>
              <a:pPr>
                <a:defRPr/>
              </a:pPr>
              <a:t>5/22/2017</a:t>
            </a:fld>
            <a:endParaRPr lang="id-ID"/>
          </a:p>
        </p:txBody>
      </p:sp>
      <p:sp>
        <p:nvSpPr>
          <p:cNvPr id="14" name="Footer Placeholder 4"/>
          <p:cNvSpPr>
            <a:spLocks noGrp="1"/>
          </p:cNvSpPr>
          <p:nvPr>
            <p:ph type="ftr" sz="quarter" idx="11"/>
          </p:nvPr>
        </p:nvSpPr>
        <p:spPr/>
        <p:txBody>
          <a:bodyPr/>
          <a:lstStyle>
            <a:lvl1pPr>
              <a:defRPr>
                <a:solidFill>
                  <a:srgbClr val="002060"/>
                </a:solidFill>
                <a:latin typeface="Cambria" pitchFamily="18" charset="0"/>
              </a:defRPr>
            </a:lvl1pPr>
          </a:lstStyle>
          <a:p>
            <a:pPr>
              <a:defRPr/>
            </a:pPr>
            <a:endParaRPr lang="id-ID"/>
          </a:p>
        </p:txBody>
      </p:sp>
      <p:sp>
        <p:nvSpPr>
          <p:cNvPr id="16" name="Slide Number Placeholder 5"/>
          <p:cNvSpPr>
            <a:spLocks noGrp="1"/>
          </p:cNvSpPr>
          <p:nvPr>
            <p:ph type="sldNum" sz="quarter" idx="12"/>
          </p:nvPr>
        </p:nvSpPr>
        <p:spPr>
          <a:xfrm>
            <a:off x="9301163" y="6356350"/>
            <a:ext cx="2844800" cy="365125"/>
          </a:xfrm>
        </p:spPr>
        <p:txBody>
          <a:bodyPr/>
          <a:lstStyle>
            <a:lvl1pPr>
              <a:defRPr>
                <a:solidFill>
                  <a:srgbClr val="002060"/>
                </a:solidFill>
              </a:defRPr>
            </a:lvl1pPr>
          </a:lstStyle>
          <a:p>
            <a:fld id="{A8B202EF-EC39-42B8-8FE5-97158DE519BF}" type="slidenum">
              <a:rPr lang="id-ID" altLang="en-US"/>
              <a:pPr/>
              <a:t>‹#›</a:t>
            </a:fld>
            <a:endParaRPr lang="id-ID" altLang="en-US"/>
          </a:p>
        </p:txBody>
      </p:sp>
    </p:spTree>
    <p:extLst>
      <p:ext uri="{BB962C8B-B14F-4D97-AF65-F5344CB8AC3E}">
        <p14:creationId xmlns:p14="http://schemas.microsoft.com/office/powerpoint/2010/main" val="1400572889"/>
      </p:ext>
    </p:extLst>
  </p:cSld>
  <p:clrMapOvr>
    <a:masterClrMapping/>
  </p:clrMapOvr>
  <p:transition spd="slow">
    <p:push/>
  </p:transition>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9213" y="577850"/>
            <a:ext cx="1249363" cy="277813"/>
          </a:xfrm>
          <a:prstGeom prst="rect">
            <a:avLst/>
          </a:prstGeom>
          <a:noFill/>
          <a:ln>
            <a:noFill/>
          </a:ln>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sz="600" b="1" smtClean="0">
                <a:solidFill>
                  <a:prstClr val="white"/>
                </a:solidFill>
                <a:latin typeface="Cambria" pitchFamily="18" charset="0"/>
                <a:ea typeface="ＭＳ Ｐゴシック" pitchFamily="34" charset="-128"/>
              </a:rPr>
              <a:t>KEMENTERIAN PPN/</a:t>
            </a:r>
          </a:p>
          <a:p>
            <a:pPr algn="ctr" eaLnBrk="1" hangingPunct="1">
              <a:defRPr/>
            </a:pPr>
            <a:r>
              <a:rPr lang="en-US" sz="600" b="1" smtClean="0">
                <a:solidFill>
                  <a:prstClr val="white"/>
                </a:solidFill>
                <a:latin typeface="Cambria" pitchFamily="18" charset="0"/>
                <a:ea typeface="ＭＳ Ｐゴシック" pitchFamily="34" charset="-128"/>
              </a:rPr>
              <a:t>BAPPENAS</a:t>
            </a:r>
          </a:p>
        </p:txBody>
      </p:sp>
      <p:grpSp>
        <p:nvGrpSpPr>
          <p:cNvPr id="5" name="Group 6"/>
          <p:cNvGrpSpPr>
            <a:grpSpLocks/>
          </p:cNvGrpSpPr>
          <p:nvPr/>
        </p:nvGrpSpPr>
        <p:grpSpPr bwMode="auto">
          <a:xfrm>
            <a:off x="0" y="285750"/>
            <a:ext cx="11715750" cy="6215063"/>
            <a:chOff x="0" y="285728"/>
            <a:chExt cx="8786842" cy="6215106"/>
          </a:xfrm>
        </p:grpSpPr>
        <p:sp>
          <p:nvSpPr>
            <p:cNvPr id="6" name="Rectangle 5"/>
            <p:cNvSpPr/>
            <p:nvPr userDrawn="1"/>
          </p:nvSpPr>
          <p:spPr>
            <a:xfrm>
              <a:off x="428626" y="1643050"/>
              <a:ext cx="8358216" cy="485778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prstClr val="white"/>
                </a:solidFill>
              </a:endParaRPr>
            </a:p>
            <a:p>
              <a:pPr algn="ctr" eaLnBrk="1" fontAlgn="auto" hangingPunct="1">
                <a:spcBef>
                  <a:spcPts val="0"/>
                </a:spcBef>
                <a:spcAft>
                  <a:spcPts val="0"/>
                </a:spcAft>
                <a:defRPr/>
              </a:pPr>
              <a:endParaRPr lang="id-ID" dirty="0">
                <a:solidFill>
                  <a:prstClr val="white"/>
                </a:solidFill>
              </a:endParaRPr>
            </a:p>
            <a:p>
              <a:pPr algn="ctr" eaLnBrk="1" fontAlgn="auto" hangingPunct="1">
                <a:spcBef>
                  <a:spcPts val="0"/>
                </a:spcBef>
                <a:spcAft>
                  <a:spcPts val="0"/>
                </a:spcAft>
                <a:defRPr/>
              </a:pPr>
              <a:endParaRPr lang="id-ID" dirty="0">
                <a:solidFill>
                  <a:prstClr val="white"/>
                </a:solidFill>
              </a:endParaRPr>
            </a:p>
            <a:p>
              <a:pPr algn="ctr" eaLnBrk="1" fontAlgn="auto" hangingPunct="1">
                <a:spcBef>
                  <a:spcPts val="0"/>
                </a:spcBef>
                <a:spcAft>
                  <a:spcPts val="0"/>
                </a:spcAft>
                <a:defRPr/>
              </a:pPr>
              <a:endParaRPr lang="id-ID" dirty="0">
                <a:solidFill>
                  <a:prstClr val="white"/>
                </a:solidFill>
              </a:endParaRPr>
            </a:p>
            <a:p>
              <a:pPr algn="ctr" eaLnBrk="1" fontAlgn="auto" hangingPunct="1">
                <a:spcBef>
                  <a:spcPts val="0"/>
                </a:spcBef>
                <a:spcAft>
                  <a:spcPts val="0"/>
                </a:spcAft>
                <a:defRPr/>
              </a:pPr>
              <a:endParaRPr lang="id-ID" dirty="0">
                <a:solidFill>
                  <a:prstClr val="white"/>
                </a:solidFill>
              </a:endParaRPr>
            </a:p>
            <a:p>
              <a:pPr algn="ctr" eaLnBrk="1" fontAlgn="auto" hangingPunct="1">
                <a:spcBef>
                  <a:spcPts val="0"/>
                </a:spcBef>
                <a:spcAft>
                  <a:spcPts val="0"/>
                </a:spcAft>
                <a:defRPr/>
              </a:pPr>
              <a:endParaRPr lang="id-ID" dirty="0">
                <a:solidFill>
                  <a:prstClr val="white"/>
                </a:solidFill>
              </a:endParaRPr>
            </a:p>
            <a:p>
              <a:pPr algn="ctr" eaLnBrk="1" fontAlgn="auto" hangingPunct="1">
                <a:spcBef>
                  <a:spcPts val="0"/>
                </a:spcBef>
                <a:spcAft>
                  <a:spcPts val="0"/>
                </a:spcAft>
                <a:defRPr/>
              </a:pPr>
              <a:endParaRPr lang="id-ID" dirty="0">
                <a:solidFill>
                  <a:prstClr val="white"/>
                </a:solidFill>
              </a:endParaRPr>
            </a:p>
            <a:p>
              <a:pPr algn="ctr" eaLnBrk="1" fontAlgn="auto" hangingPunct="1">
                <a:spcBef>
                  <a:spcPts val="0"/>
                </a:spcBef>
                <a:spcAft>
                  <a:spcPts val="0"/>
                </a:spcAft>
                <a:defRPr/>
              </a:pPr>
              <a:endParaRPr lang="id-ID" dirty="0">
                <a:solidFill>
                  <a:prstClr val="white"/>
                </a:solidFill>
              </a:endParaRPr>
            </a:p>
            <a:p>
              <a:pPr algn="ctr" eaLnBrk="1" fontAlgn="auto" hangingPunct="1">
                <a:spcBef>
                  <a:spcPts val="0"/>
                </a:spcBef>
                <a:spcAft>
                  <a:spcPts val="0"/>
                </a:spcAft>
                <a:defRPr/>
              </a:pPr>
              <a:endParaRPr lang="id-ID" dirty="0">
                <a:solidFill>
                  <a:prstClr val="white"/>
                </a:solidFill>
              </a:endParaRPr>
            </a:p>
            <a:p>
              <a:pPr algn="ctr" eaLnBrk="1" fontAlgn="auto" hangingPunct="1">
                <a:spcBef>
                  <a:spcPts val="0"/>
                </a:spcBef>
                <a:spcAft>
                  <a:spcPts val="0"/>
                </a:spcAft>
                <a:defRPr/>
              </a:pPr>
              <a:endParaRPr lang="id-ID" dirty="0">
                <a:solidFill>
                  <a:prstClr val="white"/>
                </a:solidFill>
              </a:endParaRPr>
            </a:p>
            <a:p>
              <a:pPr algn="ctr" eaLnBrk="1" fontAlgn="auto" hangingPunct="1">
                <a:spcBef>
                  <a:spcPts val="0"/>
                </a:spcBef>
                <a:spcAft>
                  <a:spcPts val="0"/>
                </a:spcAft>
                <a:defRPr/>
              </a:pPr>
              <a:endParaRPr lang="id-ID" dirty="0">
                <a:solidFill>
                  <a:prstClr val="white"/>
                </a:solidFill>
              </a:endParaRPr>
            </a:p>
            <a:p>
              <a:pPr algn="ctr" eaLnBrk="1" fontAlgn="auto" hangingPunct="1">
                <a:spcBef>
                  <a:spcPts val="0"/>
                </a:spcBef>
                <a:spcAft>
                  <a:spcPts val="0"/>
                </a:spcAft>
                <a:defRPr/>
              </a:pPr>
              <a:endParaRPr lang="id-ID" dirty="0">
                <a:solidFill>
                  <a:prstClr val="white"/>
                </a:solidFill>
              </a:endParaRPr>
            </a:p>
            <a:p>
              <a:pPr algn="ctr" eaLnBrk="1" fontAlgn="auto" hangingPunct="1">
                <a:spcBef>
                  <a:spcPts val="0"/>
                </a:spcBef>
                <a:spcAft>
                  <a:spcPts val="0"/>
                </a:spcAft>
                <a:defRPr/>
              </a:pPr>
              <a:endParaRPr lang="id-ID" dirty="0">
                <a:solidFill>
                  <a:prstClr val="white"/>
                </a:solidFill>
              </a:endParaRPr>
            </a:p>
            <a:p>
              <a:pPr algn="ctr" eaLnBrk="1" fontAlgn="auto" hangingPunct="1">
                <a:spcBef>
                  <a:spcPts val="0"/>
                </a:spcBef>
                <a:spcAft>
                  <a:spcPts val="0"/>
                </a:spcAft>
                <a:defRPr/>
              </a:pPr>
              <a:endParaRPr lang="id-ID" dirty="0">
                <a:solidFill>
                  <a:prstClr val="white"/>
                </a:solidFill>
              </a:endParaRPr>
            </a:p>
            <a:p>
              <a:pPr algn="ctr" eaLnBrk="1" fontAlgn="auto" hangingPunct="1">
                <a:spcBef>
                  <a:spcPts val="0"/>
                </a:spcBef>
                <a:spcAft>
                  <a:spcPts val="0"/>
                </a:spcAft>
                <a:defRPr/>
              </a:pPr>
              <a:endParaRPr lang="id-ID" dirty="0">
                <a:solidFill>
                  <a:prstClr val="white"/>
                </a:solidFill>
              </a:endParaRPr>
            </a:p>
            <a:p>
              <a:pPr algn="ctr" eaLnBrk="1" fontAlgn="auto" hangingPunct="1">
                <a:spcBef>
                  <a:spcPts val="0"/>
                </a:spcBef>
                <a:spcAft>
                  <a:spcPts val="0"/>
                </a:spcAft>
                <a:defRPr/>
              </a:pPr>
              <a:endParaRPr lang="id-ID" dirty="0">
                <a:solidFill>
                  <a:prstClr val="white"/>
                </a:solidFill>
              </a:endParaRPr>
            </a:p>
            <a:p>
              <a:pPr algn="ctr" eaLnBrk="1" fontAlgn="auto" hangingPunct="1">
                <a:spcBef>
                  <a:spcPts val="0"/>
                </a:spcBef>
                <a:spcAft>
                  <a:spcPts val="0"/>
                </a:spcAft>
                <a:defRPr/>
              </a:pPr>
              <a:endParaRPr lang="id-ID" sz="1000" dirty="0">
                <a:solidFill>
                  <a:prstClr val="white"/>
                </a:solidFill>
              </a:endParaRPr>
            </a:p>
          </p:txBody>
        </p:sp>
        <p:sp>
          <p:nvSpPr>
            <p:cNvPr id="7" name="Rectangle 6"/>
            <p:cNvSpPr/>
            <p:nvPr userDrawn="1"/>
          </p:nvSpPr>
          <p:spPr>
            <a:xfrm>
              <a:off x="428626" y="285728"/>
              <a:ext cx="8358216" cy="1143008"/>
            </a:xfrm>
            <a:prstGeom prst="rect">
              <a:avLst/>
            </a:prstGeom>
            <a:solidFill>
              <a:srgbClr val="09367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sz="3200" b="1" dirty="0">
                <a:solidFill>
                  <a:prstClr val="white"/>
                </a:solidFill>
                <a:ea typeface="Cambria Math" pitchFamily="18" charset="0"/>
              </a:endParaRPr>
            </a:p>
          </p:txBody>
        </p:sp>
        <p:sp>
          <p:nvSpPr>
            <p:cNvPr id="8" name="Rectangle 7"/>
            <p:cNvSpPr/>
            <p:nvPr userDrawn="1"/>
          </p:nvSpPr>
          <p:spPr>
            <a:xfrm>
              <a:off x="428626" y="1489061"/>
              <a:ext cx="8358216" cy="107951"/>
            </a:xfrm>
            <a:prstGeom prst="rect">
              <a:avLst/>
            </a:prstGeom>
            <a:solidFill>
              <a:srgbClr val="09367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solidFill>
                  <a:prstClr val="white"/>
                </a:solidFill>
              </a:endParaRPr>
            </a:p>
          </p:txBody>
        </p:sp>
        <p:sp>
          <p:nvSpPr>
            <p:cNvPr id="9" name="Rounded Rectangle 8"/>
            <p:cNvSpPr/>
            <p:nvPr userDrawn="1"/>
          </p:nvSpPr>
          <p:spPr>
            <a:xfrm>
              <a:off x="142875" y="1643050"/>
              <a:ext cx="8429653" cy="4500593"/>
            </a:xfrm>
            <a:prstGeom prst="roundRect">
              <a:avLst>
                <a:gd name="adj" fmla="val 15368"/>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solidFill>
                  <a:prstClr val="white"/>
                </a:solidFill>
              </a:endParaRPr>
            </a:p>
          </p:txBody>
        </p:sp>
        <p:sp>
          <p:nvSpPr>
            <p:cNvPr id="10" name="Rectangle 9"/>
            <p:cNvSpPr/>
            <p:nvPr userDrawn="1"/>
          </p:nvSpPr>
          <p:spPr>
            <a:xfrm>
              <a:off x="0" y="1643050"/>
              <a:ext cx="8072465" cy="4511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solidFill>
                  <a:prstClr val="white"/>
                </a:solidFill>
              </a:endParaRPr>
            </a:p>
          </p:txBody>
        </p:sp>
      </p:grpSp>
      <p:pic>
        <p:nvPicPr>
          <p:cNvPr id="11" name="Picture 2" descr="D:\BAPPENAS (Design)\BAPPENAS.WEB\garuda.png"/>
          <p:cNvPicPr>
            <a:picLocks noChangeAspect="1" noChangeArrowheads="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842963" y="384175"/>
            <a:ext cx="809625" cy="660400"/>
          </a:xfrm>
          <a:prstGeom prst="rect">
            <a:avLst/>
          </a:prstGeom>
          <a:noFill/>
          <a:ln>
            <a:noFill/>
          </a:ln>
          <a:effectLst>
            <a:outerShdw dist="38100" dir="5400000" algn="t"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547688" y="1079500"/>
            <a:ext cx="1422400" cy="312738"/>
          </a:xfrm>
          <a:prstGeom prst="rect">
            <a:avLst/>
          </a:prstGeom>
          <a:noFill/>
        </p:spPr>
        <p:txBody>
          <a:bodyPr>
            <a:spAutoFit/>
          </a:bodyPr>
          <a:lstStyle/>
          <a:p>
            <a:pPr algn="ctr" eaLnBrk="1" hangingPunct="1">
              <a:defRPr/>
            </a:pPr>
            <a:r>
              <a:rPr lang="en-US" sz="700" b="1">
                <a:solidFill>
                  <a:prstClr val="white"/>
                </a:solidFill>
                <a:effectLst>
                  <a:outerShdw blurRad="38100" dist="38100" dir="2700000" algn="tl">
                    <a:srgbClr val="C0C0C0"/>
                  </a:outerShdw>
                </a:effectLst>
                <a:latin typeface="+mn-lt"/>
                <a:ea typeface="ＭＳ Ｐゴシック" pitchFamily="34" charset="-128"/>
                <a:cs typeface="Arial" charset="0"/>
              </a:rPr>
              <a:t>KEMENTERIAN PPN/</a:t>
            </a:r>
          </a:p>
          <a:p>
            <a:pPr algn="ctr" eaLnBrk="1" hangingPunct="1">
              <a:defRPr/>
            </a:pPr>
            <a:r>
              <a:rPr lang="en-US" sz="700" b="1">
                <a:solidFill>
                  <a:prstClr val="white"/>
                </a:solidFill>
                <a:effectLst>
                  <a:outerShdw blurRad="38100" dist="38100" dir="2700000" algn="tl">
                    <a:srgbClr val="C0C0C0"/>
                  </a:outerShdw>
                </a:effectLst>
                <a:latin typeface="+mn-lt"/>
                <a:ea typeface="ＭＳ Ｐゴシック" pitchFamily="34" charset="-128"/>
                <a:cs typeface="Arial" charset="0"/>
              </a:rPr>
              <a:t>BAPPENAS</a:t>
            </a: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Date Placeholder 3"/>
          <p:cNvSpPr>
            <a:spLocks noGrp="1"/>
          </p:cNvSpPr>
          <p:nvPr>
            <p:ph type="dt" sz="half" idx="10"/>
          </p:nvPr>
        </p:nvSpPr>
        <p:spPr/>
        <p:txBody>
          <a:bodyPr/>
          <a:lstStyle>
            <a:lvl1pPr fontAlgn="auto">
              <a:spcBef>
                <a:spcPts val="0"/>
              </a:spcBef>
              <a:spcAft>
                <a:spcPts val="0"/>
              </a:spcAft>
              <a:defRPr/>
            </a:lvl1pPr>
          </a:lstStyle>
          <a:p>
            <a:pPr>
              <a:defRPr/>
            </a:pPr>
            <a:fld id="{08F7AFB5-5FCA-4CBB-88F0-EB5A66D3AF15}" type="datetime1">
              <a:rPr lang="en-US"/>
              <a:pPr>
                <a:defRPr/>
              </a:pPr>
              <a:t>5/22/2017</a:t>
            </a:fld>
            <a:endParaRPr lang="id-ID"/>
          </a:p>
        </p:txBody>
      </p:sp>
      <p:sp>
        <p:nvSpPr>
          <p:cNvPr id="14" name="Footer Placeholder 4"/>
          <p:cNvSpPr>
            <a:spLocks noGrp="1"/>
          </p:cNvSpPr>
          <p:nvPr>
            <p:ph type="ftr" sz="quarter" idx="11"/>
          </p:nvPr>
        </p:nvSpPr>
        <p:spPr/>
        <p:txBody>
          <a:bodyPr/>
          <a:lstStyle>
            <a:lvl1pPr>
              <a:defRPr/>
            </a:lvl1pPr>
          </a:lstStyle>
          <a:p>
            <a:pPr>
              <a:defRPr/>
            </a:pPr>
            <a:endParaRPr lang="id-ID"/>
          </a:p>
        </p:txBody>
      </p:sp>
      <p:sp>
        <p:nvSpPr>
          <p:cNvPr id="15" name="Slide Number Placeholder 5"/>
          <p:cNvSpPr>
            <a:spLocks noGrp="1"/>
          </p:cNvSpPr>
          <p:nvPr>
            <p:ph type="sldNum" sz="quarter" idx="12"/>
          </p:nvPr>
        </p:nvSpPr>
        <p:spPr/>
        <p:txBody>
          <a:bodyPr/>
          <a:lstStyle>
            <a:lvl1pPr>
              <a:defRPr/>
            </a:lvl1pPr>
          </a:lstStyle>
          <a:p>
            <a:fld id="{529F538B-C194-40C9-858A-C04FBA8107D6}" type="slidenum">
              <a:rPr lang="id-ID" altLang="en-US"/>
              <a:pPr/>
              <a:t>‹#›</a:t>
            </a:fld>
            <a:endParaRPr lang="id-ID" altLang="en-US"/>
          </a:p>
        </p:txBody>
      </p:sp>
    </p:spTree>
    <p:extLst>
      <p:ext uri="{BB962C8B-B14F-4D97-AF65-F5344CB8AC3E}">
        <p14:creationId xmlns:p14="http://schemas.microsoft.com/office/powerpoint/2010/main" val="2770304743"/>
      </p:ext>
    </p:extLst>
  </p:cSld>
  <p:clrMapOvr>
    <a:masterClrMapping/>
  </p:clrMapOvr>
  <p:transition>
    <p:wipe dir="d"/>
  </p:transition>
</p:sldLayout>
</file>

<file path=ppt/slideLayouts/slideLayout19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465140"/>
            <a:ext cx="10363200" cy="1431925"/>
          </a:xfrm>
        </p:spPr>
        <p:txBody>
          <a:bodyPr/>
          <a:lstStyle/>
          <a:p>
            <a:r>
              <a:rPr lang="en-US" smtClean="0"/>
              <a:t>Click to edit Master title style</a:t>
            </a:r>
            <a:endParaRPr lang="id-ID"/>
          </a:p>
        </p:txBody>
      </p:sp>
      <p:sp>
        <p:nvSpPr>
          <p:cNvPr id="3" name="Table Placeholder 2"/>
          <p:cNvSpPr>
            <a:spLocks noGrp="1"/>
          </p:cNvSpPr>
          <p:nvPr>
            <p:ph type="tbl" idx="1"/>
          </p:nvPr>
        </p:nvSpPr>
        <p:spPr>
          <a:xfrm>
            <a:off x="914400" y="1981200"/>
            <a:ext cx="10363200" cy="4114800"/>
          </a:xfrm>
        </p:spPr>
        <p:txBody>
          <a:bodyPr rtlCol="0">
            <a:normAutofit/>
          </a:bodyPr>
          <a:lstStyle/>
          <a:p>
            <a:pPr lvl="0"/>
            <a:r>
              <a:rPr lang="en-US" noProof="0" smtClean="0"/>
              <a:t>Click icon to add table</a:t>
            </a:r>
            <a:endParaRPr lang="id-ID" noProof="0" smtClean="0"/>
          </a:p>
        </p:txBody>
      </p:sp>
      <p:sp>
        <p:nvSpPr>
          <p:cNvPr id="4" name="Rectangle 32"/>
          <p:cNvSpPr>
            <a:spLocks noGrp="1" noChangeArrowheads="1"/>
          </p:cNvSpPr>
          <p:nvPr>
            <p:ph type="dt" sz="half" idx="10"/>
          </p:nvPr>
        </p:nvSpPr>
        <p:spPr/>
        <p:txBody>
          <a:bodyPr/>
          <a:lstStyle>
            <a:lvl1pPr fontAlgn="auto">
              <a:spcBef>
                <a:spcPts val="0"/>
              </a:spcBef>
              <a:spcAft>
                <a:spcPts val="0"/>
              </a:spcAft>
              <a:defRPr>
                <a:solidFill>
                  <a:prstClr val="black"/>
                </a:solidFill>
              </a:defRPr>
            </a:lvl1pPr>
          </a:lstStyle>
          <a:p>
            <a:pPr>
              <a:defRPr/>
            </a:pPr>
            <a:fld id="{BDDBD9CE-2DAE-4FB5-9046-F6EC3B9D3802}" type="datetime1">
              <a:rPr lang="en-US"/>
              <a:pPr>
                <a:defRPr/>
              </a:pPr>
              <a:t>5/22/2017</a:t>
            </a:fld>
            <a:endParaRPr lang="id-ID"/>
          </a:p>
        </p:txBody>
      </p:sp>
      <p:sp>
        <p:nvSpPr>
          <p:cNvPr id="5" name="Rectangle 33"/>
          <p:cNvSpPr>
            <a:spLocks noGrp="1" noChangeArrowheads="1"/>
          </p:cNvSpPr>
          <p:nvPr>
            <p:ph type="ftr" sz="quarter" idx="11"/>
          </p:nvPr>
        </p:nvSpPr>
        <p:spPr/>
        <p:txBody>
          <a:bodyPr/>
          <a:lstStyle>
            <a:lvl1pPr>
              <a:defRPr>
                <a:solidFill>
                  <a:prstClr val="black"/>
                </a:solidFill>
              </a:defRPr>
            </a:lvl1pPr>
          </a:lstStyle>
          <a:p>
            <a:pPr>
              <a:defRPr/>
            </a:pPr>
            <a:endParaRPr lang="id-ID"/>
          </a:p>
        </p:txBody>
      </p:sp>
      <p:sp>
        <p:nvSpPr>
          <p:cNvPr id="6" name="Rectangle 34"/>
          <p:cNvSpPr>
            <a:spLocks noGrp="1" noChangeArrowheads="1"/>
          </p:cNvSpPr>
          <p:nvPr>
            <p:ph type="sldNum" sz="quarter" idx="12"/>
          </p:nvPr>
        </p:nvSpPr>
        <p:spPr/>
        <p:txBody>
          <a:bodyPr/>
          <a:lstStyle>
            <a:lvl1pPr>
              <a:defRPr/>
            </a:lvl1pPr>
          </a:lstStyle>
          <a:p>
            <a:fld id="{4E8424C1-AF53-4643-8FB9-D169202488C3}" type="slidenum">
              <a:rPr lang="id-ID" altLang="en-US"/>
              <a:pPr/>
              <a:t>‹#›</a:t>
            </a:fld>
            <a:endParaRPr lang="id-ID" altLang="en-US"/>
          </a:p>
        </p:txBody>
      </p:sp>
    </p:spTree>
    <p:extLst>
      <p:ext uri="{BB962C8B-B14F-4D97-AF65-F5344CB8AC3E}">
        <p14:creationId xmlns:p14="http://schemas.microsoft.com/office/powerpoint/2010/main" val="1958754475"/>
      </p:ext>
    </p:extLst>
  </p:cSld>
  <p:clrMapOvr>
    <a:masterClrMapping/>
  </p:clrMapOvr>
  <p:transition>
    <p:checker/>
  </p:transition>
</p:sldLayout>
</file>

<file path=ppt/slideLayouts/slideLayout197.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30400" y="3124205"/>
            <a:ext cx="9448800"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1930400" y="4499038"/>
            <a:ext cx="9448800" cy="977899"/>
          </a:xfrm>
        </p:spPr>
        <p:txBody>
          <a:bodyPr/>
          <a:lstStyle>
            <a:lvl1pPr marL="0" indent="0">
              <a:buNone/>
              <a:defRPr sz="2000">
                <a:solidFill>
                  <a:schemeClr val="tx1">
                    <a:tint val="75000"/>
                  </a:schemeClr>
                </a:solidFill>
              </a:defRPr>
            </a:lvl1pPr>
            <a:lvl2pPr marL="457160" indent="0">
              <a:buNone/>
              <a:defRPr sz="1800">
                <a:solidFill>
                  <a:schemeClr val="tx1">
                    <a:tint val="75000"/>
                  </a:schemeClr>
                </a:solidFill>
              </a:defRPr>
            </a:lvl2pPr>
            <a:lvl3pPr marL="914320" indent="0">
              <a:buNone/>
              <a:defRPr sz="1600">
                <a:solidFill>
                  <a:schemeClr val="tx1">
                    <a:tint val="75000"/>
                  </a:schemeClr>
                </a:solidFill>
              </a:defRPr>
            </a:lvl3pPr>
            <a:lvl4pPr marL="1371479" indent="0">
              <a:buNone/>
              <a:defRPr sz="1400">
                <a:solidFill>
                  <a:schemeClr val="tx1">
                    <a:tint val="75000"/>
                  </a:schemeClr>
                </a:solidFill>
              </a:defRPr>
            </a:lvl4pPr>
            <a:lvl5pPr marL="1828639" indent="0">
              <a:buNone/>
              <a:defRPr sz="1400">
                <a:solidFill>
                  <a:schemeClr val="tx1">
                    <a:tint val="75000"/>
                  </a:schemeClr>
                </a:solidFill>
              </a:defRPr>
            </a:lvl5pPr>
            <a:lvl6pPr marL="2285800" indent="0">
              <a:buNone/>
              <a:defRPr sz="1400">
                <a:solidFill>
                  <a:schemeClr val="tx1">
                    <a:tint val="75000"/>
                  </a:schemeClr>
                </a:solidFill>
              </a:defRPr>
            </a:lvl6pPr>
            <a:lvl7pPr marL="2742960" indent="0">
              <a:buNone/>
              <a:defRPr sz="1400">
                <a:solidFill>
                  <a:schemeClr val="tx1">
                    <a:tint val="75000"/>
                  </a:schemeClr>
                </a:solidFill>
              </a:defRPr>
            </a:lvl7pPr>
            <a:lvl8pPr marL="3200119" indent="0">
              <a:buNone/>
              <a:defRPr sz="1400">
                <a:solidFill>
                  <a:schemeClr val="tx1">
                    <a:tint val="75000"/>
                  </a:schemeClr>
                </a:solidFill>
              </a:defRPr>
            </a:lvl8pPr>
            <a:lvl9pPr marL="365727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15200" y="6340475"/>
            <a:ext cx="4165600" cy="365125"/>
          </a:xfrm>
        </p:spPr>
        <p:txBody>
          <a:bodyPr/>
          <a:lstStyle>
            <a:lvl1pPr fontAlgn="auto">
              <a:spcBef>
                <a:spcPts val="0"/>
              </a:spcBef>
              <a:spcAft>
                <a:spcPts val="0"/>
              </a:spcAft>
              <a:defRPr/>
            </a:lvl1pPr>
          </a:lstStyle>
          <a:p>
            <a:pPr>
              <a:defRPr/>
            </a:pPr>
            <a:fld id="{B3962390-B839-4D62-B3B6-673F131934B6}" type="datetime1">
              <a:rPr lang="en-US"/>
              <a:pPr>
                <a:defRPr/>
              </a:pPr>
              <a:t>5/22/2017</a:t>
            </a:fld>
            <a:endParaRPr lang="id-ID"/>
          </a:p>
        </p:txBody>
      </p:sp>
      <p:sp>
        <p:nvSpPr>
          <p:cNvPr id="5" name="Footer Placeholder 4"/>
          <p:cNvSpPr>
            <a:spLocks noGrp="1"/>
          </p:cNvSpPr>
          <p:nvPr>
            <p:ph type="ftr" sz="quarter" idx="11"/>
          </p:nvPr>
        </p:nvSpPr>
        <p:spPr>
          <a:xfrm>
            <a:off x="914400" y="6324600"/>
            <a:ext cx="4775200" cy="365125"/>
          </a:xfrm>
        </p:spPr>
        <p:txBody>
          <a:bodyPr/>
          <a:lstStyle>
            <a:lvl1pPr>
              <a:defRPr>
                <a:solidFill>
                  <a:sysClr val="windowText" lastClr="000000"/>
                </a:solidFill>
              </a:defRPr>
            </a:lvl1pPr>
          </a:lstStyle>
          <a:p>
            <a:pPr>
              <a:defRPr/>
            </a:pPr>
            <a:endParaRPr lang="id-ID"/>
          </a:p>
        </p:txBody>
      </p:sp>
      <p:sp>
        <p:nvSpPr>
          <p:cNvPr id="6" name="Slide Number Placeholder 5"/>
          <p:cNvSpPr>
            <a:spLocks noGrp="1"/>
          </p:cNvSpPr>
          <p:nvPr>
            <p:ph type="sldNum" sz="quarter" idx="12"/>
          </p:nvPr>
        </p:nvSpPr>
        <p:spPr>
          <a:xfrm>
            <a:off x="5994400" y="6248400"/>
            <a:ext cx="711200" cy="511175"/>
          </a:xfrm>
        </p:spPr>
        <p:txBody>
          <a:bodyPr/>
          <a:lstStyle>
            <a:lvl1pPr>
              <a:defRPr/>
            </a:lvl1pPr>
          </a:lstStyle>
          <a:p>
            <a:fld id="{DECD29E0-3350-424F-8552-A723FD2F87C0}" type="slidenum">
              <a:rPr lang="id-ID" altLang="en-US"/>
              <a:pPr/>
              <a:t>‹#›</a:t>
            </a:fld>
            <a:endParaRPr lang="id-ID" altLang="en-US"/>
          </a:p>
        </p:txBody>
      </p:sp>
    </p:spTree>
    <p:extLst>
      <p:ext uri="{BB962C8B-B14F-4D97-AF65-F5344CB8AC3E}">
        <p14:creationId xmlns:p14="http://schemas.microsoft.com/office/powerpoint/2010/main" val="3434944980"/>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t="6862" b="7648"/>
          <a:stretch>
            <a:fillRect/>
          </a:stretch>
        </p:blipFill>
        <p:spPr bwMode="auto">
          <a:xfrm>
            <a:off x="0" y="431800"/>
            <a:ext cx="12192000" cy="130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p:cNvPicPr>
            <a:picLocks noChangeAspect="1" noChangeArrowheads="1"/>
          </p:cNvPicPr>
          <p:nvPr/>
        </p:nvPicPr>
        <p:blipFill>
          <a:blip r:embed="rId3" cstate="print">
            <a:clrChange>
              <a:clrFrom>
                <a:srgbClr val="FFFFFF"/>
              </a:clrFrom>
              <a:clrTo>
                <a:srgbClr val="FFFFFF">
                  <a:alpha val="0"/>
                </a:srgbClr>
              </a:clrTo>
            </a:clrChange>
            <a:extLst/>
          </a:blip>
          <a:srcRect/>
          <a:stretch>
            <a:fillRect/>
          </a:stretch>
        </p:blipFill>
        <p:spPr bwMode="auto">
          <a:xfrm>
            <a:off x="10803125" y="32681"/>
            <a:ext cx="972715" cy="683940"/>
          </a:xfrm>
          <a:prstGeom prst="roundRect">
            <a:avLst>
              <a:gd name="adj" fmla="val 8594"/>
            </a:avLst>
          </a:prstGeom>
          <a:noFill/>
          <a:ln>
            <a:noFill/>
          </a:ln>
          <a:effectLst/>
          <a:extLst/>
        </p:spPr>
      </p:pic>
      <p:grpSp>
        <p:nvGrpSpPr>
          <p:cNvPr id="6" name="Group 7"/>
          <p:cNvGrpSpPr>
            <a:grpSpLocks/>
          </p:cNvGrpSpPr>
          <p:nvPr/>
        </p:nvGrpSpPr>
        <p:grpSpPr bwMode="auto">
          <a:xfrm>
            <a:off x="152400" y="5981700"/>
            <a:ext cx="11968163" cy="90488"/>
            <a:chOff x="114248" y="5753089"/>
            <a:chExt cx="8975370" cy="90182"/>
          </a:xfrm>
        </p:grpSpPr>
        <p:grpSp>
          <p:nvGrpSpPr>
            <p:cNvPr id="7" name="Group 9"/>
            <p:cNvGrpSpPr>
              <a:grpSpLocks/>
            </p:cNvGrpSpPr>
            <p:nvPr userDrawn="1"/>
          </p:nvGrpSpPr>
          <p:grpSpPr bwMode="auto">
            <a:xfrm>
              <a:off x="114248" y="5753089"/>
              <a:ext cx="825467" cy="82271"/>
              <a:chOff x="8222277" y="5738796"/>
              <a:chExt cx="825467" cy="82271"/>
            </a:xfrm>
          </p:grpSpPr>
          <p:sp>
            <p:nvSpPr>
              <p:cNvPr id="9" name="Rectangle 8"/>
              <p:cNvSpPr/>
              <p:nvPr userDrawn="1"/>
            </p:nvSpPr>
            <p:spPr>
              <a:xfrm>
                <a:off x="8222277" y="5738796"/>
                <a:ext cx="215485" cy="72778"/>
              </a:xfrm>
              <a:prstGeom prst="rect">
                <a:avLst/>
              </a:prstGeom>
              <a:solidFill>
                <a:srgbClr val="CC0000"/>
              </a:solidFill>
            </p:spPr>
            <p:style>
              <a:lnRef idx="0">
                <a:schemeClr val="accent2"/>
              </a:lnRef>
              <a:fillRef idx="3">
                <a:schemeClr val="accent2"/>
              </a:fillRef>
              <a:effectRef idx="3">
                <a:schemeClr val="accent2"/>
              </a:effectRef>
              <a:fontRef idx="minor">
                <a:schemeClr val="lt1"/>
              </a:fontRef>
            </p:style>
            <p:txBody>
              <a:bodyPr anchor="ctr"/>
              <a:lstStyle/>
              <a:p>
                <a:pPr algn="ctr" defTabSz="456375" eaLnBrk="1" fontAlgn="auto" hangingPunct="1">
                  <a:spcBef>
                    <a:spcPts val="0"/>
                  </a:spcBef>
                  <a:spcAft>
                    <a:spcPts val="0"/>
                  </a:spcAft>
                  <a:defRPr/>
                </a:pPr>
                <a:endParaRPr lang="id-ID">
                  <a:solidFill>
                    <a:prstClr val="white"/>
                  </a:solidFill>
                </a:endParaRPr>
              </a:p>
            </p:txBody>
          </p:sp>
          <p:sp>
            <p:nvSpPr>
              <p:cNvPr id="10" name="Rectangle 9"/>
              <p:cNvSpPr/>
              <p:nvPr userDrawn="1"/>
            </p:nvSpPr>
            <p:spPr>
              <a:xfrm>
                <a:off x="8531814" y="5743543"/>
                <a:ext cx="215485" cy="72778"/>
              </a:xfrm>
              <a:prstGeom prst="rect">
                <a:avLst/>
              </a:prstGeom>
              <a:solidFill>
                <a:srgbClr val="CC0000"/>
              </a:solidFill>
            </p:spPr>
            <p:style>
              <a:lnRef idx="0">
                <a:schemeClr val="accent2"/>
              </a:lnRef>
              <a:fillRef idx="3">
                <a:schemeClr val="accent2"/>
              </a:fillRef>
              <a:effectRef idx="3">
                <a:schemeClr val="accent2"/>
              </a:effectRef>
              <a:fontRef idx="minor">
                <a:schemeClr val="lt1"/>
              </a:fontRef>
            </p:style>
            <p:txBody>
              <a:bodyPr anchor="ctr"/>
              <a:lstStyle/>
              <a:p>
                <a:pPr algn="ctr" defTabSz="456375" eaLnBrk="1" fontAlgn="auto" hangingPunct="1">
                  <a:spcBef>
                    <a:spcPts val="0"/>
                  </a:spcBef>
                  <a:spcAft>
                    <a:spcPts val="0"/>
                  </a:spcAft>
                  <a:defRPr/>
                </a:pPr>
                <a:endParaRPr lang="id-ID">
                  <a:solidFill>
                    <a:prstClr val="white"/>
                  </a:solidFill>
                </a:endParaRPr>
              </a:p>
            </p:txBody>
          </p:sp>
          <p:sp>
            <p:nvSpPr>
              <p:cNvPr id="11" name="Rectangle 10"/>
              <p:cNvSpPr/>
              <p:nvPr userDrawn="1"/>
            </p:nvSpPr>
            <p:spPr>
              <a:xfrm>
                <a:off x="8831826" y="5748289"/>
                <a:ext cx="215485" cy="72778"/>
              </a:xfrm>
              <a:prstGeom prst="rect">
                <a:avLst/>
              </a:prstGeom>
              <a:solidFill>
                <a:srgbClr val="CC0000"/>
              </a:solidFill>
            </p:spPr>
            <p:style>
              <a:lnRef idx="0">
                <a:schemeClr val="accent2"/>
              </a:lnRef>
              <a:fillRef idx="3">
                <a:schemeClr val="accent2"/>
              </a:fillRef>
              <a:effectRef idx="3">
                <a:schemeClr val="accent2"/>
              </a:effectRef>
              <a:fontRef idx="minor">
                <a:schemeClr val="lt1"/>
              </a:fontRef>
            </p:style>
            <p:txBody>
              <a:bodyPr anchor="ctr"/>
              <a:lstStyle/>
              <a:p>
                <a:pPr algn="ctr" defTabSz="456375" eaLnBrk="1" fontAlgn="auto" hangingPunct="1">
                  <a:spcBef>
                    <a:spcPts val="0"/>
                  </a:spcBef>
                  <a:spcAft>
                    <a:spcPts val="0"/>
                  </a:spcAft>
                  <a:defRPr/>
                </a:pPr>
                <a:endParaRPr lang="id-ID">
                  <a:solidFill>
                    <a:prstClr val="white"/>
                  </a:solidFill>
                </a:endParaRPr>
              </a:p>
            </p:txBody>
          </p:sp>
        </p:grpSp>
        <p:sp>
          <p:nvSpPr>
            <p:cNvPr id="8" name="Rectangle 7"/>
            <p:cNvSpPr/>
            <p:nvPr userDrawn="1"/>
          </p:nvSpPr>
          <p:spPr>
            <a:xfrm>
              <a:off x="1061906" y="5757836"/>
              <a:ext cx="8027712" cy="85435"/>
            </a:xfrm>
            <a:prstGeom prst="rect">
              <a:avLst/>
            </a:prstGeom>
            <a:solidFill>
              <a:srgbClr val="CC0000"/>
            </a:solidFill>
          </p:spPr>
          <p:style>
            <a:lnRef idx="0">
              <a:schemeClr val="accent2"/>
            </a:lnRef>
            <a:fillRef idx="3">
              <a:schemeClr val="accent2"/>
            </a:fillRef>
            <a:effectRef idx="3">
              <a:schemeClr val="accent2"/>
            </a:effectRef>
            <a:fontRef idx="minor">
              <a:schemeClr val="lt1"/>
            </a:fontRef>
          </p:style>
          <p:txBody>
            <a:bodyPr anchor="ctr"/>
            <a:lstStyle/>
            <a:p>
              <a:pPr algn="ctr" defTabSz="456375" eaLnBrk="1" fontAlgn="auto" hangingPunct="1">
                <a:spcBef>
                  <a:spcPts val="0"/>
                </a:spcBef>
                <a:spcAft>
                  <a:spcPts val="0"/>
                </a:spcAft>
                <a:defRPr/>
              </a:pPr>
              <a:endParaRPr lang="id-ID">
                <a:solidFill>
                  <a:prstClr val="white"/>
                </a:solidFill>
              </a:endParaRPr>
            </a:p>
          </p:txBody>
        </p:sp>
      </p:grpSp>
      <p:pic>
        <p:nvPicPr>
          <p:cNvPr id="12" name="Picture 11" descr="D:\BAPPENAS (Design)\BAPPENAS.WEB\garuda.png"/>
          <p:cNvPicPr>
            <a:picLocks noChangeAspect="1" noChangeArrowheads="1"/>
          </p:cNvPicPr>
          <p:nvPr/>
        </p:nvPicPr>
        <p:blipFill>
          <a:blip r:embed="rId4">
            <a:clrChange>
              <a:clrFrom>
                <a:srgbClr val="000000"/>
              </a:clrFrom>
              <a:clrTo>
                <a:srgbClr val="000000">
                  <a:alpha val="0"/>
                </a:srgbClr>
              </a:clrTo>
            </a:clrChange>
          </a:blip>
          <a:srcRect/>
          <a:stretch>
            <a:fillRect/>
          </a:stretch>
        </p:blipFill>
        <p:spPr bwMode="auto">
          <a:xfrm>
            <a:off x="423863" y="82550"/>
            <a:ext cx="795337" cy="627063"/>
          </a:xfrm>
          <a:prstGeom prst="rect">
            <a:avLst/>
          </a:prstGeom>
          <a:noFill/>
          <a:effectLst>
            <a:outerShdw blurRad="50800" dist="38100" dir="5400000" algn="t" rotWithShape="0">
              <a:prstClr val="black">
                <a:alpha val="40000"/>
              </a:prstClr>
            </a:outerShdw>
          </a:effectLst>
          <a:extLst/>
        </p:spPr>
      </p:pic>
      <p:sp>
        <p:nvSpPr>
          <p:cNvPr id="2" name="Title 1"/>
          <p:cNvSpPr>
            <a:spLocks noGrp="1"/>
          </p:cNvSpPr>
          <p:nvPr>
            <p:ph type="ctrTitle"/>
          </p:nvPr>
        </p:nvSpPr>
        <p:spPr>
          <a:xfrm>
            <a:off x="914400" y="2184707"/>
            <a:ext cx="103632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4609225"/>
            <a:ext cx="9144000" cy="956407"/>
          </a:xfrm>
        </p:spPr>
        <p:txBody>
          <a:bodyPr/>
          <a:lstStyle>
            <a:lvl1pPr marL="0" indent="0" algn="ctr">
              <a:buNone/>
              <a:defRPr sz="2400"/>
            </a:lvl1pPr>
            <a:lvl2pPr marL="456375" indent="0" algn="ctr">
              <a:buNone/>
              <a:defRPr sz="2000"/>
            </a:lvl2pPr>
            <a:lvl3pPr marL="912753" indent="0" algn="ctr">
              <a:buNone/>
              <a:defRPr sz="1800"/>
            </a:lvl3pPr>
            <a:lvl4pPr marL="1369127" indent="0" algn="ctr">
              <a:buNone/>
              <a:defRPr sz="1600"/>
            </a:lvl4pPr>
            <a:lvl5pPr marL="1825500" indent="0" algn="ctr">
              <a:buNone/>
              <a:defRPr sz="1600"/>
            </a:lvl5pPr>
            <a:lvl6pPr marL="2281872" indent="0" algn="ctr">
              <a:buNone/>
              <a:defRPr sz="1600"/>
            </a:lvl6pPr>
            <a:lvl7pPr marL="2738250" indent="0" algn="ctr">
              <a:buNone/>
              <a:defRPr sz="1600"/>
            </a:lvl7pPr>
            <a:lvl8pPr marL="3194621" indent="0" algn="ctr">
              <a:buNone/>
              <a:defRPr sz="1600"/>
            </a:lvl8pPr>
            <a:lvl9pPr marL="3651000" indent="0" algn="ctr">
              <a:buNone/>
              <a:defRPr sz="1600"/>
            </a:lvl9pPr>
          </a:lstStyle>
          <a:p>
            <a:r>
              <a:rPr lang="en-US" smtClean="0"/>
              <a:t>Click to edit Master subtitle style</a:t>
            </a:r>
            <a:endParaRPr lang="en-US" dirty="0"/>
          </a:p>
        </p:txBody>
      </p:sp>
      <p:sp>
        <p:nvSpPr>
          <p:cNvPr id="13" name="Date Placeholder 3"/>
          <p:cNvSpPr>
            <a:spLocks noGrp="1"/>
          </p:cNvSpPr>
          <p:nvPr>
            <p:ph type="dt" sz="half" idx="10"/>
          </p:nvPr>
        </p:nvSpPr>
        <p:spPr/>
        <p:txBody>
          <a:bodyPr rtlCol="0"/>
          <a:lstStyle>
            <a:lvl1pPr defTabSz="914400" fontAlgn="auto">
              <a:spcBef>
                <a:spcPts val="0"/>
              </a:spcBef>
              <a:spcAft>
                <a:spcPts val="0"/>
              </a:spcAft>
              <a:defRPr smtClean="0">
                <a:solidFill>
                  <a:prstClr val="black">
                    <a:tint val="75000"/>
                  </a:prstClr>
                </a:solidFill>
                <a:cs typeface="+mn-cs"/>
              </a:defRPr>
            </a:lvl1pPr>
          </a:lstStyle>
          <a:p>
            <a:pPr>
              <a:defRPr/>
            </a:pPr>
            <a:fld id="{A38A195B-58D5-4848-8CC7-8363FED13420}" type="datetimeFigureOut">
              <a:rPr lang="id-ID"/>
              <a:pPr>
                <a:defRPr/>
              </a:pPr>
              <a:t>22/05/2017</a:t>
            </a:fld>
            <a:endParaRPr lang="id-ID"/>
          </a:p>
        </p:txBody>
      </p:sp>
      <p:sp>
        <p:nvSpPr>
          <p:cNvPr id="14" name="Footer Placeholder 4"/>
          <p:cNvSpPr>
            <a:spLocks noGrp="1"/>
          </p:cNvSpPr>
          <p:nvPr>
            <p:ph type="ftr" sz="quarter" idx="11"/>
          </p:nvPr>
        </p:nvSpPr>
        <p:spPr/>
        <p:txBody>
          <a:bodyPr rtlCol="0"/>
          <a:lstStyle>
            <a:lvl1pPr defTabSz="914400" fontAlgn="auto">
              <a:spcBef>
                <a:spcPts val="0"/>
              </a:spcBef>
              <a:spcAft>
                <a:spcPts val="0"/>
              </a:spcAft>
              <a:defRPr>
                <a:solidFill>
                  <a:prstClr val="black">
                    <a:tint val="75000"/>
                  </a:prstClr>
                </a:solidFill>
                <a:cs typeface="+mn-cs"/>
              </a:defRPr>
            </a:lvl1pPr>
          </a:lstStyle>
          <a:p>
            <a:pPr>
              <a:defRPr/>
            </a:pPr>
            <a:endParaRPr lang="id-ID"/>
          </a:p>
        </p:txBody>
      </p:sp>
      <p:sp>
        <p:nvSpPr>
          <p:cNvPr id="15" name="Slide Number Placeholder 5"/>
          <p:cNvSpPr>
            <a:spLocks noGrp="1"/>
          </p:cNvSpPr>
          <p:nvPr>
            <p:ph type="sldNum" sz="quarter" idx="12"/>
          </p:nvPr>
        </p:nvSpPr>
        <p:spPr>
          <a:xfrm>
            <a:off x="9296400" y="6396038"/>
            <a:ext cx="2743200" cy="365125"/>
          </a:xfrm>
        </p:spPr>
        <p:txBody>
          <a:bodyPr/>
          <a:lstStyle>
            <a:lvl1pPr defTabSz="914400">
              <a:defRPr/>
            </a:lvl1pPr>
          </a:lstStyle>
          <a:p>
            <a:fld id="{66324D92-5558-414A-B6CF-801B96B10C90}" type="slidenum">
              <a:rPr lang="id-ID" altLang="en-US"/>
              <a:pPr/>
              <a:t>‹#›</a:t>
            </a:fld>
            <a:endParaRPr lang="id-ID" altLang="en-US"/>
          </a:p>
        </p:txBody>
      </p:sp>
    </p:spTree>
    <p:extLst>
      <p:ext uri="{BB962C8B-B14F-4D97-AF65-F5344CB8AC3E}">
        <p14:creationId xmlns:p14="http://schemas.microsoft.com/office/powerpoint/2010/main" val="3537325119"/>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6375" y="275185"/>
            <a:ext cx="10299700" cy="804029"/>
          </a:xfrm>
        </p:spPr>
        <p:txBody>
          <a:bodyPr/>
          <a:lstStyle>
            <a:lvl1pPr algn="ct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rtlCol="0"/>
          <a:lstStyle>
            <a:lvl1pPr defTabSz="914400" fontAlgn="auto">
              <a:spcBef>
                <a:spcPts val="0"/>
              </a:spcBef>
              <a:spcAft>
                <a:spcPts val="0"/>
              </a:spcAft>
              <a:defRPr smtClean="0">
                <a:solidFill>
                  <a:prstClr val="black">
                    <a:tint val="75000"/>
                  </a:prstClr>
                </a:solidFill>
                <a:cs typeface="+mn-cs"/>
              </a:defRPr>
            </a:lvl1pPr>
          </a:lstStyle>
          <a:p>
            <a:pPr>
              <a:defRPr/>
            </a:pPr>
            <a:fld id="{0563DDA1-B0B0-4E89-AFF4-3BDF79907F3A}" type="datetimeFigureOut">
              <a:rPr lang="id-ID"/>
              <a:pPr>
                <a:defRPr/>
              </a:pPr>
              <a:t>22/05/2017</a:t>
            </a:fld>
            <a:endParaRPr lang="id-ID"/>
          </a:p>
        </p:txBody>
      </p:sp>
      <p:sp>
        <p:nvSpPr>
          <p:cNvPr id="5" name="Footer Placeholder 4"/>
          <p:cNvSpPr>
            <a:spLocks noGrp="1"/>
          </p:cNvSpPr>
          <p:nvPr>
            <p:ph type="ftr" sz="quarter" idx="11"/>
          </p:nvPr>
        </p:nvSpPr>
        <p:spPr/>
        <p:txBody>
          <a:bodyPr rtlCol="0"/>
          <a:lstStyle>
            <a:lvl1pPr defTabSz="914400" fontAlgn="auto">
              <a:spcBef>
                <a:spcPts val="0"/>
              </a:spcBef>
              <a:spcAft>
                <a:spcPts val="0"/>
              </a:spcAft>
              <a:defRPr>
                <a:solidFill>
                  <a:prstClr val="black">
                    <a:tint val="75000"/>
                  </a:prstClr>
                </a:solidFill>
                <a:cs typeface="+mn-cs"/>
              </a:defRPr>
            </a:lvl1pPr>
          </a:lstStyle>
          <a:p>
            <a:pPr>
              <a:defRPr/>
            </a:pPr>
            <a:endParaRPr lang="id-ID"/>
          </a:p>
        </p:txBody>
      </p:sp>
      <p:sp>
        <p:nvSpPr>
          <p:cNvPr id="6" name="Slide Number Placeholder 5"/>
          <p:cNvSpPr>
            <a:spLocks noGrp="1"/>
          </p:cNvSpPr>
          <p:nvPr>
            <p:ph type="sldNum" sz="quarter" idx="12"/>
          </p:nvPr>
        </p:nvSpPr>
        <p:spPr/>
        <p:txBody>
          <a:bodyPr/>
          <a:lstStyle>
            <a:lvl1pPr defTabSz="914400">
              <a:defRPr/>
            </a:lvl1pPr>
          </a:lstStyle>
          <a:p>
            <a:fld id="{40BD2679-D566-40C1-8E41-78BDE1CFBD93}" type="slidenum">
              <a:rPr lang="id-ID" altLang="en-US"/>
              <a:pPr/>
              <a:t>‹#›</a:t>
            </a:fld>
            <a:endParaRPr lang="id-ID" altLang="en-US"/>
          </a:p>
        </p:txBody>
      </p:sp>
    </p:spTree>
    <p:extLst>
      <p:ext uri="{BB962C8B-B14F-4D97-AF65-F5344CB8AC3E}">
        <p14:creationId xmlns:p14="http://schemas.microsoft.com/office/powerpoint/2010/main" val="1585672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6371" y="275174"/>
            <a:ext cx="10299700" cy="804029"/>
          </a:xfrm>
        </p:spPr>
        <p:txBody>
          <a:bodyPr/>
          <a:lstStyle>
            <a:lvl1pPr algn="ct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rtlCol="0"/>
          <a:lstStyle>
            <a:lvl1pPr fontAlgn="auto">
              <a:spcBef>
                <a:spcPts val="0"/>
              </a:spcBef>
              <a:spcAft>
                <a:spcPts val="0"/>
              </a:spcAft>
              <a:defRPr smtClean="0">
                <a:solidFill>
                  <a:prstClr val="black">
                    <a:tint val="75000"/>
                  </a:prstClr>
                </a:solidFill>
                <a:cs typeface="+mn-cs"/>
              </a:defRPr>
            </a:lvl1pPr>
          </a:lstStyle>
          <a:p>
            <a:pPr>
              <a:defRPr/>
            </a:pPr>
            <a:fld id="{8F8422B7-4AE3-4E93-AF5A-B3BC5872BE39}" type="datetimeFigureOut">
              <a:rPr lang="id-ID"/>
              <a:pPr>
                <a:defRPr/>
              </a:pPr>
              <a:t>22/05/2017</a:t>
            </a:fld>
            <a:endParaRPr lang="id-ID"/>
          </a:p>
        </p:txBody>
      </p:sp>
      <p:sp>
        <p:nvSpPr>
          <p:cNvPr id="5" name="Footer Placeholder 4"/>
          <p:cNvSpPr>
            <a:spLocks noGrp="1"/>
          </p:cNvSpPr>
          <p:nvPr>
            <p:ph type="ftr" sz="quarter" idx="11"/>
          </p:nvPr>
        </p:nvSpPr>
        <p:spPr/>
        <p:txBody>
          <a:bodyPr rtlCol="0"/>
          <a:lstStyle>
            <a:lvl1pPr fontAlgn="auto">
              <a:spcBef>
                <a:spcPts val="0"/>
              </a:spcBef>
              <a:spcAft>
                <a:spcPts val="0"/>
              </a:spcAft>
              <a:defRPr>
                <a:solidFill>
                  <a:prstClr val="black">
                    <a:tint val="75000"/>
                  </a:prstClr>
                </a:solidFill>
                <a:cs typeface="+mn-cs"/>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fld id="{5D5997D1-2F9A-4AE4-B66B-D4950B5F0799}" type="slidenum">
              <a:rPr lang="id-ID" altLang="en-US"/>
              <a:pPr/>
              <a:t>‹#›</a:t>
            </a:fld>
            <a:endParaRPr lang="id-ID" altLang="en-US"/>
          </a:p>
        </p:txBody>
      </p:sp>
    </p:spTree>
    <p:extLst>
      <p:ext uri="{BB962C8B-B14F-4D97-AF65-F5344CB8AC3E}">
        <p14:creationId xmlns:p14="http://schemas.microsoft.com/office/powerpoint/2010/main" val="2616245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083" indent="0">
              <a:buNone/>
              <a:defRPr sz="2000" b="1"/>
            </a:lvl2pPr>
            <a:lvl3pPr marL="914168" indent="0">
              <a:buNone/>
              <a:defRPr sz="1800" b="1"/>
            </a:lvl3pPr>
            <a:lvl4pPr marL="1371250" indent="0">
              <a:buNone/>
              <a:defRPr sz="1600" b="1"/>
            </a:lvl4pPr>
            <a:lvl5pPr marL="1828332" indent="0">
              <a:buNone/>
              <a:defRPr sz="1600" b="1"/>
            </a:lvl5pPr>
            <a:lvl6pPr marL="2285412" indent="0">
              <a:buNone/>
              <a:defRPr sz="1600" b="1"/>
            </a:lvl6pPr>
            <a:lvl7pPr marL="2742498" indent="0">
              <a:buNone/>
              <a:defRPr sz="1600" b="1"/>
            </a:lvl7pPr>
            <a:lvl8pPr marL="3199580" indent="0">
              <a:buNone/>
              <a:defRPr sz="1600" b="1"/>
            </a:lvl8pPr>
            <a:lvl9pPr marL="365666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9"/>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93409" y="1535113"/>
            <a:ext cx="5389033" cy="639762"/>
          </a:xfrm>
        </p:spPr>
        <p:txBody>
          <a:bodyPr anchor="b"/>
          <a:lstStyle>
            <a:lvl1pPr marL="0" indent="0">
              <a:buNone/>
              <a:defRPr sz="2400" b="1"/>
            </a:lvl1pPr>
            <a:lvl2pPr marL="457083" indent="0">
              <a:buNone/>
              <a:defRPr sz="2000" b="1"/>
            </a:lvl2pPr>
            <a:lvl3pPr marL="914168" indent="0">
              <a:buNone/>
              <a:defRPr sz="1800" b="1"/>
            </a:lvl3pPr>
            <a:lvl4pPr marL="1371250" indent="0">
              <a:buNone/>
              <a:defRPr sz="1600" b="1"/>
            </a:lvl4pPr>
            <a:lvl5pPr marL="1828332" indent="0">
              <a:buNone/>
              <a:defRPr sz="1600" b="1"/>
            </a:lvl5pPr>
            <a:lvl6pPr marL="2285412" indent="0">
              <a:buNone/>
              <a:defRPr sz="1600" b="1"/>
            </a:lvl6pPr>
            <a:lvl7pPr marL="2742498" indent="0">
              <a:buNone/>
              <a:defRPr sz="1600" b="1"/>
            </a:lvl7pPr>
            <a:lvl8pPr marL="3199580" indent="0">
              <a:buNone/>
              <a:defRPr sz="1600" b="1"/>
            </a:lvl8pPr>
            <a:lvl9pPr marL="365666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409" y="2174879"/>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3"/>
          <p:cNvSpPr>
            <a:spLocks noGrp="1"/>
          </p:cNvSpPr>
          <p:nvPr>
            <p:ph type="dt" sz="half" idx="10"/>
          </p:nvPr>
        </p:nvSpPr>
        <p:spPr/>
        <p:txBody>
          <a:bodyPr/>
          <a:lstStyle>
            <a:lvl1pPr>
              <a:defRPr>
                <a:latin typeface="Calibri" pitchFamily="34" charset="0"/>
                <a:ea typeface="+mn-ea"/>
                <a:cs typeface="Arial" pitchFamily="34" charset="0"/>
              </a:defRPr>
            </a:lvl1pPr>
          </a:lstStyle>
          <a:p>
            <a:pPr>
              <a:defRPr/>
            </a:pPr>
            <a:fld id="{1C782D9B-DD1D-4B9A-98E5-86D6B108ACCA}" type="datetime1">
              <a:rPr lang="en-US"/>
              <a:pPr>
                <a:defRPr/>
              </a:pPr>
              <a:t>5/22/2017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atin typeface="Calibri" pitchFamily="34" charset="0"/>
              </a:defRPr>
            </a:lvl1pPr>
          </a:lstStyle>
          <a:p>
            <a:fld id="{4A1B4FEC-EAF2-4C9C-B789-2D85C8414D20}" type="slidenum">
              <a:rPr lang="en-US" altLang="en-US"/>
              <a:pPr/>
              <a:t>‹#›</a:t>
            </a:fld>
            <a:endParaRPr lang="en-US" altLang="en-US"/>
          </a:p>
        </p:txBody>
      </p:sp>
    </p:spTree>
    <p:extLst>
      <p:ext uri="{BB962C8B-B14F-4D97-AF65-F5344CB8AC3E}">
        <p14:creationId xmlns:p14="http://schemas.microsoft.com/office/powerpoint/2010/main" val="2262137075"/>
      </p:ext>
    </p:extLst>
  </p:cSld>
  <p:clrMapOvr>
    <a:masterClrMapping/>
  </p:clrMapOvr>
  <p:transition>
    <p:wipe dir="d"/>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clrChange>
              <a:clrFrom>
                <a:srgbClr val="FFFFFF"/>
              </a:clrFrom>
              <a:clrTo>
                <a:srgbClr val="FFFFFF">
                  <a:alpha val="0"/>
                </a:srgbClr>
              </a:clrTo>
            </a:clrChange>
            <a:extLst/>
          </a:blip>
          <a:srcRect/>
          <a:stretch>
            <a:fillRect/>
          </a:stretch>
        </p:blipFill>
        <p:spPr bwMode="auto">
          <a:xfrm>
            <a:off x="10837337" y="1259"/>
            <a:ext cx="1144235" cy="804540"/>
          </a:xfrm>
          <a:prstGeom prst="roundRect">
            <a:avLst>
              <a:gd name="adj" fmla="val 8594"/>
            </a:avLst>
          </a:prstGeom>
          <a:noFill/>
          <a:ln>
            <a:noFill/>
          </a:ln>
          <a:effectLst/>
          <a:extLst/>
        </p:spPr>
      </p:pic>
      <p:pic>
        <p:nvPicPr>
          <p:cNvPr id="5" name="Picture 4" descr="D:\BAPPENAS (Design)\BAPPENAS.WEB\garuda.png"/>
          <p:cNvPicPr>
            <a:picLocks noChangeAspect="1" noChangeArrowheads="1"/>
          </p:cNvPicPr>
          <p:nvPr/>
        </p:nvPicPr>
        <p:blipFill>
          <a:blip r:embed="rId3">
            <a:clrChange>
              <a:clrFrom>
                <a:srgbClr val="000000"/>
              </a:clrFrom>
              <a:clrTo>
                <a:srgbClr val="000000">
                  <a:alpha val="0"/>
                </a:srgbClr>
              </a:clrTo>
            </a:clrChange>
          </a:blip>
          <a:srcRect/>
          <a:stretch>
            <a:fillRect/>
          </a:stretch>
        </p:blipFill>
        <p:spPr bwMode="auto">
          <a:xfrm>
            <a:off x="439738" y="25400"/>
            <a:ext cx="936625" cy="738188"/>
          </a:xfrm>
          <a:prstGeom prst="rect">
            <a:avLst/>
          </a:prstGeom>
          <a:noFill/>
          <a:effectLst>
            <a:outerShdw blurRad="50800" dist="38100" dir="5400000" algn="t" rotWithShape="0">
              <a:prstClr val="black">
                <a:alpha val="40000"/>
              </a:prstClr>
            </a:outerShdw>
          </a:effectLst>
          <a:extLst/>
        </p:spPr>
      </p:pic>
      <p:grpSp>
        <p:nvGrpSpPr>
          <p:cNvPr id="6" name="Group 9"/>
          <p:cNvGrpSpPr>
            <a:grpSpLocks/>
          </p:cNvGrpSpPr>
          <p:nvPr/>
        </p:nvGrpSpPr>
        <p:grpSpPr bwMode="auto">
          <a:xfrm>
            <a:off x="152400" y="5583238"/>
            <a:ext cx="11968163" cy="90487"/>
            <a:chOff x="114248" y="5558348"/>
            <a:chExt cx="8975370" cy="90182"/>
          </a:xfrm>
        </p:grpSpPr>
        <p:grpSp>
          <p:nvGrpSpPr>
            <p:cNvPr id="7" name="Group 21"/>
            <p:cNvGrpSpPr>
              <a:grpSpLocks/>
            </p:cNvGrpSpPr>
            <p:nvPr userDrawn="1"/>
          </p:nvGrpSpPr>
          <p:grpSpPr bwMode="auto">
            <a:xfrm>
              <a:off x="114248" y="5558348"/>
              <a:ext cx="825467" cy="82272"/>
              <a:chOff x="8222277" y="5738796"/>
              <a:chExt cx="825467" cy="82272"/>
            </a:xfrm>
          </p:grpSpPr>
          <p:sp>
            <p:nvSpPr>
              <p:cNvPr id="9" name="Rectangle 8"/>
              <p:cNvSpPr/>
              <p:nvPr userDrawn="1"/>
            </p:nvSpPr>
            <p:spPr>
              <a:xfrm>
                <a:off x="8222277" y="5738796"/>
                <a:ext cx="215485" cy="72779"/>
              </a:xfrm>
              <a:prstGeom prst="rect">
                <a:avLst/>
              </a:prstGeom>
              <a:solidFill>
                <a:srgbClr val="CC0000"/>
              </a:solidFill>
            </p:spPr>
            <p:style>
              <a:lnRef idx="0">
                <a:schemeClr val="accent2"/>
              </a:lnRef>
              <a:fillRef idx="3">
                <a:schemeClr val="accent2"/>
              </a:fillRef>
              <a:effectRef idx="3">
                <a:schemeClr val="accent2"/>
              </a:effectRef>
              <a:fontRef idx="minor">
                <a:schemeClr val="lt1"/>
              </a:fontRef>
            </p:style>
            <p:txBody>
              <a:bodyPr anchor="ctr"/>
              <a:lstStyle/>
              <a:p>
                <a:pPr algn="ctr" defTabSz="456375" eaLnBrk="1" fontAlgn="auto" hangingPunct="1">
                  <a:spcBef>
                    <a:spcPts val="0"/>
                  </a:spcBef>
                  <a:spcAft>
                    <a:spcPts val="0"/>
                  </a:spcAft>
                  <a:defRPr/>
                </a:pPr>
                <a:endParaRPr lang="id-ID">
                  <a:solidFill>
                    <a:prstClr val="white"/>
                  </a:solidFill>
                </a:endParaRPr>
              </a:p>
            </p:txBody>
          </p:sp>
          <p:sp>
            <p:nvSpPr>
              <p:cNvPr id="10" name="Rectangle 9"/>
              <p:cNvSpPr/>
              <p:nvPr userDrawn="1"/>
            </p:nvSpPr>
            <p:spPr>
              <a:xfrm>
                <a:off x="8531814" y="5743542"/>
                <a:ext cx="215485" cy="72779"/>
              </a:xfrm>
              <a:prstGeom prst="rect">
                <a:avLst/>
              </a:prstGeom>
              <a:solidFill>
                <a:srgbClr val="CC0000"/>
              </a:solidFill>
            </p:spPr>
            <p:style>
              <a:lnRef idx="0">
                <a:schemeClr val="accent2"/>
              </a:lnRef>
              <a:fillRef idx="3">
                <a:schemeClr val="accent2"/>
              </a:fillRef>
              <a:effectRef idx="3">
                <a:schemeClr val="accent2"/>
              </a:effectRef>
              <a:fontRef idx="minor">
                <a:schemeClr val="lt1"/>
              </a:fontRef>
            </p:style>
            <p:txBody>
              <a:bodyPr anchor="ctr"/>
              <a:lstStyle/>
              <a:p>
                <a:pPr algn="ctr" defTabSz="456375" eaLnBrk="1" fontAlgn="auto" hangingPunct="1">
                  <a:spcBef>
                    <a:spcPts val="0"/>
                  </a:spcBef>
                  <a:spcAft>
                    <a:spcPts val="0"/>
                  </a:spcAft>
                  <a:defRPr/>
                </a:pPr>
                <a:endParaRPr lang="id-ID">
                  <a:solidFill>
                    <a:prstClr val="white"/>
                  </a:solidFill>
                </a:endParaRPr>
              </a:p>
            </p:txBody>
          </p:sp>
          <p:sp>
            <p:nvSpPr>
              <p:cNvPr id="11" name="Rectangle 10"/>
              <p:cNvSpPr/>
              <p:nvPr userDrawn="1"/>
            </p:nvSpPr>
            <p:spPr>
              <a:xfrm>
                <a:off x="8831826" y="5748289"/>
                <a:ext cx="215485" cy="72779"/>
              </a:xfrm>
              <a:prstGeom prst="rect">
                <a:avLst/>
              </a:prstGeom>
              <a:solidFill>
                <a:srgbClr val="CC0000"/>
              </a:solidFill>
            </p:spPr>
            <p:style>
              <a:lnRef idx="0">
                <a:schemeClr val="accent2"/>
              </a:lnRef>
              <a:fillRef idx="3">
                <a:schemeClr val="accent2"/>
              </a:fillRef>
              <a:effectRef idx="3">
                <a:schemeClr val="accent2"/>
              </a:effectRef>
              <a:fontRef idx="minor">
                <a:schemeClr val="lt1"/>
              </a:fontRef>
            </p:style>
            <p:txBody>
              <a:bodyPr anchor="ctr"/>
              <a:lstStyle/>
              <a:p>
                <a:pPr algn="ctr" defTabSz="456375" eaLnBrk="1" fontAlgn="auto" hangingPunct="1">
                  <a:spcBef>
                    <a:spcPts val="0"/>
                  </a:spcBef>
                  <a:spcAft>
                    <a:spcPts val="0"/>
                  </a:spcAft>
                  <a:defRPr/>
                </a:pPr>
                <a:endParaRPr lang="id-ID">
                  <a:solidFill>
                    <a:prstClr val="white"/>
                  </a:solidFill>
                </a:endParaRPr>
              </a:p>
            </p:txBody>
          </p:sp>
        </p:grpSp>
        <p:sp>
          <p:nvSpPr>
            <p:cNvPr id="8" name="Rectangle 7"/>
            <p:cNvSpPr/>
            <p:nvPr userDrawn="1"/>
          </p:nvSpPr>
          <p:spPr>
            <a:xfrm>
              <a:off x="1061906" y="5563094"/>
              <a:ext cx="8027712" cy="85436"/>
            </a:xfrm>
            <a:prstGeom prst="rect">
              <a:avLst/>
            </a:prstGeom>
            <a:solidFill>
              <a:srgbClr val="CC0000"/>
            </a:solidFill>
          </p:spPr>
          <p:style>
            <a:lnRef idx="0">
              <a:schemeClr val="accent2"/>
            </a:lnRef>
            <a:fillRef idx="3">
              <a:schemeClr val="accent2"/>
            </a:fillRef>
            <a:effectRef idx="3">
              <a:schemeClr val="accent2"/>
            </a:effectRef>
            <a:fontRef idx="minor">
              <a:schemeClr val="lt1"/>
            </a:fontRef>
          </p:style>
          <p:txBody>
            <a:bodyPr anchor="ctr"/>
            <a:lstStyle/>
            <a:p>
              <a:pPr algn="ctr" defTabSz="456375" eaLnBrk="1" fontAlgn="auto" hangingPunct="1">
                <a:spcBef>
                  <a:spcPts val="0"/>
                </a:spcBef>
                <a:spcAft>
                  <a:spcPts val="0"/>
                </a:spcAft>
                <a:defRPr/>
              </a:pPr>
              <a:endParaRPr lang="id-ID">
                <a:solidFill>
                  <a:prstClr val="white"/>
                </a:solidFill>
              </a:endParaRPr>
            </a:p>
          </p:txBody>
        </p:sp>
      </p:grpSp>
      <p:pic>
        <p:nvPicPr>
          <p:cNvPr id="12" name="Picture 6"/>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6862" b="7648"/>
          <a:stretch>
            <a:fillRect/>
          </a:stretch>
        </p:blipFill>
        <p:spPr bwMode="auto">
          <a:xfrm>
            <a:off x="12700" y="590550"/>
            <a:ext cx="12192000" cy="130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20003" y="2167034"/>
            <a:ext cx="10515600" cy="1962151"/>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50903" y="4236123"/>
            <a:ext cx="10515600" cy="1125536"/>
          </a:xfrm>
        </p:spPr>
        <p:txBody>
          <a:bodyPr/>
          <a:lstStyle>
            <a:lvl1pPr marL="0" indent="0">
              <a:buNone/>
              <a:defRPr sz="2400">
                <a:solidFill>
                  <a:schemeClr val="tx1"/>
                </a:solidFill>
              </a:defRPr>
            </a:lvl1pPr>
            <a:lvl2pPr marL="456375" indent="0">
              <a:buNone/>
              <a:defRPr sz="2000">
                <a:solidFill>
                  <a:schemeClr val="tx1">
                    <a:tint val="75000"/>
                  </a:schemeClr>
                </a:solidFill>
              </a:defRPr>
            </a:lvl2pPr>
            <a:lvl3pPr marL="912753" indent="0">
              <a:buNone/>
              <a:defRPr sz="1800">
                <a:solidFill>
                  <a:schemeClr val="tx1">
                    <a:tint val="75000"/>
                  </a:schemeClr>
                </a:solidFill>
              </a:defRPr>
            </a:lvl3pPr>
            <a:lvl4pPr marL="1369127" indent="0">
              <a:buNone/>
              <a:defRPr sz="1600">
                <a:solidFill>
                  <a:schemeClr val="tx1">
                    <a:tint val="75000"/>
                  </a:schemeClr>
                </a:solidFill>
              </a:defRPr>
            </a:lvl4pPr>
            <a:lvl5pPr marL="1825500" indent="0">
              <a:buNone/>
              <a:defRPr sz="1600">
                <a:solidFill>
                  <a:schemeClr val="tx1">
                    <a:tint val="75000"/>
                  </a:schemeClr>
                </a:solidFill>
              </a:defRPr>
            </a:lvl5pPr>
            <a:lvl6pPr marL="2281872" indent="0">
              <a:buNone/>
              <a:defRPr sz="1600">
                <a:solidFill>
                  <a:schemeClr val="tx1">
                    <a:tint val="75000"/>
                  </a:schemeClr>
                </a:solidFill>
              </a:defRPr>
            </a:lvl6pPr>
            <a:lvl7pPr marL="2738250" indent="0">
              <a:buNone/>
              <a:defRPr sz="1600">
                <a:solidFill>
                  <a:schemeClr val="tx1">
                    <a:tint val="75000"/>
                  </a:schemeClr>
                </a:solidFill>
              </a:defRPr>
            </a:lvl7pPr>
            <a:lvl8pPr marL="3194621" indent="0">
              <a:buNone/>
              <a:defRPr sz="1600">
                <a:solidFill>
                  <a:schemeClr val="tx1">
                    <a:tint val="75000"/>
                  </a:schemeClr>
                </a:solidFill>
              </a:defRPr>
            </a:lvl8pPr>
            <a:lvl9pPr marL="3651000" indent="0">
              <a:buNone/>
              <a:defRPr sz="1600">
                <a:solidFill>
                  <a:schemeClr val="tx1">
                    <a:tint val="75000"/>
                  </a:schemeClr>
                </a:solidFill>
              </a:defRPr>
            </a:lvl9pPr>
          </a:lstStyle>
          <a:p>
            <a:pPr lvl="0"/>
            <a:r>
              <a:rPr lang="en-US" smtClean="0"/>
              <a:t>Click to edit Master text styles</a:t>
            </a:r>
          </a:p>
        </p:txBody>
      </p:sp>
      <p:sp>
        <p:nvSpPr>
          <p:cNvPr id="13" name="Date Placeholder 3"/>
          <p:cNvSpPr>
            <a:spLocks noGrp="1"/>
          </p:cNvSpPr>
          <p:nvPr>
            <p:ph type="dt" sz="half" idx="10"/>
          </p:nvPr>
        </p:nvSpPr>
        <p:spPr/>
        <p:txBody>
          <a:bodyPr rtlCol="0"/>
          <a:lstStyle>
            <a:lvl1pPr defTabSz="914400" fontAlgn="auto">
              <a:spcBef>
                <a:spcPts val="0"/>
              </a:spcBef>
              <a:spcAft>
                <a:spcPts val="0"/>
              </a:spcAft>
              <a:defRPr smtClean="0">
                <a:solidFill>
                  <a:prstClr val="black">
                    <a:tint val="75000"/>
                  </a:prstClr>
                </a:solidFill>
                <a:cs typeface="+mn-cs"/>
              </a:defRPr>
            </a:lvl1pPr>
          </a:lstStyle>
          <a:p>
            <a:pPr>
              <a:defRPr/>
            </a:pPr>
            <a:fld id="{6984E3D8-6E04-4F6D-8806-DA7CA2D39038}" type="datetimeFigureOut">
              <a:rPr lang="id-ID"/>
              <a:pPr>
                <a:defRPr/>
              </a:pPr>
              <a:t>22/05/2017</a:t>
            </a:fld>
            <a:endParaRPr lang="id-ID"/>
          </a:p>
        </p:txBody>
      </p:sp>
      <p:sp>
        <p:nvSpPr>
          <p:cNvPr id="14" name="Footer Placeholder 4"/>
          <p:cNvSpPr>
            <a:spLocks noGrp="1"/>
          </p:cNvSpPr>
          <p:nvPr>
            <p:ph type="ftr" sz="quarter" idx="11"/>
          </p:nvPr>
        </p:nvSpPr>
        <p:spPr/>
        <p:txBody>
          <a:bodyPr rtlCol="0"/>
          <a:lstStyle>
            <a:lvl1pPr defTabSz="914400" fontAlgn="auto">
              <a:spcBef>
                <a:spcPts val="0"/>
              </a:spcBef>
              <a:spcAft>
                <a:spcPts val="0"/>
              </a:spcAft>
              <a:defRPr>
                <a:solidFill>
                  <a:prstClr val="black">
                    <a:tint val="75000"/>
                  </a:prstClr>
                </a:solidFill>
                <a:cs typeface="+mn-cs"/>
              </a:defRPr>
            </a:lvl1pPr>
          </a:lstStyle>
          <a:p>
            <a:pPr>
              <a:defRPr/>
            </a:pPr>
            <a:endParaRPr lang="id-ID"/>
          </a:p>
        </p:txBody>
      </p:sp>
      <p:sp>
        <p:nvSpPr>
          <p:cNvPr id="15" name="Slide Number Placeholder 5"/>
          <p:cNvSpPr>
            <a:spLocks noGrp="1"/>
          </p:cNvSpPr>
          <p:nvPr>
            <p:ph type="sldNum" sz="quarter" idx="12"/>
          </p:nvPr>
        </p:nvSpPr>
        <p:spPr>
          <a:xfrm>
            <a:off x="9240838" y="5599113"/>
            <a:ext cx="2743200" cy="365125"/>
          </a:xfrm>
        </p:spPr>
        <p:txBody>
          <a:bodyPr/>
          <a:lstStyle>
            <a:lvl1pPr defTabSz="914400">
              <a:defRPr/>
            </a:lvl1pPr>
          </a:lstStyle>
          <a:p>
            <a:fld id="{4C3B8713-C825-4829-8C66-7C14305C8227}" type="slidenum">
              <a:rPr lang="id-ID" altLang="en-US"/>
              <a:pPr/>
              <a:t>‹#›</a:t>
            </a:fld>
            <a:endParaRPr lang="id-ID" altLang="en-US"/>
          </a:p>
        </p:txBody>
      </p:sp>
    </p:spTree>
    <p:extLst>
      <p:ext uri="{BB962C8B-B14F-4D97-AF65-F5344CB8AC3E}">
        <p14:creationId xmlns:p14="http://schemas.microsoft.com/office/powerpoint/2010/main" val="2098638439"/>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rtlCol="0"/>
          <a:lstStyle>
            <a:lvl1pPr defTabSz="914400" fontAlgn="auto">
              <a:spcBef>
                <a:spcPts val="0"/>
              </a:spcBef>
              <a:spcAft>
                <a:spcPts val="0"/>
              </a:spcAft>
              <a:defRPr smtClean="0">
                <a:solidFill>
                  <a:prstClr val="black">
                    <a:tint val="75000"/>
                  </a:prstClr>
                </a:solidFill>
                <a:cs typeface="+mn-cs"/>
              </a:defRPr>
            </a:lvl1pPr>
          </a:lstStyle>
          <a:p>
            <a:pPr>
              <a:defRPr/>
            </a:pPr>
            <a:fld id="{0A664C87-9270-4BC0-B588-C0EACAB29957}" type="datetimeFigureOut">
              <a:rPr lang="id-ID"/>
              <a:pPr>
                <a:defRPr/>
              </a:pPr>
              <a:t>22/05/2017</a:t>
            </a:fld>
            <a:endParaRPr lang="id-ID"/>
          </a:p>
        </p:txBody>
      </p:sp>
      <p:sp>
        <p:nvSpPr>
          <p:cNvPr id="6" name="Footer Placeholder 5"/>
          <p:cNvSpPr>
            <a:spLocks noGrp="1"/>
          </p:cNvSpPr>
          <p:nvPr>
            <p:ph type="ftr" sz="quarter" idx="11"/>
          </p:nvPr>
        </p:nvSpPr>
        <p:spPr/>
        <p:txBody>
          <a:bodyPr rtlCol="0"/>
          <a:lstStyle>
            <a:lvl1pPr defTabSz="914400" fontAlgn="auto">
              <a:spcBef>
                <a:spcPts val="0"/>
              </a:spcBef>
              <a:spcAft>
                <a:spcPts val="0"/>
              </a:spcAft>
              <a:defRPr>
                <a:solidFill>
                  <a:prstClr val="black">
                    <a:tint val="75000"/>
                  </a:prstClr>
                </a:solidFill>
                <a:cs typeface="+mn-cs"/>
              </a:defRPr>
            </a:lvl1pPr>
          </a:lstStyle>
          <a:p>
            <a:pPr>
              <a:defRPr/>
            </a:pPr>
            <a:endParaRPr lang="id-ID"/>
          </a:p>
        </p:txBody>
      </p:sp>
      <p:sp>
        <p:nvSpPr>
          <p:cNvPr id="7" name="Slide Number Placeholder 6"/>
          <p:cNvSpPr>
            <a:spLocks noGrp="1"/>
          </p:cNvSpPr>
          <p:nvPr>
            <p:ph type="sldNum" sz="quarter" idx="12"/>
          </p:nvPr>
        </p:nvSpPr>
        <p:spPr/>
        <p:txBody>
          <a:bodyPr/>
          <a:lstStyle>
            <a:lvl1pPr defTabSz="914400">
              <a:defRPr/>
            </a:lvl1pPr>
          </a:lstStyle>
          <a:p>
            <a:fld id="{6377A9A3-85C2-45F8-941B-04A3890D7FFC}" type="slidenum">
              <a:rPr lang="id-ID" altLang="en-US"/>
              <a:pPr/>
              <a:t>‹#›</a:t>
            </a:fld>
            <a:endParaRPr lang="id-ID" altLang="en-US"/>
          </a:p>
        </p:txBody>
      </p:sp>
    </p:spTree>
    <p:extLst>
      <p:ext uri="{BB962C8B-B14F-4D97-AF65-F5344CB8AC3E}">
        <p14:creationId xmlns:p14="http://schemas.microsoft.com/office/powerpoint/2010/main" val="2336356625"/>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9"/>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92" y="1681163"/>
            <a:ext cx="5157787" cy="823912"/>
          </a:xfrm>
        </p:spPr>
        <p:txBody>
          <a:bodyPr anchor="b"/>
          <a:lstStyle>
            <a:lvl1pPr marL="0" indent="0">
              <a:buNone/>
              <a:defRPr sz="2400" b="1"/>
            </a:lvl1pPr>
            <a:lvl2pPr marL="456375" indent="0">
              <a:buNone/>
              <a:defRPr sz="2000" b="1"/>
            </a:lvl2pPr>
            <a:lvl3pPr marL="912753" indent="0">
              <a:buNone/>
              <a:defRPr sz="1800" b="1"/>
            </a:lvl3pPr>
            <a:lvl4pPr marL="1369127" indent="0">
              <a:buNone/>
              <a:defRPr sz="1600" b="1"/>
            </a:lvl4pPr>
            <a:lvl5pPr marL="1825500" indent="0">
              <a:buNone/>
              <a:defRPr sz="1600" b="1"/>
            </a:lvl5pPr>
            <a:lvl6pPr marL="2281872" indent="0">
              <a:buNone/>
              <a:defRPr sz="1600" b="1"/>
            </a:lvl6pPr>
            <a:lvl7pPr marL="2738250" indent="0">
              <a:buNone/>
              <a:defRPr sz="1600" b="1"/>
            </a:lvl7pPr>
            <a:lvl8pPr marL="3194621" indent="0">
              <a:buNone/>
              <a:defRPr sz="1600" b="1"/>
            </a:lvl8pPr>
            <a:lvl9pPr marL="36510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92"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15" y="1681163"/>
            <a:ext cx="5183188" cy="823912"/>
          </a:xfrm>
        </p:spPr>
        <p:txBody>
          <a:bodyPr anchor="b"/>
          <a:lstStyle>
            <a:lvl1pPr marL="0" indent="0">
              <a:buNone/>
              <a:defRPr sz="2400" b="1"/>
            </a:lvl1pPr>
            <a:lvl2pPr marL="456375" indent="0">
              <a:buNone/>
              <a:defRPr sz="2000" b="1"/>
            </a:lvl2pPr>
            <a:lvl3pPr marL="912753" indent="0">
              <a:buNone/>
              <a:defRPr sz="1800" b="1"/>
            </a:lvl3pPr>
            <a:lvl4pPr marL="1369127" indent="0">
              <a:buNone/>
              <a:defRPr sz="1600" b="1"/>
            </a:lvl4pPr>
            <a:lvl5pPr marL="1825500" indent="0">
              <a:buNone/>
              <a:defRPr sz="1600" b="1"/>
            </a:lvl5pPr>
            <a:lvl6pPr marL="2281872" indent="0">
              <a:buNone/>
              <a:defRPr sz="1600" b="1"/>
            </a:lvl6pPr>
            <a:lvl7pPr marL="2738250" indent="0">
              <a:buNone/>
              <a:defRPr sz="1600" b="1"/>
            </a:lvl7pPr>
            <a:lvl8pPr marL="3194621" indent="0">
              <a:buNone/>
              <a:defRPr sz="1600" b="1"/>
            </a:lvl8pPr>
            <a:lvl9pPr marL="36510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15"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rtlCol="0"/>
          <a:lstStyle>
            <a:lvl1pPr defTabSz="914400" fontAlgn="auto">
              <a:spcBef>
                <a:spcPts val="0"/>
              </a:spcBef>
              <a:spcAft>
                <a:spcPts val="0"/>
              </a:spcAft>
              <a:defRPr smtClean="0">
                <a:solidFill>
                  <a:prstClr val="black">
                    <a:tint val="75000"/>
                  </a:prstClr>
                </a:solidFill>
                <a:cs typeface="+mn-cs"/>
              </a:defRPr>
            </a:lvl1pPr>
          </a:lstStyle>
          <a:p>
            <a:pPr>
              <a:defRPr/>
            </a:pPr>
            <a:fld id="{70E8219F-1BD7-42F2-8ABA-5C5CFA77EDEF}" type="datetimeFigureOut">
              <a:rPr lang="id-ID"/>
              <a:pPr>
                <a:defRPr/>
              </a:pPr>
              <a:t>22/05/2017</a:t>
            </a:fld>
            <a:endParaRPr lang="id-ID"/>
          </a:p>
        </p:txBody>
      </p:sp>
      <p:sp>
        <p:nvSpPr>
          <p:cNvPr id="8" name="Footer Placeholder 7"/>
          <p:cNvSpPr>
            <a:spLocks noGrp="1"/>
          </p:cNvSpPr>
          <p:nvPr>
            <p:ph type="ftr" sz="quarter" idx="11"/>
          </p:nvPr>
        </p:nvSpPr>
        <p:spPr/>
        <p:txBody>
          <a:bodyPr rtlCol="0"/>
          <a:lstStyle>
            <a:lvl1pPr defTabSz="914400" fontAlgn="auto">
              <a:spcBef>
                <a:spcPts val="0"/>
              </a:spcBef>
              <a:spcAft>
                <a:spcPts val="0"/>
              </a:spcAft>
              <a:defRPr>
                <a:solidFill>
                  <a:prstClr val="black">
                    <a:tint val="75000"/>
                  </a:prstClr>
                </a:solidFill>
                <a:cs typeface="+mn-cs"/>
              </a:defRPr>
            </a:lvl1pPr>
          </a:lstStyle>
          <a:p>
            <a:pPr>
              <a:defRPr/>
            </a:pPr>
            <a:endParaRPr lang="id-ID"/>
          </a:p>
        </p:txBody>
      </p:sp>
      <p:sp>
        <p:nvSpPr>
          <p:cNvPr id="9" name="Slide Number Placeholder 8"/>
          <p:cNvSpPr>
            <a:spLocks noGrp="1"/>
          </p:cNvSpPr>
          <p:nvPr>
            <p:ph type="sldNum" sz="quarter" idx="12"/>
          </p:nvPr>
        </p:nvSpPr>
        <p:spPr/>
        <p:txBody>
          <a:bodyPr/>
          <a:lstStyle>
            <a:lvl1pPr defTabSz="914400">
              <a:defRPr/>
            </a:lvl1pPr>
          </a:lstStyle>
          <a:p>
            <a:fld id="{F684AE72-9A01-464B-9DBB-9D4F64D01153}" type="slidenum">
              <a:rPr lang="id-ID" altLang="en-US"/>
              <a:pPr/>
              <a:t>‹#›</a:t>
            </a:fld>
            <a:endParaRPr lang="id-ID" altLang="en-US"/>
          </a:p>
        </p:txBody>
      </p:sp>
    </p:spTree>
    <p:extLst>
      <p:ext uri="{BB962C8B-B14F-4D97-AF65-F5344CB8AC3E}">
        <p14:creationId xmlns:p14="http://schemas.microsoft.com/office/powerpoint/2010/main" val="1984876228"/>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rtlCol="0"/>
          <a:lstStyle>
            <a:lvl1pPr defTabSz="914400" fontAlgn="auto">
              <a:spcBef>
                <a:spcPts val="0"/>
              </a:spcBef>
              <a:spcAft>
                <a:spcPts val="0"/>
              </a:spcAft>
              <a:defRPr smtClean="0">
                <a:solidFill>
                  <a:prstClr val="black">
                    <a:tint val="75000"/>
                  </a:prstClr>
                </a:solidFill>
                <a:cs typeface="+mn-cs"/>
              </a:defRPr>
            </a:lvl1pPr>
          </a:lstStyle>
          <a:p>
            <a:pPr>
              <a:defRPr/>
            </a:pPr>
            <a:fld id="{53D5A8E6-A205-4D1E-9D34-D62B07A1003E}" type="datetimeFigureOut">
              <a:rPr lang="id-ID"/>
              <a:pPr>
                <a:defRPr/>
              </a:pPr>
              <a:t>22/05/2017</a:t>
            </a:fld>
            <a:endParaRPr lang="id-ID"/>
          </a:p>
        </p:txBody>
      </p:sp>
      <p:sp>
        <p:nvSpPr>
          <p:cNvPr id="4" name="Footer Placeholder 3"/>
          <p:cNvSpPr>
            <a:spLocks noGrp="1"/>
          </p:cNvSpPr>
          <p:nvPr>
            <p:ph type="ftr" sz="quarter" idx="11"/>
          </p:nvPr>
        </p:nvSpPr>
        <p:spPr/>
        <p:txBody>
          <a:bodyPr rtlCol="0"/>
          <a:lstStyle>
            <a:lvl1pPr defTabSz="914400" fontAlgn="auto">
              <a:spcBef>
                <a:spcPts val="0"/>
              </a:spcBef>
              <a:spcAft>
                <a:spcPts val="0"/>
              </a:spcAft>
              <a:defRPr>
                <a:solidFill>
                  <a:prstClr val="black">
                    <a:tint val="75000"/>
                  </a:prstClr>
                </a:solidFill>
                <a:cs typeface="+mn-cs"/>
              </a:defRPr>
            </a:lvl1pPr>
          </a:lstStyle>
          <a:p>
            <a:pPr>
              <a:defRPr/>
            </a:pPr>
            <a:endParaRPr lang="id-ID"/>
          </a:p>
        </p:txBody>
      </p:sp>
      <p:sp>
        <p:nvSpPr>
          <p:cNvPr id="5" name="Slide Number Placeholder 4"/>
          <p:cNvSpPr>
            <a:spLocks noGrp="1"/>
          </p:cNvSpPr>
          <p:nvPr>
            <p:ph type="sldNum" sz="quarter" idx="12"/>
          </p:nvPr>
        </p:nvSpPr>
        <p:spPr/>
        <p:txBody>
          <a:bodyPr/>
          <a:lstStyle>
            <a:lvl1pPr defTabSz="914400">
              <a:defRPr/>
            </a:lvl1pPr>
          </a:lstStyle>
          <a:p>
            <a:fld id="{C4B05F3E-4093-4D43-BE56-10C5367A5EC0}" type="slidenum">
              <a:rPr lang="id-ID" altLang="en-US"/>
              <a:pPr/>
              <a:t>‹#›</a:t>
            </a:fld>
            <a:endParaRPr lang="id-ID" altLang="en-US"/>
          </a:p>
        </p:txBody>
      </p:sp>
    </p:spTree>
    <p:extLst>
      <p:ext uri="{BB962C8B-B14F-4D97-AF65-F5344CB8AC3E}">
        <p14:creationId xmlns:p14="http://schemas.microsoft.com/office/powerpoint/2010/main" val="637120692"/>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lvl1pPr defTabSz="914400" fontAlgn="auto">
              <a:spcBef>
                <a:spcPts val="0"/>
              </a:spcBef>
              <a:spcAft>
                <a:spcPts val="0"/>
              </a:spcAft>
              <a:defRPr smtClean="0">
                <a:solidFill>
                  <a:prstClr val="black">
                    <a:tint val="75000"/>
                  </a:prstClr>
                </a:solidFill>
                <a:cs typeface="+mn-cs"/>
              </a:defRPr>
            </a:lvl1pPr>
          </a:lstStyle>
          <a:p>
            <a:pPr>
              <a:defRPr/>
            </a:pPr>
            <a:fld id="{46C2017F-C6F8-4467-B573-706ECBCA77EF}" type="datetimeFigureOut">
              <a:rPr lang="id-ID"/>
              <a:pPr>
                <a:defRPr/>
              </a:pPr>
              <a:t>22/05/2017</a:t>
            </a:fld>
            <a:endParaRPr lang="id-ID"/>
          </a:p>
        </p:txBody>
      </p:sp>
      <p:sp>
        <p:nvSpPr>
          <p:cNvPr id="3" name="Footer Placeholder 2"/>
          <p:cNvSpPr>
            <a:spLocks noGrp="1"/>
          </p:cNvSpPr>
          <p:nvPr>
            <p:ph type="ftr" sz="quarter" idx="11"/>
          </p:nvPr>
        </p:nvSpPr>
        <p:spPr/>
        <p:txBody>
          <a:bodyPr rtlCol="0"/>
          <a:lstStyle>
            <a:lvl1pPr defTabSz="914400" fontAlgn="auto">
              <a:spcBef>
                <a:spcPts val="0"/>
              </a:spcBef>
              <a:spcAft>
                <a:spcPts val="0"/>
              </a:spcAft>
              <a:defRPr>
                <a:solidFill>
                  <a:prstClr val="black">
                    <a:tint val="75000"/>
                  </a:prstClr>
                </a:solidFill>
                <a:cs typeface="+mn-cs"/>
              </a:defRPr>
            </a:lvl1pPr>
          </a:lstStyle>
          <a:p>
            <a:pPr>
              <a:defRPr/>
            </a:pPr>
            <a:endParaRPr lang="id-ID"/>
          </a:p>
        </p:txBody>
      </p:sp>
      <p:sp>
        <p:nvSpPr>
          <p:cNvPr id="4" name="Slide Number Placeholder 3"/>
          <p:cNvSpPr>
            <a:spLocks noGrp="1"/>
          </p:cNvSpPr>
          <p:nvPr>
            <p:ph type="sldNum" sz="quarter" idx="12"/>
          </p:nvPr>
        </p:nvSpPr>
        <p:spPr/>
        <p:txBody>
          <a:bodyPr/>
          <a:lstStyle>
            <a:lvl1pPr defTabSz="914400">
              <a:defRPr/>
            </a:lvl1pPr>
          </a:lstStyle>
          <a:p>
            <a:fld id="{F339B214-BEAB-473C-9A7D-CCAE4B53208E}" type="slidenum">
              <a:rPr lang="id-ID" altLang="en-US"/>
              <a:pPr/>
              <a:t>‹#›</a:t>
            </a:fld>
            <a:endParaRPr lang="id-ID" altLang="en-US"/>
          </a:p>
        </p:txBody>
      </p:sp>
    </p:spTree>
    <p:extLst>
      <p:ext uri="{BB962C8B-B14F-4D97-AF65-F5344CB8AC3E}">
        <p14:creationId xmlns:p14="http://schemas.microsoft.com/office/powerpoint/2010/main" val="693145314"/>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2" y="457217"/>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4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92" y="2057400"/>
            <a:ext cx="3932237" cy="3811588"/>
          </a:xfrm>
        </p:spPr>
        <p:txBody>
          <a:bodyPr/>
          <a:lstStyle>
            <a:lvl1pPr marL="0" indent="0">
              <a:buNone/>
              <a:defRPr sz="1600"/>
            </a:lvl1pPr>
            <a:lvl2pPr marL="456375" indent="0">
              <a:buNone/>
              <a:defRPr sz="1400"/>
            </a:lvl2pPr>
            <a:lvl3pPr marL="912753" indent="0">
              <a:buNone/>
              <a:defRPr sz="1200"/>
            </a:lvl3pPr>
            <a:lvl4pPr marL="1369127" indent="0">
              <a:buNone/>
              <a:defRPr sz="1000"/>
            </a:lvl4pPr>
            <a:lvl5pPr marL="1825500" indent="0">
              <a:buNone/>
              <a:defRPr sz="1000"/>
            </a:lvl5pPr>
            <a:lvl6pPr marL="2281872" indent="0">
              <a:buNone/>
              <a:defRPr sz="1000"/>
            </a:lvl6pPr>
            <a:lvl7pPr marL="2738250" indent="0">
              <a:buNone/>
              <a:defRPr sz="1000"/>
            </a:lvl7pPr>
            <a:lvl8pPr marL="3194621" indent="0">
              <a:buNone/>
              <a:defRPr sz="1000"/>
            </a:lvl8pPr>
            <a:lvl9pPr marL="36510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rtlCol="0"/>
          <a:lstStyle>
            <a:lvl1pPr defTabSz="914400" fontAlgn="auto">
              <a:spcBef>
                <a:spcPts val="0"/>
              </a:spcBef>
              <a:spcAft>
                <a:spcPts val="0"/>
              </a:spcAft>
              <a:defRPr smtClean="0">
                <a:solidFill>
                  <a:prstClr val="black">
                    <a:tint val="75000"/>
                  </a:prstClr>
                </a:solidFill>
                <a:cs typeface="+mn-cs"/>
              </a:defRPr>
            </a:lvl1pPr>
          </a:lstStyle>
          <a:p>
            <a:pPr>
              <a:defRPr/>
            </a:pPr>
            <a:fld id="{D856C9B0-3183-4B89-B7D4-3BCA8465995A}" type="datetimeFigureOut">
              <a:rPr lang="id-ID"/>
              <a:pPr>
                <a:defRPr/>
              </a:pPr>
              <a:t>22/05/2017</a:t>
            </a:fld>
            <a:endParaRPr lang="id-ID"/>
          </a:p>
        </p:txBody>
      </p:sp>
      <p:sp>
        <p:nvSpPr>
          <p:cNvPr id="6" name="Footer Placeholder 5"/>
          <p:cNvSpPr>
            <a:spLocks noGrp="1"/>
          </p:cNvSpPr>
          <p:nvPr>
            <p:ph type="ftr" sz="quarter" idx="11"/>
          </p:nvPr>
        </p:nvSpPr>
        <p:spPr/>
        <p:txBody>
          <a:bodyPr rtlCol="0"/>
          <a:lstStyle>
            <a:lvl1pPr defTabSz="914400" fontAlgn="auto">
              <a:spcBef>
                <a:spcPts val="0"/>
              </a:spcBef>
              <a:spcAft>
                <a:spcPts val="0"/>
              </a:spcAft>
              <a:defRPr>
                <a:solidFill>
                  <a:prstClr val="black">
                    <a:tint val="75000"/>
                  </a:prstClr>
                </a:solidFill>
                <a:cs typeface="+mn-cs"/>
              </a:defRPr>
            </a:lvl1pPr>
          </a:lstStyle>
          <a:p>
            <a:pPr>
              <a:defRPr/>
            </a:pPr>
            <a:endParaRPr lang="id-ID"/>
          </a:p>
        </p:txBody>
      </p:sp>
      <p:sp>
        <p:nvSpPr>
          <p:cNvPr id="7" name="Slide Number Placeholder 6"/>
          <p:cNvSpPr>
            <a:spLocks noGrp="1"/>
          </p:cNvSpPr>
          <p:nvPr>
            <p:ph type="sldNum" sz="quarter" idx="12"/>
          </p:nvPr>
        </p:nvSpPr>
        <p:spPr/>
        <p:txBody>
          <a:bodyPr/>
          <a:lstStyle>
            <a:lvl1pPr defTabSz="914400">
              <a:defRPr/>
            </a:lvl1pPr>
          </a:lstStyle>
          <a:p>
            <a:fld id="{56A3874C-EA57-48BA-913D-52A546342F34}" type="slidenum">
              <a:rPr lang="id-ID" altLang="en-US"/>
              <a:pPr/>
              <a:t>‹#›</a:t>
            </a:fld>
            <a:endParaRPr lang="id-ID" altLang="en-US"/>
          </a:p>
        </p:txBody>
      </p:sp>
    </p:spTree>
    <p:extLst>
      <p:ext uri="{BB962C8B-B14F-4D97-AF65-F5344CB8AC3E}">
        <p14:creationId xmlns:p14="http://schemas.microsoft.com/office/powerpoint/2010/main" val="4079446905"/>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2" y="457217"/>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46"/>
            <a:ext cx="6172200" cy="4873625"/>
          </a:xfrm>
        </p:spPr>
        <p:txBody>
          <a:bodyPr rtlCol="0">
            <a:normAutofit/>
          </a:bodyPr>
          <a:lstStyle>
            <a:lvl1pPr marL="0" indent="0">
              <a:buNone/>
              <a:defRPr sz="3200"/>
            </a:lvl1pPr>
            <a:lvl2pPr marL="456375" indent="0">
              <a:buNone/>
              <a:defRPr sz="2800"/>
            </a:lvl2pPr>
            <a:lvl3pPr marL="912753" indent="0">
              <a:buNone/>
              <a:defRPr sz="2400"/>
            </a:lvl3pPr>
            <a:lvl4pPr marL="1369127" indent="0">
              <a:buNone/>
              <a:defRPr sz="2000"/>
            </a:lvl4pPr>
            <a:lvl5pPr marL="1825500" indent="0">
              <a:buNone/>
              <a:defRPr sz="2000"/>
            </a:lvl5pPr>
            <a:lvl6pPr marL="2281872" indent="0">
              <a:buNone/>
              <a:defRPr sz="2000"/>
            </a:lvl6pPr>
            <a:lvl7pPr marL="2738250" indent="0">
              <a:buNone/>
              <a:defRPr sz="2000"/>
            </a:lvl7pPr>
            <a:lvl8pPr marL="3194621" indent="0">
              <a:buNone/>
              <a:defRPr sz="2000"/>
            </a:lvl8pPr>
            <a:lvl9pPr marL="36510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9792" y="2057400"/>
            <a:ext cx="3932237" cy="3811588"/>
          </a:xfrm>
        </p:spPr>
        <p:txBody>
          <a:bodyPr/>
          <a:lstStyle>
            <a:lvl1pPr marL="0" indent="0">
              <a:buNone/>
              <a:defRPr sz="1600"/>
            </a:lvl1pPr>
            <a:lvl2pPr marL="456375" indent="0">
              <a:buNone/>
              <a:defRPr sz="1400"/>
            </a:lvl2pPr>
            <a:lvl3pPr marL="912753" indent="0">
              <a:buNone/>
              <a:defRPr sz="1200"/>
            </a:lvl3pPr>
            <a:lvl4pPr marL="1369127" indent="0">
              <a:buNone/>
              <a:defRPr sz="1000"/>
            </a:lvl4pPr>
            <a:lvl5pPr marL="1825500" indent="0">
              <a:buNone/>
              <a:defRPr sz="1000"/>
            </a:lvl5pPr>
            <a:lvl6pPr marL="2281872" indent="0">
              <a:buNone/>
              <a:defRPr sz="1000"/>
            </a:lvl6pPr>
            <a:lvl7pPr marL="2738250" indent="0">
              <a:buNone/>
              <a:defRPr sz="1000"/>
            </a:lvl7pPr>
            <a:lvl8pPr marL="3194621" indent="0">
              <a:buNone/>
              <a:defRPr sz="1000"/>
            </a:lvl8pPr>
            <a:lvl9pPr marL="36510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rtlCol="0"/>
          <a:lstStyle>
            <a:lvl1pPr defTabSz="914400" fontAlgn="auto">
              <a:spcBef>
                <a:spcPts val="0"/>
              </a:spcBef>
              <a:spcAft>
                <a:spcPts val="0"/>
              </a:spcAft>
              <a:defRPr smtClean="0">
                <a:solidFill>
                  <a:prstClr val="black">
                    <a:tint val="75000"/>
                  </a:prstClr>
                </a:solidFill>
                <a:cs typeface="+mn-cs"/>
              </a:defRPr>
            </a:lvl1pPr>
          </a:lstStyle>
          <a:p>
            <a:pPr>
              <a:defRPr/>
            </a:pPr>
            <a:fld id="{42DF06A8-D974-4E0F-B995-F47F741974DA}" type="datetimeFigureOut">
              <a:rPr lang="id-ID"/>
              <a:pPr>
                <a:defRPr/>
              </a:pPr>
              <a:t>22/05/2017</a:t>
            </a:fld>
            <a:endParaRPr lang="id-ID"/>
          </a:p>
        </p:txBody>
      </p:sp>
      <p:sp>
        <p:nvSpPr>
          <p:cNvPr id="6" name="Footer Placeholder 5"/>
          <p:cNvSpPr>
            <a:spLocks noGrp="1"/>
          </p:cNvSpPr>
          <p:nvPr>
            <p:ph type="ftr" sz="quarter" idx="11"/>
          </p:nvPr>
        </p:nvSpPr>
        <p:spPr/>
        <p:txBody>
          <a:bodyPr rtlCol="0"/>
          <a:lstStyle>
            <a:lvl1pPr defTabSz="914400" fontAlgn="auto">
              <a:spcBef>
                <a:spcPts val="0"/>
              </a:spcBef>
              <a:spcAft>
                <a:spcPts val="0"/>
              </a:spcAft>
              <a:defRPr>
                <a:solidFill>
                  <a:prstClr val="black">
                    <a:tint val="75000"/>
                  </a:prstClr>
                </a:solidFill>
                <a:cs typeface="+mn-cs"/>
              </a:defRPr>
            </a:lvl1pPr>
          </a:lstStyle>
          <a:p>
            <a:pPr>
              <a:defRPr/>
            </a:pPr>
            <a:endParaRPr lang="id-ID"/>
          </a:p>
        </p:txBody>
      </p:sp>
      <p:sp>
        <p:nvSpPr>
          <p:cNvPr id="7" name="Slide Number Placeholder 6"/>
          <p:cNvSpPr>
            <a:spLocks noGrp="1"/>
          </p:cNvSpPr>
          <p:nvPr>
            <p:ph type="sldNum" sz="quarter" idx="12"/>
          </p:nvPr>
        </p:nvSpPr>
        <p:spPr/>
        <p:txBody>
          <a:bodyPr/>
          <a:lstStyle>
            <a:lvl1pPr defTabSz="914400">
              <a:defRPr/>
            </a:lvl1pPr>
          </a:lstStyle>
          <a:p>
            <a:fld id="{24D45896-F824-4DE8-951E-55CC98E66DE0}" type="slidenum">
              <a:rPr lang="id-ID" altLang="en-US"/>
              <a:pPr/>
              <a:t>‹#›</a:t>
            </a:fld>
            <a:endParaRPr lang="id-ID" altLang="en-US"/>
          </a:p>
        </p:txBody>
      </p:sp>
    </p:spTree>
    <p:extLst>
      <p:ext uri="{BB962C8B-B14F-4D97-AF65-F5344CB8AC3E}">
        <p14:creationId xmlns:p14="http://schemas.microsoft.com/office/powerpoint/2010/main" val="3429355203"/>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rtlCol="0"/>
          <a:lstStyle>
            <a:lvl1pPr defTabSz="914400" fontAlgn="auto">
              <a:spcBef>
                <a:spcPts val="0"/>
              </a:spcBef>
              <a:spcAft>
                <a:spcPts val="0"/>
              </a:spcAft>
              <a:defRPr smtClean="0">
                <a:solidFill>
                  <a:prstClr val="black">
                    <a:tint val="75000"/>
                  </a:prstClr>
                </a:solidFill>
                <a:cs typeface="+mn-cs"/>
              </a:defRPr>
            </a:lvl1pPr>
          </a:lstStyle>
          <a:p>
            <a:pPr>
              <a:defRPr/>
            </a:pPr>
            <a:fld id="{15CDFF26-C564-45C5-9AC3-68C8A8516CE4}" type="datetimeFigureOut">
              <a:rPr lang="id-ID"/>
              <a:pPr>
                <a:defRPr/>
              </a:pPr>
              <a:t>22/05/2017</a:t>
            </a:fld>
            <a:endParaRPr lang="id-ID"/>
          </a:p>
        </p:txBody>
      </p:sp>
      <p:sp>
        <p:nvSpPr>
          <p:cNvPr id="5" name="Footer Placeholder 4"/>
          <p:cNvSpPr>
            <a:spLocks noGrp="1"/>
          </p:cNvSpPr>
          <p:nvPr>
            <p:ph type="ftr" sz="quarter" idx="11"/>
          </p:nvPr>
        </p:nvSpPr>
        <p:spPr/>
        <p:txBody>
          <a:bodyPr rtlCol="0"/>
          <a:lstStyle>
            <a:lvl1pPr defTabSz="914400" fontAlgn="auto">
              <a:spcBef>
                <a:spcPts val="0"/>
              </a:spcBef>
              <a:spcAft>
                <a:spcPts val="0"/>
              </a:spcAft>
              <a:defRPr>
                <a:solidFill>
                  <a:prstClr val="black">
                    <a:tint val="75000"/>
                  </a:prstClr>
                </a:solidFill>
                <a:cs typeface="+mn-cs"/>
              </a:defRPr>
            </a:lvl1pPr>
          </a:lstStyle>
          <a:p>
            <a:pPr>
              <a:defRPr/>
            </a:pPr>
            <a:endParaRPr lang="id-ID"/>
          </a:p>
        </p:txBody>
      </p:sp>
      <p:sp>
        <p:nvSpPr>
          <p:cNvPr id="6" name="Slide Number Placeholder 5"/>
          <p:cNvSpPr>
            <a:spLocks noGrp="1"/>
          </p:cNvSpPr>
          <p:nvPr>
            <p:ph type="sldNum" sz="quarter" idx="12"/>
          </p:nvPr>
        </p:nvSpPr>
        <p:spPr/>
        <p:txBody>
          <a:bodyPr/>
          <a:lstStyle>
            <a:lvl1pPr defTabSz="914400">
              <a:defRPr/>
            </a:lvl1pPr>
          </a:lstStyle>
          <a:p>
            <a:fld id="{CC02FCE3-9036-47AC-8211-A00C41F6B0FE}" type="slidenum">
              <a:rPr lang="id-ID" altLang="en-US"/>
              <a:pPr/>
              <a:t>‹#›</a:t>
            </a:fld>
            <a:endParaRPr lang="id-ID" altLang="en-US"/>
          </a:p>
        </p:txBody>
      </p:sp>
    </p:spTree>
    <p:extLst>
      <p:ext uri="{BB962C8B-B14F-4D97-AF65-F5344CB8AC3E}">
        <p14:creationId xmlns:p14="http://schemas.microsoft.com/office/powerpoint/2010/main" val="3184675539"/>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11"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14"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rtlCol="0"/>
          <a:lstStyle>
            <a:lvl1pPr defTabSz="914400" fontAlgn="auto">
              <a:spcBef>
                <a:spcPts val="0"/>
              </a:spcBef>
              <a:spcAft>
                <a:spcPts val="0"/>
              </a:spcAft>
              <a:defRPr smtClean="0">
                <a:solidFill>
                  <a:prstClr val="black">
                    <a:tint val="75000"/>
                  </a:prstClr>
                </a:solidFill>
                <a:cs typeface="+mn-cs"/>
              </a:defRPr>
            </a:lvl1pPr>
          </a:lstStyle>
          <a:p>
            <a:pPr>
              <a:defRPr/>
            </a:pPr>
            <a:fld id="{EF55031C-A8E7-462D-8578-D0539249A4EE}" type="datetimeFigureOut">
              <a:rPr lang="id-ID"/>
              <a:pPr>
                <a:defRPr/>
              </a:pPr>
              <a:t>22/05/2017</a:t>
            </a:fld>
            <a:endParaRPr lang="id-ID"/>
          </a:p>
        </p:txBody>
      </p:sp>
      <p:sp>
        <p:nvSpPr>
          <p:cNvPr id="5" name="Footer Placeholder 4"/>
          <p:cNvSpPr>
            <a:spLocks noGrp="1"/>
          </p:cNvSpPr>
          <p:nvPr>
            <p:ph type="ftr" sz="quarter" idx="11"/>
          </p:nvPr>
        </p:nvSpPr>
        <p:spPr/>
        <p:txBody>
          <a:bodyPr rtlCol="0"/>
          <a:lstStyle>
            <a:lvl1pPr defTabSz="914400" fontAlgn="auto">
              <a:spcBef>
                <a:spcPts val="0"/>
              </a:spcBef>
              <a:spcAft>
                <a:spcPts val="0"/>
              </a:spcAft>
              <a:defRPr>
                <a:solidFill>
                  <a:prstClr val="black">
                    <a:tint val="75000"/>
                  </a:prstClr>
                </a:solidFill>
                <a:cs typeface="+mn-cs"/>
              </a:defRPr>
            </a:lvl1pPr>
          </a:lstStyle>
          <a:p>
            <a:pPr>
              <a:defRPr/>
            </a:pPr>
            <a:endParaRPr lang="id-ID"/>
          </a:p>
        </p:txBody>
      </p:sp>
      <p:sp>
        <p:nvSpPr>
          <p:cNvPr id="6" name="Slide Number Placeholder 5"/>
          <p:cNvSpPr>
            <a:spLocks noGrp="1"/>
          </p:cNvSpPr>
          <p:nvPr>
            <p:ph type="sldNum" sz="quarter" idx="12"/>
          </p:nvPr>
        </p:nvSpPr>
        <p:spPr/>
        <p:txBody>
          <a:bodyPr/>
          <a:lstStyle>
            <a:lvl1pPr defTabSz="914400">
              <a:defRPr/>
            </a:lvl1pPr>
          </a:lstStyle>
          <a:p>
            <a:fld id="{DC2BB3A7-6938-44EE-9C9F-EBC460BC4E14}" type="slidenum">
              <a:rPr lang="id-ID" altLang="en-US"/>
              <a:pPr/>
              <a:t>‹#›</a:t>
            </a:fld>
            <a:endParaRPr lang="id-ID" altLang="en-US"/>
          </a:p>
        </p:txBody>
      </p:sp>
    </p:spTree>
    <p:extLst>
      <p:ext uri="{BB962C8B-B14F-4D97-AF65-F5344CB8AC3E}">
        <p14:creationId xmlns:p14="http://schemas.microsoft.com/office/powerpoint/2010/main" val="775419926"/>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2753" eaLnBrk="1" fontAlgn="auto" hangingPunct="1">
              <a:spcBef>
                <a:spcPts val="0"/>
              </a:spcBef>
              <a:spcAft>
                <a:spcPts val="0"/>
              </a:spcAft>
              <a:defRPr/>
            </a:pPr>
            <a:endParaRPr lang="en-US" sz="1350" dirty="0">
              <a:solidFill>
                <a:prstClr val="white"/>
              </a:solidFill>
            </a:endParaRPr>
          </a:p>
        </p:txBody>
      </p:sp>
      <p:pic>
        <p:nvPicPr>
          <p:cNvPr id="5" name="Picture 9" descr="E:\Yanuar\Dropbox\Kerjaan\ppt_template_bappenas_newLogo\logo_Bappenas2-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0"/>
            <a:ext cx="12573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E:\Yanuar\Dropbox\Kerjaan\ppt_template_bappenas_newLogo\gradient-01.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19163"/>
            <a:ext cx="12192000"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438400" y="71414"/>
            <a:ext cx="9144000" cy="842946"/>
          </a:xfrm>
        </p:spPr>
        <p:txBody>
          <a:bodyPr>
            <a:normAutofit/>
          </a:bodyPr>
          <a:lstStyle>
            <a:lvl1pPr>
              <a:defRPr sz="3000">
                <a:latin typeface="Cambria" pitchFamily="18" charset="0"/>
              </a:defRPr>
            </a:lvl1pPr>
          </a:lstStyle>
          <a:p>
            <a:r>
              <a:rPr lang="en-US" dirty="0" smtClean="0"/>
              <a:t>Click to edit Master title style</a:t>
            </a:r>
            <a:endParaRPr lang="en-US" dirty="0"/>
          </a:p>
        </p:txBody>
      </p:sp>
      <p:sp>
        <p:nvSpPr>
          <p:cNvPr id="9" name="Content Placeholder 2"/>
          <p:cNvSpPr>
            <a:spLocks noGrp="1"/>
          </p:cNvSpPr>
          <p:nvPr>
            <p:ph idx="1"/>
          </p:nvPr>
        </p:nvSpPr>
        <p:spPr>
          <a:xfrm>
            <a:off x="571461" y="1071552"/>
            <a:ext cx="10972800" cy="4525963"/>
          </a:xfrm>
        </p:spPr>
        <p:txBody>
          <a:bodyPr/>
          <a:lstStyle>
            <a:lvl1pPr>
              <a:defRPr>
                <a:latin typeface="Cambria" pitchFamily="18" charset="0"/>
              </a:defRPr>
            </a:lvl1pPr>
            <a:lvl2pPr>
              <a:defRPr>
                <a:latin typeface="Cambria" pitchFamily="18" charset="0"/>
              </a:defRPr>
            </a:lvl2pPr>
            <a:lvl3pPr>
              <a:defRPr>
                <a:latin typeface="Cambria" pitchFamily="18" charset="0"/>
              </a:defRPr>
            </a:lvl3pPr>
            <a:lvl4pPr>
              <a:defRPr>
                <a:latin typeface="Cambria" pitchFamily="18" charset="0"/>
              </a:defRPr>
            </a:lvl4pPr>
            <a:lvl5pPr>
              <a:defRPr>
                <a:latin typeface="Cambria"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2"/>
          <p:cNvSpPr>
            <a:spLocks noGrp="1"/>
          </p:cNvSpPr>
          <p:nvPr>
            <p:ph type="dt" sz="half" idx="10"/>
          </p:nvPr>
        </p:nvSpPr>
        <p:spPr/>
        <p:txBody>
          <a:bodyPr/>
          <a:lstStyle>
            <a:lvl1pPr defTabSz="914400">
              <a:defRPr/>
            </a:lvl1pPr>
          </a:lstStyle>
          <a:p>
            <a:pPr>
              <a:defRPr/>
            </a:pPr>
            <a:fld id="{434B2F01-2622-4EF5-AD7E-545378ACE4F1}" type="datetime1">
              <a:rPr lang="en-US" altLang="en-US"/>
              <a:pPr>
                <a:defRPr/>
              </a:pPr>
              <a:t>5/22/2017</a:t>
            </a:fld>
            <a:endParaRPr lang="en-US" altLang="en-US"/>
          </a:p>
        </p:txBody>
      </p:sp>
      <p:sp>
        <p:nvSpPr>
          <p:cNvPr id="8" name="Footer Placeholder 3"/>
          <p:cNvSpPr>
            <a:spLocks noGrp="1"/>
          </p:cNvSpPr>
          <p:nvPr>
            <p:ph type="ftr" sz="quarter" idx="11"/>
          </p:nvPr>
        </p:nvSpPr>
        <p:spPr/>
        <p:txBody>
          <a:bodyPr/>
          <a:lstStyle>
            <a:lvl1pPr defTabSz="914400">
              <a:defRPr/>
            </a:lvl1pPr>
          </a:lstStyle>
          <a:p>
            <a:pPr>
              <a:defRPr/>
            </a:pPr>
            <a:endParaRPr lang="en-US"/>
          </a:p>
        </p:txBody>
      </p:sp>
      <p:sp>
        <p:nvSpPr>
          <p:cNvPr id="10" name="Slide Number Placeholder 4"/>
          <p:cNvSpPr>
            <a:spLocks noGrp="1"/>
          </p:cNvSpPr>
          <p:nvPr>
            <p:ph type="sldNum" sz="quarter" idx="12"/>
          </p:nvPr>
        </p:nvSpPr>
        <p:spPr>
          <a:xfrm>
            <a:off x="9347200" y="6492875"/>
            <a:ext cx="2844800" cy="365125"/>
          </a:xfrm>
        </p:spPr>
        <p:txBody>
          <a:bodyPr/>
          <a:lstStyle>
            <a:lvl1pPr defTabSz="914400">
              <a:defRPr/>
            </a:lvl1pPr>
          </a:lstStyle>
          <a:p>
            <a:fld id="{12F44EA9-EC66-4FF3-A5AB-A1115968E92E}" type="slidenum">
              <a:rPr lang="en-US" altLang="en-US"/>
              <a:pPr/>
              <a:t>‹#›</a:t>
            </a:fld>
            <a:endParaRPr lang="en-US" altLang="en-US"/>
          </a:p>
        </p:txBody>
      </p:sp>
    </p:spTree>
    <p:extLst>
      <p:ext uri="{BB962C8B-B14F-4D97-AF65-F5344CB8AC3E}">
        <p14:creationId xmlns:p14="http://schemas.microsoft.com/office/powerpoint/2010/main" val="179274486"/>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3"/>
          <p:cNvSpPr>
            <a:spLocks noGrp="1"/>
          </p:cNvSpPr>
          <p:nvPr>
            <p:ph type="dt" sz="half" idx="10"/>
          </p:nvPr>
        </p:nvSpPr>
        <p:spPr/>
        <p:txBody>
          <a:bodyPr/>
          <a:lstStyle>
            <a:lvl1pPr>
              <a:defRPr>
                <a:latin typeface="Calibri" pitchFamily="34" charset="0"/>
                <a:ea typeface="+mn-ea"/>
                <a:cs typeface="Arial" pitchFamily="34" charset="0"/>
              </a:defRPr>
            </a:lvl1pPr>
          </a:lstStyle>
          <a:p>
            <a:pPr>
              <a:defRPr/>
            </a:pPr>
            <a:fld id="{511CE560-D2BC-4618-91C9-F11CCEF5349D}" type="datetime1">
              <a:rPr lang="en-US"/>
              <a:pPr>
                <a:defRPr/>
              </a:pPr>
              <a:t>5/22/2017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atin typeface="Calibri" pitchFamily="34" charset="0"/>
              </a:defRPr>
            </a:lvl1pPr>
          </a:lstStyle>
          <a:p>
            <a:fld id="{97290F4D-EFF3-4820-994D-9901DFDE7337}" type="slidenum">
              <a:rPr lang="en-US" altLang="en-US"/>
              <a:pPr/>
              <a:t>‹#›</a:t>
            </a:fld>
            <a:endParaRPr lang="en-US" altLang="en-US"/>
          </a:p>
        </p:txBody>
      </p:sp>
    </p:spTree>
    <p:extLst>
      <p:ext uri="{BB962C8B-B14F-4D97-AF65-F5344CB8AC3E}">
        <p14:creationId xmlns:p14="http://schemas.microsoft.com/office/powerpoint/2010/main" val="423334490"/>
      </p:ext>
    </p:extLst>
  </p:cSld>
  <p:clrMapOvr>
    <a:masterClrMapping/>
  </p:clrMapOvr>
  <p:transition>
    <p:wipe dir="d"/>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t="6862" b="7648"/>
          <a:stretch>
            <a:fillRect/>
          </a:stretch>
        </p:blipFill>
        <p:spPr bwMode="auto">
          <a:xfrm>
            <a:off x="0" y="431800"/>
            <a:ext cx="12192000" cy="130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p:cNvPicPr>
            <a:picLocks noChangeAspect="1" noChangeArrowheads="1"/>
          </p:cNvPicPr>
          <p:nvPr/>
        </p:nvPicPr>
        <p:blipFill>
          <a:blip r:embed="rId3" cstate="print">
            <a:clrChange>
              <a:clrFrom>
                <a:srgbClr val="FFFFFF"/>
              </a:clrFrom>
              <a:clrTo>
                <a:srgbClr val="FFFFFF">
                  <a:alpha val="0"/>
                </a:srgbClr>
              </a:clrTo>
            </a:clrChange>
            <a:extLst/>
          </a:blip>
          <a:srcRect/>
          <a:stretch>
            <a:fillRect/>
          </a:stretch>
        </p:blipFill>
        <p:spPr bwMode="auto">
          <a:xfrm>
            <a:off x="10803125" y="32681"/>
            <a:ext cx="972715" cy="683940"/>
          </a:xfrm>
          <a:prstGeom prst="roundRect">
            <a:avLst>
              <a:gd name="adj" fmla="val 8594"/>
            </a:avLst>
          </a:prstGeom>
          <a:noFill/>
          <a:ln>
            <a:noFill/>
          </a:ln>
          <a:effectLst/>
          <a:extLst/>
        </p:spPr>
      </p:pic>
      <p:grpSp>
        <p:nvGrpSpPr>
          <p:cNvPr id="6" name="Group 7"/>
          <p:cNvGrpSpPr>
            <a:grpSpLocks/>
          </p:cNvGrpSpPr>
          <p:nvPr/>
        </p:nvGrpSpPr>
        <p:grpSpPr bwMode="auto">
          <a:xfrm>
            <a:off x="152400" y="5981700"/>
            <a:ext cx="11968163" cy="90488"/>
            <a:chOff x="114248" y="5753089"/>
            <a:chExt cx="8975370" cy="90182"/>
          </a:xfrm>
        </p:grpSpPr>
        <p:grpSp>
          <p:nvGrpSpPr>
            <p:cNvPr id="7" name="Group 9"/>
            <p:cNvGrpSpPr>
              <a:grpSpLocks/>
            </p:cNvGrpSpPr>
            <p:nvPr userDrawn="1"/>
          </p:nvGrpSpPr>
          <p:grpSpPr bwMode="auto">
            <a:xfrm>
              <a:off x="114248" y="5753089"/>
              <a:ext cx="825467" cy="82271"/>
              <a:chOff x="8222277" y="5738796"/>
              <a:chExt cx="825467" cy="82271"/>
            </a:xfrm>
          </p:grpSpPr>
          <p:sp>
            <p:nvSpPr>
              <p:cNvPr id="9" name="Rectangle 8"/>
              <p:cNvSpPr/>
              <p:nvPr userDrawn="1"/>
            </p:nvSpPr>
            <p:spPr>
              <a:xfrm>
                <a:off x="8222277" y="5738796"/>
                <a:ext cx="215485" cy="72778"/>
              </a:xfrm>
              <a:prstGeom prst="rect">
                <a:avLst/>
              </a:prstGeom>
              <a:solidFill>
                <a:srgbClr val="CC0000"/>
              </a:solidFill>
            </p:spPr>
            <p:style>
              <a:lnRef idx="0">
                <a:schemeClr val="accent2"/>
              </a:lnRef>
              <a:fillRef idx="3">
                <a:schemeClr val="accent2"/>
              </a:fillRef>
              <a:effectRef idx="3">
                <a:schemeClr val="accent2"/>
              </a:effectRef>
              <a:fontRef idx="minor">
                <a:schemeClr val="lt1"/>
              </a:fontRef>
            </p:style>
            <p:txBody>
              <a:bodyPr anchor="ctr"/>
              <a:lstStyle/>
              <a:p>
                <a:pPr algn="ctr" defTabSz="456835" eaLnBrk="1" fontAlgn="auto" hangingPunct="1">
                  <a:spcBef>
                    <a:spcPts val="0"/>
                  </a:spcBef>
                  <a:spcAft>
                    <a:spcPts val="0"/>
                  </a:spcAft>
                  <a:defRPr/>
                </a:pPr>
                <a:endParaRPr lang="id-ID">
                  <a:solidFill>
                    <a:prstClr val="white"/>
                  </a:solidFill>
                </a:endParaRPr>
              </a:p>
            </p:txBody>
          </p:sp>
          <p:sp>
            <p:nvSpPr>
              <p:cNvPr id="10" name="Rectangle 9"/>
              <p:cNvSpPr/>
              <p:nvPr userDrawn="1"/>
            </p:nvSpPr>
            <p:spPr>
              <a:xfrm>
                <a:off x="8531814" y="5743543"/>
                <a:ext cx="215485" cy="72778"/>
              </a:xfrm>
              <a:prstGeom prst="rect">
                <a:avLst/>
              </a:prstGeom>
              <a:solidFill>
                <a:srgbClr val="CC0000"/>
              </a:solidFill>
            </p:spPr>
            <p:style>
              <a:lnRef idx="0">
                <a:schemeClr val="accent2"/>
              </a:lnRef>
              <a:fillRef idx="3">
                <a:schemeClr val="accent2"/>
              </a:fillRef>
              <a:effectRef idx="3">
                <a:schemeClr val="accent2"/>
              </a:effectRef>
              <a:fontRef idx="minor">
                <a:schemeClr val="lt1"/>
              </a:fontRef>
            </p:style>
            <p:txBody>
              <a:bodyPr anchor="ctr"/>
              <a:lstStyle/>
              <a:p>
                <a:pPr algn="ctr" defTabSz="456835" eaLnBrk="1" fontAlgn="auto" hangingPunct="1">
                  <a:spcBef>
                    <a:spcPts val="0"/>
                  </a:spcBef>
                  <a:spcAft>
                    <a:spcPts val="0"/>
                  </a:spcAft>
                  <a:defRPr/>
                </a:pPr>
                <a:endParaRPr lang="id-ID">
                  <a:solidFill>
                    <a:prstClr val="white"/>
                  </a:solidFill>
                </a:endParaRPr>
              </a:p>
            </p:txBody>
          </p:sp>
          <p:sp>
            <p:nvSpPr>
              <p:cNvPr id="11" name="Rectangle 10"/>
              <p:cNvSpPr/>
              <p:nvPr userDrawn="1"/>
            </p:nvSpPr>
            <p:spPr>
              <a:xfrm>
                <a:off x="8831826" y="5748289"/>
                <a:ext cx="215485" cy="72778"/>
              </a:xfrm>
              <a:prstGeom prst="rect">
                <a:avLst/>
              </a:prstGeom>
              <a:solidFill>
                <a:srgbClr val="CC0000"/>
              </a:solidFill>
            </p:spPr>
            <p:style>
              <a:lnRef idx="0">
                <a:schemeClr val="accent2"/>
              </a:lnRef>
              <a:fillRef idx="3">
                <a:schemeClr val="accent2"/>
              </a:fillRef>
              <a:effectRef idx="3">
                <a:schemeClr val="accent2"/>
              </a:effectRef>
              <a:fontRef idx="minor">
                <a:schemeClr val="lt1"/>
              </a:fontRef>
            </p:style>
            <p:txBody>
              <a:bodyPr anchor="ctr"/>
              <a:lstStyle/>
              <a:p>
                <a:pPr algn="ctr" defTabSz="456835" eaLnBrk="1" fontAlgn="auto" hangingPunct="1">
                  <a:spcBef>
                    <a:spcPts val="0"/>
                  </a:spcBef>
                  <a:spcAft>
                    <a:spcPts val="0"/>
                  </a:spcAft>
                  <a:defRPr/>
                </a:pPr>
                <a:endParaRPr lang="id-ID">
                  <a:solidFill>
                    <a:prstClr val="white"/>
                  </a:solidFill>
                </a:endParaRPr>
              </a:p>
            </p:txBody>
          </p:sp>
        </p:grpSp>
        <p:sp>
          <p:nvSpPr>
            <p:cNvPr id="8" name="Rectangle 7"/>
            <p:cNvSpPr/>
            <p:nvPr userDrawn="1"/>
          </p:nvSpPr>
          <p:spPr>
            <a:xfrm>
              <a:off x="1061906" y="5757836"/>
              <a:ext cx="8027712" cy="85435"/>
            </a:xfrm>
            <a:prstGeom prst="rect">
              <a:avLst/>
            </a:prstGeom>
            <a:solidFill>
              <a:srgbClr val="CC0000"/>
            </a:solidFill>
          </p:spPr>
          <p:style>
            <a:lnRef idx="0">
              <a:schemeClr val="accent2"/>
            </a:lnRef>
            <a:fillRef idx="3">
              <a:schemeClr val="accent2"/>
            </a:fillRef>
            <a:effectRef idx="3">
              <a:schemeClr val="accent2"/>
            </a:effectRef>
            <a:fontRef idx="minor">
              <a:schemeClr val="lt1"/>
            </a:fontRef>
          </p:style>
          <p:txBody>
            <a:bodyPr anchor="ctr"/>
            <a:lstStyle/>
            <a:p>
              <a:pPr algn="ctr" defTabSz="456835" eaLnBrk="1" fontAlgn="auto" hangingPunct="1">
                <a:spcBef>
                  <a:spcPts val="0"/>
                </a:spcBef>
                <a:spcAft>
                  <a:spcPts val="0"/>
                </a:spcAft>
                <a:defRPr/>
              </a:pPr>
              <a:endParaRPr lang="id-ID">
                <a:solidFill>
                  <a:prstClr val="white"/>
                </a:solidFill>
              </a:endParaRPr>
            </a:p>
          </p:txBody>
        </p:sp>
      </p:grpSp>
      <p:pic>
        <p:nvPicPr>
          <p:cNvPr id="12" name="Picture 11" descr="D:\BAPPENAS (Design)\BAPPENAS.WEB\garuda.png"/>
          <p:cNvPicPr>
            <a:picLocks noChangeAspect="1" noChangeArrowheads="1"/>
          </p:cNvPicPr>
          <p:nvPr/>
        </p:nvPicPr>
        <p:blipFill>
          <a:blip r:embed="rId4">
            <a:clrChange>
              <a:clrFrom>
                <a:srgbClr val="000000"/>
              </a:clrFrom>
              <a:clrTo>
                <a:srgbClr val="000000">
                  <a:alpha val="0"/>
                </a:srgbClr>
              </a:clrTo>
            </a:clrChange>
          </a:blip>
          <a:srcRect/>
          <a:stretch>
            <a:fillRect/>
          </a:stretch>
        </p:blipFill>
        <p:spPr bwMode="auto">
          <a:xfrm>
            <a:off x="423863" y="82550"/>
            <a:ext cx="795337" cy="627063"/>
          </a:xfrm>
          <a:prstGeom prst="rect">
            <a:avLst/>
          </a:prstGeom>
          <a:noFill/>
          <a:effectLst>
            <a:outerShdw blurRad="50800" dist="38100" dir="5400000" algn="t" rotWithShape="0">
              <a:prstClr val="black">
                <a:alpha val="40000"/>
              </a:prstClr>
            </a:outerShdw>
          </a:effectLst>
          <a:extLst/>
        </p:spPr>
      </p:pic>
      <p:sp>
        <p:nvSpPr>
          <p:cNvPr id="2" name="Title 1"/>
          <p:cNvSpPr>
            <a:spLocks noGrp="1"/>
          </p:cNvSpPr>
          <p:nvPr>
            <p:ph type="ctrTitle"/>
          </p:nvPr>
        </p:nvSpPr>
        <p:spPr>
          <a:xfrm>
            <a:off x="914400" y="2184698"/>
            <a:ext cx="103632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4609200"/>
            <a:ext cx="9144000" cy="956407"/>
          </a:xfrm>
        </p:spPr>
        <p:txBody>
          <a:bodyPr/>
          <a:lstStyle>
            <a:lvl1pPr marL="0" indent="0" algn="ctr">
              <a:buNone/>
              <a:defRPr sz="2400"/>
            </a:lvl1pPr>
            <a:lvl2pPr marL="456835" indent="0" algn="ctr">
              <a:buNone/>
              <a:defRPr sz="2000"/>
            </a:lvl2pPr>
            <a:lvl3pPr marL="913672" indent="0" algn="ctr">
              <a:buNone/>
              <a:defRPr sz="1800"/>
            </a:lvl3pPr>
            <a:lvl4pPr marL="1370506" indent="0" algn="ctr">
              <a:buNone/>
              <a:defRPr sz="1600"/>
            </a:lvl4pPr>
            <a:lvl5pPr marL="1827339" indent="0" algn="ctr">
              <a:buNone/>
              <a:defRPr sz="1600"/>
            </a:lvl5pPr>
            <a:lvl6pPr marL="2284170" indent="0" algn="ctr">
              <a:buNone/>
              <a:defRPr sz="1600"/>
            </a:lvl6pPr>
            <a:lvl7pPr marL="2741009" indent="0" algn="ctr">
              <a:buNone/>
              <a:defRPr sz="1600"/>
            </a:lvl7pPr>
            <a:lvl8pPr marL="3197840" indent="0" algn="ctr">
              <a:buNone/>
              <a:defRPr sz="1600"/>
            </a:lvl8pPr>
            <a:lvl9pPr marL="3654677" indent="0" algn="ctr">
              <a:buNone/>
              <a:defRPr sz="1600"/>
            </a:lvl9pPr>
          </a:lstStyle>
          <a:p>
            <a:r>
              <a:rPr lang="en-US" smtClean="0"/>
              <a:t>Click to edit Master subtitle style</a:t>
            </a:r>
            <a:endParaRPr lang="en-US" dirty="0"/>
          </a:p>
        </p:txBody>
      </p:sp>
      <p:sp>
        <p:nvSpPr>
          <p:cNvPr id="13" name="Date Placeholder 3"/>
          <p:cNvSpPr>
            <a:spLocks noGrp="1"/>
          </p:cNvSpPr>
          <p:nvPr>
            <p:ph type="dt" sz="half" idx="10"/>
          </p:nvPr>
        </p:nvSpPr>
        <p:spPr/>
        <p:txBody>
          <a:bodyPr rtlCol="0"/>
          <a:lstStyle>
            <a:lvl1pPr defTabSz="914400" fontAlgn="auto">
              <a:spcBef>
                <a:spcPts val="0"/>
              </a:spcBef>
              <a:spcAft>
                <a:spcPts val="0"/>
              </a:spcAft>
              <a:defRPr smtClean="0">
                <a:solidFill>
                  <a:prstClr val="black">
                    <a:tint val="75000"/>
                  </a:prstClr>
                </a:solidFill>
                <a:cs typeface="+mn-cs"/>
              </a:defRPr>
            </a:lvl1pPr>
          </a:lstStyle>
          <a:p>
            <a:pPr>
              <a:defRPr/>
            </a:pPr>
            <a:fld id="{D7163C3B-A522-43F1-9FE5-331066542A1A}" type="datetimeFigureOut">
              <a:rPr lang="id-ID"/>
              <a:pPr>
                <a:defRPr/>
              </a:pPr>
              <a:t>22/05/2017</a:t>
            </a:fld>
            <a:endParaRPr lang="id-ID"/>
          </a:p>
        </p:txBody>
      </p:sp>
      <p:sp>
        <p:nvSpPr>
          <p:cNvPr id="14" name="Footer Placeholder 4"/>
          <p:cNvSpPr>
            <a:spLocks noGrp="1"/>
          </p:cNvSpPr>
          <p:nvPr>
            <p:ph type="ftr" sz="quarter" idx="11"/>
          </p:nvPr>
        </p:nvSpPr>
        <p:spPr/>
        <p:txBody>
          <a:bodyPr rtlCol="0"/>
          <a:lstStyle>
            <a:lvl1pPr defTabSz="914400" fontAlgn="auto">
              <a:spcBef>
                <a:spcPts val="0"/>
              </a:spcBef>
              <a:spcAft>
                <a:spcPts val="0"/>
              </a:spcAft>
              <a:defRPr>
                <a:solidFill>
                  <a:prstClr val="black">
                    <a:tint val="75000"/>
                  </a:prstClr>
                </a:solidFill>
                <a:cs typeface="+mn-cs"/>
              </a:defRPr>
            </a:lvl1pPr>
          </a:lstStyle>
          <a:p>
            <a:pPr>
              <a:defRPr/>
            </a:pPr>
            <a:endParaRPr lang="id-ID"/>
          </a:p>
        </p:txBody>
      </p:sp>
      <p:sp>
        <p:nvSpPr>
          <p:cNvPr id="15" name="Slide Number Placeholder 5"/>
          <p:cNvSpPr>
            <a:spLocks noGrp="1"/>
          </p:cNvSpPr>
          <p:nvPr>
            <p:ph type="sldNum" sz="quarter" idx="12"/>
          </p:nvPr>
        </p:nvSpPr>
        <p:spPr>
          <a:xfrm>
            <a:off x="9296400" y="6396038"/>
            <a:ext cx="2743200" cy="365125"/>
          </a:xfrm>
        </p:spPr>
        <p:txBody>
          <a:bodyPr/>
          <a:lstStyle>
            <a:lvl1pPr defTabSz="914400">
              <a:defRPr/>
            </a:lvl1pPr>
          </a:lstStyle>
          <a:p>
            <a:fld id="{DBA5B9FB-3052-4EAE-8624-8A3617A01995}" type="slidenum">
              <a:rPr lang="id-ID" altLang="en-US"/>
              <a:pPr/>
              <a:t>‹#›</a:t>
            </a:fld>
            <a:endParaRPr lang="id-ID" altLang="en-US"/>
          </a:p>
        </p:txBody>
      </p:sp>
    </p:spTree>
    <p:extLst>
      <p:ext uri="{BB962C8B-B14F-4D97-AF65-F5344CB8AC3E}">
        <p14:creationId xmlns:p14="http://schemas.microsoft.com/office/powerpoint/2010/main" val="1235661245"/>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6371" y="275174"/>
            <a:ext cx="10299700" cy="804029"/>
          </a:xfrm>
        </p:spPr>
        <p:txBody>
          <a:bodyPr/>
          <a:lstStyle>
            <a:lvl1pPr algn="ct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rtlCol="0"/>
          <a:lstStyle>
            <a:lvl1pPr defTabSz="914400" fontAlgn="auto">
              <a:spcBef>
                <a:spcPts val="0"/>
              </a:spcBef>
              <a:spcAft>
                <a:spcPts val="0"/>
              </a:spcAft>
              <a:defRPr smtClean="0">
                <a:solidFill>
                  <a:prstClr val="black">
                    <a:tint val="75000"/>
                  </a:prstClr>
                </a:solidFill>
                <a:cs typeface="+mn-cs"/>
              </a:defRPr>
            </a:lvl1pPr>
          </a:lstStyle>
          <a:p>
            <a:pPr>
              <a:defRPr/>
            </a:pPr>
            <a:fld id="{206C1CF9-5C4B-4FAC-9AA3-E1DE3EF803F6}" type="datetimeFigureOut">
              <a:rPr lang="id-ID"/>
              <a:pPr>
                <a:defRPr/>
              </a:pPr>
              <a:t>22/05/2017</a:t>
            </a:fld>
            <a:endParaRPr lang="id-ID"/>
          </a:p>
        </p:txBody>
      </p:sp>
      <p:sp>
        <p:nvSpPr>
          <p:cNvPr id="5" name="Footer Placeholder 4"/>
          <p:cNvSpPr>
            <a:spLocks noGrp="1"/>
          </p:cNvSpPr>
          <p:nvPr>
            <p:ph type="ftr" sz="quarter" idx="11"/>
          </p:nvPr>
        </p:nvSpPr>
        <p:spPr/>
        <p:txBody>
          <a:bodyPr rtlCol="0"/>
          <a:lstStyle>
            <a:lvl1pPr defTabSz="914400" fontAlgn="auto">
              <a:spcBef>
                <a:spcPts val="0"/>
              </a:spcBef>
              <a:spcAft>
                <a:spcPts val="0"/>
              </a:spcAft>
              <a:defRPr>
                <a:solidFill>
                  <a:prstClr val="black">
                    <a:tint val="75000"/>
                  </a:prstClr>
                </a:solidFill>
                <a:cs typeface="+mn-cs"/>
              </a:defRPr>
            </a:lvl1pPr>
          </a:lstStyle>
          <a:p>
            <a:pPr>
              <a:defRPr/>
            </a:pPr>
            <a:endParaRPr lang="id-ID"/>
          </a:p>
        </p:txBody>
      </p:sp>
      <p:sp>
        <p:nvSpPr>
          <p:cNvPr id="6" name="Slide Number Placeholder 5"/>
          <p:cNvSpPr>
            <a:spLocks noGrp="1"/>
          </p:cNvSpPr>
          <p:nvPr>
            <p:ph type="sldNum" sz="quarter" idx="12"/>
          </p:nvPr>
        </p:nvSpPr>
        <p:spPr/>
        <p:txBody>
          <a:bodyPr/>
          <a:lstStyle>
            <a:lvl1pPr defTabSz="914400">
              <a:defRPr/>
            </a:lvl1pPr>
          </a:lstStyle>
          <a:p>
            <a:fld id="{91573455-8BA9-4BB6-8462-0BC2BE3531CF}" type="slidenum">
              <a:rPr lang="id-ID" altLang="en-US"/>
              <a:pPr/>
              <a:t>‹#›</a:t>
            </a:fld>
            <a:endParaRPr lang="id-ID" altLang="en-US"/>
          </a:p>
        </p:txBody>
      </p:sp>
    </p:spTree>
    <p:extLst>
      <p:ext uri="{BB962C8B-B14F-4D97-AF65-F5344CB8AC3E}">
        <p14:creationId xmlns:p14="http://schemas.microsoft.com/office/powerpoint/2010/main" val="1743383956"/>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clrChange>
              <a:clrFrom>
                <a:srgbClr val="FFFFFF"/>
              </a:clrFrom>
              <a:clrTo>
                <a:srgbClr val="FFFFFF">
                  <a:alpha val="0"/>
                </a:srgbClr>
              </a:clrTo>
            </a:clrChange>
            <a:extLst/>
          </a:blip>
          <a:srcRect/>
          <a:stretch>
            <a:fillRect/>
          </a:stretch>
        </p:blipFill>
        <p:spPr bwMode="auto">
          <a:xfrm>
            <a:off x="10837337" y="1259"/>
            <a:ext cx="1144235" cy="804540"/>
          </a:xfrm>
          <a:prstGeom prst="roundRect">
            <a:avLst>
              <a:gd name="adj" fmla="val 8594"/>
            </a:avLst>
          </a:prstGeom>
          <a:noFill/>
          <a:ln>
            <a:noFill/>
          </a:ln>
          <a:effectLst/>
          <a:extLst/>
        </p:spPr>
      </p:pic>
      <p:pic>
        <p:nvPicPr>
          <p:cNvPr id="5" name="Picture 4" descr="D:\BAPPENAS (Design)\BAPPENAS.WEB\garuda.png"/>
          <p:cNvPicPr>
            <a:picLocks noChangeAspect="1" noChangeArrowheads="1"/>
          </p:cNvPicPr>
          <p:nvPr/>
        </p:nvPicPr>
        <p:blipFill>
          <a:blip r:embed="rId3">
            <a:clrChange>
              <a:clrFrom>
                <a:srgbClr val="000000"/>
              </a:clrFrom>
              <a:clrTo>
                <a:srgbClr val="000000">
                  <a:alpha val="0"/>
                </a:srgbClr>
              </a:clrTo>
            </a:clrChange>
          </a:blip>
          <a:srcRect/>
          <a:stretch>
            <a:fillRect/>
          </a:stretch>
        </p:blipFill>
        <p:spPr bwMode="auto">
          <a:xfrm>
            <a:off x="439738" y="25400"/>
            <a:ext cx="936625" cy="738188"/>
          </a:xfrm>
          <a:prstGeom prst="rect">
            <a:avLst/>
          </a:prstGeom>
          <a:noFill/>
          <a:effectLst>
            <a:outerShdw blurRad="50800" dist="38100" dir="5400000" algn="t" rotWithShape="0">
              <a:prstClr val="black">
                <a:alpha val="40000"/>
              </a:prstClr>
            </a:outerShdw>
          </a:effectLst>
          <a:extLst/>
        </p:spPr>
      </p:pic>
      <p:grpSp>
        <p:nvGrpSpPr>
          <p:cNvPr id="6" name="Group 9"/>
          <p:cNvGrpSpPr>
            <a:grpSpLocks/>
          </p:cNvGrpSpPr>
          <p:nvPr/>
        </p:nvGrpSpPr>
        <p:grpSpPr bwMode="auto">
          <a:xfrm>
            <a:off x="152400" y="5583238"/>
            <a:ext cx="11968163" cy="90487"/>
            <a:chOff x="114248" y="5558348"/>
            <a:chExt cx="8975370" cy="90182"/>
          </a:xfrm>
        </p:grpSpPr>
        <p:grpSp>
          <p:nvGrpSpPr>
            <p:cNvPr id="7" name="Group 21"/>
            <p:cNvGrpSpPr>
              <a:grpSpLocks/>
            </p:cNvGrpSpPr>
            <p:nvPr userDrawn="1"/>
          </p:nvGrpSpPr>
          <p:grpSpPr bwMode="auto">
            <a:xfrm>
              <a:off x="114248" y="5558348"/>
              <a:ext cx="825467" cy="82272"/>
              <a:chOff x="8222277" y="5738796"/>
              <a:chExt cx="825467" cy="82272"/>
            </a:xfrm>
          </p:grpSpPr>
          <p:sp>
            <p:nvSpPr>
              <p:cNvPr id="9" name="Rectangle 8"/>
              <p:cNvSpPr/>
              <p:nvPr userDrawn="1"/>
            </p:nvSpPr>
            <p:spPr>
              <a:xfrm>
                <a:off x="8222277" y="5738796"/>
                <a:ext cx="215485" cy="72779"/>
              </a:xfrm>
              <a:prstGeom prst="rect">
                <a:avLst/>
              </a:prstGeom>
              <a:solidFill>
                <a:srgbClr val="CC0000"/>
              </a:solidFill>
            </p:spPr>
            <p:style>
              <a:lnRef idx="0">
                <a:schemeClr val="accent2"/>
              </a:lnRef>
              <a:fillRef idx="3">
                <a:schemeClr val="accent2"/>
              </a:fillRef>
              <a:effectRef idx="3">
                <a:schemeClr val="accent2"/>
              </a:effectRef>
              <a:fontRef idx="minor">
                <a:schemeClr val="lt1"/>
              </a:fontRef>
            </p:style>
            <p:txBody>
              <a:bodyPr anchor="ctr"/>
              <a:lstStyle/>
              <a:p>
                <a:pPr algn="ctr" defTabSz="456835" eaLnBrk="1" fontAlgn="auto" hangingPunct="1">
                  <a:spcBef>
                    <a:spcPts val="0"/>
                  </a:spcBef>
                  <a:spcAft>
                    <a:spcPts val="0"/>
                  </a:spcAft>
                  <a:defRPr/>
                </a:pPr>
                <a:endParaRPr lang="id-ID">
                  <a:solidFill>
                    <a:prstClr val="white"/>
                  </a:solidFill>
                </a:endParaRPr>
              </a:p>
            </p:txBody>
          </p:sp>
          <p:sp>
            <p:nvSpPr>
              <p:cNvPr id="10" name="Rectangle 9"/>
              <p:cNvSpPr/>
              <p:nvPr userDrawn="1"/>
            </p:nvSpPr>
            <p:spPr>
              <a:xfrm>
                <a:off x="8531814" y="5743542"/>
                <a:ext cx="215485" cy="72779"/>
              </a:xfrm>
              <a:prstGeom prst="rect">
                <a:avLst/>
              </a:prstGeom>
              <a:solidFill>
                <a:srgbClr val="CC0000"/>
              </a:solidFill>
            </p:spPr>
            <p:style>
              <a:lnRef idx="0">
                <a:schemeClr val="accent2"/>
              </a:lnRef>
              <a:fillRef idx="3">
                <a:schemeClr val="accent2"/>
              </a:fillRef>
              <a:effectRef idx="3">
                <a:schemeClr val="accent2"/>
              </a:effectRef>
              <a:fontRef idx="minor">
                <a:schemeClr val="lt1"/>
              </a:fontRef>
            </p:style>
            <p:txBody>
              <a:bodyPr anchor="ctr"/>
              <a:lstStyle/>
              <a:p>
                <a:pPr algn="ctr" defTabSz="456835" eaLnBrk="1" fontAlgn="auto" hangingPunct="1">
                  <a:spcBef>
                    <a:spcPts val="0"/>
                  </a:spcBef>
                  <a:spcAft>
                    <a:spcPts val="0"/>
                  </a:spcAft>
                  <a:defRPr/>
                </a:pPr>
                <a:endParaRPr lang="id-ID">
                  <a:solidFill>
                    <a:prstClr val="white"/>
                  </a:solidFill>
                </a:endParaRPr>
              </a:p>
            </p:txBody>
          </p:sp>
          <p:sp>
            <p:nvSpPr>
              <p:cNvPr id="11" name="Rectangle 10"/>
              <p:cNvSpPr/>
              <p:nvPr userDrawn="1"/>
            </p:nvSpPr>
            <p:spPr>
              <a:xfrm>
                <a:off x="8831826" y="5748289"/>
                <a:ext cx="215485" cy="72779"/>
              </a:xfrm>
              <a:prstGeom prst="rect">
                <a:avLst/>
              </a:prstGeom>
              <a:solidFill>
                <a:srgbClr val="CC0000"/>
              </a:solidFill>
            </p:spPr>
            <p:style>
              <a:lnRef idx="0">
                <a:schemeClr val="accent2"/>
              </a:lnRef>
              <a:fillRef idx="3">
                <a:schemeClr val="accent2"/>
              </a:fillRef>
              <a:effectRef idx="3">
                <a:schemeClr val="accent2"/>
              </a:effectRef>
              <a:fontRef idx="minor">
                <a:schemeClr val="lt1"/>
              </a:fontRef>
            </p:style>
            <p:txBody>
              <a:bodyPr anchor="ctr"/>
              <a:lstStyle/>
              <a:p>
                <a:pPr algn="ctr" defTabSz="456835" eaLnBrk="1" fontAlgn="auto" hangingPunct="1">
                  <a:spcBef>
                    <a:spcPts val="0"/>
                  </a:spcBef>
                  <a:spcAft>
                    <a:spcPts val="0"/>
                  </a:spcAft>
                  <a:defRPr/>
                </a:pPr>
                <a:endParaRPr lang="id-ID">
                  <a:solidFill>
                    <a:prstClr val="white"/>
                  </a:solidFill>
                </a:endParaRPr>
              </a:p>
            </p:txBody>
          </p:sp>
        </p:grpSp>
        <p:sp>
          <p:nvSpPr>
            <p:cNvPr id="8" name="Rectangle 7"/>
            <p:cNvSpPr/>
            <p:nvPr userDrawn="1"/>
          </p:nvSpPr>
          <p:spPr>
            <a:xfrm>
              <a:off x="1061906" y="5563094"/>
              <a:ext cx="8027712" cy="85436"/>
            </a:xfrm>
            <a:prstGeom prst="rect">
              <a:avLst/>
            </a:prstGeom>
            <a:solidFill>
              <a:srgbClr val="CC0000"/>
            </a:solidFill>
          </p:spPr>
          <p:style>
            <a:lnRef idx="0">
              <a:schemeClr val="accent2"/>
            </a:lnRef>
            <a:fillRef idx="3">
              <a:schemeClr val="accent2"/>
            </a:fillRef>
            <a:effectRef idx="3">
              <a:schemeClr val="accent2"/>
            </a:effectRef>
            <a:fontRef idx="minor">
              <a:schemeClr val="lt1"/>
            </a:fontRef>
          </p:style>
          <p:txBody>
            <a:bodyPr anchor="ctr"/>
            <a:lstStyle/>
            <a:p>
              <a:pPr algn="ctr" defTabSz="456835" eaLnBrk="1" fontAlgn="auto" hangingPunct="1">
                <a:spcBef>
                  <a:spcPts val="0"/>
                </a:spcBef>
                <a:spcAft>
                  <a:spcPts val="0"/>
                </a:spcAft>
                <a:defRPr/>
              </a:pPr>
              <a:endParaRPr lang="id-ID">
                <a:solidFill>
                  <a:prstClr val="white"/>
                </a:solidFill>
              </a:endParaRPr>
            </a:p>
          </p:txBody>
        </p:sp>
      </p:grpSp>
      <p:pic>
        <p:nvPicPr>
          <p:cNvPr id="12" name="Picture 6"/>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6862" b="7648"/>
          <a:stretch>
            <a:fillRect/>
          </a:stretch>
        </p:blipFill>
        <p:spPr bwMode="auto">
          <a:xfrm>
            <a:off x="12700" y="590550"/>
            <a:ext cx="12192000" cy="130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20003" y="2167009"/>
            <a:ext cx="10515600" cy="1962151"/>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50901" y="4236114"/>
            <a:ext cx="10515600" cy="1125536"/>
          </a:xfrm>
        </p:spPr>
        <p:txBody>
          <a:bodyPr/>
          <a:lstStyle>
            <a:lvl1pPr marL="0" indent="0">
              <a:buNone/>
              <a:defRPr sz="2400">
                <a:solidFill>
                  <a:schemeClr val="tx1"/>
                </a:solidFill>
              </a:defRPr>
            </a:lvl1pPr>
            <a:lvl2pPr marL="456835" indent="0">
              <a:buNone/>
              <a:defRPr sz="2000">
                <a:solidFill>
                  <a:schemeClr val="tx1">
                    <a:tint val="75000"/>
                  </a:schemeClr>
                </a:solidFill>
              </a:defRPr>
            </a:lvl2pPr>
            <a:lvl3pPr marL="913672" indent="0">
              <a:buNone/>
              <a:defRPr sz="1800">
                <a:solidFill>
                  <a:schemeClr val="tx1">
                    <a:tint val="75000"/>
                  </a:schemeClr>
                </a:solidFill>
              </a:defRPr>
            </a:lvl3pPr>
            <a:lvl4pPr marL="1370506" indent="0">
              <a:buNone/>
              <a:defRPr sz="1600">
                <a:solidFill>
                  <a:schemeClr val="tx1">
                    <a:tint val="75000"/>
                  </a:schemeClr>
                </a:solidFill>
              </a:defRPr>
            </a:lvl4pPr>
            <a:lvl5pPr marL="1827339" indent="0">
              <a:buNone/>
              <a:defRPr sz="1600">
                <a:solidFill>
                  <a:schemeClr val="tx1">
                    <a:tint val="75000"/>
                  </a:schemeClr>
                </a:solidFill>
              </a:defRPr>
            </a:lvl5pPr>
            <a:lvl6pPr marL="2284170" indent="0">
              <a:buNone/>
              <a:defRPr sz="1600">
                <a:solidFill>
                  <a:schemeClr val="tx1">
                    <a:tint val="75000"/>
                  </a:schemeClr>
                </a:solidFill>
              </a:defRPr>
            </a:lvl6pPr>
            <a:lvl7pPr marL="2741009" indent="0">
              <a:buNone/>
              <a:defRPr sz="1600">
                <a:solidFill>
                  <a:schemeClr val="tx1">
                    <a:tint val="75000"/>
                  </a:schemeClr>
                </a:solidFill>
              </a:defRPr>
            </a:lvl7pPr>
            <a:lvl8pPr marL="3197840" indent="0">
              <a:buNone/>
              <a:defRPr sz="1600">
                <a:solidFill>
                  <a:schemeClr val="tx1">
                    <a:tint val="75000"/>
                  </a:schemeClr>
                </a:solidFill>
              </a:defRPr>
            </a:lvl8pPr>
            <a:lvl9pPr marL="3654677" indent="0">
              <a:buNone/>
              <a:defRPr sz="1600">
                <a:solidFill>
                  <a:schemeClr val="tx1">
                    <a:tint val="75000"/>
                  </a:schemeClr>
                </a:solidFill>
              </a:defRPr>
            </a:lvl9pPr>
          </a:lstStyle>
          <a:p>
            <a:pPr lvl="0"/>
            <a:r>
              <a:rPr lang="en-US" smtClean="0"/>
              <a:t>Click to edit Master text styles</a:t>
            </a:r>
          </a:p>
        </p:txBody>
      </p:sp>
      <p:sp>
        <p:nvSpPr>
          <p:cNvPr id="13" name="Date Placeholder 3"/>
          <p:cNvSpPr>
            <a:spLocks noGrp="1"/>
          </p:cNvSpPr>
          <p:nvPr>
            <p:ph type="dt" sz="half" idx="10"/>
          </p:nvPr>
        </p:nvSpPr>
        <p:spPr/>
        <p:txBody>
          <a:bodyPr rtlCol="0"/>
          <a:lstStyle>
            <a:lvl1pPr defTabSz="914400" fontAlgn="auto">
              <a:spcBef>
                <a:spcPts val="0"/>
              </a:spcBef>
              <a:spcAft>
                <a:spcPts val="0"/>
              </a:spcAft>
              <a:defRPr smtClean="0">
                <a:solidFill>
                  <a:prstClr val="black">
                    <a:tint val="75000"/>
                  </a:prstClr>
                </a:solidFill>
                <a:cs typeface="+mn-cs"/>
              </a:defRPr>
            </a:lvl1pPr>
          </a:lstStyle>
          <a:p>
            <a:pPr>
              <a:defRPr/>
            </a:pPr>
            <a:fld id="{D94889B6-259C-4E58-A3BF-2332C2143031}" type="datetimeFigureOut">
              <a:rPr lang="id-ID"/>
              <a:pPr>
                <a:defRPr/>
              </a:pPr>
              <a:t>22/05/2017</a:t>
            </a:fld>
            <a:endParaRPr lang="id-ID"/>
          </a:p>
        </p:txBody>
      </p:sp>
      <p:sp>
        <p:nvSpPr>
          <p:cNvPr id="14" name="Footer Placeholder 4"/>
          <p:cNvSpPr>
            <a:spLocks noGrp="1"/>
          </p:cNvSpPr>
          <p:nvPr>
            <p:ph type="ftr" sz="quarter" idx="11"/>
          </p:nvPr>
        </p:nvSpPr>
        <p:spPr/>
        <p:txBody>
          <a:bodyPr rtlCol="0"/>
          <a:lstStyle>
            <a:lvl1pPr defTabSz="914400" fontAlgn="auto">
              <a:spcBef>
                <a:spcPts val="0"/>
              </a:spcBef>
              <a:spcAft>
                <a:spcPts val="0"/>
              </a:spcAft>
              <a:defRPr>
                <a:solidFill>
                  <a:prstClr val="black">
                    <a:tint val="75000"/>
                  </a:prstClr>
                </a:solidFill>
                <a:cs typeface="+mn-cs"/>
              </a:defRPr>
            </a:lvl1pPr>
          </a:lstStyle>
          <a:p>
            <a:pPr>
              <a:defRPr/>
            </a:pPr>
            <a:endParaRPr lang="id-ID"/>
          </a:p>
        </p:txBody>
      </p:sp>
      <p:sp>
        <p:nvSpPr>
          <p:cNvPr id="15" name="Slide Number Placeholder 5"/>
          <p:cNvSpPr>
            <a:spLocks noGrp="1"/>
          </p:cNvSpPr>
          <p:nvPr>
            <p:ph type="sldNum" sz="quarter" idx="12"/>
          </p:nvPr>
        </p:nvSpPr>
        <p:spPr>
          <a:xfrm>
            <a:off x="9240838" y="5599113"/>
            <a:ext cx="2743200" cy="365125"/>
          </a:xfrm>
        </p:spPr>
        <p:txBody>
          <a:bodyPr/>
          <a:lstStyle>
            <a:lvl1pPr defTabSz="914400">
              <a:defRPr/>
            </a:lvl1pPr>
          </a:lstStyle>
          <a:p>
            <a:fld id="{25494A20-4947-4214-9688-A3D86857D738}" type="slidenum">
              <a:rPr lang="id-ID" altLang="en-US"/>
              <a:pPr/>
              <a:t>‹#›</a:t>
            </a:fld>
            <a:endParaRPr lang="id-ID" altLang="en-US"/>
          </a:p>
        </p:txBody>
      </p:sp>
    </p:spTree>
    <p:extLst>
      <p:ext uri="{BB962C8B-B14F-4D97-AF65-F5344CB8AC3E}">
        <p14:creationId xmlns:p14="http://schemas.microsoft.com/office/powerpoint/2010/main" val="2731057218"/>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rtlCol="0"/>
          <a:lstStyle>
            <a:lvl1pPr defTabSz="914400" fontAlgn="auto">
              <a:spcBef>
                <a:spcPts val="0"/>
              </a:spcBef>
              <a:spcAft>
                <a:spcPts val="0"/>
              </a:spcAft>
              <a:defRPr smtClean="0">
                <a:solidFill>
                  <a:prstClr val="black">
                    <a:tint val="75000"/>
                  </a:prstClr>
                </a:solidFill>
                <a:cs typeface="+mn-cs"/>
              </a:defRPr>
            </a:lvl1pPr>
          </a:lstStyle>
          <a:p>
            <a:pPr>
              <a:defRPr/>
            </a:pPr>
            <a:fld id="{F98AFE43-8472-44DF-BEE7-230CFFBAA989}" type="datetimeFigureOut">
              <a:rPr lang="id-ID"/>
              <a:pPr>
                <a:defRPr/>
              </a:pPr>
              <a:t>22/05/2017</a:t>
            </a:fld>
            <a:endParaRPr lang="id-ID"/>
          </a:p>
        </p:txBody>
      </p:sp>
      <p:sp>
        <p:nvSpPr>
          <p:cNvPr id="6" name="Footer Placeholder 5"/>
          <p:cNvSpPr>
            <a:spLocks noGrp="1"/>
          </p:cNvSpPr>
          <p:nvPr>
            <p:ph type="ftr" sz="quarter" idx="11"/>
          </p:nvPr>
        </p:nvSpPr>
        <p:spPr/>
        <p:txBody>
          <a:bodyPr rtlCol="0"/>
          <a:lstStyle>
            <a:lvl1pPr defTabSz="914400" fontAlgn="auto">
              <a:spcBef>
                <a:spcPts val="0"/>
              </a:spcBef>
              <a:spcAft>
                <a:spcPts val="0"/>
              </a:spcAft>
              <a:defRPr>
                <a:solidFill>
                  <a:prstClr val="black">
                    <a:tint val="75000"/>
                  </a:prstClr>
                </a:solidFill>
                <a:cs typeface="+mn-cs"/>
              </a:defRPr>
            </a:lvl1pPr>
          </a:lstStyle>
          <a:p>
            <a:pPr>
              <a:defRPr/>
            </a:pPr>
            <a:endParaRPr lang="id-ID"/>
          </a:p>
        </p:txBody>
      </p:sp>
      <p:sp>
        <p:nvSpPr>
          <p:cNvPr id="7" name="Slide Number Placeholder 6"/>
          <p:cNvSpPr>
            <a:spLocks noGrp="1"/>
          </p:cNvSpPr>
          <p:nvPr>
            <p:ph type="sldNum" sz="quarter" idx="12"/>
          </p:nvPr>
        </p:nvSpPr>
        <p:spPr/>
        <p:txBody>
          <a:bodyPr/>
          <a:lstStyle>
            <a:lvl1pPr defTabSz="914400">
              <a:defRPr/>
            </a:lvl1pPr>
          </a:lstStyle>
          <a:p>
            <a:fld id="{E576ACE2-163E-4366-BF3A-4CA72840ED6E}" type="slidenum">
              <a:rPr lang="id-ID" altLang="en-US"/>
              <a:pPr/>
              <a:t>‹#›</a:t>
            </a:fld>
            <a:endParaRPr lang="id-ID" altLang="en-US"/>
          </a:p>
        </p:txBody>
      </p:sp>
    </p:spTree>
    <p:extLst>
      <p:ext uri="{BB962C8B-B14F-4D97-AF65-F5344CB8AC3E}">
        <p14:creationId xmlns:p14="http://schemas.microsoft.com/office/powerpoint/2010/main" val="3905626126"/>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9"/>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92" y="1681163"/>
            <a:ext cx="5157787" cy="823912"/>
          </a:xfrm>
        </p:spPr>
        <p:txBody>
          <a:bodyPr anchor="b"/>
          <a:lstStyle>
            <a:lvl1pPr marL="0" indent="0">
              <a:buNone/>
              <a:defRPr sz="2400" b="1"/>
            </a:lvl1pPr>
            <a:lvl2pPr marL="456835" indent="0">
              <a:buNone/>
              <a:defRPr sz="2000" b="1"/>
            </a:lvl2pPr>
            <a:lvl3pPr marL="913672" indent="0">
              <a:buNone/>
              <a:defRPr sz="1800" b="1"/>
            </a:lvl3pPr>
            <a:lvl4pPr marL="1370506" indent="0">
              <a:buNone/>
              <a:defRPr sz="1600" b="1"/>
            </a:lvl4pPr>
            <a:lvl5pPr marL="1827339" indent="0">
              <a:buNone/>
              <a:defRPr sz="1600" b="1"/>
            </a:lvl5pPr>
            <a:lvl6pPr marL="2284170" indent="0">
              <a:buNone/>
              <a:defRPr sz="1600" b="1"/>
            </a:lvl6pPr>
            <a:lvl7pPr marL="2741009" indent="0">
              <a:buNone/>
              <a:defRPr sz="1600" b="1"/>
            </a:lvl7pPr>
            <a:lvl8pPr marL="3197840" indent="0">
              <a:buNone/>
              <a:defRPr sz="1600" b="1"/>
            </a:lvl8pPr>
            <a:lvl9pPr marL="365467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92"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10" y="1681163"/>
            <a:ext cx="5183188" cy="823912"/>
          </a:xfrm>
        </p:spPr>
        <p:txBody>
          <a:bodyPr anchor="b"/>
          <a:lstStyle>
            <a:lvl1pPr marL="0" indent="0">
              <a:buNone/>
              <a:defRPr sz="2400" b="1"/>
            </a:lvl1pPr>
            <a:lvl2pPr marL="456835" indent="0">
              <a:buNone/>
              <a:defRPr sz="2000" b="1"/>
            </a:lvl2pPr>
            <a:lvl3pPr marL="913672" indent="0">
              <a:buNone/>
              <a:defRPr sz="1800" b="1"/>
            </a:lvl3pPr>
            <a:lvl4pPr marL="1370506" indent="0">
              <a:buNone/>
              <a:defRPr sz="1600" b="1"/>
            </a:lvl4pPr>
            <a:lvl5pPr marL="1827339" indent="0">
              <a:buNone/>
              <a:defRPr sz="1600" b="1"/>
            </a:lvl5pPr>
            <a:lvl6pPr marL="2284170" indent="0">
              <a:buNone/>
              <a:defRPr sz="1600" b="1"/>
            </a:lvl6pPr>
            <a:lvl7pPr marL="2741009" indent="0">
              <a:buNone/>
              <a:defRPr sz="1600" b="1"/>
            </a:lvl7pPr>
            <a:lvl8pPr marL="3197840" indent="0">
              <a:buNone/>
              <a:defRPr sz="1600" b="1"/>
            </a:lvl8pPr>
            <a:lvl9pPr marL="365467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1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rtlCol="0"/>
          <a:lstStyle>
            <a:lvl1pPr defTabSz="914400" fontAlgn="auto">
              <a:spcBef>
                <a:spcPts val="0"/>
              </a:spcBef>
              <a:spcAft>
                <a:spcPts val="0"/>
              </a:spcAft>
              <a:defRPr smtClean="0">
                <a:solidFill>
                  <a:prstClr val="black">
                    <a:tint val="75000"/>
                  </a:prstClr>
                </a:solidFill>
                <a:cs typeface="+mn-cs"/>
              </a:defRPr>
            </a:lvl1pPr>
          </a:lstStyle>
          <a:p>
            <a:pPr>
              <a:defRPr/>
            </a:pPr>
            <a:fld id="{FC6ED520-435A-4F7D-ACE9-7177E57281CC}" type="datetimeFigureOut">
              <a:rPr lang="id-ID"/>
              <a:pPr>
                <a:defRPr/>
              </a:pPr>
              <a:t>22/05/2017</a:t>
            </a:fld>
            <a:endParaRPr lang="id-ID"/>
          </a:p>
        </p:txBody>
      </p:sp>
      <p:sp>
        <p:nvSpPr>
          <p:cNvPr id="8" name="Footer Placeholder 7"/>
          <p:cNvSpPr>
            <a:spLocks noGrp="1"/>
          </p:cNvSpPr>
          <p:nvPr>
            <p:ph type="ftr" sz="quarter" idx="11"/>
          </p:nvPr>
        </p:nvSpPr>
        <p:spPr/>
        <p:txBody>
          <a:bodyPr rtlCol="0"/>
          <a:lstStyle>
            <a:lvl1pPr defTabSz="914400" fontAlgn="auto">
              <a:spcBef>
                <a:spcPts val="0"/>
              </a:spcBef>
              <a:spcAft>
                <a:spcPts val="0"/>
              </a:spcAft>
              <a:defRPr>
                <a:solidFill>
                  <a:prstClr val="black">
                    <a:tint val="75000"/>
                  </a:prstClr>
                </a:solidFill>
                <a:cs typeface="+mn-cs"/>
              </a:defRPr>
            </a:lvl1pPr>
          </a:lstStyle>
          <a:p>
            <a:pPr>
              <a:defRPr/>
            </a:pPr>
            <a:endParaRPr lang="id-ID"/>
          </a:p>
        </p:txBody>
      </p:sp>
      <p:sp>
        <p:nvSpPr>
          <p:cNvPr id="9" name="Slide Number Placeholder 8"/>
          <p:cNvSpPr>
            <a:spLocks noGrp="1"/>
          </p:cNvSpPr>
          <p:nvPr>
            <p:ph type="sldNum" sz="quarter" idx="12"/>
          </p:nvPr>
        </p:nvSpPr>
        <p:spPr/>
        <p:txBody>
          <a:bodyPr/>
          <a:lstStyle>
            <a:lvl1pPr defTabSz="914400">
              <a:defRPr/>
            </a:lvl1pPr>
          </a:lstStyle>
          <a:p>
            <a:fld id="{CDBA7895-589D-4C8E-994F-917E0894EF8B}" type="slidenum">
              <a:rPr lang="id-ID" altLang="en-US"/>
              <a:pPr/>
              <a:t>‹#›</a:t>
            </a:fld>
            <a:endParaRPr lang="id-ID" altLang="en-US"/>
          </a:p>
        </p:txBody>
      </p:sp>
    </p:spTree>
    <p:extLst>
      <p:ext uri="{BB962C8B-B14F-4D97-AF65-F5344CB8AC3E}">
        <p14:creationId xmlns:p14="http://schemas.microsoft.com/office/powerpoint/2010/main" val="1224916227"/>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rtlCol="0"/>
          <a:lstStyle>
            <a:lvl1pPr defTabSz="914400" fontAlgn="auto">
              <a:spcBef>
                <a:spcPts val="0"/>
              </a:spcBef>
              <a:spcAft>
                <a:spcPts val="0"/>
              </a:spcAft>
              <a:defRPr smtClean="0">
                <a:solidFill>
                  <a:prstClr val="black">
                    <a:tint val="75000"/>
                  </a:prstClr>
                </a:solidFill>
                <a:cs typeface="+mn-cs"/>
              </a:defRPr>
            </a:lvl1pPr>
          </a:lstStyle>
          <a:p>
            <a:pPr>
              <a:defRPr/>
            </a:pPr>
            <a:fld id="{F9CA24D1-41BA-4BF8-9825-8E83BCB89D6A}" type="datetimeFigureOut">
              <a:rPr lang="id-ID"/>
              <a:pPr>
                <a:defRPr/>
              </a:pPr>
              <a:t>22/05/2017</a:t>
            </a:fld>
            <a:endParaRPr lang="id-ID"/>
          </a:p>
        </p:txBody>
      </p:sp>
      <p:sp>
        <p:nvSpPr>
          <p:cNvPr id="4" name="Footer Placeholder 3"/>
          <p:cNvSpPr>
            <a:spLocks noGrp="1"/>
          </p:cNvSpPr>
          <p:nvPr>
            <p:ph type="ftr" sz="quarter" idx="11"/>
          </p:nvPr>
        </p:nvSpPr>
        <p:spPr/>
        <p:txBody>
          <a:bodyPr rtlCol="0"/>
          <a:lstStyle>
            <a:lvl1pPr defTabSz="914400" fontAlgn="auto">
              <a:spcBef>
                <a:spcPts val="0"/>
              </a:spcBef>
              <a:spcAft>
                <a:spcPts val="0"/>
              </a:spcAft>
              <a:defRPr>
                <a:solidFill>
                  <a:prstClr val="black">
                    <a:tint val="75000"/>
                  </a:prstClr>
                </a:solidFill>
                <a:cs typeface="+mn-cs"/>
              </a:defRPr>
            </a:lvl1pPr>
          </a:lstStyle>
          <a:p>
            <a:pPr>
              <a:defRPr/>
            </a:pPr>
            <a:endParaRPr lang="id-ID"/>
          </a:p>
        </p:txBody>
      </p:sp>
      <p:sp>
        <p:nvSpPr>
          <p:cNvPr id="5" name="Slide Number Placeholder 4"/>
          <p:cNvSpPr>
            <a:spLocks noGrp="1"/>
          </p:cNvSpPr>
          <p:nvPr>
            <p:ph type="sldNum" sz="quarter" idx="12"/>
          </p:nvPr>
        </p:nvSpPr>
        <p:spPr/>
        <p:txBody>
          <a:bodyPr/>
          <a:lstStyle>
            <a:lvl1pPr defTabSz="914400">
              <a:defRPr/>
            </a:lvl1pPr>
          </a:lstStyle>
          <a:p>
            <a:fld id="{D9A56C22-0A17-4CF3-B9F5-93BD05E0BC8E}" type="slidenum">
              <a:rPr lang="id-ID" altLang="en-US"/>
              <a:pPr/>
              <a:t>‹#›</a:t>
            </a:fld>
            <a:endParaRPr lang="id-ID" altLang="en-US"/>
          </a:p>
        </p:txBody>
      </p:sp>
    </p:spTree>
    <p:extLst>
      <p:ext uri="{BB962C8B-B14F-4D97-AF65-F5344CB8AC3E}">
        <p14:creationId xmlns:p14="http://schemas.microsoft.com/office/powerpoint/2010/main" val="42755869"/>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lvl1pPr defTabSz="914400" fontAlgn="auto">
              <a:spcBef>
                <a:spcPts val="0"/>
              </a:spcBef>
              <a:spcAft>
                <a:spcPts val="0"/>
              </a:spcAft>
              <a:defRPr smtClean="0">
                <a:solidFill>
                  <a:prstClr val="black">
                    <a:tint val="75000"/>
                  </a:prstClr>
                </a:solidFill>
                <a:cs typeface="+mn-cs"/>
              </a:defRPr>
            </a:lvl1pPr>
          </a:lstStyle>
          <a:p>
            <a:pPr>
              <a:defRPr/>
            </a:pPr>
            <a:fld id="{4A2EED4A-59DC-4DFA-B41A-D1A21D5BA6B5}" type="datetimeFigureOut">
              <a:rPr lang="id-ID"/>
              <a:pPr>
                <a:defRPr/>
              </a:pPr>
              <a:t>22/05/2017</a:t>
            </a:fld>
            <a:endParaRPr lang="id-ID"/>
          </a:p>
        </p:txBody>
      </p:sp>
      <p:sp>
        <p:nvSpPr>
          <p:cNvPr id="3" name="Footer Placeholder 2"/>
          <p:cNvSpPr>
            <a:spLocks noGrp="1"/>
          </p:cNvSpPr>
          <p:nvPr>
            <p:ph type="ftr" sz="quarter" idx="11"/>
          </p:nvPr>
        </p:nvSpPr>
        <p:spPr/>
        <p:txBody>
          <a:bodyPr rtlCol="0"/>
          <a:lstStyle>
            <a:lvl1pPr defTabSz="914400" fontAlgn="auto">
              <a:spcBef>
                <a:spcPts val="0"/>
              </a:spcBef>
              <a:spcAft>
                <a:spcPts val="0"/>
              </a:spcAft>
              <a:defRPr>
                <a:solidFill>
                  <a:prstClr val="black">
                    <a:tint val="75000"/>
                  </a:prstClr>
                </a:solidFill>
                <a:cs typeface="+mn-cs"/>
              </a:defRPr>
            </a:lvl1pPr>
          </a:lstStyle>
          <a:p>
            <a:pPr>
              <a:defRPr/>
            </a:pPr>
            <a:endParaRPr lang="id-ID"/>
          </a:p>
        </p:txBody>
      </p:sp>
      <p:sp>
        <p:nvSpPr>
          <p:cNvPr id="4" name="Slide Number Placeholder 3"/>
          <p:cNvSpPr>
            <a:spLocks noGrp="1"/>
          </p:cNvSpPr>
          <p:nvPr>
            <p:ph type="sldNum" sz="quarter" idx="12"/>
          </p:nvPr>
        </p:nvSpPr>
        <p:spPr/>
        <p:txBody>
          <a:bodyPr/>
          <a:lstStyle>
            <a:lvl1pPr defTabSz="914400">
              <a:defRPr/>
            </a:lvl1pPr>
          </a:lstStyle>
          <a:p>
            <a:fld id="{55C3AFDA-FFE7-496C-8954-93C54F751101}" type="slidenum">
              <a:rPr lang="id-ID" altLang="en-US"/>
              <a:pPr/>
              <a:t>‹#›</a:t>
            </a:fld>
            <a:endParaRPr lang="id-ID" altLang="en-US"/>
          </a:p>
        </p:txBody>
      </p:sp>
    </p:spTree>
    <p:extLst>
      <p:ext uri="{BB962C8B-B14F-4D97-AF65-F5344CB8AC3E}">
        <p14:creationId xmlns:p14="http://schemas.microsoft.com/office/powerpoint/2010/main" val="533108900"/>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2" y="457208"/>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3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92" y="2057400"/>
            <a:ext cx="3932237" cy="3811588"/>
          </a:xfrm>
        </p:spPr>
        <p:txBody>
          <a:bodyPr/>
          <a:lstStyle>
            <a:lvl1pPr marL="0" indent="0">
              <a:buNone/>
              <a:defRPr sz="1600"/>
            </a:lvl1pPr>
            <a:lvl2pPr marL="456835" indent="0">
              <a:buNone/>
              <a:defRPr sz="1400"/>
            </a:lvl2pPr>
            <a:lvl3pPr marL="913672" indent="0">
              <a:buNone/>
              <a:defRPr sz="1200"/>
            </a:lvl3pPr>
            <a:lvl4pPr marL="1370506" indent="0">
              <a:buNone/>
              <a:defRPr sz="1000"/>
            </a:lvl4pPr>
            <a:lvl5pPr marL="1827339" indent="0">
              <a:buNone/>
              <a:defRPr sz="1000"/>
            </a:lvl5pPr>
            <a:lvl6pPr marL="2284170" indent="0">
              <a:buNone/>
              <a:defRPr sz="1000"/>
            </a:lvl6pPr>
            <a:lvl7pPr marL="2741009" indent="0">
              <a:buNone/>
              <a:defRPr sz="1000"/>
            </a:lvl7pPr>
            <a:lvl8pPr marL="3197840" indent="0">
              <a:buNone/>
              <a:defRPr sz="1000"/>
            </a:lvl8pPr>
            <a:lvl9pPr marL="3654677"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rtlCol="0"/>
          <a:lstStyle>
            <a:lvl1pPr defTabSz="914400" fontAlgn="auto">
              <a:spcBef>
                <a:spcPts val="0"/>
              </a:spcBef>
              <a:spcAft>
                <a:spcPts val="0"/>
              </a:spcAft>
              <a:defRPr smtClean="0">
                <a:solidFill>
                  <a:prstClr val="black">
                    <a:tint val="75000"/>
                  </a:prstClr>
                </a:solidFill>
                <a:cs typeface="+mn-cs"/>
              </a:defRPr>
            </a:lvl1pPr>
          </a:lstStyle>
          <a:p>
            <a:pPr>
              <a:defRPr/>
            </a:pPr>
            <a:fld id="{9E8543BA-FF55-49D0-9CE8-AA45331AE190}" type="datetimeFigureOut">
              <a:rPr lang="id-ID"/>
              <a:pPr>
                <a:defRPr/>
              </a:pPr>
              <a:t>22/05/2017</a:t>
            </a:fld>
            <a:endParaRPr lang="id-ID"/>
          </a:p>
        </p:txBody>
      </p:sp>
      <p:sp>
        <p:nvSpPr>
          <p:cNvPr id="6" name="Footer Placeholder 5"/>
          <p:cNvSpPr>
            <a:spLocks noGrp="1"/>
          </p:cNvSpPr>
          <p:nvPr>
            <p:ph type="ftr" sz="quarter" idx="11"/>
          </p:nvPr>
        </p:nvSpPr>
        <p:spPr/>
        <p:txBody>
          <a:bodyPr rtlCol="0"/>
          <a:lstStyle>
            <a:lvl1pPr defTabSz="914400" fontAlgn="auto">
              <a:spcBef>
                <a:spcPts val="0"/>
              </a:spcBef>
              <a:spcAft>
                <a:spcPts val="0"/>
              </a:spcAft>
              <a:defRPr>
                <a:solidFill>
                  <a:prstClr val="black">
                    <a:tint val="75000"/>
                  </a:prstClr>
                </a:solidFill>
                <a:cs typeface="+mn-cs"/>
              </a:defRPr>
            </a:lvl1pPr>
          </a:lstStyle>
          <a:p>
            <a:pPr>
              <a:defRPr/>
            </a:pPr>
            <a:endParaRPr lang="id-ID"/>
          </a:p>
        </p:txBody>
      </p:sp>
      <p:sp>
        <p:nvSpPr>
          <p:cNvPr id="7" name="Slide Number Placeholder 6"/>
          <p:cNvSpPr>
            <a:spLocks noGrp="1"/>
          </p:cNvSpPr>
          <p:nvPr>
            <p:ph type="sldNum" sz="quarter" idx="12"/>
          </p:nvPr>
        </p:nvSpPr>
        <p:spPr/>
        <p:txBody>
          <a:bodyPr/>
          <a:lstStyle>
            <a:lvl1pPr defTabSz="914400">
              <a:defRPr/>
            </a:lvl1pPr>
          </a:lstStyle>
          <a:p>
            <a:fld id="{9496F4B8-AA63-4549-859E-AD6820127003}" type="slidenum">
              <a:rPr lang="id-ID" altLang="en-US"/>
              <a:pPr/>
              <a:t>‹#›</a:t>
            </a:fld>
            <a:endParaRPr lang="id-ID" altLang="en-US"/>
          </a:p>
        </p:txBody>
      </p:sp>
    </p:spTree>
    <p:extLst>
      <p:ext uri="{BB962C8B-B14F-4D97-AF65-F5344CB8AC3E}">
        <p14:creationId xmlns:p14="http://schemas.microsoft.com/office/powerpoint/2010/main" val="929271787"/>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2" y="457208"/>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36"/>
            <a:ext cx="6172200" cy="4873625"/>
          </a:xfrm>
        </p:spPr>
        <p:txBody>
          <a:bodyPr rtlCol="0">
            <a:normAutofit/>
          </a:bodyPr>
          <a:lstStyle>
            <a:lvl1pPr marL="0" indent="0">
              <a:buNone/>
              <a:defRPr sz="3200"/>
            </a:lvl1pPr>
            <a:lvl2pPr marL="456835" indent="0">
              <a:buNone/>
              <a:defRPr sz="2800"/>
            </a:lvl2pPr>
            <a:lvl3pPr marL="913672" indent="0">
              <a:buNone/>
              <a:defRPr sz="2400"/>
            </a:lvl3pPr>
            <a:lvl4pPr marL="1370506" indent="0">
              <a:buNone/>
              <a:defRPr sz="2000"/>
            </a:lvl4pPr>
            <a:lvl5pPr marL="1827339" indent="0">
              <a:buNone/>
              <a:defRPr sz="2000"/>
            </a:lvl5pPr>
            <a:lvl6pPr marL="2284170" indent="0">
              <a:buNone/>
              <a:defRPr sz="2000"/>
            </a:lvl6pPr>
            <a:lvl7pPr marL="2741009" indent="0">
              <a:buNone/>
              <a:defRPr sz="2000"/>
            </a:lvl7pPr>
            <a:lvl8pPr marL="3197840" indent="0">
              <a:buNone/>
              <a:defRPr sz="2000"/>
            </a:lvl8pPr>
            <a:lvl9pPr marL="3654677"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9792" y="2057400"/>
            <a:ext cx="3932237" cy="3811588"/>
          </a:xfrm>
        </p:spPr>
        <p:txBody>
          <a:bodyPr/>
          <a:lstStyle>
            <a:lvl1pPr marL="0" indent="0">
              <a:buNone/>
              <a:defRPr sz="1600"/>
            </a:lvl1pPr>
            <a:lvl2pPr marL="456835" indent="0">
              <a:buNone/>
              <a:defRPr sz="1400"/>
            </a:lvl2pPr>
            <a:lvl3pPr marL="913672" indent="0">
              <a:buNone/>
              <a:defRPr sz="1200"/>
            </a:lvl3pPr>
            <a:lvl4pPr marL="1370506" indent="0">
              <a:buNone/>
              <a:defRPr sz="1000"/>
            </a:lvl4pPr>
            <a:lvl5pPr marL="1827339" indent="0">
              <a:buNone/>
              <a:defRPr sz="1000"/>
            </a:lvl5pPr>
            <a:lvl6pPr marL="2284170" indent="0">
              <a:buNone/>
              <a:defRPr sz="1000"/>
            </a:lvl6pPr>
            <a:lvl7pPr marL="2741009" indent="0">
              <a:buNone/>
              <a:defRPr sz="1000"/>
            </a:lvl7pPr>
            <a:lvl8pPr marL="3197840" indent="0">
              <a:buNone/>
              <a:defRPr sz="1000"/>
            </a:lvl8pPr>
            <a:lvl9pPr marL="3654677"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rtlCol="0"/>
          <a:lstStyle>
            <a:lvl1pPr defTabSz="914400" fontAlgn="auto">
              <a:spcBef>
                <a:spcPts val="0"/>
              </a:spcBef>
              <a:spcAft>
                <a:spcPts val="0"/>
              </a:spcAft>
              <a:defRPr smtClean="0">
                <a:solidFill>
                  <a:prstClr val="black">
                    <a:tint val="75000"/>
                  </a:prstClr>
                </a:solidFill>
                <a:cs typeface="+mn-cs"/>
              </a:defRPr>
            </a:lvl1pPr>
          </a:lstStyle>
          <a:p>
            <a:pPr>
              <a:defRPr/>
            </a:pPr>
            <a:fld id="{6F3367E5-359D-4183-98E7-7F432029186F}" type="datetimeFigureOut">
              <a:rPr lang="id-ID"/>
              <a:pPr>
                <a:defRPr/>
              </a:pPr>
              <a:t>22/05/2017</a:t>
            </a:fld>
            <a:endParaRPr lang="id-ID"/>
          </a:p>
        </p:txBody>
      </p:sp>
      <p:sp>
        <p:nvSpPr>
          <p:cNvPr id="6" name="Footer Placeholder 5"/>
          <p:cNvSpPr>
            <a:spLocks noGrp="1"/>
          </p:cNvSpPr>
          <p:nvPr>
            <p:ph type="ftr" sz="quarter" idx="11"/>
          </p:nvPr>
        </p:nvSpPr>
        <p:spPr/>
        <p:txBody>
          <a:bodyPr rtlCol="0"/>
          <a:lstStyle>
            <a:lvl1pPr defTabSz="914400" fontAlgn="auto">
              <a:spcBef>
                <a:spcPts val="0"/>
              </a:spcBef>
              <a:spcAft>
                <a:spcPts val="0"/>
              </a:spcAft>
              <a:defRPr>
                <a:solidFill>
                  <a:prstClr val="black">
                    <a:tint val="75000"/>
                  </a:prstClr>
                </a:solidFill>
                <a:cs typeface="+mn-cs"/>
              </a:defRPr>
            </a:lvl1pPr>
          </a:lstStyle>
          <a:p>
            <a:pPr>
              <a:defRPr/>
            </a:pPr>
            <a:endParaRPr lang="id-ID"/>
          </a:p>
        </p:txBody>
      </p:sp>
      <p:sp>
        <p:nvSpPr>
          <p:cNvPr id="7" name="Slide Number Placeholder 6"/>
          <p:cNvSpPr>
            <a:spLocks noGrp="1"/>
          </p:cNvSpPr>
          <p:nvPr>
            <p:ph type="sldNum" sz="quarter" idx="12"/>
          </p:nvPr>
        </p:nvSpPr>
        <p:spPr/>
        <p:txBody>
          <a:bodyPr/>
          <a:lstStyle>
            <a:lvl1pPr defTabSz="914400">
              <a:defRPr/>
            </a:lvl1pPr>
          </a:lstStyle>
          <a:p>
            <a:fld id="{01D8A5A5-5C79-4FA0-9E54-C968F688B31C}" type="slidenum">
              <a:rPr lang="id-ID" altLang="en-US"/>
              <a:pPr/>
              <a:t>‹#›</a:t>
            </a:fld>
            <a:endParaRPr lang="id-ID" altLang="en-US"/>
          </a:p>
        </p:txBody>
      </p:sp>
    </p:spTree>
    <p:extLst>
      <p:ext uri="{BB962C8B-B14F-4D97-AF65-F5344CB8AC3E}">
        <p14:creationId xmlns:p14="http://schemas.microsoft.com/office/powerpoint/2010/main" val="3925848071"/>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rtlCol="0"/>
          <a:lstStyle>
            <a:lvl1pPr defTabSz="914400" fontAlgn="auto">
              <a:spcBef>
                <a:spcPts val="0"/>
              </a:spcBef>
              <a:spcAft>
                <a:spcPts val="0"/>
              </a:spcAft>
              <a:defRPr smtClean="0">
                <a:solidFill>
                  <a:prstClr val="black">
                    <a:tint val="75000"/>
                  </a:prstClr>
                </a:solidFill>
                <a:cs typeface="+mn-cs"/>
              </a:defRPr>
            </a:lvl1pPr>
          </a:lstStyle>
          <a:p>
            <a:pPr>
              <a:defRPr/>
            </a:pPr>
            <a:fld id="{8B17BC47-990A-4950-B5D7-EE408DBADB87}" type="datetimeFigureOut">
              <a:rPr lang="id-ID"/>
              <a:pPr>
                <a:defRPr/>
              </a:pPr>
              <a:t>22/05/2017</a:t>
            </a:fld>
            <a:endParaRPr lang="id-ID"/>
          </a:p>
        </p:txBody>
      </p:sp>
      <p:sp>
        <p:nvSpPr>
          <p:cNvPr id="5" name="Footer Placeholder 4"/>
          <p:cNvSpPr>
            <a:spLocks noGrp="1"/>
          </p:cNvSpPr>
          <p:nvPr>
            <p:ph type="ftr" sz="quarter" idx="11"/>
          </p:nvPr>
        </p:nvSpPr>
        <p:spPr/>
        <p:txBody>
          <a:bodyPr rtlCol="0"/>
          <a:lstStyle>
            <a:lvl1pPr defTabSz="914400" fontAlgn="auto">
              <a:spcBef>
                <a:spcPts val="0"/>
              </a:spcBef>
              <a:spcAft>
                <a:spcPts val="0"/>
              </a:spcAft>
              <a:defRPr>
                <a:solidFill>
                  <a:prstClr val="black">
                    <a:tint val="75000"/>
                  </a:prstClr>
                </a:solidFill>
                <a:cs typeface="+mn-cs"/>
              </a:defRPr>
            </a:lvl1pPr>
          </a:lstStyle>
          <a:p>
            <a:pPr>
              <a:defRPr/>
            </a:pPr>
            <a:endParaRPr lang="id-ID"/>
          </a:p>
        </p:txBody>
      </p:sp>
      <p:sp>
        <p:nvSpPr>
          <p:cNvPr id="6" name="Slide Number Placeholder 5"/>
          <p:cNvSpPr>
            <a:spLocks noGrp="1"/>
          </p:cNvSpPr>
          <p:nvPr>
            <p:ph type="sldNum" sz="quarter" idx="12"/>
          </p:nvPr>
        </p:nvSpPr>
        <p:spPr/>
        <p:txBody>
          <a:bodyPr/>
          <a:lstStyle>
            <a:lvl1pPr defTabSz="914400">
              <a:defRPr/>
            </a:lvl1pPr>
          </a:lstStyle>
          <a:p>
            <a:fld id="{11285842-558D-4575-BDA3-F047BD1A9E10}" type="slidenum">
              <a:rPr lang="id-ID" altLang="en-US"/>
              <a:pPr/>
              <a:t>‹#›</a:t>
            </a:fld>
            <a:endParaRPr lang="id-ID" altLang="en-US"/>
          </a:p>
        </p:txBody>
      </p:sp>
    </p:spTree>
    <p:extLst>
      <p:ext uri="{BB962C8B-B14F-4D97-AF65-F5344CB8AC3E}">
        <p14:creationId xmlns:p14="http://schemas.microsoft.com/office/powerpoint/2010/main" val="75953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atin typeface="Calibri" pitchFamily="34" charset="0"/>
                <a:ea typeface="+mn-ea"/>
                <a:cs typeface="Arial" pitchFamily="34" charset="0"/>
              </a:defRPr>
            </a:lvl1pPr>
          </a:lstStyle>
          <a:p>
            <a:pPr>
              <a:defRPr/>
            </a:pPr>
            <a:fld id="{CD285D75-2BF2-4196-AB1A-320CEE004FC4}" type="datetime1">
              <a:rPr lang="en-US"/>
              <a:pPr>
                <a:defRPr/>
              </a:pPr>
              <a:t>5/22/2017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atin typeface="Calibri" pitchFamily="34" charset="0"/>
              </a:defRPr>
            </a:lvl1pPr>
          </a:lstStyle>
          <a:p>
            <a:fld id="{B78E8C9B-A92A-4656-B603-D82AA3521DD0}" type="slidenum">
              <a:rPr lang="en-US" altLang="en-US"/>
              <a:pPr/>
              <a:t>‹#›</a:t>
            </a:fld>
            <a:endParaRPr lang="en-US" altLang="en-US"/>
          </a:p>
        </p:txBody>
      </p:sp>
    </p:spTree>
    <p:extLst>
      <p:ext uri="{BB962C8B-B14F-4D97-AF65-F5344CB8AC3E}">
        <p14:creationId xmlns:p14="http://schemas.microsoft.com/office/powerpoint/2010/main" val="1784979223"/>
      </p:ext>
    </p:extLst>
  </p:cSld>
  <p:clrMapOvr>
    <a:masterClrMapping/>
  </p:clrMapOvr>
  <p:transition>
    <p:wipe dir="d"/>
  </p:transition>
</p:sldLayout>
</file>

<file path=ppt/slideLayouts/slideLayout2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3"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7"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rtlCol="0"/>
          <a:lstStyle>
            <a:lvl1pPr defTabSz="914400" fontAlgn="auto">
              <a:spcBef>
                <a:spcPts val="0"/>
              </a:spcBef>
              <a:spcAft>
                <a:spcPts val="0"/>
              </a:spcAft>
              <a:defRPr smtClean="0">
                <a:solidFill>
                  <a:prstClr val="black">
                    <a:tint val="75000"/>
                  </a:prstClr>
                </a:solidFill>
                <a:cs typeface="+mn-cs"/>
              </a:defRPr>
            </a:lvl1pPr>
          </a:lstStyle>
          <a:p>
            <a:pPr>
              <a:defRPr/>
            </a:pPr>
            <a:fld id="{459C68C1-FAF5-492E-9501-BE430129E57C}" type="datetimeFigureOut">
              <a:rPr lang="id-ID"/>
              <a:pPr>
                <a:defRPr/>
              </a:pPr>
              <a:t>22/05/2017</a:t>
            </a:fld>
            <a:endParaRPr lang="id-ID"/>
          </a:p>
        </p:txBody>
      </p:sp>
      <p:sp>
        <p:nvSpPr>
          <p:cNvPr id="5" name="Footer Placeholder 4"/>
          <p:cNvSpPr>
            <a:spLocks noGrp="1"/>
          </p:cNvSpPr>
          <p:nvPr>
            <p:ph type="ftr" sz="quarter" idx="11"/>
          </p:nvPr>
        </p:nvSpPr>
        <p:spPr/>
        <p:txBody>
          <a:bodyPr rtlCol="0"/>
          <a:lstStyle>
            <a:lvl1pPr defTabSz="914400" fontAlgn="auto">
              <a:spcBef>
                <a:spcPts val="0"/>
              </a:spcBef>
              <a:spcAft>
                <a:spcPts val="0"/>
              </a:spcAft>
              <a:defRPr>
                <a:solidFill>
                  <a:prstClr val="black">
                    <a:tint val="75000"/>
                  </a:prstClr>
                </a:solidFill>
                <a:cs typeface="+mn-cs"/>
              </a:defRPr>
            </a:lvl1pPr>
          </a:lstStyle>
          <a:p>
            <a:pPr>
              <a:defRPr/>
            </a:pPr>
            <a:endParaRPr lang="id-ID"/>
          </a:p>
        </p:txBody>
      </p:sp>
      <p:sp>
        <p:nvSpPr>
          <p:cNvPr id="6" name="Slide Number Placeholder 5"/>
          <p:cNvSpPr>
            <a:spLocks noGrp="1"/>
          </p:cNvSpPr>
          <p:nvPr>
            <p:ph type="sldNum" sz="quarter" idx="12"/>
          </p:nvPr>
        </p:nvSpPr>
        <p:spPr/>
        <p:txBody>
          <a:bodyPr/>
          <a:lstStyle>
            <a:lvl1pPr defTabSz="914400">
              <a:defRPr/>
            </a:lvl1pPr>
          </a:lstStyle>
          <a:p>
            <a:fld id="{EF17DE89-5CD1-402D-BE44-5BB52E1C5422}" type="slidenum">
              <a:rPr lang="id-ID" altLang="en-US"/>
              <a:pPr/>
              <a:t>‹#›</a:t>
            </a:fld>
            <a:endParaRPr lang="id-ID" altLang="en-US"/>
          </a:p>
        </p:txBody>
      </p:sp>
    </p:spTree>
    <p:extLst>
      <p:ext uri="{BB962C8B-B14F-4D97-AF65-F5344CB8AC3E}">
        <p14:creationId xmlns:p14="http://schemas.microsoft.com/office/powerpoint/2010/main" val="2265324662"/>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cSld name="17_Title and Content">
    <p:spTree>
      <p:nvGrpSpPr>
        <p:cNvPr id="1" name=""/>
        <p:cNvGrpSpPr/>
        <p:nvPr/>
      </p:nvGrpSpPr>
      <p:grpSpPr>
        <a:xfrm>
          <a:off x="0" y="0"/>
          <a:ext cx="0" cy="0"/>
          <a:chOff x="0" y="0"/>
          <a:chExt cx="0" cy="0"/>
        </a:xfrm>
      </p:grpSpPr>
      <p:pic>
        <p:nvPicPr>
          <p:cNvPr id="2" name="Picture 3" descr="E:\Yanuar\Dropbox\Kerjaan\ppt_template_bappenas_newLogo\logo_Bappenas2-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1350" y="295275"/>
            <a:ext cx="1009650"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pic>
      <p:pic>
        <p:nvPicPr>
          <p:cNvPr id="3" name="Picture 2" descr="D:\BAPPENAS (Design)\BAPPENAS.WEB\garuda.png"/>
          <p:cNvPicPr>
            <a:picLocks noChangeAspect="1" noChangeArrowheads="1"/>
          </p:cNvPicPr>
          <p:nvPr/>
        </p:nvPicPr>
        <p:blipFill>
          <a:blip r:embed="rId3">
            <a:clrChange>
              <a:clrFrom>
                <a:srgbClr val="000000"/>
              </a:clrFrom>
              <a:clrTo>
                <a:srgbClr val="000000">
                  <a:alpha val="0"/>
                </a:srgbClr>
              </a:clrTo>
            </a:clrChange>
          </a:blip>
          <a:srcRect/>
          <a:stretch>
            <a:fillRect/>
          </a:stretch>
        </p:blipFill>
        <p:spPr bwMode="auto">
          <a:xfrm>
            <a:off x="431800" y="333375"/>
            <a:ext cx="703263" cy="554038"/>
          </a:xfrm>
          <a:prstGeom prst="rect">
            <a:avLst/>
          </a:prstGeom>
          <a:noFill/>
          <a:effectLst>
            <a:outerShdw blurRad="50800" dist="38100" dir="5400000" algn="t" rotWithShape="0">
              <a:prstClr val="black">
                <a:alpha val="40000"/>
              </a:prstClr>
            </a:outerShdw>
          </a:effectLst>
          <a:extLst/>
        </p:spPr>
      </p:pic>
      <p:cxnSp>
        <p:nvCxnSpPr>
          <p:cNvPr id="4" name="Straight Connector 13"/>
          <p:cNvCxnSpPr>
            <a:cxnSpLocks noChangeShapeType="1"/>
          </p:cNvCxnSpPr>
          <p:nvPr/>
        </p:nvCxnSpPr>
        <p:spPr bwMode="auto">
          <a:xfrm>
            <a:off x="471488" y="1268413"/>
            <a:ext cx="11217275" cy="0"/>
          </a:xfrm>
          <a:prstGeom prst="line">
            <a:avLst/>
          </a:prstGeom>
          <a:noFill/>
          <a:ln w="9525" algn="ctr">
            <a:solidFill>
              <a:srgbClr val="007DDA"/>
            </a:solidFill>
            <a:prstDash val="dash"/>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128548623"/>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cSld name="18_Title and Content">
    <p:spTree>
      <p:nvGrpSpPr>
        <p:cNvPr id="1" name=""/>
        <p:cNvGrpSpPr/>
        <p:nvPr/>
      </p:nvGrpSpPr>
      <p:grpSpPr>
        <a:xfrm>
          <a:off x="0" y="0"/>
          <a:ext cx="0" cy="0"/>
          <a:chOff x="0" y="0"/>
          <a:chExt cx="0" cy="0"/>
        </a:xfrm>
      </p:grpSpPr>
      <p:pic>
        <p:nvPicPr>
          <p:cNvPr id="2" name="Picture 3" descr="E:\Yanuar\Dropbox\Kerjaan\ppt_template_bappenas_newLogo\logo_Bappenas2-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1350" y="295275"/>
            <a:ext cx="1009650"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pic>
      <p:pic>
        <p:nvPicPr>
          <p:cNvPr id="3" name="Picture 2" descr="D:\BAPPENAS (Design)\BAPPENAS.WEB\garuda.png"/>
          <p:cNvPicPr>
            <a:picLocks noChangeAspect="1" noChangeArrowheads="1"/>
          </p:cNvPicPr>
          <p:nvPr/>
        </p:nvPicPr>
        <p:blipFill>
          <a:blip r:embed="rId3">
            <a:clrChange>
              <a:clrFrom>
                <a:srgbClr val="000000"/>
              </a:clrFrom>
              <a:clrTo>
                <a:srgbClr val="000000">
                  <a:alpha val="0"/>
                </a:srgbClr>
              </a:clrTo>
            </a:clrChange>
          </a:blip>
          <a:srcRect/>
          <a:stretch>
            <a:fillRect/>
          </a:stretch>
        </p:blipFill>
        <p:spPr bwMode="auto">
          <a:xfrm>
            <a:off x="431800" y="333375"/>
            <a:ext cx="703263" cy="554038"/>
          </a:xfrm>
          <a:prstGeom prst="rect">
            <a:avLst/>
          </a:prstGeom>
          <a:noFill/>
          <a:effectLst>
            <a:outerShdw blurRad="50800" dist="38100" dir="5400000" algn="t" rotWithShape="0">
              <a:prstClr val="black">
                <a:alpha val="40000"/>
              </a:prstClr>
            </a:outerShdw>
          </a:effectLst>
          <a:extLst/>
        </p:spPr>
      </p:pic>
      <p:cxnSp>
        <p:nvCxnSpPr>
          <p:cNvPr id="4" name="Straight Connector 13"/>
          <p:cNvCxnSpPr>
            <a:cxnSpLocks noChangeShapeType="1"/>
          </p:cNvCxnSpPr>
          <p:nvPr/>
        </p:nvCxnSpPr>
        <p:spPr bwMode="auto">
          <a:xfrm>
            <a:off x="471488" y="1268413"/>
            <a:ext cx="11217275" cy="0"/>
          </a:xfrm>
          <a:prstGeom prst="line">
            <a:avLst/>
          </a:prstGeom>
          <a:noFill/>
          <a:ln w="9525" algn="ctr">
            <a:solidFill>
              <a:srgbClr val="007DDA"/>
            </a:solidFill>
            <a:prstDash val="dash"/>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037922858"/>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pic>
        <p:nvPicPr>
          <p:cNvPr id="2" name="Picture 3" descr="E:\Yanuar\Dropbox\Kerjaan\ppt_template_bappenas_newLogo\logo_Bappenas2-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7350" y="0"/>
            <a:ext cx="100965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pic>
      <p:cxnSp>
        <p:nvCxnSpPr>
          <p:cNvPr id="3" name="Straight Connector 13"/>
          <p:cNvCxnSpPr>
            <a:cxnSpLocks noChangeShapeType="1"/>
          </p:cNvCxnSpPr>
          <p:nvPr userDrawn="1"/>
        </p:nvCxnSpPr>
        <p:spPr bwMode="auto">
          <a:xfrm>
            <a:off x="471488" y="933450"/>
            <a:ext cx="11217275" cy="0"/>
          </a:xfrm>
          <a:prstGeom prst="line">
            <a:avLst/>
          </a:prstGeom>
          <a:noFill/>
          <a:ln w="9525" algn="ctr">
            <a:solidFill>
              <a:srgbClr val="EBB323"/>
            </a:solidFill>
            <a:prstDash val="dash"/>
            <a:round/>
            <a:headEnd/>
            <a:tailEnd/>
          </a:ln>
          <a:extLst>
            <a:ext uri="{909E8E84-426E-40DD-AFC4-6F175D3DCCD1}">
              <a14:hiddenFill xmlns:a14="http://schemas.microsoft.com/office/drawing/2010/main">
                <a:noFill/>
              </a14:hiddenFill>
            </a:ext>
          </a:extLst>
        </p:spPr>
      </p:cxnSp>
      <p:sp>
        <p:nvSpPr>
          <p:cNvPr id="4" name="Slide Number Placeholder 5"/>
          <p:cNvSpPr>
            <a:spLocks noGrp="1"/>
          </p:cNvSpPr>
          <p:nvPr>
            <p:ph type="sldNum" sz="quarter" idx="10"/>
          </p:nvPr>
        </p:nvSpPr>
        <p:spPr>
          <a:xfrm>
            <a:off x="10801350" y="6494463"/>
            <a:ext cx="1379538" cy="363537"/>
          </a:xfrm>
        </p:spPr>
        <p:txBody>
          <a:bodyPr/>
          <a:lstStyle>
            <a:lvl1pPr defTabSz="914400">
              <a:defRPr/>
            </a:lvl1pPr>
          </a:lstStyle>
          <a:p>
            <a:r>
              <a:rPr lang="id-ID" altLang="id-ID"/>
              <a:t>Slide - </a:t>
            </a:r>
            <a:fld id="{0FACE33B-218A-4481-804C-401B6BED87A5}" type="slidenum">
              <a:rPr lang="id-ID" altLang="id-ID"/>
              <a:pPr/>
              <a:t>‹#›</a:t>
            </a:fld>
            <a:endParaRPr lang="id-ID" altLang="id-ID"/>
          </a:p>
        </p:txBody>
      </p:sp>
      <p:sp>
        <p:nvSpPr>
          <p:cNvPr id="5" name="Footer Placeholder 4"/>
          <p:cNvSpPr>
            <a:spLocks noGrp="1"/>
          </p:cNvSpPr>
          <p:nvPr>
            <p:ph type="ftr" sz="quarter" idx="11"/>
          </p:nvPr>
        </p:nvSpPr>
        <p:spPr>
          <a:xfrm>
            <a:off x="0" y="6573838"/>
            <a:ext cx="3222625" cy="284162"/>
          </a:xfrm>
        </p:spPr>
        <p:txBody>
          <a:bodyPr lIns="81061" tIns="40528" rIns="81061" bIns="40528" rtlCol="0"/>
          <a:lstStyle>
            <a:lvl1pPr algn="ctr" defTabSz="914400" eaLnBrk="1" fontAlgn="auto" hangingPunct="1">
              <a:spcBef>
                <a:spcPts val="0"/>
              </a:spcBef>
              <a:spcAft>
                <a:spcPts val="0"/>
              </a:spcAft>
              <a:defRPr sz="1100" smtClean="0">
                <a:solidFill>
                  <a:prstClr val="black"/>
                </a:solidFill>
                <a:latin typeface="+mn-lt"/>
                <a:cs typeface="+mn-cs"/>
              </a:defRPr>
            </a:lvl1pPr>
          </a:lstStyle>
          <a:p>
            <a:pPr>
              <a:defRPr/>
            </a:pPr>
            <a:r>
              <a:rPr lang="id-ID"/>
              <a:t>Versi 01 - 05 Februari 2016 (10.00 AM)</a:t>
            </a:r>
            <a:endParaRPr lang="id-ID"/>
          </a:p>
        </p:txBody>
      </p:sp>
    </p:spTree>
    <p:extLst>
      <p:ext uri="{BB962C8B-B14F-4D97-AF65-F5344CB8AC3E}">
        <p14:creationId xmlns:p14="http://schemas.microsoft.com/office/powerpoint/2010/main" val="2568701897"/>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t="6862" b="7648"/>
          <a:stretch>
            <a:fillRect/>
          </a:stretch>
        </p:blipFill>
        <p:spPr bwMode="auto">
          <a:xfrm>
            <a:off x="0" y="431800"/>
            <a:ext cx="12192000" cy="130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p:cNvPicPr>
            <a:picLocks noChangeAspect="1" noChangeArrowheads="1"/>
          </p:cNvPicPr>
          <p:nvPr/>
        </p:nvPicPr>
        <p:blipFill>
          <a:blip r:embed="rId3" cstate="print">
            <a:clrChange>
              <a:clrFrom>
                <a:srgbClr val="FFFFFF"/>
              </a:clrFrom>
              <a:clrTo>
                <a:srgbClr val="FFFFFF">
                  <a:alpha val="0"/>
                </a:srgbClr>
              </a:clrTo>
            </a:clrChange>
            <a:extLst/>
          </a:blip>
          <a:srcRect/>
          <a:stretch>
            <a:fillRect/>
          </a:stretch>
        </p:blipFill>
        <p:spPr bwMode="auto">
          <a:xfrm>
            <a:off x="10803125" y="32681"/>
            <a:ext cx="972715" cy="683940"/>
          </a:xfrm>
          <a:prstGeom prst="roundRect">
            <a:avLst>
              <a:gd name="adj" fmla="val 8594"/>
            </a:avLst>
          </a:prstGeom>
          <a:noFill/>
          <a:ln>
            <a:noFill/>
          </a:ln>
          <a:effectLst/>
          <a:extLst/>
        </p:spPr>
      </p:pic>
      <p:grpSp>
        <p:nvGrpSpPr>
          <p:cNvPr id="6" name="Group 7"/>
          <p:cNvGrpSpPr>
            <a:grpSpLocks/>
          </p:cNvGrpSpPr>
          <p:nvPr/>
        </p:nvGrpSpPr>
        <p:grpSpPr bwMode="auto">
          <a:xfrm>
            <a:off x="152400" y="5981700"/>
            <a:ext cx="11968163" cy="90488"/>
            <a:chOff x="114248" y="5753089"/>
            <a:chExt cx="8975370" cy="90182"/>
          </a:xfrm>
        </p:grpSpPr>
        <p:grpSp>
          <p:nvGrpSpPr>
            <p:cNvPr id="7" name="Group 9"/>
            <p:cNvGrpSpPr>
              <a:grpSpLocks/>
            </p:cNvGrpSpPr>
            <p:nvPr userDrawn="1"/>
          </p:nvGrpSpPr>
          <p:grpSpPr bwMode="auto">
            <a:xfrm>
              <a:off x="114248" y="5753089"/>
              <a:ext cx="825467" cy="82271"/>
              <a:chOff x="8222277" y="5738796"/>
              <a:chExt cx="825467" cy="82271"/>
            </a:xfrm>
          </p:grpSpPr>
          <p:sp>
            <p:nvSpPr>
              <p:cNvPr id="9" name="Rectangle 8"/>
              <p:cNvSpPr/>
              <p:nvPr userDrawn="1"/>
            </p:nvSpPr>
            <p:spPr>
              <a:xfrm>
                <a:off x="8222277" y="5738796"/>
                <a:ext cx="215485" cy="72778"/>
              </a:xfrm>
              <a:prstGeom prst="rect">
                <a:avLst/>
              </a:prstGeom>
              <a:solidFill>
                <a:srgbClr val="CC0000"/>
              </a:solidFill>
            </p:spPr>
            <p:style>
              <a:lnRef idx="0">
                <a:schemeClr val="accent2"/>
              </a:lnRef>
              <a:fillRef idx="3">
                <a:schemeClr val="accent2"/>
              </a:fillRef>
              <a:effectRef idx="3">
                <a:schemeClr val="accent2"/>
              </a:effectRef>
              <a:fontRef idx="minor">
                <a:schemeClr val="lt1"/>
              </a:fontRef>
            </p:style>
            <p:txBody>
              <a:bodyPr anchor="ctr"/>
              <a:lstStyle/>
              <a:p>
                <a:pPr algn="ctr" defTabSz="456375" eaLnBrk="1" fontAlgn="auto" hangingPunct="1">
                  <a:spcBef>
                    <a:spcPts val="0"/>
                  </a:spcBef>
                  <a:spcAft>
                    <a:spcPts val="0"/>
                  </a:spcAft>
                  <a:defRPr/>
                </a:pPr>
                <a:endParaRPr lang="id-ID">
                  <a:solidFill>
                    <a:prstClr val="white"/>
                  </a:solidFill>
                </a:endParaRPr>
              </a:p>
            </p:txBody>
          </p:sp>
          <p:sp>
            <p:nvSpPr>
              <p:cNvPr id="10" name="Rectangle 9"/>
              <p:cNvSpPr/>
              <p:nvPr userDrawn="1"/>
            </p:nvSpPr>
            <p:spPr>
              <a:xfrm>
                <a:off x="8531814" y="5743543"/>
                <a:ext cx="215485" cy="72778"/>
              </a:xfrm>
              <a:prstGeom prst="rect">
                <a:avLst/>
              </a:prstGeom>
              <a:solidFill>
                <a:srgbClr val="CC0000"/>
              </a:solidFill>
            </p:spPr>
            <p:style>
              <a:lnRef idx="0">
                <a:schemeClr val="accent2"/>
              </a:lnRef>
              <a:fillRef idx="3">
                <a:schemeClr val="accent2"/>
              </a:fillRef>
              <a:effectRef idx="3">
                <a:schemeClr val="accent2"/>
              </a:effectRef>
              <a:fontRef idx="minor">
                <a:schemeClr val="lt1"/>
              </a:fontRef>
            </p:style>
            <p:txBody>
              <a:bodyPr anchor="ctr"/>
              <a:lstStyle/>
              <a:p>
                <a:pPr algn="ctr" defTabSz="456375" eaLnBrk="1" fontAlgn="auto" hangingPunct="1">
                  <a:spcBef>
                    <a:spcPts val="0"/>
                  </a:spcBef>
                  <a:spcAft>
                    <a:spcPts val="0"/>
                  </a:spcAft>
                  <a:defRPr/>
                </a:pPr>
                <a:endParaRPr lang="id-ID">
                  <a:solidFill>
                    <a:prstClr val="white"/>
                  </a:solidFill>
                </a:endParaRPr>
              </a:p>
            </p:txBody>
          </p:sp>
          <p:sp>
            <p:nvSpPr>
              <p:cNvPr id="11" name="Rectangle 10"/>
              <p:cNvSpPr/>
              <p:nvPr userDrawn="1"/>
            </p:nvSpPr>
            <p:spPr>
              <a:xfrm>
                <a:off x="8831826" y="5748289"/>
                <a:ext cx="215485" cy="72778"/>
              </a:xfrm>
              <a:prstGeom prst="rect">
                <a:avLst/>
              </a:prstGeom>
              <a:solidFill>
                <a:srgbClr val="CC0000"/>
              </a:solidFill>
            </p:spPr>
            <p:style>
              <a:lnRef idx="0">
                <a:schemeClr val="accent2"/>
              </a:lnRef>
              <a:fillRef idx="3">
                <a:schemeClr val="accent2"/>
              </a:fillRef>
              <a:effectRef idx="3">
                <a:schemeClr val="accent2"/>
              </a:effectRef>
              <a:fontRef idx="minor">
                <a:schemeClr val="lt1"/>
              </a:fontRef>
            </p:style>
            <p:txBody>
              <a:bodyPr anchor="ctr"/>
              <a:lstStyle/>
              <a:p>
                <a:pPr algn="ctr" defTabSz="456375" eaLnBrk="1" fontAlgn="auto" hangingPunct="1">
                  <a:spcBef>
                    <a:spcPts val="0"/>
                  </a:spcBef>
                  <a:spcAft>
                    <a:spcPts val="0"/>
                  </a:spcAft>
                  <a:defRPr/>
                </a:pPr>
                <a:endParaRPr lang="id-ID">
                  <a:solidFill>
                    <a:prstClr val="white"/>
                  </a:solidFill>
                </a:endParaRPr>
              </a:p>
            </p:txBody>
          </p:sp>
        </p:grpSp>
        <p:sp>
          <p:nvSpPr>
            <p:cNvPr id="8" name="Rectangle 7"/>
            <p:cNvSpPr/>
            <p:nvPr userDrawn="1"/>
          </p:nvSpPr>
          <p:spPr>
            <a:xfrm>
              <a:off x="1061906" y="5757836"/>
              <a:ext cx="8027712" cy="85435"/>
            </a:xfrm>
            <a:prstGeom prst="rect">
              <a:avLst/>
            </a:prstGeom>
            <a:solidFill>
              <a:srgbClr val="CC0000"/>
            </a:solidFill>
          </p:spPr>
          <p:style>
            <a:lnRef idx="0">
              <a:schemeClr val="accent2"/>
            </a:lnRef>
            <a:fillRef idx="3">
              <a:schemeClr val="accent2"/>
            </a:fillRef>
            <a:effectRef idx="3">
              <a:schemeClr val="accent2"/>
            </a:effectRef>
            <a:fontRef idx="minor">
              <a:schemeClr val="lt1"/>
            </a:fontRef>
          </p:style>
          <p:txBody>
            <a:bodyPr anchor="ctr"/>
            <a:lstStyle/>
            <a:p>
              <a:pPr algn="ctr" defTabSz="456375" eaLnBrk="1" fontAlgn="auto" hangingPunct="1">
                <a:spcBef>
                  <a:spcPts val="0"/>
                </a:spcBef>
                <a:spcAft>
                  <a:spcPts val="0"/>
                </a:spcAft>
                <a:defRPr/>
              </a:pPr>
              <a:endParaRPr lang="id-ID">
                <a:solidFill>
                  <a:prstClr val="white"/>
                </a:solidFill>
              </a:endParaRPr>
            </a:p>
          </p:txBody>
        </p:sp>
      </p:grpSp>
      <p:pic>
        <p:nvPicPr>
          <p:cNvPr id="12" name="Picture 11" descr="D:\BAPPENAS (Design)\BAPPENAS.WEB\garuda.png"/>
          <p:cNvPicPr>
            <a:picLocks noChangeAspect="1" noChangeArrowheads="1"/>
          </p:cNvPicPr>
          <p:nvPr/>
        </p:nvPicPr>
        <p:blipFill>
          <a:blip r:embed="rId4">
            <a:clrChange>
              <a:clrFrom>
                <a:srgbClr val="000000"/>
              </a:clrFrom>
              <a:clrTo>
                <a:srgbClr val="000000">
                  <a:alpha val="0"/>
                </a:srgbClr>
              </a:clrTo>
            </a:clrChange>
          </a:blip>
          <a:srcRect/>
          <a:stretch>
            <a:fillRect/>
          </a:stretch>
        </p:blipFill>
        <p:spPr bwMode="auto">
          <a:xfrm>
            <a:off x="423863" y="82550"/>
            <a:ext cx="795337" cy="627063"/>
          </a:xfrm>
          <a:prstGeom prst="rect">
            <a:avLst/>
          </a:prstGeom>
          <a:noFill/>
          <a:effectLst>
            <a:outerShdw blurRad="50800" dist="38100" dir="5400000" algn="t" rotWithShape="0">
              <a:prstClr val="black">
                <a:alpha val="40000"/>
              </a:prstClr>
            </a:outerShdw>
          </a:effectLst>
          <a:extLst/>
        </p:spPr>
      </p:pic>
      <p:sp>
        <p:nvSpPr>
          <p:cNvPr id="2" name="Title 1"/>
          <p:cNvSpPr>
            <a:spLocks noGrp="1"/>
          </p:cNvSpPr>
          <p:nvPr>
            <p:ph type="ctrTitle"/>
          </p:nvPr>
        </p:nvSpPr>
        <p:spPr>
          <a:xfrm>
            <a:off x="914400" y="2184707"/>
            <a:ext cx="103632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4609189"/>
            <a:ext cx="9144000" cy="956407"/>
          </a:xfrm>
        </p:spPr>
        <p:txBody>
          <a:bodyPr/>
          <a:lstStyle>
            <a:lvl1pPr marL="0" indent="0" algn="ctr">
              <a:buNone/>
              <a:defRPr sz="2400"/>
            </a:lvl1pPr>
            <a:lvl2pPr marL="456375" indent="0" algn="ctr">
              <a:buNone/>
              <a:defRPr sz="2000"/>
            </a:lvl2pPr>
            <a:lvl3pPr marL="912753" indent="0" algn="ctr">
              <a:buNone/>
              <a:defRPr sz="1800"/>
            </a:lvl3pPr>
            <a:lvl4pPr marL="1369127" indent="0" algn="ctr">
              <a:buNone/>
              <a:defRPr sz="1600"/>
            </a:lvl4pPr>
            <a:lvl5pPr marL="1825500" indent="0" algn="ctr">
              <a:buNone/>
              <a:defRPr sz="1600"/>
            </a:lvl5pPr>
            <a:lvl6pPr marL="2281872" indent="0" algn="ctr">
              <a:buNone/>
              <a:defRPr sz="1600"/>
            </a:lvl6pPr>
            <a:lvl7pPr marL="2738250" indent="0" algn="ctr">
              <a:buNone/>
              <a:defRPr sz="1600"/>
            </a:lvl7pPr>
            <a:lvl8pPr marL="3194621" indent="0" algn="ctr">
              <a:buNone/>
              <a:defRPr sz="1600"/>
            </a:lvl8pPr>
            <a:lvl9pPr marL="3651000" indent="0" algn="ctr">
              <a:buNone/>
              <a:defRPr sz="1600"/>
            </a:lvl9pPr>
          </a:lstStyle>
          <a:p>
            <a:r>
              <a:rPr lang="en-US" smtClean="0"/>
              <a:t>Click to edit Master subtitle style</a:t>
            </a:r>
            <a:endParaRPr lang="en-US" dirty="0"/>
          </a:p>
        </p:txBody>
      </p:sp>
      <p:sp>
        <p:nvSpPr>
          <p:cNvPr id="13" name="Date Placeholder 3"/>
          <p:cNvSpPr>
            <a:spLocks noGrp="1"/>
          </p:cNvSpPr>
          <p:nvPr>
            <p:ph type="dt" sz="half" idx="10"/>
          </p:nvPr>
        </p:nvSpPr>
        <p:spPr/>
        <p:txBody>
          <a:bodyPr rtlCol="0"/>
          <a:lstStyle>
            <a:lvl1pPr defTabSz="914400" fontAlgn="auto">
              <a:spcBef>
                <a:spcPts val="0"/>
              </a:spcBef>
              <a:spcAft>
                <a:spcPts val="0"/>
              </a:spcAft>
              <a:defRPr smtClean="0">
                <a:solidFill>
                  <a:prstClr val="black">
                    <a:tint val="75000"/>
                  </a:prstClr>
                </a:solidFill>
                <a:cs typeface="+mn-cs"/>
              </a:defRPr>
            </a:lvl1pPr>
          </a:lstStyle>
          <a:p>
            <a:pPr>
              <a:defRPr/>
            </a:pPr>
            <a:fld id="{BB40F055-8E3D-4AAE-AD02-F75129477CCB}" type="datetimeFigureOut">
              <a:rPr lang="id-ID"/>
              <a:pPr>
                <a:defRPr/>
              </a:pPr>
              <a:t>22/05/2017</a:t>
            </a:fld>
            <a:endParaRPr lang="id-ID"/>
          </a:p>
        </p:txBody>
      </p:sp>
      <p:sp>
        <p:nvSpPr>
          <p:cNvPr id="14" name="Footer Placeholder 4"/>
          <p:cNvSpPr>
            <a:spLocks noGrp="1"/>
          </p:cNvSpPr>
          <p:nvPr>
            <p:ph type="ftr" sz="quarter" idx="11"/>
          </p:nvPr>
        </p:nvSpPr>
        <p:spPr/>
        <p:txBody>
          <a:bodyPr rtlCol="0"/>
          <a:lstStyle>
            <a:lvl1pPr defTabSz="914400" fontAlgn="auto">
              <a:spcBef>
                <a:spcPts val="0"/>
              </a:spcBef>
              <a:spcAft>
                <a:spcPts val="0"/>
              </a:spcAft>
              <a:defRPr>
                <a:solidFill>
                  <a:prstClr val="black">
                    <a:tint val="75000"/>
                  </a:prstClr>
                </a:solidFill>
                <a:cs typeface="+mn-cs"/>
              </a:defRPr>
            </a:lvl1pPr>
          </a:lstStyle>
          <a:p>
            <a:pPr>
              <a:defRPr/>
            </a:pPr>
            <a:endParaRPr lang="id-ID"/>
          </a:p>
        </p:txBody>
      </p:sp>
      <p:sp>
        <p:nvSpPr>
          <p:cNvPr id="15" name="Slide Number Placeholder 5"/>
          <p:cNvSpPr>
            <a:spLocks noGrp="1"/>
          </p:cNvSpPr>
          <p:nvPr>
            <p:ph type="sldNum" sz="quarter" idx="12"/>
          </p:nvPr>
        </p:nvSpPr>
        <p:spPr>
          <a:xfrm>
            <a:off x="9296400" y="6396038"/>
            <a:ext cx="2743200" cy="365125"/>
          </a:xfrm>
        </p:spPr>
        <p:txBody>
          <a:bodyPr/>
          <a:lstStyle>
            <a:lvl1pPr defTabSz="914400">
              <a:defRPr/>
            </a:lvl1pPr>
          </a:lstStyle>
          <a:p>
            <a:fld id="{DDFFC4A4-424A-4E0C-B260-908102618196}" type="slidenum">
              <a:rPr lang="id-ID" altLang="en-US"/>
              <a:pPr/>
              <a:t>‹#›</a:t>
            </a:fld>
            <a:endParaRPr lang="id-ID" altLang="en-US"/>
          </a:p>
        </p:txBody>
      </p:sp>
    </p:spTree>
    <p:extLst>
      <p:ext uri="{BB962C8B-B14F-4D97-AF65-F5344CB8AC3E}">
        <p14:creationId xmlns:p14="http://schemas.microsoft.com/office/powerpoint/2010/main" val="2493469663"/>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6375" y="275185"/>
            <a:ext cx="10299700" cy="804029"/>
          </a:xfrm>
        </p:spPr>
        <p:txBody>
          <a:bodyPr/>
          <a:lstStyle>
            <a:lvl1pPr algn="ct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rtlCol="0"/>
          <a:lstStyle>
            <a:lvl1pPr defTabSz="914400" fontAlgn="auto">
              <a:spcBef>
                <a:spcPts val="0"/>
              </a:spcBef>
              <a:spcAft>
                <a:spcPts val="0"/>
              </a:spcAft>
              <a:defRPr smtClean="0">
                <a:solidFill>
                  <a:prstClr val="black">
                    <a:tint val="75000"/>
                  </a:prstClr>
                </a:solidFill>
                <a:cs typeface="+mn-cs"/>
              </a:defRPr>
            </a:lvl1pPr>
          </a:lstStyle>
          <a:p>
            <a:pPr>
              <a:defRPr/>
            </a:pPr>
            <a:fld id="{9A534C36-273A-4E78-9195-68F8379A16EC}" type="datetimeFigureOut">
              <a:rPr lang="id-ID"/>
              <a:pPr>
                <a:defRPr/>
              </a:pPr>
              <a:t>22/05/2017</a:t>
            </a:fld>
            <a:endParaRPr lang="id-ID"/>
          </a:p>
        </p:txBody>
      </p:sp>
      <p:sp>
        <p:nvSpPr>
          <p:cNvPr id="5" name="Footer Placeholder 4"/>
          <p:cNvSpPr>
            <a:spLocks noGrp="1"/>
          </p:cNvSpPr>
          <p:nvPr>
            <p:ph type="ftr" sz="quarter" idx="11"/>
          </p:nvPr>
        </p:nvSpPr>
        <p:spPr/>
        <p:txBody>
          <a:bodyPr rtlCol="0"/>
          <a:lstStyle>
            <a:lvl1pPr defTabSz="914400" fontAlgn="auto">
              <a:spcBef>
                <a:spcPts val="0"/>
              </a:spcBef>
              <a:spcAft>
                <a:spcPts val="0"/>
              </a:spcAft>
              <a:defRPr>
                <a:solidFill>
                  <a:prstClr val="black">
                    <a:tint val="75000"/>
                  </a:prstClr>
                </a:solidFill>
                <a:cs typeface="+mn-cs"/>
              </a:defRPr>
            </a:lvl1pPr>
          </a:lstStyle>
          <a:p>
            <a:pPr>
              <a:defRPr/>
            </a:pPr>
            <a:endParaRPr lang="id-ID"/>
          </a:p>
        </p:txBody>
      </p:sp>
      <p:sp>
        <p:nvSpPr>
          <p:cNvPr id="6" name="Slide Number Placeholder 5"/>
          <p:cNvSpPr>
            <a:spLocks noGrp="1"/>
          </p:cNvSpPr>
          <p:nvPr>
            <p:ph type="sldNum" sz="quarter" idx="12"/>
          </p:nvPr>
        </p:nvSpPr>
        <p:spPr/>
        <p:txBody>
          <a:bodyPr/>
          <a:lstStyle>
            <a:lvl1pPr defTabSz="914400">
              <a:defRPr/>
            </a:lvl1pPr>
          </a:lstStyle>
          <a:p>
            <a:fld id="{65E218B2-2ACC-4698-810D-A85162FCFF09}" type="slidenum">
              <a:rPr lang="id-ID" altLang="en-US"/>
              <a:pPr/>
              <a:t>‹#›</a:t>
            </a:fld>
            <a:endParaRPr lang="id-ID" altLang="en-US"/>
          </a:p>
        </p:txBody>
      </p:sp>
    </p:spTree>
    <p:extLst>
      <p:ext uri="{BB962C8B-B14F-4D97-AF65-F5344CB8AC3E}">
        <p14:creationId xmlns:p14="http://schemas.microsoft.com/office/powerpoint/2010/main" val="663541510"/>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clrChange>
              <a:clrFrom>
                <a:srgbClr val="FFFFFF"/>
              </a:clrFrom>
              <a:clrTo>
                <a:srgbClr val="FFFFFF">
                  <a:alpha val="0"/>
                </a:srgbClr>
              </a:clrTo>
            </a:clrChange>
            <a:extLst/>
          </a:blip>
          <a:srcRect/>
          <a:stretch>
            <a:fillRect/>
          </a:stretch>
        </p:blipFill>
        <p:spPr bwMode="auto">
          <a:xfrm>
            <a:off x="10837337" y="1259"/>
            <a:ext cx="1144235" cy="804540"/>
          </a:xfrm>
          <a:prstGeom prst="roundRect">
            <a:avLst>
              <a:gd name="adj" fmla="val 8594"/>
            </a:avLst>
          </a:prstGeom>
          <a:noFill/>
          <a:ln>
            <a:noFill/>
          </a:ln>
          <a:effectLst/>
          <a:extLst/>
        </p:spPr>
      </p:pic>
      <p:pic>
        <p:nvPicPr>
          <p:cNvPr id="5" name="Picture 4" descr="D:\BAPPENAS (Design)\BAPPENAS.WEB\garuda.png"/>
          <p:cNvPicPr>
            <a:picLocks noChangeAspect="1" noChangeArrowheads="1"/>
          </p:cNvPicPr>
          <p:nvPr/>
        </p:nvPicPr>
        <p:blipFill>
          <a:blip r:embed="rId3">
            <a:clrChange>
              <a:clrFrom>
                <a:srgbClr val="000000"/>
              </a:clrFrom>
              <a:clrTo>
                <a:srgbClr val="000000">
                  <a:alpha val="0"/>
                </a:srgbClr>
              </a:clrTo>
            </a:clrChange>
          </a:blip>
          <a:srcRect/>
          <a:stretch>
            <a:fillRect/>
          </a:stretch>
        </p:blipFill>
        <p:spPr bwMode="auto">
          <a:xfrm>
            <a:off x="439738" y="25400"/>
            <a:ext cx="936625" cy="738188"/>
          </a:xfrm>
          <a:prstGeom prst="rect">
            <a:avLst/>
          </a:prstGeom>
          <a:noFill/>
          <a:effectLst>
            <a:outerShdw blurRad="50800" dist="38100" dir="5400000" algn="t" rotWithShape="0">
              <a:prstClr val="black">
                <a:alpha val="40000"/>
              </a:prstClr>
            </a:outerShdw>
          </a:effectLst>
          <a:extLst/>
        </p:spPr>
      </p:pic>
      <p:grpSp>
        <p:nvGrpSpPr>
          <p:cNvPr id="6" name="Group 9"/>
          <p:cNvGrpSpPr>
            <a:grpSpLocks/>
          </p:cNvGrpSpPr>
          <p:nvPr/>
        </p:nvGrpSpPr>
        <p:grpSpPr bwMode="auto">
          <a:xfrm>
            <a:off x="152400" y="5583238"/>
            <a:ext cx="11968163" cy="90487"/>
            <a:chOff x="114248" y="5558348"/>
            <a:chExt cx="8975370" cy="90182"/>
          </a:xfrm>
        </p:grpSpPr>
        <p:grpSp>
          <p:nvGrpSpPr>
            <p:cNvPr id="7" name="Group 21"/>
            <p:cNvGrpSpPr>
              <a:grpSpLocks/>
            </p:cNvGrpSpPr>
            <p:nvPr userDrawn="1"/>
          </p:nvGrpSpPr>
          <p:grpSpPr bwMode="auto">
            <a:xfrm>
              <a:off x="114248" y="5558348"/>
              <a:ext cx="825467" cy="82272"/>
              <a:chOff x="8222277" y="5738796"/>
              <a:chExt cx="825467" cy="82272"/>
            </a:xfrm>
          </p:grpSpPr>
          <p:sp>
            <p:nvSpPr>
              <p:cNvPr id="9" name="Rectangle 8"/>
              <p:cNvSpPr/>
              <p:nvPr userDrawn="1"/>
            </p:nvSpPr>
            <p:spPr>
              <a:xfrm>
                <a:off x="8222277" y="5738796"/>
                <a:ext cx="215485" cy="72779"/>
              </a:xfrm>
              <a:prstGeom prst="rect">
                <a:avLst/>
              </a:prstGeom>
              <a:solidFill>
                <a:srgbClr val="CC0000"/>
              </a:solidFill>
            </p:spPr>
            <p:style>
              <a:lnRef idx="0">
                <a:schemeClr val="accent2"/>
              </a:lnRef>
              <a:fillRef idx="3">
                <a:schemeClr val="accent2"/>
              </a:fillRef>
              <a:effectRef idx="3">
                <a:schemeClr val="accent2"/>
              </a:effectRef>
              <a:fontRef idx="minor">
                <a:schemeClr val="lt1"/>
              </a:fontRef>
            </p:style>
            <p:txBody>
              <a:bodyPr anchor="ctr"/>
              <a:lstStyle/>
              <a:p>
                <a:pPr algn="ctr" defTabSz="456375" eaLnBrk="1" fontAlgn="auto" hangingPunct="1">
                  <a:spcBef>
                    <a:spcPts val="0"/>
                  </a:spcBef>
                  <a:spcAft>
                    <a:spcPts val="0"/>
                  </a:spcAft>
                  <a:defRPr/>
                </a:pPr>
                <a:endParaRPr lang="id-ID">
                  <a:solidFill>
                    <a:prstClr val="white"/>
                  </a:solidFill>
                </a:endParaRPr>
              </a:p>
            </p:txBody>
          </p:sp>
          <p:sp>
            <p:nvSpPr>
              <p:cNvPr id="10" name="Rectangle 9"/>
              <p:cNvSpPr/>
              <p:nvPr userDrawn="1"/>
            </p:nvSpPr>
            <p:spPr>
              <a:xfrm>
                <a:off x="8531814" y="5743542"/>
                <a:ext cx="215485" cy="72779"/>
              </a:xfrm>
              <a:prstGeom prst="rect">
                <a:avLst/>
              </a:prstGeom>
              <a:solidFill>
                <a:srgbClr val="CC0000"/>
              </a:solidFill>
            </p:spPr>
            <p:style>
              <a:lnRef idx="0">
                <a:schemeClr val="accent2"/>
              </a:lnRef>
              <a:fillRef idx="3">
                <a:schemeClr val="accent2"/>
              </a:fillRef>
              <a:effectRef idx="3">
                <a:schemeClr val="accent2"/>
              </a:effectRef>
              <a:fontRef idx="minor">
                <a:schemeClr val="lt1"/>
              </a:fontRef>
            </p:style>
            <p:txBody>
              <a:bodyPr anchor="ctr"/>
              <a:lstStyle/>
              <a:p>
                <a:pPr algn="ctr" defTabSz="456375" eaLnBrk="1" fontAlgn="auto" hangingPunct="1">
                  <a:spcBef>
                    <a:spcPts val="0"/>
                  </a:spcBef>
                  <a:spcAft>
                    <a:spcPts val="0"/>
                  </a:spcAft>
                  <a:defRPr/>
                </a:pPr>
                <a:endParaRPr lang="id-ID">
                  <a:solidFill>
                    <a:prstClr val="white"/>
                  </a:solidFill>
                </a:endParaRPr>
              </a:p>
            </p:txBody>
          </p:sp>
          <p:sp>
            <p:nvSpPr>
              <p:cNvPr id="11" name="Rectangle 10"/>
              <p:cNvSpPr/>
              <p:nvPr userDrawn="1"/>
            </p:nvSpPr>
            <p:spPr>
              <a:xfrm>
                <a:off x="8831826" y="5748289"/>
                <a:ext cx="215485" cy="72779"/>
              </a:xfrm>
              <a:prstGeom prst="rect">
                <a:avLst/>
              </a:prstGeom>
              <a:solidFill>
                <a:srgbClr val="CC0000"/>
              </a:solidFill>
            </p:spPr>
            <p:style>
              <a:lnRef idx="0">
                <a:schemeClr val="accent2"/>
              </a:lnRef>
              <a:fillRef idx="3">
                <a:schemeClr val="accent2"/>
              </a:fillRef>
              <a:effectRef idx="3">
                <a:schemeClr val="accent2"/>
              </a:effectRef>
              <a:fontRef idx="minor">
                <a:schemeClr val="lt1"/>
              </a:fontRef>
            </p:style>
            <p:txBody>
              <a:bodyPr anchor="ctr"/>
              <a:lstStyle/>
              <a:p>
                <a:pPr algn="ctr" defTabSz="456375" eaLnBrk="1" fontAlgn="auto" hangingPunct="1">
                  <a:spcBef>
                    <a:spcPts val="0"/>
                  </a:spcBef>
                  <a:spcAft>
                    <a:spcPts val="0"/>
                  </a:spcAft>
                  <a:defRPr/>
                </a:pPr>
                <a:endParaRPr lang="id-ID">
                  <a:solidFill>
                    <a:prstClr val="white"/>
                  </a:solidFill>
                </a:endParaRPr>
              </a:p>
            </p:txBody>
          </p:sp>
        </p:grpSp>
        <p:sp>
          <p:nvSpPr>
            <p:cNvPr id="8" name="Rectangle 7"/>
            <p:cNvSpPr/>
            <p:nvPr userDrawn="1"/>
          </p:nvSpPr>
          <p:spPr>
            <a:xfrm>
              <a:off x="1061906" y="5563094"/>
              <a:ext cx="8027712" cy="85436"/>
            </a:xfrm>
            <a:prstGeom prst="rect">
              <a:avLst/>
            </a:prstGeom>
            <a:solidFill>
              <a:srgbClr val="CC0000"/>
            </a:solidFill>
          </p:spPr>
          <p:style>
            <a:lnRef idx="0">
              <a:schemeClr val="accent2"/>
            </a:lnRef>
            <a:fillRef idx="3">
              <a:schemeClr val="accent2"/>
            </a:fillRef>
            <a:effectRef idx="3">
              <a:schemeClr val="accent2"/>
            </a:effectRef>
            <a:fontRef idx="minor">
              <a:schemeClr val="lt1"/>
            </a:fontRef>
          </p:style>
          <p:txBody>
            <a:bodyPr anchor="ctr"/>
            <a:lstStyle/>
            <a:p>
              <a:pPr algn="ctr" defTabSz="456375" eaLnBrk="1" fontAlgn="auto" hangingPunct="1">
                <a:spcBef>
                  <a:spcPts val="0"/>
                </a:spcBef>
                <a:spcAft>
                  <a:spcPts val="0"/>
                </a:spcAft>
                <a:defRPr/>
              </a:pPr>
              <a:endParaRPr lang="id-ID">
                <a:solidFill>
                  <a:prstClr val="white"/>
                </a:solidFill>
              </a:endParaRPr>
            </a:p>
          </p:txBody>
        </p:sp>
      </p:grpSp>
      <p:pic>
        <p:nvPicPr>
          <p:cNvPr id="12" name="Picture 6"/>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6862" b="7648"/>
          <a:stretch>
            <a:fillRect/>
          </a:stretch>
        </p:blipFill>
        <p:spPr bwMode="auto">
          <a:xfrm>
            <a:off x="12700" y="590550"/>
            <a:ext cx="12192000" cy="130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20003" y="2166998"/>
            <a:ext cx="10515600" cy="1962151"/>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50903" y="4236123"/>
            <a:ext cx="10515600" cy="1125536"/>
          </a:xfrm>
        </p:spPr>
        <p:txBody>
          <a:bodyPr/>
          <a:lstStyle>
            <a:lvl1pPr marL="0" indent="0">
              <a:buNone/>
              <a:defRPr sz="2400">
                <a:solidFill>
                  <a:schemeClr val="tx1"/>
                </a:solidFill>
              </a:defRPr>
            </a:lvl1pPr>
            <a:lvl2pPr marL="456375" indent="0">
              <a:buNone/>
              <a:defRPr sz="2000">
                <a:solidFill>
                  <a:schemeClr val="tx1">
                    <a:tint val="75000"/>
                  </a:schemeClr>
                </a:solidFill>
              </a:defRPr>
            </a:lvl2pPr>
            <a:lvl3pPr marL="912753" indent="0">
              <a:buNone/>
              <a:defRPr sz="1800">
                <a:solidFill>
                  <a:schemeClr val="tx1">
                    <a:tint val="75000"/>
                  </a:schemeClr>
                </a:solidFill>
              </a:defRPr>
            </a:lvl3pPr>
            <a:lvl4pPr marL="1369127" indent="0">
              <a:buNone/>
              <a:defRPr sz="1600">
                <a:solidFill>
                  <a:schemeClr val="tx1">
                    <a:tint val="75000"/>
                  </a:schemeClr>
                </a:solidFill>
              </a:defRPr>
            </a:lvl4pPr>
            <a:lvl5pPr marL="1825500" indent="0">
              <a:buNone/>
              <a:defRPr sz="1600">
                <a:solidFill>
                  <a:schemeClr val="tx1">
                    <a:tint val="75000"/>
                  </a:schemeClr>
                </a:solidFill>
              </a:defRPr>
            </a:lvl5pPr>
            <a:lvl6pPr marL="2281872" indent="0">
              <a:buNone/>
              <a:defRPr sz="1600">
                <a:solidFill>
                  <a:schemeClr val="tx1">
                    <a:tint val="75000"/>
                  </a:schemeClr>
                </a:solidFill>
              </a:defRPr>
            </a:lvl6pPr>
            <a:lvl7pPr marL="2738250" indent="0">
              <a:buNone/>
              <a:defRPr sz="1600">
                <a:solidFill>
                  <a:schemeClr val="tx1">
                    <a:tint val="75000"/>
                  </a:schemeClr>
                </a:solidFill>
              </a:defRPr>
            </a:lvl7pPr>
            <a:lvl8pPr marL="3194621" indent="0">
              <a:buNone/>
              <a:defRPr sz="1600">
                <a:solidFill>
                  <a:schemeClr val="tx1">
                    <a:tint val="75000"/>
                  </a:schemeClr>
                </a:solidFill>
              </a:defRPr>
            </a:lvl8pPr>
            <a:lvl9pPr marL="3651000" indent="0">
              <a:buNone/>
              <a:defRPr sz="1600">
                <a:solidFill>
                  <a:schemeClr val="tx1">
                    <a:tint val="75000"/>
                  </a:schemeClr>
                </a:solidFill>
              </a:defRPr>
            </a:lvl9pPr>
          </a:lstStyle>
          <a:p>
            <a:pPr lvl="0"/>
            <a:r>
              <a:rPr lang="en-US" smtClean="0"/>
              <a:t>Click to edit Master text styles</a:t>
            </a:r>
          </a:p>
        </p:txBody>
      </p:sp>
      <p:sp>
        <p:nvSpPr>
          <p:cNvPr id="13" name="Date Placeholder 3"/>
          <p:cNvSpPr>
            <a:spLocks noGrp="1"/>
          </p:cNvSpPr>
          <p:nvPr>
            <p:ph type="dt" sz="half" idx="10"/>
          </p:nvPr>
        </p:nvSpPr>
        <p:spPr/>
        <p:txBody>
          <a:bodyPr rtlCol="0"/>
          <a:lstStyle>
            <a:lvl1pPr defTabSz="914400" fontAlgn="auto">
              <a:spcBef>
                <a:spcPts val="0"/>
              </a:spcBef>
              <a:spcAft>
                <a:spcPts val="0"/>
              </a:spcAft>
              <a:defRPr smtClean="0">
                <a:solidFill>
                  <a:prstClr val="black">
                    <a:tint val="75000"/>
                  </a:prstClr>
                </a:solidFill>
                <a:cs typeface="+mn-cs"/>
              </a:defRPr>
            </a:lvl1pPr>
          </a:lstStyle>
          <a:p>
            <a:pPr>
              <a:defRPr/>
            </a:pPr>
            <a:fld id="{3E3A2CB5-77FF-4972-9A05-FDBCD110D603}" type="datetimeFigureOut">
              <a:rPr lang="id-ID"/>
              <a:pPr>
                <a:defRPr/>
              </a:pPr>
              <a:t>22/05/2017</a:t>
            </a:fld>
            <a:endParaRPr lang="id-ID"/>
          </a:p>
        </p:txBody>
      </p:sp>
      <p:sp>
        <p:nvSpPr>
          <p:cNvPr id="14" name="Footer Placeholder 4"/>
          <p:cNvSpPr>
            <a:spLocks noGrp="1"/>
          </p:cNvSpPr>
          <p:nvPr>
            <p:ph type="ftr" sz="quarter" idx="11"/>
          </p:nvPr>
        </p:nvSpPr>
        <p:spPr/>
        <p:txBody>
          <a:bodyPr rtlCol="0"/>
          <a:lstStyle>
            <a:lvl1pPr defTabSz="914400" fontAlgn="auto">
              <a:spcBef>
                <a:spcPts val="0"/>
              </a:spcBef>
              <a:spcAft>
                <a:spcPts val="0"/>
              </a:spcAft>
              <a:defRPr>
                <a:solidFill>
                  <a:prstClr val="black">
                    <a:tint val="75000"/>
                  </a:prstClr>
                </a:solidFill>
                <a:cs typeface="+mn-cs"/>
              </a:defRPr>
            </a:lvl1pPr>
          </a:lstStyle>
          <a:p>
            <a:pPr>
              <a:defRPr/>
            </a:pPr>
            <a:endParaRPr lang="id-ID"/>
          </a:p>
        </p:txBody>
      </p:sp>
      <p:sp>
        <p:nvSpPr>
          <p:cNvPr id="15" name="Slide Number Placeholder 5"/>
          <p:cNvSpPr>
            <a:spLocks noGrp="1"/>
          </p:cNvSpPr>
          <p:nvPr>
            <p:ph type="sldNum" sz="quarter" idx="12"/>
          </p:nvPr>
        </p:nvSpPr>
        <p:spPr>
          <a:xfrm>
            <a:off x="9240838" y="5599113"/>
            <a:ext cx="2743200" cy="365125"/>
          </a:xfrm>
        </p:spPr>
        <p:txBody>
          <a:bodyPr/>
          <a:lstStyle>
            <a:lvl1pPr defTabSz="914400">
              <a:defRPr/>
            </a:lvl1pPr>
          </a:lstStyle>
          <a:p>
            <a:fld id="{6241CCD4-BB0A-4E5C-80A4-C29F57F74641}" type="slidenum">
              <a:rPr lang="id-ID" altLang="en-US"/>
              <a:pPr/>
              <a:t>‹#›</a:t>
            </a:fld>
            <a:endParaRPr lang="id-ID" altLang="en-US"/>
          </a:p>
        </p:txBody>
      </p:sp>
    </p:spTree>
    <p:extLst>
      <p:ext uri="{BB962C8B-B14F-4D97-AF65-F5344CB8AC3E}">
        <p14:creationId xmlns:p14="http://schemas.microsoft.com/office/powerpoint/2010/main" val="3178752341"/>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rtlCol="0"/>
          <a:lstStyle>
            <a:lvl1pPr defTabSz="914400" fontAlgn="auto">
              <a:spcBef>
                <a:spcPts val="0"/>
              </a:spcBef>
              <a:spcAft>
                <a:spcPts val="0"/>
              </a:spcAft>
              <a:defRPr smtClean="0">
                <a:solidFill>
                  <a:prstClr val="black">
                    <a:tint val="75000"/>
                  </a:prstClr>
                </a:solidFill>
                <a:cs typeface="+mn-cs"/>
              </a:defRPr>
            </a:lvl1pPr>
          </a:lstStyle>
          <a:p>
            <a:pPr>
              <a:defRPr/>
            </a:pPr>
            <a:fld id="{6D1CAC34-9FC8-457F-81F2-2FC7C2C08D59}" type="datetimeFigureOut">
              <a:rPr lang="id-ID"/>
              <a:pPr>
                <a:defRPr/>
              </a:pPr>
              <a:t>22/05/2017</a:t>
            </a:fld>
            <a:endParaRPr lang="id-ID"/>
          </a:p>
        </p:txBody>
      </p:sp>
      <p:sp>
        <p:nvSpPr>
          <p:cNvPr id="6" name="Footer Placeholder 5"/>
          <p:cNvSpPr>
            <a:spLocks noGrp="1"/>
          </p:cNvSpPr>
          <p:nvPr>
            <p:ph type="ftr" sz="quarter" idx="11"/>
          </p:nvPr>
        </p:nvSpPr>
        <p:spPr/>
        <p:txBody>
          <a:bodyPr rtlCol="0"/>
          <a:lstStyle>
            <a:lvl1pPr defTabSz="914400" fontAlgn="auto">
              <a:spcBef>
                <a:spcPts val="0"/>
              </a:spcBef>
              <a:spcAft>
                <a:spcPts val="0"/>
              </a:spcAft>
              <a:defRPr>
                <a:solidFill>
                  <a:prstClr val="black">
                    <a:tint val="75000"/>
                  </a:prstClr>
                </a:solidFill>
                <a:cs typeface="+mn-cs"/>
              </a:defRPr>
            </a:lvl1pPr>
          </a:lstStyle>
          <a:p>
            <a:pPr>
              <a:defRPr/>
            </a:pPr>
            <a:endParaRPr lang="id-ID"/>
          </a:p>
        </p:txBody>
      </p:sp>
      <p:sp>
        <p:nvSpPr>
          <p:cNvPr id="7" name="Slide Number Placeholder 6"/>
          <p:cNvSpPr>
            <a:spLocks noGrp="1"/>
          </p:cNvSpPr>
          <p:nvPr>
            <p:ph type="sldNum" sz="quarter" idx="12"/>
          </p:nvPr>
        </p:nvSpPr>
        <p:spPr/>
        <p:txBody>
          <a:bodyPr/>
          <a:lstStyle>
            <a:lvl1pPr defTabSz="914400">
              <a:defRPr/>
            </a:lvl1pPr>
          </a:lstStyle>
          <a:p>
            <a:fld id="{64D9A128-993D-471A-8B57-5C57F109EE31}" type="slidenum">
              <a:rPr lang="id-ID" altLang="en-US"/>
              <a:pPr/>
              <a:t>‹#›</a:t>
            </a:fld>
            <a:endParaRPr lang="id-ID" altLang="en-US"/>
          </a:p>
        </p:txBody>
      </p:sp>
    </p:spTree>
    <p:extLst>
      <p:ext uri="{BB962C8B-B14F-4D97-AF65-F5344CB8AC3E}">
        <p14:creationId xmlns:p14="http://schemas.microsoft.com/office/powerpoint/2010/main" val="1352670184"/>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6"/>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92" y="1681163"/>
            <a:ext cx="5157787" cy="823912"/>
          </a:xfrm>
        </p:spPr>
        <p:txBody>
          <a:bodyPr anchor="b"/>
          <a:lstStyle>
            <a:lvl1pPr marL="0" indent="0">
              <a:buNone/>
              <a:defRPr sz="2400" b="1"/>
            </a:lvl1pPr>
            <a:lvl2pPr marL="456375" indent="0">
              <a:buNone/>
              <a:defRPr sz="2000" b="1"/>
            </a:lvl2pPr>
            <a:lvl3pPr marL="912753" indent="0">
              <a:buNone/>
              <a:defRPr sz="1800" b="1"/>
            </a:lvl3pPr>
            <a:lvl4pPr marL="1369127" indent="0">
              <a:buNone/>
              <a:defRPr sz="1600" b="1"/>
            </a:lvl4pPr>
            <a:lvl5pPr marL="1825500" indent="0">
              <a:buNone/>
              <a:defRPr sz="1600" b="1"/>
            </a:lvl5pPr>
            <a:lvl6pPr marL="2281872" indent="0">
              <a:buNone/>
              <a:defRPr sz="1600" b="1"/>
            </a:lvl6pPr>
            <a:lvl7pPr marL="2738250" indent="0">
              <a:buNone/>
              <a:defRPr sz="1600" b="1"/>
            </a:lvl7pPr>
            <a:lvl8pPr marL="3194621" indent="0">
              <a:buNone/>
              <a:defRPr sz="1600" b="1"/>
            </a:lvl8pPr>
            <a:lvl9pPr marL="36510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92"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15" y="1681163"/>
            <a:ext cx="5183188" cy="823912"/>
          </a:xfrm>
        </p:spPr>
        <p:txBody>
          <a:bodyPr anchor="b"/>
          <a:lstStyle>
            <a:lvl1pPr marL="0" indent="0">
              <a:buNone/>
              <a:defRPr sz="2400" b="1"/>
            </a:lvl1pPr>
            <a:lvl2pPr marL="456375" indent="0">
              <a:buNone/>
              <a:defRPr sz="2000" b="1"/>
            </a:lvl2pPr>
            <a:lvl3pPr marL="912753" indent="0">
              <a:buNone/>
              <a:defRPr sz="1800" b="1"/>
            </a:lvl3pPr>
            <a:lvl4pPr marL="1369127" indent="0">
              <a:buNone/>
              <a:defRPr sz="1600" b="1"/>
            </a:lvl4pPr>
            <a:lvl5pPr marL="1825500" indent="0">
              <a:buNone/>
              <a:defRPr sz="1600" b="1"/>
            </a:lvl5pPr>
            <a:lvl6pPr marL="2281872" indent="0">
              <a:buNone/>
              <a:defRPr sz="1600" b="1"/>
            </a:lvl6pPr>
            <a:lvl7pPr marL="2738250" indent="0">
              <a:buNone/>
              <a:defRPr sz="1600" b="1"/>
            </a:lvl7pPr>
            <a:lvl8pPr marL="3194621" indent="0">
              <a:buNone/>
              <a:defRPr sz="1600" b="1"/>
            </a:lvl8pPr>
            <a:lvl9pPr marL="36510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15"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rtlCol="0"/>
          <a:lstStyle>
            <a:lvl1pPr defTabSz="914400" fontAlgn="auto">
              <a:spcBef>
                <a:spcPts val="0"/>
              </a:spcBef>
              <a:spcAft>
                <a:spcPts val="0"/>
              </a:spcAft>
              <a:defRPr smtClean="0">
                <a:solidFill>
                  <a:prstClr val="black">
                    <a:tint val="75000"/>
                  </a:prstClr>
                </a:solidFill>
                <a:cs typeface="+mn-cs"/>
              </a:defRPr>
            </a:lvl1pPr>
          </a:lstStyle>
          <a:p>
            <a:pPr>
              <a:defRPr/>
            </a:pPr>
            <a:fld id="{ACC3418A-4C87-4908-BADB-AE3029FA0A6B}" type="datetimeFigureOut">
              <a:rPr lang="id-ID"/>
              <a:pPr>
                <a:defRPr/>
              </a:pPr>
              <a:t>22/05/2017</a:t>
            </a:fld>
            <a:endParaRPr lang="id-ID"/>
          </a:p>
        </p:txBody>
      </p:sp>
      <p:sp>
        <p:nvSpPr>
          <p:cNvPr id="8" name="Footer Placeholder 7"/>
          <p:cNvSpPr>
            <a:spLocks noGrp="1"/>
          </p:cNvSpPr>
          <p:nvPr>
            <p:ph type="ftr" sz="quarter" idx="11"/>
          </p:nvPr>
        </p:nvSpPr>
        <p:spPr/>
        <p:txBody>
          <a:bodyPr rtlCol="0"/>
          <a:lstStyle>
            <a:lvl1pPr defTabSz="914400" fontAlgn="auto">
              <a:spcBef>
                <a:spcPts val="0"/>
              </a:spcBef>
              <a:spcAft>
                <a:spcPts val="0"/>
              </a:spcAft>
              <a:defRPr>
                <a:solidFill>
                  <a:prstClr val="black">
                    <a:tint val="75000"/>
                  </a:prstClr>
                </a:solidFill>
                <a:cs typeface="+mn-cs"/>
              </a:defRPr>
            </a:lvl1pPr>
          </a:lstStyle>
          <a:p>
            <a:pPr>
              <a:defRPr/>
            </a:pPr>
            <a:endParaRPr lang="id-ID"/>
          </a:p>
        </p:txBody>
      </p:sp>
      <p:sp>
        <p:nvSpPr>
          <p:cNvPr id="9" name="Slide Number Placeholder 8"/>
          <p:cNvSpPr>
            <a:spLocks noGrp="1"/>
          </p:cNvSpPr>
          <p:nvPr>
            <p:ph type="sldNum" sz="quarter" idx="12"/>
          </p:nvPr>
        </p:nvSpPr>
        <p:spPr/>
        <p:txBody>
          <a:bodyPr/>
          <a:lstStyle>
            <a:lvl1pPr defTabSz="914400">
              <a:defRPr/>
            </a:lvl1pPr>
          </a:lstStyle>
          <a:p>
            <a:fld id="{0530EAED-A475-49E9-915B-EC19E3A855FF}" type="slidenum">
              <a:rPr lang="id-ID" altLang="en-US"/>
              <a:pPr/>
              <a:t>‹#›</a:t>
            </a:fld>
            <a:endParaRPr lang="id-ID" altLang="en-US"/>
          </a:p>
        </p:txBody>
      </p:sp>
    </p:spTree>
    <p:extLst>
      <p:ext uri="{BB962C8B-B14F-4D97-AF65-F5344CB8AC3E}">
        <p14:creationId xmlns:p14="http://schemas.microsoft.com/office/powerpoint/2010/main" val="278986195"/>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rtlCol="0"/>
          <a:lstStyle>
            <a:lvl1pPr defTabSz="914400" fontAlgn="auto">
              <a:spcBef>
                <a:spcPts val="0"/>
              </a:spcBef>
              <a:spcAft>
                <a:spcPts val="0"/>
              </a:spcAft>
              <a:defRPr smtClean="0">
                <a:solidFill>
                  <a:prstClr val="black">
                    <a:tint val="75000"/>
                  </a:prstClr>
                </a:solidFill>
                <a:cs typeface="+mn-cs"/>
              </a:defRPr>
            </a:lvl1pPr>
          </a:lstStyle>
          <a:p>
            <a:pPr>
              <a:defRPr/>
            </a:pPr>
            <a:fld id="{2C3EE395-5F8B-4BC6-845C-32739187F119}" type="datetimeFigureOut">
              <a:rPr lang="id-ID"/>
              <a:pPr>
                <a:defRPr/>
              </a:pPr>
              <a:t>22/05/2017</a:t>
            </a:fld>
            <a:endParaRPr lang="id-ID"/>
          </a:p>
        </p:txBody>
      </p:sp>
      <p:sp>
        <p:nvSpPr>
          <p:cNvPr id="4" name="Footer Placeholder 3"/>
          <p:cNvSpPr>
            <a:spLocks noGrp="1"/>
          </p:cNvSpPr>
          <p:nvPr>
            <p:ph type="ftr" sz="quarter" idx="11"/>
          </p:nvPr>
        </p:nvSpPr>
        <p:spPr/>
        <p:txBody>
          <a:bodyPr rtlCol="0"/>
          <a:lstStyle>
            <a:lvl1pPr defTabSz="914400" fontAlgn="auto">
              <a:spcBef>
                <a:spcPts val="0"/>
              </a:spcBef>
              <a:spcAft>
                <a:spcPts val="0"/>
              </a:spcAft>
              <a:defRPr>
                <a:solidFill>
                  <a:prstClr val="black">
                    <a:tint val="75000"/>
                  </a:prstClr>
                </a:solidFill>
                <a:cs typeface="+mn-cs"/>
              </a:defRPr>
            </a:lvl1pPr>
          </a:lstStyle>
          <a:p>
            <a:pPr>
              <a:defRPr/>
            </a:pPr>
            <a:endParaRPr lang="id-ID"/>
          </a:p>
        </p:txBody>
      </p:sp>
      <p:sp>
        <p:nvSpPr>
          <p:cNvPr id="5" name="Slide Number Placeholder 4"/>
          <p:cNvSpPr>
            <a:spLocks noGrp="1"/>
          </p:cNvSpPr>
          <p:nvPr>
            <p:ph type="sldNum" sz="quarter" idx="12"/>
          </p:nvPr>
        </p:nvSpPr>
        <p:spPr/>
        <p:txBody>
          <a:bodyPr/>
          <a:lstStyle>
            <a:lvl1pPr defTabSz="914400">
              <a:defRPr/>
            </a:lvl1pPr>
          </a:lstStyle>
          <a:p>
            <a:fld id="{61AD6671-6571-4125-A1AA-12FC3CE1A65A}" type="slidenum">
              <a:rPr lang="id-ID" altLang="en-US"/>
              <a:pPr/>
              <a:t>‹#›</a:t>
            </a:fld>
            <a:endParaRPr lang="id-ID" altLang="en-US"/>
          </a:p>
        </p:txBody>
      </p:sp>
    </p:spTree>
    <p:extLst>
      <p:ext uri="{BB962C8B-B14F-4D97-AF65-F5344CB8AC3E}">
        <p14:creationId xmlns:p14="http://schemas.microsoft.com/office/powerpoint/2010/main" val="13687664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7" y="273050"/>
            <a:ext cx="4011084"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609607" y="1435111"/>
            <a:ext cx="4011084" cy="4691063"/>
          </a:xfrm>
        </p:spPr>
        <p:txBody>
          <a:bodyPr/>
          <a:lstStyle>
            <a:lvl1pPr marL="0" indent="0">
              <a:buNone/>
              <a:defRPr sz="1400"/>
            </a:lvl1pPr>
            <a:lvl2pPr marL="457083" indent="0">
              <a:buNone/>
              <a:defRPr sz="1200"/>
            </a:lvl2pPr>
            <a:lvl3pPr marL="914168" indent="0">
              <a:buNone/>
              <a:defRPr sz="1000"/>
            </a:lvl3pPr>
            <a:lvl4pPr marL="1371250" indent="0">
              <a:buNone/>
              <a:defRPr sz="900"/>
            </a:lvl4pPr>
            <a:lvl5pPr marL="1828332" indent="0">
              <a:buNone/>
              <a:defRPr sz="900"/>
            </a:lvl5pPr>
            <a:lvl6pPr marL="2285412" indent="0">
              <a:buNone/>
              <a:defRPr sz="900"/>
            </a:lvl6pPr>
            <a:lvl7pPr marL="2742498" indent="0">
              <a:buNone/>
              <a:defRPr sz="900"/>
            </a:lvl7pPr>
            <a:lvl8pPr marL="3199580" indent="0">
              <a:buNone/>
              <a:defRPr sz="900"/>
            </a:lvl8pPr>
            <a:lvl9pPr marL="3656664"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atin typeface="Calibri" pitchFamily="34" charset="0"/>
                <a:ea typeface="+mn-ea"/>
                <a:cs typeface="Arial" pitchFamily="34" charset="0"/>
              </a:defRPr>
            </a:lvl1pPr>
          </a:lstStyle>
          <a:p>
            <a:pPr>
              <a:defRPr/>
            </a:pPr>
            <a:fld id="{6E8074F7-0EED-44EA-9C1C-D05170F70FDD}" type="datetime1">
              <a:rPr lang="en-US"/>
              <a:pPr>
                <a:defRPr/>
              </a:pPr>
              <a:t>5/22/2017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atin typeface="Calibri" pitchFamily="34" charset="0"/>
              </a:defRPr>
            </a:lvl1pPr>
          </a:lstStyle>
          <a:p>
            <a:fld id="{6161E6F7-22D4-49BD-B933-0DC6CDB45BE4}" type="slidenum">
              <a:rPr lang="en-US" altLang="en-US"/>
              <a:pPr/>
              <a:t>‹#›</a:t>
            </a:fld>
            <a:endParaRPr lang="en-US" altLang="en-US"/>
          </a:p>
        </p:txBody>
      </p:sp>
    </p:spTree>
    <p:extLst>
      <p:ext uri="{BB962C8B-B14F-4D97-AF65-F5344CB8AC3E}">
        <p14:creationId xmlns:p14="http://schemas.microsoft.com/office/powerpoint/2010/main" val="723002794"/>
      </p:ext>
    </p:extLst>
  </p:cSld>
  <p:clrMapOvr>
    <a:masterClrMapping/>
  </p:clrMapOvr>
  <p:transition>
    <p:wipe dir="d"/>
  </p:transition>
</p:sldLayout>
</file>

<file path=ppt/slideLayouts/slideLayout2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lvl1pPr defTabSz="914400" fontAlgn="auto">
              <a:spcBef>
                <a:spcPts val="0"/>
              </a:spcBef>
              <a:spcAft>
                <a:spcPts val="0"/>
              </a:spcAft>
              <a:defRPr smtClean="0">
                <a:solidFill>
                  <a:prstClr val="black">
                    <a:tint val="75000"/>
                  </a:prstClr>
                </a:solidFill>
                <a:cs typeface="+mn-cs"/>
              </a:defRPr>
            </a:lvl1pPr>
          </a:lstStyle>
          <a:p>
            <a:pPr>
              <a:defRPr/>
            </a:pPr>
            <a:fld id="{A5006181-22A0-445E-B1C2-47169CD5E43B}" type="datetimeFigureOut">
              <a:rPr lang="id-ID"/>
              <a:pPr>
                <a:defRPr/>
              </a:pPr>
              <a:t>22/05/2017</a:t>
            </a:fld>
            <a:endParaRPr lang="id-ID"/>
          </a:p>
        </p:txBody>
      </p:sp>
      <p:sp>
        <p:nvSpPr>
          <p:cNvPr id="3" name="Footer Placeholder 2"/>
          <p:cNvSpPr>
            <a:spLocks noGrp="1"/>
          </p:cNvSpPr>
          <p:nvPr>
            <p:ph type="ftr" sz="quarter" idx="11"/>
          </p:nvPr>
        </p:nvSpPr>
        <p:spPr/>
        <p:txBody>
          <a:bodyPr rtlCol="0"/>
          <a:lstStyle>
            <a:lvl1pPr defTabSz="914400" fontAlgn="auto">
              <a:spcBef>
                <a:spcPts val="0"/>
              </a:spcBef>
              <a:spcAft>
                <a:spcPts val="0"/>
              </a:spcAft>
              <a:defRPr>
                <a:solidFill>
                  <a:prstClr val="black">
                    <a:tint val="75000"/>
                  </a:prstClr>
                </a:solidFill>
                <a:cs typeface="+mn-cs"/>
              </a:defRPr>
            </a:lvl1pPr>
          </a:lstStyle>
          <a:p>
            <a:pPr>
              <a:defRPr/>
            </a:pPr>
            <a:endParaRPr lang="id-ID"/>
          </a:p>
        </p:txBody>
      </p:sp>
      <p:sp>
        <p:nvSpPr>
          <p:cNvPr id="4" name="Slide Number Placeholder 3"/>
          <p:cNvSpPr>
            <a:spLocks noGrp="1"/>
          </p:cNvSpPr>
          <p:nvPr>
            <p:ph type="sldNum" sz="quarter" idx="12"/>
          </p:nvPr>
        </p:nvSpPr>
        <p:spPr/>
        <p:txBody>
          <a:bodyPr/>
          <a:lstStyle>
            <a:lvl1pPr defTabSz="914400">
              <a:defRPr/>
            </a:lvl1pPr>
          </a:lstStyle>
          <a:p>
            <a:fld id="{6DCD95EB-D868-45E6-AFF3-6C98557D758A}" type="slidenum">
              <a:rPr lang="id-ID" altLang="en-US"/>
              <a:pPr/>
              <a:t>‹#›</a:t>
            </a:fld>
            <a:endParaRPr lang="id-ID" altLang="en-US"/>
          </a:p>
        </p:txBody>
      </p:sp>
    </p:spTree>
    <p:extLst>
      <p:ext uri="{BB962C8B-B14F-4D97-AF65-F5344CB8AC3E}">
        <p14:creationId xmlns:p14="http://schemas.microsoft.com/office/powerpoint/2010/main" val="3981059867"/>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2" y="457217"/>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4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92" y="2057400"/>
            <a:ext cx="3932237" cy="3811588"/>
          </a:xfrm>
        </p:spPr>
        <p:txBody>
          <a:bodyPr/>
          <a:lstStyle>
            <a:lvl1pPr marL="0" indent="0">
              <a:buNone/>
              <a:defRPr sz="1600"/>
            </a:lvl1pPr>
            <a:lvl2pPr marL="456375" indent="0">
              <a:buNone/>
              <a:defRPr sz="1400"/>
            </a:lvl2pPr>
            <a:lvl3pPr marL="912753" indent="0">
              <a:buNone/>
              <a:defRPr sz="1200"/>
            </a:lvl3pPr>
            <a:lvl4pPr marL="1369127" indent="0">
              <a:buNone/>
              <a:defRPr sz="1000"/>
            </a:lvl4pPr>
            <a:lvl5pPr marL="1825500" indent="0">
              <a:buNone/>
              <a:defRPr sz="1000"/>
            </a:lvl5pPr>
            <a:lvl6pPr marL="2281872" indent="0">
              <a:buNone/>
              <a:defRPr sz="1000"/>
            </a:lvl6pPr>
            <a:lvl7pPr marL="2738250" indent="0">
              <a:buNone/>
              <a:defRPr sz="1000"/>
            </a:lvl7pPr>
            <a:lvl8pPr marL="3194621" indent="0">
              <a:buNone/>
              <a:defRPr sz="1000"/>
            </a:lvl8pPr>
            <a:lvl9pPr marL="36510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rtlCol="0"/>
          <a:lstStyle>
            <a:lvl1pPr defTabSz="914400" fontAlgn="auto">
              <a:spcBef>
                <a:spcPts val="0"/>
              </a:spcBef>
              <a:spcAft>
                <a:spcPts val="0"/>
              </a:spcAft>
              <a:defRPr smtClean="0">
                <a:solidFill>
                  <a:prstClr val="black">
                    <a:tint val="75000"/>
                  </a:prstClr>
                </a:solidFill>
                <a:cs typeface="+mn-cs"/>
              </a:defRPr>
            </a:lvl1pPr>
          </a:lstStyle>
          <a:p>
            <a:pPr>
              <a:defRPr/>
            </a:pPr>
            <a:fld id="{D59126A9-B4CD-4EE0-BD9B-197FF24F937E}" type="datetimeFigureOut">
              <a:rPr lang="id-ID"/>
              <a:pPr>
                <a:defRPr/>
              </a:pPr>
              <a:t>22/05/2017</a:t>
            </a:fld>
            <a:endParaRPr lang="id-ID"/>
          </a:p>
        </p:txBody>
      </p:sp>
      <p:sp>
        <p:nvSpPr>
          <p:cNvPr id="6" name="Footer Placeholder 5"/>
          <p:cNvSpPr>
            <a:spLocks noGrp="1"/>
          </p:cNvSpPr>
          <p:nvPr>
            <p:ph type="ftr" sz="quarter" idx="11"/>
          </p:nvPr>
        </p:nvSpPr>
        <p:spPr/>
        <p:txBody>
          <a:bodyPr rtlCol="0"/>
          <a:lstStyle>
            <a:lvl1pPr defTabSz="914400" fontAlgn="auto">
              <a:spcBef>
                <a:spcPts val="0"/>
              </a:spcBef>
              <a:spcAft>
                <a:spcPts val="0"/>
              </a:spcAft>
              <a:defRPr>
                <a:solidFill>
                  <a:prstClr val="black">
                    <a:tint val="75000"/>
                  </a:prstClr>
                </a:solidFill>
                <a:cs typeface="+mn-cs"/>
              </a:defRPr>
            </a:lvl1pPr>
          </a:lstStyle>
          <a:p>
            <a:pPr>
              <a:defRPr/>
            </a:pPr>
            <a:endParaRPr lang="id-ID"/>
          </a:p>
        </p:txBody>
      </p:sp>
      <p:sp>
        <p:nvSpPr>
          <p:cNvPr id="7" name="Slide Number Placeholder 6"/>
          <p:cNvSpPr>
            <a:spLocks noGrp="1"/>
          </p:cNvSpPr>
          <p:nvPr>
            <p:ph type="sldNum" sz="quarter" idx="12"/>
          </p:nvPr>
        </p:nvSpPr>
        <p:spPr/>
        <p:txBody>
          <a:bodyPr/>
          <a:lstStyle>
            <a:lvl1pPr defTabSz="914400">
              <a:defRPr/>
            </a:lvl1pPr>
          </a:lstStyle>
          <a:p>
            <a:fld id="{987EBD07-4FAE-40CC-AB7B-6FCC8A60500A}" type="slidenum">
              <a:rPr lang="id-ID" altLang="en-US"/>
              <a:pPr/>
              <a:t>‹#›</a:t>
            </a:fld>
            <a:endParaRPr lang="id-ID" altLang="en-US"/>
          </a:p>
        </p:txBody>
      </p:sp>
    </p:spTree>
    <p:extLst>
      <p:ext uri="{BB962C8B-B14F-4D97-AF65-F5344CB8AC3E}">
        <p14:creationId xmlns:p14="http://schemas.microsoft.com/office/powerpoint/2010/main" val="4180753804"/>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2" y="457217"/>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46"/>
            <a:ext cx="6172200" cy="4873625"/>
          </a:xfrm>
        </p:spPr>
        <p:txBody>
          <a:bodyPr rtlCol="0">
            <a:normAutofit/>
          </a:bodyPr>
          <a:lstStyle>
            <a:lvl1pPr marL="0" indent="0">
              <a:buNone/>
              <a:defRPr sz="3200"/>
            </a:lvl1pPr>
            <a:lvl2pPr marL="456375" indent="0">
              <a:buNone/>
              <a:defRPr sz="2800"/>
            </a:lvl2pPr>
            <a:lvl3pPr marL="912753" indent="0">
              <a:buNone/>
              <a:defRPr sz="2400"/>
            </a:lvl3pPr>
            <a:lvl4pPr marL="1369127" indent="0">
              <a:buNone/>
              <a:defRPr sz="2000"/>
            </a:lvl4pPr>
            <a:lvl5pPr marL="1825500" indent="0">
              <a:buNone/>
              <a:defRPr sz="2000"/>
            </a:lvl5pPr>
            <a:lvl6pPr marL="2281872" indent="0">
              <a:buNone/>
              <a:defRPr sz="2000"/>
            </a:lvl6pPr>
            <a:lvl7pPr marL="2738250" indent="0">
              <a:buNone/>
              <a:defRPr sz="2000"/>
            </a:lvl7pPr>
            <a:lvl8pPr marL="3194621" indent="0">
              <a:buNone/>
              <a:defRPr sz="2000"/>
            </a:lvl8pPr>
            <a:lvl9pPr marL="36510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9792" y="2057400"/>
            <a:ext cx="3932237" cy="3811588"/>
          </a:xfrm>
        </p:spPr>
        <p:txBody>
          <a:bodyPr/>
          <a:lstStyle>
            <a:lvl1pPr marL="0" indent="0">
              <a:buNone/>
              <a:defRPr sz="1600"/>
            </a:lvl1pPr>
            <a:lvl2pPr marL="456375" indent="0">
              <a:buNone/>
              <a:defRPr sz="1400"/>
            </a:lvl2pPr>
            <a:lvl3pPr marL="912753" indent="0">
              <a:buNone/>
              <a:defRPr sz="1200"/>
            </a:lvl3pPr>
            <a:lvl4pPr marL="1369127" indent="0">
              <a:buNone/>
              <a:defRPr sz="1000"/>
            </a:lvl4pPr>
            <a:lvl5pPr marL="1825500" indent="0">
              <a:buNone/>
              <a:defRPr sz="1000"/>
            </a:lvl5pPr>
            <a:lvl6pPr marL="2281872" indent="0">
              <a:buNone/>
              <a:defRPr sz="1000"/>
            </a:lvl6pPr>
            <a:lvl7pPr marL="2738250" indent="0">
              <a:buNone/>
              <a:defRPr sz="1000"/>
            </a:lvl7pPr>
            <a:lvl8pPr marL="3194621" indent="0">
              <a:buNone/>
              <a:defRPr sz="1000"/>
            </a:lvl8pPr>
            <a:lvl9pPr marL="36510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rtlCol="0"/>
          <a:lstStyle>
            <a:lvl1pPr defTabSz="914400" fontAlgn="auto">
              <a:spcBef>
                <a:spcPts val="0"/>
              </a:spcBef>
              <a:spcAft>
                <a:spcPts val="0"/>
              </a:spcAft>
              <a:defRPr smtClean="0">
                <a:solidFill>
                  <a:prstClr val="black">
                    <a:tint val="75000"/>
                  </a:prstClr>
                </a:solidFill>
                <a:cs typeface="+mn-cs"/>
              </a:defRPr>
            </a:lvl1pPr>
          </a:lstStyle>
          <a:p>
            <a:pPr>
              <a:defRPr/>
            </a:pPr>
            <a:fld id="{5E6C4799-3A95-46EB-8341-91432793D235}" type="datetimeFigureOut">
              <a:rPr lang="id-ID"/>
              <a:pPr>
                <a:defRPr/>
              </a:pPr>
              <a:t>22/05/2017</a:t>
            </a:fld>
            <a:endParaRPr lang="id-ID"/>
          </a:p>
        </p:txBody>
      </p:sp>
      <p:sp>
        <p:nvSpPr>
          <p:cNvPr id="6" name="Footer Placeholder 5"/>
          <p:cNvSpPr>
            <a:spLocks noGrp="1"/>
          </p:cNvSpPr>
          <p:nvPr>
            <p:ph type="ftr" sz="quarter" idx="11"/>
          </p:nvPr>
        </p:nvSpPr>
        <p:spPr/>
        <p:txBody>
          <a:bodyPr rtlCol="0"/>
          <a:lstStyle>
            <a:lvl1pPr defTabSz="914400" fontAlgn="auto">
              <a:spcBef>
                <a:spcPts val="0"/>
              </a:spcBef>
              <a:spcAft>
                <a:spcPts val="0"/>
              </a:spcAft>
              <a:defRPr>
                <a:solidFill>
                  <a:prstClr val="black">
                    <a:tint val="75000"/>
                  </a:prstClr>
                </a:solidFill>
                <a:cs typeface="+mn-cs"/>
              </a:defRPr>
            </a:lvl1pPr>
          </a:lstStyle>
          <a:p>
            <a:pPr>
              <a:defRPr/>
            </a:pPr>
            <a:endParaRPr lang="id-ID"/>
          </a:p>
        </p:txBody>
      </p:sp>
      <p:sp>
        <p:nvSpPr>
          <p:cNvPr id="7" name="Slide Number Placeholder 6"/>
          <p:cNvSpPr>
            <a:spLocks noGrp="1"/>
          </p:cNvSpPr>
          <p:nvPr>
            <p:ph type="sldNum" sz="quarter" idx="12"/>
          </p:nvPr>
        </p:nvSpPr>
        <p:spPr/>
        <p:txBody>
          <a:bodyPr/>
          <a:lstStyle>
            <a:lvl1pPr defTabSz="914400">
              <a:defRPr/>
            </a:lvl1pPr>
          </a:lstStyle>
          <a:p>
            <a:fld id="{78C69F4A-7606-427B-9A95-38FD6D42A098}" type="slidenum">
              <a:rPr lang="id-ID" altLang="en-US"/>
              <a:pPr/>
              <a:t>‹#›</a:t>
            </a:fld>
            <a:endParaRPr lang="id-ID" altLang="en-US"/>
          </a:p>
        </p:txBody>
      </p:sp>
    </p:spTree>
    <p:extLst>
      <p:ext uri="{BB962C8B-B14F-4D97-AF65-F5344CB8AC3E}">
        <p14:creationId xmlns:p14="http://schemas.microsoft.com/office/powerpoint/2010/main" val="1751584703"/>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rtlCol="0"/>
          <a:lstStyle>
            <a:lvl1pPr defTabSz="914400" fontAlgn="auto">
              <a:spcBef>
                <a:spcPts val="0"/>
              </a:spcBef>
              <a:spcAft>
                <a:spcPts val="0"/>
              </a:spcAft>
              <a:defRPr smtClean="0">
                <a:solidFill>
                  <a:prstClr val="black">
                    <a:tint val="75000"/>
                  </a:prstClr>
                </a:solidFill>
                <a:cs typeface="+mn-cs"/>
              </a:defRPr>
            </a:lvl1pPr>
          </a:lstStyle>
          <a:p>
            <a:pPr>
              <a:defRPr/>
            </a:pPr>
            <a:fld id="{E1F25549-675E-4AB8-9ADC-E44BD241A89E}" type="datetimeFigureOut">
              <a:rPr lang="id-ID"/>
              <a:pPr>
                <a:defRPr/>
              </a:pPr>
              <a:t>22/05/2017</a:t>
            </a:fld>
            <a:endParaRPr lang="id-ID"/>
          </a:p>
        </p:txBody>
      </p:sp>
      <p:sp>
        <p:nvSpPr>
          <p:cNvPr id="5" name="Footer Placeholder 4"/>
          <p:cNvSpPr>
            <a:spLocks noGrp="1"/>
          </p:cNvSpPr>
          <p:nvPr>
            <p:ph type="ftr" sz="quarter" idx="11"/>
          </p:nvPr>
        </p:nvSpPr>
        <p:spPr/>
        <p:txBody>
          <a:bodyPr rtlCol="0"/>
          <a:lstStyle>
            <a:lvl1pPr defTabSz="914400" fontAlgn="auto">
              <a:spcBef>
                <a:spcPts val="0"/>
              </a:spcBef>
              <a:spcAft>
                <a:spcPts val="0"/>
              </a:spcAft>
              <a:defRPr>
                <a:solidFill>
                  <a:prstClr val="black">
                    <a:tint val="75000"/>
                  </a:prstClr>
                </a:solidFill>
                <a:cs typeface="+mn-cs"/>
              </a:defRPr>
            </a:lvl1pPr>
          </a:lstStyle>
          <a:p>
            <a:pPr>
              <a:defRPr/>
            </a:pPr>
            <a:endParaRPr lang="id-ID"/>
          </a:p>
        </p:txBody>
      </p:sp>
      <p:sp>
        <p:nvSpPr>
          <p:cNvPr id="6" name="Slide Number Placeholder 5"/>
          <p:cNvSpPr>
            <a:spLocks noGrp="1"/>
          </p:cNvSpPr>
          <p:nvPr>
            <p:ph type="sldNum" sz="quarter" idx="12"/>
          </p:nvPr>
        </p:nvSpPr>
        <p:spPr/>
        <p:txBody>
          <a:bodyPr/>
          <a:lstStyle>
            <a:lvl1pPr defTabSz="914400">
              <a:defRPr/>
            </a:lvl1pPr>
          </a:lstStyle>
          <a:p>
            <a:fld id="{0B469E21-9437-4E75-BF5A-1F3661B2A541}" type="slidenum">
              <a:rPr lang="id-ID" altLang="en-US"/>
              <a:pPr/>
              <a:t>‹#›</a:t>
            </a:fld>
            <a:endParaRPr lang="id-ID" altLang="en-US"/>
          </a:p>
        </p:txBody>
      </p:sp>
    </p:spTree>
    <p:extLst>
      <p:ext uri="{BB962C8B-B14F-4D97-AF65-F5344CB8AC3E}">
        <p14:creationId xmlns:p14="http://schemas.microsoft.com/office/powerpoint/2010/main" val="2920232272"/>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11"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14"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rtlCol="0"/>
          <a:lstStyle>
            <a:lvl1pPr defTabSz="914400" fontAlgn="auto">
              <a:spcBef>
                <a:spcPts val="0"/>
              </a:spcBef>
              <a:spcAft>
                <a:spcPts val="0"/>
              </a:spcAft>
              <a:defRPr smtClean="0">
                <a:solidFill>
                  <a:prstClr val="black">
                    <a:tint val="75000"/>
                  </a:prstClr>
                </a:solidFill>
                <a:cs typeface="+mn-cs"/>
              </a:defRPr>
            </a:lvl1pPr>
          </a:lstStyle>
          <a:p>
            <a:pPr>
              <a:defRPr/>
            </a:pPr>
            <a:fld id="{23680403-12FD-41BD-8F30-EF1BAA9A123A}" type="datetimeFigureOut">
              <a:rPr lang="id-ID"/>
              <a:pPr>
                <a:defRPr/>
              </a:pPr>
              <a:t>22/05/2017</a:t>
            </a:fld>
            <a:endParaRPr lang="id-ID"/>
          </a:p>
        </p:txBody>
      </p:sp>
      <p:sp>
        <p:nvSpPr>
          <p:cNvPr id="5" name="Footer Placeholder 4"/>
          <p:cNvSpPr>
            <a:spLocks noGrp="1"/>
          </p:cNvSpPr>
          <p:nvPr>
            <p:ph type="ftr" sz="quarter" idx="11"/>
          </p:nvPr>
        </p:nvSpPr>
        <p:spPr/>
        <p:txBody>
          <a:bodyPr rtlCol="0"/>
          <a:lstStyle>
            <a:lvl1pPr defTabSz="914400" fontAlgn="auto">
              <a:spcBef>
                <a:spcPts val="0"/>
              </a:spcBef>
              <a:spcAft>
                <a:spcPts val="0"/>
              </a:spcAft>
              <a:defRPr>
                <a:solidFill>
                  <a:prstClr val="black">
                    <a:tint val="75000"/>
                  </a:prstClr>
                </a:solidFill>
                <a:cs typeface="+mn-cs"/>
              </a:defRPr>
            </a:lvl1pPr>
          </a:lstStyle>
          <a:p>
            <a:pPr>
              <a:defRPr/>
            </a:pPr>
            <a:endParaRPr lang="id-ID"/>
          </a:p>
        </p:txBody>
      </p:sp>
      <p:sp>
        <p:nvSpPr>
          <p:cNvPr id="6" name="Slide Number Placeholder 5"/>
          <p:cNvSpPr>
            <a:spLocks noGrp="1"/>
          </p:cNvSpPr>
          <p:nvPr>
            <p:ph type="sldNum" sz="quarter" idx="12"/>
          </p:nvPr>
        </p:nvSpPr>
        <p:spPr/>
        <p:txBody>
          <a:bodyPr/>
          <a:lstStyle>
            <a:lvl1pPr defTabSz="914400">
              <a:defRPr/>
            </a:lvl1pPr>
          </a:lstStyle>
          <a:p>
            <a:fld id="{BD743731-7B0F-44A6-AE8E-632BCCFCCEC6}" type="slidenum">
              <a:rPr lang="id-ID" altLang="en-US"/>
              <a:pPr/>
              <a:t>‹#›</a:t>
            </a:fld>
            <a:endParaRPr lang="id-ID" altLang="en-US"/>
          </a:p>
        </p:txBody>
      </p:sp>
    </p:spTree>
    <p:extLst>
      <p:ext uri="{BB962C8B-B14F-4D97-AF65-F5344CB8AC3E}">
        <p14:creationId xmlns:p14="http://schemas.microsoft.com/office/powerpoint/2010/main" val="2837849068"/>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p:cSld name="15_Title and Content">
    <p:spTree>
      <p:nvGrpSpPr>
        <p:cNvPr id="1" name=""/>
        <p:cNvGrpSpPr/>
        <p:nvPr/>
      </p:nvGrpSpPr>
      <p:grpSpPr>
        <a:xfrm>
          <a:off x="0" y="0"/>
          <a:ext cx="0" cy="0"/>
          <a:chOff x="0" y="0"/>
          <a:chExt cx="0" cy="0"/>
        </a:xfrm>
      </p:grpSpPr>
      <p:pic>
        <p:nvPicPr>
          <p:cNvPr id="2" name="Picture 3" descr="E:\Yanuar\Dropbox\Kerjaan\ppt_template_bappenas_newLogo\logo_Bappenas2-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1350" y="295275"/>
            <a:ext cx="1009650"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pic>
      <p:pic>
        <p:nvPicPr>
          <p:cNvPr id="3" name="Picture 2" descr="D:\BAPPENAS (Design)\BAPPENAS.WEB\garuda.png"/>
          <p:cNvPicPr>
            <a:picLocks noChangeAspect="1" noChangeArrowheads="1"/>
          </p:cNvPicPr>
          <p:nvPr/>
        </p:nvPicPr>
        <p:blipFill>
          <a:blip r:embed="rId3">
            <a:clrChange>
              <a:clrFrom>
                <a:srgbClr val="000000"/>
              </a:clrFrom>
              <a:clrTo>
                <a:srgbClr val="000000">
                  <a:alpha val="0"/>
                </a:srgbClr>
              </a:clrTo>
            </a:clrChange>
          </a:blip>
          <a:srcRect/>
          <a:stretch>
            <a:fillRect/>
          </a:stretch>
        </p:blipFill>
        <p:spPr bwMode="auto">
          <a:xfrm>
            <a:off x="431800" y="333375"/>
            <a:ext cx="703263" cy="554038"/>
          </a:xfrm>
          <a:prstGeom prst="rect">
            <a:avLst/>
          </a:prstGeom>
          <a:noFill/>
          <a:effectLst>
            <a:outerShdw blurRad="50800" dist="38100" dir="5400000" algn="t" rotWithShape="0">
              <a:prstClr val="black">
                <a:alpha val="40000"/>
              </a:prstClr>
            </a:outerShdw>
          </a:effectLst>
          <a:extLst/>
        </p:spPr>
      </p:pic>
      <p:cxnSp>
        <p:nvCxnSpPr>
          <p:cNvPr id="4" name="Straight Connector 13"/>
          <p:cNvCxnSpPr>
            <a:cxnSpLocks noChangeShapeType="1"/>
          </p:cNvCxnSpPr>
          <p:nvPr/>
        </p:nvCxnSpPr>
        <p:spPr bwMode="auto">
          <a:xfrm>
            <a:off x="471488" y="1268413"/>
            <a:ext cx="11217275" cy="0"/>
          </a:xfrm>
          <a:prstGeom prst="line">
            <a:avLst/>
          </a:prstGeom>
          <a:noFill/>
          <a:ln w="9525" algn="ctr">
            <a:solidFill>
              <a:srgbClr val="007DDA"/>
            </a:solidFill>
            <a:prstDash val="dash"/>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620147434"/>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p:cSld name="17_Title and Content">
    <p:spTree>
      <p:nvGrpSpPr>
        <p:cNvPr id="1" name=""/>
        <p:cNvGrpSpPr/>
        <p:nvPr/>
      </p:nvGrpSpPr>
      <p:grpSpPr>
        <a:xfrm>
          <a:off x="0" y="0"/>
          <a:ext cx="0" cy="0"/>
          <a:chOff x="0" y="0"/>
          <a:chExt cx="0" cy="0"/>
        </a:xfrm>
      </p:grpSpPr>
      <p:pic>
        <p:nvPicPr>
          <p:cNvPr id="2" name="Picture 3" descr="E:\Yanuar\Dropbox\Kerjaan\ppt_template_bappenas_newLogo\logo_Bappenas2-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1350" y="295275"/>
            <a:ext cx="1009650"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pic>
      <p:pic>
        <p:nvPicPr>
          <p:cNvPr id="3" name="Picture 2" descr="D:\BAPPENAS (Design)\BAPPENAS.WEB\garuda.png"/>
          <p:cNvPicPr>
            <a:picLocks noChangeAspect="1" noChangeArrowheads="1"/>
          </p:cNvPicPr>
          <p:nvPr/>
        </p:nvPicPr>
        <p:blipFill>
          <a:blip r:embed="rId3">
            <a:clrChange>
              <a:clrFrom>
                <a:srgbClr val="000000"/>
              </a:clrFrom>
              <a:clrTo>
                <a:srgbClr val="000000">
                  <a:alpha val="0"/>
                </a:srgbClr>
              </a:clrTo>
            </a:clrChange>
          </a:blip>
          <a:srcRect/>
          <a:stretch>
            <a:fillRect/>
          </a:stretch>
        </p:blipFill>
        <p:spPr bwMode="auto">
          <a:xfrm>
            <a:off x="431800" y="333375"/>
            <a:ext cx="703263" cy="554038"/>
          </a:xfrm>
          <a:prstGeom prst="rect">
            <a:avLst/>
          </a:prstGeom>
          <a:noFill/>
          <a:effectLst>
            <a:outerShdw blurRad="50800" dist="38100" dir="5400000" algn="t" rotWithShape="0">
              <a:prstClr val="black">
                <a:alpha val="40000"/>
              </a:prstClr>
            </a:outerShdw>
          </a:effectLst>
          <a:extLst/>
        </p:spPr>
      </p:pic>
      <p:cxnSp>
        <p:nvCxnSpPr>
          <p:cNvPr id="4" name="Straight Connector 13"/>
          <p:cNvCxnSpPr>
            <a:cxnSpLocks noChangeShapeType="1"/>
          </p:cNvCxnSpPr>
          <p:nvPr/>
        </p:nvCxnSpPr>
        <p:spPr bwMode="auto">
          <a:xfrm>
            <a:off x="471488" y="1268413"/>
            <a:ext cx="11217275" cy="0"/>
          </a:xfrm>
          <a:prstGeom prst="line">
            <a:avLst/>
          </a:prstGeom>
          <a:noFill/>
          <a:ln w="9525" algn="ctr">
            <a:solidFill>
              <a:srgbClr val="007DDA"/>
            </a:solidFill>
            <a:prstDash val="dash"/>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58623702"/>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p:cSld name="18_Title and Content">
    <p:spTree>
      <p:nvGrpSpPr>
        <p:cNvPr id="1" name=""/>
        <p:cNvGrpSpPr/>
        <p:nvPr/>
      </p:nvGrpSpPr>
      <p:grpSpPr>
        <a:xfrm>
          <a:off x="0" y="0"/>
          <a:ext cx="0" cy="0"/>
          <a:chOff x="0" y="0"/>
          <a:chExt cx="0" cy="0"/>
        </a:xfrm>
      </p:grpSpPr>
      <p:pic>
        <p:nvPicPr>
          <p:cNvPr id="2" name="Picture 3" descr="E:\Yanuar\Dropbox\Kerjaan\ppt_template_bappenas_newLogo\logo_Bappenas2-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1350" y="295275"/>
            <a:ext cx="1009650"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pic>
      <p:pic>
        <p:nvPicPr>
          <p:cNvPr id="3" name="Picture 2" descr="D:\BAPPENAS (Design)\BAPPENAS.WEB\garuda.png"/>
          <p:cNvPicPr>
            <a:picLocks noChangeAspect="1" noChangeArrowheads="1"/>
          </p:cNvPicPr>
          <p:nvPr/>
        </p:nvPicPr>
        <p:blipFill>
          <a:blip r:embed="rId3">
            <a:clrChange>
              <a:clrFrom>
                <a:srgbClr val="000000"/>
              </a:clrFrom>
              <a:clrTo>
                <a:srgbClr val="000000">
                  <a:alpha val="0"/>
                </a:srgbClr>
              </a:clrTo>
            </a:clrChange>
          </a:blip>
          <a:srcRect/>
          <a:stretch>
            <a:fillRect/>
          </a:stretch>
        </p:blipFill>
        <p:spPr bwMode="auto">
          <a:xfrm>
            <a:off x="431800" y="333375"/>
            <a:ext cx="703263" cy="554038"/>
          </a:xfrm>
          <a:prstGeom prst="rect">
            <a:avLst/>
          </a:prstGeom>
          <a:noFill/>
          <a:effectLst>
            <a:outerShdw blurRad="50800" dist="38100" dir="5400000" algn="t" rotWithShape="0">
              <a:prstClr val="black">
                <a:alpha val="40000"/>
              </a:prstClr>
            </a:outerShdw>
          </a:effectLst>
          <a:extLst/>
        </p:spPr>
      </p:pic>
      <p:cxnSp>
        <p:nvCxnSpPr>
          <p:cNvPr id="4" name="Straight Connector 13"/>
          <p:cNvCxnSpPr>
            <a:cxnSpLocks noChangeShapeType="1"/>
          </p:cNvCxnSpPr>
          <p:nvPr/>
        </p:nvCxnSpPr>
        <p:spPr bwMode="auto">
          <a:xfrm>
            <a:off x="471488" y="1268413"/>
            <a:ext cx="11217275" cy="0"/>
          </a:xfrm>
          <a:prstGeom prst="line">
            <a:avLst/>
          </a:prstGeom>
          <a:noFill/>
          <a:ln w="9525" algn="ctr">
            <a:solidFill>
              <a:srgbClr val="007DDA"/>
            </a:solidFill>
            <a:prstDash val="dash"/>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94809147"/>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descr="E:\KERJAAN\DESAIN\bahan gambar\FRESH\Untitled-1.jpg"/>
          <p:cNvPicPr>
            <a:picLocks noChangeAspect="1" noChangeArrowheads="1"/>
          </p:cNvPicPr>
          <p:nvPr/>
        </p:nvPicPr>
        <p:blipFill>
          <a:blip r:embed="rId2">
            <a:extLst>
              <a:ext uri="{28A0092B-C50C-407E-A947-70E740481C1C}">
                <a14:useLocalDpi xmlns:a14="http://schemas.microsoft.com/office/drawing/2010/main" val="0"/>
              </a:ext>
            </a:extLst>
          </a:blip>
          <a:srcRect t="74458"/>
          <a:stretch>
            <a:fillRect/>
          </a:stretch>
        </p:blipFill>
        <p:spPr bwMode="auto">
          <a:xfrm>
            <a:off x="0" y="5106988"/>
            <a:ext cx="12192000" cy="175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11"/>
          <p:cNvGrpSpPr>
            <a:grpSpLocks/>
          </p:cNvGrpSpPr>
          <p:nvPr userDrawn="1"/>
        </p:nvGrpSpPr>
        <p:grpSpPr bwMode="auto">
          <a:xfrm>
            <a:off x="363538" y="42863"/>
            <a:ext cx="4224337" cy="1339850"/>
            <a:chOff x="2987675" y="3175"/>
            <a:chExt cx="3168650" cy="1339850"/>
          </a:xfrm>
        </p:grpSpPr>
        <p:pic>
          <p:nvPicPr>
            <p:cNvPr id="6" name="Picture 15" descr="logo_Bappenas-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87675" y="3175"/>
              <a:ext cx="3168650"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6"/>
            <p:cNvGrpSpPr/>
            <p:nvPr userDrawn="1"/>
          </p:nvGrpSpPr>
          <p:grpSpPr>
            <a:xfrm>
              <a:off x="3276600" y="204636"/>
              <a:ext cx="555117" cy="915059"/>
              <a:chOff x="0" y="0"/>
              <a:chExt cx="1048153" cy="1704848"/>
            </a:xfrm>
            <a:solidFill>
              <a:srgbClr val="000000"/>
            </a:solidFill>
          </p:grpSpPr>
          <p:sp>
            <p:nvSpPr>
              <p:cNvPr id="8" name="Freeform 7"/>
              <p:cNvSpPr/>
              <p:nvPr/>
            </p:nvSpPr>
            <p:spPr>
              <a:xfrm>
                <a:off x="21757" y="755287"/>
                <a:ext cx="1026396" cy="949561"/>
              </a:xfrm>
              <a:custGeom>
                <a:avLst/>
                <a:gdLst>
                  <a:gd name="connsiteX0" fmla="*/ 342900 w 2184400"/>
                  <a:gd name="connsiteY0" fmla="*/ 152400 h 2552700"/>
                  <a:gd name="connsiteX1" fmla="*/ 0 w 2184400"/>
                  <a:gd name="connsiteY1" fmla="*/ 2552700 h 2552700"/>
                  <a:gd name="connsiteX2" fmla="*/ 2184400 w 2184400"/>
                  <a:gd name="connsiteY2" fmla="*/ 0 h 2552700"/>
                  <a:gd name="connsiteX3" fmla="*/ 342900 w 2184400"/>
                  <a:gd name="connsiteY3" fmla="*/ 152400 h 2552700"/>
                  <a:gd name="connsiteX0" fmla="*/ 342900 w 2184400"/>
                  <a:gd name="connsiteY0" fmla="*/ 515678 h 2915978"/>
                  <a:gd name="connsiteX1" fmla="*/ 0 w 2184400"/>
                  <a:gd name="connsiteY1" fmla="*/ 2915978 h 2915978"/>
                  <a:gd name="connsiteX2" fmla="*/ 2184400 w 2184400"/>
                  <a:gd name="connsiteY2" fmla="*/ 363278 h 2915978"/>
                  <a:gd name="connsiteX3" fmla="*/ 342900 w 2184400"/>
                  <a:gd name="connsiteY3" fmla="*/ 515678 h 2915978"/>
                  <a:gd name="connsiteX0" fmla="*/ 342900 w 2184400"/>
                  <a:gd name="connsiteY0" fmla="*/ 550347 h 2950647"/>
                  <a:gd name="connsiteX1" fmla="*/ 0 w 2184400"/>
                  <a:gd name="connsiteY1" fmla="*/ 2950647 h 2950647"/>
                  <a:gd name="connsiteX2" fmla="*/ 2184400 w 2184400"/>
                  <a:gd name="connsiteY2" fmla="*/ 397947 h 2950647"/>
                  <a:gd name="connsiteX3" fmla="*/ 342900 w 2184400"/>
                  <a:gd name="connsiteY3" fmla="*/ 550347 h 2950647"/>
                  <a:gd name="connsiteX0" fmla="*/ 342900 w 2184400"/>
                  <a:gd name="connsiteY0" fmla="*/ 550347 h 2950647"/>
                  <a:gd name="connsiteX1" fmla="*/ 0 w 2184400"/>
                  <a:gd name="connsiteY1" fmla="*/ 2950647 h 2950647"/>
                  <a:gd name="connsiteX2" fmla="*/ 2184400 w 2184400"/>
                  <a:gd name="connsiteY2" fmla="*/ 397947 h 2950647"/>
                  <a:gd name="connsiteX3" fmla="*/ 342900 w 2184400"/>
                  <a:gd name="connsiteY3" fmla="*/ 550347 h 2950647"/>
                  <a:gd name="connsiteX0" fmla="*/ 342900 w 2184400"/>
                  <a:gd name="connsiteY0" fmla="*/ 550347 h 2950647"/>
                  <a:gd name="connsiteX1" fmla="*/ 0 w 2184400"/>
                  <a:gd name="connsiteY1" fmla="*/ 2950647 h 2950647"/>
                  <a:gd name="connsiteX2" fmla="*/ 2184400 w 2184400"/>
                  <a:gd name="connsiteY2" fmla="*/ 397947 h 2950647"/>
                  <a:gd name="connsiteX3" fmla="*/ 342900 w 2184400"/>
                  <a:gd name="connsiteY3" fmla="*/ 550347 h 2950647"/>
                  <a:gd name="connsiteX0" fmla="*/ 342900 w 2184400"/>
                  <a:gd name="connsiteY0" fmla="*/ 550347 h 2950647"/>
                  <a:gd name="connsiteX1" fmla="*/ 0 w 2184400"/>
                  <a:gd name="connsiteY1" fmla="*/ 2950647 h 2950647"/>
                  <a:gd name="connsiteX2" fmla="*/ 2184400 w 2184400"/>
                  <a:gd name="connsiteY2" fmla="*/ 397947 h 2950647"/>
                  <a:gd name="connsiteX3" fmla="*/ 342900 w 2184400"/>
                  <a:gd name="connsiteY3" fmla="*/ 550347 h 2950647"/>
                  <a:gd name="connsiteX0" fmla="*/ 342900 w 1129005"/>
                  <a:gd name="connsiteY0" fmla="*/ 0 h 2400300"/>
                  <a:gd name="connsiteX1" fmla="*/ 0 w 1129005"/>
                  <a:gd name="connsiteY1" fmla="*/ 2400300 h 2400300"/>
                  <a:gd name="connsiteX2" fmla="*/ 342900 w 1129005"/>
                  <a:gd name="connsiteY2" fmla="*/ 0 h 2400300"/>
                  <a:gd name="connsiteX0" fmla="*/ 342900 w 1658107"/>
                  <a:gd name="connsiteY0" fmla="*/ 0 h 2400300"/>
                  <a:gd name="connsiteX1" fmla="*/ 0 w 1658107"/>
                  <a:gd name="connsiteY1" fmla="*/ 2400300 h 2400300"/>
                  <a:gd name="connsiteX2" fmla="*/ 342900 w 1658107"/>
                  <a:gd name="connsiteY2" fmla="*/ 0 h 2400300"/>
                  <a:gd name="connsiteX0" fmla="*/ 342900 w 2422969"/>
                  <a:gd name="connsiteY0" fmla="*/ 505144 h 2905444"/>
                  <a:gd name="connsiteX1" fmla="*/ 0 w 2422969"/>
                  <a:gd name="connsiteY1" fmla="*/ 2905444 h 2905444"/>
                  <a:gd name="connsiteX2" fmla="*/ 342900 w 2422969"/>
                  <a:gd name="connsiteY2" fmla="*/ 505144 h 2905444"/>
                  <a:gd name="connsiteX0" fmla="*/ 342900 w 2252687"/>
                  <a:gd name="connsiteY0" fmla="*/ 480036 h 2880336"/>
                  <a:gd name="connsiteX1" fmla="*/ 0 w 2252687"/>
                  <a:gd name="connsiteY1" fmla="*/ 2880336 h 2880336"/>
                  <a:gd name="connsiteX2" fmla="*/ 342900 w 2252687"/>
                  <a:gd name="connsiteY2" fmla="*/ 480036 h 2880336"/>
                  <a:gd name="connsiteX0" fmla="*/ 342900 w 2290829"/>
                  <a:gd name="connsiteY0" fmla="*/ 552611 h 2952911"/>
                  <a:gd name="connsiteX1" fmla="*/ 0 w 2290829"/>
                  <a:gd name="connsiteY1" fmla="*/ 2952911 h 2952911"/>
                  <a:gd name="connsiteX2" fmla="*/ 342900 w 2290829"/>
                  <a:gd name="connsiteY2" fmla="*/ 552611 h 2952911"/>
                  <a:gd name="connsiteX0" fmla="*/ 342900 w 2234407"/>
                  <a:gd name="connsiteY0" fmla="*/ 544128 h 2944428"/>
                  <a:gd name="connsiteX1" fmla="*/ 0 w 2234407"/>
                  <a:gd name="connsiteY1" fmla="*/ 2944428 h 2944428"/>
                  <a:gd name="connsiteX2" fmla="*/ 342900 w 2234407"/>
                  <a:gd name="connsiteY2" fmla="*/ 544128 h 2944428"/>
                  <a:gd name="connsiteX0" fmla="*/ 141818 w 2133662"/>
                  <a:gd name="connsiteY0" fmla="*/ 551786 h 2877929"/>
                  <a:gd name="connsiteX1" fmla="*/ 0 w 2133662"/>
                  <a:gd name="connsiteY1" fmla="*/ 2877929 h 2877929"/>
                  <a:gd name="connsiteX2" fmla="*/ 141818 w 2133662"/>
                  <a:gd name="connsiteY2" fmla="*/ 551786 h 2877929"/>
                  <a:gd name="connsiteX0" fmla="*/ 179521 w 2152131"/>
                  <a:gd name="connsiteY0" fmla="*/ 558665 h 2819920"/>
                  <a:gd name="connsiteX1" fmla="*/ 0 w 2152131"/>
                  <a:gd name="connsiteY1" fmla="*/ 2819920 h 2819920"/>
                  <a:gd name="connsiteX2" fmla="*/ 179521 w 2152131"/>
                  <a:gd name="connsiteY2" fmla="*/ 558665 h 2819920"/>
                  <a:gd name="connsiteX0" fmla="*/ 179521 w 2152133"/>
                  <a:gd name="connsiteY0" fmla="*/ 558665 h 2819920"/>
                  <a:gd name="connsiteX1" fmla="*/ 0 w 2152133"/>
                  <a:gd name="connsiteY1" fmla="*/ 2819920 h 2819920"/>
                  <a:gd name="connsiteX2" fmla="*/ 179521 w 2152133"/>
                  <a:gd name="connsiteY2" fmla="*/ 558665 h 2819920"/>
                  <a:gd name="connsiteX0" fmla="*/ 179521 w 1905885"/>
                  <a:gd name="connsiteY0" fmla="*/ 496744 h 2768208"/>
                  <a:gd name="connsiteX1" fmla="*/ 0 w 1905885"/>
                  <a:gd name="connsiteY1" fmla="*/ 2757999 h 2768208"/>
                  <a:gd name="connsiteX2" fmla="*/ 179521 w 1905885"/>
                  <a:gd name="connsiteY2" fmla="*/ 496744 h 2768208"/>
                  <a:gd name="connsiteX0" fmla="*/ 254927 w 1947287"/>
                  <a:gd name="connsiteY0" fmla="*/ 497542 h 2759762"/>
                  <a:gd name="connsiteX1" fmla="*/ 0 w 1947287"/>
                  <a:gd name="connsiteY1" fmla="*/ 2749529 h 2759762"/>
                  <a:gd name="connsiteX2" fmla="*/ 254927 w 1947287"/>
                  <a:gd name="connsiteY2" fmla="*/ 497542 h 2759762"/>
                  <a:gd name="connsiteX0" fmla="*/ 254927 w 1997799"/>
                  <a:gd name="connsiteY0" fmla="*/ 531482 h 2793501"/>
                  <a:gd name="connsiteX1" fmla="*/ 0 w 1997799"/>
                  <a:gd name="connsiteY1" fmla="*/ 2783469 h 2793501"/>
                  <a:gd name="connsiteX2" fmla="*/ 254927 w 1997799"/>
                  <a:gd name="connsiteY2" fmla="*/ 531482 h 2793501"/>
                  <a:gd name="connsiteX0" fmla="*/ 254927 w 2034526"/>
                  <a:gd name="connsiteY0" fmla="*/ 542509 h 2796937"/>
                  <a:gd name="connsiteX1" fmla="*/ 0 w 2034526"/>
                  <a:gd name="connsiteY1" fmla="*/ 2794496 h 2796937"/>
                  <a:gd name="connsiteX2" fmla="*/ 254927 w 2034526"/>
                  <a:gd name="connsiteY2" fmla="*/ 542509 h 2796937"/>
                  <a:gd name="connsiteX0" fmla="*/ 254927 w 2034528"/>
                  <a:gd name="connsiteY0" fmla="*/ 542509 h 2796937"/>
                  <a:gd name="connsiteX1" fmla="*/ 0 w 2034528"/>
                  <a:gd name="connsiteY1" fmla="*/ 2794496 h 2796937"/>
                  <a:gd name="connsiteX2" fmla="*/ 254927 w 2034528"/>
                  <a:gd name="connsiteY2" fmla="*/ 542509 h 2796937"/>
                  <a:gd name="connsiteX0" fmla="*/ 254927 w 2034526"/>
                  <a:gd name="connsiteY0" fmla="*/ 542509 h 2796937"/>
                  <a:gd name="connsiteX1" fmla="*/ 0 w 2034526"/>
                  <a:gd name="connsiteY1" fmla="*/ 2794496 h 2796937"/>
                  <a:gd name="connsiteX2" fmla="*/ 254927 w 2034526"/>
                  <a:gd name="connsiteY2" fmla="*/ 542509 h 2796937"/>
                  <a:gd name="connsiteX0" fmla="*/ 254927 w 1986983"/>
                  <a:gd name="connsiteY0" fmla="*/ 511588 h 2766062"/>
                  <a:gd name="connsiteX1" fmla="*/ 0 w 1986983"/>
                  <a:gd name="connsiteY1" fmla="*/ 2763575 h 2766062"/>
                  <a:gd name="connsiteX2" fmla="*/ 254927 w 1986983"/>
                  <a:gd name="connsiteY2" fmla="*/ 511588 h 2766062"/>
                  <a:gd name="connsiteX0" fmla="*/ 254927 w 2031399"/>
                  <a:gd name="connsiteY0" fmla="*/ 520262 h 2772313"/>
                  <a:gd name="connsiteX1" fmla="*/ 0 w 2031399"/>
                  <a:gd name="connsiteY1" fmla="*/ 2772249 h 2772313"/>
                  <a:gd name="connsiteX2" fmla="*/ 254927 w 2031399"/>
                  <a:gd name="connsiteY2" fmla="*/ 520262 h 2772313"/>
                </a:gdLst>
                <a:ahLst/>
                <a:cxnLst>
                  <a:cxn ang="0">
                    <a:pos x="connsiteX0" y="connsiteY0"/>
                  </a:cxn>
                  <a:cxn ang="0">
                    <a:pos x="connsiteX1" y="connsiteY1"/>
                  </a:cxn>
                  <a:cxn ang="0">
                    <a:pos x="connsiteX2" y="connsiteY2"/>
                  </a:cxn>
                </a:cxnLst>
                <a:rect l="l" t="t" r="r" b="b"/>
                <a:pathLst>
                  <a:path w="2031399" h="2772313">
                    <a:moveTo>
                      <a:pt x="254927" y="520262"/>
                    </a:moveTo>
                    <a:cubicBezTo>
                      <a:pt x="1298710" y="325232"/>
                      <a:pt x="1345008" y="1748368"/>
                      <a:pt x="0" y="2772249"/>
                    </a:cubicBezTo>
                    <a:cubicBezTo>
                      <a:pt x="2544634" y="2791232"/>
                      <a:pt x="2775811" y="-1444808"/>
                      <a:pt x="254927" y="520262"/>
                    </a:cubicBezTo>
                    <a:close/>
                  </a:path>
                </a:pathLst>
              </a:custGeom>
              <a:solidFill>
                <a:srgbClr val="1F497D"/>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eaLnBrk="1" fontAlgn="auto" hangingPunct="1">
                  <a:spcBef>
                    <a:spcPts val="0"/>
                  </a:spcBef>
                  <a:spcAft>
                    <a:spcPts val="0"/>
                  </a:spcAft>
                  <a:defRPr/>
                </a:pPr>
                <a:r>
                  <a:rPr lang="en-US" sz="1000" kern="0">
                    <a:solidFill>
                      <a:sysClr val="window" lastClr="FFFFFF"/>
                    </a:solidFill>
                    <a:latin typeface="Cambria" pitchFamily="18" charset="0"/>
                    <a:ea typeface="Times New Roman"/>
                  </a:rPr>
                  <a:t> </a:t>
                </a:r>
                <a:endParaRPr lang="id-ID" sz="1000" kern="0">
                  <a:solidFill>
                    <a:sysClr val="window" lastClr="FFFFFF"/>
                  </a:solidFill>
                  <a:latin typeface="Cambria" pitchFamily="18" charset="0"/>
                  <a:ea typeface="Times New Roman"/>
                </a:endParaRPr>
              </a:p>
            </p:txBody>
          </p:sp>
          <p:sp>
            <p:nvSpPr>
              <p:cNvPr id="9" name="Freeform 8"/>
              <p:cNvSpPr/>
              <p:nvPr/>
            </p:nvSpPr>
            <p:spPr>
              <a:xfrm>
                <a:off x="317802" y="177072"/>
                <a:ext cx="609883" cy="518344"/>
              </a:xfrm>
              <a:custGeom>
                <a:avLst/>
                <a:gdLst>
                  <a:gd name="connsiteX0" fmla="*/ 0 w 1295400"/>
                  <a:gd name="connsiteY0" fmla="*/ 1549400 h 1549400"/>
                  <a:gd name="connsiteX1" fmla="*/ 1295400 w 1295400"/>
                  <a:gd name="connsiteY1" fmla="*/ 1244600 h 1549400"/>
                  <a:gd name="connsiteX2" fmla="*/ 558800 w 1295400"/>
                  <a:gd name="connsiteY2" fmla="*/ 0 h 1549400"/>
                  <a:gd name="connsiteX3" fmla="*/ 0 w 1295400"/>
                  <a:gd name="connsiteY3" fmla="*/ 1549400 h 1549400"/>
                  <a:gd name="connsiteX0" fmla="*/ 0 w 1295400"/>
                  <a:gd name="connsiteY0" fmla="*/ 1549400 h 1549400"/>
                  <a:gd name="connsiteX1" fmla="*/ 1295400 w 1295400"/>
                  <a:gd name="connsiteY1" fmla="*/ 1244600 h 1549400"/>
                  <a:gd name="connsiteX2" fmla="*/ 558800 w 1295400"/>
                  <a:gd name="connsiteY2" fmla="*/ 0 h 1549400"/>
                  <a:gd name="connsiteX3" fmla="*/ 0 w 1295400"/>
                  <a:gd name="connsiteY3" fmla="*/ 1549400 h 1549400"/>
                  <a:gd name="connsiteX0" fmla="*/ 0 w 1282700"/>
                  <a:gd name="connsiteY0" fmla="*/ 1587500 h 1587500"/>
                  <a:gd name="connsiteX1" fmla="*/ 1282700 w 1282700"/>
                  <a:gd name="connsiteY1" fmla="*/ 1244600 h 1587500"/>
                  <a:gd name="connsiteX2" fmla="*/ 546100 w 1282700"/>
                  <a:gd name="connsiteY2" fmla="*/ 0 h 1587500"/>
                  <a:gd name="connsiteX3" fmla="*/ 0 w 1282700"/>
                  <a:gd name="connsiteY3" fmla="*/ 1587500 h 1587500"/>
                  <a:gd name="connsiteX0" fmla="*/ 0 w 1282700"/>
                  <a:gd name="connsiteY0" fmla="*/ 1587500 h 1587500"/>
                  <a:gd name="connsiteX1" fmla="*/ 1282700 w 1282700"/>
                  <a:gd name="connsiteY1" fmla="*/ 1244600 h 1587500"/>
                  <a:gd name="connsiteX2" fmla="*/ 546100 w 1282700"/>
                  <a:gd name="connsiteY2" fmla="*/ 0 h 1587500"/>
                  <a:gd name="connsiteX3" fmla="*/ 0 w 1282700"/>
                  <a:gd name="connsiteY3" fmla="*/ 1587500 h 1587500"/>
                  <a:gd name="connsiteX0" fmla="*/ 0 w 1289002"/>
                  <a:gd name="connsiteY0" fmla="*/ 1587500 h 1587500"/>
                  <a:gd name="connsiteX1" fmla="*/ 1282700 w 1289002"/>
                  <a:gd name="connsiteY1" fmla="*/ 1244600 h 1587500"/>
                  <a:gd name="connsiteX2" fmla="*/ 546100 w 1289002"/>
                  <a:gd name="connsiteY2" fmla="*/ 0 h 1587500"/>
                  <a:gd name="connsiteX3" fmla="*/ 0 w 1289002"/>
                  <a:gd name="connsiteY3" fmla="*/ 1587500 h 1587500"/>
                  <a:gd name="connsiteX0" fmla="*/ 0 w 1294513"/>
                  <a:gd name="connsiteY0" fmla="*/ 1587500 h 1587500"/>
                  <a:gd name="connsiteX1" fmla="*/ 1282700 w 1294513"/>
                  <a:gd name="connsiteY1" fmla="*/ 1244600 h 1587500"/>
                  <a:gd name="connsiteX2" fmla="*/ 546100 w 1294513"/>
                  <a:gd name="connsiteY2" fmla="*/ 0 h 1587500"/>
                  <a:gd name="connsiteX3" fmla="*/ 0 w 1294513"/>
                  <a:gd name="connsiteY3" fmla="*/ 1587500 h 1587500"/>
                  <a:gd name="connsiteX0" fmla="*/ 0 w 1294513"/>
                  <a:gd name="connsiteY0" fmla="*/ 1587500 h 1587500"/>
                  <a:gd name="connsiteX1" fmla="*/ 1282700 w 1294513"/>
                  <a:gd name="connsiteY1" fmla="*/ 1244600 h 1587500"/>
                  <a:gd name="connsiteX2" fmla="*/ 546100 w 1294513"/>
                  <a:gd name="connsiteY2" fmla="*/ 0 h 1587500"/>
                  <a:gd name="connsiteX3" fmla="*/ 0 w 1294513"/>
                  <a:gd name="connsiteY3" fmla="*/ 1587500 h 1587500"/>
                  <a:gd name="connsiteX0" fmla="*/ 0 w 1294513"/>
                  <a:gd name="connsiteY0" fmla="*/ 1587500 h 1587500"/>
                  <a:gd name="connsiteX1" fmla="*/ 1282700 w 1294513"/>
                  <a:gd name="connsiteY1" fmla="*/ 1244600 h 1587500"/>
                  <a:gd name="connsiteX2" fmla="*/ 546100 w 1294513"/>
                  <a:gd name="connsiteY2" fmla="*/ 0 h 1587500"/>
                  <a:gd name="connsiteX3" fmla="*/ 0 w 1294513"/>
                  <a:gd name="connsiteY3" fmla="*/ 1587500 h 1587500"/>
                  <a:gd name="connsiteX0" fmla="*/ 0 w 1294513"/>
                  <a:gd name="connsiteY0" fmla="*/ 1587500 h 1587500"/>
                  <a:gd name="connsiteX1" fmla="*/ 1282700 w 1294513"/>
                  <a:gd name="connsiteY1" fmla="*/ 1244600 h 1587500"/>
                  <a:gd name="connsiteX2" fmla="*/ 546100 w 1294513"/>
                  <a:gd name="connsiteY2" fmla="*/ 0 h 1587500"/>
                  <a:gd name="connsiteX3" fmla="*/ 0 w 1294513"/>
                  <a:gd name="connsiteY3" fmla="*/ 1587500 h 1587500"/>
                  <a:gd name="connsiteX0" fmla="*/ 0 w 1293029"/>
                  <a:gd name="connsiteY0" fmla="*/ 1513343 h 1513343"/>
                  <a:gd name="connsiteX1" fmla="*/ 1282700 w 1293029"/>
                  <a:gd name="connsiteY1" fmla="*/ 1170443 h 1513343"/>
                  <a:gd name="connsiteX2" fmla="*/ 495830 w 1293029"/>
                  <a:gd name="connsiteY2" fmla="*/ 0 h 1513343"/>
                  <a:gd name="connsiteX3" fmla="*/ 0 w 1293029"/>
                  <a:gd name="connsiteY3" fmla="*/ 1513343 h 1513343"/>
                  <a:gd name="connsiteX0" fmla="*/ 0 w 1183912"/>
                  <a:gd name="connsiteY0" fmla="*/ 1513343 h 1513343"/>
                  <a:gd name="connsiteX1" fmla="*/ 1169591 w 1183912"/>
                  <a:gd name="connsiteY1" fmla="*/ 1365107 h 1513343"/>
                  <a:gd name="connsiteX2" fmla="*/ 495830 w 1183912"/>
                  <a:gd name="connsiteY2" fmla="*/ 0 h 1513343"/>
                  <a:gd name="connsiteX3" fmla="*/ 0 w 1183912"/>
                  <a:gd name="connsiteY3" fmla="*/ 1513343 h 1513343"/>
                  <a:gd name="connsiteX0" fmla="*/ 0 w 1183914"/>
                  <a:gd name="connsiteY0" fmla="*/ 1513343 h 1513343"/>
                  <a:gd name="connsiteX1" fmla="*/ 1169591 w 1183914"/>
                  <a:gd name="connsiteY1" fmla="*/ 1365107 h 1513343"/>
                  <a:gd name="connsiteX2" fmla="*/ 495830 w 1183914"/>
                  <a:gd name="connsiteY2" fmla="*/ 0 h 1513343"/>
                  <a:gd name="connsiteX3" fmla="*/ 0 w 1183914"/>
                  <a:gd name="connsiteY3" fmla="*/ 1513343 h 1513343"/>
                  <a:gd name="connsiteX0" fmla="*/ 0 w 1207054"/>
                  <a:gd name="connsiteY0" fmla="*/ 1513343 h 1513343"/>
                  <a:gd name="connsiteX1" fmla="*/ 1169591 w 1207054"/>
                  <a:gd name="connsiteY1" fmla="*/ 1365107 h 1513343"/>
                  <a:gd name="connsiteX2" fmla="*/ 495830 w 1207054"/>
                  <a:gd name="connsiteY2" fmla="*/ 0 h 1513343"/>
                  <a:gd name="connsiteX3" fmla="*/ 0 w 1207054"/>
                  <a:gd name="connsiteY3" fmla="*/ 1513343 h 1513343"/>
                </a:gdLst>
                <a:ahLst/>
                <a:cxnLst>
                  <a:cxn ang="0">
                    <a:pos x="connsiteX0" y="connsiteY0"/>
                  </a:cxn>
                  <a:cxn ang="0">
                    <a:pos x="connsiteX1" y="connsiteY1"/>
                  </a:cxn>
                  <a:cxn ang="0">
                    <a:pos x="connsiteX2" y="connsiteY2"/>
                  </a:cxn>
                  <a:cxn ang="0">
                    <a:pos x="connsiteX3" y="connsiteY3"/>
                  </a:cxn>
                </a:cxnLst>
                <a:rect l="l" t="t" r="r" b="b"/>
                <a:pathLst>
                  <a:path w="1207054" h="1513343">
                    <a:moveTo>
                      <a:pt x="0" y="1513343"/>
                    </a:moveTo>
                    <a:cubicBezTo>
                      <a:pt x="635000" y="1233943"/>
                      <a:pt x="813329" y="1270002"/>
                      <a:pt x="1169591" y="1365107"/>
                    </a:cubicBezTo>
                    <a:cubicBezTo>
                      <a:pt x="1310681" y="700693"/>
                      <a:pt x="1046163" y="59267"/>
                      <a:pt x="495830" y="0"/>
                    </a:cubicBezTo>
                    <a:cubicBezTo>
                      <a:pt x="567797" y="732367"/>
                      <a:pt x="347133" y="996876"/>
                      <a:pt x="0" y="1513343"/>
                    </a:cubicBezTo>
                    <a:close/>
                  </a:path>
                </a:pathLst>
              </a:custGeom>
              <a:solidFill>
                <a:srgbClr val="339933"/>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eaLnBrk="1" fontAlgn="auto" hangingPunct="1">
                  <a:spcBef>
                    <a:spcPts val="0"/>
                  </a:spcBef>
                  <a:spcAft>
                    <a:spcPts val="0"/>
                  </a:spcAft>
                  <a:defRPr/>
                </a:pPr>
                <a:r>
                  <a:rPr lang="en-US" sz="1000" kern="0">
                    <a:solidFill>
                      <a:sysClr val="window" lastClr="FFFFFF"/>
                    </a:solidFill>
                    <a:latin typeface="Cambria" pitchFamily="18" charset="0"/>
                    <a:ea typeface="Times New Roman"/>
                  </a:rPr>
                  <a:t> </a:t>
                </a:r>
                <a:endParaRPr lang="id-ID" sz="1000" kern="0">
                  <a:solidFill>
                    <a:sysClr val="window" lastClr="FFFFFF"/>
                  </a:solidFill>
                  <a:latin typeface="Cambria" pitchFamily="18" charset="0"/>
                  <a:ea typeface="Times New Roman"/>
                </a:endParaRPr>
              </a:p>
            </p:txBody>
          </p:sp>
          <p:sp>
            <p:nvSpPr>
              <p:cNvPr id="10" name="Freeform 9"/>
              <p:cNvSpPr/>
              <p:nvPr/>
            </p:nvSpPr>
            <p:spPr>
              <a:xfrm>
                <a:off x="0" y="0"/>
                <a:ext cx="548810" cy="304745"/>
              </a:xfrm>
              <a:custGeom>
                <a:avLst/>
                <a:gdLst>
                  <a:gd name="connsiteX0" fmla="*/ 0 w 1155700"/>
                  <a:gd name="connsiteY0" fmla="*/ 838200 h 838200"/>
                  <a:gd name="connsiteX1" fmla="*/ 292100 w 1155700"/>
                  <a:gd name="connsiteY1" fmla="*/ 0 h 838200"/>
                  <a:gd name="connsiteX2" fmla="*/ 1155700 w 1155700"/>
                  <a:gd name="connsiteY2" fmla="*/ 393700 h 838200"/>
                  <a:gd name="connsiteX3" fmla="*/ 0 w 1155700"/>
                  <a:gd name="connsiteY3" fmla="*/ 838200 h 838200"/>
                  <a:gd name="connsiteX0" fmla="*/ 0 w 1117600"/>
                  <a:gd name="connsiteY0" fmla="*/ 838200 h 838200"/>
                  <a:gd name="connsiteX1" fmla="*/ 254000 w 1117600"/>
                  <a:gd name="connsiteY1" fmla="*/ 0 h 838200"/>
                  <a:gd name="connsiteX2" fmla="*/ 1117600 w 1117600"/>
                  <a:gd name="connsiteY2" fmla="*/ 393700 h 838200"/>
                  <a:gd name="connsiteX3" fmla="*/ 0 w 1117600"/>
                  <a:gd name="connsiteY3" fmla="*/ 838200 h 838200"/>
                  <a:gd name="connsiteX0" fmla="*/ 0 w 1117600"/>
                  <a:gd name="connsiteY0" fmla="*/ 838200 h 838200"/>
                  <a:gd name="connsiteX1" fmla="*/ 254000 w 1117600"/>
                  <a:gd name="connsiteY1" fmla="*/ 0 h 838200"/>
                  <a:gd name="connsiteX2" fmla="*/ 1117600 w 1117600"/>
                  <a:gd name="connsiteY2" fmla="*/ 393700 h 838200"/>
                  <a:gd name="connsiteX3" fmla="*/ 0 w 1117600"/>
                  <a:gd name="connsiteY3" fmla="*/ 838200 h 838200"/>
                  <a:gd name="connsiteX0" fmla="*/ 0 w 1117600"/>
                  <a:gd name="connsiteY0" fmla="*/ 838200 h 838200"/>
                  <a:gd name="connsiteX1" fmla="*/ 254000 w 1117600"/>
                  <a:gd name="connsiteY1" fmla="*/ 0 h 838200"/>
                  <a:gd name="connsiteX2" fmla="*/ 1117600 w 1117600"/>
                  <a:gd name="connsiteY2" fmla="*/ 393700 h 838200"/>
                  <a:gd name="connsiteX3" fmla="*/ 0 w 1117600"/>
                  <a:gd name="connsiteY3" fmla="*/ 838200 h 838200"/>
                  <a:gd name="connsiteX0" fmla="*/ 0 w 1117600"/>
                  <a:gd name="connsiteY0" fmla="*/ 838200 h 838200"/>
                  <a:gd name="connsiteX1" fmla="*/ 254000 w 1117600"/>
                  <a:gd name="connsiteY1" fmla="*/ 0 h 838200"/>
                  <a:gd name="connsiteX2" fmla="*/ 1117600 w 1117600"/>
                  <a:gd name="connsiteY2" fmla="*/ 393700 h 838200"/>
                  <a:gd name="connsiteX3" fmla="*/ 0 w 1117600"/>
                  <a:gd name="connsiteY3" fmla="*/ 838200 h 838200"/>
                  <a:gd name="connsiteX0" fmla="*/ 0 w 1117600"/>
                  <a:gd name="connsiteY0" fmla="*/ 868143 h 868143"/>
                  <a:gd name="connsiteX1" fmla="*/ 254000 w 1117600"/>
                  <a:gd name="connsiteY1" fmla="*/ 29943 h 868143"/>
                  <a:gd name="connsiteX2" fmla="*/ 1117600 w 1117600"/>
                  <a:gd name="connsiteY2" fmla="*/ 423643 h 868143"/>
                  <a:gd name="connsiteX3" fmla="*/ 0 w 1117600"/>
                  <a:gd name="connsiteY3" fmla="*/ 868143 h 868143"/>
                  <a:gd name="connsiteX0" fmla="*/ 0 w 1117600"/>
                  <a:gd name="connsiteY0" fmla="*/ 857951 h 857951"/>
                  <a:gd name="connsiteX1" fmla="*/ 254000 w 1117600"/>
                  <a:gd name="connsiteY1" fmla="*/ 19751 h 857951"/>
                  <a:gd name="connsiteX2" fmla="*/ 1117600 w 1117600"/>
                  <a:gd name="connsiteY2" fmla="*/ 469069 h 857951"/>
                  <a:gd name="connsiteX3" fmla="*/ 0 w 1117600"/>
                  <a:gd name="connsiteY3" fmla="*/ 857951 h 857951"/>
                  <a:gd name="connsiteX0" fmla="*/ 0 w 1117600"/>
                  <a:gd name="connsiteY0" fmla="*/ 861919 h 861919"/>
                  <a:gd name="connsiteX1" fmla="*/ 254000 w 1117600"/>
                  <a:gd name="connsiteY1" fmla="*/ 23719 h 861919"/>
                  <a:gd name="connsiteX2" fmla="*/ 1117600 w 1117600"/>
                  <a:gd name="connsiteY2" fmla="*/ 473037 h 861919"/>
                  <a:gd name="connsiteX3" fmla="*/ 0 w 1117600"/>
                  <a:gd name="connsiteY3" fmla="*/ 861919 h 861919"/>
                  <a:gd name="connsiteX0" fmla="*/ 0 w 1117600"/>
                  <a:gd name="connsiteY0" fmla="*/ 861919 h 861919"/>
                  <a:gd name="connsiteX1" fmla="*/ 254000 w 1117600"/>
                  <a:gd name="connsiteY1" fmla="*/ 23719 h 861919"/>
                  <a:gd name="connsiteX2" fmla="*/ 1117600 w 1117600"/>
                  <a:gd name="connsiteY2" fmla="*/ 473037 h 861919"/>
                  <a:gd name="connsiteX3" fmla="*/ 0 w 1117600"/>
                  <a:gd name="connsiteY3" fmla="*/ 861919 h 861919"/>
                  <a:gd name="connsiteX0" fmla="*/ 0 w 1086181"/>
                  <a:gd name="connsiteY0" fmla="*/ 889728 h 889728"/>
                  <a:gd name="connsiteX1" fmla="*/ 222581 w 1086181"/>
                  <a:gd name="connsiteY1" fmla="*/ 23719 h 889728"/>
                  <a:gd name="connsiteX2" fmla="*/ 1086181 w 1086181"/>
                  <a:gd name="connsiteY2" fmla="*/ 473037 h 889728"/>
                  <a:gd name="connsiteX3" fmla="*/ 0 w 1086181"/>
                  <a:gd name="connsiteY3" fmla="*/ 889728 h 889728"/>
                  <a:gd name="connsiteX0" fmla="*/ 0 w 1086181"/>
                  <a:gd name="connsiteY0" fmla="*/ 889728 h 889728"/>
                  <a:gd name="connsiteX1" fmla="*/ 222581 w 1086181"/>
                  <a:gd name="connsiteY1" fmla="*/ 23719 h 889728"/>
                  <a:gd name="connsiteX2" fmla="*/ 1086181 w 1086181"/>
                  <a:gd name="connsiteY2" fmla="*/ 473037 h 889728"/>
                  <a:gd name="connsiteX3" fmla="*/ 0 w 1086181"/>
                  <a:gd name="connsiteY3" fmla="*/ 889728 h 889728"/>
                </a:gdLst>
                <a:ahLst/>
                <a:cxnLst>
                  <a:cxn ang="0">
                    <a:pos x="connsiteX0" y="connsiteY0"/>
                  </a:cxn>
                  <a:cxn ang="0">
                    <a:pos x="connsiteX1" y="connsiteY1"/>
                  </a:cxn>
                  <a:cxn ang="0">
                    <a:pos x="connsiteX2" y="connsiteY2"/>
                  </a:cxn>
                  <a:cxn ang="0">
                    <a:pos x="connsiteX3" y="connsiteY3"/>
                  </a:cxn>
                </a:cxnLst>
                <a:rect l="l" t="t" r="r" b="b"/>
                <a:pathLst>
                  <a:path w="1086181" h="889728">
                    <a:moveTo>
                      <a:pt x="0" y="889728"/>
                    </a:moveTo>
                    <a:lnTo>
                      <a:pt x="222581" y="23719"/>
                    </a:lnTo>
                    <a:cubicBezTo>
                      <a:pt x="459648" y="-22848"/>
                      <a:pt x="988682" y="-54304"/>
                      <a:pt x="1086181" y="473037"/>
                    </a:cubicBezTo>
                    <a:cubicBezTo>
                      <a:pt x="688248" y="463986"/>
                      <a:pt x="309827" y="558942"/>
                      <a:pt x="0" y="889728"/>
                    </a:cubicBezTo>
                    <a:close/>
                  </a:path>
                </a:pathLst>
              </a:custGeom>
              <a:solidFill>
                <a:srgbClr val="F79646"/>
              </a:solidFill>
              <a:ln>
                <a:noFill/>
              </a:ln>
              <a:effectLst>
                <a:outerShdw blurRad="40000" dist="23000" dir="5400000" rotWithShape="0">
                  <a:srgbClr val="FF9900">
                    <a:alpha val="89000"/>
                  </a:srgbClr>
                </a:outerShdw>
              </a:effectLst>
              <a:scene3d>
                <a:camera prst="orthographicFront">
                  <a:rot lat="0" lon="0" rev="0"/>
                </a:camera>
                <a:lightRig rig="threePt" dir="t">
                  <a:rot lat="0" lon="0" rev="1200000"/>
                </a:lightRig>
              </a:scene3d>
              <a:sp3d>
                <a:bevelT w="63500" h="25400"/>
              </a:sp3d>
            </p:spPr>
            <p:txBody>
              <a:bodyPr anchor="ctr"/>
              <a:lstStyle/>
              <a:p>
                <a:pPr eaLnBrk="1" fontAlgn="auto" hangingPunct="1">
                  <a:spcBef>
                    <a:spcPts val="0"/>
                  </a:spcBef>
                  <a:spcAft>
                    <a:spcPts val="0"/>
                  </a:spcAft>
                  <a:defRPr/>
                </a:pPr>
                <a:r>
                  <a:rPr lang="en-US" sz="1000" kern="0">
                    <a:solidFill>
                      <a:sysClr val="window" lastClr="FFFFFF"/>
                    </a:solidFill>
                    <a:latin typeface="Cambria" pitchFamily="18" charset="0"/>
                    <a:ea typeface="Times New Roman"/>
                  </a:rPr>
                  <a:t> </a:t>
                </a:r>
                <a:endParaRPr lang="id-ID" sz="1000" kern="0">
                  <a:solidFill>
                    <a:sysClr val="window" lastClr="FFFFFF"/>
                  </a:solidFill>
                  <a:latin typeface="Cambria" pitchFamily="18" charset="0"/>
                  <a:ea typeface="Times New Roman"/>
                </a:endParaRPr>
              </a:p>
            </p:txBody>
          </p:sp>
        </p:grpSp>
      </p:grpSp>
      <p:pic>
        <p:nvPicPr>
          <p:cNvPr id="11" name="Picture 17"/>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794750" y="263525"/>
            <a:ext cx="3003550"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80960" y="1285860"/>
            <a:ext cx="11404640" cy="3000396"/>
          </a:xfrm>
        </p:spPr>
        <p:txBody>
          <a:bodyPr/>
          <a:lstStyle>
            <a:lvl1pPr>
              <a:defRPr b="1">
                <a:latin typeface="Cambria"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380960" y="4714884"/>
            <a:ext cx="11404640" cy="495288"/>
          </a:xfrm>
        </p:spPr>
        <p:txBody>
          <a:bodyPr/>
          <a:lstStyle>
            <a:lvl1pPr marL="0" indent="0" algn="ctr">
              <a:buNone/>
              <a:defRPr>
                <a:solidFill>
                  <a:schemeClr val="tx1">
                    <a:tint val="75000"/>
                  </a:schemeClr>
                </a:solidFill>
                <a:latin typeface="Cambr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2" name="Date Placeholder 3"/>
          <p:cNvSpPr>
            <a:spLocks noGrp="1"/>
          </p:cNvSpPr>
          <p:nvPr>
            <p:ph type="dt" sz="half" idx="10"/>
          </p:nvPr>
        </p:nvSpPr>
        <p:spPr/>
        <p:txBody>
          <a:bodyPr/>
          <a:lstStyle>
            <a:lvl1pPr eaLnBrk="1" fontAlgn="auto" hangingPunct="1">
              <a:spcBef>
                <a:spcPts val="0"/>
              </a:spcBef>
              <a:spcAft>
                <a:spcPts val="0"/>
              </a:spcAft>
              <a:defRPr smtClean="0">
                <a:latin typeface="Cambria" pitchFamily="18" charset="0"/>
              </a:defRPr>
            </a:lvl1pPr>
          </a:lstStyle>
          <a:p>
            <a:pPr>
              <a:defRPr/>
            </a:pPr>
            <a:fld id="{DCAA8CA0-B63D-46A1-B2BB-F4E35FBBAD90}" type="datetimeFigureOut">
              <a:rPr lang="id-ID"/>
              <a:pPr>
                <a:defRPr/>
              </a:pPr>
              <a:t>22/05/2017</a:t>
            </a:fld>
            <a:endParaRPr lang="id-ID"/>
          </a:p>
        </p:txBody>
      </p:sp>
      <p:sp>
        <p:nvSpPr>
          <p:cNvPr id="13" name="Footer Placeholder 4"/>
          <p:cNvSpPr>
            <a:spLocks noGrp="1"/>
          </p:cNvSpPr>
          <p:nvPr>
            <p:ph type="ftr" sz="quarter" idx="11"/>
          </p:nvPr>
        </p:nvSpPr>
        <p:spPr/>
        <p:txBody>
          <a:bodyPr/>
          <a:lstStyle>
            <a:lvl1pPr eaLnBrk="1" fontAlgn="auto" hangingPunct="1">
              <a:spcBef>
                <a:spcPts val="0"/>
              </a:spcBef>
              <a:spcAft>
                <a:spcPts val="0"/>
              </a:spcAft>
              <a:defRPr>
                <a:latin typeface="Cambria" pitchFamily="18" charset="0"/>
              </a:defRPr>
            </a:lvl1pPr>
          </a:lstStyle>
          <a:p>
            <a:pPr>
              <a:defRPr/>
            </a:pPr>
            <a:endParaRPr lang="id-ID"/>
          </a:p>
        </p:txBody>
      </p:sp>
      <p:sp>
        <p:nvSpPr>
          <p:cNvPr id="14" name="Slide Number Placeholder 5"/>
          <p:cNvSpPr>
            <a:spLocks noGrp="1"/>
          </p:cNvSpPr>
          <p:nvPr>
            <p:ph type="sldNum" sz="quarter" idx="12"/>
          </p:nvPr>
        </p:nvSpPr>
        <p:spPr>
          <a:xfrm>
            <a:off x="9301163" y="6356350"/>
            <a:ext cx="2844800" cy="365125"/>
          </a:xfrm>
        </p:spPr>
        <p:txBody>
          <a:bodyPr/>
          <a:lstStyle>
            <a:lvl1pPr eaLnBrk="1" hangingPunct="1">
              <a:defRPr>
                <a:latin typeface="Cambria" pitchFamily="18" charset="0"/>
              </a:defRPr>
            </a:lvl1pPr>
          </a:lstStyle>
          <a:p>
            <a:fld id="{2AF1FFF0-CDB4-4A47-86E0-C4C61BECDDD8}" type="slidenum">
              <a:rPr lang="id-ID" altLang="en-US"/>
              <a:pPr/>
              <a:t>‹#›</a:t>
            </a:fld>
            <a:endParaRPr lang="id-ID" altLang="en-US"/>
          </a:p>
        </p:txBody>
      </p:sp>
    </p:spTree>
    <p:extLst>
      <p:ext uri="{BB962C8B-B14F-4D97-AF65-F5344CB8AC3E}">
        <p14:creationId xmlns:p14="http://schemas.microsoft.com/office/powerpoint/2010/main" val="4003522496"/>
      </p:ext>
    </p:extLst>
  </p:cSld>
  <p:clrMapOvr>
    <a:masterClrMapping/>
  </p:clrMapOvr>
  <p:transition spd="slow">
    <p:push dir="r"/>
  </p:transition>
</p:sldLayout>
</file>

<file path=ppt/slideLayouts/slideLayout2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E:\Yanuar\Dropbox\Kerjaan\ppt_template_bappenas_newLogo\logo_Bappenas2-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8" y="31750"/>
            <a:ext cx="12446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5"/>
          <p:cNvSpPr txBox="1">
            <a:spLocks/>
          </p:cNvSpPr>
          <p:nvPr/>
        </p:nvSpPr>
        <p:spPr bwMode="auto">
          <a:xfrm>
            <a:off x="9301163" y="6502400"/>
            <a:ext cx="2844800" cy="365125"/>
          </a:xfrm>
          <a:prstGeom prst="rect">
            <a:avLst/>
          </a:prstGeom>
          <a:noFill/>
          <a:ln>
            <a:noFill/>
          </a:ln>
          <a:ex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fld id="{B9405929-87A1-4BE1-AB51-E2CEAA43287A}" type="slidenum">
              <a:rPr lang="en-US" altLang="en-US" sz="1200" b="1">
                <a:solidFill>
                  <a:srgbClr val="FFFFFF"/>
                </a:solidFill>
                <a:latin typeface="Cambria" pitchFamily="18" charset="0"/>
                <a:cs typeface="Arial" pitchFamily="34" charset="0"/>
              </a:rPr>
              <a:pPr algn="r" eaLnBrk="1" hangingPunct="1"/>
              <a:t>‹#›</a:t>
            </a:fld>
            <a:endParaRPr lang="en-US" altLang="en-US" sz="1200" b="1">
              <a:solidFill>
                <a:srgbClr val="FFFFFF"/>
              </a:solidFill>
              <a:latin typeface="Cambria" pitchFamily="18" charset="0"/>
              <a:cs typeface="Arial" pitchFamily="34" charset="0"/>
            </a:endParaRPr>
          </a:p>
        </p:txBody>
      </p:sp>
      <p:grpSp>
        <p:nvGrpSpPr>
          <p:cNvPr id="6" name="Group 5"/>
          <p:cNvGrpSpPr/>
          <p:nvPr/>
        </p:nvGrpSpPr>
        <p:grpSpPr>
          <a:xfrm>
            <a:off x="452308" y="140451"/>
            <a:ext cx="388448" cy="480241"/>
            <a:chOff x="0" y="0"/>
            <a:chExt cx="1048153" cy="1704848"/>
          </a:xfrm>
          <a:solidFill>
            <a:srgbClr val="000000"/>
          </a:solidFill>
        </p:grpSpPr>
        <p:sp>
          <p:nvSpPr>
            <p:cNvPr id="7" name="Freeform 6"/>
            <p:cNvSpPr/>
            <p:nvPr/>
          </p:nvSpPr>
          <p:spPr>
            <a:xfrm>
              <a:off x="21757" y="755287"/>
              <a:ext cx="1026396" cy="949561"/>
            </a:xfrm>
            <a:custGeom>
              <a:avLst/>
              <a:gdLst>
                <a:gd name="connsiteX0" fmla="*/ 342900 w 2184400"/>
                <a:gd name="connsiteY0" fmla="*/ 152400 h 2552700"/>
                <a:gd name="connsiteX1" fmla="*/ 0 w 2184400"/>
                <a:gd name="connsiteY1" fmla="*/ 2552700 h 2552700"/>
                <a:gd name="connsiteX2" fmla="*/ 2184400 w 2184400"/>
                <a:gd name="connsiteY2" fmla="*/ 0 h 2552700"/>
                <a:gd name="connsiteX3" fmla="*/ 342900 w 2184400"/>
                <a:gd name="connsiteY3" fmla="*/ 152400 h 2552700"/>
                <a:gd name="connsiteX0" fmla="*/ 342900 w 2184400"/>
                <a:gd name="connsiteY0" fmla="*/ 515678 h 2915978"/>
                <a:gd name="connsiteX1" fmla="*/ 0 w 2184400"/>
                <a:gd name="connsiteY1" fmla="*/ 2915978 h 2915978"/>
                <a:gd name="connsiteX2" fmla="*/ 2184400 w 2184400"/>
                <a:gd name="connsiteY2" fmla="*/ 363278 h 2915978"/>
                <a:gd name="connsiteX3" fmla="*/ 342900 w 2184400"/>
                <a:gd name="connsiteY3" fmla="*/ 515678 h 2915978"/>
                <a:gd name="connsiteX0" fmla="*/ 342900 w 2184400"/>
                <a:gd name="connsiteY0" fmla="*/ 550347 h 2950647"/>
                <a:gd name="connsiteX1" fmla="*/ 0 w 2184400"/>
                <a:gd name="connsiteY1" fmla="*/ 2950647 h 2950647"/>
                <a:gd name="connsiteX2" fmla="*/ 2184400 w 2184400"/>
                <a:gd name="connsiteY2" fmla="*/ 397947 h 2950647"/>
                <a:gd name="connsiteX3" fmla="*/ 342900 w 2184400"/>
                <a:gd name="connsiteY3" fmla="*/ 550347 h 2950647"/>
                <a:gd name="connsiteX0" fmla="*/ 342900 w 2184400"/>
                <a:gd name="connsiteY0" fmla="*/ 550347 h 2950647"/>
                <a:gd name="connsiteX1" fmla="*/ 0 w 2184400"/>
                <a:gd name="connsiteY1" fmla="*/ 2950647 h 2950647"/>
                <a:gd name="connsiteX2" fmla="*/ 2184400 w 2184400"/>
                <a:gd name="connsiteY2" fmla="*/ 397947 h 2950647"/>
                <a:gd name="connsiteX3" fmla="*/ 342900 w 2184400"/>
                <a:gd name="connsiteY3" fmla="*/ 550347 h 2950647"/>
                <a:gd name="connsiteX0" fmla="*/ 342900 w 2184400"/>
                <a:gd name="connsiteY0" fmla="*/ 550347 h 2950647"/>
                <a:gd name="connsiteX1" fmla="*/ 0 w 2184400"/>
                <a:gd name="connsiteY1" fmla="*/ 2950647 h 2950647"/>
                <a:gd name="connsiteX2" fmla="*/ 2184400 w 2184400"/>
                <a:gd name="connsiteY2" fmla="*/ 397947 h 2950647"/>
                <a:gd name="connsiteX3" fmla="*/ 342900 w 2184400"/>
                <a:gd name="connsiteY3" fmla="*/ 550347 h 2950647"/>
                <a:gd name="connsiteX0" fmla="*/ 342900 w 2184400"/>
                <a:gd name="connsiteY0" fmla="*/ 550347 h 2950647"/>
                <a:gd name="connsiteX1" fmla="*/ 0 w 2184400"/>
                <a:gd name="connsiteY1" fmla="*/ 2950647 h 2950647"/>
                <a:gd name="connsiteX2" fmla="*/ 2184400 w 2184400"/>
                <a:gd name="connsiteY2" fmla="*/ 397947 h 2950647"/>
                <a:gd name="connsiteX3" fmla="*/ 342900 w 2184400"/>
                <a:gd name="connsiteY3" fmla="*/ 550347 h 2950647"/>
                <a:gd name="connsiteX0" fmla="*/ 342900 w 1129005"/>
                <a:gd name="connsiteY0" fmla="*/ 0 h 2400300"/>
                <a:gd name="connsiteX1" fmla="*/ 0 w 1129005"/>
                <a:gd name="connsiteY1" fmla="*/ 2400300 h 2400300"/>
                <a:gd name="connsiteX2" fmla="*/ 342900 w 1129005"/>
                <a:gd name="connsiteY2" fmla="*/ 0 h 2400300"/>
                <a:gd name="connsiteX0" fmla="*/ 342900 w 1658107"/>
                <a:gd name="connsiteY0" fmla="*/ 0 h 2400300"/>
                <a:gd name="connsiteX1" fmla="*/ 0 w 1658107"/>
                <a:gd name="connsiteY1" fmla="*/ 2400300 h 2400300"/>
                <a:gd name="connsiteX2" fmla="*/ 342900 w 1658107"/>
                <a:gd name="connsiteY2" fmla="*/ 0 h 2400300"/>
                <a:gd name="connsiteX0" fmla="*/ 342900 w 2422969"/>
                <a:gd name="connsiteY0" fmla="*/ 505144 h 2905444"/>
                <a:gd name="connsiteX1" fmla="*/ 0 w 2422969"/>
                <a:gd name="connsiteY1" fmla="*/ 2905444 h 2905444"/>
                <a:gd name="connsiteX2" fmla="*/ 342900 w 2422969"/>
                <a:gd name="connsiteY2" fmla="*/ 505144 h 2905444"/>
                <a:gd name="connsiteX0" fmla="*/ 342900 w 2252687"/>
                <a:gd name="connsiteY0" fmla="*/ 480036 h 2880336"/>
                <a:gd name="connsiteX1" fmla="*/ 0 w 2252687"/>
                <a:gd name="connsiteY1" fmla="*/ 2880336 h 2880336"/>
                <a:gd name="connsiteX2" fmla="*/ 342900 w 2252687"/>
                <a:gd name="connsiteY2" fmla="*/ 480036 h 2880336"/>
                <a:gd name="connsiteX0" fmla="*/ 342900 w 2290829"/>
                <a:gd name="connsiteY0" fmla="*/ 552611 h 2952911"/>
                <a:gd name="connsiteX1" fmla="*/ 0 w 2290829"/>
                <a:gd name="connsiteY1" fmla="*/ 2952911 h 2952911"/>
                <a:gd name="connsiteX2" fmla="*/ 342900 w 2290829"/>
                <a:gd name="connsiteY2" fmla="*/ 552611 h 2952911"/>
                <a:gd name="connsiteX0" fmla="*/ 342900 w 2234407"/>
                <a:gd name="connsiteY0" fmla="*/ 544128 h 2944428"/>
                <a:gd name="connsiteX1" fmla="*/ 0 w 2234407"/>
                <a:gd name="connsiteY1" fmla="*/ 2944428 h 2944428"/>
                <a:gd name="connsiteX2" fmla="*/ 342900 w 2234407"/>
                <a:gd name="connsiteY2" fmla="*/ 544128 h 2944428"/>
                <a:gd name="connsiteX0" fmla="*/ 141818 w 2133662"/>
                <a:gd name="connsiteY0" fmla="*/ 551786 h 2877929"/>
                <a:gd name="connsiteX1" fmla="*/ 0 w 2133662"/>
                <a:gd name="connsiteY1" fmla="*/ 2877929 h 2877929"/>
                <a:gd name="connsiteX2" fmla="*/ 141818 w 2133662"/>
                <a:gd name="connsiteY2" fmla="*/ 551786 h 2877929"/>
                <a:gd name="connsiteX0" fmla="*/ 179521 w 2152131"/>
                <a:gd name="connsiteY0" fmla="*/ 558665 h 2819920"/>
                <a:gd name="connsiteX1" fmla="*/ 0 w 2152131"/>
                <a:gd name="connsiteY1" fmla="*/ 2819920 h 2819920"/>
                <a:gd name="connsiteX2" fmla="*/ 179521 w 2152131"/>
                <a:gd name="connsiteY2" fmla="*/ 558665 h 2819920"/>
                <a:gd name="connsiteX0" fmla="*/ 179521 w 2152133"/>
                <a:gd name="connsiteY0" fmla="*/ 558665 h 2819920"/>
                <a:gd name="connsiteX1" fmla="*/ 0 w 2152133"/>
                <a:gd name="connsiteY1" fmla="*/ 2819920 h 2819920"/>
                <a:gd name="connsiteX2" fmla="*/ 179521 w 2152133"/>
                <a:gd name="connsiteY2" fmla="*/ 558665 h 2819920"/>
                <a:gd name="connsiteX0" fmla="*/ 179521 w 1905885"/>
                <a:gd name="connsiteY0" fmla="*/ 496744 h 2768208"/>
                <a:gd name="connsiteX1" fmla="*/ 0 w 1905885"/>
                <a:gd name="connsiteY1" fmla="*/ 2757999 h 2768208"/>
                <a:gd name="connsiteX2" fmla="*/ 179521 w 1905885"/>
                <a:gd name="connsiteY2" fmla="*/ 496744 h 2768208"/>
                <a:gd name="connsiteX0" fmla="*/ 254927 w 1947287"/>
                <a:gd name="connsiteY0" fmla="*/ 497542 h 2759762"/>
                <a:gd name="connsiteX1" fmla="*/ 0 w 1947287"/>
                <a:gd name="connsiteY1" fmla="*/ 2749529 h 2759762"/>
                <a:gd name="connsiteX2" fmla="*/ 254927 w 1947287"/>
                <a:gd name="connsiteY2" fmla="*/ 497542 h 2759762"/>
                <a:gd name="connsiteX0" fmla="*/ 254927 w 1997799"/>
                <a:gd name="connsiteY0" fmla="*/ 531482 h 2793501"/>
                <a:gd name="connsiteX1" fmla="*/ 0 w 1997799"/>
                <a:gd name="connsiteY1" fmla="*/ 2783469 h 2793501"/>
                <a:gd name="connsiteX2" fmla="*/ 254927 w 1997799"/>
                <a:gd name="connsiteY2" fmla="*/ 531482 h 2793501"/>
                <a:gd name="connsiteX0" fmla="*/ 254927 w 2034526"/>
                <a:gd name="connsiteY0" fmla="*/ 542509 h 2796937"/>
                <a:gd name="connsiteX1" fmla="*/ 0 w 2034526"/>
                <a:gd name="connsiteY1" fmla="*/ 2794496 h 2796937"/>
                <a:gd name="connsiteX2" fmla="*/ 254927 w 2034526"/>
                <a:gd name="connsiteY2" fmla="*/ 542509 h 2796937"/>
                <a:gd name="connsiteX0" fmla="*/ 254927 w 2034528"/>
                <a:gd name="connsiteY0" fmla="*/ 542509 h 2796937"/>
                <a:gd name="connsiteX1" fmla="*/ 0 w 2034528"/>
                <a:gd name="connsiteY1" fmla="*/ 2794496 h 2796937"/>
                <a:gd name="connsiteX2" fmla="*/ 254927 w 2034528"/>
                <a:gd name="connsiteY2" fmla="*/ 542509 h 2796937"/>
                <a:gd name="connsiteX0" fmla="*/ 254927 w 2034526"/>
                <a:gd name="connsiteY0" fmla="*/ 542509 h 2796937"/>
                <a:gd name="connsiteX1" fmla="*/ 0 w 2034526"/>
                <a:gd name="connsiteY1" fmla="*/ 2794496 h 2796937"/>
                <a:gd name="connsiteX2" fmla="*/ 254927 w 2034526"/>
                <a:gd name="connsiteY2" fmla="*/ 542509 h 2796937"/>
                <a:gd name="connsiteX0" fmla="*/ 254927 w 1986983"/>
                <a:gd name="connsiteY0" fmla="*/ 511588 h 2766062"/>
                <a:gd name="connsiteX1" fmla="*/ 0 w 1986983"/>
                <a:gd name="connsiteY1" fmla="*/ 2763575 h 2766062"/>
                <a:gd name="connsiteX2" fmla="*/ 254927 w 1986983"/>
                <a:gd name="connsiteY2" fmla="*/ 511588 h 2766062"/>
                <a:gd name="connsiteX0" fmla="*/ 254927 w 2031399"/>
                <a:gd name="connsiteY0" fmla="*/ 520262 h 2772313"/>
                <a:gd name="connsiteX1" fmla="*/ 0 w 2031399"/>
                <a:gd name="connsiteY1" fmla="*/ 2772249 h 2772313"/>
                <a:gd name="connsiteX2" fmla="*/ 254927 w 2031399"/>
                <a:gd name="connsiteY2" fmla="*/ 520262 h 2772313"/>
              </a:gdLst>
              <a:ahLst/>
              <a:cxnLst>
                <a:cxn ang="0">
                  <a:pos x="connsiteX0" y="connsiteY0"/>
                </a:cxn>
                <a:cxn ang="0">
                  <a:pos x="connsiteX1" y="connsiteY1"/>
                </a:cxn>
                <a:cxn ang="0">
                  <a:pos x="connsiteX2" y="connsiteY2"/>
                </a:cxn>
              </a:cxnLst>
              <a:rect l="l" t="t" r="r" b="b"/>
              <a:pathLst>
                <a:path w="2031399" h="2772313">
                  <a:moveTo>
                    <a:pt x="254927" y="520262"/>
                  </a:moveTo>
                  <a:cubicBezTo>
                    <a:pt x="1298710" y="325232"/>
                    <a:pt x="1345008" y="1748368"/>
                    <a:pt x="0" y="2772249"/>
                  </a:cubicBezTo>
                  <a:cubicBezTo>
                    <a:pt x="2544634" y="2791232"/>
                    <a:pt x="2775811" y="-1444808"/>
                    <a:pt x="254927" y="520262"/>
                  </a:cubicBezTo>
                  <a:close/>
                </a:path>
              </a:pathLst>
            </a:custGeom>
            <a:solidFill>
              <a:srgbClr val="1F497D"/>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eaLnBrk="1" fontAlgn="auto" hangingPunct="1">
                <a:spcBef>
                  <a:spcPts val="0"/>
                </a:spcBef>
                <a:spcAft>
                  <a:spcPts val="0"/>
                </a:spcAft>
                <a:defRPr/>
              </a:pPr>
              <a:r>
                <a:rPr lang="en-US" sz="1000" kern="0">
                  <a:solidFill>
                    <a:sysClr val="window" lastClr="FFFFFF"/>
                  </a:solidFill>
                  <a:latin typeface="Cambria" pitchFamily="18" charset="0"/>
                  <a:ea typeface="Times New Roman"/>
                </a:rPr>
                <a:t> </a:t>
              </a:r>
              <a:endParaRPr lang="id-ID" sz="1000" kern="0">
                <a:solidFill>
                  <a:sysClr val="window" lastClr="FFFFFF"/>
                </a:solidFill>
                <a:latin typeface="Cambria" pitchFamily="18" charset="0"/>
                <a:ea typeface="Times New Roman"/>
              </a:endParaRPr>
            </a:p>
          </p:txBody>
        </p:sp>
        <p:sp>
          <p:nvSpPr>
            <p:cNvPr id="8" name="Freeform 7"/>
            <p:cNvSpPr/>
            <p:nvPr/>
          </p:nvSpPr>
          <p:spPr>
            <a:xfrm>
              <a:off x="317802" y="177072"/>
              <a:ext cx="609883" cy="518344"/>
            </a:xfrm>
            <a:custGeom>
              <a:avLst/>
              <a:gdLst>
                <a:gd name="connsiteX0" fmla="*/ 0 w 1295400"/>
                <a:gd name="connsiteY0" fmla="*/ 1549400 h 1549400"/>
                <a:gd name="connsiteX1" fmla="*/ 1295400 w 1295400"/>
                <a:gd name="connsiteY1" fmla="*/ 1244600 h 1549400"/>
                <a:gd name="connsiteX2" fmla="*/ 558800 w 1295400"/>
                <a:gd name="connsiteY2" fmla="*/ 0 h 1549400"/>
                <a:gd name="connsiteX3" fmla="*/ 0 w 1295400"/>
                <a:gd name="connsiteY3" fmla="*/ 1549400 h 1549400"/>
                <a:gd name="connsiteX0" fmla="*/ 0 w 1295400"/>
                <a:gd name="connsiteY0" fmla="*/ 1549400 h 1549400"/>
                <a:gd name="connsiteX1" fmla="*/ 1295400 w 1295400"/>
                <a:gd name="connsiteY1" fmla="*/ 1244600 h 1549400"/>
                <a:gd name="connsiteX2" fmla="*/ 558800 w 1295400"/>
                <a:gd name="connsiteY2" fmla="*/ 0 h 1549400"/>
                <a:gd name="connsiteX3" fmla="*/ 0 w 1295400"/>
                <a:gd name="connsiteY3" fmla="*/ 1549400 h 1549400"/>
                <a:gd name="connsiteX0" fmla="*/ 0 w 1282700"/>
                <a:gd name="connsiteY0" fmla="*/ 1587500 h 1587500"/>
                <a:gd name="connsiteX1" fmla="*/ 1282700 w 1282700"/>
                <a:gd name="connsiteY1" fmla="*/ 1244600 h 1587500"/>
                <a:gd name="connsiteX2" fmla="*/ 546100 w 1282700"/>
                <a:gd name="connsiteY2" fmla="*/ 0 h 1587500"/>
                <a:gd name="connsiteX3" fmla="*/ 0 w 1282700"/>
                <a:gd name="connsiteY3" fmla="*/ 1587500 h 1587500"/>
                <a:gd name="connsiteX0" fmla="*/ 0 w 1282700"/>
                <a:gd name="connsiteY0" fmla="*/ 1587500 h 1587500"/>
                <a:gd name="connsiteX1" fmla="*/ 1282700 w 1282700"/>
                <a:gd name="connsiteY1" fmla="*/ 1244600 h 1587500"/>
                <a:gd name="connsiteX2" fmla="*/ 546100 w 1282700"/>
                <a:gd name="connsiteY2" fmla="*/ 0 h 1587500"/>
                <a:gd name="connsiteX3" fmla="*/ 0 w 1282700"/>
                <a:gd name="connsiteY3" fmla="*/ 1587500 h 1587500"/>
                <a:gd name="connsiteX0" fmla="*/ 0 w 1289002"/>
                <a:gd name="connsiteY0" fmla="*/ 1587500 h 1587500"/>
                <a:gd name="connsiteX1" fmla="*/ 1282700 w 1289002"/>
                <a:gd name="connsiteY1" fmla="*/ 1244600 h 1587500"/>
                <a:gd name="connsiteX2" fmla="*/ 546100 w 1289002"/>
                <a:gd name="connsiteY2" fmla="*/ 0 h 1587500"/>
                <a:gd name="connsiteX3" fmla="*/ 0 w 1289002"/>
                <a:gd name="connsiteY3" fmla="*/ 1587500 h 1587500"/>
                <a:gd name="connsiteX0" fmla="*/ 0 w 1294513"/>
                <a:gd name="connsiteY0" fmla="*/ 1587500 h 1587500"/>
                <a:gd name="connsiteX1" fmla="*/ 1282700 w 1294513"/>
                <a:gd name="connsiteY1" fmla="*/ 1244600 h 1587500"/>
                <a:gd name="connsiteX2" fmla="*/ 546100 w 1294513"/>
                <a:gd name="connsiteY2" fmla="*/ 0 h 1587500"/>
                <a:gd name="connsiteX3" fmla="*/ 0 w 1294513"/>
                <a:gd name="connsiteY3" fmla="*/ 1587500 h 1587500"/>
                <a:gd name="connsiteX0" fmla="*/ 0 w 1294513"/>
                <a:gd name="connsiteY0" fmla="*/ 1587500 h 1587500"/>
                <a:gd name="connsiteX1" fmla="*/ 1282700 w 1294513"/>
                <a:gd name="connsiteY1" fmla="*/ 1244600 h 1587500"/>
                <a:gd name="connsiteX2" fmla="*/ 546100 w 1294513"/>
                <a:gd name="connsiteY2" fmla="*/ 0 h 1587500"/>
                <a:gd name="connsiteX3" fmla="*/ 0 w 1294513"/>
                <a:gd name="connsiteY3" fmla="*/ 1587500 h 1587500"/>
                <a:gd name="connsiteX0" fmla="*/ 0 w 1294513"/>
                <a:gd name="connsiteY0" fmla="*/ 1587500 h 1587500"/>
                <a:gd name="connsiteX1" fmla="*/ 1282700 w 1294513"/>
                <a:gd name="connsiteY1" fmla="*/ 1244600 h 1587500"/>
                <a:gd name="connsiteX2" fmla="*/ 546100 w 1294513"/>
                <a:gd name="connsiteY2" fmla="*/ 0 h 1587500"/>
                <a:gd name="connsiteX3" fmla="*/ 0 w 1294513"/>
                <a:gd name="connsiteY3" fmla="*/ 1587500 h 1587500"/>
                <a:gd name="connsiteX0" fmla="*/ 0 w 1294513"/>
                <a:gd name="connsiteY0" fmla="*/ 1587500 h 1587500"/>
                <a:gd name="connsiteX1" fmla="*/ 1282700 w 1294513"/>
                <a:gd name="connsiteY1" fmla="*/ 1244600 h 1587500"/>
                <a:gd name="connsiteX2" fmla="*/ 546100 w 1294513"/>
                <a:gd name="connsiteY2" fmla="*/ 0 h 1587500"/>
                <a:gd name="connsiteX3" fmla="*/ 0 w 1294513"/>
                <a:gd name="connsiteY3" fmla="*/ 1587500 h 1587500"/>
                <a:gd name="connsiteX0" fmla="*/ 0 w 1293029"/>
                <a:gd name="connsiteY0" fmla="*/ 1513343 h 1513343"/>
                <a:gd name="connsiteX1" fmla="*/ 1282700 w 1293029"/>
                <a:gd name="connsiteY1" fmla="*/ 1170443 h 1513343"/>
                <a:gd name="connsiteX2" fmla="*/ 495830 w 1293029"/>
                <a:gd name="connsiteY2" fmla="*/ 0 h 1513343"/>
                <a:gd name="connsiteX3" fmla="*/ 0 w 1293029"/>
                <a:gd name="connsiteY3" fmla="*/ 1513343 h 1513343"/>
                <a:gd name="connsiteX0" fmla="*/ 0 w 1183912"/>
                <a:gd name="connsiteY0" fmla="*/ 1513343 h 1513343"/>
                <a:gd name="connsiteX1" fmla="*/ 1169591 w 1183912"/>
                <a:gd name="connsiteY1" fmla="*/ 1365107 h 1513343"/>
                <a:gd name="connsiteX2" fmla="*/ 495830 w 1183912"/>
                <a:gd name="connsiteY2" fmla="*/ 0 h 1513343"/>
                <a:gd name="connsiteX3" fmla="*/ 0 w 1183912"/>
                <a:gd name="connsiteY3" fmla="*/ 1513343 h 1513343"/>
                <a:gd name="connsiteX0" fmla="*/ 0 w 1183914"/>
                <a:gd name="connsiteY0" fmla="*/ 1513343 h 1513343"/>
                <a:gd name="connsiteX1" fmla="*/ 1169591 w 1183914"/>
                <a:gd name="connsiteY1" fmla="*/ 1365107 h 1513343"/>
                <a:gd name="connsiteX2" fmla="*/ 495830 w 1183914"/>
                <a:gd name="connsiteY2" fmla="*/ 0 h 1513343"/>
                <a:gd name="connsiteX3" fmla="*/ 0 w 1183914"/>
                <a:gd name="connsiteY3" fmla="*/ 1513343 h 1513343"/>
                <a:gd name="connsiteX0" fmla="*/ 0 w 1207054"/>
                <a:gd name="connsiteY0" fmla="*/ 1513343 h 1513343"/>
                <a:gd name="connsiteX1" fmla="*/ 1169591 w 1207054"/>
                <a:gd name="connsiteY1" fmla="*/ 1365107 h 1513343"/>
                <a:gd name="connsiteX2" fmla="*/ 495830 w 1207054"/>
                <a:gd name="connsiteY2" fmla="*/ 0 h 1513343"/>
                <a:gd name="connsiteX3" fmla="*/ 0 w 1207054"/>
                <a:gd name="connsiteY3" fmla="*/ 1513343 h 1513343"/>
              </a:gdLst>
              <a:ahLst/>
              <a:cxnLst>
                <a:cxn ang="0">
                  <a:pos x="connsiteX0" y="connsiteY0"/>
                </a:cxn>
                <a:cxn ang="0">
                  <a:pos x="connsiteX1" y="connsiteY1"/>
                </a:cxn>
                <a:cxn ang="0">
                  <a:pos x="connsiteX2" y="connsiteY2"/>
                </a:cxn>
                <a:cxn ang="0">
                  <a:pos x="connsiteX3" y="connsiteY3"/>
                </a:cxn>
              </a:cxnLst>
              <a:rect l="l" t="t" r="r" b="b"/>
              <a:pathLst>
                <a:path w="1207054" h="1513343">
                  <a:moveTo>
                    <a:pt x="0" y="1513343"/>
                  </a:moveTo>
                  <a:cubicBezTo>
                    <a:pt x="635000" y="1233943"/>
                    <a:pt x="813329" y="1270002"/>
                    <a:pt x="1169591" y="1365107"/>
                  </a:cubicBezTo>
                  <a:cubicBezTo>
                    <a:pt x="1310681" y="700693"/>
                    <a:pt x="1046163" y="59267"/>
                    <a:pt x="495830" y="0"/>
                  </a:cubicBezTo>
                  <a:cubicBezTo>
                    <a:pt x="567797" y="732367"/>
                    <a:pt x="347133" y="996876"/>
                    <a:pt x="0" y="1513343"/>
                  </a:cubicBezTo>
                  <a:close/>
                </a:path>
              </a:pathLst>
            </a:custGeom>
            <a:solidFill>
              <a:srgbClr val="339933"/>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eaLnBrk="1" fontAlgn="auto" hangingPunct="1">
                <a:spcBef>
                  <a:spcPts val="0"/>
                </a:spcBef>
                <a:spcAft>
                  <a:spcPts val="0"/>
                </a:spcAft>
                <a:defRPr/>
              </a:pPr>
              <a:r>
                <a:rPr lang="en-US" sz="1000" kern="0">
                  <a:solidFill>
                    <a:sysClr val="window" lastClr="FFFFFF"/>
                  </a:solidFill>
                  <a:latin typeface="Cambria" pitchFamily="18" charset="0"/>
                  <a:ea typeface="Times New Roman"/>
                </a:rPr>
                <a:t> </a:t>
              </a:r>
              <a:endParaRPr lang="id-ID" sz="1000" kern="0">
                <a:solidFill>
                  <a:sysClr val="window" lastClr="FFFFFF"/>
                </a:solidFill>
                <a:latin typeface="Cambria" pitchFamily="18" charset="0"/>
                <a:ea typeface="Times New Roman"/>
              </a:endParaRPr>
            </a:p>
          </p:txBody>
        </p:sp>
        <p:sp>
          <p:nvSpPr>
            <p:cNvPr id="9" name="Freeform 8"/>
            <p:cNvSpPr/>
            <p:nvPr/>
          </p:nvSpPr>
          <p:spPr>
            <a:xfrm>
              <a:off x="0" y="0"/>
              <a:ext cx="548810" cy="304745"/>
            </a:xfrm>
            <a:custGeom>
              <a:avLst/>
              <a:gdLst>
                <a:gd name="connsiteX0" fmla="*/ 0 w 1155700"/>
                <a:gd name="connsiteY0" fmla="*/ 838200 h 838200"/>
                <a:gd name="connsiteX1" fmla="*/ 292100 w 1155700"/>
                <a:gd name="connsiteY1" fmla="*/ 0 h 838200"/>
                <a:gd name="connsiteX2" fmla="*/ 1155700 w 1155700"/>
                <a:gd name="connsiteY2" fmla="*/ 393700 h 838200"/>
                <a:gd name="connsiteX3" fmla="*/ 0 w 1155700"/>
                <a:gd name="connsiteY3" fmla="*/ 838200 h 838200"/>
                <a:gd name="connsiteX0" fmla="*/ 0 w 1117600"/>
                <a:gd name="connsiteY0" fmla="*/ 838200 h 838200"/>
                <a:gd name="connsiteX1" fmla="*/ 254000 w 1117600"/>
                <a:gd name="connsiteY1" fmla="*/ 0 h 838200"/>
                <a:gd name="connsiteX2" fmla="*/ 1117600 w 1117600"/>
                <a:gd name="connsiteY2" fmla="*/ 393700 h 838200"/>
                <a:gd name="connsiteX3" fmla="*/ 0 w 1117600"/>
                <a:gd name="connsiteY3" fmla="*/ 838200 h 838200"/>
                <a:gd name="connsiteX0" fmla="*/ 0 w 1117600"/>
                <a:gd name="connsiteY0" fmla="*/ 838200 h 838200"/>
                <a:gd name="connsiteX1" fmla="*/ 254000 w 1117600"/>
                <a:gd name="connsiteY1" fmla="*/ 0 h 838200"/>
                <a:gd name="connsiteX2" fmla="*/ 1117600 w 1117600"/>
                <a:gd name="connsiteY2" fmla="*/ 393700 h 838200"/>
                <a:gd name="connsiteX3" fmla="*/ 0 w 1117600"/>
                <a:gd name="connsiteY3" fmla="*/ 838200 h 838200"/>
                <a:gd name="connsiteX0" fmla="*/ 0 w 1117600"/>
                <a:gd name="connsiteY0" fmla="*/ 838200 h 838200"/>
                <a:gd name="connsiteX1" fmla="*/ 254000 w 1117600"/>
                <a:gd name="connsiteY1" fmla="*/ 0 h 838200"/>
                <a:gd name="connsiteX2" fmla="*/ 1117600 w 1117600"/>
                <a:gd name="connsiteY2" fmla="*/ 393700 h 838200"/>
                <a:gd name="connsiteX3" fmla="*/ 0 w 1117600"/>
                <a:gd name="connsiteY3" fmla="*/ 838200 h 838200"/>
                <a:gd name="connsiteX0" fmla="*/ 0 w 1117600"/>
                <a:gd name="connsiteY0" fmla="*/ 838200 h 838200"/>
                <a:gd name="connsiteX1" fmla="*/ 254000 w 1117600"/>
                <a:gd name="connsiteY1" fmla="*/ 0 h 838200"/>
                <a:gd name="connsiteX2" fmla="*/ 1117600 w 1117600"/>
                <a:gd name="connsiteY2" fmla="*/ 393700 h 838200"/>
                <a:gd name="connsiteX3" fmla="*/ 0 w 1117600"/>
                <a:gd name="connsiteY3" fmla="*/ 838200 h 838200"/>
                <a:gd name="connsiteX0" fmla="*/ 0 w 1117600"/>
                <a:gd name="connsiteY0" fmla="*/ 868143 h 868143"/>
                <a:gd name="connsiteX1" fmla="*/ 254000 w 1117600"/>
                <a:gd name="connsiteY1" fmla="*/ 29943 h 868143"/>
                <a:gd name="connsiteX2" fmla="*/ 1117600 w 1117600"/>
                <a:gd name="connsiteY2" fmla="*/ 423643 h 868143"/>
                <a:gd name="connsiteX3" fmla="*/ 0 w 1117600"/>
                <a:gd name="connsiteY3" fmla="*/ 868143 h 868143"/>
                <a:gd name="connsiteX0" fmla="*/ 0 w 1117600"/>
                <a:gd name="connsiteY0" fmla="*/ 857951 h 857951"/>
                <a:gd name="connsiteX1" fmla="*/ 254000 w 1117600"/>
                <a:gd name="connsiteY1" fmla="*/ 19751 h 857951"/>
                <a:gd name="connsiteX2" fmla="*/ 1117600 w 1117600"/>
                <a:gd name="connsiteY2" fmla="*/ 469069 h 857951"/>
                <a:gd name="connsiteX3" fmla="*/ 0 w 1117600"/>
                <a:gd name="connsiteY3" fmla="*/ 857951 h 857951"/>
                <a:gd name="connsiteX0" fmla="*/ 0 w 1117600"/>
                <a:gd name="connsiteY0" fmla="*/ 861919 h 861919"/>
                <a:gd name="connsiteX1" fmla="*/ 254000 w 1117600"/>
                <a:gd name="connsiteY1" fmla="*/ 23719 h 861919"/>
                <a:gd name="connsiteX2" fmla="*/ 1117600 w 1117600"/>
                <a:gd name="connsiteY2" fmla="*/ 473037 h 861919"/>
                <a:gd name="connsiteX3" fmla="*/ 0 w 1117600"/>
                <a:gd name="connsiteY3" fmla="*/ 861919 h 861919"/>
                <a:gd name="connsiteX0" fmla="*/ 0 w 1117600"/>
                <a:gd name="connsiteY0" fmla="*/ 861919 h 861919"/>
                <a:gd name="connsiteX1" fmla="*/ 254000 w 1117600"/>
                <a:gd name="connsiteY1" fmla="*/ 23719 h 861919"/>
                <a:gd name="connsiteX2" fmla="*/ 1117600 w 1117600"/>
                <a:gd name="connsiteY2" fmla="*/ 473037 h 861919"/>
                <a:gd name="connsiteX3" fmla="*/ 0 w 1117600"/>
                <a:gd name="connsiteY3" fmla="*/ 861919 h 861919"/>
                <a:gd name="connsiteX0" fmla="*/ 0 w 1086181"/>
                <a:gd name="connsiteY0" fmla="*/ 889728 h 889728"/>
                <a:gd name="connsiteX1" fmla="*/ 222581 w 1086181"/>
                <a:gd name="connsiteY1" fmla="*/ 23719 h 889728"/>
                <a:gd name="connsiteX2" fmla="*/ 1086181 w 1086181"/>
                <a:gd name="connsiteY2" fmla="*/ 473037 h 889728"/>
                <a:gd name="connsiteX3" fmla="*/ 0 w 1086181"/>
                <a:gd name="connsiteY3" fmla="*/ 889728 h 889728"/>
                <a:gd name="connsiteX0" fmla="*/ 0 w 1086181"/>
                <a:gd name="connsiteY0" fmla="*/ 889728 h 889728"/>
                <a:gd name="connsiteX1" fmla="*/ 222581 w 1086181"/>
                <a:gd name="connsiteY1" fmla="*/ 23719 h 889728"/>
                <a:gd name="connsiteX2" fmla="*/ 1086181 w 1086181"/>
                <a:gd name="connsiteY2" fmla="*/ 473037 h 889728"/>
                <a:gd name="connsiteX3" fmla="*/ 0 w 1086181"/>
                <a:gd name="connsiteY3" fmla="*/ 889728 h 889728"/>
              </a:gdLst>
              <a:ahLst/>
              <a:cxnLst>
                <a:cxn ang="0">
                  <a:pos x="connsiteX0" y="connsiteY0"/>
                </a:cxn>
                <a:cxn ang="0">
                  <a:pos x="connsiteX1" y="connsiteY1"/>
                </a:cxn>
                <a:cxn ang="0">
                  <a:pos x="connsiteX2" y="connsiteY2"/>
                </a:cxn>
                <a:cxn ang="0">
                  <a:pos x="connsiteX3" y="connsiteY3"/>
                </a:cxn>
              </a:cxnLst>
              <a:rect l="l" t="t" r="r" b="b"/>
              <a:pathLst>
                <a:path w="1086181" h="889728">
                  <a:moveTo>
                    <a:pt x="0" y="889728"/>
                  </a:moveTo>
                  <a:lnTo>
                    <a:pt x="222581" y="23719"/>
                  </a:lnTo>
                  <a:cubicBezTo>
                    <a:pt x="459648" y="-22848"/>
                    <a:pt x="988682" y="-54304"/>
                    <a:pt x="1086181" y="473037"/>
                  </a:cubicBezTo>
                  <a:cubicBezTo>
                    <a:pt x="688248" y="463986"/>
                    <a:pt x="309827" y="558942"/>
                    <a:pt x="0" y="889728"/>
                  </a:cubicBezTo>
                  <a:close/>
                </a:path>
              </a:pathLst>
            </a:custGeom>
            <a:solidFill>
              <a:srgbClr val="F79646"/>
            </a:solidFill>
            <a:ln>
              <a:noFill/>
            </a:ln>
            <a:effectLst>
              <a:outerShdw blurRad="40000" dist="23000" dir="5400000" rotWithShape="0">
                <a:srgbClr val="FF9900">
                  <a:alpha val="89000"/>
                </a:srgbClr>
              </a:outerShdw>
            </a:effectLst>
            <a:scene3d>
              <a:camera prst="orthographicFront">
                <a:rot lat="0" lon="0" rev="0"/>
              </a:camera>
              <a:lightRig rig="threePt" dir="t">
                <a:rot lat="0" lon="0" rev="1200000"/>
              </a:lightRig>
            </a:scene3d>
            <a:sp3d>
              <a:bevelT w="63500" h="25400"/>
            </a:sp3d>
          </p:spPr>
          <p:txBody>
            <a:bodyPr anchor="ctr"/>
            <a:lstStyle/>
            <a:p>
              <a:pPr eaLnBrk="1" fontAlgn="auto" hangingPunct="1">
                <a:spcBef>
                  <a:spcPts val="0"/>
                </a:spcBef>
                <a:spcAft>
                  <a:spcPts val="0"/>
                </a:spcAft>
                <a:defRPr/>
              </a:pPr>
              <a:r>
                <a:rPr lang="en-US" sz="1000" kern="0">
                  <a:solidFill>
                    <a:sysClr val="window" lastClr="FFFFFF"/>
                  </a:solidFill>
                  <a:latin typeface="Cambria" pitchFamily="18" charset="0"/>
                  <a:ea typeface="Times New Roman"/>
                </a:rPr>
                <a:t> </a:t>
              </a:r>
              <a:endParaRPr lang="id-ID" sz="1000" kern="0">
                <a:solidFill>
                  <a:sysClr val="window" lastClr="FFFFFF"/>
                </a:solidFill>
                <a:latin typeface="Cambria" pitchFamily="18" charset="0"/>
                <a:ea typeface="Times New Roman"/>
              </a:endParaRPr>
            </a:p>
          </p:txBody>
        </p:sp>
      </p:grpSp>
      <p:pic>
        <p:nvPicPr>
          <p:cNvPr id="10" name="Picture 16"/>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623425" y="139700"/>
            <a:ext cx="24257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727200" y="266696"/>
            <a:ext cx="8305237" cy="698504"/>
          </a:xfrm>
        </p:spPr>
        <p:txBody>
          <a:bodyPr>
            <a:noAutofit/>
          </a:bodyPr>
          <a:lstStyle>
            <a:lvl1pPr>
              <a:defRPr sz="4000" b="1">
                <a:latin typeface="Cambria" pitchFamily="18" charset="0"/>
              </a:defRPr>
            </a:lvl1pPr>
          </a:lstStyle>
          <a:p>
            <a:r>
              <a:rPr lang="en-US" dirty="0"/>
              <a:t>Click to edit Master title style</a:t>
            </a:r>
          </a:p>
        </p:txBody>
      </p:sp>
      <p:sp>
        <p:nvSpPr>
          <p:cNvPr id="3" name="Content Placeholder 2"/>
          <p:cNvSpPr>
            <a:spLocks noGrp="1"/>
          </p:cNvSpPr>
          <p:nvPr>
            <p:ph idx="1"/>
          </p:nvPr>
        </p:nvSpPr>
        <p:spPr>
          <a:xfrm>
            <a:off x="476211" y="1447800"/>
            <a:ext cx="11334829" cy="4800600"/>
          </a:xfrm>
        </p:spPr>
        <p:txBody>
          <a:bodyPr/>
          <a:lstStyle>
            <a:lvl1pPr>
              <a:defRPr>
                <a:latin typeface="Cambria" pitchFamily="18" charset="0"/>
              </a:defRPr>
            </a:lvl1pPr>
          </a:lstStyle>
          <a:p>
            <a:pPr lvl="0"/>
            <a:r>
              <a:rPr lang="en-US"/>
              <a:t>Click to edit Master text styles</a:t>
            </a:r>
          </a:p>
        </p:txBody>
      </p:sp>
      <p:sp>
        <p:nvSpPr>
          <p:cNvPr id="11" name="Date Placeholder 3"/>
          <p:cNvSpPr>
            <a:spLocks noGrp="1"/>
          </p:cNvSpPr>
          <p:nvPr>
            <p:ph type="dt" sz="half" idx="10"/>
          </p:nvPr>
        </p:nvSpPr>
        <p:spPr/>
        <p:txBody>
          <a:bodyPr/>
          <a:lstStyle>
            <a:lvl1pPr eaLnBrk="1" fontAlgn="auto" hangingPunct="1">
              <a:spcBef>
                <a:spcPts val="0"/>
              </a:spcBef>
              <a:spcAft>
                <a:spcPts val="0"/>
              </a:spcAft>
              <a:defRPr smtClean="0">
                <a:latin typeface="Cambria" pitchFamily="18" charset="0"/>
              </a:defRPr>
            </a:lvl1pPr>
          </a:lstStyle>
          <a:p>
            <a:pPr>
              <a:defRPr/>
            </a:pPr>
            <a:fld id="{49E31F4F-FBA6-4756-9A11-02B55E7638CE}" type="datetimeFigureOut">
              <a:rPr lang="id-ID"/>
              <a:pPr>
                <a:defRPr/>
              </a:pPr>
              <a:t>22/05/2017</a:t>
            </a:fld>
            <a:endParaRPr lang="id-ID"/>
          </a:p>
        </p:txBody>
      </p:sp>
      <p:sp>
        <p:nvSpPr>
          <p:cNvPr id="12" name="Footer Placeholder 4"/>
          <p:cNvSpPr>
            <a:spLocks noGrp="1"/>
          </p:cNvSpPr>
          <p:nvPr>
            <p:ph type="ftr" sz="quarter" idx="11"/>
          </p:nvPr>
        </p:nvSpPr>
        <p:spPr/>
        <p:txBody>
          <a:bodyPr/>
          <a:lstStyle>
            <a:lvl1pPr eaLnBrk="1" fontAlgn="auto" hangingPunct="1">
              <a:spcBef>
                <a:spcPts val="0"/>
              </a:spcBef>
              <a:spcAft>
                <a:spcPts val="0"/>
              </a:spcAft>
              <a:defRPr>
                <a:latin typeface="Cambria" pitchFamily="18" charset="0"/>
              </a:defRPr>
            </a:lvl1pPr>
          </a:lstStyle>
          <a:p>
            <a:pPr>
              <a:defRPr/>
            </a:pPr>
            <a:endParaRPr lang="id-ID"/>
          </a:p>
        </p:txBody>
      </p:sp>
    </p:spTree>
    <p:extLst>
      <p:ext uri="{BB962C8B-B14F-4D97-AF65-F5344CB8AC3E}">
        <p14:creationId xmlns:p14="http://schemas.microsoft.com/office/powerpoint/2010/main" val="603641914"/>
      </p:ext>
    </p:extLst>
  </p:cSld>
  <p:clrMapOvr>
    <a:masterClrMapping/>
  </p:clrMapOvr>
  <p:transition spd="slow">
    <p:push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4"/>
            <a:ext cx="73152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2389717" y="612779"/>
            <a:ext cx="7315200" cy="4114800"/>
          </a:xfrm>
        </p:spPr>
        <p:txBody>
          <a:bodyPr rtlCol="0">
            <a:normAutofit/>
          </a:bodyPr>
          <a:lstStyle>
            <a:lvl1pPr marL="0" indent="0">
              <a:buNone/>
              <a:defRPr sz="3200"/>
            </a:lvl1pPr>
            <a:lvl2pPr marL="457083" indent="0">
              <a:buNone/>
              <a:defRPr sz="2800"/>
            </a:lvl2pPr>
            <a:lvl3pPr marL="914168" indent="0">
              <a:buNone/>
              <a:defRPr sz="2400"/>
            </a:lvl3pPr>
            <a:lvl4pPr marL="1371250" indent="0">
              <a:buNone/>
              <a:defRPr sz="2000"/>
            </a:lvl4pPr>
            <a:lvl5pPr marL="1828332" indent="0">
              <a:buNone/>
              <a:defRPr sz="2000"/>
            </a:lvl5pPr>
            <a:lvl6pPr marL="2285412" indent="0">
              <a:buNone/>
              <a:defRPr sz="2000"/>
            </a:lvl6pPr>
            <a:lvl7pPr marL="2742498" indent="0">
              <a:buNone/>
              <a:defRPr sz="2000"/>
            </a:lvl7pPr>
            <a:lvl8pPr marL="3199580" indent="0">
              <a:buNone/>
              <a:defRPr sz="2000"/>
            </a:lvl8pPr>
            <a:lvl9pPr marL="3656664" indent="0">
              <a:buNone/>
              <a:defRPr sz="2000"/>
            </a:lvl9pPr>
          </a:lstStyle>
          <a:p>
            <a:pPr lvl="0"/>
            <a:r>
              <a:rPr lang="en-US" noProof="0" smtClean="0"/>
              <a:t>Click icon to add picture</a:t>
            </a:r>
            <a:endParaRPr lang="id-ID"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083" indent="0">
              <a:buNone/>
              <a:defRPr sz="1200"/>
            </a:lvl2pPr>
            <a:lvl3pPr marL="914168" indent="0">
              <a:buNone/>
              <a:defRPr sz="1000"/>
            </a:lvl3pPr>
            <a:lvl4pPr marL="1371250" indent="0">
              <a:buNone/>
              <a:defRPr sz="900"/>
            </a:lvl4pPr>
            <a:lvl5pPr marL="1828332" indent="0">
              <a:buNone/>
              <a:defRPr sz="900"/>
            </a:lvl5pPr>
            <a:lvl6pPr marL="2285412" indent="0">
              <a:buNone/>
              <a:defRPr sz="900"/>
            </a:lvl6pPr>
            <a:lvl7pPr marL="2742498" indent="0">
              <a:buNone/>
              <a:defRPr sz="900"/>
            </a:lvl7pPr>
            <a:lvl8pPr marL="3199580" indent="0">
              <a:buNone/>
              <a:defRPr sz="900"/>
            </a:lvl8pPr>
            <a:lvl9pPr marL="3656664"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atin typeface="Calibri" pitchFamily="34" charset="0"/>
                <a:ea typeface="+mn-ea"/>
                <a:cs typeface="Arial" pitchFamily="34" charset="0"/>
              </a:defRPr>
            </a:lvl1pPr>
          </a:lstStyle>
          <a:p>
            <a:pPr>
              <a:defRPr/>
            </a:pPr>
            <a:fld id="{9119649C-6AE7-408B-A424-561EC3AE7A33}" type="datetime1">
              <a:rPr lang="en-US"/>
              <a:pPr>
                <a:defRPr/>
              </a:pPr>
              <a:t>5/22/2017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atin typeface="Calibri" pitchFamily="34" charset="0"/>
              </a:defRPr>
            </a:lvl1pPr>
          </a:lstStyle>
          <a:p>
            <a:fld id="{BC1776B1-56CD-4AD0-A475-A378F3BC9C2F}" type="slidenum">
              <a:rPr lang="en-US" altLang="en-US"/>
              <a:pPr/>
              <a:t>‹#›</a:t>
            </a:fld>
            <a:endParaRPr lang="en-US" altLang="en-US"/>
          </a:p>
        </p:txBody>
      </p:sp>
    </p:spTree>
    <p:extLst>
      <p:ext uri="{BB962C8B-B14F-4D97-AF65-F5344CB8AC3E}">
        <p14:creationId xmlns:p14="http://schemas.microsoft.com/office/powerpoint/2010/main" val="1574245603"/>
      </p:ext>
    </p:extLst>
  </p:cSld>
  <p:clrMapOvr>
    <a:masterClrMapping/>
  </p:clrMapOvr>
  <p:transition>
    <p:wipe dir="d"/>
  </p:transition>
</p:sldLayout>
</file>

<file path=ppt/slideLayouts/slideLayout2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6" descr="E:\KERJAAN\DESAIN\bahan gambar\FRESH\Untitled-1.jpg"/>
          <p:cNvPicPr>
            <a:picLocks noChangeAspect="1" noChangeArrowheads="1"/>
          </p:cNvPicPr>
          <p:nvPr/>
        </p:nvPicPr>
        <p:blipFill>
          <a:blip r:embed="rId2">
            <a:extLst>
              <a:ext uri="{28A0092B-C50C-407E-A947-70E740481C1C}">
                <a14:useLocalDpi xmlns:a14="http://schemas.microsoft.com/office/drawing/2010/main" val="0"/>
              </a:ext>
            </a:extLst>
          </a:blip>
          <a:srcRect t="74458"/>
          <a:stretch>
            <a:fillRect/>
          </a:stretch>
        </p:blipFill>
        <p:spPr bwMode="auto">
          <a:xfrm>
            <a:off x="0" y="5106988"/>
            <a:ext cx="12192000" cy="175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0" y="0"/>
            <a:ext cx="7112000" cy="311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txBox="1">
            <a:spLocks/>
          </p:cNvSpPr>
          <p:nvPr/>
        </p:nvSpPr>
        <p:spPr bwMode="auto">
          <a:xfrm>
            <a:off x="9301163" y="6564313"/>
            <a:ext cx="2844800" cy="365125"/>
          </a:xfrm>
          <a:prstGeom prst="rect">
            <a:avLst/>
          </a:prstGeom>
          <a:noFill/>
          <a:ln>
            <a:noFill/>
          </a:ln>
          <a:ex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fld id="{C4375E5D-7D2A-4875-AA77-93900051F83F}" type="slidenum">
              <a:rPr lang="en-US" altLang="en-US" sz="1200" b="1">
                <a:solidFill>
                  <a:srgbClr val="FFFFFF"/>
                </a:solidFill>
                <a:latin typeface="Cambria" pitchFamily="18" charset="0"/>
                <a:cs typeface="Arial" pitchFamily="34" charset="0"/>
              </a:rPr>
              <a:pPr algn="r" eaLnBrk="1" hangingPunct="1"/>
              <a:t>‹#›</a:t>
            </a:fld>
            <a:endParaRPr lang="en-US" altLang="en-US" sz="1200" b="1">
              <a:solidFill>
                <a:srgbClr val="FFFFFF"/>
              </a:solidFill>
              <a:latin typeface="Cambria" pitchFamily="18" charset="0"/>
              <a:cs typeface="Arial" pitchFamily="34" charset="0"/>
            </a:endParaRPr>
          </a:p>
        </p:txBody>
      </p:sp>
      <p:pic>
        <p:nvPicPr>
          <p:cNvPr id="7" name="Picture 3" descr="E:\Yanuar\Dropbox\Kerjaan\ppt_template_bappenas_newLogo\logo_Bappenas2-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8" y="31750"/>
            <a:ext cx="12446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7"/>
          <p:cNvGrpSpPr/>
          <p:nvPr/>
        </p:nvGrpSpPr>
        <p:grpSpPr>
          <a:xfrm>
            <a:off x="452308" y="140451"/>
            <a:ext cx="388448" cy="480241"/>
            <a:chOff x="0" y="0"/>
            <a:chExt cx="1048153" cy="1704848"/>
          </a:xfrm>
          <a:solidFill>
            <a:srgbClr val="000000"/>
          </a:solidFill>
        </p:grpSpPr>
        <p:sp>
          <p:nvSpPr>
            <p:cNvPr id="9" name="Freeform 8"/>
            <p:cNvSpPr/>
            <p:nvPr/>
          </p:nvSpPr>
          <p:spPr>
            <a:xfrm>
              <a:off x="21757" y="755287"/>
              <a:ext cx="1026396" cy="949561"/>
            </a:xfrm>
            <a:custGeom>
              <a:avLst/>
              <a:gdLst>
                <a:gd name="connsiteX0" fmla="*/ 342900 w 2184400"/>
                <a:gd name="connsiteY0" fmla="*/ 152400 h 2552700"/>
                <a:gd name="connsiteX1" fmla="*/ 0 w 2184400"/>
                <a:gd name="connsiteY1" fmla="*/ 2552700 h 2552700"/>
                <a:gd name="connsiteX2" fmla="*/ 2184400 w 2184400"/>
                <a:gd name="connsiteY2" fmla="*/ 0 h 2552700"/>
                <a:gd name="connsiteX3" fmla="*/ 342900 w 2184400"/>
                <a:gd name="connsiteY3" fmla="*/ 152400 h 2552700"/>
                <a:gd name="connsiteX0" fmla="*/ 342900 w 2184400"/>
                <a:gd name="connsiteY0" fmla="*/ 515678 h 2915978"/>
                <a:gd name="connsiteX1" fmla="*/ 0 w 2184400"/>
                <a:gd name="connsiteY1" fmla="*/ 2915978 h 2915978"/>
                <a:gd name="connsiteX2" fmla="*/ 2184400 w 2184400"/>
                <a:gd name="connsiteY2" fmla="*/ 363278 h 2915978"/>
                <a:gd name="connsiteX3" fmla="*/ 342900 w 2184400"/>
                <a:gd name="connsiteY3" fmla="*/ 515678 h 2915978"/>
                <a:gd name="connsiteX0" fmla="*/ 342900 w 2184400"/>
                <a:gd name="connsiteY0" fmla="*/ 550347 h 2950647"/>
                <a:gd name="connsiteX1" fmla="*/ 0 w 2184400"/>
                <a:gd name="connsiteY1" fmla="*/ 2950647 h 2950647"/>
                <a:gd name="connsiteX2" fmla="*/ 2184400 w 2184400"/>
                <a:gd name="connsiteY2" fmla="*/ 397947 h 2950647"/>
                <a:gd name="connsiteX3" fmla="*/ 342900 w 2184400"/>
                <a:gd name="connsiteY3" fmla="*/ 550347 h 2950647"/>
                <a:gd name="connsiteX0" fmla="*/ 342900 w 2184400"/>
                <a:gd name="connsiteY0" fmla="*/ 550347 h 2950647"/>
                <a:gd name="connsiteX1" fmla="*/ 0 w 2184400"/>
                <a:gd name="connsiteY1" fmla="*/ 2950647 h 2950647"/>
                <a:gd name="connsiteX2" fmla="*/ 2184400 w 2184400"/>
                <a:gd name="connsiteY2" fmla="*/ 397947 h 2950647"/>
                <a:gd name="connsiteX3" fmla="*/ 342900 w 2184400"/>
                <a:gd name="connsiteY3" fmla="*/ 550347 h 2950647"/>
                <a:gd name="connsiteX0" fmla="*/ 342900 w 2184400"/>
                <a:gd name="connsiteY0" fmla="*/ 550347 h 2950647"/>
                <a:gd name="connsiteX1" fmla="*/ 0 w 2184400"/>
                <a:gd name="connsiteY1" fmla="*/ 2950647 h 2950647"/>
                <a:gd name="connsiteX2" fmla="*/ 2184400 w 2184400"/>
                <a:gd name="connsiteY2" fmla="*/ 397947 h 2950647"/>
                <a:gd name="connsiteX3" fmla="*/ 342900 w 2184400"/>
                <a:gd name="connsiteY3" fmla="*/ 550347 h 2950647"/>
                <a:gd name="connsiteX0" fmla="*/ 342900 w 2184400"/>
                <a:gd name="connsiteY0" fmla="*/ 550347 h 2950647"/>
                <a:gd name="connsiteX1" fmla="*/ 0 w 2184400"/>
                <a:gd name="connsiteY1" fmla="*/ 2950647 h 2950647"/>
                <a:gd name="connsiteX2" fmla="*/ 2184400 w 2184400"/>
                <a:gd name="connsiteY2" fmla="*/ 397947 h 2950647"/>
                <a:gd name="connsiteX3" fmla="*/ 342900 w 2184400"/>
                <a:gd name="connsiteY3" fmla="*/ 550347 h 2950647"/>
                <a:gd name="connsiteX0" fmla="*/ 342900 w 1129005"/>
                <a:gd name="connsiteY0" fmla="*/ 0 h 2400300"/>
                <a:gd name="connsiteX1" fmla="*/ 0 w 1129005"/>
                <a:gd name="connsiteY1" fmla="*/ 2400300 h 2400300"/>
                <a:gd name="connsiteX2" fmla="*/ 342900 w 1129005"/>
                <a:gd name="connsiteY2" fmla="*/ 0 h 2400300"/>
                <a:gd name="connsiteX0" fmla="*/ 342900 w 1658107"/>
                <a:gd name="connsiteY0" fmla="*/ 0 h 2400300"/>
                <a:gd name="connsiteX1" fmla="*/ 0 w 1658107"/>
                <a:gd name="connsiteY1" fmla="*/ 2400300 h 2400300"/>
                <a:gd name="connsiteX2" fmla="*/ 342900 w 1658107"/>
                <a:gd name="connsiteY2" fmla="*/ 0 h 2400300"/>
                <a:gd name="connsiteX0" fmla="*/ 342900 w 2422969"/>
                <a:gd name="connsiteY0" fmla="*/ 505144 h 2905444"/>
                <a:gd name="connsiteX1" fmla="*/ 0 w 2422969"/>
                <a:gd name="connsiteY1" fmla="*/ 2905444 h 2905444"/>
                <a:gd name="connsiteX2" fmla="*/ 342900 w 2422969"/>
                <a:gd name="connsiteY2" fmla="*/ 505144 h 2905444"/>
                <a:gd name="connsiteX0" fmla="*/ 342900 w 2252687"/>
                <a:gd name="connsiteY0" fmla="*/ 480036 h 2880336"/>
                <a:gd name="connsiteX1" fmla="*/ 0 w 2252687"/>
                <a:gd name="connsiteY1" fmla="*/ 2880336 h 2880336"/>
                <a:gd name="connsiteX2" fmla="*/ 342900 w 2252687"/>
                <a:gd name="connsiteY2" fmla="*/ 480036 h 2880336"/>
                <a:gd name="connsiteX0" fmla="*/ 342900 w 2290829"/>
                <a:gd name="connsiteY0" fmla="*/ 552611 h 2952911"/>
                <a:gd name="connsiteX1" fmla="*/ 0 w 2290829"/>
                <a:gd name="connsiteY1" fmla="*/ 2952911 h 2952911"/>
                <a:gd name="connsiteX2" fmla="*/ 342900 w 2290829"/>
                <a:gd name="connsiteY2" fmla="*/ 552611 h 2952911"/>
                <a:gd name="connsiteX0" fmla="*/ 342900 w 2234407"/>
                <a:gd name="connsiteY0" fmla="*/ 544128 h 2944428"/>
                <a:gd name="connsiteX1" fmla="*/ 0 w 2234407"/>
                <a:gd name="connsiteY1" fmla="*/ 2944428 h 2944428"/>
                <a:gd name="connsiteX2" fmla="*/ 342900 w 2234407"/>
                <a:gd name="connsiteY2" fmla="*/ 544128 h 2944428"/>
                <a:gd name="connsiteX0" fmla="*/ 141818 w 2133662"/>
                <a:gd name="connsiteY0" fmla="*/ 551786 h 2877929"/>
                <a:gd name="connsiteX1" fmla="*/ 0 w 2133662"/>
                <a:gd name="connsiteY1" fmla="*/ 2877929 h 2877929"/>
                <a:gd name="connsiteX2" fmla="*/ 141818 w 2133662"/>
                <a:gd name="connsiteY2" fmla="*/ 551786 h 2877929"/>
                <a:gd name="connsiteX0" fmla="*/ 179521 w 2152131"/>
                <a:gd name="connsiteY0" fmla="*/ 558665 h 2819920"/>
                <a:gd name="connsiteX1" fmla="*/ 0 w 2152131"/>
                <a:gd name="connsiteY1" fmla="*/ 2819920 h 2819920"/>
                <a:gd name="connsiteX2" fmla="*/ 179521 w 2152131"/>
                <a:gd name="connsiteY2" fmla="*/ 558665 h 2819920"/>
                <a:gd name="connsiteX0" fmla="*/ 179521 w 2152133"/>
                <a:gd name="connsiteY0" fmla="*/ 558665 h 2819920"/>
                <a:gd name="connsiteX1" fmla="*/ 0 w 2152133"/>
                <a:gd name="connsiteY1" fmla="*/ 2819920 h 2819920"/>
                <a:gd name="connsiteX2" fmla="*/ 179521 w 2152133"/>
                <a:gd name="connsiteY2" fmla="*/ 558665 h 2819920"/>
                <a:gd name="connsiteX0" fmla="*/ 179521 w 1905885"/>
                <a:gd name="connsiteY0" fmla="*/ 496744 h 2768208"/>
                <a:gd name="connsiteX1" fmla="*/ 0 w 1905885"/>
                <a:gd name="connsiteY1" fmla="*/ 2757999 h 2768208"/>
                <a:gd name="connsiteX2" fmla="*/ 179521 w 1905885"/>
                <a:gd name="connsiteY2" fmla="*/ 496744 h 2768208"/>
                <a:gd name="connsiteX0" fmla="*/ 254927 w 1947287"/>
                <a:gd name="connsiteY0" fmla="*/ 497542 h 2759762"/>
                <a:gd name="connsiteX1" fmla="*/ 0 w 1947287"/>
                <a:gd name="connsiteY1" fmla="*/ 2749529 h 2759762"/>
                <a:gd name="connsiteX2" fmla="*/ 254927 w 1947287"/>
                <a:gd name="connsiteY2" fmla="*/ 497542 h 2759762"/>
                <a:gd name="connsiteX0" fmla="*/ 254927 w 1997799"/>
                <a:gd name="connsiteY0" fmla="*/ 531482 h 2793501"/>
                <a:gd name="connsiteX1" fmla="*/ 0 w 1997799"/>
                <a:gd name="connsiteY1" fmla="*/ 2783469 h 2793501"/>
                <a:gd name="connsiteX2" fmla="*/ 254927 w 1997799"/>
                <a:gd name="connsiteY2" fmla="*/ 531482 h 2793501"/>
                <a:gd name="connsiteX0" fmla="*/ 254927 w 2034526"/>
                <a:gd name="connsiteY0" fmla="*/ 542509 h 2796937"/>
                <a:gd name="connsiteX1" fmla="*/ 0 w 2034526"/>
                <a:gd name="connsiteY1" fmla="*/ 2794496 h 2796937"/>
                <a:gd name="connsiteX2" fmla="*/ 254927 w 2034526"/>
                <a:gd name="connsiteY2" fmla="*/ 542509 h 2796937"/>
                <a:gd name="connsiteX0" fmla="*/ 254927 w 2034528"/>
                <a:gd name="connsiteY0" fmla="*/ 542509 h 2796937"/>
                <a:gd name="connsiteX1" fmla="*/ 0 w 2034528"/>
                <a:gd name="connsiteY1" fmla="*/ 2794496 h 2796937"/>
                <a:gd name="connsiteX2" fmla="*/ 254927 w 2034528"/>
                <a:gd name="connsiteY2" fmla="*/ 542509 h 2796937"/>
                <a:gd name="connsiteX0" fmla="*/ 254927 w 2034526"/>
                <a:gd name="connsiteY0" fmla="*/ 542509 h 2796937"/>
                <a:gd name="connsiteX1" fmla="*/ 0 w 2034526"/>
                <a:gd name="connsiteY1" fmla="*/ 2794496 h 2796937"/>
                <a:gd name="connsiteX2" fmla="*/ 254927 w 2034526"/>
                <a:gd name="connsiteY2" fmla="*/ 542509 h 2796937"/>
                <a:gd name="connsiteX0" fmla="*/ 254927 w 1986983"/>
                <a:gd name="connsiteY0" fmla="*/ 511588 h 2766062"/>
                <a:gd name="connsiteX1" fmla="*/ 0 w 1986983"/>
                <a:gd name="connsiteY1" fmla="*/ 2763575 h 2766062"/>
                <a:gd name="connsiteX2" fmla="*/ 254927 w 1986983"/>
                <a:gd name="connsiteY2" fmla="*/ 511588 h 2766062"/>
                <a:gd name="connsiteX0" fmla="*/ 254927 w 2031399"/>
                <a:gd name="connsiteY0" fmla="*/ 520262 h 2772313"/>
                <a:gd name="connsiteX1" fmla="*/ 0 w 2031399"/>
                <a:gd name="connsiteY1" fmla="*/ 2772249 h 2772313"/>
                <a:gd name="connsiteX2" fmla="*/ 254927 w 2031399"/>
                <a:gd name="connsiteY2" fmla="*/ 520262 h 2772313"/>
              </a:gdLst>
              <a:ahLst/>
              <a:cxnLst>
                <a:cxn ang="0">
                  <a:pos x="connsiteX0" y="connsiteY0"/>
                </a:cxn>
                <a:cxn ang="0">
                  <a:pos x="connsiteX1" y="connsiteY1"/>
                </a:cxn>
                <a:cxn ang="0">
                  <a:pos x="connsiteX2" y="connsiteY2"/>
                </a:cxn>
              </a:cxnLst>
              <a:rect l="l" t="t" r="r" b="b"/>
              <a:pathLst>
                <a:path w="2031399" h="2772313">
                  <a:moveTo>
                    <a:pt x="254927" y="520262"/>
                  </a:moveTo>
                  <a:cubicBezTo>
                    <a:pt x="1298710" y="325232"/>
                    <a:pt x="1345008" y="1748368"/>
                    <a:pt x="0" y="2772249"/>
                  </a:cubicBezTo>
                  <a:cubicBezTo>
                    <a:pt x="2544634" y="2791232"/>
                    <a:pt x="2775811" y="-1444808"/>
                    <a:pt x="254927" y="520262"/>
                  </a:cubicBezTo>
                  <a:close/>
                </a:path>
              </a:pathLst>
            </a:custGeom>
            <a:solidFill>
              <a:srgbClr val="1F497D"/>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eaLnBrk="1" fontAlgn="auto" hangingPunct="1">
                <a:spcBef>
                  <a:spcPts val="0"/>
                </a:spcBef>
                <a:spcAft>
                  <a:spcPts val="0"/>
                </a:spcAft>
                <a:defRPr/>
              </a:pPr>
              <a:r>
                <a:rPr lang="en-US" sz="1000" kern="0">
                  <a:solidFill>
                    <a:sysClr val="window" lastClr="FFFFFF"/>
                  </a:solidFill>
                  <a:latin typeface="Cambria" pitchFamily="18" charset="0"/>
                  <a:ea typeface="Times New Roman"/>
                </a:rPr>
                <a:t> </a:t>
              </a:r>
              <a:endParaRPr lang="id-ID" sz="1000" kern="0">
                <a:solidFill>
                  <a:sysClr val="window" lastClr="FFFFFF"/>
                </a:solidFill>
                <a:latin typeface="Cambria" pitchFamily="18" charset="0"/>
                <a:ea typeface="Times New Roman"/>
              </a:endParaRPr>
            </a:p>
          </p:txBody>
        </p:sp>
        <p:sp>
          <p:nvSpPr>
            <p:cNvPr id="10" name="Freeform 9"/>
            <p:cNvSpPr/>
            <p:nvPr/>
          </p:nvSpPr>
          <p:spPr>
            <a:xfrm>
              <a:off x="317802" y="177072"/>
              <a:ext cx="609883" cy="518344"/>
            </a:xfrm>
            <a:custGeom>
              <a:avLst/>
              <a:gdLst>
                <a:gd name="connsiteX0" fmla="*/ 0 w 1295400"/>
                <a:gd name="connsiteY0" fmla="*/ 1549400 h 1549400"/>
                <a:gd name="connsiteX1" fmla="*/ 1295400 w 1295400"/>
                <a:gd name="connsiteY1" fmla="*/ 1244600 h 1549400"/>
                <a:gd name="connsiteX2" fmla="*/ 558800 w 1295400"/>
                <a:gd name="connsiteY2" fmla="*/ 0 h 1549400"/>
                <a:gd name="connsiteX3" fmla="*/ 0 w 1295400"/>
                <a:gd name="connsiteY3" fmla="*/ 1549400 h 1549400"/>
                <a:gd name="connsiteX0" fmla="*/ 0 w 1295400"/>
                <a:gd name="connsiteY0" fmla="*/ 1549400 h 1549400"/>
                <a:gd name="connsiteX1" fmla="*/ 1295400 w 1295400"/>
                <a:gd name="connsiteY1" fmla="*/ 1244600 h 1549400"/>
                <a:gd name="connsiteX2" fmla="*/ 558800 w 1295400"/>
                <a:gd name="connsiteY2" fmla="*/ 0 h 1549400"/>
                <a:gd name="connsiteX3" fmla="*/ 0 w 1295400"/>
                <a:gd name="connsiteY3" fmla="*/ 1549400 h 1549400"/>
                <a:gd name="connsiteX0" fmla="*/ 0 w 1282700"/>
                <a:gd name="connsiteY0" fmla="*/ 1587500 h 1587500"/>
                <a:gd name="connsiteX1" fmla="*/ 1282700 w 1282700"/>
                <a:gd name="connsiteY1" fmla="*/ 1244600 h 1587500"/>
                <a:gd name="connsiteX2" fmla="*/ 546100 w 1282700"/>
                <a:gd name="connsiteY2" fmla="*/ 0 h 1587500"/>
                <a:gd name="connsiteX3" fmla="*/ 0 w 1282700"/>
                <a:gd name="connsiteY3" fmla="*/ 1587500 h 1587500"/>
                <a:gd name="connsiteX0" fmla="*/ 0 w 1282700"/>
                <a:gd name="connsiteY0" fmla="*/ 1587500 h 1587500"/>
                <a:gd name="connsiteX1" fmla="*/ 1282700 w 1282700"/>
                <a:gd name="connsiteY1" fmla="*/ 1244600 h 1587500"/>
                <a:gd name="connsiteX2" fmla="*/ 546100 w 1282700"/>
                <a:gd name="connsiteY2" fmla="*/ 0 h 1587500"/>
                <a:gd name="connsiteX3" fmla="*/ 0 w 1282700"/>
                <a:gd name="connsiteY3" fmla="*/ 1587500 h 1587500"/>
                <a:gd name="connsiteX0" fmla="*/ 0 w 1289002"/>
                <a:gd name="connsiteY0" fmla="*/ 1587500 h 1587500"/>
                <a:gd name="connsiteX1" fmla="*/ 1282700 w 1289002"/>
                <a:gd name="connsiteY1" fmla="*/ 1244600 h 1587500"/>
                <a:gd name="connsiteX2" fmla="*/ 546100 w 1289002"/>
                <a:gd name="connsiteY2" fmla="*/ 0 h 1587500"/>
                <a:gd name="connsiteX3" fmla="*/ 0 w 1289002"/>
                <a:gd name="connsiteY3" fmla="*/ 1587500 h 1587500"/>
                <a:gd name="connsiteX0" fmla="*/ 0 w 1294513"/>
                <a:gd name="connsiteY0" fmla="*/ 1587500 h 1587500"/>
                <a:gd name="connsiteX1" fmla="*/ 1282700 w 1294513"/>
                <a:gd name="connsiteY1" fmla="*/ 1244600 h 1587500"/>
                <a:gd name="connsiteX2" fmla="*/ 546100 w 1294513"/>
                <a:gd name="connsiteY2" fmla="*/ 0 h 1587500"/>
                <a:gd name="connsiteX3" fmla="*/ 0 w 1294513"/>
                <a:gd name="connsiteY3" fmla="*/ 1587500 h 1587500"/>
                <a:gd name="connsiteX0" fmla="*/ 0 w 1294513"/>
                <a:gd name="connsiteY0" fmla="*/ 1587500 h 1587500"/>
                <a:gd name="connsiteX1" fmla="*/ 1282700 w 1294513"/>
                <a:gd name="connsiteY1" fmla="*/ 1244600 h 1587500"/>
                <a:gd name="connsiteX2" fmla="*/ 546100 w 1294513"/>
                <a:gd name="connsiteY2" fmla="*/ 0 h 1587500"/>
                <a:gd name="connsiteX3" fmla="*/ 0 w 1294513"/>
                <a:gd name="connsiteY3" fmla="*/ 1587500 h 1587500"/>
                <a:gd name="connsiteX0" fmla="*/ 0 w 1294513"/>
                <a:gd name="connsiteY0" fmla="*/ 1587500 h 1587500"/>
                <a:gd name="connsiteX1" fmla="*/ 1282700 w 1294513"/>
                <a:gd name="connsiteY1" fmla="*/ 1244600 h 1587500"/>
                <a:gd name="connsiteX2" fmla="*/ 546100 w 1294513"/>
                <a:gd name="connsiteY2" fmla="*/ 0 h 1587500"/>
                <a:gd name="connsiteX3" fmla="*/ 0 w 1294513"/>
                <a:gd name="connsiteY3" fmla="*/ 1587500 h 1587500"/>
                <a:gd name="connsiteX0" fmla="*/ 0 w 1294513"/>
                <a:gd name="connsiteY0" fmla="*/ 1587500 h 1587500"/>
                <a:gd name="connsiteX1" fmla="*/ 1282700 w 1294513"/>
                <a:gd name="connsiteY1" fmla="*/ 1244600 h 1587500"/>
                <a:gd name="connsiteX2" fmla="*/ 546100 w 1294513"/>
                <a:gd name="connsiteY2" fmla="*/ 0 h 1587500"/>
                <a:gd name="connsiteX3" fmla="*/ 0 w 1294513"/>
                <a:gd name="connsiteY3" fmla="*/ 1587500 h 1587500"/>
                <a:gd name="connsiteX0" fmla="*/ 0 w 1293029"/>
                <a:gd name="connsiteY0" fmla="*/ 1513343 h 1513343"/>
                <a:gd name="connsiteX1" fmla="*/ 1282700 w 1293029"/>
                <a:gd name="connsiteY1" fmla="*/ 1170443 h 1513343"/>
                <a:gd name="connsiteX2" fmla="*/ 495830 w 1293029"/>
                <a:gd name="connsiteY2" fmla="*/ 0 h 1513343"/>
                <a:gd name="connsiteX3" fmla="*/ 0 w 1293029"/>
                <a:gd name="connsiteY3" fmla="*/ 1513343 h 1513343"/>
                <a:gd name="connsiteX0" fmla="*/ 0 w 1183912"/>
                <a:gd name="connsiteY0" fmla="*/ 1513343 h 1513343"/>
                <a:gd name="connsiteX1" fmla="*/ 1169591 w 1183912"/>
                <a:gd name="connsiteY1" fmla="*/ 1365107 h 1513343"/>
                <a:gd name="connsiteX2" fmla="*/ 495830 w 1183912"/>
                <a:gd name="connsiteY2" fmla="*/ 0 h 1513343"/>
                <a:gd name="connsiteX3" fmla="*/ 0 w 1183912"/>
                <a:gd name="connsiteY3" fmla="*/ 1513343 h 1513343"/>
                <a:gd name="connsiteX0" fmla="*/ 0 w 1183914"/>
                <a:gd name="connsiteY0" fmla="*/ 1513343 h 1513343"/>
                <a:gd name="connsiteX1" fmla="*/ 1169591 w 1183914"/>
                <a:gd name="connsiteY1" fmla="*/ 1365107 h 1513343"/>
                <a:gd name="connsiteX2" fmla="*/ 495830 w 1183914"/>
                <a:gd name="connsiteY2" fmla="*/ 0 h 1513343"/>
                <a:gd name="connsiteX3" fmla="*/ 0 w 1183914"/>
                <a:gd name="connsiteY3" fmla="*/ 1513343 h 1513343"/>
                <a:gd name="connsiteX0" fmla="*/ 0 w 1207054"/>
                <a:gd name="connsiteY0" fmla="*/ 1513343 h 1513343"/>
                <a:gd name="connsiteX1" fmla="*/ 1169591 w 1207054"/>
                <a:gd name="connsiteY1" fmla="*/ 1365107 h 1513343"/>
                <a:gd name="connsiteX2" fmla="*/ 495830 w 1207054"/>
                <a:gd name="connsiteY2" fmla="*/ 0 h 1513343"/>
                <a:gd name="connsiteX3" fmla="*/ 0 w 1207054"/>
                <a:gd name="connsiteY3" fmla="*/ 1513343 h 1513343"/>
              </a:gdLst>
              <a:ahLst/>
              <a:cxnLst>
                <a:cxn ang="0">
                  <a:pos x="connsiteX0" y="connsiteY0"/>
                </a:cxn>
                <a:cxn ang="0">
                  <a:pos x="connsiteX1" y="connsiteY1"/>
                </a:cxn>
                <a:cxn ang="0">
                  <a:pos x="connsiteX2" y="connsiteY2"/>
                </a:cxn>
                <a:cxn ang="0">
                  <a:pos x="connsiteX3" y="connsiteY3"/>
                </a:cxn>
              </a:cxnLst>
              <a:rect l="l" t="t" r="r" b="b"/>
              <a:pathLst>
                <a:path w="1207054" h="1513343">
                  <a:moveTo>
                    <a:pt x="0" y="1513343"/>
                  </a:moveTo>
                  <a:cubicBezTo>
                    <a:pt x="635000" y="1233943"/>
                    <a:pt x="813329" y="1270002"/>
                    <a:pt x="1169591" y="1365107"/>
                  </a:cubicBezTo>
                  <a:cubicBezTo>
                    <a:pt x="1310681" y="700693"/>
                    <a:pt x="1046163" y="59267"/>
                    <a:pt x="495830" y="0"/>
                  </a:cubicBezTo>
                  <a:cubicBezTo>
                    <a:pt x="567797" y="732367"/>
                    <a:pt x="347133" y="996876"/>
                    <a:pt x="0" y="1513343"/>
                  </a:cubicBezTo>
                  <a:close/>
                </a:path>
              </a:pathLst>
            </a:custGeom>
            <a:solidFill>
              <a:srgbClr val="339933"/>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eaLnBrk="1" fontAlgn="auto" hangingPunct="1">
                <a:spcBef>
                  <a:spcPts val="0"/>
                </a:spcBef>
                <a:spcAft>
                  <a:spcPts val="0"/>
                </a:spcAft>
                <a:defRPr/>
              </a:pPr>
              <a:r>
                <a:rPr lang="en-US" sz="1000" kern="0">
                  <a:solidFill>
                    <a:sysClr val="window" lastClr="FFFFFF"/>
                  </a:solidFill>
                  <a:latin typeface="Cambria" pitchFamily="18" charset="0"/>
                  <a:ea typeface="Times New Roman"/>
                </a:rPr>
                <a:t> </a:t>
              </a:r>
              <a:endParaRPr lang="id-ID" sz="1000" kern="0">
                <a:solidFill>
                  <a:sysClr val="window" lastClr="FFFFFF"/>
                </a:solidFill>
                <a:latin typeface="Cambria" pitchFamily="18" charset="0"/>
                <a:ea typeface="Times New Roman"/>
              </a:endParaRPr>
            </a:p>
          </p:txBody>
        </p:sp>
        <p:sp>
          <p:nvSpPr>
            <p:cNvPr id="11" name="Freeform 10"/>
            <p:cNvSpPr/>
            <p:nvPr/>
          </p:nvSpPr>
          <p:spPr>
            <a:xfrm>
              <a:off x="0" y="0"/>
              <a:ext cx="548810" cy="304745"/>
            </a:xfrm>
            <a:custGeom>
              <a:avLst/>
              <a:gdLst>
                <a:gd name="connsiteX0" fmla="*/ 0 w 1155700"/>
                <a:gd name="connsiteY0" fmla="*/ 838200 h 838200"/>
                <a:gd name="connsiteX1" fmla="*/ 292100 w 1155700"/>
                <a:gd name="connsiteY1" fmla="*/ 0 h 838200"/>
                <a:gd name="connsiteX2" fmla="*/ 1155700 w 1155700"/>
                <a:gd name="connsiteY2" fmla="*/ 393700 h 838200"/>
                <a:gd name="connsiteX3" fmla="*/ 0 w 1155700"/>
                <a:gd name="connsiteY3" fmla="*/ 838200 h 838200"/>
                <a:gd name="connsiteX0" fmla="*/ 0 w 1117600"/>
                <a:gd name="connsiteY0" fmla="*/ 838200 h 838200"/>
                <a:gd name="connsiteX1" fmla="*/ 254000 w 1117600"/>
                <a:gd name="connsiteY1" fmla="*/ 0 h 838200"/>
                <a:gd name="connsiteX2" fmla="*/ 1117600 w 1117600"/>
                <a:gd name="connsiteY2" fmla="*/ 393700 h 838200"/>
                <a:gd name="connsiteX3" fmla="*/ 0 w 1117600"/>
                <a:gd name="connsiteY3" fmla="*/ 838200 h 838200"/>
                <a:gd name="connsiteX0" fmla="*/ 0 w 1117600"/>
                <a:gd name="connsiteY0" fmla="*/ 838200 h 838200"/>
                <a:gd name="connsiteX1" fmla="*/ 254000 w 1117600"/>
                <a:gd name="connsiteY1" fmla="*/ 0 h 838200"/>
                <a:gd name="connsiteX2" fmla="*/ 1117600 w 1117600"/>
                <a:gd name="connsiteY2" fmla="*/ 393700 h 838200"/>
                <a:gd name="connsiteX3" fmla="*/ 0 w 1117600"/>
                <a:gd name="connsiteY3" fmla="*/ 838200 h 838200"/>
                <a:gd name="connsiteX0" fmla="*/ 0 w 1117600"/>
                <a:gd name="connsiteY0" fmla="*/ 838200 h 838200"/>
                <a:gd name="connsiteX1" fmla="*/ 254000 w 1117600"/>
                <a:gd name="connsiteY1" fmla="*/ 0 h 838200"/>
                <a:gd name="connsiteX2" fmla="*/ 1117600 w 1117600"/>
                <a:gd name="connsiteY2" fmla="*/ 393700 h 838200"/>
                <a:gd name="connsiteX3" fmla="*/ 0 w 1117600"/>
                <a:gd name="connsiteY3" fmla="*/ 838200 h 838200"/>
                <a:gd name="connsiteX0" fmla="*/ 0 w 1117600"/>
                <a:gd name="connsiteY0" fmla="*/ 838200 h 838200"/>
                <a:gd name="connsiteX1" fmla="*/ 254000 w 1117600"/>
                <a:gd name="connsiteY1" fmla="*/ 0 h 838200"/>
                <a:gd name="connsiteX2" fmla="*/ 1117600 w 1117600"/>
                <a:gd name="connsiteY2" fmla="*/ 393700 h 838200"/>
                <a:gd name="connsiteX3" fmla="*/ 0 w 1117600"/>
                <a:gd name="connsiteY3" fmla="*/ 838200 h 838200"/>
                <a:gd name="connsiteX0" fmla="*/ 0 w 1117600"/>
                <a:gd name="connsiteY0" fmla="*/ 868143 h 868143"/>
                <a:gd name="connsiteX1" fmla="*/ 254000 w 1117600"/>
                <a:gd name="connsiteY1" fmla="*/ 29943 h 868143"/>
                <a:gd name="connsiteX2" fmla="*/ 1117600 w 1117600"/>
                <a:gd name="connsiteY2" fmla="*/ 423643 h 868143"/>
                <a:gd name="connsiteX3" fmla="*/ 0 w 1117600"/>
                <a:gd name="connsiteY3" fmla="*/ 868143 h 868143"/>
                <a:gd name="connsiteX0" fmla="*/ 0 w 1117600"/>
                <a:gd name="connsiteY0" fmla="*/ 857951 h 857951"/>
                <a:gd name="connsiteX1" fmla="*/ 254000 w 1117600"/>
                <a:gd name="connsiteY1" fmla="*/ 19751 h 857951"/>
                <a:gd name="connsiteX2" fmla="*/ 1117600 w 1117600"/>
                <a:gd name="connsiteY2" fmla="*/ 469069 h 857951"/>
                <a:gd name="connsiteX3" fmla="*/ 0 w 1117600"/>
                <a:gd name="connsiteY3" fmla="*/ 857951 h 857951"/>
                <a:gd name="connsiteX0" fmla="*/ 0 w 1117600"/>
                <a:gd name="connsiteY0" fmla="*/ 861919 h 861919"/>
                <a:gd name="connsiteX1" fmla="*/ 254000 w 1117600"/>
                <a:gd name="connsiteY1" fmla="*/ 23719 h 861919"/>
                <a:gd name="connsiteX2" fmla="*/ 1117600 w 1117600"/>
                <a:gd name="connsiteY2" fmla="*/ 473037 h 861919"/>
                <a:gd name="connsiteX3" fmla="*/ 0 w 1117600"/>
                <a:gd name="connsiteY3" fmla="*/ 861919 h 861919"/>
                <a:gd name="connsiteX0" fmla="*/ 0 w 1117600"/>
                <a:gd name="connsiteY0" fmla="*/ 861919 h 861919"/>
                <a:gd name="connsiteX1" fmla="*/ 254000 w 1117600"/>
                <a:gd name="connsiteY1" fmla="*/ 23719 h 861919"/>
                <a:gd name="connsiteX2" fmla="*/ 1117600 w 1117600"/>
                <a:gd name="connsiteY2" fmla="*/ 473037 h 861919"/>
                <a:gd name="connsiteX3" fmla="*/ 0 w 1117600"/>
                <a:gd name="connsiteY3" fmla="*/ 861919 h 861919"/>
                <a:gd name="connsiteX0" fmla="*/ 0 w 1086181"/>
                <a:gd name="connsiteY0" fmla="*/ 889728 h 889728"/>
                <a:gd name="connsiteX1" fmla="*/ 222581 w 1086181"/>
                <a:gd name="connsiteY1" fmla="*/ 23719 h 889728"/>
                <a:gd name="connsiteX2" fmla="*/ 1086181 w 1086181"/>
                <a:gd name="connsiteY2" fmla="*/ 473037 h 889728"/>
                <a:gd name="connsiteX3" fmla="*/ 0 w 1086181"/>
                <a:gd name="connsiteY3" fmla="*/ 889728 h 889728"/>
                <a:gd name="connsiteX0" fmla="*/ 0 w 1086181"/>
                <a:gd name="connsiteY0" fmla="*/ 889728 h 889728"/>
                <a:gd name="connsiteX1" fmla="*/ 222581 w 1086181"/>
                <a:gd name="connsiteY1" fmla="*/ 23719 h 889728"/>
                <a:gd name="connsiteX2" fmla="*/ 1086181 w 1086181"/>
                <a:gd name="connsiteY2" fmla="*/ 473037 h 889728"/>
                <a:gd name="connsiteX3" fmla="*/ 0 w 1086181"/>
                <a:gd name="connsiteY3" fmla="*/ 889728 h 889728"/>
              </a:gdLst>
              <a:ahLst/>
              <a:cxnLst>
                <a:cxn ang="0">
                  <a:pos x="connsiteX0" y="connsiteY0"/>
                </a:cxn>
                <a:cxn ang="0">
                  <a:pos x="connsiteX1" y="connsiteY1"/>
                </a:cxn>
                <a:cxn ang="0">
                  <a:pos x="connsiteX2" y="connsiteY2"/>
                </a:cxn>
                <a:cxn ang="0">
                  <a:pos x="connsiteX3" y="connsiteY3"/>
                </a:cxn>
              </a:cxnLst>
              <a:rect l="l" t="t" r="r" b="b"/>
              <a:pathLst>
                <a:path w="1086181" h="889728">
                  <a:moveTo>
                    <a:pt x="0" y="889728"/>
                  </a:moveTo>
                  <a:lnTo>
                    <a:pt x="222581" y="23719"/>
                  </a:lnTo>
                  <a:cubicBezTo>
                    <a:pt x="459648" y="-22848"/>
                    <a:pt x="988682" y="-54304"/>
                    <a:pt x="1086181" y="473037"/>
                  </a:cubicBezTo>
                  <a:cubicBezTo>
                    <a:pt x="688248" y="463986"/>
                    <a:pt x="309827" y="558942"/>
                    <a:pt x="0" y="889728"/>
                  </a:cubicBezTo>
                  <a:close/>
                </a:path>
              </a:pathLst>
            </a:custGeom>
            <a:solidFill>
              <a:srgbClr val="F79646"/>
            </a:solidFill>
            <a:ln>
              <a:noFill/>
            </a:ln>
            <a:effectLst>
              <a:outerShdw blurRad="40000" dist="23000" dir="5400000" rotWithShape="0">
                <a:srgbClr val="FF9900">
                  <a:alpha val="89000"/>
                </a:srgbClr>
              </a:outerShdw>
            </a:effectLst>
            <a:scene3d>
              <a:camera prst="orthographicFront">
                <a:rot lat="0" lon="0" rev="0"/>
              </a:camera>
              <a:lightRig rig="threePt" dir="t">
                <a:rot lat="0" lon="0" rev="1200000"/>
              </a:lightRig>
            </a:scene3d>
            <a:sp3d>
              <a:bevelT w="63500" h="25400"/>
            </a:sp3d>
          </p:spPr>
          <p:txBody>
            <a:bodyPr anchor="ctr"/>
            <a:lstStyle/>
            <a:p>
              <a:pPr eaLnBrk="1" fontAlgn="auto" hangingPunct="1">
                <a:spcBef>
                  <a:spcPts val="0"/>
                </a:spcBef>
                <a:spcAft>
                  <a:spcPts val="0"/>
                </a:spcAft>
                <a:defRPr/>
              </a:pPr>
              <a:r>
                <a:rPr lang="en-US" sz="1000" kern="0">
                  <a:solidFill>
                    <a:sysClr val="window" lastClr="FFFFFF"/>
                  </a:solidFill>
                  <a:latin typeface="Cambria" pitchFamily="18" charset="0"/>
                  <a:ea typeface="Times New Roman"/>
                </a:rPr>
                <a:t> </a:t>
              </a:r>
              <a:endParaRPr lang="id-ID" sz="1000" kern="0">
                <a:solidFill>
                  <a:sysClr val="window" lastClr="FFFFFF"/>
                </a:solidFill>
                <a:latin typeface="Cambria" pitchFamily="18" charset="0"/>
                <a:ea typeface="Times New Roman"/>
              </a:endParaRPr>
            </a:p>
          </p:txBody>
        </p:sp>
      </p:grpSp>
      <p:sp>
        <p:nvSpPr>
          <p:cNvPr id="2" name="Title 1"/>
          <p:cNvSpPr>
            <a:spLocks noGrp="1"/>
          </p:cNvSpPr>
          <p:nvPr>
            <p:ph type="title"/>
          </p:nvPr>
        </p:nvSpPr>
        <p:spPr>
          <a:xfrm>
            <a:off x="963084" y="3328993"/>
            <a:ext cx="10363200" cy="1362075"/>
          </a:xfrm>
        </p:spPr>
        <p:txBody>
          <a:bodyPr anchor="t"/>
          <a:lstStyle>
            <a:lvl1pPr algn="l">
              <a:defRPr sz="4000" b="1" cap="all">
                <a:latin typeface="Cambria" pitchFamily="18" charset="0"/>
              </a:defRPr>
            </a:lvl1pPr>
          </a:lstStyle>
          <a:p>
            <a:r>
              <a:rPr lang="en-US"/>
              <a:t>Click to edit Master title style</a:t>
            </a:r>
          </a:p>
        </p:txBody>
      </p:sp>
      <p:sp>
        <p:nvSpPr>
          <p:cNvPr id="3" name="Text Placeholder 2"/>
          <p:cNvSpPr>
            <a:spLocks noGrp="1"/>
          </p:cNvSpPr>
          <p:nvPr>
            <p:ph type="body" idx="1"/>
          </p:nvPr>
        </p:nvSpPr>
        <p:spPr>
          <a:xfrm>
            <a:off x="963084" y="1828801"/>
            <a:ext cx="10363200" cy="1500187"/>
          </a:xfrm>
        </p:spPr>
        <p:txBody>
          <a:bodyPr anchor="b"/>
          <a:lstStyle>
            <a:lvl1pPr marL="0" indent="0">
              <a:buNone/>
              <a:defRPr sz="2000">
                <a:solidFill>
                  <a:schemeClr val="tx1">
                    <a:tint val="75000"/>
                  </a:schemeClr>
                </a:solidFill>
                <a:latin typeface="Cambr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2" name="Date Placeholder 3"/>
          <p:cNvSpPr>
            <a:spLocks noGrp="1"/>
          </p:cNvSpPr>
          <p:nvPr>
            <p:ph type="dt" sz="half" idx="10"/>
          </p:nvPr>
        </p:nvSpPr>
        <p:spPr/>
        <p:txBody>
          <a:bodyPr/>
          <a:lstStyle>
            <a:lvl1pPr eaLnBrk="1" fontAlgn="auto" hangingPunct="1">
              <a:spcBef>
                <a:spcPts val="0"/>
              </a:spcBef>
              <a:spcAft>
                <a:spcPts val="0"/>
              </a:spcAft>
              <a:defRPr smtClean="0">
                <a:latin typeface="Cambria" pitchFamily="18" charset="0"/>
              </a:defRPr>
            </a:lvl1pPr>
          </a:lstStyle>
          <a:p>
            <a:pPr>
              <a:defRPr/>
            </a:pPr>
            <a:fld id="{8C049A6D-DCFC-46D9-A787-0D1C15EA6A31}" type="datetimeFigureOut">
              <a:rPr lang="id-ID"/>
              <a:pPr>
                <a:defRPr/>
              </a:pPr>
              <a:t>22/05/2017</a:t>
            </a:fld>
            <a:endParaRPr lang="id-ID"/>
          </a:p>
        </p:txBody>
      </p:sp>
      <p:sp>
        <p:nvSpPr>
          <p:cNvPr id="13" name="Footer Placeholder 4"/>
          <p:cNvSpPr>
            <a:spLocks noGrp="1"/>
          </p:cNvSpPr>
          <p:nvPr>
            <p:ph type="ftr" sz="quarter" idx="11"/>
          </p:nvPr>
        </p:nvSpPr>
        <p:spPr/>
        <p:txBody>
          <a:bodyPr/>
          <a:lstStyle>
            <a:lvl1pPr eaLnBrk="1" fontAlgn="auto" hangingPunct="1">
              <a:spcBef>
                <a:spcPts val="0"/>
              </a:spcBef>
              <a:spcAft>
                <a:spcPts val="0"/>
              </a:spcAft>
              <a:defRPr>
                <a:latin typeface="Cambria" pitchFamily="18" charset="0"/>
              </a:defRPr>
            </a:lvl1pPr>
          </a:lstStyle>
          <a:p>
            <a:pPr>
              <a:defRPr/>
            </a:pPr>
            <a:endParaRPr lang="id-ID"/>
          </a:p>
        </p:txBody>
      </p:sp>
      <p:sp>
        <p:nvSpPr>
          <p:cNvPr id="14" name="Slide Number Placeholder 5"/>
          <p:cNvSpPr>
            <a:spLocks noGrp="1"/>
          </p:cNvSpPr>
          <p:nvPr>
            <p:ph type="sldNum" sz="quarter" idx="12"/>
          </p:nvPr>
        </p:nvSpPr>
        <p:spPr/>
        <p:txBody>
          <a:bodyPr/>
          <a:lstStyle>
            <a:lvl1pPr eaLnBrk="1" hangingPunct="1">
              <a:defRPr>
                <a:latin typeface="Cambria" pitchFamily="18" charset="0"/>
              </a:defRPr>
            </a:lvl1pPr>
          </a:lstStyle>
          <a:p>
            <a:fld id="{E64442AC-D35F-42CC-884A-537B0E8D4C6F}" type="slidenum">
              <a:rPr lang="id-ID" altLang="en-US"/>
              <a:pPr/>
              <a:t>‹#›</a:t>
            </a:fld>
            <a:endParaRPr lang="id-ID" altLang="en-US"/>
          </a:p>
        </p:txBody>
      </p:sp>
    </p:spTree>
    <p:extLst>
      <p:ext uri="{BB962C8B-B14F-4D97-AF65-F5344CB8AC3E}">
        <p14:creationId xmlns:p14="http://schemas.microsoft.com/office/powerpoint/2010/main" val="2166925095"/>
      </p:ext>
    </p:extLst>
  </p:cSld>
  <p:clrMapOvr>
    <a:masterClrMapping/>
  </p:clrMapOvr>
  <p:transition spd="slow">
    <p:push dir="r"/>
  </p:transition>
</p:sldLayout>
</file>

<file path=ppt/slideLayouts/slideLayout2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txBox="1">
            <a:spLocks/>
          </p:cNvSpPr>
          <p:nvPr/>
        </p:nvSpPr>
        <p:spPr bwMode="auto">
          <a:xfrm>
            <a:off x="9301163" y="6564313"/>
            <a:ext cx="2844800" cy="365125"/>
          </a:xfrm>
          <a:prstGeom prst="rect">
            <a:avLst/>
          </a:prstGeom>
          <a:noFill/>
          <a:ln>
            <a:noFill/>
          </a:ln>
          <a:ex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fld id="{4DB76F89-0535-4A12-BF85-460263E50E4E}" type="slidenum">
              <a:rPr lang="en-US" altLang="en-US" sz="1200" b="1">
                <a:solidFill>
                  <a:srgbClr val="FFFFFF"/>
                </a:solidFill>
                <a:cs typeface="Arial" pitchFamily="34" charset="0"/>
              </a:rPr>
              <a:pPr algn="r" eaLnBrk="1" hangingPunct="1"/>
              <a:t>‹#›</a:t>
            </a:fld>
            <a:endParaRPr lang="en-US" altLang="en-US" sz="1200" b="1">
              <a:solidFill>
                <a:srgbClr val="FFFFFF"/>
              </a:solidFill>
              <a:cs typeface="Arial" pitchFamily="34" charset="0"/>
            </a:endParaRPr>
          </a:p>
        </p:txBody>
      </p:sp>
      <p:pic>
        <p:nvPicPr>
          <p:cNvPr id="3" name="Picture 3" descr="E:\Yanuar\Dropbox\Kerjaan\ppt_template_bappenas_newLogo\logo_Bappenas2-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8" y="31750"/>
            <a:ext cx="12446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3"/>
          <p:cNvGrpSpPr/>
          <p:nvPr/>
        </p:nvGrpSpPr>
        <p:grpSpPr>
          <a:xfrm>
            <a:off x="452308" y="140451"/>
            <a:ext cx="388448" cy="480241"/>
            <a:chOff x="0" y="0"/>
            <a:chExt cx="1048153" cy="1704848"/>
          </a:xfrm>
          <a:solidFill>
            <a:srgbClr val="000000"/>
          </a:solidFill>
        </p:grpSpPr>
        <p:sp>
          <p:nvSpPr>
            <p:cNvPr id="5" name="Freeform 4"/>
            <p:cNvSpPr/>
            <p:nvPr/>
          </p:nvSpPr>
          <p:spPr>
            <a:xfrm>
              <a:off x="21757" y="755287"/>
              <a:ext cx="1026396" cy="949561"/>
            </a:xfrm>
            <a:custGeom>
              <a:avLst/>
              <a:gdLst>
                <a:gd name="connsiteX0" fmla="*/ 342900 w 2184400"/>
                <a:gd name="connsiteY0" fmla="*/ 152400 h 2552700"/>
                <a:gd name="connsiteX1" fmla="*/ 0 w 2184400"/>
                <a:gd name="connsiteY1" fmla="*/ 2552700 h 2552700"/>
                <a:gd name="connsiteX2" fmla="*/ 2184400 w 2184400"/>
                <a:gd name="connsiteY2" fmla="*/ 0 h 2552700"/>
                <a:gd name="connsiteX3" fmla="*/ 342900 w 2184400"/>
                <a:gd name="connsiteY3" fmla="*/ 152400 h 2552700"/>
                <a:gd name="connsiteX0" fmla="*/ 342900 w 2184400"/>
                <a:gd name="connsiteY0" fmla="*/ 515678 h 2915978"/>
                <a:gd name="connsiteX1" fmla="*/ 0 w 2184400"/>
                <a:gd name="connsiteY1" fmla="*/ 2915978 h 2915978"/>
                <a:gd name="connsiteX2" fmla="*/ 2184400 w 2184400"/>
                <a:gd name="connsiteY2" fmla="*/ 363278 h 2915978"/>
                <a:gd name="connsiteX3" fmla="*/ 342900 w 2184400"/>
                <a:gd name="connsiteY3" fmla="*/ 515678 h 2915978"/>
                <a:gd name="connsiteX0" fmla="*/ 342900 w 2184400"/>
                <a:gd name="connsiteY0" fmla="*/ 550347 h 2950647"/>
                <a:gd name="connsiteX1" fmla="*/ 0 w 2184400"/>
                <a:gd name="connsiteY1" fmla="*/ 2950647 h 2950647"/>
                <a:gd name="connsiteX2" fmla="*/ 2184400 w 2184400"/>
                <a:gd name="connsiteY2" fmla="*/ 397947 h 2950647"/>
                <a:gd name="connsiteX3" fmla="*/ 342900 w 2184400"/>
                <a:gd name="connsiteY3" fmla="*/ 550347 h 2950647"/>
                <a:gd name="connsiteX0" fmla="*/ 342900 w 2184400"/>
                <a:gd name="connsiteY0" fmla="*/ 550347 h 2950647"/>
                <a:gd name="connsiteX1" fmla="*/ 0 w 2184400"/>
                <a:gd name="connsiteY1" fmla="*/ 2950647 h 2950647"/>
                <a:gd name="connsiteX2" fmla="*/ 2184400 w 2184400"/>
                <a:gd name="connsiteY2" fmla="*/ 397947 h 2950647"/>
                <a:gd name="connsiteX3" fmla="*/ 342900 w 2184400"/>
                <a:gd name="connsiteY3" fmla="*/ 550347 h 2950647"/>
                <a:gd name="connsiteX0" fmla="*/ 342900 w 2184400"/>
                <a:gd name="connsiteY0" fmla="*/ 550347 h 2950647"/>
                <a:gd name="connsiteX1" fmla="*/ 0 w 2184400"/>
                <a:gd name="connsiteY1" fmla="*/ 2950647 h 2950647"/>
                <a:gd name="connsiteX2" fmla="*/ 2184400 w 2184400"/>
                <a:gd name="connsiteY2" fmla="*/ 397947 h 2950647"/>
                <a:gd name="connsiteX3" fmla="*/ 342900 w 2184400"/>
                <a:gd name="connsiteY3" fmla="*/ 550347 h 2950647"/>
                <a:gd name="connsiteX0" fmla="*/ 342900 w 2184400"/>
                <a:gd name="connsiteY0" fmla="*/ 550347 h 2950647"/>
                <a:gd name="connsiteX1" fmla="*/ 0 w 2184400"/>
                <a:gd name="connsiteY1" fmla="*/ 2950647 h 2950647"/>
                <a:gd name="connsiteX2" fmla="*/ 2184400 w 2184400"/>
                <a:gd name="connsiteY2" fmla="*/ 397947 h 2950647"/>
                <a:gd name="connsiteX3" fmla="*/ 342900 w 2184400"/>
                <a:gd name="connsiteY3" fmla="*/ 550347 h 2950647"/>
                <a:gd name="connsiteX0" fmla="*/ 342900 w 1129005"/>
                <a:gd name="connsiteY0" fmla="*/ 0 h 2400300"/>
                <a:gd name="connsiteX1" fmla="*/ 0 w 1129005"/>
                <a:gd name="connsiteY1" fmla="*/ 2400300 h 2400300"/>
                <a:gd name="connsiteX2" fmla="*/ 342900 w 1129005"/>
                <a:gd name="connsiteY2" fmla="*/ 0 h 2400300"/>
                <a:gd name="connsiteX0" fmla="*/ 342900 w 1658107"/>
                <a:gd name="connsiteY0" fmla="*/ 0 h 2400300"/>
                <a:gd name="connsiteX1" fmla="*/ 0 w 1658107"/>
                <a:gd name="connsiteY1" fmla="*/ 2400300 h 2400300"/>
                <a:gd name="connsiteX2" fmla="*/ 342900 w 1658107"/>
                <a:gd name="connsiteY2" fmla="*/ 0 h 2400300"/>
                <a:gd name="connsiteX0" fmla="*/ 342900 w 2422969"/>
                <a:gd name="connsiteY0" fmla="*/ 505144 h 2905444"/>
                <a:gd name="connsiteX1" fmla="*/ 0 w 2422969"/>
                <a:gd name="connsiteY1" fmla="*/ 2905444 h 2905444"/>
                <a:gd name="connsiteX2" fmla="*/ 342900 w 2422969"/>
                <a:gd name="connsiteY2" fmla="*/ 505144 h 2905444"/>
                <a:gd name="connsiteX0" fmla="*/ 342900 w 2252687"/>
                <a:gd name="connsiteY0" fmla="*/ 480036 h 2880336"/>
                <a:gd name="connsiteX1" fmla="*/ 0 w 2252687"/>
                <a:gd name="connsiteY1" fmla="*/ 2880336 h 2880336"/>
                <a:gd name="connsiteX2" fmla="*/ 342900 w 2252687"/>
                <a:gd name="connsiteY2" fmla="*/ 480036 h 2880336"/>
                <a:gd name="connsiteX0" fmla="*/ 342900 w 2290829"/>
                <a:gd name="connsiteY0" fmla="*/ 552611 h 2952911"/>
                <a:gd name="connsiteX1" fmla="*/ 0 w 2290829"/>
                <a:gd name="connsiteY1" fmla="*/ 2952911 h 2952911"/>
                <a:gd name="connsiteX2" fmla="*/ 342900 w 2290829"/>
                <a:gd name="connsiteY2" fmla="*/ 552611 h 2952911"/>
                <a:gd name="connsiteX0" fmla="*/ 342900 w 2234407"/>
                <a:gd name="connsiteY0" fmla="*/ 544128 h 2944428"/>
                <a:gd name="connsiteX1" fmla="*/ 0 w 2234407"/>
                <a:gd name="connsiteY1" fmla="*/ 2944428 h 2944428"/>
                <a:gd name="connsiteX2" fmla="*/ 342900 w 2234407"/>
                <a:gd name="connsiteY2" fmla="*/ 544128 h 2944428"/>
                <a:gd name="connsiteX0" fmla="*/ 141818 w 2133662"/>
                <a:gd name="connsiteY0" fmla="*/ 551786 h 2877929"/>
                <a:gd name="connsiteX1" fmla="*/ 0 w 2133662"/>
                <a:gd name="connsiteY1" fmla="*/ 2877929 h 2877929"/>
                <a:gd name="connsiteX2" fmla="*/ 141818 w 2133662"/>
                <a:gd name="connsiteY2" fmla="*/ 551786 h 2877929"/>
                <a:gd name="connsiteX0" fmla="*/ 179521 w 2152131"/>
                <a:gd name="connsiteY0" fmla="*/ 558665 h 2819920"/>
                <a:gd name="connsiteX1" fmla="*/ 0 w 2152131"/>
                <a:gd name="connsiteY1" fmla="*/ 2819920 h 2819920"/>
                <a:gd name="connsiteX2" fmla="*/ 179521 w 2152131"/>
                <a:gd name="connsiteY2" fmla="*/ 558665 h 2819920"/>
                <a:gd name="connsiteX0" fmla="*/ 179521 w 2152133"/>
                <a:gd name="connsiteY0" fmla="*/ 558665 h 2819920"/>
                <a:gd name="connsiteX1" fmla="*/ 0 w 2152133"/>
                <a:gd name="connsiteY1" fmla="*/ 2819920 h 2819920"/>
                <a:gd name="connsiteX2" fmla="*/ 179521 w 2152133"/>
                <a:gd name="connsiteY2" fmla="*/ 558665 h 2819920"/>
                <a:gd name="connsiteX0" fmla="*/ 179521 w 1905885"/>
                <a:gd name="connsiteY0" fmla="*/ 496744 h 2768208"/>
                <a:gd name="connsiteX1" fmla="*/ 0 w 1905885"/>
                <a:gd name="connsiteY1" fmla="*/ 2757999 h 2768208"/>
                <a:gd name="connsiteX2" fmla="*/ 179521 w 1905885"/>
                <a:gd name="connsiteY2" fmla="*/ 496744 h 2768208"/>
                <a:gd name="connsiteX0" fmla="*/ 254927 w 1947287"/>
                <a:gd name="connsiteY0" fmla="*/ 497542 h 2759762"/>
                <a:gd name="connsiteX1" fmla="*/ 0 w 1947287"/>
                <a:gd name="connsiteY1" fmla="*/ 2749529 h 2759762"/>
                <a:gd name="connsiteX2" fmla="*/ 254927 w 1947287"/>
                <a:gd name="connsiteY2" fmla="*/ 497542 h 2759762"/>
                <a:gd name="connsiteX0" fmla="*/ 254927 w 1997799"/>
                <a:gd name="connsiteY0" fmla="*/ 531482 h 2793501"/>
                <a:gd name="connsiteX1" fmla="*/ 0 w 1997799"/>
                <a:gd name="connsiteY1" fmla="*/ 2783469 h 2793501"/>
                <a:gd name="connsiteX2" fmla="*/ 254927 w 1997799"/>
                <a:gd name="connsiteY2" fmla="*/ 531482 h 2793501"/>
                <a:gd name="connsiteX0" fmla="*/ 254927 w 2034526"/>
                <a:gd name="connsiteY0" fmla="*/ 542509 h 2796937"/>
                <a:gd name="connsiteX1" fmla="*/ 0 w 2034526"/>
                <a:gd name="connsiteY1" fmla="*/ 2794496 h 2796937"/>
                <a:gd name="connsiteX2" fmla="*/ 254927 w 2034526"/>
                <a:gd name="connsiteY2" fmla="*/ 542509 h 2796937"/>
                <a:gd name="connsiteX0" fmla="*/ 254927 w 2034528"/>
                <a:gd name="connsiteY0" fmla="*/ 542509 h 2796937"/>
                <a:gd name="connsiteX1" fmla="*/ 0 w 2034528"/>
                <a:gd name="connsiteY1" fmla="*/ 2794496 h 2796937"/>
                <a:gd name="connsiteX2" fmla="*/ 254927 w 2034528"/>
                <a:gd name="connsiteY2" fmla="*/ 542509 h 2796937"/>
                <a:gd name="connsiteX0" fmla="*/ 254927 w 2034526"/>
                <a:gd name="connsiteY0" fmla="*/ 542509 h 2796937"/>
                <a:gd name="connsiteX1" fmla="*/ 0 w 2034526"/>
                <a:gd name="connsiteY1" fmla="*/ 2794496 h 2796937"/>
                <a:gd name="connsiteX2" fmla="*/ 254927 w 2034526"/>
                <a:gd name="connsiteY2" fmla="*/ 542509 h 2796937"/>
                <a:gd name="connsiteX0" fmla="*/ 254927 w 1986983"/>
                <a:gd name="connsiteY0" fmla="*/ 511588 h 2766062"/>
                <a:gd name="connsiteX1" fmla="*/ 0 w 1986983"/>
                <a:gd name="connsiteY1" fmla="*/ 2763575 h 2766062"/>
                <a:gd name="connsiteX2" fmla="*/ 254927 w 1986983"/>
                <a:gd name="connsiteY2" fmla="*/ 511588 h 2766062"/>
                <a:gd name="connsiteX0" fmla="*/ 254927 w 2031399"/>
                <a:gd name="connsiteY0" fmla="*/ 520262 h 2772313"/>
                <a:gd name="connsiteX1" fmla="*/ 0 w 2031399"/>
                <a:gd name="connsiteY1" fmla="*/ 2772249 h 2772313"/>
                <a:gd name="connsiteX2" fmla="*/ 254927 w 2031399"/>
                <a:gd name="connsiteY2" fmla="*/ 520262 h 2772313"/>
              </a:gdLst>
              <a:ahLst/>
              <a:cxnLst>
                <a:cxn ang="0">
                  <a:pos x="connsiteX0" y="connsiteY0"/>
                </a:cxn>
                <a:cxn ang="0">
                  <a:pos x="connsiteX1" y="connsiteY1"/>
                </a:cxn>
                <a:cxn ang="0">
                  <a:pos x="connsiteX2" y="connsiteY2"/>
                </a:cxn>
              </a:cxnLst>
              <a:rect l="l" t="t" r="r" b="b"/>
              <a:pathLst>
                <a:path w="2031399" h="2772313">
                  <a:moveTo>
                    <a:pt x="254927" y="520262"/>
                  </a:moveTo>
                  <a:cubicBezTo>
                    <a:pt x="1298710" y="325232"/>
                    <a:pt x="1345008" y="1748368"/>
                    <a:pt x="0" y="2772249"/>
                  </a:cubicBezTo>
                  <a:cubicBezTo>
                    <a:pt x="2544634" y="2791232"/>
                    <a:pt x="2775811" y="-1444808"/>
                    <a:pt x="254927" y="520262"/>
                  </a:cubicBezTo>
                  <a:close/>
                </a:path>
              </a:pathLst>
            </a:custGeom>
            <a:solidFill>
              <a:srgbClr val="1F497D"/>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eaLnBrk="1" fontAlgn="auto" hangingPunct="1">
                <a:spcBef>
                  <a:spcPts val="0"/>
                </a:spcBef>
                <a:spcAft>
                  <a:spcPts val="0"/>
                </a:spcAft>
                <a:defRPr/>
              </a:pPr>
              <a:r>
                <a:rPr lang="en-US" sz="1000" kern="0">
                  <a:solidFill>
                    <a:sysClr val="window" lastClr="FFFFFF"/>
                  </a:solidFill>
                  <a:latin typeface="Times New Roman"/>
                  <a:ea typeface="Times New Roman"/>
                </a:rPr>
                <a:t> </a:t>
              </a:r>
              <a:endParaRPr lang="id-ID" sz="1000" kern="0">
                <a:solidFill>
                  <a:sysClr val="window" lastClr="FFFFFF"/>
                </a:solidFill>
                <a:latin typeface="Times New Roman"/>
                <a:ea typeface="Times New Roman"/>
              </a:endParaRPr>
            </a:p>
          </p:txBody>
        </p:sp>
        <p:sp>
          <p:nvSpPr>
            <p:cNvPr id="6" name="Freeform 5"/>
            <p:cNvSpPr/>
            <p:nvPr/>
          </p:nvSpPr>
          <p:spPr>
            <a:xfrm>
              <a:off x="317802" y="177072"/>
              <a:ext cx="609883" cy="518344"/>
            </a:xfrm>
            <a:custGeom>
              <a:avLst/>
              <a:gdLst>
                <a:gd name="connsiteX0" fmla="*/ 0 w 1295400"/>
                <a:gd name="connsiteY0" fmla="*/ 1549400 h 1549400"/>
                <a:gd name="connsiteX1" fmla="*/ 1295400 w 1295400"/>
                <a:gd name="connsiteY1" fmla="*/ 1244600 h 1549400"/>
                <a:gd name="connsiteX2" fmla="*/ 558800 w 1295400"/>
                <a:gd name="connsiteY2" fmla="*/ 0 h 1549400"/>
                <a:gd name="connsiteX3" fmla="*/ 0 w 1295400"/>
                <a:gd name="connsiteY3" fmla="*/ 1549400 h 1549400"/>
                <a:gd name="connsiteX0" fmla="*/ 0 w 1295400"/>
                <a:gd name="connsiteY0" fmla="*/ 1549400 h 1549400"/>
                <a:gd name="connsiteX1" fmla="*/ 1295400 w 1295400"/>
                <a:gd name="connsiteY1" fmla="*/ 1244600 h 1549400"/>
                <a:gd name="connsiteX2" fmla="*/ 558800 w 1295400"/>
                <a:gd name="connsiteY2" fmla="*/ 0 h 1549400"/>
                <a:gd name="connsiteX3" fmla="*/ 0 w 1295400"/>
                <a:gd name="connsiteY3" fmla="*/ 1549400 h 1549400"/>
                <a:gd name="connsiteX0" fmla="*/ 0 w 1282700"/>
                <a:gd name="connsiteY0" fmla="*/ 1587500 h 1587500"/>
                <a:gd name="connsiteX1" fmla="*/ 1282700 w 1282700"/>
                <a:gd name="connsiteY1" fmla="*/ 1244600 h 1587500"/>
                <a:gd name="connsiteX2" fmla="*/ 546100 w 1282700"/>
                <a:gd name="connsiteY2" fmla="*/ 0 h 1587500"/>
                <a:gd name="connsiteX3" fmla="*/ 0 w 1282700"/>
                <a:gd name="connsiteY3" fmla="*/ 1587500 h 1587500"/>
                <a:gd name="connsiteX0" fmla="*/ 0 w 1282700"/>
                <a:gd name="connsiteY0" fmla="*/ 1587500 h 1587500"/>
                <a:gd name="connsiteX1" fmla="*/ 1282700 w 1282700"/>
                <a:gd name="connsiteY1" fmla="*/ 1244600 h 1587500"/>
                <a:gd name="connsiteX2" fmla="*/ 546100 w 1282700"/>
                <a:gd name="connsiteY2" fmla="*/ 0 h 1587500"/>
                <a:gd name="connsiteX3" fmla="*/ 0 w 1282700"/>
                <a:gd name="connsiteY3" fmla="*/ 1587500 h 1587500"/>
                <a:gd name="connsiteX0" fmla="*/ 0 w 1289002"/>
                <a:gd name="connsiteY0" fmla="*/ 1587500 h 1587500"/>
                <a:gd name="connsiteX1" fmla="*/ 1282700 w 1289002"/>
                <a:gd name="connsiteY1" fmla="*/ 1244600 h 1587500"/>
                <a:gd name="connsiteX2" fmla="*/ 546100 w 1289002"/>
                <a:gd name="connsiteY2" fmla="*/ 0 h 1587500"/>
                <a:gd name="connsiteX3" fmla="*/ 0 w 1289002"/>
                <a:gd name="connsiteY3" fmla="*/ 1587500 h 1587500"/>
                <a:gd name="connsiteX0" fmla="*/ 0 w 1294513"/>
                <a:gd name="connsiteY0" fmla="*/ 1587500 h 1587500"/>
                <a:gd name="connsiteX1" fmla="*/ 1282700 w 1294513"/>
                <a:gd name="connsiteY1" fmla="*/ 1244600 h 1587500"/>
                <a:gd name="connsiteX2" fmla="*/ 546100 w 1294513"/>
                <a:gd name="connsiteY2" fmla="*/ 0 h 1587500"/>
                <a:gd name="connsiteX3" fmla="*/ 0 w 1294513"/>
                <a:gd name="connsiteY3" fmla="*/ 1587500 h 1587500"/>
                <a:gd name="connsiteX0" fmla="*/ 0 w 1294513"/>
                <a:gd name="connsiteY0" fmla="*/ 1587500 h 1587500"/>
                <a:gd name="connsiteX1" fmla="*/ 1282700 w 1294513"/>
                <a:gd name="connsiteY1" fmla="*/ 1244600 h 1587500"/>
                <a:gd name="connsiteX2" fmla="*/ 546100 w 1294513"/>
                <a:gd name="connsiteY2" fmla="*/ 0 h 1587500"/>
                <a:gd name="connsiteX3" fmla="*/ 0 w 1294513"/>
                <a:gd name="connsiteY3" fmla="*/ 1587500 h 1587500"/>
                <a:gd name="connsiteX0" fmla="*/ 0 w 1294513"/>
                <a:gd name="connsiteY0" fmla="*/ 1587500 h 1587500"/>
                <a:gd name="connsiteX1" fmla="*/ 1282700 w 1294513"/>
                <a:gd name="connsiteY1" fmla="*/ 1244600 h 1587500"/>
                <a:gd name="connsiteX2" fmla="*/ 546100 w 1294513"/>
                <a:gd name="connsiteY2" fmla="*/ 0 h 1587500"/>
                <a:gd name="connsiteX3" fmla="*/ 0 w 1294513"/>
                <a:gd name="connsiteY3" fmla="*/ 1587500 h 1587500"/>
                <a:gd name="connsiteX0" fmla="*/ 0 w 1294513"/>
                <a:gd name="connsiteY0" fmla="*/ 1587500 h 1587500"/>
                <a:gd name="connsiteX1" fmla="*/ 1282700 w 1294513"/>
                <a:gd name="connsiteY1" fmla="*/ 1244600 h 1587500"/>
                <a:gd name="connsiteX2" fmla="*/ 546100 w 1294513"/>
                <a:gd name="connsiteY2" fmla="*/ 0 h 1587500"/>
                <a:gd name="connsiteX3" fmla="*/ 0 w 1294513"/>
                <a:gd name="connsiteY3" fmla="*/ 1587500 h 1587500"/>
                <a:gd name="connsiteX0" fmla="*/ 0 w 1293029"/>
                <a:gd name="connsiteY0" fmla="*/ 1513343 h 1513343"/>
                <a:gd name="connsiteX1" fmla="*/ 1282700 w 1293029"/>
                <a:gd name="connsiteY1" fmla="*/ 1170443 h 1513343"/>
                <a:gd name="connsiteX2" fmla="*/ 495830 w 1293029"/>
                <a:gd name="connsiteY2" fmla="*/ 0 h 1513343"/>
                <a:gd name="connsiteX3" fmla="*/ 0 w 1293029"/>
                <a:gd name="connsiteY3" fmla="*/ 1513343 h 1513343"/>
                <a:gd name="connsiteX0" fmla="*/ 0 w 1183912"/>
                <a:gd name="connsiteY0" fmla="*/ 1513343 h 1513343"/>
                <a:gd name="connsiteX1" fmla="*/ 1169591 w 1183912"/>
                <a:gd name="connsiteY1" fmla="*/ 1365107 h 1513343"/>
                <a:gd name="connsiteX2" fmla="*/ 495830 w 1183912"/>
                <a:gd name="connsiteY2" fmla="*/ 0 h 1513343"/>
                <a:gd name="connsiteX3" fmla="*/ 0 w 1183912"/>
                <a:gd name="connsiteY3" fmla="*/ 1513343 h 1513343"/>
                <a:gd name="connsiteX0" fmla="*/ 0 w 1183914"/>
                <a:gd name="connsiteY0" fmla="*/ 1513343 h 1513343"/>
                <a:gd name="connsiteX1" fmla="*/ 1169591 w 1183914"/>
                <a:gd name="connsiteY1" fmla="*/ 1365107 h 1513343"/>
                <a:gd name="connsiteX2" fmla="*/ 495830 w 1183914"/>
                <a:gd name="connsiteY2" fmla="*/ 0 h 1513343"/>
                <a:gd name="connsiteX3" fmla="*/ 0 w 1183914"/>
                <a:gd name="connsiteY3" fmla="*/ 1513343 h 1513343"/>
                <a:gd name="connsiteX0" fmla="*/ 0 w 1207054"/>
                <a:gd name="connsiteY0" fmla="*/ 1513343 h 1513343"/>
                <a:gd name="connsiteX1" fmla="*/ 1169591 w 1207054"/>
                <a:gd name="connsiteY1" fmla="*/ 1365107 h 1513343"/>
                <a:gd name="connsiteX2" fmla="*/ 495830 w 1207054"/>
                <a:gd name="connsiteY2" fmla="*/ 0 h 1513343"/>
                <a:gd name="connsiteX3" fmla="*/ 0 w 1207054"/>
                <a:gd name="connsiteY3" fmla="*/ 1513343 h 1513343"/>
              </a:gdLst>
              <a:ahLst/>
              <a:cxnLst>
                <a:cxn ang="0">
                  <a:pos x="connsiteX0" y="connsiteY0"/>
                </a:cxn>
                <a:cxn ang="0">
                  <a:pos x="connsiteX1" y="connsiteY1"/>
                </a:cxn>
                <a:cxn ang="0">
                  <a:pos x="connsiteX2" y="connsiteY2"/>
                </a:cxn>
                <a:cxn ang="0">
                  <a:pos x="connsiteX3" y="connsiteY3"/>
                </a:cxn>
              </a:cxnLst>
              <a:rect l="l" t="t" r="r" b="b"/>
              <a:pathLst>
                <a:path w="1207054" h="1513343">
                  <a:moveTo>
                    <a:pt x="0" y="1513343"/>
                  </a:moveTo>
                  <a:cubicBezTo>
                    <a:pt x="635000" y="1233943"/>
                    <a:pt x="813329" y="1270002"/>
                    <a:pt x="1169591" y="1365107"/>
                  </a:cubicBezTo>
                  <a:cubicBezTo>
                    <a:pt x="1310681" y="700693"/>
                    <a:pt x="1046163" y="59267"/>
                    <a:pt x="495830" y="0"/>
                  </a:cubicBezTo>
                  <a:cubicBezTo>
                    <a:pt x="567797" y="732367"/>
                    <a:pt x="347133" y="996876"/>
                    <a:pt x="0" y="1513343"/>
                  </a:cubicBezTo>
                  <a:close/>
                </a:path>
              </a:pathLst>
            </a:custGeom>
            <a:solidFill>
              <a:srgbClr val="339933"/>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eaLnBrk="1" fontAlgn="auto" hangingPunct="1">
                <a:spcBef>
                  <a:spcPts val="0"/>
                </a:spcBef>
                <a:spcAft>
                  <a:spcPts val="0"/>
                </a:spcAft>
                <a:defRPr/>
              </a:pPr>
              <a:r>
                <a:rPr lang="en-US" sz="1000" kern="0">
                  <a:solidFill>
                    <a:sysClr val="window" lastClr="FFFFFF"/>
                  </a:solidFill>
                  <a:latin typeface="Times New Roman"/>
                  <a:ea typeface="Times New Roman"/>
                </a:rPr>
                <a:t> </a:t>
              </a:r>
              <a:endParaRPr lang="id-ID" sz="1000" kern="0">
                <a:solidFill>
                  <a:sysClr val="window" lastClr="FFFFFF"/>
                </a:solidFill>
                <a:latin typeface="Times New Roman"/>
                <a:ea typeface="Times New Roman"/>
              </a:endParaRPr>
            </a:p>
          </p:txBody>
        </p:sp>
        <p:sp>
          <p:nvSpPr>
            <p:cNvPr id="7" name="Freeform 6"/>
            <p:cNvSpPr/>
            <p:nvPr/>
          </p:nvSpPr>
          <p:spPr>
            <a:xfrm>
              <a:off x="0" y="0"/>
              <a:ext cx="548810" cy="304745"/>
            </a:xfrm>
            <a:custGeom>
              <a:avLst/>
              <a:gdLst>
                <a:gd name="connsiteX0" fmla="*/ 0 w 1155700"/>
                <a:gd name="connsiteY0" fmla="*/ 838200 h 838200"/>
                <a:gd name="connsiteX1" fmla="*/ 292100 w 1155700"/>
                <a:gd name="connsiteY1" fmla="*/ 0 h 838200"/>
                <a:gd name="connsiteX2" fmla="*/ 1155700 w 1155700"/>
                <a:gd name="connsiteY2" fmla="*/ 393700 h 838200"/>
                <a:gd name="connsiteX3" fmla="*/ 0 w 1155700"/>
                <a:gd name="connsiteY3" fmla="*/ 838200 h 838200"/>
                <a:gd name="connsiteX0" fmla="*/ 0 w 1117600"/>
                <a:gd name="connsiteY0" fmla="*/ 838200 h 838200"/>
                <a:gd name="connsiteX1" fmla="*/ 254000 w 1117600"/>
                <a:gd name="connsiteY1" fmla="*/ 0 h 838200"/>
                <a:gd name="connsiteX2" fmla="*/ 1117600 w 1117600"/>
                <a:gd name="connsiteY2" fmla="*/ 393700 h 838200"/>
                <a:gd name="connsiteX3" fmla="*/ 0 w 1117600"/>
                <a:gd name="connsiteY3" fmla="*/ 838200 h 838200"/>
                <a:gd name="connsiteX0" fmla="*/ 0 w 1117600"/>
                <a:gd name="connsiteY0" fmla="*/ 838200 h 838200"/>
                <a:gd name="connsiteX1" fmla="*/ 254000 w 1117600"/>
                <a:gd name="connsiteY1" fmla="*/ 0 h 838200"/>
                <a:gd name="connsiteX2" fmla="*/ 1117600 w 1117600"/>
                <a:gd name="connsiteY2" fmla="*/ 393700 h 838200"/>
                <a:gd name="connsiteX3" fmla="*/ 0 w 1117600"/>
                <a:gd name="connsiteY3" fmla="*/ 838200 h 838200"/>
                <a:gd name="connsiteX0" fmla="*/ 0 w 1117600"/>
                <a:gd name="connsiteY0" fmla="*/ 838200 h 838200"/>
                <a:gd name="connsiteX1" fmla="*/ 254000 w 1117600"/>
                <a:gd name="connsiteY1" fmla="*/ 0 h 838200"/>
                <a:gd name="connsiteX2" fmla="*/ 1117600 w 1117600"/>
                <a:gd name="connsiteY2" fmla="*/ 393700 h 838200"/>
                <a:gd name="connsiteX3" fmla="*/ 0 w 1117600"/>
                <a:gd name="connsiteY3" fmla="*/ 838200 h 838200"/>
                <a:gd name="connsiteX0" fmla="*/ 0 w 1117600"/>
                <a:gd name="connsiteY0" fmla="*/ 838200 h 838200"/>
                <a:gd name="connsiteX1" fmla="*/ 254000 w 1117600"/>
                <a:gd name="connsiteY1" fmla="*/ 0 h 838200"/>
                <a:gd name="connsiteX2" fmla="*/ 1117600 w 1117600"/>
                <a:gd name="connsiteY2" fmla="*/ 393700 h 838200"/>
                <a:gd name="connsiteX3" fmla="*/ 0 w 1117600"/>
                <a:gd name="connsiteY3" fmla="*/ 838200 h 838200"/>
                <a:gd name="connsiteX0" fmla="*/ 0 w 1117600"/>
                <a:gd name="connsiteY0" fmla="*/ 868143 h 868143"/>
                <a:gd name="connsiteX1" fmla="*/ 254000 w 1117600"/>
                <a:gd name="connsiteY1" fmla="*/ 29943 h 868143"/>
                <a:gd name="connsiteX2" fmla="*/ 1117600 w 1117600"/>
                <a:gd name="connsiteY2" fmla="*/ 423643 h 868143"/>
                <a:gd name="connsiteX3" fmla="*/ 0 w 1117600"/>
                <a:gd name="connsiteY3" fmla="*/ 868143 h 868143"/>
                <a:gd name="connsiteX0" fmla="*/ 0 w 1117600"/>
                <a:gd name="connsiteY0" fmla="*/ 857951 h 857951"/>
                <a:gd name="connsiteX1" fmla="*/ 254000 w 1117600"/>
                <a:gd name="connsiteY1" fmla="*/ 19751 h 857951"/>
                <a:gd name="connsiteX2" fmla="*/ 1117600 w 1117600"/>
                <a:gd name="connsiteY2" fmla="*/ 469069 h 857951"/>
                <a:gd name="connsiteX3" fmla="*/ 0 w 1117600"/>
                <a:gd name="connsiteY3" fmla="*/ 857951 h 857951"/>
                <a:gd name="connsiteX0" fmla="*/ 0 w 1117600"/>
                <a:gd name="connsiteY0" fmla="*/ 861919 h 861919"/>
                <a:gd name="connsiteX1" fmla="*/ 254000 w 1117600"/>
                <a:gd name="connsiteY1" fmla="*/ 23719 h 861919"/>
                <a:gd name="connsiteX2" fmla="*/ 1117600 w 1117600"/>
                <a:gd name="connsiteY2" fmla="*/ 473037 h 861919"/>
                <a:gd name="connsiteX3" fmla="*/ 0 w 1117600"/>
                <a:gd name="connsiteY3" fmla="*/ 861919 h 861919"/>
                <a:gd name="connsiteX0" fmla="*/ 0 w 1117600"/>
                <a:gd name="connsiteY0" fmla="*/ 861919 h 861919"/>
                <a:gd name="connsiteX1" fmla="*/ 254000 w 1117600"/>
                <a:gd name="connsiteY1" fmla="*/ 23719 h 861919"/>
                <a:gd name="connsiteX2" fmla="*/ 1117600 w 1117600"/>
                <a:gd name="connsiteY2" fmla="*/ 473037 h 861919"/>
                <a:gd name="connsiteX3" fmla="*/ 0 w 1117600"/>
                <a:gd name="connsiteY3" fmla="*/ 861919 h 861919"/>
                <a:gd name="connsiteX0" fmla="*/ 0 w 1086181"/>
                <a:gd name="connsiteY0" fmla="*/ 889728 h 889728"/>
                <a:gd name="connsiteX1" fmla="*/ 222581 w 1086181"/>
                <a:gd name="connsiteY1" fmla="*/ 23719 h 889728"/>
                <a:gd name="connsiteX2" fmla="*/ 1086181 w 1086181"/>
                <a:gd name="connsiteY2" fmla="*/ 473037 h 889728"/>
                <a:gd name="connsiteX3" fmla="*/ 0 w 1086181"/>
                <a:gd name="connsiteY3" fmla="*/ 889728 h 889728"/>
                <a:gd name="connsiteX0" fmla="*/ 0 w 1086181"/>
                <a:gd name="connsiteY0" fmla="*/ 889728 h 889728"/>
                <a:gd name="connsiteX1" fmla="*/ 222581 w 1086181"/>
                <a:gd name="connsiteY1" fmla="*/ 23719 h 889728"/>
                <a:gd name="connsiteX2" fmla="*/ 1086181 w 1086181"/>
                <a:gd name="connsiteY2" fmla="*/ 473037 h 889728"/>
                <a:gd name="connsiteX3" fmla="*/ 0 w 1086181"/>
                <a:gd name="connsiteY3" fmla="*/ 889728 h 889728"/>
              </a:gdLst>
              <a:ahLst/>
              <a:cxnLst>
                <a:cxn ang="0">
                  <a:pos x="connsiteX0" y="connsiteY0"/>
                </a:cxn>
                <a:cxn ang="0">
                  <a:pos x="connsiteX1" y="connsiteY1"/>
                </a:cxn>
                <a:cxn ang="0">
                  <a:pos x="connsiteX2" y="connsiteY2"/>
                </a:cxn>
                <a:cxn ang="0">
                  <a:pos x="connsiteX3" y="connsiteY3"/>
                </a:cxn>
              </a:cxnLst>
              <a:rect l="l" t="t" r="r" b="b"/>
              <a:pathLst>
                <a:path w="1086181" h="889728">
                  <a:moveTo>
                    <a:pt x="0" y="889728"/>
                  </a:moveTo>
                  <a:lnTo>
                    <a:pt x="222581" y="23719"/>
                  </a:lnTo>
                  <a:cubicBezTo>
                    <a:pt x="459648" y="-22848"/>
                    <a:pt x="988682" y="-54304"/>
                    <a:pt x="1086181" y="473037"/>
                  </a:cubicBezTo>
                  <a:cubicBezTo>
                    <a:pt x="688248" y="463986"/>
                    <a:pt x="309827" y="558942"/>
                    <a:pt x="0" y="889728"/>
                  </a:cubicBezTo>
                  <a:close/>
                </a:path>
              </a:pathLst>
            </a:custGeom>
            <a:solidFill>
              <a:srgbClr val="F79646"/>
            </a:solidFill>
            <a:ln>
              <a:noFill/>
            </a:ln>
            <a:effectLst>
              <a:outerShdw blurRad="40000" dist="23000" dir="5400000" rotWithShape="0">
                <a:srgbClr val="FF9900">
                  <a:alpha val="89000"/>
                </a:srgbClr>
              </a:outerShdw>
            </a:effectLst>
            <a:scene3d>
              <a:camera prst="orthographicFront">
                <a:rot lat="0" lon="0" rev="0"/>
              </a:camera>
              <a:lightRig rig="threePt" dir="t">
                <a:rot lat="0" lon="0" rev="1200000"/>
              </a:lightRig>
            </a:scene3d>
            <a:sp3d>
              <a:bevelT w="63500" h="25400"/>
            </a:sp3d>
          </p:spPr>
          <p:txBody>
            <a:bodyPr anchor="ctr"/>
            <a:lstStyle/>
            <a:p>
              <a:pPr eaLnBrk="1" fontAlgn="auto" hangingPunct="1">
                <a:spcBef>
                  <a:spcPts val="0"/>
                </a:spcBef>
                <a:spcAft>
                  <a:spcPts val="0"/>
                </a:spcAft>
                <a:defRPr/>
              </a:pPr>
              <a:r>
                <a:rPr lang="en-US" sz="1000" kern="0">
                  <a:solidFill>
                    <a:sysClr val="window" lastClr="FFFFFF"/>
                  </a:solidFill>
                  <a:latin typeface="Times New Roman"/>
                  <a:ea typeface="Times New Roman"/>
                </a:rPr>
                <a:t> </a:t>
              </a:r>
              <a:endParaRPr lang="id-ID" sz="1000" kern="0">
                <a:solidFill>
                  <a:sysClr val="window" lastClr="FFFFFF"/>
                </a:solidFill>
                <a:latin typeface="Times New Roman"/>
                <a:ea typeface="Times New Roman"/>
              </a:endParaRPr>
            </a:p>
          </p:txBody>
        </p:sp>
      </p:grpSp>
      <p:sp>
        <p:nvSpPr>
          <p:cNvPr id="8" name="Date Placeholder 1"/>
          <p:cNvSpPr>
            <a:spLocks noGrp="1"/>
          </p:cNvSpPr>
          <p:nvPr>
            <p:ph type="dt" sz="half" idx="10"/>
          </p:nvPr>
        </p:nvSpPr>
        <p:spPr/>
        <p:txBody>
          <a:bodyPr/>
          <a:lstStyle>
            <a:lvl1pPr eaLnBrk="1" fontAlgn="auto" hangingPunct="1">
              <a:spcBef>
                <a:spcPts val="0"/>
              </a:spcBef>
              <a:spcAft>
                <a:spcPts val="0"/>
              </a:spcAft>
              <a:defRPr smtClean="0"/>
            </a:lvl1pPr>
          </a:lstStyle>
          <a:p>
            <a:pPr>
              <a:defRPr/>
            </a:pPr>
            <a:fld id="{195FE5D4-8ECE-4E8E-A7BE-AEF65AB22EDD}" type="datetimeFigureOut">
              <a:rPr lang="id-ID"/>
              <a:pPr>
                <a:defRPr/>
              </a:pPr>
              <a:t>22/05/2017</a:t>
            </a:fld>
            <a:endParaRPr lang="id-ID"/>
          </a:p>
        </p:txBody>
      </p:sp>
      <p:sp>
        <p:nvSpPr>
          <p:cNvPr id="9" name="Footer Placeholder 2"/>
          <p:cNvSpPr>
            <a:spLocks noGrp="1"/>
          </p:cNvSpPr>
          <p:nvPr>
            <p:ph type="ftr" sz="quarter" idx="11"/>
          </p:nvPr>
        </p:nvSpPr>
        <p:spPr/>
        <p:txBody>
          <a:bodyPr/>
          <a:lstStyle>
            <a:lvl1pPr eaLnBrk="1" fontAlgn="auto" hangingPunct="1">
              <a:spcBef>
                <a:spcPts val="0"/>
              </a:spcBef>
              <a:spcAft>
                <a:spcPts val="0"/>
              </a:spcAft>
              <a:defRPr/>
            </a:lvl1pPr>
          </a:lstStyle>
          <a:p>
            <a:pPr>
              <a:defRPr/>
            </a:pPr>
            <a:endParaRPr lang="id-ID"/>
          </a:p>
        </p:txBody>
      </p:sp>
    </p:spTree>
    <p:extLst>
      <p:ext uri="{BB962C8B-B14F-4D97-AF65-F5344CB8AC3E}">
        <p14:creationId xmlns:p14="http://schemas.microsoft.com/office/powerpoint/2010/main" val="1005037379"/>
      </p:ext>
    </p:extLst>
  </p:cSld>
  <p:clrMapOvr>
    <a:masterClrMapping/>
  </p:clrMapOvr>
  <p:transition spd="slow">
    <p:push dir="r"/>
  </p:transition>
</p:sldLayout>
</file>

<file path=ppt/slideLayouts/slideLayout24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0" y="2928938"/>
            <a:ext cx="12192000" cy="1571625"/>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dist="20000" dir="5400000" rotWithShape="0">
              <a:srgbClr val="808080">
                <a:alpha val="37999"/>
              </a:srgbClr>
            </a:outerShdw>
          </a:effec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endParaRPr lang="en-US">
              <a:solidFill>
                <a:srgbClr val="000000"/>
              </a:solidFill>
              <a:ea typeface="MS PGothic" panose="020B0600070205080204" pitchFamily="34" charset="-128"/>
            </a:endParaRPr>
          </a:p>
        </p:txBody>
      </p:sp>
      <p:pic>
        <p:nvPicPr>
          <p:cNvPr id="4" name="Picture 7" descr="logo_Bappenas-0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8500" y="1000125"/>
            <a:ext cx="5238750"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a:xfrm>
            <a:off x="190500" y="3038475"/>
            <a:ext cx="527050" cy="395288"/>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6" name="Rectangle 5"/>
          <p:cNvSpPr/>
          <p:nvPr userDrawn="1"/>
        </p:nvSpPr>
        <p:spPr>
          <a:xfrm>
            <a:off x="184150" y="3479800"/>
            <a:ext cx="527050" cy="395288"/>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7" name="Rectangle 6"/>
          <p:cNvSpPr/>
          <p:nvPr userDrawn="1"/>
        </p:nvSpPr>
        <p:spPr>
          <a:xfrm>
            <a:off x="184150" y="3929063"/>
            <a:ext cx="527050" cy="395287"/>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2" name="Title 1"/>
          <p:cNvSpPr>
            <a:spLocks noGrp="1"/>
          </p:cNvSpPr>
          <p:nvPr>
            <p:ph type="title"/>
          </p:nvPr>
        </p:nvSpPr>
        <p:spPr>
          <a:xfrm>
            <a:off x="2381224" y="3000376"/>
            <a:ext cx="9525067" cy="1362075"/>
          </a:xfrm>
        </p:spPr>
        <p:txBody>
          <a:bodyPr anchor="t"/>
          <a:lstStyle>
            <a:lvl1pPr algn="l">
              <a:defRPr sz="4000" b="1" cap="all"/>
            </a:lvl1pPr>
          </a:lstStyle>
          <a:p>
            <a:r>
              <a:rPr lang="en-US" dirty="0"/>
              <a:t>Click to edit Master title style</a:t>
            </a:r>
          </a:p>
        </p:txBody>
      </p:sp>
      <p:sp>
        <p:nvSpPr>
          <p:cNvPr id="8" name="Date Placeholder 3"/>
          <p:cNvSpPr>
            <a:spLocks noGrp="1"/>
          </p:cNvSpPr>
          <p:nvPr>
            <p:ph type="dt" sz="half" idx="10"/>
          </p:nvPr>
        </p:nvSpPr>
        <p:spPr/>
        <p:txBody>
          <a:bodyPr/>
          <a:lstStyle>
            <a:lvl1pPr fontAlgn="auto">
              <a:spcBef>
                <a:spcPts val="0"/>
              </a:spcBef>
              <a:spcAft>
                <a:spcPts val="0"/>
              </a:spcAft>
              <a:defRPr/>
            </a:lvl1pPr>
          </a:lstStyle>
          <a:p>
            <a:pPr>
              <a:defRPr/>
            </a:pPr>
            <a:fld id="{AA42CCA4-5C03-44B0-8FB4-4A971B53C4A2}" type="datetime1">
              <a:rPr lang="en-US"/>
              <a:pPr>
                <a:defRPr/>
              </a:pPr>
              <a:t>5/22/2017</a:t>
            </a:fld>
            <a:endParaRPr lang="en-US"/>
          </a:p>
        </p:txBody>
      </p:sp>
      <p:sp>
        <p:nvSpPr>
          <p:cNvPr id="9" name="Footer Placeholder 4"/>
          <p:cNvSpPr>
            <a:spLocks noGrp="1"/>
          </p:cNvSpPr>
          <p:nvPr>
            <p:ph type="ftr" sz="quarter" idx="11"/>
          </p:nvPr>
        </p:nvSpPr>
        <p:spPr/>
        <p:txBody>
          <a:bodyPr/>
          <a:lstStyle>
            <a:lvl1pPr>
              <a:defRPr/>
            </a:lvl1pPr>
          </a:lstStyle>
          <a:p>
            <a:pPr>
              <a:defRPr/>
            </a:pPr>
            <a:endParaRPr lang="en-US"/>
          </a:p>
        </p:txBody>
      </p:sp>
      <p:sp>
        <p:nvSpPr>
          <p:cNvPr id="10" name="Slide Number Placeholder 5"/>
          <p:cNvSpPr>
            <a:spLocks noGrp="1"/>
          </p:cNvSpPr>
          <p:nvPr>
            <p:ph type="sldNum" sz="quarter" idx="12"/>
          </p:nvPr>
        </p:nvSpPr>
        <p:spPr/>
        <p:txBody>
          <a:bodyPr/>
          <a:lstStyle>
            <a:lvl1pPr>
              <a:defRPr/>
            </a:lvl1pPr>
          </a:lstStyle>
          <a:p>
            <a:fld id="{643A0E09-F4F6-4311-825E-34C45C777BE5}" type="slidenum">
              <a:rPr lang="en-US" altLang="id-ID"/>
              <a:pPr/>
              <a:t>‹#›</a:t>
            </a:fld>
            <a:endParaRPr lang="en-US" altLang="id-ID"/>
          </a:p>
        </p:txBody>
      </p:sp>
    </p:spTree>
    <p:extLst>
      <p:ext uri="{BB962C8B-B14F-4D97-AF65-F5344CB8AC3E}">
        <p14:creationId xmlns:p14="http://schemas.microsoft.com/office/powerpoint/2010/main" val="3151896621"/>
      </p:ext>
    </p:extLst>
  </p:cSld>
  <p:clrMapOvr>
    <a:masterClrMapping/>
  </p:clrMapOvr>
  <p:transition>
    <p:wipe dir="d"/>
  </p:transition>
</p:sldLayout>
</file>

<file path=ppt/slideLayouts/slideLayout24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prstClr val="black">
                    <a:tint val="75000"/>
                  </a:prstClr>
                </a:solidFill>
              </a:defRPr>
            </a:lvl1pPr>
          </a:lstStyle>
          <a:p>
            <a:pPr>
              <a:defRPr/>
            </a:pPr>
            <a:fld id="{33984143-FCB6-4F55-8409-3CD691AC53D2}" type="datetime1">
              <a:rPr lang="en-US" altLang="zh-CN"/>
              <a:pPr>
                <a:defRPr/>
              </a:pPr>
              <a:t>5/22/2017</a:t>
            </a:fld>
            <a:endParaRPr lang="en-US" altLang="zh-CN" sz="1800">
              <a:latin typeface="Arial" pitchFamily="34" charset="0"/>
            </a:endParaRPr>
          </a:p>
        </p:txBody>
      </p:sp>
      <p:sp>
        <p:nvSpPr>
          <p:cNvPr id="4" name="Footer Placeholder 3"/>
          <p:cNvSpPr>
            <a:spLocks noGrp="1"/>
          </p:cNvSpPr>
          <p:nvPr>
            <p:ph type="ftr" sz="quarter" idx="11"/>
          </p:nvPr>
        </p:nvSpPr>
        <p:spPr/>
        <p:txBody>
          <a:bodyPr/>
          <a:lstStyle>
            <a:lvl1pPr>
              <a:defRPr>
                <a:solidFill>
                  <a:prstClr val="black">
                    <a:tint val="75000"/>
                  </a:prstClr>
                </a:solidFill>
              </a:defRPr>
            </a:lvl1pPr>
          </a:lstStyle>
          <a:p>
            <a:pPr>
              <a:defRPr/>
            </a:pPr>
            <a:endParaRPr lang="en-US"/>
          </a:p>
        </p:txBody>
      </p:sp>
      <p:sp>
        <p:nvSpPr>
          <p:cNvPr id="5" name="Slide Number Placeholder 4"/>
          <p:cNvSpPr>
            <a:spLocks noGrp="1"/>
          </p:cNvSpPr>
          <p:nvPr>
            <p:ph type="sldNum" sz="quarter" idx="12"/>
          </p:nvPr>
        </p:nvSpPr>
        <p:spPr/>
        <p:txBody>
          <a:bodyPr/>
          <a:lstStyle>
            <a:lvl1pPr>
              <a:defRPr>
                <a:solidFill>
                  <a:srgbClr val="000000"/>
                </a:solidFill>
              </a:defRPr>
            </a:lvl1pPr>
          </a:lstStyle>
          <a:p>
            <a:fld id="{5D3F7F9D-226D-4E94-8597-8559044816D9}" type="slidenum">
              <a:rPr lang="en-US" altLang="zh-CN"/>
              <a:pPr/>
              <a:t>‹#›</a:t>
            </a:fld>
            <a:endParaRPr lang="en-US" altLang="zh-CN" sz="1800" b="0">
              <a:latin typeface="Arial" pitchFamily="34" charset="0"/>
            </a:endParaRPr>
          </a:p>
        </p:txBody>
      </p:sp>
    </p:spTree>
    <p:extLst>
      <p:ext uri="{BB962C8B-B14F-4D97-AF65-F5344CB8AC3E}">
        <p14:creationId xmlns:p14="http://schemas.microsoft.com/office/powerpoint/2010/main" val="3718713317"/>
      </p:ext>
    </p:extLst>
  </p:cSld>
  <p:clrMapOvr>
    <a:masterClrMapping/>
  </p:clrMapOvr>
  <p:transition>
    <p:wipe dir="d"/>
  </p:transition>
</p:sldLayout>
</file>

<file path=ppt/slideLayouts/slideLayout2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descr="E:\KERJAAN\DESAIN\bahan gambar\FRESH\Untitled-1.jpg"/>
          <p:cNvPicPr>
            <a:picLocks noChangeAspect="1" noChangeArrowheads="1"/>
          </p:cNvPicPr>
          <p:nvPr/>
        </p:nvPicPr>
        <p:blipFill>
          <a:blip r:embed="rId2">
            <a:extLst>
              <a:ext uri="{28A0092B-C50C-407E-A947-70E740481C1C}">
                <a14:useLocalDpi xmlns:a14="http://schemas.microsoft.com/office/drawing/2010/main" val="0"/>
              </a:ext>
            </a:extLst>
          </a:blip>
          <a:srcRect t="74458"/>
          <a:stretch>
            <a:fillRect/>
          </a:stretch>
        </p:blipFill>
        <p:spPr bwMode="auto">
          <a:xfrm>
            <a:off x="0" y="5106988"/>
            <a:ext cx="12192000" cy="175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11"/>
          <p:cNvGrpSpPr>
            <a:grpSpLocks/>
          </p:cNvGrpSpPr>
          <p:nvPr userDrawn="1"/>
        </p:nvGrpSpPr>
        <p:grpSpPr bwMode="auto">
          <a:xfrm>
            <a:off x="363538" y="42863"/>
            <a:ext cx="4224337" cy="1339850"/>
            <a:chOff x="2987675" y="3175"/>
            <a:chExt cx="3168650" cy="1339850"/>
          </a:xfrm>
        </p:grpSpPr>
        <p:pic>
          <p:nvPicPr>
            <p:cNvPr id="6" name="Picture 15" descr="logo_Bappenas-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87675" y="3175"/>
              <a:ext cx="3168650"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6"/>
            <p:cNvGrpSpPr/>
            <p:nvPr userDrawn="1"/>
          </p:nvGrpSpPr>
          <p:grpSpPr>
            <a:xfrm>
              <a:off x="3276600" y="204636"/>
              <a:ext cx="555117" cy="915059"/>
              <a:chOff x="0" y="0"/>
              <a:chExt cx="1048153" cy="1704848"/>
            </a:xfrm>
            <a:solidFill>
              <a:srgbClr val="000000"/>
            </a:solidFill>
          </p:grpSpPr>
          <p:sp>
            <p:nvSpPr>
              <p:cNvPr id="8" name="Freeform 7"/>
              <p:cNvSpPr/>
              <p:nvPr/>
            </p:nvSpPr>
            <p:spPr>
              <a:xfrm>
                <a:off x="21757" y="755287"/>
                <a:ext cx="1026396" cy="949561"/>
              </a:xfrm>
              <a:custGeom>
                <a:avLst/>
                <a:gdLst>
                  <a:gd name="connsiteX0" fmla="*/ 342900 w 2184400"/>
                  <a:gd name="connsiteY0" fmla="*/ 152400 h 2552700"/>
                  <a:gd name="connsiteX1" fmla="*/ 0 w 2184400"/>
                  <a:gd name="connsiteY1" fmla="*/ 2552700 h 2552700"/>
                  <a:gd name="connsiteX2" fmla="*/ 2184400 w 2184400"/>
                  <a:gd name="connsiteY2" fmla="*/ 0 h 2552700"/>
                  <a:gd name="connsiteX3" fmla="*/ 342900 w 2184400"/>
                  <a:gd name="connsiteY3" fmla="*/ 152400 h 2552700"/>
                  <a:gd name="connsiteX0" fmla="*/ 342900 w 2184400"/>
                  <a:gd name="connsiteY0" fmla="*/ 515678 h 2915978"/>
                  <a:gd name="connsiteX1" fmla="*/ 0 w 2184400"/>
                  <a:gd name="connsiteY1" fmla="*/ 2915978 h 2915978"/>
                  <a:gd name="connsiteX2" fmla="*/ 2184400 w 2184400"/>
                  <a:gd name="connsiteY2" fmla="*/ 363278 h 2915978"/>
                  <a:gd name="connsiteX3" fmla="*/ 342900 w 2184400"/>
                  <a:gd name="connsiteY3" fmla="*/ 515678 h 2915978"/>
                  <a:gd name="connsiteX0" fmla="*/ 342900 w 2184400"/>
                  <a:gd name="connsiteY0" fmla="*/ 550347 h 2950647"/>
                  <a:gd name="connsiteX1" fmla="*/ 0 w 2184400"/>
                  <a:gd name="connsiteY1" fmla="*/ 2950647 h 2950647"/>
                  <a:gd name="connsiteX2" fmla="*/ 2184400 w 2184400"/>
                  <a:gd name="connsiteY2" fmla="*/ 397947 h 2950647"/>
                  <a:gd name="connsiteX3" fmla="*/ 342900 w 2184400"/>
                  <a:gd name="connsiteY3" fmla="*/ 550347 h 2950647"/>
                  <a:gd name="connsiteX0" fmla="*/ 342900 w 2184400"/>
                  <a:gd name="connsiteY0" fmla="*/ 550347 h 2950647"/>
                  <a:gd name="connsiteX1" fmla="*/ 0 w 2184400"/>
                  <a:gd name="connsiteY1" fmla="*/ 2950647 h 2950647"/>
                  <a:gd name="connsiteX2" fmla="*/ 2184400 w 2184400"/>
                  <a:gd name="connsiteY2" fmla="*/ 397947 h 2950647"/>
                  <a:gd name="connsiteX3" fmla="*/ 342900 w 2184400"/>
                  <a:gd name="connsiteY3" fmla="*/ 550347 h 2950647"/>
                  <a:gd name="connsiteX0" fmla="*/ 342900 w 2184400"/>
                  <a:gd name="connsiteY0" fmla="*/ 550347 h 2950647"/>
                  <a:gd name="connsiteX1" fmla="*/ 0 w 2184400"/>
                  <a:gd name="connsiteY1" fmla="*/ 2950647 h 2950647"/>
                  <a:gd name="connsiteX2" fmla="*/ 2184400 w 2184400"/>
                  <a:gd name="connsiteY2" fmla="*/ 397947 h 2950647"/>
                  <a:gd name="connsiteX3" fmla="*/ 342900 w 2184400"/>
                  <a:gd name="connsiteY3" fmla="*/ 550347 h 2950647"/>
                  <a:gd name="connsiteX0" fmla="*/ 342900 w 2184400"/>
                  <a:gd name="connsiteY0" fmla="*/ 550347 h 2950647"/>
                  <a:gd name="connsiteX1" fmla="*/ 0 w 2184400"/>
                  <a:gd name="connsiteY1" fmla="*/ 2950647 h 2950647"/>
                  <a:gd name="connsiteX2" fmla="*/ 2184400 w 2184400"/>
                  <a:gd name="connsiteY2" fmla="*/ 397947 h 2950647"/>
                  <a:gd name="connsiteX3" fmla="*/ 342900 w 2184400"/>
                  <a:gd name="connsiteY3" fmla="*/ 550347 h 2950647"/>
                  <a:gd name="connsiteX0" fmla="*/ 342900 w 1129005"/>
                  <a:gd name="connsiteY0" fmla="*/ 0 h 2400300"/>
                  <a:gd name="connsiteX1" fmla="*/ 0 w 1129005"/>
                  <a:gd name="connsiteY1" fmla="*/ 2400300 h 2400300"/>
                  <a:gd name="connsiteX2" fmla="*/ 342900 w 1129005"/>
                  <a:gd name="connsiteY2" fmla="*/ 0 h 2400300"/>
                  <a:gd name="connsiteX0" fmla="*/ 342900 w 1658107"/>
                  <a:gd name="connsiteY0" fmla="*/ 0 h 2400300"/>
                  <a:gd name="connsiteX1" fmla="*/ 0 w 1658107"/>
                  <a:gd name="connsiteY1" fmla="*/ 2400300 h 2400300"/>
                  <a:gd name="connsiteX2" fmla="*/ 342900 w 1658107"/>
                  <a:gd name="connsiteY2" fmla="*/ 0 h 2400300"/>
                  <a:gd name="connsiteX0" fmla="*/ 342900 w 2422969"/>
                  <a:gd name="connsiteY0" fmla="*/ 505144 h 2905444"/>
                  <a:gd name="connsiteX1" fmla="*/ 0 w 2422969"/>
                  <a:gd name="connsiteY1" fmla="*/ 2905444 h 2905444"/>
                  <a:gd name="connsiteX2" fmla="*/ 342900 w 2422969"/>
                  <a:gd name="connsiteY2" fmla="*/ 505144 h 2905444"/>
                  <a:gd name="connsiteX0" fmla="*/ 342900 w 2252687"/>
                  <a:gd name="connsiteY0" fmla="*/ 480036 h 2880336"/>
                  <a:gd name="connsiteX1" fmla="*/ 0 w 2252687"/>
                  <a:gd name="connsiteY1" fmla="*/ 2880336 h 2880336"/>
                  <a:gd name="connsiteX2" fmla="*/ 342900 w 2252687"/>
                  <a:gd name="connsiteY2" fmla="*/ 480036 h 2880336"/>
                  <a:gd name="connsiteX0" fmla="*/ 342900 w 2290829"/>
                  <a:gd name="connsiteY0" fmla="*/ 552611 h 2952911"/>
                  <a:gd name="connsiteX1" fmla="*/ 0 w 2290829"/>
                  <a:gd name="connsiteY1" fmla="*/ 2952911 h 2952911"/>
                  <a:gd name="connsiteX2" fmla="*/ 342900 w 2290829"/>
                  <a:gd name="connsiteY2" fmla="*/ 552611 h 2952911"/>
                  <a:gd name="connsiteX0" fmla="*/ 342900 w 2234407"/>
                  <a:gd name="connsiteY0" fmla="*/ 544128 h 2944428"/>
                  <a:gd name="connsiteX1" fmla="*/ 0 w 2234407"/>
                  <a:gd name="connsiteY1" fmla="*/ 2944428 h 2944428"/>
                  <a:gd name="connsiteX2" fmla="*/ 342900 w 2234407"/>
                  <a:gd name="connsiteY2" fmla="*/ 544128 h 2944428"/>
                  <a:gd name="connsiteX0" fmla="*/ 141818 w 2133662"/>
                  <a:gd name="connsiteY0" fmla="*/ 551786 h 2877929"/>
                  <a:gd name="connsiteX1" fmla="*/ 0 w 2133662"/>
                  <a:gd name="connsiteY1" fmla="*/ 2877929 h 2877929"/>
                  <a:gd name="connsiteX2" fmla="*/ 141818 w 2133662"/>
                  <a:gd name="connsiteY2" fmla="*/ 551786 h 2877929"/>
                  <a:gd name="connsiteX0" fmla="*/ 179521 w 2152131"/>
                  <a:gd name="connsiteY0" fmla="*/ 558665 h 2819920"/>
                  <a:gd name="connsiteX1" fmla="*/ 0 w 2152131"/>
                  <a:gd name="connsiteY1" fmla="*/ 2819920 h 2819920"/>
                  <a:gd name="connsiteX2" fmla="*/ 179521 w 2152131"/>
                  <a:gd name="connsiteY2" fmla="*/ 558665 h 2819920"/>
                  <a:gd name="connsiteX0" fmla="*/ 179521 w 2152133"/>
                  <a:gd name="connsiteY0" fmla="*/ 558665 h 2819920"/>
                  <a:gd name="connsiteX1" fmla="*/ 0 w 2152133"/>
                  <a:gd name="connsiteY1" fmla="*/ 2819920 h 2819920"/>
                  <a:gd name="connsiteX2" fmla="*/ 179521 w 2152133"/>
                  <a:gd name="connsiteY2" fmla="*/ 558665 h 2819920"/>
                  <a:gd name="connsiteX0" fmla="*/ 179521 w 1905885"/>
                  <a:gd name="connsiteY0" fmla="*/ 496744 h 2768208"/>
                  <a:gd name="connsiteX1" fmla="*/ 0 w 1905885"/>
                  <a:gd name="connsiteY1" fmla="*/ 2757999 h 2768208"/>
                  <a:gd name="connsiteX2" fmla="*/ 179521 w 1905885"/>
                  <a:gd name="connsiteY2" fmla="*/ 496744 h 2768208"/>
                  <a:gd name="connsiteX0" fmla="*/ 254927 w 1947287"/>
                  <a:gd name="connsiteY0" fmla="*/ 497542 h 2759762"/>
                  <a:gd name="connsiteX1" fmla="*/ 0 w 1947287"/>
                  <a:gd name="connsiteY1" fmla="*/ 2749529 h 2759762"/>
                  <a:gd name="connsiteX2" fmla="*/ 254927 w 1947287"/>
                  <a:gd name="connsiteY2" fmla="*/ 497542 h 2759762"/>
                  <a:gd name="connsiteX0" fmla="*/ 254927 w 1997799"/>
                  <a:gd name="connsiteY0" fmla="*/ 531482 h 2793501"/>
                  <a:gd name="connsiteX1" fmla="*/ 0 w 1997799"/>
                  <a:gd name="connsiteY1" fmla="*/ 2783469 h 2793501"/>
                  <a:gd name="connsiteX2" fmla="*/ 254927 w 1997799"/>
                  <a:gd name="connsiteY2" fmla="*/ 531482 h 2793501"/>
                  <a:gd name="connsiteX0" fmla="*/ 254927 w 2034526"/>
                  <a:gd name="connsiteY0" fmla="*/ 542509 h 2796937"/>
                  <a:gd name="connsiteX1" fmla="*/ 0 w 2034526"/>
                  <a:gd name="connsiteY1" fmla="*/ 2794496 h 2796937"/>
                  <a:gd name="connsiteX2" fmla="*/ 254927 w 2034526"/>
                  <a:gd name="connsiteY2" fmla="*/ 542509 h 2796937"/>
                  <a:gd name="connsiteX0" fmla="*/ 254927 w 2034528"/>
                  <a:gd name="connsiteY0" fmla="*/ 542509 h 2796937"/>
                  <a:gd name="connsiteX1" fmla="*/ 0 w 2034528"/>
                  <a:gd name="connsiteY1" fmla="*/ 2794496 h 2796937"/>
                  <a:gd name="connsiteX2" fmla="*/ 254927 w 2034528"/>
                  <a:gd name="connsiteY2" fmla="*/ 542509 h 2796937"/>
                  <a:gd name="connsiteX0" fmla="*/ 254927 w 2034526"/>
                  <a:gd name="connsiteY0" fmla="*/ 542509 h 2796937"/>
                  <a:gd name="connsiteX1" fmla="*/ 0 w 2034526"/>
                  <a:gd name="connsiteY1" fmla="*/ 2794496 h 2796937"/>
                  <a:gd name="connsiteX2" fmla="*/ 254927 w 2034526"/>
                  <a:gd name="connsiteY2" fmla="*/ 542509 h 2796937"/>
                  <a:gd name="connsiteX0" fmla="*/ 254927 w 1986983"/>
                  <a:gd name="connsiteY0" fmla="*/ 511588 h 2766062"/>
                  <a:gd name="connsiteX1" fmla="*/ 0 w 1986983"/>
                  <a:gd name="connsiteY1" fmla="*/ 2763575 h 2766062"/>
                  <a:gd name="connsiteX2" fmla="*/ 254927 w 1986983"/>
                  <a:gd name="connsiteY2" fmla="*/ 511588 h 2766062"/>
                  <a:gd name="connsiteX0" fmla="*/ 254927 w 2031399"/>
                  <a:gd name="connsiteY0" fmla="*/ 520262 h 2772313"/>
                  <a:gd name="connsiteX1" fmla="*/ 0 w 2031399"/>
                  <a:gd name="connsiteY1" fmla="*/ 2772249 h 2772313"/>
                  <a:gd name="connsiteX2" fmla="*/ 254927 w 2031399"/>
                  <a:gd name="connsiteY2" fmla="*/ 520262 h 2772313"/>
                </a:gdLst>
                <a:ahLst/>
                <a:cxnLst>
                  <a:cxn ang="0">
                    <a:pos x="connsiteX0" y="connsiteY0"/>
                  </a:cxn>
                  <a:cxn ang="0">
                    <a:pos x="connsiteX1" y="connsiteY1"/>
                  </a:cxn>
                  <a:cxn ang="0">
                    <a:pos x="connsiteX2" y="connsiteY2"/>
                  </a:cxn>
                </a:cxnLst>
                <a:rect l="l" t="t" r="r" b="b"/>
                <a:pathLst>
                  <a:path w="2031399" h="2772313">
                    <a:moveTo>
                      <a:pt x="254927" y="520262"/>
                    </a:moveTo>
                    <a:cubicBezTo>
                      <a:pt x="1298710" y="325232"/>
                      <a:pt x="1345008" y="1748368"/>
                      <a:pt x="0" y="2772249"/>
                    </a:cubicBezTo>
                    <a:cubicBezTo>
                      <a:pt x="2544634" y="2791232"/>
                      <a:pt x="2775811" y="-1444808"/>
                      <a:pt x="254927" y="520262"/>
                    </a:cubicBezTo>
                    <a:close/>
                  </a:path>
                </a:pathLst>
              </a:custGeom>
              <a:solidFill>
                <a:srgbClr val="1F497D"/>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eaLnBrk="1" fontAlgn="auto" hangingPunct="1">
                  <a:spcBef>
                    <a:spcPts val="0"/>
                  </a:spcBef>
                  <a:spcAft>
                    <a:spcPts val="0"/>
                  </a:spcAft>
                  <a:defRPr/>
                </a:pPr>
                <a:r>
                  <a:rPr lang="en-US" sz="1000" kern="0">
                    <a:solidFill>
                      <a:sysClr val="window" lastClr="FFFFFF"/>
                    </a:solidFill>
                    <a:latin typeface="Cambria" pitchFamily="18" charset="0"/>
                    <a:ea typeface="Times New Roman"/>
                  </a:rPr>
                  <a:t> </a:t>
                </a:r>
                <a:endParaRPr lang="id-ID" sz="1000" kern="0">
                  <a:solidFill>
                    <a:sysClr val="window" lastClr="FFFFFF"/>
                  </a:solidFill>
                  <a:latin typeface="Cambria" pitchFamily="18" charset="0"/>
                  <a:ea typeface="Times New Roman"/>
                </a:endParaRPr>
              </a:p>
            </p:txBody>
          </p:sp>
          <p:sp>
            <p:nvSpPr>
              <p:cNvPr id="9" name="Freeform 8"/>
              <p:cNvSpPr/>
              <p:nvPr/>
            </p:nvSpPr>
            <p:spPr>
              <a:xfrm>
                <a:off x="317802" y="177072"/>
                <a:ext cx="609883" cy="518344"/>
              </a:xfrm>
              <a:custGeom>
                <a:avLst/>
                <a:gdLst>
                  <a:gd name="connsiteX0" fmla="*/ 0 w 1295400"/>
                  <a:gd name="connsiteY0" fmla="*/ 1549400 h 1549400"/>
                  <a:gd name="connsiteX1" fmla="*/ 1295400 w 1295400"/>
                  <a:gd name="connsiteY1" fmla="*/ 1244600 h 1549400"/>
                  <a:gd name="connsiteX2" fmla="*/ 558800 w 1295400"/>
                  <a:gd name="connsiteY2" fmla="*/ 0 h 1549400"/>
                  <a:gd name="connsiteX3" fmla="*/ 0 w 1295400"/>
                  <a:gd name="connsiteY3" fmla="*/ 1549400 h 1549400"/>
                  <a:gd name="connsiteX0" fmla="*/ 0 w 1295400"/>
                  <a:gd name="connsiteY0" fmla="*/ 1549400 h 1549400"/>
                  <a:gd name="connsiteX1" fmla="*/ 1295400 w 1295400"/>
                  <a:gd name="connsiteY1" fmla="*/ 1244600 h 1549400"/>
                  <a:gd name="connsiteX2" fmla="*/ 558800 w 1295400"/>
                  <a:gd name="connsiteY2" fmla="*/ 0 h 1549400"/>
                  <a:gd name="connsiteX3" fmla="*/ 0 w 1295400"/>
                  <a:gd name="connsiteY3" fmla="*/ 1549400 h 1549400"/>
                  <a:gd name="connsiteX0" fmla="*/ 0 w 1282700"/>
                  <a:gd name="connsiteY0" fmla="*/ 1587500 h 1587500"/>
                  <a:gd name="connsiteX1" fmla="*/ 1282700 w 1282700"/>
                  <a:gd name="connsiteY1" fmla="*/ 1244600 h 1587500"/>
                  <a:gd name="connsiteX2" fmla="*/ 546100 w 1282700"/>
                  <a:gd name="connsiteY2" fmla="*/ 0 h 1587500"/>
                  <a:gd name="connsiteX3" fmla="*/ 0 w 1282700"/>
                  <a:gd name="connsiteY3" fmla="*/ 1587500 h 1587500"/>
                  <a:gd name="connsiteX0" fmla="*/ 0 w 1282700"/>
                  <a:gd name="connsiteY0" fmla="*/ 1587500 h 1587500"/>
                  <a:gd name="connsiteX1" fmla="*/ 1282700 w 1282700"/>
                  <a:gd name="connsiteY1" fmla="*/ 1244600 h 1587500"/>
                  <a:gd name="connsiteX2" fmla="*/ 546100 w 1282700"/>
                  <a:gd name="connsiteY2" fmla="*/ 0 h 1587500"/>
                  <a:gd name="connsiteX3" fmla="*/ 0 w 1282700"/>
                  <a:gd name="connsiteY3" fmla="*/ 1587500 h 1587500"/>
                  <a:gd name="connsiteX0" fmla="*/ 0 w 1289002"/>
                  <a:gd name="connsiteY0" fmla="*/ 1587500 h 1587500"/>
                  <a:gd name="connsiteX1" fmla="*/ 1282700 w 1289002"/>
                  <a:gd name="connsiteY1" fmla="*/ 1244600 h 1587500"/>
                  <a:gd name="connsiteX2" fmla="*/ 546100 w 1289002"/>
                  <a:gd name="connsiteY2" fmla="*/ 0 h 1587500"/>
                  <a:gd name="connsiteX3" fmla="*/ 0 w 1289002"/>
                  <a:gd name="connsiteY3" fmla="*/ 1587500 h 1587500"/>
                  <a:gd name="connsiteX0" fmla="*/ 0 w 1294513"/>
                  <a:gd name="connsiteY0" fmla="*/ 1587500 h 1587500"/>
                  <a:gd name="connsiteX1" fmla="*/ 1282700 w 1294513"/>
                  <a:gd name="connsiteY1" fmla="*/ 1244600 h 1587500"/>
                  <a:gd name="connsiteX2" fmla="*/ 546100 w 1294513"/>
                  <a:gd name="connsiteY2" fmla="*/ 0 h 1587500"/>
                  <a:gd name="connsiteX3" fmla="*/ 0 w 1294513"/>
                  <a:gd name="connsiteY3" fmla="*/ 1587500 h 1587500"/>
                  <a:gd name="connsiteX0" fmla="*/ 0 w 1294513"/>
                  <a:gd name="connsiteY0" fmla="*/ 1587500 h 1587500"/>
                  <a:gd name="connsiteX1" fmla="*/ 1282700 w 1294513"/>
                  <a:gd name="connsiteY1" fmla="*/ 1244600 h 1587500"/>
                  <a:gd name="connsiteX2" fmla="*/ 546100 w 1294513"/>
                  <a:gd name="connsiteY2" fmla="*/ 0 h 1587500"/>
                  <a:gd name="connsiteX3" fmla="*/ 0 w 1294513"/>
                  <a:gd name="connsiteY3" fmla="*/ 1587500 h 1587500"/>
                  <a:gd name="connsiteX0" fmla="*/ 0 w 1294513"/>
                  <a:gd name="connsiteY0" fmla="*/ 1587500 h 1587500"/>
                  <a:gd name="connsiteX1" fmla="*/ 1282700 w 1294513"/>
                  <a:gd name="connsiteY1" fmla="*/ 1244600 h 1587500"/>
                  <a:gd name="connsiteX2" fmla="*/ 546100 w 1294513"/>
                  <a:gd name="connsiteY2" fmla="*/ 0 h 1587500"/>
                  <a:gd name="connsiteX3" fmla="*/ 0 w 1294513"/>
                  <a:gd name="connsiteY3" fmla="*/ 1587500 h 1587500"/>
                  <a:gd name="connsiteX0" fmla="*/ 0 w 1294513"/>
                  <a:gd name="connsiteY0" fmla="*/ 1587500 h 1587500"/>
                  <a:gd name="connsiteX1" fmla="*/ 1282700 w 1294513"/>
                  <a:gd name="connsiteY1" fmla="*/ 1244600 h 1587500"/>
                  <a:gd name="connsiteX2" fmla="*/ 546100 w 1294513"/>
                  <a:gd name="connsiteY2" fmla="*/ 0 h 1587500"/>
                  <a:gd name="connsiteX3" fmla="*/ 0 w 1294513"/>
                  <a:gd name="connsiteY3" fmla="*/ 1587500 h 1587500"/>
                  <a:gd name="connsiteX0" fmla="*/ 0 w 1293029"/>
                  <a:gd name="connsiteY0" fmla="*/ 1513343 h 1513343"/>
                  <a:gd name="connsiteX1" fmla="*/ 1282700 w 1293029"/>
                  <a:gd name="connsiteY1" fmla="*/ 1170443 h 1513343"/>
                  <a:gd name="connsiteX2" fmla="*/ 495830 w 1293029"/>
                  <a:gd name="connsiteY2" fmla="*/ 0 h 1513343"/>
                  <a:gd name="connsiteX3" fmla="*/ 0 w 1293029"/>
                  <a:gd name="connsiteY3" fmla="*/ 1513343 h 1513343"/>
                  <a:gd name="connsiteX0" fmla="*/ 0 w 1183912"/>
                  <a:gd name="connsiteY0" fmla="*/ 1513343 h 1513343"/>
                  <a:gd name="connsiteX1" fmla="*/ 1169591 w 1183912"/>
                  <a:gd name="connsiteY1" fmla="*/ 1365107 h 1513343"/>
                  <a:gd name="connsiteX2" fmla="*/ 495830 w 1183912"/>
                  <a:gd name="connsiteY2" fmla="*/ 0 h 1513343"/>
                  <a:gd name="connsiteX3" fmla="*/ 0 w 1183912"/>
                  <a:gd name="connsiteY3" fmla="*/ 1513343 h 1513343"/>
                  <a:gd name="connsiteX0" fmla="*/ 0 w 1183914"/>
                  <a:gd name="connsiteY0" fmla="*/ 1513343 h 1513343"/>
                  <a:gd name="connsiteX1" fmla="*/ 1169591 w 1183914"/>
                  <a:gd name="connsiteY1" fmla="*/ 1365107 h 1513343"/>
                  <a:gd name="connsiteX2" fmla="*/ 495830 w 1183914"/>
                  <a:gd name="connsiteY2" fmla="*/ 0 h 1513343"/>
                  <a:gd name="connsiteX3" fmla="*/ 0 w 1183914"/>
                  <a:gd name="connsiteY3" fmla="*/ 1513343 h 1513343"/>
                  <a:gd name="connsiteX0" fmla="*/ 0 w 1207054"/>
                  <a:gd name="connsiteY0" fmla="*/ 1513343 h 1513343"/>
                  <a:gd name="connsiteX1" fmla="*/ 1169591 w 1207054"/>
                  <a:gd name="connsiteY1" fmla="*/ 1365107 h 1513343"/>
                  <a:gd name="connsiteX2" fmla="*/ 495830 w 1207054"/>
                  <a:gd name="connsiteY2" fmla="*/ 0 h 1513343"/>
                  <a:gd name="connsiteX3" fmla="*/ 0 w 1207054"/>
                  <a:gd name="connsiteY3" fmla="*/ 1513343 h 1513343"/>
                </a:gdLst>
                <a:ahLst/>
                <a:cxnLst>
                  <a:cxn ang="0">
                    <a:pos x="connsiteX0" y="connsiteY0"/>
                  </a:cxn>
                  <a:cxn ang="0">
                    <a:pos x="connsiteX1" y="connsiteY1"/>
                  </a:cxn>
                  <a:cxn ang="0">
                    <a:pos x="connsiteX2" y="connsiteY2"/>
                  </a:cxn>
                  <a:cxn ang="0">
                    <a:pos x="connsiteX3" y="connsiteY3"/>
                  </a:cxn>
                </a:cxnLst>
                <a:rect l="l" t="t" r="r" b="b"/>
                <a:pathLst>
                  <a:path w="1207054" h="1513343">
                    <a:moveTo>
                      <a:pt x="0" y="1513343"/>
                    </a:moveTo>
                    <a:cubicBezTo>
                      <a:pt x="635000" y="1233943"/>
                      <a:pt x="813329" y="1270002"/>
                      <a:pt x="1169591" y="1365107"/>
                    </a:cubicBezTo>
                    <a:cubicBezTo>
                      <a:pt x="1310681" y="700693"/>
                      <a:pt x="1046163" y="59267"/>
                      <a:pt x="495830" y="0"/>
                    </a:cubicBezTo>
                    <a:cubicBezTo>
                      <a:pt x="567797" y="732367"/>
                      <a:pt x="347133" y="996876"/>
                      <a:pt x="0" y="1513343"/>
                    </a:cubicBezTo>
                    <a:close/>
                  </a:path>
                </a:pathLst>
              </a:custGeom>
              <a:solidFill>
                <a:srgbClr val="339933"/>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eaLnBrk="1" fontAlgn="auto" hangingPunct="1">
                  <a:spcBef>
                    <a:spcPts val="0"/>
                  </a:spcBef>
                  <a:spcAft>
                    <a:spcPts val="0"/>
                  </a:spcAft>
                  <a:defRPr/>
                </a:pPr>
                <a:r>
                  <a:rPr lang="en-US" sz="1000" kern="0">
                    <a:solidFill>
                      <a:sysClr val="window" lastClr="FFFFFF"/>
                    </a:solidFill>
                    <a:latin typeface="Cambria" pitchFamily="18" charset="0"/>
                    <a:ea typeface="Times New Roman"/>
                  </a:rPr>
                  <a:t> </a:t>
                </a:r>
                <a:endParaRPr lang="id-ID" sz="1000" kern="0">
                  <a:solidFill>
                    <a:sysClr val="window" lastClr="FFFFFF"/>
                  </a:solidFill>
                  <a:latin typeface="Cambria" pitchFamily="18" charset="0"/>
                  <a:ea typeface="Times New Roman"/>
                </a:endParaRPr>
              </a:p>
            </p:txBody>
          </p:sp>
          <p:sp>
            <p:nvSpPr>
              <p:cNvPr id="10" name="Freeform 9"/>
              <p:cNvSpPr/>
              <p:nvPr/>
            </p:nvSpPr>
            <p:spPr>
              <a:xfrm>
                <a:off x="0" y="0"/>
                <a:ext cx="548810" cy="304745"/>
              </a:xfrm>
              <a:custGeom>
                <a:avLst/>
                <a:gdLst>
                  <a:gd name="connsiteX0" fmla="*/ 0 w 1155700"/>
                  <a:gd name="connsiteY0" fmla="*/ 838200 h 838200"/>
                  <a:gd name="connsiteX1" fmla="*/ 292100 w 1155700"/>
                  <a:gd name="connsiteY1" fmla="*/ 0 h 838200"/>
                  <a:gd name="connsiteX2" fmla="*/ 1155700 w 1155700"/>
                  <a:gd name="connsiteY2" fmla="*/ 393700 h 838200"/>
                  <a:gd name="connsiteX3" fmla="*/ 0 w 1155700"/>
                  <a:gd name="connsiteY3" fmla="*/ 838200 h 838200"/>
                  <a:gd name="connsiteX0" fmla="*/ 0 w 1117600"/>
                  <a:gd name="connsiteY0" fmla="*/ 838200 h 838200"/>
                  <a:gd name="connsiteX1" fmla="*/ 254000 w 1117600"/>
                  <a:gd name="connsiteY1" fmla="*/ 0 h 838200"/>
                  <a:gd name="connsiteX2" fmla="*/ 1117600 w 1117600"/>
                  <a:gd name="connsiteY2" fmla="*/ 393700 h 838200"/>
                  <a:gd name="connsiteX3" fmla="*/ 0 w 1117600"/>
                  <a:gd name="connsiteY3" fmla="*/ 838200 h 838200"/>
                  <a:gd name="connsiteX0" fmla="*/ 0 w 1117600"/>
                  <a:gd name="connsiteY0" fmla="*/ 838200 h 838200"/>
                  <a:gd name="connsiteX1" fmla="*/ 254000 w 1117600"/>
                  <a:gd name="connsiteY1" fmla="*/ 0 h 838200"/>
                  <a:gd name="connsiteX2" fmla="*/ 1117600 w 1117600"/>
                  <a:gd name="connsiteY2" fmla="*/ 393700 h 838200"/>
                  <a:gd name="connsiteX3" fmla="*/ 0 w 1117600"/>
                  <a:gd name="connsiteY3" fmla="*/ 838200 h 838200"/>
                  <a:gd name="connsiteX0" fmla="*/ 0 w 1117600"/>
                  <a:gd name="connsiteY0" fmla="*/ 838200 h 838200"/>
                  <a:gd name="connsiteX1" fmla="*/ 254000 w 1117600"/>
                  <a:gd name="connsiteY1" fmla="*/ 0 h 838200"/>
                  <a:gd name="connsiteX2" fmla="*/ 1117600 w 1117600"/>
                  <a:gd name="connsiteY2" fmla="*/ 393700 h 838200"/>
                  <a:gd name="connsiteX3" fmla="*/ 0 w 1117600"/>
                  <a:gd name="connsiteY3" fmla="*/ 838200 h 838200"/>
                  <a:gd name="connsiteX0" fmla="*/ 0 w 1117600"/>
                  <a:gd name="connsiteY0" fmla="*/ 838200 h 838200"/>
                  <a:gd name="connsiteX1" fmla="*/ 254000 w 1117600"/>
                  <a:gd name="connsiteY1" fmla="*/ 0 h 838200"/>
                  <a:gd name="connsiteX2" fmla="*/ 1117600 w 1117600"/>
                  <a:gd name="connsiteY2" fmla="*/ 393700 h 838200"/>
                  <a:gd name="connsiteX3" fmla="*/ 0 w 1117600"/>
                  <a:gd name="connsiteY3" fmla="*/ 838200 h 838200"/>
                  <a:gd name="connsiteX0" fmla="*/ 0 w 1117600"/>
                  <a:gd name="connsiteY0" fmla="*/ 868143 h 868143"/>
                  <a:gd name="connsiteX1" fmla="*/ 254000 w 1117600"/>
                  <a:gd name="connsiteY1" fmla="*/ 29943 h 868143"/>
                  <a:gd name="connsiteX2" fmla="*/ 1117600 w 1117600"/>
                  <a:gd name="connsiteY2" fmla="*/ 423643 h 868143"/>
                  <a:gd name="connsiteX3" fmla="*/ 0 w 1117600"/>
                  <a:gd name="connsiteY3" fmla="*/ 868143 h 868143"/>
                  <a:gd name="connsiteX0" fmla="*/ 0 w 1117600"/>
                  <a:gd name="connsiteY0" fmla="*/ 857951 h 857951"/>
                  <a:gd name="connsiteX1" fmla="*/ 254000 w 1117600"/>
                  <a:gd name="connsiteY1" fmla="*/ 19751 h 857951"/>
                  <a:gd name="connsiteX2" fmla="*/ 1117600 w 1117600"/>
                  <a:gd name="connsiteY2" fmla="*/ 469069 h 857951"/>
                  <a:gd name="connsiteX3" fmla="*/ 0 w 1117600"/>
                  <a:gd name="connsiteY3" fmla="*/ 857951 h 857951"/>
                  <a:gd name="connsiteX0" fmla="*/ 0 w 1117600"/>
                  <a:gd name="connsiteY0" fmla="*/ 861919 h 861919"/>
                  <a:gd name="connsiteX1" fmla="*/ 254000 w 1117600"/>
                  <a:gd name="connsiteY1" fmla="*/ 23719 h 861919"/>
                  <a:gd name="connsiteX2" fmla="*/ 1117600 w 1117600"/>
                  <a:gd name="connsiteY2" fmla="*/ 473037 h 861919"/>
                  <a:gd name="connsiteX3" fmla="*/ 0 w 1117600"/>
                  <a:gd name="connsiteY3" fmla="*/ 861919 h 861919"/>
                  <a:gd name="connsiteX0" fmla="*/ 0 w 1117600"/>
                  <a:gd name="connsiteY0" fmla="*/ 861919 h 861919"/>
                  <a:gd name="connsiteX1" fmla="*/ 254000 w 1117600"/>
                  <a:gd name="connsiteY1" fmla="*/ 23719 h 861919"/>
                  <a:gd name="connsiteX2" fmla="*/ 1117600 w 1117600"/>
                  <a:gd name="connsiteY2" fmla="*/ 473037 h 861919"/>
                  <a:gd name="connsiteX3" fmla="*/ 0 w 1117600"/>
                  <a:gd name="connsiteY3" fmla="*/ 861919 h 861919"/>
                  <a:gd name="connsiteX0" fmla="*/ 0 w 1086181"/>
                  <a:gd name="connsiteY0" fmla="*/ 889728 h 889728"/>
                  <a:gd name="connsiteX1" fmla="*/ 222581 w 1086181"/>
                  <a:gd name="connsiteY1" fmla="*/ 23719 h 889728"/>
                  <a:gd name="connsiteX2" fmla="*/ 1086181 w 1086181"/>
                  <a:gd name="connsiteY2" fmla="*/ 473037 h 889728"/>
                  <a:gd name="connsiteX3" fmla="*/ 0 w 1086181"/>
                  <a:gd name="connsiteY3" fmla="*/ 889728 h 889728"/>
                  <a:gd name="connsiteX0" fmla="*/ 0 w 1086181"/>
                  <a:gd name="connsiteY0" fmla="*/ 889728 h 889728"/>
                  <a:gd name="connsiteX1" fmla="*/ 222581 w 1086181"/>
                  <a:gd name="connsiteY1" fmla="*/ 23719 h 889728"/>
                  <a:gd name="connsiteX2" fmla="*/ 1086181 w 1086181"/>
                  <a:gd name="connsiteY2" fmla="*/ 473037 h 889728"/>
                  <a:gd name="connsiteX3" fmla="*/ 0 w 1086181"/>
                  <a:gd name="connsiteY3" fmla="*/ 889728 h 889728"/>
                </a:gdLst>
                <a:ahLst/>
                <a:cxnLst>
                  <a:cxn ang="0">
                    <a:pos x="connsiteX0" y="connsiteY0"/>
                  </a:cxn>
                  <a:cxn ang="0">
                    <a:pos x="connsiteX1" y="connsiteY1"/>
                  </a:cxn>
                  <a:cxn ang="0">
                    <a:pos x="connsiteX2" y="connsiteY2"/>
                  </a:cxn>
                  <a:cxn ang="0">
                    <a:pos x="connsiteX3" y="connsiteY3"/>
                  </a:cxn>
                </a:cxnLst>
                <a:rect l="l" t="t" r="r" b="b"/>
                <a:pathLst>
                  <a:path w="1086181" h="889728">
                    <a:moveTo>
                      <a:pt x="0" y="889728"/>
                    </a:moveTo>
                    <a:lnTo>
                      <a:pt x="222581" y="23719"/>
                    </a:lnTo>
                    <a:cubicBezTo>
                      <a:pt x="459648" y="-22848"/>
                      <a:pt x="988682" y="-54304"/>
                      <a:pt x="1086181" y="473037"/>
                    </a:cubicBezTo>
                    <a:cubicBezTo>
                      <a:pt x="688248" y="463986"/>
                      <a:pt x="309827" y="558942"/>
                      <a:pt x="0" y="889728"/>
                    </a:cubicBezTo>
                    <a:close/>
                  </a:path>
                </a:pathLst>
              </a:custGeom>
              <a:solidFill>
                <a:srgbClr val="F79646"/>
              </a:solidFill>
              <a:ln>
                <a:noFill/>
              </a:ln>
              <a:effectLst>
                <a:outerShdw blurRad="40000" dist="23000" dir="5400000" rotWithShape="0">
                  <a:srgbClr val="FF9900">
                    <a:alpha val="89000"/>
                  </a:srgbClr>
                </a:outerShdw>
              </a:effectLst>
              <a:scene3d>
                <a:camera prst="orthographicFront">
                  <a:rot lat="0" lon="0" rev="0"/>
                </a:camera>
                <a:lightRig rig="threePt" dir="t">
                  <a:rot lat="0" lon="0" rev="1200000"/>
                </a:lightRig>
              </a:scene3d>
              <a:sp3d>
                <a:bevelT w="63500" h="25400"/>
              </a:sp3d>
            </p:spPr>
            <p:txBody>
              <a:bodyPr anchor="ctr"/>
              <a:lstStyle/>
              <a:p>
                <a:pPr eaLnBrk="1" fontAlgn="auto" hangingPunct="1">
                  <a:spcBef>
                    <a:spcPts val="0"/>
                  </a:spcBef>
                  <a:spcAft>
                    <a:spcPts val="0"/>
                  </a:spcAft>
                  <a:defRPr/>
                </a:pPr>
                <a:r>
                  <a:rPr lang="en-US" sz="1000" kern="0">
                    <a:solidFill>
                      <a:sysClr val="window" lastClr="FFFFFF"/>
                    </a:solidFill>
                    <a:latin typeface="Cambria" pitchFamily="18" charset="0"/>
                    <a:ea typeface="Times New Roman"/>
                  </a:rPr>
                  <a:t> </a:t>
                </a:r>
                <a:endParaRPr lang="id-ID" sz="1000" kern="0">
                  <a:solidFill>
                    <a:sysClr val="window" lastClr="FFFFFF"/>
                  </a:solidFill>
                  <a:latin typeface="Cambria" pitchFamily="18" charset="0"/>
                  <a:ea typeface="Times New Roman"/>
                </a:endParaRPr>
              </a:p>
            </p:txBody>
          </p:sp>
        </p:grpSp>
      </p:grpSp>
      <p:pic>
        <p:nvPicPr>
          <p:cNvPr id="11" name="Picture 17"/>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794750" y="263525"/>
            <a:ext cx="3003550"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80960" y="1285860"/>
            <a:ext cx="11404640" cy="3000396"/>
          </a:xfrm>
        </p:spPr>
        <p:txBody>
          <a:bodyPr/>
          <a:lstStyle>
            <a:lvl1pPr>
              <a:defRPr b="1">
                <a:latin typeface="Cambria"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380960" y="4714884"/>
            <a:ext cx="11404640" cy="495288"/>
          </a:xfrm>
        </p:spPr>
        <p:txBody>
          <a:bodyPr/>
          <a:lstStyle>
            <a:lvl1pPr marL="0" indent="0" algn="ctr">
              <a:buNone/>
              <a:defRPr>
                <a:solidFill>
                  <a:schemeClr val="tx1">
                    <a:tint val="75000"/>
                  </a:schemeClr>
                </a:solidFill>
                <a:latin typeface="Cambr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2" name="Date Placeholder 3"/>
          <p:cNvSpPr>
            <a:spLocks noGrp="1"/>
          </p:cNvSpPr>
          <p:nvPr>
            <p:ph type="dt" sz="half" idx="10"/>
          </p:nvPr>
        </p:nvSpPr>
        <p:spPr/>
        <p:txBody>
          <a:bodyPr/>
          <a:lstStyle>
            <a:lvl1pPr eaLnBrk="1" fontAlgn="auto" hangingPunct="1">
              <a:spcBef>
                <a:spcPts val="0"/>
              </a:spcBef>
              <a:spcAft>
                <a:spcPts val="0"/>
              </a:spcAft>
              <a:defRPr smtClean="0">
                <a:latin typeface="Cambria" pitchFamily="18" charset="0"/>
              </a:defRPr>
            </a:lvl1pPr>
          </a:lstStyle>
          <a:p>
            <a:pPr>
              <a:defRPr/>
            </a:pPr>
            <a:fld id="{312C2E49-AF6B-4C69-B2AF-466B045292E1}" type="datetimeFigureOut">
              <a:rPr lang="id-ID"/>
              <a:pPr>
                <a:defRPr/>
              </a:pPr>
              <a:t>22/05/2017</a:t>
            </a:fld>
            <a:endParaRPr lang="id-ID"/>
          </a:p>
        </p:txBody>
      </p:sp>
      <p:sp>
        <p:nvSpPr>
          <p:cNvPr id="13" name="Footer Placeholder 4"/>
          <p:cNvSpPr>
            <a:spLocks noGrp="1"/>
          </p:cNvSpPr>
          <p:nvPr>
            <p:ph type="ftr" sz="quarter" idx="11"/>
          </p:nvPr>
        </p:nvSpPr>
        <p:spPr/>
        <p:txBody>
          <a:bodyPr/>
          <a:lstStyle>
            <a:lvl1pPr eaLnBrk="1" fontAlgn="auto" hangingPunct="1">
              <a:spcBef>
                <a:spcPts val="0"/>
              </a:spcBef>
              <a:spcAft>
                <a:spcPts val="0"/>
              </a:spcAft>
              <a:defRPr>
                <a:latin typeface="Cambria" pitchFamily="18" charset="0"/>
              </a:defRPr>
            </a:lvl1pPr>
          </a:lstStyle>
          <a:p>
            <a:pPr>
              <a:defRPr/>
            </a:pPr>
            <a:endParaRPr lang="id-ID"/>
          </a:p>
        </p:txBody>
      </p:sp>
      <p:sp>
        <p:nvSpPr>
          <p:cNvPr id="14" name="Slide Number Placeholder 5"/>
          <p:cNvSpPr>
            <a:spLocks noGrp="1"/>
          </p:cNvSpPr>
          <p:nvPr>
            <p:ph type="sldNum" sz="quarter" idx="12"/>
          </p:nvPr>
        </p:nvSpPr>
        <p:spPr>
          <a:xfrm>
            <a:off x="9301163" y="6356350"/>
            <a:ext cx="2844800" cy="365125"/>
          </a:xfrm>
        </p:spPr>
        <p:txBody>
          <a:bodyPr/>
          <a:lstStyle>
            <a:lvl1pPr eaLnBrk="1" hangingPunct="1">
              <a:defRPr>
                <a:latin typeface="Cambria" pitchFamily="18" charset="0"/>
              </a:defRPr>
            </a:lvl1pPr>
          </a:lstStyle>
          <a:p>
            <a:fld id="{FF4A279D-7DE5-4B56-930E-E3DD27413007}" type="slidenum">
              <a:rPr lang="id-ID" altLang="en-US"/>
              <a:pPr/>
              <a:t>‹#›</a:t>
            </a:fld>
            <a:endParaRPr lang="id-ID" altLang="en-US"/>
          </a:p>
        </p:txBody>
      </p:sp>
    </p:spTree>
    <p:extLst>
      <p:ext uri="{BB962C8B-B14F-4D97-AF65-F5344CB8AC3E}">
        <p14:creationId xmlns:p14="http://schemas.microsoft.com/office/powerpoint/2010/main" val="1062321109"/>
      </p:ext>
    </p:extLst>
  </p:cSld>
  <p:clrMapOvr>
    <a:masterClrMapping/>
  </p:clrMapOvr>
  <p:transition spd="slow">
    <p:push dir="r"/>
  </p:transition>
</p:sldLayout>
</file>

<file path=ppt/slideLayouts/slideLayout2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E:\Yanuar\Dropbox\Kerjaan\ppt_template_bappenas_newLogo\logo_Bappenas2-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8" y="31750"/>
            <a:ext cx="12446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5"/>
          <p:cNvSpPr txBox="1">
            <a:spLocks/>
          </p:cNvSpPr>
          <p:nvPr/>
        </p:nvSpPr>
        <p:spPr bwMode="auto">
          <a:xfrm>
            <a:off x="9301163" y="6502400"/>
            <a:ext cx="2844800" cy="365125"/>
          </a:xfrm>
          <a:prstGeom prst="rect">
            <a:avLst/>
          </a:prstGeom>
          <a:noFill/>
          <a:ln>
            <a:noFill/>
          </a:ln>
          <a:ex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fld id="{19382204-D1BA-47EB-8508-5C87D313917E}" type="slidenum">
              <a:rPr lang="en-US" altLang="en-US" sz="1200" b="1">
                <a:solidFill>
                  <a:srgbClr val="FFFFFF"/>
                </a:solidFill>
                <a:latin typeface="Cambria" pitchFamily="18" charset="0"/>
                <a:cs typeface="Arial" pitchFamily="34" charset="0"/>
              </a:rPr>
              <a:pPr algn="r" eaLnBrk="1" hangingPunct="1"/>
              <a:t>‹#›</a:t>
            </a:fld>
            <a:endParaRPr lang="en-US" altLang="en-US" sz="1200" b="1">
              <a:solidFill>
                <a:srgbClr val="FFFFFF"/>
              </a:solidFill>
              <a:latin typeface="Cambria" pitchFamily="18" charset="0"/>
              <a:cs typeface="Arial" pitchFamily="34" charset="0"/>
            </a:endParaRPr>
          </a:p>
        </p:txBody>
      </p:sp>
      <p:grpSp>
        <p:nvGrpSpPr>
          <p:cNvPr id="6" name="Group 5"/>
          <p:cNvGrpSpPr/>
          <p:nvPr/>
        </p:nvGrpSpPr>
        <p:grpSpPr>
          <a:xfrm>
            <a:off x="452308" y="140448"/>
            <a:ext cx="388448" cy="480241"/>
            <a:chOff x="0" y="0"/>
            <a:chExt cx="1048153" cy="1704848"/>
          </a:xfrm>
          <a:solidFill>
            <a:srgbClr val="000000"/>
          </a:solidFill>
        </p:grpSpPr>
        <p:sp>
          <p:nvSpPr>
            <p:cNvPr id="7" name="Freeform 6"/>
            <p:cNvSpPr/>
            <p:nvPr/>
          </p:nvSpPr>
          <p:spPr>
            <a:xfrm>
              <a:off x="21757" y="755287"/>
              <a:ext cx="1026396" cy="949561"/>
            </a:xfrm>
            <a:custGeom>
              <a:avLst/>
              <a:gdLst>
                <a:gd name="connsiteX0" fmla="*/ 342900 w 2184400"/>
                <a:gd name="connsiteY0" fmla="*/ 152400 h 2552700"/>
                <a:gd name="connsiteX1" fmla="*/ 0 w 2184400"/>
                <a:gd name="connsiteY1" fmla="*/ 2552700 h 2552700"/>
                <a:gd name="connsiteX2" fmla="*/ 2184400 w 2184400"/>
                <a:gd name="connsiteY2" fmla="*/ 0 h 2552700"/>
                <a:gd name="connsiteX3" fmla="*/ 342900 w 2184400"/>
                <a:gd name="connsiteY3" fmla="*/ 152400 h 2552700"/>
                <a:gd name="connsiteX0" fmla="*/ 342900 w 2184400"/>
                <a:gd name="connsiteY0" fmla="*/ 515678 h 2915978"/>
                <a:gd name="connsiteX1" fmla="*/ 0 w 2184400"/>
                <a:gd name="connsiteY1" fmla="*/ 2915978 h 2915978"/>
                <a:gd name="connsiteX2" fmla="*/ 2184400 w 2184400"/>
                <a:gd name="connsiteY2" fmla="*/ 363278 h 2915978"/>
                <a:gd name="connsiteX3" fmla="*/ 342900 w 2184400"/>
                <a:gd name="connsiteY3" fmla="*/ 515678 h 2915978"/>
                <a:gd name="connsiteX0" fmla="*/ 342900 w 2184400"/>
                <a:gd name="connsiteY0" fmla="*/ 550347 h 2950647"/>
                <a:gd name="connsiteX1" fmla="*/ 0 w 2184400"/>
                <a:gd name="connsiteY1" fmla="*/ 2950647 h 2950647"/>
                <a:gd name="connsiteX2" fmla="*/ 2184400 w 2184400"/>
                <a:gd name="connsiteY2" fmla="*/ 397947 h 2950647"/>
                <a:gd name="connsiteX3" fmla="*/ 342900 w 2184400"/>
                <a:gd name="connsiteY3" fmla="*/ 550347 h 2950647"/>
                <a:gd name="connsiteX0" fmla="*/ 342900 w 2184400"/>
                <a:gd name="connsiteY0" fmla="*/ 550347 h 2950647"/>
                <a:gd name="connsiteX1" fmla="*/ 0 w 2184400"/>
                <a:gd name="connsiteY1" fmla="*/ 2950647 h 2950647"/>
                <a:gd name="connsiteX2" fmla="*/ 2184400 w 2184400"/>
                <a:gd name="connsiteY2" fmla="*/ 397947 h 2950647"/>
                <a:gd name="connsiteX3" fmla="*/ 342900 w 2184400"/>
                <a:gd name="connsiteY3" fmla="*/ 550347 h 2950647"/>
                <a:gd name="connsiteX0" fmla="*/ 342900 w 2184400"/>
                <a:gd name="connsiteY0" fmla="*/ 550347 h 2950647"/>
                <a:gd name="connsiteX1" fmla="*/ 0 w 2184400"/>
                <a:gd name="connsiteY1" fmla="*/ 2950647 h 2950647"/>
                <a:gd name="connsiteX2" fmla="*/ 2184400 w 2184400"/>
                <a:gd name="connsiteY2" fmla="*/ 397947 h 2950647"/>
                <a:gd name="connsiteX3" fmla="*/ 342900 w 2184400"/>
                <a:gd name="connsiteY3" fmla="*/ 550347 h 2950647"/>
                <a:gd name="connsiteX0" fmla="*/ 342900 w 2184400"/>
                <a:gd name="connsiteY0" fmla="*/ 550347 h 2950647"/>
                <a:gd name="connsiteX1" fmla="*/ 0 w 2184400"/>
                <a:gd name="connsiteY1" fmla="*/ 2950647 h 2950647"/>
                <a:gd name="connsiteX2" fmla="*/ 2184400 w 2184400"/>
                <a:gd name="connsiteY2" fmla="*/ 397947 h 2950647"/>
                <a:gd name="connsiteX3" fmla="*/ 342900 w 2184400"/>
                <a:gd name="connsiteY3" fmla="*/ 550347 h 2950647"/>
                <a:gd name="connsiteX0" fmla="*/ 342900 w 1129005"/>
                <a:gd name="connsiteY0" fmla="*/ 0 h 2400300"/>
                <a:gd name="connsiteX1" fmla="*/ 0 w 1129005"/>
                <a:gd name="connsiteY1" fmla="*/ 2400300 h 2400300"/>
                <a:gd name="connsiteX2" fmla="*/ 342900 w 1129005"/>
                <a:gd name="connsiteY2" fmla="*/ 0 h 2400300"/>
                <a:gd name="connsiteX0" fmla="*/ 342900 w 1658107"/>
                <a:gd name="connsiteY0" fmla="*/ 0 h 2400300"/>
                <a:gd name="connsiteX1" fmla="*/ 0 w 1658107"/>
                <a:gd name="connsiteY1" fmla="*/ 2400300 h 2400300"/>
                <a:gd name="connsiteX2" fmla="*/ 342900 w 1658107"/>
                <a:gd name="connsiteY2" fmla="*/ 0 h 2400300"/>
                <a:gd name="connsiteX0" fmla="*/ 342900 w 2422969"/>
                <a:gd name="connsiteY0" fmla="*/ 505144 h 2905444"/>
                <a:gd name="connsiteX1" fmla="*/ 0 w 2422969"/>
                <a:gd name="connsiteY1" fmla="*/ 2905444 h 2905444"/>
                <a:gd name="connsiteX2" fmla="*/ 342900 w 2422969"/>
                <a:gd name="connsiteY2" fmla="*/ 505144 h 2905444"/>
                <a:gd name="connsiteX0" fmla="*/ 342900 w 2252687"/>
                <a:gd name="connsiteY0" fmla="*/ 480036 h 2880336"/>
                <a:gd name="connsiteX1" fmla="*/ 0 w 2252687"/>
                <a:gd name="connsiteY1" fmla="*/ 2880336 h 2880336"/>
                <a:gd name="connsiteX2" fmla="*/ 342900 w 2252687"/>
                <a:gd name="connsiteY2" fmla="*/ 480036 h 2880336"/>
                <a:gd name="connsiteX0" fmla="*/ 342900 w 2290829"/>
                <a:gd name="connsiteY0" fmla="*/ 552611 h 2952911"/>
                <a:gd name="connsiteX1" fmla="*/ 0 w 2290829"/>
                <a:gd name="connsiteY1" fmla="*/ 2952911 h 2952911"/>
                <a:gd name="connsiteX2" fmla="*/ 342900 w 2290829"/>
                <a:gd name="connsiteY2" fmla="*/ 552611 h 2952911"/>
                <a:gd name="connsiteX0" fmla="*/ 342900 w 2234407"/>
                <a:gd name="connsiteY0" fmla="*/ 544128 h 2944428"/>
                <a:gd name="connsiteX1" fmla="*/ 0 w 2234407"/>
                <a:gd name="connsiteY1" fmla="*/ 2944428 h 2944428"/>
                <a:gd name="connsiteX2" fmla="*/ 342900 w 2234407"/>
                <a:gd name="connsiteY2" fmla="*/ 544128 h 2944428"/>
                <a:gd name="connsiteX0" fmla="*/ 141818 w 2133662"/>
                <a:gd name="connsiteY0" fmla="*/ 551786 h 2877929"/>
                <a:gd name="connsiteX1" fmla="*/ 0 w 2133662"/>
                <a:gd name="connsiteY1" fmla="*/ 2877929 h 2877929"/>
                <a:gd name="connsiteX2" fmla="*/ 141818 w 2133662"/>
                <a:gd name="connsiteY2" fmla="*/ 551786 h 2877929"/>
                <a:gd name="connsiteX0" fmla="*/ 179521 w 2152131"/>
                <a:gd name="connsiteY0" fmla="*/ 558665 h 2819920"/>
                <a:gd name="connsiteX1" fmla="*/ 0 w 2152131"/>
                <a:gd name="connsiteY1" fmla="*/ 2819920 h 2819920"/>
                <a:gd name="connsiteX2" fmla="*/ 179521 w 2152131"/>
                <a:gd name="connsiteY2" fmla="*/ 558665 h 2819920"/>
                <a:gd name="connsiteX0" fmla="*/ 179521 w 2152133"/>
                <a:gd name="connsiteY0" fmla="*/ 558665 h 2819920"/>
                <a:gd name="connsiteX1" fmla="*/ 0 w 2152133"/>
                <a:gd name="connsiteY1" fmla="*/ 2819920 h 2819920"/>
                <a:gd name="connsiteX2" fmla="*/ 179521 w 2152133"/>
                <a:gd name="connsiteY2" fmla="*/ 558665 h 2819920"/>
                <a:gd name="connsiteX0" fmla="*/ 179521 w 1905885"/>
                <a:gd name="connsiteY0" fmla="*/ 496744 h 2768208"/>
                <a:gd name="connsiteX1" fmla="*/ 0 w 1905885"/>
                <a:gd name="connsiteY1" fmla="*/ 2757999 h 2768208"/>
                <a:gd name="connsiteX2" fmla="*/ 179521 w 1905885"/>
                <a:gd name="connsiteY2" fmla="*/ 496744 h 2768208"/>
                <a:gd name="connsiteX0" fmla="*/ 254927 w 1947287"/>
                <a:gd name="connsiteY0" fmla="*/ 497542 h 2759762"/>
                <a:gd name="connsiteX1" fmla="*/ 0 w 1947287"/>
                <a:gd name="connsiteY1" fmla="*/ 2749529 h 2759762"/>
                <a:gd name="connsiteX2" fmla="*/ 254927 w 1947287"/>
                <a:gd name="connsiteY2" fmla="*/ 497542 h 2759762"/>
                <a:gd name="connsiteX0" fmla="*/ 254927 w 1997799"/>
                <a:gd name="connsiteY0" fmla="*/ 531482 h 2793501"/>
                <a:gd name="connsiteX1" fmla="*/ 0 w 1997799"/>
                <a:gd name="connsiteY1" fmla="*/ 2783469 h 2793501"/>
                <a:gd name="connsiteX2" fmla="*/ 254927 w 1997799"/>
                <a:gd name="connsiteY2" fmla="*/ 531482 h 2793501"/>
                <a:gd name="connsiteX0" fmla="*/ 254927 w 2034526"/>
                <a:gd name="connsiteY0" fmla="*/ 542509 h 2796937"/>
                <a:gd name="connsiteX1" fmla="*/ 0 w 2034526"/>
                <a:gd name="connsiteY1" fmla="*/ 2794496 h 2796937"/>
                <a:gd name="connsiteX2" fmla="*/ 254927 w 2034526"/>
                <a:gd name="connsiteY2" fmla="*/ 542509 h 2796937"/>
                <a:gd name="connsiteX0" fmla="*/ 254927 w 2034528"/>
                <a:gd name="connsiteY0" fmla="*/ 542509 h 2796937"/>
                <a:gd name="connsiteX1" fmla="*/ 0 w 2034528"/>
                <a:gd name="connsiteY1" fmla="*/ 2794496 h 2796937"/>
                <a:gd name="connsiteX2" fmla="*/ 254927 w 2034528"/>
                <a:gd name="connsiteY2" fmla="*/ 542509 h 2796937"/>
                <a:gd name="connsiteX0" fmla="*/ 254927 w 2034526"/>
                <a:gd name="connsiteY0" fmla="*/ 542509 h 2796937"/>
                <a:gd name="connsiteX1" fmla="*/ 0 w 2034526"/>
                <a:gd name="connsiteY1" fmla="*/ 2794496 h 2796937"/>
                <a:gd name="connsiteX2" fmla="*/ 254927 w 2034526"/>
                <a:gd name="connsiteY2" fmla="*/ 542509 h 2796937"/>
                <a:gd name="connsiteX0" fmla="*/ 254927 w 1986983"/>
                <a:gd name="connsiteY0" fmla="*/ 511588 h 2766062"/>
                <a:gd name="connsiteX1" fmla="*/ 0 w 1986983"/>
                <a:gd name="connsiteY1" fmla="*/ 2763575 h 2766062"/>
                <a:gd name="connsiteX2" fmla="*/ 254927 w 1986983"/>
                <a:gd name="connsiteY2" fmla="*/ 511588 h 2766062"/>
                <a:gd name="connsiteX0" fmla="*/ 254927 w 2031399"/>
                <a:gd name="connsiteY0" fmla="*/ 520262 h 2772313"/>
                <a:gd name="connsiteX1" fmla="*/ 0 w 2031399"/>
                <a:gd name="connsiteY1" fmla="*/ 2772249 h 2772313"/>
                <a:gd name="connsiteX2" fmla="*/ 254927 w 2031399"/>
                <a:gd name="connsiteY2" fmla="*/ 520262 h 2772313"/>
              </a:gdLst>
              <a:ahLst/>
              <a:cxnLst>
                <a:cxn ang="0">
                  <a:pos x="connsiteX0" y="connsiteY0"/>
                </a:cxn>
                <a:cxn ang="0">
                  <a:pos x="connsiteX1" y="connsiteY1"/>
                </a:cxn>
                <a:cxn ang="0">
                  <a:pos x="connsiteX2" y="connsiteY2"/>
                </a:cxn>
              </a:cxnLst>
              <a:rect l="l" t="t" r="r" b="b"/>
              <a:pathLst>
                <a:path w="2031399" h="2772313">
                  <a:moveTo>
                    <a:pt x="254927" y="520262"/>
                  </a:moveTo>
                  <a:cubicBezTo>
                    <a:pt x="1298710" y="325232"/>
                    <a:pt x="1345008" y="1748368"/>
                    <a:pt x="0" y="2772249"/>
                  </a:cubicBezTo>
                  <a:cubicBezTo>
                    <a:pt x="2544634" y="2791232"/>
                    <a:pt x="2775811" y="-1444808"/>
                    <a:pt x="254927" y="520262"/>
                  </a:cubicBezTo>
                  <a:close/>
                </a:path>
              </a:pathLst>
            </a:custGeom>
            <a:solidFill>
              <a:srgbClr val="1F497D"/>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eaLnBrk="1" fontAlgn="auto" hangingPunct="1">
                <a:spcBef>
                  <a:spcPts val="0"/>
                </a:spcBef>
                <a:spcAft>
                  <a:spcPts val="0"/>
                </a:spcAft>
                <a:defRPr/>
              </a:pPr>
              <a:r>
                <a:rPr lang="en-US" sz="1000" kern="0">
                  <a:solidFill>
                    <a:sysClr val="window" lastClr="FFFFFF"/>
                  </a:solidFill>
                  <a:latin typeface="Cambria" pitchFamily="18" charset="0"/>
                  <a:ea typeface="Times New Roman"/>
                </a:rPr>
                <a:t> </a:t>
              </a:r>
              <a:endParaRPr lang="id-ID" sz="1000" kern="0">
                <a:solidFill>
                  <a:sysClr val="window" lastClr="FFFFFF"/>
                </a:solidFill>
                <a:latin typeface="Cambria" pitchFamily="18" charset="0"/>
                <a:ea typeface="Times New Roman"/>
              </a:endParaRPr>
            </a:p>
          </p:txBody>
        </p:sp>
        <p:sp>
          <p:nvSpPr>
            <p:cNvPr id="8" name="Freeform 7"/>
            <p:cNvSpPr/>
            <p:nvPr/>
          </p:nvSpPr>
          <p:spPr>
            <a:xfrm>
              <a:off x="317802" y="177072"/>
              <a:ext cx="609883" cy="518344"/>
            </a:xfrm>
            <a:custGeom>
              <a:avLst/>
              <a:gdLst>
                <a:gd name="connsiteX0" fmla="*/ 0 w 1295400"/>
                <a:gd name="connsiteY0" fmla="*/ 1549400 h 1549400"/>
                <a:gd name="connsiteX1" fmla="*/ 1295400 w 1295400"/>
                <a:gd name="connsiteY1" fmla="*/ 1244600 h 1549400"/>
                <a:gd name="connsiteX2" fmla="*/ 558800 w 1295400"/>
                <a:gd name="connsiteY2" fmla="*/ 0 h 1549400"/>
                <a:gd name="connsiteX3" fmla="*/ 0 w 1295400"/>
                <a:gd name="connsiteY3" fmla="*/ 1549400 h 1549400"/>
                <a:gd name="connsiteX0" fmla="*/ 0 w 1295400"/>
                <a:gd name="connsiteY0" fmla="*/ 1549400 h 1549400"/>
                <a:gd name="connsiteX1" fmla="*/ 1295400 w 1295400"/>
                <a:gd name="connsiteY1" fmla="*/ 1244600 h 1549400"/>
                <a:gd name="connsiteX2" fmla="*/ 558800 w 1295400"/>
                <a:gd name="connsiteY2" fmla="*/ 0 h 1549400"/>
                <a:gd name="connsiteX3" fmla="*/ 0 w 1295400"/>
                <a:gd name="connsiteY3" fmla="*/ 1549400 h 1549400"/>
                <a:gd name="connsiteX0" fmla="*/ 0 w 1282700"/>
                <a:gd name="connsiteY0" fmla="*/ 1587500 h 1587500"/>
                <a:gd name="connsiteX1" fmla="*/ 1282700 w 1282700"/>
                <a:gd name="connsiteY1" fmla="*/ 1244600 h 1587500"/>
                <a:gd name="connsiteX2" fmla="*/ 546100 w 1282700"/>
                <a:gd name="connsiteY2" fmla="*/ 0 h 1587500"/>
                <a:gd name="connsiteX3" fmla="*/ 0 w 1282700"/>
                <a:gd name="connsiteY3" fmla="*/ 1587500 h 1587500"/>
                <a:gd name="connsiteX0" fmla="*/ 0 w 1282700"/>
                <a:gd name="connsiteY0" fmla="*/ 1587500 h 1587500"/>
                <a:gd name="connsiteX1" fmla="*/ 1282700 w 1282700"/>
                <a:gd name="connsiteY1" fmla="*/ 1244600 h 1587500"/>
                <a:gd name="connsiteX2" fmla="*/ 546100 w 1282700"/>
                <a:gd name="connsiteY2" fmla="*/ 0 h 1587500"/>
                <a:gd name="connsiteX3" fmla="*/ 0 w 1282700"/>
                <a:gd name="connsiteY3" fmla="*/ 1587500 h 1587500"/>
                <a:gd name="connsiteX0" fmla="*/ 0 w 1289002"/>
                <a:gd name="connsiteY0" fmla="*/ 1587500 h 1587500"/>
                <a:gd name="connsiteX1" fmla="*/ 1282700 w 1289002"/>
                <a:gd name="connsiteY1" fmla="*/ 1244600 h 1587500"/>
                <a:gd name="connsiteX2" fmla="*/ 546100 w 1289002"/>
                <a:gd name="connsiteY2" fmla="*/ 0 h 1587500"/>
                <a:gd name="connsiteX3" fmla="*/ 0 w 1289002"/>
                <a:gd name="connsiteY3" fmla="*/ 1587500 h 1587500"/>
                <a:gd name="connsiteX0" fmla="*/ 0 w 1294513"/>
                <a:gd name="connsiteY0" fmla="*/ 1587500 h 1587500"/>
                <a:gd name="connsiteX1" fmla="*/ 1282700 w 1294513"/>
                <a:gd name="connsiteY1" fmla="*/ 1244600 h 1587500"/>
                <a:gd name="connsiteX2" fmla="*/ 546100 w 1294513"/>
                <a:gd name="connsiteY2" fmla="*/ 0 h 1587500"/>
                <a:gd name="connsiteX3" fmla="*/ 0 w 1294513"/>
                <a:gd name="connsiteY3" fmla="*/ 1587500 h 1587500"/>
                <a:gd name="connsiteX0" fmla="*/ 0 w 1294513"/>
                <a:gd name="connsiteY0" fmla="*/ 1587500 h 1587500"/>
                <a:gd name="connsiteX1" fmla="*/ 1282700 w 1294513"/>
                <a:gd name="connsiteY1" fmla="*/ 1244600 h 1587500"/>
                <a:gd name="connsiteX2" fmla="*/ 546100 w 1294513"/>
                <a:gd name="connsiteY2" fmla="*/ 0 h 1587500"/>
                <a:gd name="connsiteX3" fmla="*/ 0 w 1294513"/>
                <a:gd name="connsiteY3" fmla="*/ 1587500 h 1587500"/>
                <a:gd name="connsiteX0" fmla="*/ 0 w 1294513"/>
                <a:gd name="connsiteY0" fmla="*/ 1587500 h 1587500"/>
                <a:gd name="connsiteX1" fmla="*/ 1282700 w 1294513"/>
                <a:gd name="connsiteY1" fmla="*/ 1244600 h 1587500"/>
                <a:gd name="connsiteX2" fmla="*/ 546100 w 1294513"/>
                <a:gd name="connsiteY2" fmla="*/ 0 h 1587500"/>
                <a:gd name="connsiteX3" fmla="*/ 0 w 1294513"/>
                <a:gd name="connsiteY3" fmla="*/ 1587500 h 1587500"/>
                <a:gd name="connsiteX0" fmla="*/ 0 w 1294513"/>
                <a:gd name="connsiteY0" fmla="*/ 1587500 h 1587500"/>
                <a:gd name="connsiteX1" fmla="*/ 1282700 w 1294513"/>
                <a:gd name="connsiteY1" fmla="*/ 1244600 h 1587500"/>
                <a:gd name="connsiteX2" fmla="*/ 546100 w 1294513"/>
                <a:gd name="connsiteY2" fmla="*/ 0 h 1587500"/>
                <a:gd name="connsiteX3" fmla="*/ 0 w 1294513"/>
                <a:gd name="connsiteY3" fmla="*/ 1587500 h 1587500"/>
                <a:gd name="connsiteX0" fmla="*/ 0 w 1293029"/>
                <a:gd name="connsiteY0" fmla="*/ 1513343 h 1513343"/>
                <a:gd name="connsiteX1" fmla="*/ 1282700 w 1293029"/>
                <a:gd name="connsiteY1" fmla="*/ 1170443 h 1513343"/>
                <a:gd name="connsiteX2" fmla="*/ 495830 w 1293029"/>
                <a:gd name="connsiteY2" fmla="*/ 0 h 1513343"/>
                <a:gd name="connsiteX3" fmla="*/ 0 w 1293029"/>
                <a:gd name="connsiteY3" fmla="*/ 1513343 h 1513343"/>
                <a:gd name="connsiteX0" fmla="*/ 0 w 1183912"/>
                <a:gd name="connsiteY0" fmla="*/ 1513343 h 1513343"/>
                <a:gd name="connsiteX1" fmla="*/ 1169591 w 1183912"/>
                <a:gd name="connsiteY1" fmla="*/ 1365107 h 1513343"/>
                <a:gd name="connsiteX2" fmla="*/ 495830 w 1183912"/>
                <a:gd name="connsiteY2" fmla="*/ 0 h 1513343"/>
                <a:gd name="connsiteX3" fmla="*/ 0 w 1183912"/>
                <a:gd name="connsiteY3" fmla="*/ 1513343 h 1513343"/>
                <a:gd name="connsiteX0" fmla="*/ 0 w 1183914"/>
                <a:gd name="connsiteY0" fmla="*/ 1513343 h 1513343"/>
                <a:gd name="connsiteX1" fmla="*/ 1169591 w 1183914"/>
                <a:gd name="connsiteY1" fmla="*/ 1365107 h 1513343"/>
                <a:gd name="connsiteX2" fmla="*/ 495830 w 1183914"/>
                <a:gd name="connsiteY2" fmla="*/ 0 h 1513343"/>
                <a:gd name="connsiteX3" fmla="*/ 0 w 1183914"/>
                <a:gd name="connsiteY3" fmla="*/ 1513343 h 1513343"/>
                <a:gd name="connsiteX0" fmla="*/ 0 w 1207054"/>
                <a:gd name="connsiteY0" fmla="*/ 1513343 h 1513343"/>
                <a:gd name="connsiteX1" fmla="*/ 1169591 w 1207054"/>
                <a:gd name="connsiteY1" fmla="*/ 1365107 h 1513343"/>
                <a:gd name="connsiteX2" fmla="*/ 495830 w 1207054"/>
                <a:gd name="connsiteY2" fmla="*/ 0 h 1513343"/>
                <a:gd name="connsiteX3" fmla="*/ 0 w 1207054"/>
                <a:gd name="connsiteY3" fmla="*/ 1513343 h 1513343"/>
              </a:gdLst>
              <a:ahLst/>
              <a:cxnLst>
                <a:cxn ang="0">
                  <a:pos x="connsiteX0" y="connsiteY0"/>
                </a:cxn>
                <a:cxn ang="0">
                  <a:pos x="connsiteX1" y="connsiteY1"/>
                </a:cxn>
                <a:cxn ang="0">
                  <a:pos x="connsiteX2" y="connsiteY2"/>
                </a:cxn>
                <a:cxn ang="0">
                  <a:pos x="connsiteX3" y="connsiteY3"/>
                </a:cxn>
              </a:cxnLst>
              <a:rect l="l" t="t" r="r" b="b"/>
              <a:pathLst>
                <a:path w="1207054" h="1513343">
                  <a:moveTo>
                    <a:pt x="0" y="1513343"/>
                  </a:moveTo>
                  <a:cubicBezTo>
                    <a:pt x="635000" y="1233943"/>
                    <a:pt x="813329" y="1270002"/>
                    <a:pt x="1169591" y="1365107"/>
                  </a:cubicBezTo>
                  <a:cubicBezTo>
                    <a:pt x="1310681" y="700693"/>
                    <a:pt x="1046163" y="59267"/>
                    <a:pt x="495830" y="0"/>
                  </a:cubicBezTo>
                  <a:cubicBezTo>
                    <a:pt x="567797" y="732367"/>
                    <a:pt x="347133" y="996876"/>
                    <a:pt x="0" y="1513343"/>
                  </a:cubicBezTo>
                  <a:close/>
                </a:path>
              </a:pathLst>
            </a:custGeom>
            <a:solidFill>
              <a:srgbClr val="339933"/>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eaLnBrk="1" fontAlgn="auto" hangingPunct="1">
                <a:spcBef>
                  <a:spcPts val="0"/>
                </a:spcBef>
                <a:spcAft>
                  <a:spcPts val="0"/>
                </a:spcAft>
                <a:defRPr/>
              </a:pPr>
              <a:r>
                <a:rPr lang="en-US" sz="1000" kern="0">
                  <a:solidFill>
                    <a:sysClr val="window" lastClr="FFFFFF"/>
                  </a:solidFill>
                  <a:latin typeface="Cambria" pitchFamily="18" charset="0"/>
                  <a:ea typeface="Times New Roman"/>
                </a:rPr>
                <a:t> </a:t>
              </a:r>
              <a:endParaRPr lang="id-ID" sz="1000" kern="0">
                <a:solidFill>
                  <a:sysClr val="window" lastClr="FFFFFF"/>
                </a:solidFill>
                <a:latin typeface="Cambria" pitchFamily="18" charset="0"/>
                <a:ea typeface="Times New Roman"/>
              </a:endParaRPr>
            </a:p>
          </p:txBody>
        </p:sp>
        <p:sp>
          <p:nvSpPr>
            <p:cNvPr id="9" name="Freeform 8"/>
            <p:cNvSpPr/>
            <p:nvPr/>
          </p:nvSpPr>
          <p:spPr>
            <a:xfrm>
              <a:off x="0" y="0"/>
              <a:ext cx="548810" cy="304745"/>
            </a:xfrm>
            <a:custGeom>
              <a:avLst/>
              <a:gdLst>
                <a:gd name="connsiteX0" fmla="*/ 0 w 1155700"/>
                <a:gd name="connsiteY0" fmla="*/ 838200 h 838200"/>
                <a:gd name="connsiteX1" fmla="*/ 292100 w 1155700"/>
                <a:gd name="connsiteY1" fmla="*/ 0 h 838200"/>
                <a:gd name="connsiteX2" fmla="*/ 1155700 w 1155700"/>
                <a:gd name="connsiteY2" fmla="*/ 393700 h 838200"/>
                <a:gd name="connsiteX3" fmla="*/ 0 w 1155700"/>
                <a:gd name="connsiteY3" fmla="*/ 838200 h 838200"/>
                <a:gd name="connsiteX0" fmla="*/ 0 w 1117600"/>
                <a:gd name="connsiteY0" fmla="*/ 838200 h 838200"/>
                <a:gd name="connsiteX1" fmla="*/ 254000 w 1117600"/>
                <a:gd name="connsiteY1" fmla="*/ 0 h 838200"/>
                <a:gd name="connsiteX2" fmla="*/ 1117600 w 1117600"/>
                <a:gd name="connsiteY2" fmla="*/ 393700 h 838200"/>
                <a:gd name="connsiteX3" fmla="*/ 0 w 1117600"/>
                <a:gd name="connsiteY3" fmla="*/ 838200 h 838200"/>
                <a:gd name="connsiteX0" fmla="*/ 0 w 1117600"/>
                <a:gd name="connsiteY0" fmla="*/ 838200 h 838200"/>
                <a:gd name="connsiteX1" fmla="*/ 254000 w 1117600"/>
                <a:gd name="connsiteY1" fmla="*/ 0 h 838200"/>
                <a:gd name="connsiteX2" fmla="*/ 1117600 w 1117600"/>
                <a:gd name="connsiteY2" fmla="*/ 393700 h 838200"/>
                <a:gd name="connsiteX3" fmla="*/ 0 w 1117600"/>
                <a:gd name="connsiteY3" fmla="*/ 838200 h 838200"/>
                <a:gd name="connsiteX0" fmla="*/ 0 w 1117600"/>
                <a:gd name="connsiteY0" fmla="*/ 838200 h 838200"/>
                <a:gd name="connsiteX1" fmla="*/ 254000 w 1117600"/>
                <a:gd name="connsiteY1" fmla="*/ 0 h 838200"/>
                <a:gd name="connsiteX2" fmla="*/ 1117600 w 1117600"/>
                <a:gd name="connsiteY2" fmla="*/ 393700 h 838200"/>
                <a:gd name="connsiteX3" fmla="*/ 0 w 1117600"/>
                <a:gd name="connsiteY3" fmla="*/ 838200 h 838200"/>
                <a:gd name="connsiteX0" fmla="*/ 0 w 1117600"/>
                <a:gd name="connsiteY0" fmla="*/ 838200 h 838200"/>
                <a:gd name="connsiteX1" fmla="*/ 254000 w 1117600"/>
                <a:gd name="connsiteY1" fmla="*/ 0 h 838200"/>
                <a:gd name="connsiteX2" fmla="*/ 1117600 w 1117600"/>
                <a:gd name="connsiteY2" fmla="*/ 393700 h 838200"/>
                <a:gd name="connsiteX3" fmla="*/ 0 w 1117600"/>
                <a:gd name="connsiteY3" fmla="*/ 838200 h 838200"/>
                <a:gd name="connsiteX0" fmla="*/ 0 w 1117600"/>
                <a:gd name="connsiteY0" fmla="*/ 868143 h 868143"/>
                <a:gd name="connsiteX1" fmla="*/ 254000 w 1117600"/>
                <a:gd name="connsiteY1" fmla="*/ 29943 h 868143"/>
                <a:gd name="connsiteX2" fmla="*/ 1117600 w 1117600"/>
                <a:gd name="connsiteY2" fmla="*/ 423643 h 868143"/>
                <a:gd name="connsiteX3" fmla="*/ 0 w 1117600"/>
                <a:gd name="connsiteY3" fmla="*/ 868143 h 868143"/>
                <a:gd name="connsiteX0" fmla="*/ 0 w 1117600"/>
                <a:gd name="connsiteY0" fmla="*/ 857951 h 857951"/>
                <a:gd name="connsiteX1" fmla="*/ 254000 w 1117600"/>
                <a:gd name="connsiteY1" fmla="*/ 19751 h 857951"/>
                <a:gd name="connsiteX2" fmla="*/ 1117600 w 1117600"/>
                <a:gd name="connsiteY2" fmla="*/ 469069 h 857951"/>
                <a:gd name="connsiteX3" fmla="*/ 0 w 1117600"/>
                <a:gd name="connsiteY3" fmla="*/ 857951 h 857951"/>
                <a:gd name="connsiteX0" fmla="*/ 0 w 1117600"/>
                <a:gd name="connsiteY0" fmla="*/ 861919 h 861919"/>
                <a:gd name="connsiteX1" fmla="*/ 254000 w 1117600"/>
                <a:gd name="connsiteY1" fmla="*/ 23719 h 861919"/>
                <a:gd name="connsiteX2" fmla="*/ 1117600 w 1117600"/>
                <a:gd name="connsiteY2" fmla="*/ 473037 h 861919"/>
                <a:gd name="connsiteX3" fmla="*/ 0 w 1117600"/>
                <a:gd name="connsiteY3" fmla="*/ 861919 h 861919"/>
                <a:gd name="connsiteX0" fmla="*/ 0 w 1117600"/>
                <a:gd name="connsiteY0" fmla="*/ 861919 h 861919"/>
                <a:gd name="connsiteX1" fmla="*/ 254000 w 1117600"/>
                <a:gd name="connsiteY1" fmla="*/ 23719 h 861919"/>
                <a:gd name="connsiteX2" fmla="*/ 1117600 w 1117600"/>
                <a:gd name="connsiteY2" fmla="*/ 473037 h 861919"/>
                <a:gd name="connsiteX3" fmla="*/ 0 w 1117600"/>
                <a:gd name="connsiteY3" fmla="*/ 861919 h 861919"/>
                <a:gd name="connsiteX0" fmla="*/ 0 w 1086181"/>
                <a:gd name="connsiteY0" fmla="*/ 889728 h 889728"/>
                <a:gd name="connsiteX1" fmla="*/ 222581 w 1086181"/>
                <a:gd name="connsiteY1" fmla="*/ 23719 h 889728"/>
                <a:gd name="connsiteX2" fmla="*/ 1086181 w 1086181"/>
                <a:gd name="connsiteY2" fmla="*/ 473037 h 889728"/>
                <a:gd name="connsiteX3" fmla="*/ 0 w 1086181"/>
                <a:gd name="connsiteY3" fmla="*/ 889728 h 889728"/>
                <a:gd name="connsiteX0" fmla="*/ 0 w 1086181"/>
                <a:gd name="connsiteY0" fmla="*/ 889728 h 889728"/>
                <a:gd name="connsiteX1" fmla="*/ 222581 w 1086181"/>
                <a:gd name="connsiteY1" fmla="*/ 23719 h 889728"/>
                <a:gd name="connsiteX2" fmla="*/ 1086181 w 1086181"/>
                <a:gd name="connsiteY2" fmla="*/ 473037 h 889728"/>
                <a:gd name="connsiteX3" fmla="*/ 0 w 1086181"/>
                <a:gd name="connsiteY3" fmla="*/ 889728 h 889728"/>
              </a:gdLst>
              <a:ahLst/>
              <a:cxnLst>
                <a:cxn ang="0">
                  <a:pos x="connsiteX0" y="connsiteY0"/>
                </a:cxn>
                <a:cxn ang="0">
                  <a:pos x="connsiteX1" y="connsiteY1"/>
                </a:cxn>
                <a:cxn ang="0">
                  <a:pos x="connsiteX2" y="connsiteY2"/>
                </a:cxn>
                <a:cxn ang="0">
                  <a:pos x="connsiteX3" y="connsiteY3"/>
                </a:cxn>
              </a:cxnLst>
              <a:rect l="l" t="t" r="r" b="b"/>
              <a:pathLst>
                <a:path w="1086181" h="889728">
                  <a:moveTo>
                    <a:pt x="0" y="889728"/>
                  </a:moveTo>
                  <a:lnTo>
                    <a:pt x="222581" y="23719"/>
                  </a:lnTo>
                  <a:cubicBezTo>
                    <a:pt x="459648" y="-22848"/>
                    <a:pt x="988682" y="-54304"/>
                    <a:pt x="1086181" y="473037"/>
                  </a:cubicBezTo>
                  <a:cubicBezTo>
                    <a:pt x="688248" y="463986"/>
                    <a:pt x="309827" y="558942"/>
                    <a:pt x="0" y="889728"/>
                  </a:cubicBezTo>
                  <a:close/>
                </a:path>
              </a:pathLst>
            </a:custGeom>
            <a:solidFill>
              <a:srgbClr val="F79646"/>
            </a:solidFill>
            <a:ln>
              <a:noFill/>
            </a:ln>
            <a:effectLst>
              <a:outerShdw blurRad="40000" dist="23000" dir="5400000" rotWithShape="0">
                <a:srgbClr val="FF9900">
                  <a:alpha val="89000"/>
                </a:srgbClr>
              </a:outerShdw>
            </a:effectLst>
            <a:scene3d>
              <a:camera prst="orthographicFront">
                <a:rot lat="0" lon="0" rev="0"/>
              </a:camera>
              <a:lightRig rig="threePt" dir="t">
                <a:rot lat="0" lon="0" rev="1200000"/>
              </a:lightRig>
            </a:scene3d>
            <a:sp3d>
              <a:bevelT w="63500" h="25400"/>
            </a:sp3d>
          </p:spPr>
          <p:txBody>
            <a:bodyPr anchor="ctr"/>
            <a:lstStyle/>
            <a:p>
              <a:pPr eaLnBrk="1" fontAlgn="auto" hangingPunct="1">
                <a:spcBef>
                  <a:spcPts val="0"/>
                </a:spcBef>
                <a:spcAft>
                  <a:spcPts val="0"/>
                </a:spcAft>
                <a:defRPr/>
              </a:pPr>
              <a:r>
                <a:rPr lang="en-US" sz="1000" kern="0">
                  <a:solidFill>
                    <a:sysClr val="window" lastClr="FFFFFF"/>
                  </a:solidFill>
                  <a:latin typeface="Cambria" pitchFamily="18" charset="0"/>
                  <a:ea typeface="Times New Roman"/>
                </a:rPr>
                <a:t> </a:t>
              </a:r>
              <a:endParaRPr lang="id-ID" sz="1000" kern="0">
                <a:solidFill>
                  <a:sysClr val="window" lastClr="FFFFFF"/>
                </a:solidFill>
                <a:latin typeface="Cambria" pitchFamily="18" charset="0"/>
                <a:ea typeface="Times New Roman"/>
              </a:endParaRPr>
            </a:p>
          </p:txBody>
        </p:sp>
      </p:grpSp>
      <p:pic>
        <p:nvPicPr>
          <p:cNvPr id="10" name="Picture 16"/>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623425" y="139700"/>
            <a:ext cx="24257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727200" y="266696"/>
            <a:ext cx="8305237" cy="698504"/>
          </a:xfrm>
        </p:spPr>
        <p:txBody>
          <a:bodyPr>
            <a:noAutofit/>
          </a:bodyPr>
          <a:lstStyle>
            <a:lvl1pPr>
              <a:defRPr sz="4000" b="1">
                <a:latin typeface="Cambria" pitchFamily="18" charset="0"/>
              </a:defRPr>
            </a:lvl1pPr>
          </a:lstStyle>
          <a:p>
            <a:r>
              <a:rPr lang="en-US" dirty="0"/>
              <a:t>Click to edit Master title style</a:t>
            </a:r>
          </a:p>
        </p:txBody>
      </p:sp>
      <p:sp>
        <p:nvSpPr>
          <p:cNvPr id="3" name="Content Placeholder 2"/>
          <p:cNvSpPr>
            <a:spLocks noGrp="1"/>
          </p:cNvSpPr>
          <p:nvPr>
            <p:ph idx="1"/>
          </p:nvPr>
        </p:nvSpPr>
        <p:spPr>
          <a:xfrm>
            <a:off x="476211" y="1447800"/>
            <a:ext cx="11334829" cy="4800600"/>
          </a:xfrm>
        </p:spPr>
        <p:txBody>
          <a:bodyPr/>
          <a:lstStyle>
            <a:lvl1pPr>
              <a:defRPr>
                <a:latin typeface="Cambria" pitchFamily="18" charset="0"/>
              </a:defRPr>
            </a:lvl1pPr>
          </a:lstStyle>
          <a:p>
            <a:pPr lvl="0"/>
            <a:r>
              <a:rPr lang="en-US"/>
              <a:t>Click to edit Master text styles</a:t>
            </a:r>
          </a:p>
        </p:txBody>
      </p:sp>
      <p:sp>
        <p:nvSpPr>
          <p:cNvPr id="11" name="Date Placeholder 3"/>
          <p:cNvSpPr>
            <a:spLocks noGrp="1"/>
          </p:cNvSpPr>
          <p:nvPr>
            <p:ph type="dt" sz="half" idx="10"/>
          </p:nvPr>
        </p:nvSpPr>
        <p:spPr/>
        <p:txBody>
          <a:bodyPr/>
          <a:lstStyle>
            <a:lvl1pPr eaLnBrk="1" fontAlgn="auto" hangingPunct="1">
              <a:spcBef>
                <a:spcPts val="0"/>
              </a:spcBef>
              <a:spcAft>
                <a:spcPts val="0"/>
              </a:spcAft>
              <a:defRPr smtClean="0">
                <a:latin typeface="Cambria" pitchFamily="18" charset="0"/>
              </a:defRPr>
            </a:lvl1pPr>
          </a:lstStyle>
          <a:p>
            <a:pPr>
              <a:defRPr/>
            </a:pPr>
            <a:fld id="{4FDF59A7-D78A-4A9E-8233-58B0E79035F5}" type="datetimeFigureOut">
              <a:rPr lang="id-ID"/>
              <a:pPr>
                <a:defRPr/>
              </a:pPr>
              <a:t>22/05/2017</a:t>
            </a:fld>
            <a:endParaRPr lang="id-ID"/>
          </a:p>
        </p:txBody>
      </p:sp>
      <p:sp>
        <p:nvSpPr>
          <p:cNvPr id="12" name="Footer Placeholder 4"/>
          <p:cNvSpPr>
            <a:spLocks noGrp="1"/>
          </p:cNvSpPr>
          <p:nvPr>
            <p:ph type="ftr" sz="quarter" idx="11"/>
          </p:nvPr>
        </p:nvSpPr>
        <p:spPr/>
        <p:txBody>
          <a:bodyPr/>
          <a:lstStyle>
            <a:lvl1pPr eaLnBrk="1" fontAlgn="auto" hangingPunct="1">
              <a:spcBef>
                <a:spcPts val="0"/>
              </a:spcBef>
              <a:spcAft>
                <a:spcPts val="0"/>
              </a:spcAft>
              <a:defRPr>
                <a:latin typeface="Cambria" pitchFamily="18" charset="0"/>
              </a:defRPr>
            </a:lvl1pPr>
          </a:lstStyle>
          <a:p>
            <a:pPr>
              <a:defRPr/>
            </a:pPr>
            <a:endParaRPr lang="id-ID"/>
          </a:p>
        </p:txBody>
      </p:sp>
    </p:spTree>
    <p:extLst>
      <p:ext uri="{BB962C8B-B14F-4D97-AF65-F5344CB8AC3E}">
        <p14:creationId xmlns:p14="http://schemas.microsoft.com/office/powerpoint/2010/main" val="3885234549"/>
      </p:ext>
    </p:extLst>
  </p:cSld>
  <p:clrMapOvr>
    <a:masterClrMapping/>
  </p:clrMapOvr>
  <p:transition spd="slow">
    <p:push dir="r"/>
  </p:transition>
</p:sldLayout>
</file>

<file path=ppt/slideLayouts/slideLayout2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6" descr="E:\KERJAAN\DESAIN\bahan gambar\FRESH\Untitled-1.jpg"/>
          <p:cNvPicPr>
            <a:picLocks noChangeAspect="1" noChangeArrowheads="1"/>
          </p:cNvPicPr>
          <p:nvPr/>
        </p:nvPicPr>
        <p:blipFill>
          <a:blip r:embed="rId2">
            <a:extLst>
              <a:ext uri="{28A0092B-C50C-407E-A947-70E740481C1C}">
                <a14:useLocalDpi xmlns:a14="http://schemas.microsoft.com/office/drawing/2010/main" val="0"/>
              </a:ext>
            </a:extLst>
          </a:blip>
          <a:srcRect t="74458"/>
          <a:stretch>
            <a:fillRect/>
          </a:stretch>
        </p:blipFill>
        <p:spPr bwMode="auto">
          <a:xfrm>
            <a:off x="0" y="5106988"/>
            <a:ext cx="12192000" cy="175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0" y="0"/>
            <a:ext cx="7112000" cy="311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txBox="1">
            <a:spLocks/>
          </p:cNvSpPr>
          <p:nvPr/>
        </p:nvSpPr>
        <p:spPr bwMode="auto">
          <a:xfrm>
            <a:off x="9301163" y="6564313"/>
            <a:ext cx="2844800" cy="365125"/>
          </a:xfrm>
          <a:prstGeom prst="rect">
            <a:avLst/>
          </a:prstGeom>
          <a:noFill/>
          <a:ln>
            <a:noFill/>
          </a:ln>
          <a:ex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fld id="{B3346E29-89CD-467D-9771-2611DFD24F93}" type="slidenum">
              <a:rPr lang="en-US" altLang="en-US" sz="1200" b="1">
                <a:solidFill>
                  <a:srgbClr val="FFFFFF"/>
                </a:solidFill>
                <a:latin typeface="Cambria" pitchFamily="18" charset="0"/>
                <a:cs typeface="Arial" pitchFamily="34" charset="0"/>
              </a:rPr>
              <a:pPr algn="r" eaLnBrk="1" hangingPunct="1"/>
              <a:t>‹#›</a:t>
            </a:fld>
            <a:endParaRPr lang="en-US" altLang="en-US" sz="1200" b="1">
              <a:solidFill>
                <a:srgbClr val="FFFFFF"/>
              </a:solidFill>
              <a:latin typeface="Cambria" pitchFamily="18" charset="0"/>
              <a:cs typeface="Arial" pitchFamily="34" charset="0"/>
            </a:endParaRPr>
          </a:p>
        </p:txBody>
      </p:sp>
      <p:pic>
        <p:nvPicPr>
          <p:cNvPr id="7" name="Picture 3" descr="E:\Yanuar\Dropbox\Kerjaan\ppt_template_bappenas_newLogo\logo_Bappenas2-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8" y="31750"/>
            <a:ext cx="12446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7"/>
          <p:cNvGrpSpPr/>
          <p:nvPr/>
        </p:nvGrpSpPr>
        <p:grpSpPr>
          <a:xfrm>
            <a:off x="452308" y="140448"/>
            <a:ext cx="388448" cy="480241"/>
            <a:chOff x="0" y="0"/>
            <a:chExt cx="1048153" cy="1704848"/>
          </a:xfrm>
          <a:solidFill>
            <a:srgbClr val="000000"/>
          </a:solidFill>
        </p:grpSpPr>
        <p:sp>
          <p:nvSpPr>
            <p:cNvPr id="9" name="Freeform 8"/>
            <p:cNvSpPr/>
            <p:nvPr/>
          </p:nvSpPr>
          <p:spPr>
            <a:xfrm>
              <a:off x="21757" y="755287"/>
              <a:ext cx="1026396" cy="949561"/>
            </a:xfrm>
            <a:custGeom>
              <a:avLst/>
              <a:gdLst>
                <a:gd name="connsiteX0" fmla="*/ 342900 w 2184400"/>
                <a:gd name="connsiteY0" fmla="*/ 152400 h 2552700"/>
                <a:gd name="connsiteX1" fmla="*/ 0 w 2184400"/>
                <a:gd name="connsiteY1" fmla="*/ 2552700 h 2552700"/>
                <a:gd name="connsiteX2" fmla="*/ 2184400 w 2184400"/>
                <a:gd name="connsiteY2" fmla="*/ 0 h 2552700"/>
                <a:gd name="connsiteX3" fmla="*/ 342900 w 2184400"/>
                <a:gd name="connsiteY3" fmla="*/ 152400 h 2552700"/>
                <a:gd name="connsiteX0" fmla="*/ 342900 w 2184400"/>
                <a:gd name="connsiteY0" fmla="*/ 515678 h 2915978"/>
                <a:gd name="connsiteX1" fmla="*/ 0 w 2184400"/>
                <a:gd name="connsiteY1" fmla="*/ 2915978 h 2915978"/>
                <a:gd name="connsiteX2" fmla="*/ 2184400 w 2184400"/>
                <a:gd name="connsiteY2" fmla="*/ 363278 h 2915978"/>
                <a:gd name="connsiteX3" fmla="*/ 342900 w 2184400"/>
                <a:gd name="connsiteY3" fmla="*/ 515678 h 2915978"/>
                <a:gd name="connsiteX0" fmla="*/ 342900 w 2184400"/>
                <a:gd name="connsiteY0" fmla="*/ 550347 h 2950647"/>
                <a:gd name="connsiteX1" fmla="*/ 0 w 2184400"/>
                <a:gd name="connsiteY1" fmla="*/ 2950647 h 2950647"/>
                <a:gd name="connsiteX2" fmla="*/ 2184400 w 2184400"/>
                <a:gd name="connsiteY2" fmla="*/ 397947 h 2950647"/>
                <a:gd name="connsiteX3" fmla="*/ 342900 w 2184400"/>
                <a:gd name="connsiteY3" fmla="*/ 550347 h 2950647"/>
                <a:gd name="connsiteX0" fmla="*/ 342900 w 2184400"/>
                <a:gd name="connsiteY0" fmla="*/ 550347 h 2950647"/>
                <a:gd name="connsiteX1" fmla="*/ 0 w 2184400"/>
                <a:gd name="connsiteY1" fmla="*/ 2950647 h 2950647"/>
                <a:gd name="connsiteX2" fmla="*/ 2184400 w 2184400"/>
                <a:gd name="connsiteY2" fmla="*/ 397947 h 2950647"/>
                <a:gd name="connsiteX3" fmla="*/ 342900 w 2184400"/>
                <a:gd name="connsiteY3" fmla="*/ 550347 h 2950647"/>
                <a:gd name="connsiteX0" fmla="*/ 342900 w 2184400"/>
                <a:gd name="connsiteY0" fmla="*/ 550347 h 2950647"/>
                <a:gd name="connsiteX1" fmla="*/ 0 w 2184400"/>
                <a:gd name="connsiteY1" fmla="*/ 2950647 h 2950647"/>
                <a:gd name="connsiteX2" fmla="*/ 2184400 w 2184400"/>
                <a:gd name="connsiteY2" fmla="*/ 397947 h 2950647"/>
                <a:gd name="connsiteX3" fmla="*/ 342900 w 2184400"/>
                <a:gd name="connsiteY3" fmla="*/ 550347 h 2950647"/>
                <a:gd name="connsiteX0" fmla="*/ 342900 w 2184400"/>
                <a:gd name="connsiteY0" fmla="*/ 550347 h 2950647"/>
                <a:gd name="connsiteX1" fmla="*/ 0 w 2184400"/>
                <a:gd name="connsiteY1" fmla="*/ 2950647 h 2950647"/>
                <a:gd name="connsiteX2" fmla="*/ 2184400 w 2184400"/>
                <a:gd name="connsiteY2" fmla="*/ 397947 h 2950647"/>
                <a:gd name="connsiteX3" fmla="*/ 342900 w 2184400"/>
                <a:gd name="connsiteY3" fmla="*/ 550347 h 2950647"/>
                <a:gd name="connsiteX0" fmla="*/ 342900 w 1129005"/>
                <a:gd name="connsiteY0" fmla="*/ 0 h 2400300"/>
                <a:gd name="connsiteX1" fmla="*/ 0 w 1129005"/>
                <a:gd name="connsiteY1" fmla="*/ 2400300 h 2400300"/>
                <a:gd name="connsiteX2" fmla="*/ 342900 w 1129005"/>
                <a:gd name="connsiteY2" fmla="*/ 0 h 2400300"/>
                <a:gd name="connsiteX0" fmla="*/ 342900 w 1658107"/>
                <a:gd name="connsiteY0" fmla="*/ 0 h 2400300"/>
                <a:gd name="connsiteX1" fmla="*/ 0 w 1658107"/>
                <a:gd name="connsiteY1" fmla="*/ 2400300 h 2400300"/>
                <a:gd name="connsiteX2" fmla="*/ 342900 w 1658107"/>
                <a:gd name="connsiteY2" fmla="*/ 0 h 2400300"/>
                <a:gd name="connsiteX0" fmla="*/ 342900 w 2422969"/>
                <a:gd name="connsiteY0" fmla="*/ 505144 h 2905444"/>
                <a:gd name="connsiteX1" fmla="*/ 0 w 2422969"/>
                <a:gd name="connsiteY1" fmla="*/ 2905444 h 2905444"/>
                <a:gd name="connsiteX2" fmla="*/ 342900 w 2422969"/>
                <a:gd name="connsiteY2" fmla="*/ 505144 h 2905444"/>
                <a:gd name="connsiteX0" fmla="*/ 342900 w 2252687"/>
                <a:gd name="connsiteY0" fmla="*/ 480036 h 2880336"/>
                <a:gd name="connsiteX1" fmla="*/ 0 w 2252687"/>
                <a:gd name="connsiteY1" fmla="*/ 2880336 h 2880336"/>
                <a:gd name="connsiteX2" fmla="*/ 342900 w 2252687"/>
                <a:gd name="connsiteY2" fmla="*/ 480036 h 2880336"/>
                <a:gd name="connsiteX0" fmla="*/ 342900 w 2290829"/>
                <a:gd name="connsiteY0" fmla="*/ 552611 h 2952911"/>
                <a:gd name="connsiteX1" fmla="*/ 0 w 2290829"/>
                <a:gd name="connsiteY1" fmla="*/ 2952911 h 2952911"/>
                <a:gd name="connsiteX2" fmla="*/ 342900 w 2290829"/>
                <a:gd name="connsiteY2" fmla="*/ 552611 h 2952911"/>
                <a:gd name="connsiteX0" fmla="*/ 342900 w 2234407"/>
                <a:gd name="connsiteY0" fmla="*/ 544128 h 2944428"/>
                <a:gd name="connsiteX1" fmla="*/ 0 w 2234407"/>
                <a:gd name="connsiteY1" fmla="*/ 2944428 h 2944428"/>
                <a:gd name="connsiteX2" fmla="*/ 342900 w 2234407"/>
                <a:gd name="connsiteY2" fmla="*/ 544128 h 2944428"/>
                <a:gd name="connsiteX0" fmla="*/ 141818 w 2133662"/>
                <a:gd name="connsiteY0" fmla="*/ 551786 h 2877929"/>
                <a:gd name="connsiteX1" fmla="*/ 0 w 2133662"/>
                <a:gd name="connsiteY1" fmla="*/ 2877929 h 2877929"/>
                <a:gd name="connsiteX2" fmla="*/ 141818 w 2133662"/>
                <a:gd name="connsiteY2" fmla="*/ 551786 h 2877929"/>
                <a:gd name="connsiteX0" fmla="*/ 179521 w 2152131"/>
                <a:gd name="connsiteY0" fmla="*/ 558665 h 2819920"/>
                <a:gd name="connsiteX1" fmla="*/ 0 w 2152131"/>
                <a:gd name="connsiteY1" fmla="*/ 2819920 h 2819920"/>
                <a:gd name="connsiteX2" fmla="*/ 179521 w 2152131"/>
                <a:gd name="connsiteY2" fmla="*/ 558665 h 2819920"/>
                <a:gd name="connsiteX0" fmla="*/ 179521 w 2152133"/>
                <a:gd name="connsiteY0" fmla="*/ 558665 h 2819920"/>
                <a:gd name="connsiteX1" fmla="*/ 0 w 2152133"/>
                <a:gd name="connsiteY1" fmla="*/ 2819920 h 2819920"/>
                <a:gd name="connsiteX2" fmla="*/ 179521 w 2152133"/>
                <a:gd name="connsiteY2" fmla="*/ 558665 h 2819920"/>
                <a:gd name="connsiteX0" fmla="*/ 179521 w 1905885"/>
                <a:gd name="connsiteY0" fmla="*/ 496744 h 2768208"/>
                <a:gd name="connsiteX1" fmla="*/ 0 w 1905885"/>
                <a:gd name="connsiteY1" fmla="*/ 2757999 h 2768208"/>
                <a:gd name="connsiteX2" fmla="*/ 179521 w 1905885"/>
                <a:gd name="connsiteY2" fmla="*/ 496744 h 2768208"/>
                <a:gd name="connsiteX0" fmla="*/ 254927 w 1947287"/>
                <a:gd name="connsiteY0" fmla="*/ 497542 h 2759762"/>
                <a:gd name="connsiteX1" fmla="*/ 0 w 1947287"/>
                <a:gd name="connsiteY1" fmla="*/ 2749529 h 2759762"/>
                <a:gd name="connsiteX2" fmla="*/ 254927 w 1947287"/>
                <a:gd name="connsiteY2" fmla="*/ 497542 h 2759762"/>
                <a:gd name="connsiteX0" fmla="*/ 254927 w 1997799"/>
                <a:gd name="connsiteY0" fmla="*/ 531482 h 2793501"/>
                <a:gd name="connsiteX1" fmla="*/ 0 w 1997799"/>
                <a:gd name="connsiteY1" fmla="*/ 2783469 h 2793501"/>
                <a:gd name="connsiteX2" fmla="*/ 254927 w 1997799"/>
                <a:gd name="connsiteY2" fmla="*/ 531482 h 2793501"/>
                <a:gd name="connsiteX0" fmla="*/ 254927 w 2034526"/>
                <a:gd name="connsiteY0" fmla="*/ 542509 h 2796937"/>
                <a:gd name="connsiteX1" fmla="*/ 0 w 2034526"/>
                <a:gd name="connsiteY1" fmla="*/ 2794496 h 2796937"/>
                <a:gd name="connsiteX2" fmla="*/ 254927 w 2034526"/>
                <a:gd name="connsiteY2" fmla="*/ 542509 h 2796937"/>
                <a:gd name="connsiteX0" fmla="*/ 254927 w 2034528"/>
                <a:gd name="connsiteY0" fmla="*/ 542509 h 2796937"/>
                <a:gd name="connsiteX1" fmla="*/ 0 w 2034528"/>
                <a:gd name="connsiteY1" fmla="*/ 2794496 h 2796937"/>
                <a:gd name="connsiteX2" fmla="*/ 254927 w 2034528"/>
                <a:gd name="connsiteY2" fmla="*/ 542509 h 2796937"/>
                <a:gd name="connsiteX0" fmla="*/ 254927 w 2034526"/>
                <a:gd name="connsiteY0" fmla="*/ 542509 h 2796937"/>
                <a:gd name="connsiteX1" fmla="*/ 0 w 2034526"/>
                <a:gd name="connsiteY1" fmla="*/ 2794496 h 2796937"/>
                <a:gd name="connsiteX2" fmla="*/ 254927 w 2034526"/>
                <a:gd name="connsiteY2" fmla="*/ 542509 h 2796937"/>
                <a:gd name="connsiteX0" fmla="*/ 254927 w 1986983"/>
                <a:gd name="connsiteY0" fmla="*/ 511588 h 2766062"/>
                <a:gd name="connsiteX1" fmla="*/ 0 w 1986983"/>
                <a:gd name="connsiteY1" fmla="*/ 2763575 h 2766062"/>
                <a:gd name="connsiteX2" fmla="*/ 254927 w 1986983"/>
                <a:gd name="connsiteY2" fmla="*/ 511588 h 2766062"/>
                <a:gd name="connsiteX0" fmla="*/ 254927 w 2031399"/>
                <a:gd name="connsiteY0" fmla="*/ 520262 h 2772313"/>
                <a:gd name="connsiteX1" fmla="*/ 0 w 2031399"/>
                <a:gd name="connsiteY1" fmla="*/ 2772249 h 2772313"/>
                <a:gd name="connsiteX2" fmla="*/ 254927 w 2031399"/>
                <a:gd name="connsiteY2" fmla="*/ 520262 h 2772313"/>
              </a:gdLst>
              <a:ahLst/>
              <a:cxnLst>
                <a:cxn ang="0">
                  <a:pos x="connsiteX0" y="connsiteY0"/>
                </a:cxn>
                <a:cxn ang="0">
                  <a:pos x="connsiteX1" y="connsiteY1"/>
                </a:cxn>
                <a:cxn ang="0">
                  <a:pos x="connsiteX2" y="connsiteY2"/>
                </a:cxn>
              </a:cxnLst>
              <a:rect l="l" t="t" r="r" b="b"/>
              <a:pathLst>
                <a:path w="2031399" h="2772313">
                  <a:moveTo>
                    <a:pt x="254927" y="520262"/>
                  </a:moveTo>
                  <a:cubicBezTo>
                    <a:pt x="1298710" y="325232"/>
                    <a:pt x="1345008" y="1748368"/>
                    <a:pt x="0" y="2772249"/>
                  </a:cubicBezTo>
                  <a:cubicBezTo>
                    <a:pt x="2544634" y="2791232"/>
                    <a:pt x="2775811" y="-1444808"/>
                    <a:pt x="254927" y="520262"/>
                  </a:cubicBezTo>
                  <a:close/>
                </a:path>
              </a:pathLst>
            </a:custGeom>
            <a:solidFill>
              <a:srgbClr val="1F497D"/>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eaLnBrk="1" fontAlgn="auto" hangingPunct="1">
                <a:spcBef>
                  <a:spcPts val="0"/>
                </a:spcBef>
                <a:spcAft>
                  <a:spcPts val="0"/>
                </a:spcAft>
                <a:defRPr/>
              </a:pPr>
              <a:r>
                <a:rPr lang="en-US" sz="1000" kern="0">
                  <a:solidFill>
                    <a:sysClr val="window" lastClr="FFFFFF"/>
                  </a:solidFill>
                  <a:latin typeface="Cambria" pitchFamily="18" charset="0"/>
                  <a:ea typeface="Times New Roman"/>
                </a:rPr>
                <a:t> </a:t>
              </a:r>
              <a:endParaRPr lang="id-ID" sz="1000" kern="0">
                <a:solidFill>
                  <a:sysClr val="window" lastClr="FFFFFF"/>
                </a:solidFill>
                <a:latin typeface="Cambria" pitchFamily="18" charset="0"/>
                <a:ea typeface="Times New Roman"/>
              </a:endParaRPr>
            </a:p>
          </p:txBody>
        </p:sp>
        <p:sp>
          <p:nvSpPr>
            <p:cNvPr id="10" name="Freeform 9"/>
            <p:cNvSpPr/>
            <p:nvPr/>
          </p:nvSpPr>
          <p:spPr>
            <a:xfrm>
              <a:off x="317802" y="177072"/>
              <a:ext cx="609883" cy="518344"/>
            </a:xfrm>
            <a:custGeom>
              <a:avLst/>
              <a:gdLst>
                <a:gd name="connsiteX0" fmla="*/ 0 w 1295400"/>
                <a:gd name="connsiteY0" fmla="*/ 1549400 h 1549400"/>
                <a:gd name="connsiteX1" fmla="*/ 1295400 w 1295400"/>
                <a:gd name="connsiteY1" fmla="*/ 1244600 h 1549400"/>
                <a:gd name="connsiteX2" fmla="*/ 558800 w 1295400"/>
                <a:gd name="connsiteY2" fmla="*/ 0 h 1549400"/>
                <a:gd name="connsiteX3" fmla="*/ 0 w 1295400"/>
                <a:gd name="connsiteY3" fmla="*/ 1549400 h 1549400"/>
                <a:gd name="connsiteX0" fmla="*/ 0 w 1295400"/>
                <a:gd name="connsiteY0" fmla="*/ 1549400 h 1549400"/>
                <a:gd name="connsiteX1" fmla="*/ 1295400 w 1295400"/>
                <a:gd name="connsiteY1" fmla="*/ 1244600 h 1549400"/>
                <a:gd name="connsiteX2" fmla="*/ 558800 w 1295400"/>
                <a:gd name="connsiteY2" fmla="*/ 0 h 1549400"/>
                <a:gd name="connsiteX3" fmla="*/ 0 w 1295400"/>
                <a:gd name="connsiteY3" fmla="*/ 1549400 h 1549400"/>
                <a:gd name="connsiteX0" fmla="*/ 0 w 1282700"/>
                <a:gd name="connsiteY0" fmla="*/ 1587500 h 1587500"/>
                <a:gd name="connsiteX1" fmla="*/ 1282700 w 1282700"/>
                <a:gd name="connsiteY1" fmla="*/ 1244600 h 1587500"/>
                <a:gd name="connsiteX2" fmla="*/ 546100 w 1282700"/>
                <a:gd name="connsiteY2" fmla="*/ 0 h 1587500"/>
                <a:gd name="connsiteX3" fmla="*/ 0 w 1282700"/>
                <a:gd name="connsiteY3" fmla="*/ 1587500 h 1587500"/>
                <a:gd name="connsiteX0" fmla="*/ 0 w 1282700"/>
                <a:gd name="connsiteY0" fmla="*/ 1587500 h 1587500"/>
                <a:gd name="connsiteX1" fmla="*/ 1282700 w 1282700"/>
                <a:gd name="connsiteY1" fmla="*/ 1244600 h 1587500"/>
                <a:gd name="connsiteX2" fmla="*/ 546100 w 1282700"/>
                <a:gd name="connsiteY2" fmla="*/ 0 h 1587500"/>
                <a:gd name="connsiteX3" fmla="*/ 0 w 1282700"/>
                <a:gd name="connsiteY3" fmla="*/ 1587500 h 1587500"/>
                <a:gd name="connsiteX0" fmla="*/ 0 w 1289002"/>
                <a:gd name="connsiteY0" fmla="*/ 1587500 h 1587500"/>
                <a:gd name="connsiteX1" fmla="*/ 1282700 w 1289002"/>
                <a:gd name="connsiteY1" fmla="*/ 1244600 h 1587500"/>
                <a:gd name="connsiteX2" fmla="*/ 546100 w 1289002"/>
                <a:gd name="connsiteY2" fmla="*/ 0 h 1587500"/>
                <a:gd name="connsiteX3" fmla="*/ 0 w 1289002"/>
                <a:gd name="connsiteY3" fmla="*/ 1587500 h 1587500"/>
                <a:gd name="connsiteX0" fmla="*/ 0 w 1294513"/>
                <a:gd name="connsiteY0" fmla="*/ 1587500 h 1587500"/>
                <a:gd name="connsiteX1" fmla="*/ 1282700 w 1294513"/>
                <a:gd name="connsiteY1" fmla="*/ 1244600 h 1587500"/>
                <a:gd name="connsiteX2" fmla="*/ 546100 w 1294513"/>
                <a:gd name="connsiteY2" fmla="*/ 0 h 1587500"/>
                <a:gd name="connsiteX3" fmla="*/ 0 w 1294513"/>
                <a:gd name="connsiteY3" fmla="*/ 1587500 h 1587500"/>
                <a:gd name="connsiteX0" fmla="*/ 0 w 1294513"/>
                <a:gd name="connsiteY0" fmla="*/ 1587500 h 1587500"/>
                <a:gd name="connsiteX1" fmla="*/ 1282700 w 1294513"/>
                <a:gd name="connsiteY1" fmla="*/ 1244600 h 1587500"/>
                <a:gd name="connsiteX2" fmla="*/ 546100 w 1294513"/>
                <a:gd name="connsiteY2" fmla="*/ 0 h 1587500"/>
                <a:gd name="connsiteX3" fmla="*/ 0 w 1294513"/>
                <a:gd name="connsiteY3" fmla="*/ 1587500 h 1587500"/>
                <a:gd name="connsiteX0" fmla="*/ 0 w 1294513"/>
                <a:gd name="connsiteY0" fmla="*/ 1587500 h 1587500"/>
                <a:gd name="connsiteX1" fmla="*/ 1282700 w 1294513"/>
                <a:gd name="connsiteY1" fmla="*/ 1244600 h 1587500"/>
                <a:gd name="connsiteX2" fmla="*/ 546100 w 1294513"/>
                <a:gd name="connsiteY2" fmla="*/ 0 h 1587500"/>
                <a:gd name="connsiteX3" fmla="*/ 0 w 1294513"/>
                <a:gd name="connsiteY3" fmla="*/ 1587500 h 1587500"/>
                <a:gd name="connsiteX0" fmla="*/ 0 w 1294513"/>
                <a:gd name="connsiteY0" fmla="*/ 1587500 h 1587500"/>
                <a:gd name="connsiteX1" fmla="*/ 1282700 w 1294513"/>
                <a:gd name="connsiteY1" fmla="*/ 1244600 h 1587500"/>
                <a:gd name="connsiteX2" fmla="*/ 546100 w 1294513"/>
                <a:gd name="connsiteY2" fmla="*/ 0 h 1587500"/>
                <a:gd name="connsiteX3" fmla="*/ 0 w 1294513"/>
                <a:gd name="connsiteY3" fmla="*/ 1587500 h 1587500"/>
                <a:gd name="connsiteX0" fmla="*/ 0 w 1293029"/>
                <a:gd name="connsiteY0" fmla="*/ 1513343 h 1513343"/>
                <a:gd name="connsiteX1" fmla="*/ 1282700 w 1293029"/>
                <a:gd name="connsiteY1" fmla="*/ 1170443 h 1513343"/>
                <a:gd name="connsiteX2" fmla="*/ 495830 w 1293029"/>
                <a:gd name="connsiteY2" fmla="*/ 0 h 1513343"/>
                <a:gd name="connsiteX3" fmla="*/ 0 w 1293029"/>
                <a:gd name="connsiteY3" fmla="*/ 1513343 h 1513343"/>
                <a:gd name="connsiteX0" fmla="*/ 0 w 1183912"/>
                <a:gd name="connsiteY0" fmla="*/ 1513343 h 1513343"/>
                <a:gd name="connsiteX1" fmla="*/ 1169591 w 1183912"/>
                <a:gd name="connsiteY1" fmla="*/ 1365107 h 1513343"/>
                <a:gd name="connsiteX2" fmla="*/ 495830 w 1183912"/>
                <a:gd name="connsiteY2" fmla="*/ 0 h 1513343"/>
                <a:gd name="connsiteX3" fmla="*/ 0 w 1183912"/>
                <a:gd name="connsiteY3" fmla="*/ 1513343 h 1513343"/>
                <a:gd name="connsiteX0" fmla="*/ 0 w 1183914"/>
                <a:gd name="connsiteY0" fmla="*/ 1513343 h 1513343"/>
                <a:gd name="connsiteX1" fmla="*/ 1169591 w 1183914"/>
                <a:gd name="connsiteY1" fmla="*/ 1365107 h 1513343"/>
                <a:gd name="connsiteX2" fmla="*/ 495830 w 1183914"/>
                <a:gd name="connsiteY2" fmla="*/ 0 h 1513343"/>
                <a:gd name="connsiteX3" fmla="*/ 0 w 1183914"/>
                <a:gd name="connsiteY3" fmla="*/ 1513343 h 1513343"/>
                <a:gd name="connsiteX0" fmla="*/ 0 w 1207054"/>
                <a:gd name="connsiteY0" fmla="*/ 1513343 h 1513343"/>
                <a:gd name="connsiteX1" fmla="*/ 1169591 w 1207054"/>
                <a:gd name="connsiteY1" fmla="*/ 1365107 h 1513343"/>
                <a:gd name="connsiteX2" fmla="*/ 495830 w 1207054"/>
                <a:gd name="connsiteY2" fmla="*/ 0 h 1513343"/>
                <a:gd name="connsiteX3" fmla="*/ 0 w 1207054"/>
                <a:gd name="connsiteY3" fmla="*/ 1513343 h 1513343"/>
              </a:gdLst>
              <a:ahLst/>
              <a:cxnLst>
                <a:cxn ang="0">
                  <a:pos x="connsiteX0" y="connsiteY0"/>
                </a:cxn>
                <a:cxn ang="0">
                  <a:pos x="connsiteX1" y="connsiteY1"/>
                </a:cxn>
                <a:cxn ang="0">
                  <a:pos x="connsiteX2" y="connsiteY2"/>
                </a:cxn>
                <a:cxn ang="0">
                  <a:pos x="connsiteX3" y="connsiteY3"/>
                </a:cxn>
              </a:cxnLst>
              <a:rect l="l" t="t" r="r" b="b"/>
              <a:pathLst>
                <a:path w="1207054" h="1513343">
                  <a:moveTo>
                    <a:pt x="0" y="1513343"/>
                  </a:moveTo>
                  <a:cubicBezTo>
                    <a:pt x="635000" y="1233943"/>
                    <a:pt x="813329" y="1270002"/>
                    <a:pt x="1169591" y="1365107"/>
                  </a:cubicBezTo>
                  <a:cubicBezTo>
                    <a:pt x="1310681" y="700693"/>
                    <a:pt x="1046163" y="59267"/>
                    <a:pt x="495830" y="0"/>
                  </a:cubicBezTo>
                  <a:cubicBezTo>
                    <a:pt x="567797" y="732367"/>
                    <a:pt x="347133" y="996876"/>
                    <a:pt x="0" y="1513343"/>
                  </a:cubicBezTo>
                  <a:close/>
                </a:path>
              </a:pathLst>
            </a:custGeom>
            <a:solidFill>
              <a:srgbClr val="339933"/>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eaLnBrk="1" fontAlgn="auto" hangingPunct="1">
                <a:spcBef>
                  <a:spcPts val="0"/>
                </a:spcBef>
                <a:spcAft>
                  <a:spcPts val="0"/>
                </a:spcAft>
                <a:defRPr/>
              </a:pPr>
              <a:r>
                <a:rPr lang="en-US" sz="1000" kern="0">
                  <a:solidFill>
                    <a:sysClr val="window" lastClr="FFFFFF"/>
                  </a:solidFill>
                  <a:latin typeface="Cambria" pitchFamily="18" charset="0"/>
                  <a:ea typeface="Times New Roman"/>
                </a:rPr>
                <a:t> </a:t>
              </a:r>
              <a:endParaRPr lang="id-ID" sz="1000" kern="0">
                <a:solidFill>
                  <a:sysClr val="window" lastClr="FFFFFF"/>
                </a:solidFill>
                <a:latin typeface="Cambria" pitchFamily="18" charset="0"/>
                <a:ea typeface="Times New Roman"/>
              </a:endParaRPr>
            </a:p>
          </p:txBody>
        </p:sp>
        <p:sp>
          <p:nvSpPr>
            <p:cNvPr id="11" name="Freeform 10"/>
            <p:cNvSpPr/>
            <p:nvPr/>
          </p:nvSpPr>
          <p:spPr>
            <a:xfrm>
              <a:off x="0" y="0"/>
              <a:ext cx="548810" cy="304745"/>
            </a:xfrm>
            <a:custGeom>
              <a:avLst/>
              <a:gdLst>
                <a:gd name="connsiteX0" fmla="*/ 0 w 1155700"/>
                <a:gd name="connsiteY0" fmla="*/ 838200 h 838200"/>
                <a:gd name="connsiteX1" fmla="*/ 292100 w 1155700"/>
                <a:gd name="connsiteY1" fmla="*/ 0 h 838200"/>
                <a:gd name="connsiteX2" fmla="*/ 1155700 w 1155700"/>
                <a:gd name="connsiteY2" fmla="*/ 393700 h 838200"/>
                <a:gd name="connsiteX3" fmla="*/ 0 w 1155700"/>
                <a:gd name="connsiteY3" fmla="*/ 838200 h 838200"/>
                <a:gd name="connsiteX0" fmla="*/ 0 w 1117600"/>
                <a:gd name="connsiteY0" fmla="*/ 838200 h 838200"/>
                <a:gd name="connsiteX1" fmla="*/ 254000 w 1117600"/>
                <a:gd name="connsiteY1" fmla="*/ 0 h 838200"/>
                <a:gd name="connsiteX2" fmla="*/ 1117600 w 1117600"/>
                <a:gd name="connsiteY2" fmla="*/ 393700 h 838200"/>
                <a:gd name="connsiteX3" fmla="*/ 0 w 1117600"/>
                <a:gd name="connsiteY3" fmla="*/ 838200 h 838200"/>
                <a:gd name="connsiteX0" fmla="*/ 0 w 1117600"/>
                <a:gd name="connsiteY0" fmla="*/ 838200 h 838200"/>
                <a:gd name="connsiteX1" fmla="*/ 254000 w 1117600"/>
                <a:gd name="connsiteY1" fmla="*/ 0 h 838200"/>
                <a:gd name="connsiteX2" fmla="*/ 1117600 w 1117600"/>
                <a:gd name="connsiteY2" fmla="*/ 393700 h 838200"/>
                <a:gd name="connsiteX3" fmla="*/ 0 w 1117600"/>
                <a:gd name="connsiteY3" fmla="*/ 838200 h 838200"/>
                <a:gd name="connsiteX0" fmla="*/ 0 w 1117600"/>
                <a:gd name="connsiteY0" fmla="*/ 838200 h 838200"/>
                <a:gd name="connsiteX1" fmla="*/ 254000 w 1117600"/>
                <a:gd name="connsiteY1" fmla="*/ 0 h 838200"/>
                <a:gd name="connsiteX2" fmla="*/ 1117600 w 1117600"/>
                <a:gd name="connsiteY2" fmla="*/ 393700 h 838200"/>
                <a:gd name="connsiteX3" fmla="*/ 0 w 1117600"/>
                <a:gd name="connsiteY3" fmla="*/ 838200 h 838200"/>
                <a:gd name="connsiteX0" fmla="*/ 0 w 1117600"/>
                <a:gd name="connsiteY0" fmla="*/ 838200 h 838200"/>
                <a:gd name="connsiteX1" fmla="*/ 254000 w 1117600"/>
                <a:gd name="connsiteY1" fmla="*/ 0 h 838200"/>
                <a:gd name="connsiteX2" fmla="*/ 1117600 w 1117600"/>
                <a:gd name="connsiteY2" fmla="*/ 393700 h 838200"/>
                <a:gd name="connsiteX3" fmla="*/ 0 w 1117600"/>
                <a:gd name="connsiteY3" fmla="*/ 838200 h 838200"/>
                <a:gd name="connsiteX0" fmla="*/ 0 w 1117600"/>
                <a:gd name="connsiteY0" fmla="*/ 868143 h 868143"/>
                <a:gd name="connsiteX1" fmla="*/ 254000 w 1117600"/>
                <a:gd name="connsiteY1" fmla="*/ 29943 h 868143"/>
                <a:gd name="connsiteX2" fmla="*/ 1117600 w 1117600"/>
                <a:gd name="connsiteY2" fmla="*/ 423643 h 868143"/>
                <a:gd name="connsiteX3" fmla="*/ 0 w 1117600"/>
                <a:gd name="connsiteY3" fmla="*/ 868143 h 868143"/>
                <a:gd name="connsiteX0" fmla="*/ 0 w 1117600"/>
                <a:gd name="connsiteY0" fmla="*/ 857951 h 857951"/>
                <a:gd name="connsiteX1" fmla="*/ 254000 w 1117600"/>
                <a:gd name="connsiteY1" fmla="*/ 19751 h 857951"/>
                <a:gd name="connsiteX2" fmla="*/ 1117600 w 1117600"/>
                <a:gd name="connsiteY2" fmla="*/ 469069 h 857951"/>
                <a:gd name="connsiteX3" fmla="*/ 0 w 1117600"/>
                <a:gd name="connsiteY3" fmla="*/ 857951 h 857951"/>
                <a:gd name="connsiteX0" fmla="*/ 0 w 1117600"/>
                <a:gd name="connsiteY0" fmla="*/ 861919 h 861919"/>
                <a:gd name="connsiteX1" fmla="*/ 254000 w 1117600"/>
                <a:gd name="connsiteY1" fmla="*/ 23719 h 861919"/>
                <a:gd name="connsiteX2" fmla="*/ 1117600 w 1117600"/>
                <a:gd name="connsiteY2" fmla="*/ 473037 h 861919"/>
                <a:gd name="connsiteX3" fmla="*/ 0 w 1117600"/>
                <a:gd name="connsiteY3" fmla="*/ 861919 h 861919"/>
                <a:gd name="connsiteX0" fmla="*/ 0 w 1117600"/>
                <a:gd name="connsiteY0" fmla="*/ 861919 h 861919"/>
                <a:gd name="connsiteX1" fmla="*/ 254000 w 1117600"/>
                <a:gd name="connsiteY1" fmla="*/ 23719 h 861919"/>
                <a:gd name="connsiteX2" fmla="*/ 1117600 w 1117600"/>
                <a:gd name="connsiteY2" fmla="*/ 473037 h 861919"/>
                <a:gd name="connsiteX3" fmla="*/ 0 w 1117600"/>
                <a:gd name="connsiteY3" fmla="*/ 861919 h 861919"/>
                <a:gd name="connsiteX0" fmla="*/ 0 w 1086181"/>
                <a:gd name="connsiteY0" fmla="*/ 889728 h 889728"/>
                <a:gd name="connsiteX1" fmla="*/ 222581 w 1086181"/>
                <a:gd name="connsiteY1" fmla="*/ 23719 h 889728"/>
                <a:gd name="connsiteX2" fmla="*/ 1086181 w 1086181"/>
                <a:gd name="connsiteY2" fmla="*/ 473037 h 889728"/>
                <a:gd name="connsiteX3" fmla="*/ 0 w 1086181"/>
                <a:gd name="connsiteY3" fmla="*/ 889728 h 889728"/>
                <a:gd name="connsiteX0" fmla="*/ 0 w 1086181"/>
                <a:gd name="connsiteY0" fmla="*/ 889728 h 889728"/>
                <a:gd name="connsiteX1" fmla="*/ 222581 w 1086181"/>
                <a:gd name="connsiteY1" fmla="*/ 23719 h 889728"/>
                <a:gd name="connsiteX2" fmla="*/ 1086181 w 1086181"/>
                <a:gd name="connsiteY2" fmla="*/ 473037 h 889728"/>
                <a:gd name="connsiteX3" fmla="*/ 0 w 1086181"/>
                <a:gd name="connsiteY3" fmla="*/ 889728 h 889728"/>
              </a:gdLst>
              <a:ahLst/>
              <a:cxnLst>
                <a:cxn ang="0">
                  <a:pos x="connsiteX0" y="connsiteY0"/>
                </a:cxn>
                <a:cxn ang="0">
                  <a:pos x="connsiteX1" y="connsiteY1"/>
                </a:cxn>
                <a:cxn ang="0">
                  <a:pos x="connsiteX2" y="connsiteY2"/>
                </a:cxn>
                <a:cxn ang="0">
                  <a:pos x="connsiteX3" y="connsiteY3"/>
                </a:cxn>
              </a:cxnLst>
              <a:rect l="l" t="t" r="r" b="b"/>
              <a:pathLst>
                <a:path w="1086181" h="889728">
                  <a:moveTo>
                    <a:pt x="0" y="889728"/>
                  </a:moveTo>
                  <a:lnTo>
                    <a:pt x="222581" y="23719"/>
                  </a:lnTo>
                  <a:cubicBezTo>
                    <a:pt x="459648" y="-22848"/>
                    <a:pt x="988682" y="-54304"/>
                    <a:pt x="1086181" y="473037"/>
                  </a:cubicBezTo>
                  <a:cubicBezTo>
                    <a:pt x="688248" y="463986"/>
                    <a:pt x="309827" y="558942"/>
                    <a:pt x="0" y="889728"/>
                  </a:cubicBezTo>
                  <a:close/>
                </a:path>
              </a:pathLst>
            </a:custGeom>
            <a:solidFill>
              <a:srgbClr val="F79646"/>
            </a:solidFill>
            <a:ln>
              <a:noFill/>
            </a:ln>
            <a:effectLst>
              <a:outerShdw blurRad="40000" dist="23000" dir="5400000" rotWithShape="0">
                <a:srgbClr val="FF9900">
                  <a:alpha val="89000"/>
                </a:srgbClr>
              </a:outerShdw>
            </a:effectLst>
            <a:scene3d>
              <a:camera prst="orthographicFront">
                <a:rot lat="0" lon="0" rev="0"/>
              </a:camera>
              <a:lightRig rig="threePt" dir="t">
                <a:rot lat="0" lon="0" rev="1200000"/>
              </a:lightRig>
            </a:scene3d>
            <a:sp3d>
              <a:bevelT w="63500" h="25400"/>
            </a:sp3d>
          </p:spPr>
          <p:txBody>
            <a:bodyPr anchor="ctr"/>
            <a:lstStyle/>
            <a:p>
              <a:pPr eaLnBrk="1" fontAlgn="auto" hangingPunct="1">
                <a:spcBef>
                  <a:spcPts val="0"/>
                </a:spcBef>
                <a:spcAft>
                  <a:spcPts val="0"/>
                </a:spcAft>
                <a:defRPr/>
              </a:pPr>
              <a:r>
                <a:rPr lang="en-US" sz="1000" kern="0">
                  <a:solidFill>
                    <a:sysClr val="window" lastClr="FFFFFF"/>
                  </a:solidFill>
                  <a:latin typeface="Cambria" pitchFamily="18" charset="0"/>
                  <a:ea typeface="Times New Roman"/>
                </a:rPr>
                <a:t> </a:t>
              </a:r>
              <a:endParaRPr lang="id-ID" sz="1000" kern="0">
                <a:solidFill>
                  <a:sysClr val="window" lastClr="FFFFFF"/>
                </a:solidFill>
                <a:latin typeface="Cambria" pitchFamily="18" charset="0"/>
                <a:ea typeface="Times New Roman"/>
              </a:endParaRPr>
            </a:p>
          </p:txBody>
        </p:sp>
      </p:grpSp>
      <p:sp>
        <p:nvSpPr>
          <p:cNvPr id="2" name="Title 1"/>
          <p:cNvSpPr>
            <a:spLocks noGrp="1"/>
          </p:cNvSpPr>
          <p:nvPr>
            <p:ph type="title"/>
          </p:nvPr>
        </p:nvSpPr>
        <p:spPr>
          <a:xfrm>
            <a:off x="963084" y="3328988"/>
            <a:ext cx="10363200" cy="1362075"/>
          </a:xfrm>
        </p:spPr>
        <p:txBody>
          <a:bodyPr anchor="t"/>
          <a:lstStyle>
            <a:lvl1pPr algn="l">
              <a:defRPr sz="4000" b="1" cap="all">
                <a:latin typeface="Cambria" pitchFamily="18" charset="0"/>
              </a:defRPr>
            </a:lvl1pPr>
          </a:lstStyle>
          <a:p>
            <a:r>
              <a:rPr lang="en-US"/>
              <a:t>Click to edit Master title style</a:t>
            </a:r>
          </a:p>
        </p:txBody>
      </p:sp>
      <p:sp>
        <p:nvSpPr>
          <p:cNvPr id="3" name="Text Placeholder 2"/>
          <p:cNvSpPr>
            <a:spLocks noGrp="1"/>
          </p:cNvSpPr>
          <p:nvPr>
            <p:ph type="body" idx="1"/>
          </p:nvPr>
        </p:nvSpPr>
        <p:spPr>
          <a:xfrm>
            <a:off x="963084" y="1828801"/>
            <a:ext cx="10363200" cy="1500187"/>
          </a:xfrm>
        </p:spPr>
        <p:txBody>
          <a:bodyPr anchor="b"/>
          <a:lstStyle>
            <a:lvl1pPr marL="0" indent="0">
              <a:buNone/>
              <a:defRPr sz="2000">
                <a:solidFill>
                  <a:schemeClr val="tx1">
                    <a:tint val="75000"/>
                  </a:schemeClr>
                </a:solidFill>
                <a:latin typeface="Cambr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2" name="Date Placeholder 3"/>
          <p:cNvSpPr>
            <a:spLocks noGrp="1"/>
          </p:cNvSpPr>
          <p:nvPr>
            <p:ph type="dt" sz="half" idx="10"/>
          </p:nvPr>
        </p:nvSpPr>
        <p:spPr/>
        <p:txBody>
          <a:bodyPr/>
          <a:lstStyle>
            <a:lvl1pPr eaLnBrk="1" fontAlgn="auto" hangingPunct="1">
              <a:spcBef>
                <a:spcPts val="0"/>
              </a:spcBef>
              <a:spcAft>
                <a:spcPts val="0"/>
              </a:spcAft>
              <a:defRPr smtClean="0">
                <a:latin typeface="Cambria" pitchFamily="18" charset="0"/>
              </a:defRPr>
            </a:lvl1pPr>
          </a:lstStyle>
          <a:p>
            <a:pPr>
              <a:defRPr/>
            </a:pPr>
            <a:fld id="{37F0F3AF-BD3C-47FB-8A93-8CAC9D48A356}" type="datetimeFigureOut">
              <a:rPr lang="id-ID"/>
              <a:pPr>
                <a:defRPr/>
              </a:pPr>
              <a:t>22/05/2017</a:t>
            </a:fld>
            <a:endParaRPr lang="id-ID"/>
          </a:p>
        </p:txBody>
      </p:sp>
      <p:sp>
        <p:nvSpPr>
          <p:cNvPr id="13" name="Footer Placeholder 4"/>
          <p:cNvSpPr>
            <a:spLocks noGrp="1"/>
          </p:cNvSpPr>
          <p:nvPr>
            <p:ph type="ftr" sz="quarter" idx="11"/>
          </p:nvPr>
        </p:nvSpPr>
        <p:spPr/>
        <p:txBody>
          <a:bodyPr/>
          <a:lstStyle>
            <a:lvl1pPr eaLnBrk="1" fontAlgn="auto" hangingPunct="1">
              <a:spcBef>
                <a:spcPts val="0"/>
              </a:spcBef>
              <a:spcAft>
                <a:spcPts val="0"/>
              </a:spcAft>
              <a:defRPr>
                <a:latin typeface="Cambria" pitchFamily="18" charset="0"/>
              </a:defRPr>
            </a:lvl1pPr>
          </a:lstStyle>
          <a:p>
            <a:pPr>
              <a:defRPr/>
            </a:pPr>
            <a:endParaRPr lang="id-ID"/>
          </a:p>
        </p:txBody>
      </p:sp>
      <p:sp>
        <p:nvSpPr>
          <p:cNvPr id="14" name="Slide Number Placeholder 5"/>
          <p:cNvSpPr>
            <a:spLocks noGrp="1"/>
          </p:cNvSpPr>
          <p:nvPr>
            <p:ph type="sldNum" sz="quarter" idx="12"/>
          </p:nvPr>
        </p:nvSpPr>
        <p:spPr/>
        <p:txBody>
          <a:bodyPr/>
          <a:lstStyle>
            <a:lvl1pPr eaLnBrk="1" hangingPunct="1">
              <a:defRPr>
                <a:latin typeface="Cambria" pitchFamily="18" charset="0"/>
              </a:defRPr>
            </a:lvl1pPr>
          </a:lstStyle>
          <a:p>
            <a:fld id="{BC104B6A-BD88-49A2-9DF4-15D42D35875D}" type="slidenum">
              <a:rPr lang="id-ID" altLang="en-US"/>
              <a:pPr/>
              <a:t>‹#›</a:t>
            </a:fld>
            <a:endParaRPr lang="id-ID" altLang="en-US"/>
          </a:p>
        </p:txBody>
      </p:sp>
    </p:spTree>
    <p:extLst>
      <p:ext uri="{BB962C8B-B14F-4D97-AF65-F5344CB8AC3E}">
        <p14:creationId xmlns:p14="http://schemas.microsoft.com/office/powerpoint/2010/main" val="2788926969"/>
      </p:ext>
    </p:extLst>
  </p:cSld>
  <p:clrMapOvr>
    <a:masterClrMapping/>
  </p:clrMapOvr>
  <p:transition spd="slow">
    <p:push dir="r"/>
  </p:transition>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txBox="1">
            <a:spLocks/>
          </p:cNvSpPr>
          <p:nvPr/>
        </p:nvSpPr>
        <p:spPr bwMode="auto">
          <a:xfrm>
            <a:off x="9301163" y="6564313"/>
            <a:ext cx="2844800" cy="365125"/>
          </a:xfrm>
          <a:prstGeom prst="rect">
            <a:avLst/>
          </a:prstGeom>
          <a:noFill/>
          <a:ln>
            <a:noFill/>
          </a:ln>
          <a:ex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fld id="{508B0C28-5D9B-4CCC-AF33-3BC80E379F47}" type="slidenum">
              <a:rPr lang="en-US" altLang="en-US" sz="1200" b="1">
                <a:solidFill>
                  <a:srgbClr val="FFFFFF"/>
                </a:solidFill>
                <a:cs typeface="Arial" pitchFamily="34" charset="0"/>
              </a:rPr>
              <a:pPr algn="r" eaLnBrk="1" hangingPunct="1"/>
              <a:t>‹#›</a:t>
            </a:fld>
            <a:endParaRPr lang="en-US" altLang="en-US" sz="1200" b="1">
              <a:solidFill>
                <a:srgbClr val="FFFFFF"/>
              </a:solidFill>
              <a:cs typeface="Arial" pitchFamily="34" charset="0"/>
            </a:endParaRPr>
          </a:p>
        </p:txBody>
      </p:sp>
      <p:pic>
        <p:nvPicPr>
          <p:cNvPr id="3" name="Picture 3" descr="E:\Yanuar\Dropbox\Kerjaan\ppt_template_bappenas_newLogo\logo_Bappenas2-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8" y="31750"/>
            <a:ext cx="12446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3"/>
          <p:cNvGrpSpPr/>
          <p:nvPr/>
        </p:nvGrpSpPr>
        <p:grpSpPr>
          <a:xfrm>
            <a:off x="452308" y="140448"/>
            <a:ext cx="388448" cy="480241"/>
            <a:chOff x="0" y="0"/>
            <a:chExt cx="1048153" cy="1704848"/>
          </a:xfrm>
          <a:solidFill>
            <a:srgbClr val="000000"/>
          </a:solidFill>
        </p:grpSpPr>
        <p:sp>
          <p:nvSpPr>
            <p:cNvPr id="5" name="Freeform 4"/>
            <p:cNvSpPr/>
            <p:nvPr/>
          </p:nvSpPr>
          <p:spPr>
            <a:xfrm>
              <a:off x="21757" y="755287"/>
              <a:ext cx="1026396" cy="949561"/>
            </a:xfrm>
            <a:custGeom>
              <a:avLst/>
              <a:gdLst>
                <a:gd name="connsiteX0" fmla="*/ 342900 w 2184400"/>
                <a:gd name="connsiteY0" fmla="*/ 152400 h 2552700"/>
                <a:gd name="connsiteX1" fmla="*/ 0 w 2184400"/>
                <a:gd name="connsiteY1" fmla="*/ 2552700 h 2552700"/>
                <a:gd name="connsiteX2" fmla="*/ 2184400 w 2184400"/>
                <a:gd name="connsiteY2" fmla="*/ 0 h 2552700"/>
                <a:gd name="connsiteX3" fmla="*/ 342900 w 2184400"/>
                <a:gd name="connsiteY3" fmla="*/ 152400 h 2552700"/>
                <a:gd name="connsiteX0" fmla="*/ 342900 w 2184400"/>
                <a:gd name="connsiteY0" fmla="*/ 515678 h 2915978"/>
                <a:gd name="connsiteX1" fmla="*/ 0 w 2184400"/>
                <a:gd name="connsiteY1" fmla="*/ 2915978 h 2915978"/>
                <a:gd name="connsiteX2" fmla="*/ 2184400 w 2184400"/>
                <a:gd name="connsiteY2" fmla="*/ 363278 h 2915978"/>
                <a:gd name="connsiteX3" fmla="*/ 342900 w 2184400"/>
                <a:gd name="connsiteY3" fmla="*/ 515678 h 2915978"/>
                <a:gd name="connsiteX0" fmla="*/ 342900 w 2184400"/>
                <a:gd name="connsiteY0" fmla="*/ 550347 h 2950647"/>
                <a:gd name="connsiteX1" fmla="*/ 0 w 2184400"/>
                <a:gd name="connsiteY1" fmla="*/ 2950647 h 2950647"/>
                <a:gd name="connsiteX2" fmla="*/ 2184400 w 2184400"/>
                <a:gd name="connsiteY2" fmla="*/ 397947 h 2950647"/>
                <a:gd name="connsiteX3" fmla="*/ 342900 w 2184400"/>
                <a:gd name="connsiteY3" fmla="*/ 550347 h 2950647"/>
                <a:gd name="connsiteX0" fmla="*/ 342900 w 2184400"/>
                <a:gd name="connsiteY0" fmla="*/ 550347 h 2950647"/>
                <a:gd name="connsiteX1" fmla="*/ 0 w 2184400"/>
                <a:gd name="connsiteY1" fmla="*/ 2950647 h 2950647"/>
                <a:gd name="connsiteX2" fmla="*/ 2184400 w 2184400"/>
                <a:gd name="connsiteY2" fmla="*/ 397947 h 2950647"/>
                <a:gd name="connsiteX3" fmla="*/ 342900 w 2184400"/>
                <a:gd name="connsiteY3" fmla="*/ 550347 h 2950647"/>
                <a:gd name="connsiteX0" fmla="*/ 342900 w 2184400"/>
                <a:gd name="connsiteY0" fmla="*/ 550347 h 2950647"/>
                <a:gd name="connsiteX1" fmla="*/ 0 w 2184400"/>
                <a:gd name="connsiteY1" fmla="*/ 2950647 h 2950647"/>
                <a:gd name="connsiteX2" fmla="*/ 2184400 w 2184400"/>
                <a:gd name="connsiteY2" fmla="*/ 397947 h 2950647"/>
                <a:gd name="connsiteX3" fmla="*/ 342900 w 2184400"/>
                <a:gd name="connsiteY3" fmla="*/ 550347 h 2950647"/>
                <a:gd name="connsiteX0" fmla="*/ 342900 w 2184400"/>
                <a:gd name="connsiteY0" fmla="*/ 550347 h 2950647"/>
                <a:gd name="connsiteX1" fmla="*/ 0 w 2184400"/>
                <a:gd name="connsiteY1" fmla="*/ 2950647 h 2950647"/>
                <a:gd name="connsiteX2" fmla="*/ 2184400 w 2184400"/>
                <a:gd name="connsiteY2" fmla="*/ 397947 h 2950647"/>
                <a:gd name="connsiteX3" fmla="*/ 342900 w 2184400"/>
                <a:gd name="connsiteY3" fmla="*/ 550347 h 2950647"/>
                <a:gd name="connsiteX0" fmla="*/ 342900 w 1129005"/>
                <a:gd name="connsiteY0" fmla="*/ 0 h 2400300"/>
                <a:gd name="connsiteX1" fmla="*/ 0 w 1129005"/>
                <a:gd name="connsiteY1" fmla="*/ 2400300 h 2400300"/>
                <a:gd name="connsiteX2" fmla="*/ 342900 w 1129005"/>
                <a:gd name="connsiteY2" fmla="*/ 0 h 2400300"/>
                <a:gd name="connsiteX0" fmla="*/ 342900 w 1658107"/>
                <a:gd name="connsiteY0" fmla="*/ 0 h 2400300"/>
                <a:gd name="connsiteX1" fmla="*/ 0 w 1658107"/>
                <a:gd name="connsiteY1" fmla="*/ 2400300 h 2400300"/>
                <a:gd name="connsiteX2" fmla="*/ 342900 w 1658107"/>
                <a:gd name="connsiteY2" fmla="*/ 0 h 2400300"/>
                <a:gd name="connsiteX0" fmla="*/ 342900 w 2422969"/>
                <a:gd name="connsiteY0" fmla="*/ 505144 h 2905444"/>
                <a:gd name="connsiteX1" fmla="*/ 0 w 2422969"/>
                <a:gd name="connsiteY1" fmla="*/ 2905444 h 2905444"/>
                <a:gd name="connsiteX2" fmla="*/ 342900 w 2422969"/>
                <a:gd name="connsiteY2" fmla="*/ 505144 h 2905444"/>
                <a:gd name="connsiteX0" fmla="*/ 342900 w 2252687"/>
                <a:gd name="connsiteY0" fmla="*/ 480036 h 2880336"/>
                <a:gd name="connsiteX1" fmla="*/ 0 w 2252687"/>
                <a:gd name="connsiteY1" fmla="*/ 2880336 h 2880336"/>
                <a:gd name="connsiteX2" fmla="*/ 342900 w 2252687"/>
                <a:gd name="connsiteY2" fmla="*/ 480036 h 2880336"/>
                <a:gd name="connsiteX0" fmla="*/ 342900 w 2290829"/>
                <a:gd name="connsiteY0" fmla="*/ 552611 h 2952911"/>
                <a:gd name="connsiteX1" fmla="*/ 0 w 2290829"/>
                <a:gd name="connsiteY1" fmla="*/ 2952911 h 2952911"/>
                <a:gd name="connsiteX2" fmla="*/ 342900 w 2290829"/>
                <a:gd name="connsiteY2" fmla="*/ 552611 h 2952911"/>
                <a:gd name="connsiteX0" fmla="*/ 342900 w 2234407"/>
                <a:gd name="connsiteY0" fmla="*/ 544128 h 2944428"/>
                <a:gd name="connsiteX1" fmla="*/ 0 w 2234407"/>
                <a:gd name="connsiteY1" fmla="*/ 2944428 h 2944428"/>
                <a:gd name="connsiteX2" fmla="*/ 342900 w 2234407"/>
                <a:gd name="connsiteY2" fmla="*/ 544128 h 2944428"/>
                <a:gd name="connsiteX0" fmla="*/ 141818 w 2133662"/>
                <a:gd name="connsiteY0" fmla="*/ 551786 h 2877929"/>
                <a:gd name="connsiteX1" fmla="*/ 0 w 2133662"/>
                <a:gd name="connsiteY1" fmla="*/ 2877929 h 2877929"/>
                <a:gd name="connsiteX2" fmla="*/ 141818 w 2133662"/>
                <a:gd name="connsiteY2" fmla="*/ 551786 h 2877929"/>
                <a:gd name="connsiteX0" fmla="*/ 179521 w 2152131"/>
                <a:gd name="connsiteY0" fmla="*/ 558665 h 2819920"/>
                <a:gd name="connsiteX1" fmla="*/ 0 w 2152131"/>
                <a:gd name="connsiteY1" fmla="*/ 2819920 h 2819920"/>
                <a:gd name="connsiteX2" fmla="*/ 179521 w 2152131"/>
                <a:gd name="connsiteY2" fmla="*/ 558665 h 2819920"/>
                <a:gd name="connsiteX0" fmla="*/ 179521 w 2152133"/>
                <a:gd name="connsiteY0" fmla="*/ 558665 h 2819920"/>
                <a:gd name="connsiteX1" fmla="*/ 0 w 2152133"/>
                <a:gd name="connsiteY1" fmla="*/ 2819920 h 2819920"/>
                <a:gd name="connsiteX2" fmla="*/ 179521 w 2152133"/>
                <a:gd name="connsiteY2" fmla="*/ 558665 h 2819920"/>
                <a:gd name="connsiteX0" fmla="*/ 179521 w 1905885"/>
                <a:gd name="connsiteY0" fmla="*/ 496744 h 2768208"/>
                <a:gd name="connsiteX1" fmla="*/ 0 w 1905885"/>
                <a:gd name="connsiteY1" fmla="*/ 2757999 h 2768208"/>
                <a:gd name="connsiteX2" fmla="*/ 179521 w 1905885"/>
                <a:gd name="connsiteY2" fmla="*/ 496744 h 2768208"/>
                <a:gd name="connsiteX0" fmla="*/ 254927 w 1947287"/>
                <a:gd name="connsiteY0" fmla="*/ 497542 h 2759762"/>
                <a:gd name="connsiteX1" fmla="*/ 0 w 1947287"/>
                <a:gd name="connsiteY1" fmla="*/ 2749529 h 2759762"/>
                <a:gd name="connsiteX2" fmla="*/ 254927 w 1947287"/>
                <a:gd name="connsiteY2" fmla="*/ 497542 h 2759762"/>
                <a:gd name="connsiteX0" fmla="*/ 254927 w 1997799"/>
                <a:gd name="connsiteY0" fmla="*/ 531482 h 2793501"/>
                <a:gd name="connsiteX1" fmla="*/ 0 w 1997799"/>
                <a:gd name="connsiteY1" fmla="*/ 2783469 h 2793501"/>
                <a:gd name="connsiteX2" fmla="*/ 254927 w 1997799"/>
                <a:gd name="connsiteY2" fmla="*/ 531482 h 2793501"/>
                <a:gd name="connsiteX0" fmla="*/ 254927 w 2034526"/>
                <a:gd name="connsiteY0" fmla="*/ 542509 h 2796937"/>
                <a:gd name="connsiteX1" fmla="*/ 0 w 2034526"/>
                <a:gd name="connsiteY1" fmla="*/ 2794496 h 2796937"/>
                <a:gd name="connsiteX2" fmla="*/ 254927 w 2034526"/>
                <a:gd name="connsiteY2" fmla="*/ 542509 h 2796937"/>
                <a:gd name="connsiteX0" fmla="*/ 254927 w 2034528"/>
                <a:gd name="connsiteY0" fmla="*/ 542509 h 2796937"/>
                <a:gd name="connsiteX1" fmla="*/ 0 w 2034528"/>
                <a:gd name="connsiteY1" fmla="*/ 2794496 h 2796937"/>
                <a:gd name="connsiteX2" fmla="*/ 254927 w 2034528"/>
                <a:gd name="connsiteY2" fmla="*/ 542509 h 2796937"/>
                <a:gd name="connsiteX0" fmla="*/ 254927 w 2034526"/>
                <a:gd name="connsiteY0" fmla="*/ 542509 h 2796937"/>
                <a:gd name="connsiteX1" fmla="*/ 0 w 2034526"/>
                <a:gd name="connsiteY1" fmla="*/ 2794496 h 2796937"/>
                <a:gd name="connsiteX2" fmla="*/ 254927 w 2034526"/>
                <a:gd name="connsiteY2" fmla="*/ 542509 h 2796937"/>
                <a:gd name="connsiteX0" fmla="*/ 254927 w 1986983"/>
                <a:gd name="connsiteY0" fmla="*/ 511588 h 2766062"/>
                <a:gd name="connsiteX1" fmla="*/ 0 w 1986983"/>
                <a:gd name="connsiteY1" fmla="*/ 2763575 h 2766062"/>
                <a:gd name="connsiteX2" fmla="*/ 254927 w 1986983"/>
                <a:gd name="connsiteY2" fmla="*/ 511588 h 2766062"/>
                <a:gd name="connsiteX0" fmla="*/ 254927 w 2031399"/>
                <a:gd name="connsiteY0" fmla="*/ 520262 h 2772313"/>
                <a:gd name="connsiteX1" fmla="*/ 0 w 2031399"/>
                <a:gd name="connsiteY1" fmla="*/ 2772249 h 2772313"/>
                <a:gd name="connsiteX2" fmla="*/ 254927 w 2031399"/>
                <a:gd name="connsiteY2" fmla="*/ 520262 h 2772313"/>
              </a:gdLst>
              <a:ahLst/>
              <a:cxnLst>
                <a:cxn ang="0">
                  <a:pos x="connsiteX0" y="connsiteY0"/>
                </a:cxn>
                <a:cxn ang="0">
                  <a:pos x="connsiteX1" y="connsiteY1"/>
                </a:cxn>
                <a:cxn ang="0">
                  <a:pos x="connsiteX2" y="connsiteY2"/>
                </a:cxn>
              </a:cxnLst>
              <a:rect l="l" t="t" r="r" b="b"/>
              <a:pathLst>
                <a:path w="2031399" h="2772313">
                  <a:moveTo>
                    <a:pt x="254927" y="520262"/>
                  </a:moveTo>
                  <a:cubicBezTo>
                    <a:pt x="1298710" y="325232"/>
                    <a:pt x="1345008" y="1748368"/>
                    <a:pt x="0" y="2772249"/>
                  </a:cubicBezTo>
                  <a:cubicBezTo>
                    <a:pt x="2544634" y="2791232"/>
                    <a:pt x="2775811" y="-1444808"/>
                    <a:pt x="254927" y="520262"/>
                  </a:cubicBezTo>
                  <a:close/>
                </a:path>
              </a:pathLst>
            </a:custGeom>
            <a:solidFill>
              <a:srgbClr val="1F497D"/>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eaLnBrk="1" fontAlgn="auto" hangingPunct="1">
                <a:spcBef>
                  <a:spcPts val="0"/>
                </a:spcBef>
                <a:spcAft>
                  <a:spcPts val="0"/>
                </a:spcAft>
                <a:defRPr/>
              </a:pPr>
              <a:r>
                <a:rPr lang="en-US" sz="1000" kern="0">
                  <a:solidFill>
                    <a:sysClr val="window" lastClr="FFFFFF"/>
                  </a:solidFill>
                  <a:latin typeface="Times New Roman"/>
                  <a:ea typeface="Times New Roman"/>
                </a:rPr>
                <a:t> </a:t>
              </a:r>
              <a:endParaRPr lang="id-ID" sz="1000" kern="0">
                <a:solidFill>
                  <a:sysClr val="window" lastClr="FFFFFF"/>
                </a:solidFill>
                <a:latin typeface="Times New Roman"/>
                <a:ea typeface="Times New Roman"/>
              </a:endParaRPr>
            </a:p>
          </p:txBody>
        </p:sp>
        <p:sp>
          <p:nvSpPr>
            <p:cNvPr id="6" name="Freeform 5"/>
            <p:cNvSpPr/>
            <p:nvPr/>
          </p:nvSpPr>
          <p:spPr>
            <a:xfrm>
              <a:off x="317802" y="177072"/>
              <a:ext cx="609883" cy="518344"/>
            </a:xfrm>
            <a:custGeom>
              <a:avLst/>
              <a:gdLst>
                <a:gd name="connsiteX0" fmla="*/ 0 w 1295400"/>
                <a:gd name="connsiteY0" fmla="*/ 1549400 h 1549400"/>
                <a:gd name="connsiteX1" fmla="*/ 1295400 w 1295400"/>
                <a:gd name="connsiteY1" fmla="*/ 1244600 h 1549400"/>
                <a:gd name="connsiteX2" fmla="*/ 558800 w 1295400"/>
                <a:gd name="connsiteY2" fmla="*/ 0 h 1549400"/>
                <a:gd name="connsiteX3" fmla="*/ 0 w 1295400"/>
                <a:gd name="connsiteY3" fmla="*/ 1549400 h 1549400"/>
                <a:gd name="connsiteX0" fmla="*/ 0 w 1295400"/>
                <a:gd name="connsiteY0" fmla="*/ 1549400 h 1549400"/>
                <a:gd name="connsiteX1" fmla="*/ 1295400 w 1295400"/>
                <a:gd name="connsiteY1" fmla="*/ 1244600 h 1549400"/>
                <a:gd name="connsiteX2" fmla="*/ 558800 w 1295400"/>
                <a:gd name="connsiteY2" fmla="*/ 0 h 1549400"/>
                <a:gd name="connsiteX3" fmla="*/ 0 w 1295400"/>
                <a:gd name="connsiteY3" fmla="*/ 1549400 h 1549400"/>
                <a:gd name="connsiteX0" fmla="*/ 0 w 1282700"/>
                <a:gd name="connsiteY0" fmla="*/ 1587500 h 1587500"/>
                <a:gd name="connsiteX1" fmla="*/ 1282700 w 1282700"/>
                <a:gd name="connsiteY1" fmla="*/ 1244600 h 1587500"/>
                <a:gd name="connsiteX2" fmla="*/ 546100 w 1282700"/>
                <a:gd name="connsiteY2" fmla="*/ 0 h 1587500"/>
                <a:gd name="connsiteX3" fmla="*/ 0 w 1282700"/>
                <a:gd name="connsiteY3" fmla="*/ 1587500 h 1587500"/>
                <a:gd name="connsiteX0" fmla="*/ 0 w 1282700"/>
                <a:gd name="connsiteY0" fmla="*/ 1587500 h 1587500"/>
                <a:gd name="connsiteX1" fmla="*/ 1282700 w 1282700"/>
                <a:gd name="connsiteY1" fmla="*/ 1244600 h 1587500"/>
                <a:gd name="connsiteX2" fmla="*/ 546100 w 1282700"/>
                <a:gd name="connsiteY2" fmla="*/ 0 h 1587500"/>
                <a:gd name="connsiteX3" fmla="*/ 0 w 1282700"/>
                <a:gd name="connsiteY3" fmla="*/ 1587500 h 1587500"/>
                <a:gd name="connsiteX0" fmla="*/ 0 w 1289002"/>
                <a:gd name="connsiteY0" fmla="*/ 1587500 h 1587500"/>
                <a:gd name="connsiteX1" fmla="*/ 1282700 w 1289002"/>
                <a:gd name="connsiteY1" fmla="*/ 1244600 h 1587500"/>
                <a:gd name="connsiteX2" fmla="*/ 546100 w 1289002"/>
                <a:gd name="connsiteY2" fmla="*/ 0 h 1587500"/>
                <a:gd name="connsiteX3" fmla="*/ 0 w 1289002"/>
                <a:gd name="connsiteY3" fmla="*/ 1587500 h 1587500"/>
                <a:gd name="connsiteX0" fmla="*/ 0 w 1294513"/>
                <a:gd name="connsiteY0" fmla="*/ 1587500 h 1587500"/>
                <a:gd name="connsiteX1" fmla="*/ 1282700 w 1294513"/>
                <a:gd name="connsiteY1" fmla="*/ 1244600 h 1587500"/>
                <a:gd name="connsiteX2" fmla="*/ 546100 w 1294513"/>
                <a:gd name="connsiteY2" fmla="*/ 0 h 1587500"/>
                <a:gd name="connsiteX3" fmla="*/ 0 w 1294513"/>
                <a:gd name="connsiteY3" fmla="*/ 1587500 h 1587500"/>
                <a:gd name="connsiteX0" fmla="*/ 0 w 1294513"/>
                <a:gd name="connsiteY0" fmla="*/ 1587500 h 1587500"/>
                <a:gd name="connsiteX1" fmla="*/ 1282700 w 1294513"/>
                <a:gd name="connsiteY1" fmla="*/ 1244600 h 1587500"/>
                <a:gd name="connsiteX2" fmla="*/ 546100 w 1294513"/>
                <a:gd name="connsiteY2" fmla="*/ 0 h 1587500"/>
                <a:gd name="connsiteX3" fmla="*/ 0 w 1294513"/>
                <a:gd name="connsiteY3" fmla="*/ 1587500 h 1587500"/>
                <a:gd name="connsiteX0" fmla="*/ 0 w 1294513"/>
                <a:gd name="connsiteY0" fmla="*/ 1587500 h 1587500"/>
                <a:gd name="connsiteX1" fmla="*/ 1282700 w 1294513"/>
                <a:gd name="connsiteY1" fmla="*/ 1244600 h 1587500"/>
                <a:gd name="connsiteX2" fmla="*/ 546100 w 1294513"/>
                <a:gd name="connsiteY2" fmla="*/ 0 h 1587500"/>
                <a:gd name="connsiteX3" fmla="*/ 0 w 1294513"/>
                <a:gd name="connsiteY3" fmla="*/ 1587500 h 1587500"/>
                <a:gd name="connsiteX0" fmla="*/ 0 w 1294513"/>
                <a:gd name="connsiteY0" fmla="*/ 1587500 h 1587500"/>
                <a:gd name="connsiteX1" fmla="*/ 1282700 w 1294513"/>
                <a:gd name="connsiteY1" fmla="*/ 1244600 h 1587500"/>
                <a:gd name="connsiteX2" fmla="*/ 546100 w 1294513"/>
                <a:gd name="connsiteY2" fmla="*/ 0 h 1587500"/>
                <a:gd name="connsiteX3" fmla="*/ 0 w 1294513"/>
                <a:gd name="connsiteY3" fmla="*/ 1587500 h 1587500"/>
                <a:gd name="connsiteX0" fmla="*/ 0 w 1293029"/>
                <a:gd name="connsiteY0" fmla="*/ 1513343 h 1513343"/>
                <a:gd name="connsiteX1" fmla="*/ 1282700 w 1293029"/>
                <a:gd name="connsiteY1" fmla="*/ 1170443 h 1513343"/>
                <a:gd name="connsiteX2" fmla="*/ 495830 w 1293029"/>
                <a:gd name="connsiteY2" fmla="*/ 0 h 1513343"/>
                <a:gd name="connsiteX3" fmla="*/ 0 w 1293029"/>
                <a:gd name="connsiteY3" fmla="*/ 1513343 h 1513343"/>
                <a:gd name="connsiteX0" fmla="*/ 0 w 1183912"/>
                <a:gd name="connsiteY0" fmla="*/ 1513343 h 1513343"/>
                <a:gd name="connsiteX1" fmla="*/ 1169591 w 1183912"/>
                <a:gd name="connsiteY1" fmla="*/ 1365107 h 1513343"/>
                <a:gd name="connsiteX2" fmla="*/ 495830 w 1183912"/>
                <a:gd name="connsiteY2" fmla="*/ 0 h 1513343"/>
                <a:gd name="connsiteX3" fmla="*/ 0 w 1183912"/>
                <a:gd name="connsiteY3" fmla="*/ 1513343 h 1513343"/>
                <a:gd name="connsiteX0" fmla="*/ 0 w 1183914"/>
                <a:gd name="connsiteY0" fmla="*/ 1513343 h 1513343"/>
                <a:gd name="connsiteX1" fmla="*/ 1169591 w 1183914"/>
                <a:gd name="connsiteY1" fmla="*/ 1365107 h 1513343"/>
                <a:gd name="connsiteX2" fmla="*/ 495830 w 1183914"/>
                <a:gd name="connsiteY2" fmla="*/ 0 h 1513343"/>
                <a:gd name="connsiteX3" fmla="*/ 0 w 1183914"/>
                <a:gd name="connsiteY3" fmla="*/ 1513343 h 1513343"/>
                <a:gd name="connsiteX0" fmla="*/ 0 w 1207054"/>
                <a:gd name="connsiteY0" fmla="*/ 1513343 h 1513343"/>
                <a:gd name="connsiteX1" fmla="*/ 1169591 w 1207054"/>
                <a:gd name="connsiteY1" fmla="*/ 1365107 h 1513343"/>
                <a:gd name="connsiteX2" fmla="*/ 495830 w 1207054"/>
                <a:gd name="connsiteY2" fmla="*/ 0 h 1513343"/>
                <a:gd name="connsiteX3" fmla="*/ 0 w 1207054"/>
                <a:gd name="connsiteY3" fmla="*/ 1513343 h 1513343"/>
              </a:gdLst>
              <a:ahLst/>
              <a:cxnLst>
                <a:cxn ang="0">
                  <a:pos x="connsiteX0" y="connsiteY0"/>
                </a:cxn>
                <a:cxn ang="0">
                  <a:pos x="connsiteX1" y="connsiteY1"/>
                </a:cxn>
                <a:cxn ang="0">
                  <a:pos x="connsiteX2" y="connsiteY2"/>
                </a:cxn>
                <a:cxn ang="0">
                  <a:pos x="connsiteX3" y="connsiteY3"/>
                </a:cxn>
              </a:cxnLst>
              <a:rect l="l" t="t" r="r" b="b"/>
              <a:pathLst>
                <a:path w="1207054" h="1513343">
                  <a:moveTo>
                    <a:pt x="0" y="1513343"/>
                  </a:moveTo>
                  <a:cubicBezTo>
                    <a:pt x="635000" y="1233943"/>
                    <a:pt x="813329" y="1270002"/>
                    <a:pt x="1169591" y="1365107"/>
                  </a:cubicBezTo>
                  <a:cubicBezTo>
                    <a:pt x="1310681" y="700693"/>
                    <a:pt x="1046163" y="59267"/>
                    <a:pt x="495830" y="0"/>
                  </a:cubicBezTo>
                  <a:cubicBezTo>
                    <a:pt x="567797" y="732367"/>
                    <a:pt x="347133" y="996876"/>
                    <a:pt x="0" y="1513343"/>
                  </a:cubicBezTo>
                  <a:close/>
                </a:path>
              </a:pathLst>
            </a:custGeom>
            <a:solidFill>
              <a:srgbClr val="339933"/>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eaLnBrk="1" fontAlgn="auto" hangingPunct="1">
                <a:spcBef>
                  <a:spcPts val="0"/>
                </a:spcBef>
                <a:spcAft>
                  <a:spcPts val="0"/>
                </a:spcAft>
                <a:defRPr/>
              </a:pPr>
              <a:r>
                <a:rPr lang="en-US" sz="1000" kern="0">
                  <a:solidFill>
                    <a:sysClr val="window" lastClr="FFFFFF"/>
                  </a:solidFill>
                  <a:latin typeface="Times New Roman"/>
                  <a:ea typeface="Times New Roman"/>
                </a:rPr>
                <a:t> </a:t>
              </a:r>
              <a:endParaRPr lang="id-ID" sz="1000" kern="0">
                <a:solidFill>
                  <a:sysClr val="window" lastClr="FFFFFF"/>
                </a:solidFill>
                <a:latin typeface="Times New Roman"/>
                <a:ea typeface="Times New Roman"/>
              </a:endParaRPr>
            </a:p>
          </p:txBody>
        </p:sp>
        <p:sp>
          <p:nvSpPr>
            <p:cNvPr id="7" name="Freeform 6"/>
            <p:cNvSpPr/>
            <p:nvPr/>
          </p:nvSpPr>
          <p:spPr>
            <a:xfrm>
              <a:off x="0" y="0"/>
              <a:ext cx="548810" cy="304745"/>
            </a:xfrm>
            <a:custGeom>
              <a:avLst/>
              <a:gdLst>
                <a:gd name="connsiteX0" fmla="*/ 0 w 1155700"/>
                <a:gd name="connsiteY0" fmla="*/ 838200 h 838200"/>
                <a:gd name="connsiteX1" fmla="*/ 292100 w 1155700"/>
                <a:gd name="connsiteY1" fmla="*/ 0 h 838200"/>
                <a:gd name="connsiteX2" fmla="*/ 1155700 w 1155700"/>
                <a:gd name="connsiteY2" fmla="*/ 393700 h 838200"/>
                <a:gd name="connsiteX3" fmla="*/ 0 w 1155700"/>
                <a:gd name="connsiteY3" fmla="*/ 838200 h 838200"/>
                <a:gd name="connsiteX0" fmla="*/ 0 w 1117600"/>
                <a:gd name="connsiteY0" fmla="*/ 838200 h 838200"/>
                <a:gd name="connsiteX1" fmla="*/ 254000 w 1117600"/>
                <a:gd name="connsiteY1" fmla="*/ 0 h 838200"/>
                <a:gd name="connsiteX2" fmla="*/ 1117600 w 1117600"/>
                <a:gd name="connsiteY2" fmla="*/ 393700 h 838200"/>
                <a:gd name="connsiteX3" fmla="*/ 0 w 1117600"/>
                <a:gd name="connsiteY3" fmla="*/ 838200 h 838200"/>
                <a:gd name="connsiteX0" fmla="*/ 0 w 1117600"/>
                <a:gd name="connsiteY0" fmla="*/ 838200 h 838200"/>
                <a:gd name="connsiteX1" fmla="*/ 254000 w 1117600"/>
                <a:gd name="connsiteY1" fmla="*/ 0 h 838200"/>
                <a:gd name="connsiteX2" fmla="*/ 1117600 w 1117600"/>
                <a:gd name="connsiteY2" fmla="*/ 393700 h 838200"/>
                <a:gd name="connsiteX3" fmla="*/ 0 w 1117600"/>
                <a:gd name="connsiteY3" fmla="*/ 838200 h 838200"/>
                <a:gd name="connsiteX0" fmla="*/ 0 w 1117600"/>
                <a:gd name="connsiteY0" fmla="*/ 838200 h 838200"/>
                <a:gd name="connsiteX1" fmla="*/ 254000 w 1117600"/>
                <a:gd name="connsiteY1" fmla="*/ 0 h 838200"/>
                <a:gd name="connsiteX2" fmla="*/ 1117600 w 1117600"/>
                <a:gd name="connsiteY2" fmla="*/ 393700 h 838200"/>
                <a:gd name="connsiteX3" fmla="*/ 0 w 1117600"/>
                <a:gd name="connsiteY3" fmla="*/ 838200 h 838200"/>
                <a:gd name="connsiteX0" fmla="*/ 0 w 1117600"/>
                <a:gd name="connsiteY0" fmla="*/ 838200 h 838200"/>
                <a:gd name="connsiteX1" fmla="*/ 254000 w 1117600"/>
                <a:gd name="connsiteY1" fmla="*/ 0 h 838200"/>
                <a:gd name="connsiteX2" fmla="*/ 1117600 w 1117600"/>
                <a:gd name="connsiteY2" fmla="*/ 393700 h 838200"/>
                <a:gd name="connsiteX3" fmla="*/ 0 w 1117600"/>
                <a:gd name="connsiteY3" fmla="*/ 838200 h 838200"/>
                <a:gd name="connsiteX0" fmla="*/ 0 w 1117600"/>
                <a:gd name="connsiteY0" fmla="*/ 868143 h 868143"/>
                <a:gd name="connsiteX1" fmla="*/ 254000 w 1117600"/>
                <a:gd name="connsiteY1" fmla="*/ 29943 h 868143"/>
                <a:gd name="connsiteX2" fmla="*/ 1117600 w 1117600"/>
                <a:gd name="connsiteY2" fmla="*/ 423643 h 868143"/>
                <a:gd name="connsiteX3" fmla="*/ 0 w 1117600"/>
                <a:gd name="connsiteY3" fmla="*/ 868143 h 868143"/>
                <a:gd name="connsiteX0" fmla="*/ 0 w 1117600"/>
                <a:gd name="connsiteY0" fmla="*/ 857951 h 857951"/>
                <a:gd name="connsiteX1" fmla="*/ 254000 w 1117600"/>
                <a:gd name="connsiteY1" fmla="*/ 19751 h 857951"/>
                <a:gd name="connsiteX2" fmla="*/ 1117600 w 1117600"/>
                <a:gd name="connsiteY2" fmla="*/ 469069 h 857951"/>
                <a:gd name="connsiteX3" fmla="*/ 0 w 1117600"/>
                <a:gd name="connsiteY3" fmla="*/ 857951 h 857951"/>
                <a:gd name="connsiteX0" fmla="*/ 0 w 1117600"/>
                <a:gd name="connsiteY0" fmla="*/ 861919 h 861919"/>
                <a:gd name="connsiteX1" fmla="*/ 254000 w 1117600"/>
                <a:gd name="connsiteY1" fmla="*/ 23719 h 861919"/>
                <a:gd name="connsiteX2" fmla="*/ 1117600 w 1117600"/>
                <a:gd name="connsiteY2" fmla="*/ 473037 h 861919"/>
                <a:gd name="connsiteX3" fmla="*/ 0 w 1117600"/>
                <a:gd name="connsiteY3" fmla="*/ 861919 h 861919"/>
                <a:gd name="connsiteX0" fmla="*/ 0 w 1117600"/>
                <a:gd name="connsiteY0" fmla="*/ 861919 h 861919"/>
                <a:gd name="connsiteX1" fmla="*/ 254000 w 1117600"/>
                <a:gd name="connsiteY1" fmla="*/ 23719 h 861919"/>
                <a:gd name="connsiteX2" fmla="*/ 1117600 w 1117600"/>
                <a:gd name="connsiteY2" fmla="*/ 473037 h 861919"/>
                <a:gd name="connsiteX3" fmla="*/ 0 w 1117600"/>
                <a:gd name="connsiteY3" fmla="*/ 861919 h 861919"/>
                <a:gd name="connsiteX0" fmla="*/ 0 w 1086181"/>
                <a:gd name="connsiteY0" fmla="*/ 889728 h 889728"/>
                <a:gd name="connsiteX1" fmla="*/ 222581 w 1086181"/>
                <a:gd name="connsiteY1" fmla="*/ 23719 h 889728"/>
                <a:gd name="connsiteX2" fmla="*/ 1086181 w 1086181"/>
                <a:gd name="connsiteY2" fmla="*/ 473037 h 889728"/>
                <a:gd name="connsiteX3" fmla="*/ 0 w 1086181"/>
                <a:gd name="connsiteY3" fmla="*/ 889728 h 889728"/>
                <a:gd name="connsiteX0" fmla="*/ 0 w 1086181"/>
                <a:gd name="connsiteY0" fmla="*/ 889728 h 889728"/>
                <a:gd name="connsiteX1" fmla="*/ 222581 w 1086181"/>
                <a:gd name="connsiteY1" fmla="*/ 23719 h 889728"/>
                <a:gd name="connsiteX2" fmla="*/ 1086181 w 1086181"/>
                <a:gd name="connsiteY2" fmla="*/ 473037 h 889728"/>
                <a:gd name="connsiteX3" fmla="*/ 0 w 1086181"/>
                <a:gd name="connsiteY3" fmla="*/ 889728 h 889728"/>
              </a:gdLst>
              <a:ahLst/>
              <a:cxnLst>
                <a:cxn ang="0">
                  <a:pos x="connsiteX0" y="connsiteY0"/>
                </a:cxn>
                <a:cxn ang="0">
                  <a:pos x="connsiteX1" y="connsiteY1"/>
                </a:cxn>
                <a:cxn ang="0">
                  <a:pos x="connsiteX2" y="connsiteY2"/>
                </a:cxn>
                <a:cxn ang="0">
                  <a:pos x="connsiteX3" y="connsiteY3"/>
                </a:cxn>
              </a:cxnLst>
              <a:rect l="l" t="t" r="r" b="b"/>
              <a:pathLst>
                <a:path w="1086181" h="889728">
                  <a:moveTo>
                    <a:pt x="0" y="889728"/>
                  </a:moveTo>
                  <a:lnTo>
                    <a:pt x="222581" y="23719"/>
                  </a:lnTo>
                  <a:cubicBezTo>
                    <a:pt x="459648" y="-22848"/>
                    <a:pt x="988682" y="-54304"/>
                    <a:pt x="1086181" y="473037"/>
                  </a:cubicBezTo>
                  <a:cubicBezTo>
                    <a:pt x="688248" y="463986"/>
                    <a:pt x="309827" y="558942"/>
                    <a:pt x="0" y="889728"/>
                  </a:cubicBezTo>
                  <a:close/>
                </a:path>
              </a:pathLst>
            </a:custGeom>
            <a:solidFill>
              <a:srgbClr val="F79646"/>
            </a:solidFill>
            <a:ln>
              <a:noFill/>
            </a:ln>
            <a:effectLst>
              <a:outerShdw blurRad="40000" dist="23000" dir="5400000" rotWithShape="0">
                <a:srgbClr val="FF9900">
                  <a:alpha val="89000"/>
                </a:srgbClr>
              </a:outerShdw>
            </a:effectLst>
            <a:scene3d>
              <a:camera prst="orthographicFront">
                <a:rot lat="0" lon="0" rev="0"/>
              </a:camera>
              <a:lightRig rig="threePt" dir="t">
                <a:rot lat="0" lon="0" rev="1200000"/>
              </a:lightRig>
            </a:scene3d>
            <a:sp3d>
              <a:bevelT w="63500" h="25400"/>
            </a:sp3d>
          </p:spPr>
          <p:txBody>
            <a:bodyPr anchor="ctr"/>
            <a:lstStyle/>
            <a:p>
              <a:pPr eaLnBrk="1" fontAlgn="auto" hangingPunct="1">
                <a:spcBef>
                  <a:spcPts val="0"/>
                </a:spcBef>
                <a:spcAft>
                  <a:spcPts val="0"/>
                </a:spcAft>
                <a:defRPr/>
              </a:pPr>
              <a:r>
                <a:rPr lang="en-US" sz="1000" kern="0">
                  <a:solidFill>
                    <a:sysClr val="window" lastClr="FFFFFF"/>
                  </a:solidFill>
                  <a:latin typeface="Times New Roman"/>
                  <a:ea typeface="Times New Roman"/>
                </a:rPr>
                <a:t> </a:t>
              </a:r>
              <a:endParaRPr lang="id-ID" sz="1000" kern="0">
                <a:solidFill>
                  <a:sysClr val="window" lastClr="FFFFFF"/>
                </a:solidFill>
                <a:latin typeface="Times New Roman"/>
                <a:ea typeface="Times New Roman"/>
              </a:endParaRPr>
            </a:p>
          </p:txBody>
        </p:sp>
      </p:grpSp>
      <p:sp>
        <p:nvSpPr>
          <p:cNvPr id="8" name="Date Placeholder 1"/>
          <p:cNvSpPr>
            <a:spLocks noGrp="1"/>
          </p:cNvSpPr>
          <p:nvPr>
            <p:ph type="dt" sz="half" idx="10"/>
          </p:nvPr>
        </p:nvSpPr>
        <p:spPr/>
        <p:txBody>
          <a:bodyPr/>
          <a:lstStyle>
            <a:lvl1pPr eaLnBrk="1" fontAlgn="auto" hangingPunct="1">
              <a:spcBef>
                <a:spcPts val="0"/>
              </a:spcBef>
              <a:spcAft>
                <a:spcPts val="0"/>
              </a:spcAft>
              <a:defRPr smtClean="0"/>
            </a:lvl1pPr>
          </a:lstStyle>
          <a:p>
            <a:pPr>
              <a:defRPr/>
            </a:pPr>
            <a:fld id="{A1E01CBE-8A74-4729-891E-D62C0047F346}" type="datetimeFigureOut">
              <a:rPr lang="id-ID"/>
              <a:pPr>
                <a:defRPr/>
              </a:pPr>
              <a:t>22/05/2017</a:t>
            </a:fld>
            <a:endParaRPr lang="id-ID"/>
          </a:p>
        </p:txBody>
      </p:sp>
      <p:sp>
        <p:nvSpPr>
          <p:cNvPr id="9" name="Footer Placeholder 2"/>
          <p:cNvSpPr>
            <a:spLocks noGrp="1"/>
          </p:cNvSpPr>
          <p:nvPr>
            <p:ph type="ftr" sz="quarter" idx="11"/>
          </p:nvPr>
        </p:nvSpPr>
        <p:spPr/>
        <p:txBody>
          <a:bodyPr/>
          <a:lstStyle>
            <a:lvl1pPr eaLnBrk="1" fontAlgn="auto" hangingPunct="1">
              <a:spcBef>
                <a:spcPts val="0"/>
              </a:spcBef>
              <a:spcAft>
                <a:spcPts val="0"/>
              </a:spcAft>
              <a:defRPr/>
            </a:lvl1pPr>
          </a:lstStyle>
          <a:p>
            <a:pPr>
              <a:defRPr/>
            </a:pPr>
            <a:endParaRPr lang="id-ID"/>
          </a:p>
        </p:txBody>
      </p:sp>
    </p:spTree>
    <p:extLst>
      <p:ext uri="{BB962C8B-B14F-4D97-AF65-F5344CB8AC3E}">
        <p14:creationId xmlns:p14="http://schemas.microsoft.com/office/powerpoint/2010/main" val="2963044566"/>
      </p:ext>
    </p:extLst>
  </p:cSld>
  <p:clrMapOvr>
    <a:masterClrMapping/>
  </p:clrMapOvr>
  <p:transition spd="slow">
    <p:push dir="r"/>
  </p:transition>
</p:sldLayout>
</file>

<file path=ppt/slideLayouts/slideLayout248.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0" y="2928938"/>
            <a:ext cx="12192000" cy="1571625"/>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dist="20000" dir="5400000" rotWithShape="0">
              <a:srgbClr val="808080">
                <a:alpha val="37999"/>
              </a:srgbClr>
            </a:outerShdw>
          </a:effec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endParaRPr lang="en-US">
              <a:solidFill>
                <a:srgbClr val="000000"/>
              </a:solidFill>
              <a:ea typeface="MS PGothic" panose="020B0600070205080204" pitchFamily="34" charset="-128"/>
            </a:endParaRPr>
          </a:p>
        </p:txBody>
      </p:sp>
      <p:pic>
        <p:nvPicPr>
          <p:cNvPr id="4" name="Picture 7" descr="logo_Bappenas-0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8500" y="1000125"/>
            <a:ext cx="5238750"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a:xfrm>
            <a:off x="190500" y="3038475"/>
            <a:ext cx="527050" cy="395288"/>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6" name="Rectangle 5"/>
          <p:cNvSpPr/>
          <p:nvPr userDrawn="1"/>
        </p:nvSpPr>
        <p:spPr>
          <a:xfrm>
            <a:off x="184150" y="3479800"/>
            <a:ext cx="527050" cy="395288"/>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7" name="Rectangle 6"/>
          <p:cNvSpPr/>
          <p:nvPr userDrawn="1"/>
        </p:nvSpPr>
        <p:spPr>
          <a:xfrm>
            <a:off x="184150" y="3929063"/>
            <a:ext cx="527050" cy="395287"/>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2" name="Title 1"/>
          <p:cNvSpPr>
            <a:spLocks noGrp="1"/>
          </p:cNvSpPr>
          <p:nvPr>
            <p:ph type="title"/>
          </p:nvPr>
        </p:nvSpPr>
        <p:spPr>
          <a:xfrm>
            <a:off x="2381224" y="3000373"/>
            <a:ext cx="9525067" cy="1362075"/>
          </a:xfrm>
        </p:spPr>
        <p:txBody>
          <a:bodyPr anchor="t"/>
          <a:lstStyle>
            <a:lvl1pPr algn="l">
              <a:defRPr sz="4000" b="1" cap="all"/>
            </a:lvl1pPr>
          </a:lstStyle>
          <a:p>
            <a:r>
              <a:rPr lang="en-US" dirty="0"/>
              <a:t>Click to edit Master title style</a:t>
            </a:r>
          </a:p>
        </p:txBody>
      </p:sp>
      <p:sp>
        <p:nvSpPr>
          <p:cNvPr id="8" name="Date Placeholder 3"/>
          <p:cNvSpPr>
            <a:spLocks noGrp="1"/>
          </p:cNvSpPr>
          <p:nvPr>
            <p:ph type="dt" sz="half" idx="10"/>
          </p:nvPr>
        </p:nvSpPr>
        <p:spPr/>
        <p:txBody>
          <a:bodyPr/>
          <a:lstStyle>
            <a:lvl1pPr fontAlgn="auto">
              <a:spcBef>
                <a:spcPts val="0"/>
              </a:spcBef>
              <a:spcAft>
                <a:spcPts val="0"/>
              </a:spcAft>
              <a:defRPr/>
            </a:lvl1pPr>
          </a:lstStyle>
          <a:p>
            <a:pPr>
              <a:defRPr/>
            </a:pPr>
            <a:fld id="{AA42CCA4-5C03-44B0-8FB4-4A971B53C4A2}" type="datetime1">
              <a:rPr lang="en-US"/>
              <a:pPr>
                <a:defRPr/>
              </a:pPr>
              <a:t>5/22/2017</a:t>
            </a:fld>
            <a:endParaRPr lang="en-US"/>
          </a:p>
        </p:txBody>
      </p:sp>
      <p:sp>
        <p:nvSpPr>
          <p:cNvPr id="9" name="Footer Placeholder 4"/>
          <p:cNvSpPr>
            <a:spLocks noGrp="1"/>
          </p:cNvSpPr>
          <p:nvPr>
            <p:ph type="ftr" sz="quarter" idx="11"/>
          </p:nvPr>
        </p:nvSpPr>
        <p:spPr/>
        <p:txBody>
          <a:bodyPr/>
          <a:lstStyle>
            <a:lvl1pPr>
              <a:defRPr/>
            </a:lvl1pPr>
          </a:lstStyle>
          <a:p>
            <a:pPr>
              <a:defRPr/>
            </a:pPr>
            <a:endParaRPr lang="en-US"/>
          </a:p>
        </p:txBody>
      </p:sp>
      <p:sp>
        <p:nvSpPr>
          <p:cNvPr id="10" name="Slide Number Placeholder 5"/>
          <p:cNvSpPr>
            <a:spLocks noGrp="1"/>
          </p:cNvSpPr>
          <p:nvPr>
            <p:ph type="sldNum" sz="quarter" idx="12"/>
          </p:nvPr>
        </p:nvSpPr>
        <p:spPr/>
        <p:txBody>
          <a:bodyPr/>
          <a:lstStyle>
            <a:lvl1pPr>
              <a:defRPr/>
            </a:lvl1pPr>
          </a:lstStyle>
          <a:p>
            <a:fld id="{23145DA4-1E95-40CA-A539-1E274090131A}" type="slidenum">
              <a:rPr lang="en-US" altLang="id-ID"/>
              <a:pPr/>
              <a:t>‹#›</a:t>
            </a:fld>
            <a:endParaRPr lang="en-US" altLang="id-ID"/>
          </a:p>
        </p:txBody>
      </p:sp>
    </p:spTree>
    <p:extLst>
      <p:ext uri="{BB962C8B-B14F-4D97-AF65-F5344CB8AC3E}">
        <p14:creationId xmlns:p14="http://schemas.microsoft.com/office/powerpoint/2010/main" val="3215749521"/>
      </p:ext>
    </p:extLst>
  </p:cSld>
  <p:clrMapOvr>
    <a:masterClrMapping/>
  </p:clrMapOvr>
  <p:transition>
    <p:wipe dir="d"/>
  </p:transition>
</p:sldLayout>
</file>

<file path=ppt/slideLayouts/slideLayout249.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prstClr val="black">
                    <a:tint val="75000"/>
                  </a:prstClr>
                </a:solidFill>
              </a:defRPr>
            </a:lvl1pPr>
          </a:lstStyle>
          <a:p>
            <a:pPr>
              <a:defRPr/>
            </a:pPr>
            <a:fld id="{33984143-FCB6-4F55-8409-3CD691AC53D2}" type="datetime1">
              <a:rPr lang="en-US" altLang="zh-CN"/>
              <a:pPr>
                <a:defRPr/>
              </a:pPr>
              <a:t>5/22/2017</a:t>
            </a:fld>
            <a:endParaRPr lang="en-US" altLang="zh-CN" sz="1800">
              <a:latin typeface="Arial" pitchFamily="34" charset="0"/>
            </a:endParaRPr>
          </a:p>
        </p:txBody>
      </p:sp>
      <p:sp>
        <p:nvSpPr>
          <p:cNvPr id="4" name="Footer Placeholder 3"/>
          <p:cNvSpPr>
            <a:spLocks noGrp="1"/>
          </p:cNvSpPr>
          <p:nvPr>
            <p:ph type="ftr" sz="quarter" idx="11"/>
          </p:nvPr>
        </p:nvSpPr>
        <p:spPr/>
        <p:txBody>
          <a:bodyPr/>
          <a:lstStyle>
            <a:lvl1pPr>
              <a:defRPr>
                <a:solidFill>
                  <a:prstClr val="black">
                    <a:tint val="75000"/>
                  </a:prstClr>
                </a:solidFill>
              </a:defRPr>
            </a:lvl1pPr>
          </a:lstStyle>
          <a:p>
            <a:pPr>
              <a:defRPr/>
            </a:pPr>
            <a:endParaRPr lang="en-US"/>
          </a:p>
        </p:txBody>
      </p:sp>
      <p:sp>
        <p:nvSpPr>
          <p:cNvPr id="5" name="Slide Number Placeholder 4"/>
          <p:cNvSpPr>
            <a:spLocks noGrp="1"/>
          </p:cNvSpPr>
          <p:nvPr>
            <p:ph type="sldNum" sz="quarter" idx="12"/>
          </p:nvPr>
        </p:nvSpPr>
        <p:spPr/>
        <p:txBody>
          <a:bodyPr/>
          <a:lstStyle>
            <a:lvl1pPr>
              <a:defRPr>
                <a:solidFill>
                  <a:srgbClr val="000000"/>
                </a:solidFill>
              </a:defRPr>
            </a:lvl1pPr>
          </a:lstStyle>
          <a:p>
            <a:fld id="{3CDBE679-CEA1-4736-9A5D-C0C39EA1F23D}" type="slidenum">
              <a:rPr lang="en-US" altLang="zh-CN"/>
              <a:pPr/>
              <a:t>‹#›</a:t>
            </a:fld>
            <a:endParaRPr lang="en-US" altLang="zh-CN" sz="1800" b="0">
              <a:latin typeface="Arial" pitchFamily="34" charset="0"/>
            </a:endParaRPr>
          </a:p>
        </p:txBody>
      </p:sp>
    </p:spTree>
    <p:extLst>
      <p:ext uri="{BB962C8B-B14F-4D97-AF65-F5344CB8AC3E}">
        <p14:creationId xmlns:p14="http://schemas.microsoft.com/office/powerpoint/2010/main" val="2085821456"/>
      </p:ext>
    </p:extLst>
  </p:cSld>
  <p:clrMapOvr>
    <a:masterClrMapping/>
  </p:clrMapOvr>
  <p:transition>
    <p:wipe dir="d"/>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atin typeface="Calibri" pitchFamily="34" charset="0"/>
                <a:ea typeface="+mn-ea"/>
                <a:cs typeface="Arial" pitchFamily="34" charset="0"/>
              </a:defRPr>
            </a:lvl1pPr>
          </a:lstStyle>
          <a:p>
            <a:pPr>
              <a:defRPr/>
            </a:pPr>
            <a:fld id="{94300CD8-171A-4724-B843-F617894BC239}" type="datetime1">
              <a:rPr lang="en-US"/>
              <a:pPr>
                <a:defRPr/>
              </a:pPr>
              <a:t>5/22/2017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atin typeface="Calibri" pitchFamily="34" charset="0"/>
              </a:defRPr>
            </a:lvl1pPr>
          </a:lstStyle>
          <a:p>
            <a:fld id="{7751ABD2-BEF2-4A56-8FFD-8F6339F62B0D}" type="slidenum">
              <a:rPr lang="en-US" altLang="en-US"/>
              <a:pPr/>
              <a:t>‹#›</a:t>
            </a:fld>
            <a:endParaRPr lang="en-US" altLang="en-US"/>
          </a:p>
        </p:txBody>
      </p:sp>
    </p:spTree>
    <p:extLst>
      <p:ext uri="{BB962C8B-B14F-4D97-AF65-F5344CB8AC3E}">
        <p14:creationId xmlns:p14="http://schemas.microsoft.com/office/powerpoint/2010/main" val="2972175776"/>
      </p:ext>
    </p:extLst>
  </p:cSld>
  <p:clrMapOvr>
    <a:masterClrMapping/>
  </p:clrMapOvr>
  <p:transition>
    <p:wipe dir="d"/>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3"/>
            <a:ext cx="27432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609601" y="274643"/>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atin typeface="Calibri" pitchFamily="34" charset="0"/>
                <a:ea typeface="+mn-ea"/>
                <a:cs typeface="Arial" pitchFamily="34" charset="0"/>
              </a:defRPr>
            </a:lvl1pPr>
          </a:lstStyle>
          <a:p>
            <a:pPr>
              <a:defRPr/>
            </a:pPr>
            <a:fld id="{F0D25527-D844-4305-9360-36DE431A9917}" type="datetime1">
              <a:rPr lang="en-US"/>
              <a:pPr>
                <a:defRPr/>
              </a:pPr>
              <a:t>5/22/2017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atin typeface="Calibri" pitchFamily="34" charset="0"/>
              </a:defRPr>
            </a:lvl1pPr>
          </a:lstStyle>
          <a:p>
            <a:fld id="{4C2C95A9-4522-4578-93AE-C5A007105268}" type="slidenum">
              <a:rPr lang="en-US" altLang="en-US"/>
              <a:pPr/>
              <a:t>‹#›</a:t>
            </a:fld>
            <a:endParaRPr lang="en-US" altLang="en-US"/>
          </a:p>
        </p:txBody>
      </p:sp>
    </p:spTree>
    <p:extLst>
      <p:ext uri="{BB962C8B-B14F-4D97-AF65-F5344CB8AC3E}">
        <p14:creationId xmlns:p14="http://schemas.microsoft.com/office/powerpoint/2010/main" val="1715687460"/>
      </p:ext>
    </p:extLst>
  </p:cSld>
  <p:clrMapOvr>
    <a:masterClrMapping/>
  </p:clrMapOvr>
  <p:transition>
    <p:wipe dir="d"/>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0" y="2928938"/>
            <a:ext cx="12192000" cy="1571625"/>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blurRad="63500" dist="20000" dir="5400000" rotWithShape="0">
              <a:srgbClr val="000000">
                <a:alpha val="37999"/>
              </a:srgbClr>
            </a:outerShdw>
          </a:effectLst>
        </p:spPr>
        <p:txBody>
          <a:bodyPr lIns="91374" tIns="45688" rIns="91374" bIns="45688" anchor="ctr"/>
          <a:lstStyle/>
          <a:p>
            <a:pPr algn="ctr" eaLnBrk="1" fontAlgn="auto" hangingPunct="1">
              <a:spcBef>
                <a:spcPts val="0"/>
              </a:spcBef>
              <a:spcAft>
                <a:spcPts val="0"/>
              </a:spcAft>
              <a:defRPr/>
            </a:pPr>
            <a:endParaRPr lang="id-ID">
              <a:solidFill>
                <a:srgbClr val="000000"/>
              </a:solidFill>
              <a:latin typeface="Calibri"/>
              <a:ea typeface="MS PGothic" charset="0"/>
              <a:cs typeface="MS PGothic" charset="0"/>
            </a:endParaRPr>
          </a:p>
        </p:txBody>
      </p:sp>
      <p:pic>
        <p:nvPicPr>
          <p:cNvPr id="4" name="Picture 7" descr="logo_Bappenas-0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8500" y="1000125"/>
            <a:ext cx="5238750"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userDrawn="1"/>
        </p:nvSpPr>
        <p:spPr bwMode="auto">
          <a:xfrm>
            <a:off x="292100" y="3038475"/>
            <a:ext cx="863600" cy="647700"/>
          </a:xfrm>
          <a:prstGeom prst="rect">
            <a:avLst/>
          </a:prstGeom>
          <a:gradFill rotWithShape="1">
            <a:gsLst>
              <a:gs pos="0">
                <a:srgbClr val="FF8F26"/>
              </a:gs>
              <a:gs pos="20000">
                <a:srgbClr val="FF8F2A"/>
              </a:gs>
              <a:gs pos="100000">
                <a:srgbClr val="CB6C1D"/>
              </a:gs>
            </a:gsLst>
            <a:lin ang="5400000"/>
          </a:gradFill>
          <a:ln w="9525">
            <a:solidFill>
              <a:srgbClr val="F69240"/>
            </a:solidFill>
            <a:miter lim="800000"/>
            <a:headEnd/>
            <a:tailEnd/>
          </a:ln>
          <a:effectLst>
            <a:outerShdw dist="23000" dir="5400000" rotWithShape="0">
              <a:srgbClr val="808080">
                <a:alpha val="34998"/>
              </a:srgbClr>
            </a:outerShdw>
          </a:effectLst>
        </p:spPr>
        <p:txBody>
          <a:bodyPr lIns="91374" tIns="45688" rIns="91374" bIns="45688"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fontAlgn="auto" hangingPunct="1">
              <a:spcBef>
                <a:spcPts val="0"/>
              </a:spcBef>
              <a:spcAft>
                <a:spcPts val="0"/>
              </a:spcAft>
              <a:defRPr/>
            </a:pPr>
            <a:endParaRPr lang="id-ID" sz="1800" smtClean="0">
              <a:solidFill>
                <a:srgbClr val="FFFFFF"/>
              </a:solidFill>
              <a:latin typeface="Calibri" panose="020F0502020204030204" pitchFamily="34" charset="0"/>
            </a:endParaRPr>
          </a:p>
        </p:txBody>
      </p:sp>
      <p:sp>
        <p:nvSpPr>
          <p:cNvPr id="6" name="Rectangle 5"/>
          <p:cNvSpPr>
            <a:spLocks noChangeArrowheads="1"/>
          </p:cNvSpPr>
          <p:nvPr userDrawn="1"/>
        </p:nvSpPr>
        <p:spPr bwMode="auto">
          <a:xfrm>
            <a:off x="1211263" y="3043238"/>
            <a:ext cx="863600" cy="647700"/>
          </a:xfrm>
          <a:prstGeom prst="rect">
            <a:avLst/>
          </a:prstGeom>
          <a:gradFill rotWithShape="1">
            <a:gsLst>
              <a:gs pos="0">
                <a:srgbClr val="9CC746"/>
              </a:gs>
              <a:gs pos="20000">
                <a:srgbClr val="9BC348"/>
              </a:gs>
              <a:gs pos="100000">
                <a:srgbClr val="769535"/>
              </a:gs>
            </a:gsLst>
            <a:lin ang="5400000"/>
          </a:gradFill>
          <a:ln w="9525">
            <a:solidFill>
              <a:srgbClr val="98B954"/>
            </a:solidFill>
            <a:miter lim="800000"/>
            <a:headEnd/>
            <a:tailEnd/>
          </a:ln>
          <a:effectLst>
            <a:outerShdw dist="23000" dir="5400000" rotWithShape="0">
              <a:srgbClr val="808080">
                <a:alpha val="34998"/>
              </a:srgbClr>
            </a:outerShdw>
          </a:effectLst>
        </p:spPr>
        <p:txBody>
          <a:bodyPr lIns="91374" tIns="45688" rIns="91374" bIns="45688"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fontAlgn="auto" hangingPunct="1">
              <a:spcBef>
                <a:spcPts val="0"/>
              </a:spcBef>
              <a:spcAft>
                <a:spcPts val="0"/>
              </a:spcAft>
              <a:defRPr/>
            </a:pPr>
            <a:endParaRPr lang="id-ID" sz="1800" smtClean="0">
              <a:solidFill>
                <a:srgbClr val="FFFFFF"/>
              </a:solidFill>
              <a:latin typeface="Calibri" panose="020F0502020204030204" pitchFamily="34" charset="0"/>
            </a:endParaRPr>
          </a:p>
        </p:txBody>
      </p:sp>
      <p:sp>
        <p:nvSpPr>
          <p:cNvPr id="7" name="Rectangle 6"/>
          <p:cNvSpPr>
            <a:spLocks noChangeArrowheads="1"/>
          </p:cNvSpPr>
          <p:nvPr userDrawn="1"/>
        </p:nvSpPr>
        <p:spPr bwMode="auto">
          <a:xfrm>
            <a:off x="1211263" y="3725863"/>
            <a:ext cx="863600" cy="647700"/>
          </a:xfrm>
          <a:prstGeom prst="rect">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dist="23000" dir="5400000" rotWithShape="0">
              <a:srgbClr val="808080">
                <a:alpha val="34998"/>
              </a:srgbClr>
            </a:outerShdw>
          </a:effectLst>
        </p:spPr>
        <p:txBody>
          <a:bodyPr lIns="91374" tIns="45688" rIns="91374" bIns="45688"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fontAlgn="auto" hangingPunct="1">
              <a:spcBef>
                <a:spcPts val="0"/>
              </a:spcBef>
              <a:spcAft>
                <a:spcPts val="0"/>
              </a:spcAft>
              <a:defRPr/>
            </a:pPr>
            <a:endParaRPr lang="id-ID" sz="1800" smtClean="0">
              <a:solidFill>
                <a:srgbClr val="FFFFFF"/>
              </a:solidFill>
              <a:latin typeface="Calibri" panose="020F0502020204030204" pitchFamily="34" charset="0"/>
            </a:endParaRPr>
          </a:p>
        </p:txBody>
      </p:sp>
      <p:sp>
        <p:nvSpPr>
          <p:cNvPr id="2" name="Title 1"/>
          <p:cNvSpPr>
            <a:spLocks noGrp="1"/>
          </p:cNvSpPr>
          <p:nvPr>
            <p:ph type="title"/>
          </p:nvPr>
        </p:nvSpPr>
        <p:spPr>
          <a:xfrm>
            <a:off x="2381225" y="3000376"/>
            <a:ext cx="9525067" cy="1362075"/>
          </a:xfrm>
        </p:spPr>
        <p:txBody>
          <a:bodyPr anchor="t"/>
          <a:lstStyle>
            <a:lvl1pPr algn="l">
              <a:defRPr sz="4000" b="1" cap="all"/>
            </a:lvl1pPr>
          </a:lstStyle>
          <a:p>
            <a:r>
              <a:rPr lang="en-US" smtClean="0"/>
              <a:t>Click to edit Master title style</a:t>
            </a:r>
            <a:endParaRPr lang="en-US" dirty="0"/>
          </a:p>
        </p:txBody>
      </p:sp>
      <p:sp>
        <p:nvSpPr>
          <p:cNvPr id="8" name="Date Placeholder 3"/>
          <p:cNvSpPr>
            <a:spLocks noGrp="1"/>
          </p:cNvSpPr>
          <p:nvPr>
            <p:ph type="dt" sz="half" idx="10"/>
          </p:nvPr>
        </p:nvSpPr>
        <p:spPr/>
        <p:txBody>
          <a:bodyPr/>
          <a:lstStyle>
            <a:lvl1pPr>
              <a:defRPr>
                <a:latin typeface="Calibri" pitchFamily="34" charset="0"/>
                <a:ea typeface="+mn-ea"/>
                <a:cs typeface="Arial" pitchFamily="34" charset="0"/>
              </a:defRPr>
            </a:lvl1pPr>
          </a:lstStyle>
          <a:p>
            <a:pPr>
              <a:defRPr/>
            </a:pPr>
            <a:fld id="{A3D48BCE-0ECF-41B5-81E5-6E541122FF2B}" type="datetime1">
              <a:rPr lang="en-US"/>
              <a:pPr>
                <a:defRPr/>
              </a:pPr>
              <a:t>5/22/2017</a:t>
            </a:fld>
            <a:endParaRPr lang="en-US"/>
          </a:p>
        </p:txBody>
      </p:sp>
      <p:sp>
        <p:nvSpPr>
          <p:cNvPr id="9" name="Footer Placeholder 4"/>
          <p:cNvSpPr>
            <a:spLocks noGrp="1"/>
          </p:cNvSpPr>
          <p:nvPr>
            <p:ph type="ftr" sz="quarter" idx="11"/>
          </p:nvPr>
        </p:nvSpPr>
        <p:spPr/>
        <p:txBody>
          <a:bodyPr/>
          <a:lstStyle>
            <a:lvl1pPr>
              <a:defRPr/>
            </a:lvl1pPr>
          </a:lstStyle>
          <a:p>
            <a:pPr>
              <a:defRPr/>
            </a:pPr>
            <a:endParaRPr lang="en-US"/>
          </a:p>
        </p:txBody>
      </p:sp>
      <p:sp>
        <p:nvSpPr>
          <p:cNvPr id="10" name="Slide Number Placeholder 5"/>
          <p:cNvSpPr>
            <a:spLocks noGrp="1"/>
          </p:cNvSpPr>
          <p:nvPr>
            <p:ph type="sldNum" sz="quarter" idx="12"/>
          </p:nvPr>
        </p:nvSpPr>
        <p:spPr/>
        <p:txBody>
          <a:bodyPr/>
          <a:lstStyle>
            <a:lvl1pPr>
              <a:defRPr>
                <a:latin typeface="Calibri" pitchFamily="34" charset="0"/>
              </a:defRPr>
            </a:lvl1pPr>
          </a:lstStyle>
          <a:p>
            <a:fld id="{9CC3F3A8-2E26-4C39-864B-1C152598EA20}" type="slidenum">
              <a:rPr lang="en-US" altLang="en-US"/>
              <a:pPr/>
              <a:t>‹#›</a:t>
            </a:fld>
            <a:endParaRPr lang="en-US" altLang="en-US"/>
          </a:p>
        </p:txBody>
      </p:sp>
    </p:spTree>
    <p:extLst>
      <p:ext uri="{BB962C8B-B14F-4D97-AF65-F5344CB8AC3E}">
        <p14:creationId xmlns:p14="http://schemas.microsoft.com/office/powerpoint/2010/main" val="2814259036"/>
      </p:ext>
    </p:extLst>
  </p:cSld>
  <p:clrMapOvr>
    <a:masterClrMapping/>
  </p:clrMapOvr>
  <p:transition>
    <p:wipe dir="d"/>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4" name="Group 6"/>
          <p:cNvGrpSpPr>
            <a:grpSpLocks/>
          </p:cNvGrpSpPr>
          <p:nvPr userDrawn="1"/>
        </p:nvGrpSpPr>
        <p:grpSpPr bwMode="auto">
          <a:xfrm>
            <a:off x="0" y="285750"/>
            <a:ext cx="11715750" cy="5868988"/>
            <a:chOff x="0" y="285728"/>
            <a:chExt cx="8786842" cy="5869028"/>
          </a:xfrm>
        </p:grpSpPr>
        <p:sp>
          <p:nvSpPr>
            <p:cNvPr id="5" name="Rectangle 4"/>
            <p:cNvSpPr/>
            <p:nvPr userDrawn="1"/>
          </p:nvSpPr>
          <p:spPr>
            <a:xfrm>
              <a:off x="428626" y="285728"/>
              <a:ext cx="8358216" cy="1035057"/>
            </a:xfrm>
            <a:prstGeom prst="rect">
              <a:avLst/>
            </a:prstGeom>
            <a:solidFill>
              <a:srgbClr val="09367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sz="3200" b="1" dirty="0">
                <a:solidFill>
                  <a:prstClr val="white"/>
                </a:solidFill>
                <a:ea typeface="Cambria Math" pitchFamily="18" charset="0"/>
              </a:endParaRPr>
            </a:p>
          </p:txBody>
        </p:sp>
        <p:sp>
          <p:nvSpPr>
            <p:cNvPr id="6" name="Rectangle 5"/>
            <p:cNvSpPr>
              <a:spLocks noChangeArrowheads="1"/>
            </p:cNvSpPr>
            <p:nvPr userDrawn="1"/>
          </p:nvSpPr>
          <p:spPr bwMode="auto">
            <a:xfrm>
              <a:off x="428626" y="1376348"/>
              <a:ext cx="8358216" cy="107951"/>
            </a:xfrm>
            <a:prstGeom prst="rect">
              <a:avLst/>
            </a:prstGeom>
            <a:gradFill rotWithShape="1">
              <a:gsLst>
                <a:gs pos="0">
                  <a:srgbClr val="34B3D6"/>
                </a:gs>
                <a:gs pos="20000">
                  <a:srgbClr val="36B1D2"/>
                </a:gs>
                <a:gs pos="100000">
                  <a:srgbClr val="2787A0"/>
                </a:gs>
              </a:gsLst>
              <a:lin ang="5400000"/>
            </a:gradFill>
            <a:ln w="9525">
              <a:solidFill>
                <a:srgbClr val="46AAC5"/>
              </a:solidFill>
              <a:miter lim="800000"/>
              <a:headEnd/>
              <a:tailEnd/>
            </a:ln>
            <a:effectLst>
              <a:outerShdw blurRad="63500" dist="23000" dir="5400000" rotWithShape="0">
                <a:srgbClr val="000000">
                  <a:alpha val="34998"/>
                </a:srgbClr>
              </a:outerShdw>
            </a:effectLst>
          </p:spPr>
          <p:txBody>
            <a:bodyPr anchor="ctr"/>
            <a:lstStyle/>
            <a:p>
              <a:pPr algn="ctr" eaLnBrk="1" fontAlgn="auto" hangingPunct="1">
                <a:spcBef>
                  <a:spcPts val="0"/>
                </a:spcBef>
                <a:spcAft>
                  <a:spcPts val="0"/>
                </a:spcAft>
                <a:defRPr/>
              </a:pPr>
              <a:endParaRPr lang="id-ID">
                <a:solidFill>
                  <a:srgbClr val="FFFFFF"/>
                </a:solidFill>
                <a:latin typeface="Calibri"/>
                <a:ea typeface="MS PGothic" charset="0"/>
                <a:cs typeface="MS PGothic" charset="0"/>
              </a:endParaRPr>
            </a:p>
          </p:txBody>
        </p:sp>
        <p:sp>
          <p:nvSpPr>
            <p:cNvPr id="7" name="Rounded Rectangle 6"/>
            <p:cNvSpPr/>
            <p:nvPr userDrawn="1"/>
          </p:nvSpPr>
          <p:spPr>
            <a:xfrm>
              <a:off x="142875" y="1643050"/>
              <a:ext cx="8429653" cy="4500593"/>
            </a:xfrm>
            <a:prstGeom prst="roundRect">
              <a:avLst>
                <a:gd name="adj" fmla="val 15368"/>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solidFill>
                  <a:prstClr val="white"/>
                </a:solidFill>
              </a:endParaRPr>
            </a:p>
          </p:txBody>
        </p:sp>
        <p:sp>
          <p:nvSpPr>
            <p:cNvPr id="8" name="Rectangle 7"/>
            <p:cNvSpPr/>
            <p:nvPr userDrawn="1"/>
          </p:nvSpPr>
          <p:spPr>
            <a:xfrm>
              <a:off x="0" y="1643050"/>
              <a:ext cx="8072465" cy="4511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solidFill>
                  <a:prstClr val="white"/>
                </a:solidFill>
              </a:endParaRPr>
            </a:p>
          </p:txBody>
        </p:sp>
      </p:grpSp>
      <p:pic>
        <p:nvPicPr>
          <p:cNvPr id="10" name="Picture 9" descr="D:\BAPPENAS (Design)\BAPPENAS.WEB\garuda.png"/>
          <p:cNvPicPr>
            <a:picLocks noChangeAspect="1" noChangeArrowheads="1"/>
          </p:cNvPicPr>
          <p:nvPr userDrawn="1"/>
        </p:nvPicPr>
        <p:blipFill>
          <a:blip r:embed="rId2"/>
          <a:srcRect/>
          <a:stretch>
            <a:fillRect/>
          </a:stretch>
        </p:blipFill>
        <p:spPr bwMode="auto">
          <a:xfrm>
            <a:off x="900113" y="423863"/>
            <a:ext cx="661987" cy="539750"/>
          </a:xfrm>
          <a:prstGeom prst="rect">
            <a:avLst/>
          </a:prstGeom>
          <a:noFill/>
          <a:ln>
            <a:noFill/>
          </a:ln>
          <a:effectLst>
            <a:outerShdw blurRad="63500" dist="38100" dir="5400000" algn="t" rotWithShape="0">
              <a:srgbClr val="00000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userDrawn="1"/>
        </p:nvSpPr>
        <p:spPr>
          <a:xfrm>
            <a:off x="546100" y="957263"/>
            <a:ext cx="1422400" cy="307975"/>
          </a:xfrm>
          <a:prstGeom prst="rect">
            <a:avLst/>
          </a:prstGeom>
          <a:noFill/>
        </p:spPr>
        <p:txBody>
          <a:bodyPr lIns="91374" tIns="45688" rIns="91374" bIns="45688">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eaLnBrk="1" fontAlgn="auto" hangingPunct="1">
              <a:spcBef>
                <a:spcPts val="0"/>
              </a:spcBef>
              <a:spcAft>
                <a:spcPts val="0"/>
              </a:spcAft>
              <a:defRPr/>
            </a:pPr>
            <a:r>
              <a:rPr lang="en-US" sz="700" b="1" smtClean="0">
                <a:solidFill>
                  <a:srgbClr val="FFFFFF"/>
                </a:solidFill>
                <a:effectLst>
                  <a:outerShdw blurRad="38100" dist="38100" dir="2700000" algn="tl">
                    <a:srgbClr val="C0C0C0"/>
                  </a:outerShdw>
                </a:effectLst>
                <a:latin typeface="Cambria" pitchFamily="18" charset="0"/>
              </a:rPr>
              <a:t>KEMENTERIAN PPN/</a:t>
            </a:r>
          </a:p>
          <a:p>
            <a:pPr algn="ctr" eaLnBrk="1" fontAlgn="auto" hangingPunct="1">
              <a:spcBef>
                <a:spcPts val="0"/>
              </a:spcBef>
              <a:spcAft>
                <a:spcPts val="0"/>
              </a:spcAft>
              <a:defRPr/>
            </a:pPr>
            <a:r>
              <a:rPr lang="en-US" sz="700" b="1" smtClean="0">
                <a:solidFill>
                  <a:srgbClr val="FFFFFF"/>
                </a:solidFill>
                <a:effectLst>
                  <a:outerShdw blurRad="38100" dist="38100" dir="2700000" algn="tl">
                    <a:srgbClr val="C0C0C0"/>
                  </a:outerShdw>
                </a:effectLst>
                <a:latin typeface="Cambria" pitchFamily="18" charset="0"/>
              </a:rPr>
              <a:t>BAPPENAS</a:t>
            </a:r>
          </a:p>
        </p:txBody>
      </p:sp>
      <p:sp>
        <p:nvSpPr>
          <p:cNvPr id="12" name="Rectangle 11"/>
          <p:cNvSpPr>
            <a:spLocks noChangeArrowheads="1"/>
          </p:cNvSpPr>
          <p:nvPr userDrawn="1"/>
        </p:nvSpPr>
        <p:spPr bwMode="auto">
          <a:xfrm>
            <a:off x="546100" y="6597650"/>
            <a:ext cx="11144250" cy="34925"/>
          </a:xfrm>
          <a:prstGeom prst="rect">
            <a:avLst/>
          </a:prstGeom>
          <a:gradFill rotWithShape="1">
            <a:gsLst>
              <a:gs pos="0">
                <a:srgbClr val="34B3D6"/>
              </a:gs>
              <a:gs pos="20000">
                <a:srgbClr val="36B1D2"/>
              </a:gs>
              <a:gs pos="100000">
                <a:srgbClr val="2787A0"/>
              </a:gs>
            </a:gsLst>
            <a:lin ang="5400000"/>
          </a:gradFill>
          <a:ln w="9525">
            <a:solidFill>
              <a:srgbClr val="46AAC5"/>
            </a:solidFill>
            <a:miter lim="800000"/>
            <a:headEnd/>
            <a:tailEnd/>
          </a:ln>
          <a:effectLst>
            <a:outerShdw blurRad="63500" dist="23000" dir="5400000" rotWithShape="0">
              <a:srgbClr val="000000">
                <a:alpha val="34998"/>
              </a:srgbClr>
            </a:outerShdw>
          </a:effectLst>
        </p:spPr>
        <p:txBody>
          <a:bodyPr lIns="91374" tIns="45688" rIns="91374" bIns="45688" anchor="ctr"/>
          <a:lstStyle/>
          <a:p>
            <a:pPr algn="ctr" eaLnBrk="1" fontAlgn="auto" hangingPunct="1">
              <a:spcBef>
                <a:spcPts val="0"/>
              </a:spcBef>
              <a:spcAft>
                <a:spcPts val="0"/>
              </a:spcAft>
              <a:defRPr/>
            </a:pPr>
            <a:endParaRPr lang="id-ID">
              <a:solidFill>
                <a:srgbClr val="FFFFFF"/>
              </a:solidFill>
              <a:latin typeface="Calibri"/>
              <a:ea typeface="MS PGothic" charset="0"/>
              <a:cs typeface="MS PGothic" charset="0"/>
            </a:endParaRPr>
          </a:p>
        </p:txBody>
      </p:sp>
      <p:sp>
        <p:nvSpPr>
          <p:cNvPr id="9" name="Title 1"/>
          <p:cNvSpPr>
            <a:spLocks noGrp="1"/>
          </p:cNvSpPr>
          <p:nvPr>
            <p:ph type="title"/>
          </p:nvPr>
        </p:nvSpPr>
        <p:spPr>
          <a:xfrm>
            <a:off x="1221511" y="389062"/>
            <a:ext cx="10923164" cy="778098"/>
          </a:xfrm>
        </p:spPr>
        <p:txBody>
          <a:bodyPr/>
          <a:lstStyle>
            <a:lvl1pPr>
              <a:defRPr sz="4000" b="1">
                <a:solidFill>
                  <a:schemeClr val="bg1"/>
                </a:solidFill>
                <a:effectLst/>
                <a:latin typeface="Cambria" pitchFamily="18" charset="0"/>
              </a:defRPr>
            </a:lvl1pPr>
          </a:lstStyle>
          <a:p>
            <a:r>
              <a:rPr lang="en-US" smtClean="0"/>
              <a:t>Click to edit Master title style</a:t>
            </a:r>
            <a:endParaRPr lang="id-ID" dirty="0"/>
          </a:p>
        </p:txBody>
      </p:sp>
      <p:sp>
        <p:nvSpPr>
          <p:cNvPr id="15" name="Content Placeholder 2"/>
          <p:cNvSpPr>
            <a:spLocks noGrp="1"/>
          </p:cNvSpPr>
          <p:nvPr>
            <p:ph idx="1"/>
          </p:nvPr>
        </p:nvSpPr>
        <p:spPr>
          <a:xfrm>
            <a:off x="609600" y="1722449"/>
            <a:ext cx="10972800" cy="4525963"/>
          </a:xfrm>
        </p:spPr>
        <p:txBody>
          <a:bodyPr/>
          <a:lstStyle>
            <a:lvl1pPr>
              <a:defRPr>
                <a:latin typeface="Cambria" pitchFamily="18" charset="0"/>
              </a:defRPr>
            </a:lvl1pPr>
            <a:lvl2pPr>
              <a:defRPr>
                <a:latin typeface="Cambria" pitchFamily="18" charset="0"/>
              </a:defRPr>
            </a:lvl2pPr>
            <a:lvl3pPr>
              <a:defRPr>
                <a:latin typeface="Cambria" pitchFamily="18" charset="0"/>
              </a:defRPr>
            </a:lvl3pPr>
            <a:lvl4pPr>
              <a:defRPr>
                <a:latin typeface="Cambria" pitchFamily="18" charset="0"/>
              </a:defRPr>
            </a:lvl4pPr>
            <a:lvl5pPr>
              <a:defRPr>
                <a:latin typeface="Cambria"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3"/>
          <p:cNvSpPr>
            <a:spLocks noGrp="1"/>
          </p:cNvSpPr>
          <p:nvPr>
            <p:ph type="dt" sz="half" idx="10"/>
          </p:nvPr>
        </p:nvSpPr>
        <p:spPr/>
        <p:txBody>
          <a:bodyPr/>
          <a:lstStyle>
            <a:lvl1pPr>
              <a:defRPr>
                <a:solidFill>
                  <a:srgbClr val="002060"/>
                </a:solidFill>
                <a:latin typeface="Calibri" pitchFamily="34" charset="0"/>
                <a:ea typeface="+mn-ea"/>
                <a:cs typeface="Arial" pitchFamily="34" charset="0"/>
              </a:defRPr>
            </a:lvl1pPr>
          </a:lstStyle>
          <a:p>
            <a:pPr>
              <a:defRPr/>
            </a:pPr>
            <a:fld id="{7F3BF661-E24B-4178-BCD5-C67F79A51D2C}" type="datetime1">
              <a:rPr lang="en-US"/>
              <a:pPr>
                <a:defRPr/>
              </a:pPr>
              <a:t>5/22/2017</a:t>
            </a:fld>
            <a:endParaRPr lang="id-ID"/>
          </a:p>
        </p:txBody>
      </p:sp>
      <p:sp>
        <p:nvSpPr>
          <p:cNvPr id="14" name="Footer Placeholder 4"/>
          <p:cNvSpPr>
            <a:spLocks noGrp="1"/>
          </p:cNvSpPr>
          <p:nvPr>
            <p:ph type="ftr" sz="quarter" idx="11"/>
          </p:nvPr>
        </p:nvSpPr>
        <p:spPr/>
        <p:txBody>
          <a:bodyPr/>
          <a:lstStyle>
            <a:lvl1pPr>
              <a:defRPr>
                <a:solidFill>
                  <a:srgbClr val="002060"/>
                </a:solidFill>
                <a:latin typeface="Cambria" pitchFamily="18" charset="0"/>
              </a:defRPr>
            </a:lvl1pPr>
          </a:lstStyle>
          <a:p>
            <a:pPr>
              <a:defRPr/>
            </a:pPr>
            <a:endParaRPr lang="id-ID"/>
          </a:p>
        </p:txBody>
      </p:sp>
      <p:sp>
        <p:nvSpPr>
          <p:cNvPr id="16" name="Slide Number Placeholder 5"/>
          <p:cNvSpPr>
            <a:spLocks noGrp="1"/>
          </p:cNvSpPr>
          <p:nvPr>
            <p:ph type="sldNum" sz="quarter" idx="12"/>
          </p:nvPr>
        </p:nvSpPr>
        <p:spPr>
          <a:xfrm>
            <a:off x="9301163" y="6356350"/>
            <a:ext cx="2844800" cy="365125"/>
          </a:xfrm>
        </p:spPr>
        <p:txBody>
          <a:bodyPr/>
          <a:lstStyle>
            <a:lvl1pPr>
              <a:defRPr>
                <a:solidFill>
                  <a:srgbClr val="002060"/>
                </a:solidFill>
                <a:latin typeface="Calibri" pitchFamily="34" charset="0"/>
              </a:defRPr>
            </a:lvl1pPr>
          </a:lstStyle>
          <a:p>
            <a:fld id="{0D48F645-266B-4CDC-8C75-8A1D506B26E7}" type="slidenum">
              <a:rPr lang="id-ID" altLang="en-US"/>
              <a:pPr/>
              <a:t>‹#›</a:t>
            </a:fld>
            <a:endParaRPr lang="id-ID" altLang="en-US"/>
          </a:p>
        </p:txBody>
      </p:sp>
    </p:spTree>
    <p:extLst>
      <p:ext uri="{BB962C8B-B14F-4D97-AF65-F5344CB8AC3E}">
        <p14:creationId xmlns:p14="http://schemas.microsoft.com/office/powerpoint/2010/main" val="3258496958"/>
      </p:ext>
    </p:extLst>
  </p:cSld>
  <p:clrMapOvr>
    <a:masterClrMapping/>
  </p:clrMapOvr>
  <p:transition spd="slow">
    <p:push/>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9213" y="577850"/>
            <a:ext cx="1249363" cy="276225"/>
          </a:xfrm>
          <a:prstGeom prst="rect">
            <a:avLst/>
          </a:prstGeom>
          <a:noFill/>
          <a:ln>
            <a:noFill/>
          </a:ln>
          <a:extLst/>
        </p:spPr>
        <p:txBody>
          <a:bodyPr lIns="91374" tIns="45688" rIns="91374" bIns="45688">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r>
              <a:rPr lang="en-US" sz="600" b="1" smtClean="0">
                <a:solidFill>
                  <a:prstClr val="white"/>
                </a:solidFill>
                <a:latin typeface="Cambria" pitchFamily="18" charset="0"/>
                <a:ea typeface="ＭＳ Ｐゴシック" pitchFamily="34" charset="-128"/>
              </a:rPr>
              <a:t>KEMENTERIAN PPN/</a:t>
            </a:r>
          </a:p>
          <a:p>
            <a:pPr algn="ctr" eaLnBrk="1" fontAlgn="auto" hangingPunct="1">
              <a:spcBef>
                <a:spcPts val="0"/>
              </a:spcBef>
              <a:spcAft>
                <a:spcPts val="0"/>
              </a:spcAft>
              <a:defRPr/>
            </a:pPr>
            <a:r>
              <a:rPr lang="en-US" sz="600" b="1" smtClean="0">
                <a:solidFill>
                  <a:prstClr val="white"/>
                </a:solidFill>
                <a:latin typeface="Cambria" pitchFamily="18" charset="0"/>
                <a:ea typeface="ＭＳ Ｐゴシック" pitchFamily="34" charset="-128"/>
              </a:rPr>
              <a:t>BAPPENAS</a:t>
            </a:r>
          </a:p>
        </p:txBody>
      </p:sp>
      <p:grpSp>
        <p:nvGrpSpPr>
          <p:cNvPr id="5" name="Group 6"/>
          <p:cNvGrpSpPr>
            <a:grpSpLocks/>
          </p:cNvGrpSpPr>
          <p:nvPr userDrawn="1"/>
        </p:nvGrpSpPr>
        <p:grpSpPr bwMode="auto">
          <a:xfrm>
            <a:off x="0" y="285750"/>
            <a:ext cx="11715750" cy="6215063"/>
            <a:chOff x="0" y="285728"/>
            <a:chExt cx="8786842" cy="6215106"/>
          </a:xfrm>
        </p:grpSpPr>
        <p:sp>
          <p:nvSpPr>
            <p:cNvPr id="6" name="Rectangle 5"/>
            <p:cNvSpPr/>
            <p:nvPr userDrawn="1"/>
          </p:nvSpPr>
          <p:spPr>
            <a:xfrm>
              <a:off x="428626" y="1643050"/>
              <a:ext cx="8358216" cy="485778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prstClr val="white"/>
                </a:solidFill>
              </a:endParaRPr>
            </a:p>
            <a:p>
              <a:pPr algn="ctr" eaLnBrk="1" fontAlgn="auto" hangingPunct="1">
                <a:spcBef>
                  <a:spcPts val="0"/>
                </a:spcBef>
                <a:spcAft>
                  <a:spcPts val="0"/>
                </a:spcAft>
                <a:defRPr/>
              </a:pPr>
              <a:endParaRPr lang="id-ID" dirty="0">
                <a:solidFill>
                  <a:prstClr val="white"/>
                </a:solidFill>
              </a:endParaRPr>
            </a:p>
            <a:p>
              <a:pPr algn="ctr" eaLnBrk="1" fontAlgn="auto" hangingPunct="1">
                <a:spcBef>
                  <a:spcPts val="0"/>
                </a:spcBef>
                <a:spcAft>
                  <a:spcPts val="0"/>
                </a:spcAft>
                <a:defRPr/>
              </a:pPr>
              <a:endParaRPr lang="id-ID" dirty="0">
                <a:solidFill>
                  <a:prstClr val="white"/>
                </a:solidFill>
              </a:endParaRPr>
            </a:p>
            <a:p>
              <a:pPr algn="ctr" eaLnBrk="1" fontAlgn="auto" hangingPunct="1">
                <a:spcBef>
                  <a:spcPts val="0"/>
                </a:spcBef>
                <a:spcAft>
                  <a:spcPts val="0"/>
                </a:spcAft>
                <a:defRPr/>
              </a:pPr>
              <a:endParaRPr lang="id-ID" dirty="0">
                <a:solidFill>
                  <a:prstClr val="white"/>
                </a:solidFill>
              </a:endParaRPr>
            </a:p>
            <a:p>
              <a:pPr algn="ctr" eaLnBrk="1" fontAlgn="auto" hangingPunct="1">
                <a:spcBef>
                  <a:spcPts val="0"/>
                </a:spcBef>
                <a:spcAft>
                  <a:spcPts val="0"/>
                </a:spcAft>
                <a:defRPr/>
              </a:pPr>
              <a:endParaRPr lang="id-ID" dirty="0">
                <a:solidFill>
                  <a:prstClr val="white"/>
                </a:solidFill>
              </a:endParaRPr>
            </a:p>
            <a:p>
              <a:pPr algn="ctr" eaLnBrk="1" fontAlgn="auto" hangingPunct="1">
                <a:spcBef>
                  <a:spcPts val="0"/>
                </a:spcBef>
                <a:spcAft>
                  <a:spcPts val="0"/>
                </a:spcAft>
                <a:defRPr/>
              </a:pPr>
              <a:endParaRPr lang="id-ID" dirty="0">
                <a:solidFill>
                  <a:prstClr val="white"/>
                </a:solidFill>
              </a:endParaRPr>
            </a:p>
            <a:p>
              <a:pPr algn="ctr" eaLnBrk="1" fontAlgn="auto" hangingPunct="1">
                <a:spcBef>
                  <a:spcPts val="0"/>
                </a:spcBef>
                <a:spcAft>
                  <a:spcPts val="0"/>
                </a:spcAft>
                <a:defRPr/>
              </a:pPr>
              <a:endParaRPr lang="id-ID" dirty="0">
                <a:solidFill>
                  <a:prstClr val="white"/>
                </a:solidFill>
              </a:endParaRPr>
            </a:p>
            <a:p>
              <a:pPr algn="ctr" eaLnBrk="1" fontAlgn="auto" hangingPunct="1">
                <a:spcBef>
                  <a:spcPts val="0"/>
                </a:spcBef>
                <a:spcAft>
                  <a:spcPts val="0"/>
                </a:spcAft>
                <a:defRPr/>
              </a:pPr>
              <a:endParaRPr lang="id-ID" dirty="0">
                <a:solidFill>
                  <a:prstClr val="white"/>
                </a:solidFill>
              </a:endParaRPr>
            </a:p>
            <a:p>
              <a:pPr algn="ctr" eaLnBrk="1" fontAlgn="auto" hangingPunct="1">
                <a:spcBef>
                  <a:spcPts val="0"/>
                </a:spcBef>
                <a:spcAft>
                  <a:spcPts val="0"/>
                </a:spcAft>
                <a:defRPr/>
              </a:pPr>
              <a:endParaRPr lang="id-ID" dirty="0">
                <a:solidFill>
                  <a:prstClr val="white"/>
                </a:solidFill>
              </a:endParaRPr>
            </a:p>
            <a:p>
              <a:pPr algn="ctr" eaLnBrk="1" fontAlgn="auto" hangingPunct="1">
                <a:spcBef>
                  <a:spcPts val="0"/>
                </a:spcBef>
                <a:spcAft>
                  <a:spcPts val="0"/>
                </a:spcAft>
                <a:defRPr/>
              </a:pPr>
              <a:endParaRPr lang="id-ID" dirty="0">
                <a:solidFill>
                  <a:prstClr val="white"/>
                </a:solidFill>
              </a:endParaRPr>
            </a:p>
            <a:p>
              <a:pPr algn="ctr" eaLnBrk="1" fontAlgn="auto" hangingPunct="1">
                <a:spcBef>
                  <a:spcPts val="0"/>
                </a:spcBef>
                <a:spcAft>
                  <a:spcPts val="0"/>
                </a:spcAft>
                <a:defRPr/>
              </a:pPr>
              <a:endParaRPr lang="id-ID" dirty="0">
                <a:solidFill>
                  <a:prstClr val="white"/>
                </a:solidFill>
              </a:endParaRPr>
            </a:p>
            <a:p>
              <a:pPr algn="ctr" eaLnBrk="1" fontAlgn="auto" hangingPunct="1">
                <a:spcBef>
                  <a:spcPts val="0"/>
                </a:spcBef>
                <a:spcAft>
                  <a:spcPts val="0"/>
                </a:spcAft>
                <a:defRPr/>
              </a:pPr>
              <a:endParaRPr lang="id-ID" dirty="0">
                <a:solidFill>
                  <a:prstClr val="white"/>
                </a:solidFill>
              </a:endParaRPr>
            </a:p>
            <a:p>
              <a:pPr algn="ctr" eaLnBrk="1" fontAlgn="auto" hangingPunct="1">
                <a:spcBef>
                  <a:spcPts val="0"/>
                </a:spcBef>
                <a:spcAft>
                  <a:spcPts val="0"/>
                </a:spcAft>
                <a:defRPr/>
              </a:pPr>
              <a:endParaRPr lang="id-ID" dirty="0">
                <a:solidFill>
                  <a:prstClr val="white"/>
                </a:solidFill>
              </a:endParaRPr>
            </a:p>
            <a:p>
              <a:pPr algn="ctr" eaLnBrk="1" fontAlgn="auto" hangingPunct="1">
                <a:spcBef>
                  <a:spcPts val="0"/>
                </a:spcBef>
                <a:spcAft>
                  <a:spcPts val="0"/>
                </a:spcAft>
                <a:defRPr/>
              </a:pPr>
              <a:endParaRPr lang="id-ID" dirty="0">
                <a:solidFill>
                  <a:prstClr val="white"/>
                </a:solidFill>
              </a:endParaRPr>
            </a:p>
            <a:p>
              <a:pPr algn="ctr" eaLnBrk="1" fontAlgn="auto" hangingPunct="1">
                <a:spcBef>
                  <a:spcPts val="0"/>
                </a:spcBef>
                <a:spcAft>
                  <a:spcPts val="0"/>
                </a:spcAft>
                <a:defRPr/>
              </a:pPr>
              <a:endParaRPr lang="id-ID" dirty="0">
                <a:solidFill>
                  <a:prstClr val="white"/>
                </a:solidFill>
              </a:endParaRPr>
            </a:p>
            <a:p>
              <a:pPr algn="ctr" eaLnBrk="1" fontAlgn="auto" hangingPunct="1">
                <a:spcBef>
                  <a:spcPts val="0"/>
                </a:spcBef>
                <a:spcAft>
                  <a:spcPts val="0"/>
                </a:spcAft>
                <a:defRPr/>
              </a:pPr>
              <a:endParaRPr lang="id-ID" dirty="0">
                <a:solidFill>
                  <a:prstClr val="white"/>
                </a:solidFill>
              </a:endParaRPr>
            </a:p>
            <a:p>
              <a:pPr algn="ctr" eaLnBrk="1" fontAlgn="auto" hangingPunct="1">
                <a:spcBef>
                  <a:spcPts val="0"/>
                </a:spcBef>
                <a:spcAft>
                  <a:spcPts val="0"/>
                </a:spcAft>
                <a:defRPr/>
              </a:pPr>
              <a:endParaRPr lang="id-ID" sz="1000" dirty="0">
                <a:solidFill>
                  <a:prstClr val="white"/>
                </a:solidFill>
              </a:endParaRPr>
            </a:p>
          </p:txBody>
        </p:sp>
        <p:sp>
          <p:nvSpPr>
            <p:cNvPr id="7" name="Rectangle 6"/>
            <p:cNvSpPr/>
            <p:nvPr userDrawn="1"/>
          </p:nvSpPr>
          <p:spPr>
            <a:xfrm>
              <a:off x="428626" y="285728"/>
              <a:ext cx="8358216" cy="1143008"/>
            </a:xfrm>
            <a:prstGeom prst="rect">
              <a:avLst/>
            </a:prstGeom>
            <a:solidFill>
              <a:srgbClr val="09367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sz="3200" b="1" dirty="0">
                <a:solidFill>
                  <a:prstClr val="white"/>
                </a:solidFill>
                <a:ea typeface="Cambria Math" pitchFamily="18" charset="0"/>
              </a:endParaRPr>
            </a:p>
          </p:txBody>
        </p:sp>
        <p:sp>
          <p:nvSpPr>
            <p:cNvPr id="8" name="Rectangle 7"/>
            <p:cNvSpPr/>
            <p:nvPr userDrawn="1"/>
          </p:nvSpPr>
          <p:spPr>
            <a:xfrm>
              <a:off x="428626" y="1489061"/>
              <a:ext cx="8358216" cy="107951"/>
            </a:xfrm>
            <a:prstGeom prst="rect">
              <a:avLst/>
            </a:prstGeom>
            <a:solidFill>
              <a:srgbClr val="09367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solidFill>
                  <a:prstClr val="white"/>
                </a:solidFill>
              </a:endParaRPr>
            </a:p>
          </p:txBody>
        </p:sp>
        <p:sp>
          <p:nvSpPr>
            <p:cNvPr id="9" name="Rounded Rectangle 8"/>
            <p:cNvSpPr/>
            <p:nvPr userDrawn="1"/>
          </p:nvSpPr>
          <p:spPr>
            <a:xfrm>
              <a:off x="142875" y="1643050"/>
              <a:ext cx="8429653" cy="4500593"/>
            </a:xfrm>
            <a:prstGeom prst="roundRect">
              <a:avLst>
                <a:gd name="adj" fmla="val 15368"/>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solidFill>
                  <a:prstClr val="white"/>
                </a:solidFill>
              </a:endParaRPr>
            </a:p>
          </p:txBody>
        </p:sp>
        <p:sp>
          <p:nvSpPr>
            <p:cNvPr id="10" name="Rectangle 9"/>
            <p:cNvSpPr/>
            <p:nvPr userDrawn="1"/>
          </p:nvSpPr>
          <p:spPr>
            <a:xfrm>
              <a:off x="0" y="1643050"/>
              <a:ext cx="8072465" cy="4511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solidFill>
                  <a:prstClr val="white"/>
                </a:solidFill>
              </a:endParaRPr>
            </a:p>
          </p:txBody>
        </p:sp>
      </p:grpSp>
      <p:pic>
        <p:nvPicPr>
          <p:cNvPr id="11" name="Picture 2" descr="D:\BAPPENAS (Design)\BAPPENAS.WEB\garuda.png"/>
          <p:cNvPicPr>
            <a:picLocks noChangeAspect="1" noChangeArrowheads="1"/>
          </p:cNvPicPr>
          <p:nvPr userDrawn="1"/>
        </p:nvPicPr>
        <p:blipFill>
          <a:blip r:embed="rId2">
            <a:clrChange>
              <a:clrFrom>
                <a:srgbClr val="000000"/>
              </a:clrFrom>
              <a:clrTo>
                <a:srgbClr val="000000">
                  <a:alpha val="0"/>
                </a:srgbClr>
              </a:clrTo>
            </a:clrChange>
          </a:blip>
          <a:srcRect/>
          <a:stretch>
            <a:fillRect/>
          </a:stretch>
        </p:blipFill>
        <p:spPr bwMode="auto">
          <a:xfrm>
            <a:off x="842963" y="384175"/>
            <a:ext cx="809625" cy="660400"/>
          </a:xfrm>
          <a:prstGeom prst="rect">
            <a:avLst/>
          </a:prstGeom>
          <a:noFill/>
          <a:ln>
            <a:noFill/>
          </a:ln>
          <a:effectLst>
            <a:outerShdw blurRad="63500" dist="38100" dir="5400000" algn="t" rotWithShape="0">
              <a:srgbClr val="00000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userDrawn="1"/>
        </p:nvSpPr>
        <p:spPr>
          <a:xfrm>
            <a:off x="547688" y="1079500"/>
            <a:ext cx="1422400" cy="307975"/>
          </a:xfrm>
          <a:prstGeom prst="rect">
            <a:avLst/>
          </a:prstGeom>
          <a:noFill/>
        </p:spPr>
        <p:txBody>
          <a:bodyPr lIns="91374" tIns="45688" rIns="91374" bIns="45688">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eaLnBrk="1" fontAlgn="auto" hangingPunct="1">
              <a:spcBef>
                <a:spcPts val="0"/>
              </a:spcBef>
              <a:spcAft>
                <a:spcPts val="0"/>
              </a:spcAft>
              <a:defRPr/>
            </a:pPr>
            <a:r>
              <a:rPr lang="en-US" sz="700" b="1" smtClean="0">
                <a:solidFill>
                  <a:prstClr val="white"/>
                </a:solidFill>
                <a:effectLst>
                  <a:outerShdw blurRad="38100" dist="38100" dir="2700000" algn="tl">
                    <a:srgbClr val="C0C0C0"/>
                  </a:outerShdw>
                </a:effectLst>
                <a:latin typeface="Calibri" pitchFamily="34" charset="0"/>
              </a:rPr>
              <a:t>KEMENTERIAN PPN/</a:t>
            </a:r>
          </a:p>
          <a:p>
            <a:pPr algn="ctr" eaLnBrk="1" fontAlgn="auto" hangingPunct="1">
              <a:spcBef>
                <a:spcPts val="0"/>
              </a:spcBef>
              <a:spcAft>
                <a:spcPts val="0"/>
              </a:spcAft>
              <a:defRPr/>
            </a:pPr>
            <a:r>
              <a:rPr lang="en-US" sz="700" b="1" smtClean="0">
                <a:solidFill>
                  <a:prstClr val="white"/>
                </a:solidFill>
                <a:effectLst>
                  <a:outerShdw blurRad="38100" dist="38100" dir="2700000" algn="tl">
                    <a:srgbClr val="C0C0C0"/>
                  </a:outerShdw>
                </a:effectLst>
                <a:latin typeface="Calibri" pitchFamily="34" charset="0"/>
              </a:rPr>
              <a:t>BAPPENAS</a:t>
            </a: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Date Placeholder 3"/>
          <p:cNvSpPr>
            <a:spLocks noGrp="1"/>
          </p:cNvSpPr>
          <p:nvPr>
            <p:ph type="dt" sz="half" idx="10"/>
          </p:nvPr>
        </p:nvSpPr>
        <p:spPr/>
        <p:txBody>
          <a:bodyPr/>
          <a:lstStyle>
            <a:lvl1pPr>
              <a:defRPr>
                <a:latin typeface="Calibri" pitchFamily="34" charset="0"/>
                <a:ea typeface="+mn-ea"/>
                <a:cs typeface="Arial" pitchFamily="34" charset="0"/>
              </a:defRPr>
            </a:lvl1pPr>
          </a:lstStyle>
          <a:p>
            <a:pPr>
              <a:defRPr/>
            </a:pPr>
            <a:fld id="{F60FBA25-D47D-44ED-AA7D-B70B89644EFF}" type="datetime1">
              <a:rPr lang="en-US"/>
              <a:pPr>
                <a:defRPr/>
              </a:pPr>
              <a:t>5/22/2017</a:t>
            </a:fld>
            <a:endParaRPr lang="en-US"/>
          </a:p>
        </p:txBody>
      </p:sp>
      <p:sp>
        <p:nvSpPr>
          <p:cNvPr id="14" name="Footer Placeholder 4"/>
          <p:cNvSpPr>
            <a:spLocks noGrp="1"/>
          </p:cNvSpPr>
          <p:nvPr>
            <p:ph type="ftr" sz="quarter" idx="11"/>
          </p:nvPr>
        </p:nvSpPr>
        <p:spPr/>
        <p:txBody>
          <a:bodyPr/>
          <a:lstStyle>
            <a:lvl1pPr>
              <a:defRPr/>
            </a:lvl1pPr>
          </a:lstStyle>
          <a:p>
            <a:pPr>
              <a:defRPr/>
            </a:pPr>
            <a:endParaRPr lang="en-US"/>
          </a:p>
        </p:txBody>
      </p:sp>
      <p:sp>
        <p:nvSpPr>
          <p:cNvPr id="15" name="Slide Number Placeholder 5"/>
          <p:cNvSpPr>
            <a:spLocks noGrp="1"/>
          </p:cNvSpPr>
          <p:nvPr>
            <p:ph type="sldNum" sz="quarter" idx="12"/>
          </p:nvPr>
        </p:nvSpPr>
        <p:spPr/>
        <p:txBody>
          <a:bodyPr/>
          <a:lstStyle>
            <a:lvl1pPr>
              <a:defRPr>
                <a:latin typeface="Calibri" pitchFamily="34" charset="0"/>
              </a:defRPr>
            </a:lvl1pPr>
          </a:lstStyle>
          <a:p>
            <a:fld id="{A9D815AB-3A87-44C9-86CF-AE35FAC6D0BF}" type="slidenum">
              <a:rPr lang="en-US" altLang="en-US"/>
              <a:pPr/>
              <a:t>‹#›</a:t>
            </a:fld>
            <a:endParaRPr lang="en-US" altLang="en-US"/>
          </a:p>
        </p:txBody>
      </p:sp>
    </p:spTree>
    <p:extLst>
      <p:ext uri="{BB962C8B-B14F-4D97-AF65-F5344CB8AC3E}">
        <p14:creationId xmlns:p14="http://schemas.microsoft.com/office/powerpoint/2010/main" val="1838512743"/>
      </p:ext>
    </p:extLst>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clrChange>
              <a:clrFrom>
                <a:srgbClr val="FFFFFF"/>
              </a:clrFrom>
              <a:clrTo>
                <a:srgbClr val="FFFFFF">
                  <a:alpha val="0"/>
                </a:srgbClr>
              </a:clrTo>
            </a:clrChange>
            <a:extLst/>
          </a:blip>
          <a:srcRect/>
          <a:stretch>
            <a:fillRect/>
          </a:stretch>
        </p:blipFill>
        <p:spPr bwMode="auto">
          <a:xfrm>
            <a:off x="10837333" y="1259"/>
            <a:ext cx="1144235" cy="804540"/>
          </a:xfrm>
          <a:prstGeom prst="roundRect">
            <a:avLst>
              <a:gd name="adj" fmla="val 8594"/>
            </a:avLst>
          </a:prstGeom>
          <a:noFill/>
          <a:ln>
            <a:noFill/>
          </a:ln>
          <a:effectLst/>
          <a:extLst/>
        </p:spPr>
      </p:pic>
      <p:pic>
        <p:nvPicPr>
          <p:cNvPr id="5" name="Picture 4" descr="D:\BAPPENAS (Design)\BAPPENAS.WEB\garuda.png"/>
          <p:cNvPicPr>
            <a:picLocks noChangeAspect="1" noChangeArrowheads="1"/>
          </p:cNvPicPr>
          <p:nvPr/>
        </p:nvPicPr>
        <p:blipFill>
          <a:blip r:embed="rId3">
            <a:clrChange>
              <a:clrFrom>
                <a:srgbClr val="000000"/>
              </a:clrFrom>
              <a:clrTo>
                <a:srgbClr val="000000">
                  <a:alpha val="0"/>
                </a:srgbClr>
              </a:clrTo>
            </a:clrChange>
          </a:blip>
          <a:srcRect/>
          <a:stretch>
            <a:fillRect/>
          </a:stretch>
        </p:blipFill>
        <p:spPr bwMode="auto">
          <a:xfrm>
            <a:off x="439738" y="25400"/>
            <a:ext cx="936625" cy="738188"/>
          </a:xfrm>
          <a:prstGeom prst="rect">
            <a:avLst/>
          </a:prstGeom>
          <a:noFill/>
          <a:effectLst>
            <a:outerShdw blurRad="50800" dist="38100" dir="5400000" algn="t" rotWithShape="0">
              <a:prstClr val="black">
                <a:alpha val="40000"/>
              </a:prstClr>
            </a:outerShdw>
          </a:effectLst>
          <a:extLst/>
        </p:spPr>
      </p:pic>
      <p:grpSp>
        <p:nvGrpSpPr>
          <p:cNvPr id="6" name="Group 9"/>
          <p:cNvGrpSpPr>
            <a:grpSpLocks/>
          </p:cNvGrpSpPr>
          <p:nvPr/>
        </p:nvGrpSpPr>
        <p:grpSpPr bwMode="auto">
          <a:xfrm>
            <a:off x="152400" y="5583238"/>
            <a:ext cx="11968163" cy="90487"/>
            <a:chOff x="114248" y="5558348"/>
            <a:chExt cx="8975370" cy="90182"/>
          </a:xfrm>
        </p:grpSpPr>
        <p:grpSp>
          <p:nvGrpSpPr>
            <p:cNvPr id="7" name="Group 21"/>
            <p:cNvGrpSpPr>
              <a:grpSpLocks/>
            </p:cNvGrpSpPr>
            <p:nvPr userDrawn="1"/>
          </p:nvGrpSpPr>
          <p:grpSpPr bwMode="auto">
            <a:xfrm>
              <a:off x="114248" y="5558348"/>
              <a:ext cx="825467" cy="82272"/>
              <a:chOff x="8222277" y="5738796"/>
              <a:chExt cx="825467" cy="82272"/>
            </a:xfrm>
          </p:grpSpPr>
          <p:sp>
            <p:nvSpPr>
              <p:cNvPr id="9" name="Rectangle 8"/>
              <p:cNvSpPr/>
              <p:nvPr userDrawn="1"/>
            </p:nvSpPr>
            <p:spPr>
              <a:xfrm>
                <a:off x="8222277" y="5738796"/>
                <a:ext cx="215485" cy="72779"/>
              </a:xfrm>
              <a:prstGeom prst="rect">
                <a:avLst/>
              </a:prstGeom>
              <a:solidFill>
                <a:srgbClr val="CC0000"/>
              </a:solidFill>
            </p:spPr>
            <p:style>
              <a:lnRef idx="0">
                <a:schemeClr val="accent2"/>
              </a:lnRef>
              <a:fillRef idx="3">
                <a:schemeClr val="accent2"/>
              </a:fillRef>
              <a:effectRef idx="3">
                <a:schemeClr val="accent2"/>
              </a:effectRef>
              <a:fontRef idx="minor">
                <a:schemeClr val="lt1"/>
              </a:fontRef>
            </p:style>
            <p:txBody>
              <a:bodyPr anchor="ctr"/>
              <a:lstStyle/>
              <a:p>
                <a:pPr algn="ctr" defTabSz="457083" eaLnBrk="1" fontAlgn="auto" hangingPunct="1">
                  <a:spcBef>
                    <a:spcPts val="0"/>
                  </a:spcBef>
                  <a:spcAft>
                    <a:spcPts val="0"/>
                  </a:spcAft>
                  <a:defRPr/>
                </a:pPr>
                <a:endParaRPr lang="id-ID">
                  <a:solidFill>
                    <a:prstClr val="white"/>
                  </a:solidFill>
                </a:endParaRPr>
              </a:p>
            </p:txBody>
          </p:sp>
          <p:sp>
            <p:nvSpPr>
              <p:cNvPr id="10" name="Rectangle 9"/>
              <p:cNvSpPr/>
              <p:nvPr userDrawn="1"/>
            </p:nvSpPr>
            <p:spPr>
              <a:xfrm>
                <a:off x="8531814" y="5743542"/>
                <a:ext cx="215485" cy="72779"/>
              </a:xfrm>
              <a:prstGeom prst="rect">
                <a:avLst/>
              </a:prstGeom>
              <a:solidFill>
                <a:srgbClr val="CC0000"/>
              </a:solidFill>
            </p:spPr>
            <p:style>
              <a:lnRef idx="0">
                <a:schemeClr val="accent2"/>
              </a:lnRef>
              <a:fillRef idx="3">
                <a:schemeClr val="accent2"/>
              </a:fillRef>
              <a:effectRef idx="3">
                <a:schemeClr val="accent2"/>
              </a:effectRef>
              <a:fontRef idx="minor">
                <a:schemeClr val="lt1"/>
              </a:fontRef>
            </p:style>
            <p:txBody>
              <a:bodyPr anchor="ctr"/>
              <a:lstStyle/>
              <a:p>
                <a:pPr algn="ctr" defTabSz="457083" eaLnBrk="1" fontAlgn="auto" hangingPunct="1">
                  <a:spcBef>
                    <a:spcPts val="0"/>
                  </a:spcBef>
                  <a:spcAft>
                    <a:spcPts val="0"/>
                  </a:spcAft>
                  <a:defRPr/>
                </a:pPr>
                <a:endParaRPr lang="id-ID">
                  <a:solidFill>
                    <a:prstClr val="white"/>
                  </a:solidFill>
                </a:endParaRPr>
              </a:p>
            </p:txBody>
          </p:sp>
          <p:sp>
            <p:nvSpPr>
              <p:cNvPr id="11" name="Rectangle 10"/>
              <p:cNvSpPr/>
              <p:nvPr userDrawn="1"/>
            </p:nvSpPr>
            <p:spPr>
              <a:xfrm>
                <a:off x="8831826" y="5748289"/>
                <a:ext cx="215485" cy="72779"/>
              </a:xfrm>
              <a:prstGeom prst="rect">
                <a:avLst/>
              </a:prstGeom>
              <a:solidFill>
                <a:srgbClr val="CC0000"/>
              </a:solidFill>
            </p:spPr>
            <p:style>
              <a:lnRef idx="0">
                <a:schemeClr val="accent2"/>
              </a:lnRef>
              <a:fillRef idx="3">
                <a:schemeClr val="accent2"/>
              </a:fillRef>
              <a:effectRef idx="3">
                <a:schemeClr val="accent2"/>
              </a:effectRef>
              <a:fontRef idx="minor">
                <a:schemeClr val="lt1"/>
              </a:fontRef>
            </p:style>
            <p:txBody>
              <a:bodyPr anchor="ctr"/>
              <a:lstStyle/>
              <a:p>
                <a:pPr algn="ctr" defTabSz="457083" eaLnBrk="1" fontAlgn="auto" hangingPunct="1">
                  <a:spcBef>
                    <a:spcPts val="0"/>
                  </a:spcBef>
                  <a:spcAft>
                    <a:spcPts val="0"/>
                  </a:spcAft>
                  <a:defRPr/>
                </a:pPr>
                <a:endParaRPr lang="id-ID">
                  <a:solidFill>
                    <a:prstClr val="white"/>
                  </a:solidFill>
                </a:endParaRPr>
              </a:p>
            </p:txBody>
          </p:sp>
        </p:grpSp>
        <p:sp>
          <p:nvSpPr>
            <p:cNvPr id="8" name="Rectangle 7"/>
            <p:cNvSpPr/>
            <p:nvPr userDrawn="1"/>
          </p:nvSpPr>
          <p:spPr>
            <a:xfrm>
              <a:off x="1061906" y="5563094"/>
              <a:ext cx="8027712" cy="85436"/>
            </a:xfrm>
            <a:prstGeom prst="rect">
              <a:avLst/>
            </a:prstGeom>
            <a:solidFill>
              <a:srgbClr val="CC0000"/>
            </a:solidFill>
          </p:spPr>
          <p:style>
            <a:lnRef idx="0">
              <a:schemeClr val="accent2"/>
            </a:lnRef>
            <a:fillRef idx="3">
              <a:schemeClr val="accent2"/>
            </a:fillRef>
            <a:effectRef idx="3">
              <a:schemeClr val="accent2"/>
            </a:effectRef>
            <a:fontRef idx="minor">
              <a:schemeClr val="lt1"/>
            </a:fontRef>
          </p:style>
          <p:txBody>
            <a:bodyPr anchor="ctr"/>
            <a:lstStyle/>
            <a:p>
              <a:pPr algn="ctr" defTabSz="457083" eaLnBrk="1" fontAlgn="auto" hangingPunct="1">
                <a:spcBef>
                  <a:spcPts val="0"/>
                </a:spcBef>
                <a:spcAft>
                  <a:spcPts val="0"/>
                </a:spcAft>
                <a:defRPr/>
              </a:pPr>
              <a:endParaRPr lang="id-ID">
                <a:solidFill>
                  <a:prstClr val="white"/>
                </a:solidFill>
              </a:endParaRPr>
            </a:p>
          </p:txBody>
        </p:sp>
      </p:grpSp>
      <p:pic>
        <p:nvPicPr>
          <p:cNvPr id="12" name="Picture 6"/>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6862" b="7648"/>
          <a:stretch>
            <a:fillRect/>
          </a:stretch>
        </p:blipFill>
        <p:spPr bwMode="auto">
          <a:xfrm>
            <a:off x="12700" y="590550"/>
            <a:ext cx="12192000" cy="130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20003" y="2167005"/>
            <a:ext cx="10515600" cy="1962151"/>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50900" y="4236110"/>
            <a:ext cx="10515600" cy="1125536"/>
          </a:xfrm>
        </p:spPr>
        <p:txBody>
          <a:bodyPr/>
          <a:lstStyle>
            <a:lvl1pPr marL="0" indent="0">
              <a:buNone/>
              <a:defRPr sz="2400">
                <a:solidFill>
                  <a:schemeClr val="tx1"/>
                </a:solidFill>
              </a:defRPr>
            </a:lvl1pPr>
            <a:lvl2pPr marL="457083" indent="0">
              <a:buNone/>
              <a:defRPr sz="2000">
                <a:solidFill>
                  <a:schemeClr val="tx1">
                    <a:tint val="75000"/>
                  </a:schemeClr>
                </a:solidFill>
              </a:defRPr>
            </a:lvl2pPr>
            <a:lvl3pPr marL="914168" indent="0">
              <a:buNone/>
              <a:defRPr sz="1800">
                <a:solidFill>
                  <a:schemeClr val="tx1">
                    <a:tint val="75000"/>
                  </a:schemeClr>
                </a:solidFill>
              </a:defRPr>
            </a:lvl3pPr>
            <a:lvl4pPr marL="1371250" indent="0">
              <a:buNone/>
              <a:defRPr sz="1600">
                <a:solidFill>
                  <a:schemeClr val="tx1">
                    <a:tint val="75000"/>
                  </a:schemeClr>
                </a:solidFill>
              </a:defRPr>
            </a:lvl4pPr>
            <a:lvl5pPr marL="1828332" indent="0">
              <a:buNone/>
              <a:defRPr sz="1600">
                <a:solidFill>
                  <a:schemeClr val="tx1">
                    <a:tint val="75000"/>
                  </a:schemeClr>
                </a:solidFill>
              </a:defRPr>
            </a:lvl5pPr>
            <a:lvl6pPr marL="2285412" indent="0">
              <a:buNone/>
              <a:defRPr sz="1600">
                <a:solidFill>
                  <a:schemeClr val="tx1">
                    <a:tint val="75000"/>
                  </a:schemeClr>
                </a:solidFill>
              </a:defRPr>
            </a:lvl6pPr>
            <a:lvl7pPr marL="2742498" indent="0">
              <a:buNone/>
              <a:defRPr sz="1600">
                <a:solidFill>
                  <a:schemeClr val="tx1">
                    <a:tint val="75000"/>
                  </a:schemeClr>
                </a:solidFill>
              </a:defRPr>
            </a:lvl7pPr>
            <a:lvl8pPr marL="3199580" indent="0">
              <a:buNone/>
              <a:defRPr sz="1600">
                <a:solidFill>
                  <a:schemeClr val="tx1">
                    <a:tint val="75000"/>
                  </a:schemeClr>
                </a:solidFill>
              </a:defRPr>
            </a:lvl8pPr>
            <a:lvl9pPr marL="3656664" indent="0">
              <a:buNone/>
              <a:defRPr sz="1600">
                <a:solidFill>
                  <a:schemeClr val="tx1">
                    <a:tint val="75000"/>
                  </a:schemeClr>
                </a:solidFill>
              </a:defRPr>
            </a:lvl9pPr>
          </a:lstStyle>
          <a:p>
            <a:pPr lvl="0"/>
            <a:r>
              <a:rPr lang="en-US" smtClean="0"/>
              <a:t>Click to edit Master text styles</a:t>
            </a:r>
          </a:p>
        </p:txBody>
      </p:sp>
      <p:sp>
        <p:nvSpPr>
          <p:cNvPr id="13" name="Date Placeholder 3"/>
          <p:cNvSpPr>
            <a:spLocks noGrp="1"/>
          </p:cNvSpPr>
          <p:nvPr>
            <p:ph type="dt" sz="half" idx="10"/>
          </p:nvPr>
        </p:nvSpPr>
        <p:spPr/>
        <p:txBody>
          <a:bodyPr rtlCol="0"/>
          <a:lstStyle>
            <a:lvl1pPr fontAlgn="auto">
              <a:spcBef>
                <a:spcPts val="0"/>
              </a:spcBef>
              <a:spcAft>
                <a:spcPts val="0"/>
              </a:spcAft>
              <a:defRPr smtClean="0">
                <a:solidFill>
                  <a:prstClr val="black">
                    <a:tint val="75000"/>
                  </a:prstClr>
                </a:solidFill>
                <a:cs typeface="+mn-cs"/>
              </a:defRPr>
            </a:lvl1pPr>
          </a:lstStyle>
          <a:p>
            <a:pPr>
              <a:defRPr/>
            </a:pPr>
            <a:fld id="{B4E26834-4538-43CD-8DB9-F516360081F7}" type="datetimeFigureOut">
              <a:rPr lang="id-ID"/>
              <a:pPr>
                <a:defRPr/>
              </a:pPr>
              <a:t>22/05/2017</a:t>
            </a:fld>
            <a:endParaRPr lang="id-ID"/>
          </a:p>
        </p:txBody>
      </p:sp>
      <p:sp>
        <p:nvSpPr>
          <p:cNvPr id="14" name="Footer Placeholder 4"/>
          <p:cNvSpPr>
            <a:spLocks noGrp="1"/>
          </p:cNvSpPr>
          <p:nvPr>
            <p:ph type="ftr" sz="quarter" idx="11"/>
          </p:nvPr>
        </p:nvSpPr>
        <p:spPr/>
        <p:txBody>
          <a:bodyPr rtlCol="0"/>
          <a:lstStyle>
            <a:lvl1pPr fontAlgn="auto">
              <a:spcBef>
                <a:spcPts val="0"/>
              </a:spcBef>
              <a:spcAft>
                <a:spcPts val="0"/>
              </a:spcAft>
              <a:defRPr>
                <a:solidFill>
                  <a:prstClr val="black">
                    <a:tint val="75000"/>
                  </a:prstClr>
                </a:solidFill>
                <a:cs typeface="+mn-cs"/>
              </a:defRPr>
            </a:lvl1pPr>
          </a:lstStyle>
          <a:p>
            <a:pPr>
              <a:defRPr/>
            </a:pPr>
            <a:endParaRPr lang="id-ID"/>
          </a:p>
        </p:txBody>
      </p:sp>
      <p:sp>
        <p:nvSpPr>
          <p:cNvPr id="15" name="Slide Number Placeholder 5"/>
          <p:cNvSpPr>
            <a:spLocks noGrp="1"/>
          </p:cNvSpPr>
          <p:nvPr>
            <p:ph type="sldNum" sz="quarter" idx="12"/>
          </p:nvPr>
        </p:nvSpPr>
        <p:spPr>
          <a:xfrm>
            <a:off x="9240838" y="5599113"/>
            <a:ext cx="2743200" cy="365125"/>
          </a:xfrm>
        </p:spPr>
        <p:txBody>
          <a:bodyPr/>
          <a:lstStyle>
            <a:lvl1pPr>
              <a:defRPr/>
            </a:lvl1pPr>
          </a:lstStyle>
          <a:p>
            <a:fld id="{20CCE38B-1AFD-459A-9DFB-F4720D41249D}" type="slidenum">
              <a:rPr lang="id-ID" altLang="en-US"/>
              <a:pPr/>
              <a:t>‹#›</a:t>
            </a:fld>
            <a:endParaRPr lang="id-ID" altLang="en-US"/>
          </a:p>
        </p:txBody>
      </p:sp>
    </p:spTree>
    <p:extLst>
      <p:ext uri="{BB962C8B-B14F-4D97-AF65-F5344CB8AC3E}">
        <p14:creationId xmlns:p14="http://schemas.microsoft.com/office/powerpoint/2010/main" val="400620212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_Section Header">
    <p:spTree>
      <p:nvGrpSpPr>
        <p:cNvPr id="1" name=""/>
        <p:cNvGrpSpPr/>
        <p:nvPr/>
      </p:nvGrpSpPr>
      <p:grpSpPr>
        <a:xfrm>
          <a:off x="0" y="0"/>
          <a:ext cx="0" cy="0"/>
          <a:chOff x="0" y="0"/>
          <a:chExt cx="0" cy="0"/>
        </a:xfrm>
      </p:grpSpPr>
      <p:sp>
        <p:nvSpPr>
          <p:cNvPr id="3" name="Rectangle 6"/>
          <p:cNvSpPr>
            <a:spLocks noChangeArrowheads="1"/>
          </p:cNvSpPr>
          <p:nvPr/>
        </p:nvSpPr>
        <p:spPr bwMode="auto">
          <a:xfrm>
            <a:off x="0" y="2928938"/>
            <a:ext cx="12192000" cy="1571625"/>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dist="20000" dir="5400000" rotWithShape="0">
              <a:srgbClr val="808080">
                <a:alpha val="37999"/>
              </a:srgbClr>
            </a:outerShdw>
          </a:effectLst>
        </p:spPr>
        <p:txBody>
          <a:bodyPr lIns="91374" tIns="45688" rIns="91374" bIns="45688"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en-US" altLang="en-US">
              <a:solidFill>
                <a:srgbClr val="000000"/>
              </a:solidFill>
              <a:ea typeface="MS PGothic" pitchFamily="34" charset="-128"/>
            </a:endParaRPr>
          </a:p>
        </p:txBody>
      </p:sp>
      <p:pic>
        <p:nvPicPr>
          <p:cNvPr id="4" name="Picture 7" descr="logo_Bappenas-0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1000125"/>
            <a:ext cx="5238750"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90500" y="3038475"/>
            <a:ext cx="528638" cy="395288"/>
          </a:xfrm>
          <a:prstGeom prst="rect">
            <a:avLst/>
          </a:prstGeom>
        </p:spPr>
        <p:style>
          <a:lnRef idx="1">
            <a:schemeClr val="accent6"/>
          </a:lnRef>
          <a:fillRef idx="3">
            <a:schemeClr val="accent6"/>
          </a:fillRef>
          <a:effectRef idx="2">
            <a:schemeClr val="accent6"/>
          </a:effectRef>
          <a:fontRef idx="minor">
            <a:schemeClr val="lt1"/>
          </a:fontRef>
        </p:style>
        <p:txBody>
          <a:bodyPr lIns="91374" tIns="45688" rIns="91374" bIns="45688" anchor="ctr"/>
          <a:lstStyle/>
          <a:p>
            <a:pPr algn="ctr" eaLnBrk="1" fontAlgn="auto" hangingPunct="1">
              <a:spcBef>
                <a:spcPts val="0"/>
              </a:spcBef>
              <a:spcAft>
                <a:spcPts val="0"/>
              </a:spcAft>
              <a:defRPr/>
            </a:pPr>
            <a:endParaRPr lang="en-US">
              <a:solidFill>
                <a:prstClr val="white"/>
              </a:solidFill>
            </a:endParaRPr>
          </a:p>
        </p:txBody>
      </p:sp>
      <p:sp>
        <p:nvSpPr>
          <p:cNvPr id="6" name="Rectangle 5"/>
          <p:cNvSpPr/>
          <p:nvPr/>
        </p:nvSpPr>
        <p:spPr>
          <a:xfrm>
            <a:off x="184150" y="3479800"/>
            <a:ext cx="528638" cy="395288"/>
          </a:xfrm>
          <a:prstGeom prst="rect">
            <a:avLst/>
          </a:prstGeom>
        </p:spPr>
        <p:style>
          <a:lnRef idx="1">
            <a:schemeClr val="accent3"/>
          </a:lnRef>
          <a:fillRef idx="3">
            <a:schemeClr val="accent3"/>
          </a:fillRef>
          <a:effectRef idx="2">
            <a:schemeClr val="accent3"/>
          </a:effectRef>
          <a:fontRef idx="minor">
            <a:schemeClr val="lt1"/>
          </a:fontRef>
        </p:style>
        <p:txBody>
          <a:bodyPr lIns="91374" tIns="45688" rIns="91374" bIns="45688" anchor="ctr"/>
          <a:lstStyle/>
          <a:p>
            <a:pPr algn="ctr" eaLnBrk="1" fontAlgn="auto" hangingPunct="1">
              <a:spcBef>
                <a:spcPts val="0"/>
              </a:spcBef>
              <a:spcAft>
                <a:spcPts val="0"/>
              </a:spcAft>
              <a:defRPr/>
            </a:pPr>
            <a:endParaRPr lang="en-US">
              <a:solidFill>
                <a:prstClr val="white"/>
              </a:solidFill>
            </a:endParaRPr>
          </a:p>
        </p:txBody>
      </p:sp>
      <p:sp>
        <p:nvSpPr>
          <p:cNvPr id="7" name="Rectangle 6"/>
          <p:cNvSpPr/>
          <p:nvPr/>
        </p:nvSpPr>
        <p:spPr>
          <a:xfrm>
            <a:off x="184150" y="3929063"/>
            <a:ext cx="528638" cy="395287"/>
          </a:xfrm>
          <a:prstGeom prst="rect">
            <a:avLst/>
          </a:prstGeom>
        </p:spPr>
        <p:style>
          <a:lnRef idx="1">
            <a:schemeClr val="accent1"/>
          </a:lnRef>
          <a:fillRef idx="3">
            <a:schemeClr val="accent1"/>
          </a:fillRef>
          <a:effectRef idx="2">
            <a:schemeClr val="accent1"/>
          </a:effectRef>
          <a:fontRef idx="minor">
            <a:schemeClr val="lt1"/>
          </a:fontRef>
        </p:style>
        <p:txBody>
          <a:bodyPr lIns="91374" tIns="45688" rIns="91374" bIns="45688" anchor="ctr"/>
          <a:lstStyle/>
          <a:p>
            <a:pPr algn="ctr" eaLnBrk="1" fontAlgn="auto" hangingPunct="1">
              <a:spcBef>
                <a:spcPts val="0"/>
              </a:spcBef>
              <a:spcAft>
                <a:spcPts val="0"/>
              </a:spcAft>
              <a:defRPr/>
            </a:pPr>
            <a:endParaRPr lang="en-US">
              <a:solidFill>
                <a:prstClr val="white"/>
              </a:solidFill>
            </a:endParaRPr>
          </a:p>
        </p:txBody>
      </p:sp>
      <p:sp>
        <p:nvSpPr>
          <p:cNvPr id="2" name="Title 1"/>
          <p:cNvSpPr>
            <a:spLocks noGrp="1"/>
          </p:cNvSpPr>
          <p:nvPr>
            <p:ph type="title"/>
          </p:nvPr>
        </p:nvSpPr>
        <p:spPr>
          <a:xfrm>
            <a:off x="2381225" y="3000376"/>
            <a:ext cx="9525067" cy="1362075"/>
          </a:xfrm>
        </p:spPr>
        <p:txBody>
          <a:bodyPr anchor="t"/>
          <a:lstStyle>
            <a:lvl1pPr algn="l">
              <a:defRPr sz="4000" b="1" cap="all"/>
            </a:lvl1pPr>
          </a:lstStyle>
          <a:p>
            <a:r>
              <a:rPr lang="en-US" smtClean="0"/>
              <a:t>Click to edit Master title style</a:t>
            </a:r>
            <a:endParaRPr lang="en-US" dirty="0"/>
          </a:p>
        </p:txBody>
      </p:sp>
      <p:sp>
        <p:nvSpPr>
          <p:cNvPr id="8" name="Date Placeholder 3"/>
          <p:cNvSpPr>
            <a:spLocks noGrp="1"/>
          </p:cNvSpPr>
          <p:nvPr>
            <p:ph type="dt" sz="half" idx="10"/>
          </p:nvPr>
        </p:nvSpPr>
        <p:spPr/>
        <p:txBody>
          <a:bodyPr/>
          <a:lstStyle>
            <a:lvl1pPr>
              <a:defRPr smtClean="0">
                <a:solidFill>
                  <a:prstClr val="black"/>
                </a:solidFill>
              </a:defRPr>
            </a:lvl1pPr>
          </a:lstStyle>
          <a:p>
            <a:pPr>
              <a:defRPr/>
            </a:pPr>
            <a:r>
              <a:rPr lang="en-US"/>
              <a:t>09/11/2015</a:t>
            </a:r>
            <a:endParaRPr lang="id-ID"/>
          </a:p>
        </p:txBody>
      </p:sp>
      <p:sp>
        <p:nvSpPr>
          <p:cNvPr id="9" name="Footer Placeholder 4"/>
          <p:cNvSpPr>
            <a:spLocks noGrp="1"/>
          </p:cNvSpPr>
          <p:nvPr>
            <p:ph type="ftr" sz="quarter" idx="11"/>
          </p:nvPr>
        </p:nvSpPr>
        <p:spPr/>
        <p:txBody>
          <a:bodyPr/>
          <a:lstStyle>
            <a:lvl1pPr>
              <a:defRPr>
                <a:solidFill>
                  <a:prstClr val="black"/>
                </a:solidFill>
              </a:defRPr>
            </a:lvl1pPr>
          </a:lstStyle>
          <a:p>
            <a:pPr>
              <a:defRPr/>
            </a:pPr>
            <a:endParaRPr lang="id-ID"/>
          </a:p>
        </p:txBody>
      </p:sp>
      <p:sp>
        <p:nvSpPr>
          <p:cNvPr id="10" name="Slide Number Placeholder 5"/>
          <p:cNvSpPr>
            <a:spLocks noGrp="1"/>
          </p:cNvSpPr>
          <p:nvPr>
            <p:ph type="sldNum" sz="quarter" idx="12"/>
          </p:nvPr>
        </p:nvSpPr>
        <p:spPr/>
        <p:txBody>
          <a:bodyPr/>
          <a:lstStyle>
            <a:lvl1pPr>
              <a:defRPr>
                <a:solidFill>
                  <a:srgbClr val="000000"/>
                </a:solidFill>
              </a:defRPr>
            </a:lvl1pPr>
          </a:lstStyle>
          <a:p>
            <a:fld id="{7221F6E5-8474-4976-9B80-8A0B6C8C8C8B}" type="slidenum">
              <a:rPr lang="id-ID" altLang="en-US"/>
              <a:pPr/>
              <a:t>‹#›</a:t>
            </a:fld>
            <a:endParaRPr lang="id-ID" altLang="en-US"/>
          </a:p>
        </p:txBody>
      </p:sp>
    </p:spTree>
    <p:extLst>
      <p:ext uri="{BB962C8B-B14F-4D97-AF65-F5344CB8AC3E}">
        <p14:creationId xmlns:p14="http://schemas.microsoft.com/office/powerpoint/2010/main" val="4064711645"/>
      </p:ext>
    </p:extLst>
  </p:cSld>
  <p:clrMapOvr>
    <a:masterClrMapping/>
  </p:clrMapOvr>
  <p:transition>
    <p:wipe dir="d"/>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t="6862" b="7648"/>
          <a:stretch>
            <a:fillRect/>
          </a:stretch>
        </p:blipFill>
        <p:spPr bwMode="auto">
          <a:xfrm>
            <a:off x="0" y="431800"/>
            <a:ext cx="12192000" cy="130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p:cNvPicPr>
            <a:picLocks noChangeAspect="1" noChangeArrowheads="1"/>
          </p:cNvPicPr>
          <p:nvPr/>
        </p:nvPicPr>
        <p:blipFill>
          <a:blip r:embed="rId3" cstate="print">
            <a:clrChange>
              <a:clrFrom>
                <a:srgbClr val="FFFFFF"/>
              </a:clrFrom>
              <a:clrTo>
                <a:srgbClr val="FFFFFF">
                  <a:alpha val="0"/>
                </a:srgbClr>
              </a:clrTo>
            </a:clrChange>
            <a:extLst/>
          </a:blip>
          <a:srcRect/>
          <a:stretch>
            <a:fillRect/>
          </a:stretch>
        </p:blipFill>
        <p:spPr bwMode="auto">
          <a:xfrm>
            <a:off x="10803121" y="32681"/>
            <a:ext cx="972715" cy="683940"/>
          </a:xfrm>
          <a:prstGeom prst="roundRect">
            <a:avLst>
              <a:gd name="adj" fmla="val 8594"/>
            </a:avLst>
          </a:prstGeom>
          <a:noFill/>
          <a:ln>
            <a:noFill/>
          </a:ln>
          <a:effectLst/>
          <a:extLst/>
        </p:spPr>
      </p:pic>
      <p:grpSp>
        <p:nvGrpSpPr>
          <p:cNvPr id="6" name="Group 7"/>
          <p:cNvGrpSpPr>
            <a:grpSpLocks/>
          </p:cNvGrpSpPr>
          <p:nvPr/>
        </p:nvGrpSpPr>
        <p:grpSpPr bwMode="auto">
          <a:xfrm>
            <a:off x="152400" y="5981700"/>
            <a:ext cx="11968163" cy="90488"/>
            <a:chOff x="114248" y="5753089"/>
            <a:chExt cx="8975370" cy="90182"/>
          </a:xfrm>
        </p:grpSpPr>
        <p:grpSp>
          <p:nvGrpSpPr>
            <p:cNvPr id="7" name="Group 9"/>
            <p:cNvGrpSpPr>
              <a:grpSpLocks/>
            </p:cNvGrpSpPr>
            <p:nvPr userDrawn="1"/>
          </p:nvGrpSpPr>
          <p:grpSpPr bwMode="auto">
            <a:xfrm>
              <a:off x="114248" y="5753089"/>
              <a:ext cx="825467" cy="82271"/>
              <a:chOff x="8222277" y="5738796"/>
              <a:chExt cx="825467" cy="82271"/>
            </a:xfrm>
          </p:grpSpPr>
          <p:sp>
            <p:nvSpPr>
              <p:cNvPr id="9" name="Rectangle 8"/>
              <p:cNvSpPr/>
              <p:nvPr userDrawn="1"/>
            </p:nvSpPr>
            <p:spPr>
              <a:xfrm>
                <a:off x="8222277" y="5738796"/>
                <a:ext cx="215485" cy="72778"/>
              </a:xfrm>
              <a:prstGeom prst="rect">
                <a:avLst/>
              </a:prstGeom>
              <a:solidFill>
                <a:srgbClr val="CC0000"/>
              </a:solidFill>
            </p:spPr>
            <p:style>
              <a:lnRef idx="0">
                <a:schemeClr val="accent2"/>
              </a:lnRef>
              <a:fillRef idx="3">
                <a:schemeClr val="accent2"/>
              </a:fillRef>
              <a:effectRef idx="3">
                <a:schemeClr val="accent2"/>
              </a:effectRef>
              <a:fontRef idx="minor">
                <a:schemeClr val="lt1"/>
              </a:fontRef>
            </p:style>
            <p:txBody>
              <a:bodyPr anchor="ctr"/>
              <a:lstStyle/>
              <a:p>
                <a:pPr algn="ctr" defTabSz="457083" eaLnBrk="1" fontAlgn="auto" hangingPunct="1">
                  <a:spcBef>
                    <a:spcPts val="0"/>
                  </a:spcBef>
                  <a:spcAft>
                    <a:spcPts val="0"/>
                  </a:spcAft>
                  <a:defRPr/>
                </a:pPr>
                <a:endParaRPr lang="id-ID">
                  <a:solidFill>
                    <a:prstClr val="white"/>
                  </a:solidFill>
                </a:endParaRPr>
              </a:p>
            </p:txBody>
          </p:sp>
          <p:sp>
            <p:nvSpPr>
              <p:cNvPr id="10" name="Rectangle 9"/>
              <p:cNvSpPr/>
              <p:nvPr userDrawn="1"/>
            </p:nvSpPr>
            <p:spPr>
              <a:xfrm>
                <a:off x="8531814" y="5743543"/>
                <a:ext cx="215485" cy="72778"/>
              </a:xfrm>
              <a:prstGeom prst="rect">
                <a:avLst/>
              </a:prstGeom>
              <a:solidFill>
                <a:srgbClr val="CC0000"/>
              </a:solidFill>
            </p:spPr>
            <p:style>
              <a:lnRef idx="0">
                <a:schemeClr val="accent2"/>
              </a:lnRef>
              <a:fillRef idx="3">
                <a:schemeClr val="accent2"/>
              </a:fillRef>
              <a:effectRef idx="3">
                <a:schemeClr val="accent2"/>
              </a:effectRef>
              <a:fontRef idx="minor">
                <a:schemeClr val="lt1"/>
              </a:fontRef>
            </p:style>
            <p:txBody>
              <a:bodyPr anchor="ctr"/>
              <a:lstStyle/>
              <a:p>
                <a:pPr algn="ctr" defTabSz="457083" eaLnBrk="1" fontAlgn="auto" hangingPunct="1">
                  <a:spcBef>
                    <a:spcPts val="0"/>
                  </a:spcBef>
                  <a:spcAft>
                    <a:spcPts val="0"/>
                  </a:spcAft>
                  <a:defRPr/>
                </a:pPr>
                <a:endParaRPr lang="id-ID">
                  <a:solidFill>
                    <a:prstClr val="white"/>
                  </a:solidFill>
                </a:endParaRPr>
              </a:p>
            </p:txBody>
          </p:sp>
          <p:sp>
            <p:nvSpPr>
              <p:cNvPr id="11" name="Rectangle 10"/>
              <p:cNvSpPr/>
              <p:nvPr userDrawn="1"/>
            </p:nvSpPr>
            <p:spPr>
              <a:xfrm>
                <a:off x="8831826" y="5748289"/>
                <a:ext cx="215485" cy="72778"/>
              </a:xfrm>
              <a:prstGeom prst="rect">
                <a:avLst/>
              </a:prstGeom>
              <a:solidFill>
                <a:srgbClr val="CC0000"/>
              </a:solidFill>
            </p:spPr>
            <p:style>
              <a:lnRef idx="0">
                <a:schemeClr val="accent2"/>
              </a:lnRef>
              <a:fillRef idx="3">
                <a:schemeClr val="accent2"/>
              </a:fillRef>
              <a:effectRef idx="3">
                <a:schemeClr val="accent2"/>
              </a:effectRef>
              <a:fontRef idx="minor">
                <a:schemeClr val="lt1"/>
              </a:fontRef>
            </p:style>
            <p:txBody>
              <a:bodyPr anchor="ctr"/>
              <a:lstStyle/>
              <a:p>
                <a:pPr algn="ctr" defTabSz="457083" eaLnBrk="1" fontAlgn="auto" hangingPunct="1">
                  <a:spcBef>
                    <a:spcPts val="0"/>
                  </a:spcBef>
                  <a:spcAft>
                    <a:spcPts val="0"/>
                  </a:spcAft>
                  <a:defRPr/>
                </a:pPr>
                <a:endParaRPr lang="id-ID">
                  <a:solidFill>
                    <a:prstClr val="white"/>
                  </a:solidFill>
                </a:endParaRPr>
              </a:p>
            </p:txBody>
          </p:sp>
        </p:grpSp>
        <p:sp>
          <p:nvSpPr>
            <p:cNvPr id="8" name="Rectangle 7"/>
            <p:cNvSpPr/>
            <p:nvPr userDrawn="1"/>
          </p:nvSpPr>
          <p:spPr>
            <a:xfrm>
              <a:off x="1061906" y="5757836"/>
              <a:ext cx="8027712" cy="85435"/>
            </a:xfrm>
            <a:prstGeom prst="rect">
              <a:avLst/>
            </a:prstGeom>
            <a:solidFill>
              <a:srgbClr val="CC0000"/>
            </a:solidFill>
          </p:spPr>
          <p:style>
            <a:lnRef idx="0">
              <a:schemeClr val="accent2"/>
            </a:lnRef>
            <a:fillRef idx="3">
              <a:schemeClr val="accent2"/>
            </a:fillRef>
            <a:effectRef idx="3">
              <a:schemeClr val="accent2"/>
            </a:effectRef>
            <a:fontRef idx="minor">
              <a:schemeClr val="lt1"/>
            </a:fontRef>
          </p:style>
          <p:txBody>
            <a:bodyPr anchor="ctr"/>
            <a:lstStyle/>
            <a:p>
              <a:pPr algn="ctr" defTabSz="457083" eaLnBrk="1" fontAlgn="auto" hangingPunct="1">
                <a:spcBef>
                  <a:spcPts val="0"/>
                </a:spcBef>
                <a:spcAft>
                  <a:spcPts val="0"/>
                </a:spcAft>
                <a:defRPr/>
              </a:pPr>
              <a:endParaRPr lang="id-ID">
                <a:solidFill>
                  <a:prstClr val="white"/>
                </a:solidFill>
              </a:endParaRPr>
            </a:p>
          </p:txBody>
        </p:sp>
      </p:grpSp>
      <p:pic>
        <p:nvPicPr>
          <p:cNvPr id="12" name="Picture 11" descr="D:\BAPPENAS (Design)\BAPPENAS.WEB\garuda.png"/>
          <p:cNvPicPr>
            <a:picLocks noChangeAspect="1" noChangeArrowheads="1"/>
          </p:cNvPicPr>
          <p:nvPr/>
        </p:nvPicPr>
        <p:blipFill>
          <a:blip r:embed="rId4">
            <a:clrChange>
              <a:clrFrom>
                <a:srgbClr val="000000"/>
              </a:clrFrom>
              <a:clrTo>
                <a:srgbClr val="000000">
                  <a:alpha val="0"/>
                </a:srgbClr>
              </a:clrTo>
            </a:clrChange>
          </a:blip>
          <a:srcRect/>
          <a:stretch>
            <a:fillRect/>
          </a:stretch>
        </p:blipFill>
        <p:spPr bwMode="auto">
          <a:xfrm>
            <a:off x="423863" y="82550"/>
            <a:ext cx="795337" cy="627063"/>
          </a:xfrm>
          <a:prstGeom prst="rect">
            <a:avLst/>
          </a:prstGeom>
          <a:noFill/>
          <a:effectLst>
            <a:outerShdw blurRad="50800" dist="38100" dir="5400000" algn="t" rotWithShape="0">
              <a:prstClr val="black">
                <a:alpha val="40000"/>
              </a:prstClr>
            </a:outerShdw>
          </a:effectLst>
          <a:extLst/>
        </p:spPr>
      </p:pic>
      <p:sp>
        <p:nvSpPr>
          <p:cNvPr id="2" name="Title 1"/>
          <p:cNvSpPr>
            <a:spLocks noGrp="1"/>
          </p:cNvSpPr>
          <p:nvPr>
            <p:ph type="ctrTitle"/>
          </p:nvPr>
        </p:nvSpPr>
        <p:spPr>
          <a:xfrm>
            <a:off x="914400" y="2184694"/>
            <a:ext cx="103632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4609194"/>
            <a:ext cx="9144000" cy="956407"/>
          </a:xfrm>
        </p:spPr>
        <p:txBody>
          <a:bodyPr/>
          <a:lstStyle>
            <a:lvl1pPr marL="0" indent="0" algn="ctr">
              <a:buNone/>
              <a:defRPr sz="2400"/>
            </a:lvl1pPr>
            <a:lvl2pPr marL="457083" indent="0" algn="ctr">
              <a:buNone/>
              <a:defRPr sz="2000"/>
            </a:lvl2pPr>
            <a:lvl3pPr marL="914168" indent="0" algn="ctr">
              <a:buNone/>
              <a:defRPr sz="1800"/>
            </a:lvl3pPr>
            <a:lvl4pPr marL="1371250" indent="0" algn="ctr">
              <a:buNone/>
              <a:defRPr sz="1600"/>
            </a:lvl4pPr>
            <a:lvl5pPr marL="1828332" indent="0" algn="ctr">
              <a:buNone/>
              <a:defRPr sz="1600"/>
            </a:lvl5pPr>
            <a:lvl6pPr marL="2285412" indent="0" algn="ctr">
              <a:buNone/>
              <a:defRPr sz="1600"/>
            </a:lvl6pPr>
            <a:lvl7pPr marL="2742498" indent="0" algn="ctr">
              <a:buNone/>
              <a:defRPr sz="1600"/>
            </a:lvl7pPr>
            <a:lvl8pPr marL="3199580" indent="0" algn="ctr">
              <a:buNone/>
              <a:defRPr sz="1600"/>
            </a:lvl8pPr>
            <a:lvl9pPr marL="3656664" indent="0" algn="ctr">
              <a:buNone/>
              <a:defRPr sz="1600"/>
            </a:lvl9pPr>
          </a:lstStyle>
          <a:p>
            <a:r>
              <a:rPr lang="en-US" smtClean="0"/>
              <a:t>Click to edit Master subtitle style</a:t>
            </a:r>
            <a:endParaRPr lang="en-US" dirty="0"/>
          </a:p>
        </p:txBody>
      </p:sp>
      <p:sp>
        <p:nvSpPr>
          <p:cNvPr id="13" name="Date Placeholder 3"/>
          <p:cNvSpPr>
            <a:spLocks noGrp="1"/>
          </p:cNvSpPr>
          <p:nvPr>
            <p:ph type="dt" sz="half" idx="10"/>
          </p:nvPr>
        </p:nvSpPr>
        <p:spPr/>
        <p:txBody>
          <a:bodyPr rtlCol="0"/>
          <a:lstStyle>
            <a:lvl1pPr fontAlgn="auto">
              <a:spcBef>
                <a:spcPts val="0"/>
              </a:spcBef>
              <a:spcAft>
                <a:spcPts val="0"/>
              </a:spcAft>
              <a:defRPr smtClean="0">
                <a:solidFill>
                  <a:prstClr val="black">
                    <a:tint val="75000"/>
                  </a:prstClr>
                </a:solidFill>
                <a:cs typeface="+mn-cs"/>
              </a:defRPr>
            </a:lvl1pPr>
          </a:lstStyle>
          <a:p>
            <a:pPr>
              <a:defRPr/>
            </a:pPr>
            <a:fld id="{17AB0868-102B-4FE7-8467-5193FAA1BAE6}" type="datetimeFigureOut">
              <a:rPr lang="id-ID"/>
              <a:pPr>
                <a:defRPr/>
              </a:pPr>
              <a:t>22/05/2017</a:t>
            </a:fld>
            <a:endParaRPr lang="id-ID"/>
          </a:p>
        </p:txBody>
      </p:sp>
      <p:sp>
        <p:nvSpPr>
          <p:cNvPr id="14" name="Footer Placeholder 4"/>
          <p:cNvSpPr>
            <a:spLocks noGrp="1"/>
          </p:cNvSpPr>
          <p:nvPr>
            <p:ph type="ftr" sz="quarter" idx="11"/>
          </p:nvPr>
        </p:nvSpPr>
        <p:spPr/>
        <p:txBody>
          <a:bodyPr rtlCol="0"/>
          <a:lstStyle>
            <a:lvl1pPr fontAlgn="auto">
              <a:spcBef>
                <a:spcPts val="0"/>
              </a:spcBef>
              <a:spcAft>
                <a:spcPts val="0"/>
              </a:spcAft>
              <a:defRPr>
                <a:solidFill>
                  <a:prstClr val="black">
                    <a:tint val="75000"/>
                  </a:prstClr>
                </a:solidFill>
                <a:cs typeface="+mn-cs"/>
              </a:defRPr>
            </a:lvl1pPr>
          </a:lstStyle>
          <a:p>
            <a:pPr>
              <a:defRPr/>
            </a:pPr>
            <a:endParaRPr lang="id-ID"/>
          </a:p>
        </p:txBody>
      </p:sp>
      <p:sp>
        <p:nvSpPr>
          <p:cNvPr id="15" name="Slide Number Placeholder 5"/>
          <p:cNvSpPr>
            <a:spLocks noGrp="1"/>
          </p:cNvSpPr>
          <p:nvPr>
            <p:ph type="sldNum" sz="quarter" idx="12"/>
          </p:nvPr>
        </p:nvSpPr>
        <p:spPr>
          <a:xfrm>
            <a:off x="9296400" y="6396038"/>
            <a:ext cx="2743200" cy="365125"/>
          </a:xfrm>
        </p:spPr>
        <p:txBody>
          <a:bodyPr/>
          <a:lstStyle>
            <a:lvl1pPr>
              <a:defRPr/>
            </a:lvl1pPr>
          </a:lstStyle>
          <a:p>
            <a:fld id="{BABAD0D6-78F8-4F4E-81B5-422BD8F118EA}" type="slidenum">
              <a:rPr lang="id-ID" altLang="en-US"/>
              <a:pPr/>
              <a:t>‹#›</a:t>
            </a:fld>
            <a:endParaRPr lang="id-ID" altLang="en-US"/>
          </a:p>
        </p:txBody>
      </p:sp>
    </p:spTree>
    <p:extLst>
      <p:ext uri="{BB962C8B-B14F-4D97-AF65-F5344CB8AC3E}">
        <p14:creationId xmlns:p14="http://schemas.microsoft.com/office/powerpoint/2010/main" val="33456368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6371" y="275168"/>
            <a:ext cx="10299700" cy="804029"/>
          </a:xfrm>
        </p:spPr>
        <p:txBody>
          <a:bodyPr/>
          <a:lstStyle>
            <a:lvl1pPr algn="ct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rtlCol="0"/>
          <a:lstStyle>
            <a:lvl1pPr fontAlgn="auto">
              <a:spcBef>
                <a:spcPts val="0"/>
              </a:spcBef>
              <a:spcAft>
                <a:spcPts val="0"/>
              </a:spcAft>
              <a:defRPr smtClean="0">
                <a:solidFill>
                  <a:prstClr val="black">
                    <a:tint val="75000"/>
                  </a:prstClr>
                </a:solidFill>
                <a:cs typeface="+mn-cs"/>
              </a:defRPr>
            </a:lvl1pPr>
          </a:lstStyle>
          <a:p>
            <a:pPr>
              <a:defRPr/>
            </a:pPr>
            <a:fld id="{33748BC8-EE63-4B8C-99CC-252B6A51B1D4}" type="datetimeFigureOut">
              <a:rPr lang="id-ID"/>
              <a:pPr>
                <a:defRPr/>
              </a:pPr>
              <a:t>22/05/2017</a:t>
            </a:fld>
            <a:endParaRPr lang="id-ID"/>
          </a:p>
        </p:txBody>
      </p:sp>
      <p:sp>
        <p:nvSpPr>
          <p:cNvPr id="5" name="Footer Placeholder 4"/>
          <p:cNvSpPr>
            <a:spLocks noGrp="1"/>
          </p:cNvSpPr>
          <p:nvPr>
            <p:ph type="ftr" sz="quarter" idx="11"/>
          </p:nvPr>
        </p:nvSpPr>
        <p:spPr/>
        <p:txBody>
          <a:bodyPr rtlCol="0"/>
          <a:lstStyle>
            <a:lvl1pPr fontAlgn="auto">
              <a:spcBef>
                <a:spcPts val="0"/>
              </a:spcBef>
              <a:spcAft>
                <a:spcPts val="0"/>
              </a:spcAft>
              <a:defRPr>
                <a:solidFill>
                  <a:prstClr val="black">
                    <a:tint val="75000"/>
                  </a:prstClr>
                </a:solidFill>
                <a:cs typeface="+mn-cs"/>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fld id="{DD126DF4-AEC2-443E-A469-4B28BDF7E575}" type="slidenum">
              <a:rPr lang="id-ID" altLang="en-US"/>
              <a:pPr/>
              <a:t>‹#›</a:t>
            </a:fld>
            <a:endParaRPr lang="id-ID" altLang="en-US"/>
          </a:p>
        </p:txBody>
      </p:sp>
    </p:spTree>
    <p:extLst>
      <p:ext uri="{BB962C8B-B14F-4D97-AF65-F5344CB8AC3E}">
        <p14:creationId xmlns:p14="http://schemas.microsoft.com/office/powerpoint/2010/main" val="21884568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clrChange>
              <a:clrFrom>
                <a:srgbClr val="FFFFFF"/>
              </a:clrFrom>
              <a:clrTo>
                <a:srgbClr val="FFFFFF">
                  <a:alpha val="0"/>
                </a:srgbClr>
              </a:clrTo>
            </a:clrChange>
            <a:extLst/>
          </a:blip>
          <a:srcRect/>
          <a:stretch>
            <a:fillRect/>
          </a:stretch>
        </p:blipFill>
        <p:spPr bwMode="auto">
          <a:xfrm>
            <a:off x="10837333" y="1259"/>
            <a:ext cx="1144235" cy="804540"/>
          </a:xfrm>
          <a:prstGeom prst="roundRect">
            <a:avLst>
              <a:gd name="adj" fmla="val 8594"/>
            </a:avLst>
          </a:prstGeom>
          <a:noFill/>
          <a:ln>
            <a:noFill/>
          </a:ln>
          <a:effectLst/>
          <a:extLst/>
        </p:spPr>
      </p:pic>
      <p:pic>
        <p:nvPicPr>
          <p:cNvPr id="5" name="Picture 4" descr="D:\BAPPENAS (Design)\BAPPENAS.WEB\garuda.png"/>
          <p:cNvPicPr>
            <a:picLocks noChangeAspect="1" noChangeArrowheads="1"/>
          </p:cNvPicPr>
          <p:nvPr/>
        </p:nvPicPr>
        <p:blipFill>
          <a:blip r:embed="rId3">
            <a:clrChange>
              <a:clrFrom>
                <a:srgbClr val="000000"/>
              </a:clrFrom>
              <a:clrTo>
                <a:srgbClr val="000000">
                  <a:alpha val="0"/>
                </a:srgbClr>
              </a:clrTo>
            </a:clrChange>
          </a:blip>
          <a:srcRect/>
          <a:stretch>
            <a:fillRect/>
          </a:stretch>
        </p:blipFill>
        <p:spPr bwMode="auto">
          <a:xfrm>
            <a:off x="439738" y="25400"/>
            <a:ext cx="936625" cy="738188"/>
          </a:xfrm>
          <a:prstGeom prst="rect">
            <a:avLst/>
          </a:prstGeom>
          <a:noFill/>
          <a:effectLst>
            <a:outerShdw blurRad="50800" dist="38100" dir="5400000" algn="t" rotWithShape="0">
              <a:prstClr val="black">
                <a:alpha val="40000"/>
              </a:prstClr>
            </a:outerShdw>
          </a:effectLst>
          <a:extLst/>
        </p:spPr>
      </p:pic>
      <p:grpSp>
        <p:nvGrpSpPr>
          <p:cNvPr id="6" name="Group 9"/>
          <p:cNvGrpSpPr>
            <a:grpSpLocks/>
          </p:cNvGrpSpPr>
          <p:nvPr/>
        </p:nvGrpSpPr>
        <p:grpSpPr bwMode="auto">
          <a:xfrm>
            <a:off x="152400" y="5583238"/>
            <a:ext cx="11968163" cy="90487"/>
            <a:chOff x="114248" y="5558348"/>
            <a:chExt cx="8975370" cy="90182"/>
          </a:xfrm>
        </p:grpSpPr>
        <p:grpSp>
          <p:nvGrpSpPr>
            <p:cNvPr id="7" name="Group 21"/>
            <p:cNvGrpSpPr>
              <a:grpSpLocks/>
            </p:cNvGrpSpPr>
            <p:nvPr userDrawn="1"/>
          </p:nvGrpSpPr>
          <p:grpSpPr bwMode="auto">
            <a:xfrm>
              <a:off x="114248" y="5558348"/>
              <a:ext cx="825467" cy="82272"/>
              <a:chOff x="8222277" y="5738796"/>
              <a:chExt cx="825467" cy="82272"/>
            </a:xfrm>
          </p:grpSpPr>
          <p:sp>
            <p:nvSpPr>
              <p:cNvPr id="9" name="Rectangle 8"/>
              <p:cNvSpPr/>
              <p:nvPr userDrawn="1"/>
            </p:nvSpPr>
            <p:spPr>
              <a:xfrm>
                <a:off x="8222277" y="5738796"/>
                <a:ext cx="215485" cy="72779"/>
              </a:xfrm>
              <a:prstGeom prst="rect">
                <a:avLst/>
              </a:prstGeom>
              <a:solidFill>
                <a:srgbClr val="CC0000"/>
              </a:solidFill>
            </p:spPr>
            <p:style>
              <a:lnRef idx="0">
                <a:schemeClr val="accent2"/>
              </a:lnRef>
              <a:fillRef idx="3">
                <a:schemeClr val="accent2"/>
              </a:fillRef>
              <a:effectRef idx="3">
                <a:schemeClr val="accent2"/>
              </a:effectRef>
              <a:fontRef idx="minor">
                <a:schemeClr val="lt1"/>
              </a:fontRef>
            </p:style>
            <p:txBody>
              <a:bodyPr anchor="ctr"/>
              <a:lstStyle/>
              <a:p>
                <a:pPr algn="ctr" defTabSz="457083" eaLnBrk="1" fontAlgn="auto" hangingPunct="1">
                  <a:spcBef>
                    <a:spcPts val="0"/>
                  </a:spcBef>
                  <a:spcAft>
                    <a:spcPts val="0"/>
                  </a:spcAft>
                  <a:defRPr/>
                </a:pPr>
                <a:endParaRPr lang="id-ID">
                  <a:solidFill>
                    <a:prstClr val="white"/>
                  </a:solidFill>
                </a:endParaRPr>
              </a:p>
            </p:txBody>
          </p:sp>
          <p:sp>
            <p:nvSpPr>
              <p:cNvPr id="10" name="Rectangle 9"/>
              <p:cNvSpPr/>
              <p:nvPr userDrawn="1"/>
            </p:nvSpPr>
            <p:spPr>
              <a:xfrm>
                <a:off x="8531814" y="5743542"/>
                <a:ext cx="215485" cy="72779"/>
              </a:xfrm>
              <a:prstGeom prst="rect">
                <a:avLst/>
              </a:prstGeom>
              <a:solidFill>
                <a:srgbClr val="CC0000"/>
              </a:solidFill>
            </p:spPr>
            <p:style>
              <a:lnRef idx="0">
                <a:schemeClr val="accent2"/>
              </a:lnRef>
              <a:fillRef idx="3">
                <a:schemeClr val="accent2"/>
              </a:fillRef>
              <a:effectRef idx="3">
                <a:schemeClr val="accent2"/>
              </a:effectRef>
              <a:fontRef idx="minor">
                <a:schemeClr val="lt1"/>
              </a:fontRef>
            </p:style>
            <p:txBody>
              <a:bodyPr anchor="ctr"/>
              <a:lstStyle/>
              <a:p>
                <a:pPr algn="ctr" defTabSz="457083" eaLnBrk="1" fontAlgn="auto" hangingPunct="1">
                  <a:spcBef>
                    <a:spcPts val="0"/>
                  </a:spcBef>
                  <a:spcAft>
                    <a:spcPts val="0"/>
                  </a:spcAft>
                  <a:defRPr/>
                </a:pPr>
                <a:endParaRPr lang="id-ID">
                  <a:solidFill>
                    <a:prstClr val="white"/>
                  </a:solidFill>
                </a:endParaRPr>
              </a:p>
            </p:txBody>
          </p:sp>
          <p:sp>
            <p:nvSpPr>
              <p:cNvPr id="11" name="Rectangle 10"/>
              <p:cNvSpPr/>
              <p:nvPr userDrawn="1"/>
            </p:nvSpPr>
            <p:spPr>
              <a:xfrm>
                <a:off x="8831826" y="5748289"/>
                <a:ext cx="215485" cy="72779"/>
              </a:xfrm>
              <a:prstGeom prst="rect">
                <a:avLst/>
              </a:prstGeom>
              <a:solidFill>
                <a:srgbClr val="CC0000"/>
              </a:solidFill>
            </p:spPr>
            <p:style>
              <a:lnRef idx="0">
                <a:schemeClr val="accent2"/>
              </a:lnRef>
              <a:fillRef idx="3">
                <a:schemeClr val="accent2"/>
              </a:fillRef>
              <a:effectRef idx="3">
                <a:schemeClr val="accent2"/>
              </a:effectRef>
              <a:fontRef idx="minor">
                <a:schemeClr val="lt1"/>
              </a:fontRef>
            </p:style>
            <p:txBody>
              <a:bodyPr anchor="ctr"/>
              <a:lstStyle/>
              <a:p>
                <a:pPr algn="ctr" defTabSz="457083" eaLnBrk="1" fontAlgn="auto" hangingPunct="1">
                  <a:spcBef>
                    <a:spcPts val="0"/>
                  </a:spcBef>
                  <a:spcAft>
                    <a:spcPts val="0"/>
                  </a:spcAft>
                  <a:defRPr/>
                </a:pPr>
                <a:endParaRPr lang="id-ID">
                  <a:solidFill>
                    <a:prstClr val="white"/>
                  </a:solidFill>
                </a:endParaRPr>
              </a:p>
            </p:txBody>
          </p:sp>
        </p:grpSp>
        <p:sp>
          <p:nvSpPr>
            <p:cNvPr id="8" name="Rectangle 7"/>
            <p:cNvSpPr/>
            <p:nvPr userDrawn="1"/>
          </p:nvSpPr>
          <p:spPr>
            <a:xfrm>
              <a:off x="1061906" y="5563094"/>
              <a:ext cx="8027712" cy="85436"/>
            </a:xfrm>
            <a:prstGeom prst="rect">
              <a:avLst/>
            </a:prstGeom>
            <a:solidFill>
              <a:srgbClr val="CC0000"/>
            </a:solidFill>
          </p:spPr>
          <p:style>
            <a:lnRef idx="0">
              <a:schemeClr val="accent2"/>
            </a:lnRef>
            <a:fillRef idx="3">
              <a:schemeClr val="accent2"/>
            </a:fillRef>
            <a:effectRef idx="3">
              <a:schemeClr val="accent2"/>
            </a:effectRef>
            <a:fontRef idx="minor">
              <a:schemeClr val="lt1"/>
            </a:fontRef>
          </p:style>
          <p:txBody>
            <a:bodyPr anchor="ctr"/>
            <a:lstStyle/>
            <a:p>
              <a:pPr algn="ctr" defTabSz="457083" eaLnBrk="1" fontAlgn="auto" hangingPunct="1">
                <a:spcBef>
                  <a:spcPts val="0"/>
                </a:spcBef>
                <a:spcAft>
                  <a:spcPts val="0"/>
                </a:spcAft>
                <a:defRPr/>
              </a:pPr>
              <a:endParaRPr lang="id-ID">
                <a:solidFill>
                  <a:prstClr val="white"/>
                </a:solidFill>
              </a:endParaRPr>
            </a:p>
          </p:txBody>
        </p:sp>
      </p:grpSp>
      <p:pic>
        <p:nvPicPr>
          <p:cNvPr id="12" name="Picture 6"/>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6862" b="7648"/>
          <a:stretch>
            <a:fillRect/>
          </a:stretch>
        </p:blipFill>
        <p:spPr bwMode="auto">
          <a:xfrm>
            <a:off x="12700" y="590550"/>
            <a:ext cx="12192000" cy="130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20003" y="2167003"/>
            <a:ext cx="10515600" cy="1962151"/>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50900" y="4236110"/>
            <a:ext cx="10515600" cy="1125536"/>
          </a:xfrm>
        </p:spPr>
        <p:txBody>
          <a:bodyPr/>
          <a:lstStyle>
            <a:lvl1pPr marL="0" indent="0">
              <a:buNone/>
              <a:defRPr sz="2400">
                <a:solidFill>
                  <a:schemeClr val="tx1"/>
                </a:solidFill>
              </a:defRPr>
            </a:lvl1pPr>
            <a:lvl2pPr marL="457083" indent="0">
              <a:buNone/>
              <a:defRPr sz="2000">
                <a:solidFill>
                  <a:schemeClr val="tx1">
                    <a:tint val="75000"/>
                  </a:schemeClr>
                </a:solidFill>
              </a:defRPr>
            </a:lvl2pPr>
            <a:lvl3pPr marL="914168" indent="0">
              <a:buNone/>
              <a:defRPr sz="1800">
                <a:solidFill>
                  <a:schemeClr val="tx1">
                    <a:tint val="75000"/>
                  </a:schemeClr>
                </a:solidFill>
              </a:defRPr>
            </a:lvl3pPr>
            <a:lvl4pPr marL="1371250" indent="0">
              <a:buNone/>
              <a:defRPr sz="1600">
                <a:solidFill>
                  <a:schemeClr val="tx1">
                    <a:tint val="75000"/>
                  </a:schemeClr>
                </a:solidFill>
              </a:defRPr>
            </a:lvl4pPr>
            <a:lvl5pPr marL="1828332" indent="0">
              <a:buNone/>
              <a:defRPr sz="1600">
                <a:solidFill>
                  <a:schemeClr val="tx1">
                    <a:tint val="75000"/>
                  </a:schemeClr>
                </a:solidFill>
              </a:defRPr>
            </a:lvl5pPr>
            <a:lvl6pPr marL="2285412" indent="0">
              <a:buNone/>
              <a:defRPr sz="1600">
                <a:solidFill>
                  <a:schemeClr val="tx1">
                    <a:tint val="75000"/>
                  </a:schemeClr>
                </a:solidFill>
              </a:defRPr>
            </a:lvl6pPr>
            <a:lvl7pPr marL="2742498" indent="0">
              <a:buNone/>
              <a:defRPr sz="1600">
                <a:solidFill>
                  <a:schemeClr val="tx1">
                    <a:tint val="75000"/>
                  </a:schemeClr>
                </a:solidFill>
              </a:defRPr>
            </a:lvl7pPr>
            <a:lvl8pPr marL="3199580" indent="0">
              <a:buNone/>
              <a:defRPr sz="1600">
                <a:solidFill>
                  <a:schemeClr val="tx1">
                    <a:tint val="75000"/>
                  </a:schemeClr>
                </a:solidFill>
              </a:defRPr>
            </a:lvl8pPr>
            <a:lvl9pPr marL="3656664" indent="0">
              <a:buNone/>
              <a:defRPr sz="1600">
                <a:solidFill>
                  <a:schemeClr val="tx1">
                    <a:tint val="75000"/>
                  </a:schemeClr>
                </a:solidFill>
              </a:defRPr>
            </a:lvl9pPr>
          </a:lstStyle>
          <a:p>
            <a:pPr lvl="0"/>
            <a:r>
              <a:rPr lang="en-US" smtClean="0"/>
              <a:t>Click to edit Master text styles</a:t>
            </a:r>
          </a:p>
        </p:txBody>
      </p:sp>
      <p:sp>
        <p:nvSpPr>
          <p:cNvPr id="13" name="Date Placeholder 3"/>
          <p:cNvSpPr>
            <a:spLocks noGrp="1"/>
          </p:cNvSpPr>
          <p:nvPr>
            <p:ph type="dt" sz="half" idx="10"/>
          </p:nvPr>
        </p:nvSpPr>
        <p:spPr/>
        <p:txBody>
          <a:bodyPr rtlCol="0"/>
          <a:lstStyle>
            <a:lvl1pPr fontAlgn="auto">
              <a:spcBef>
                <a:spcPts val="0"/>
              </a:spcBef>
              <a:spcAft>
                <a:spcPts val="0"/>
              </a:spcAft>
              <a:defRPr smtClean="0">
                <a:solidFill>
                  <a:prstClr val="black">
                    <a:tint val="75000"/>
                  </a:prstClr>
                </a:solidFill>
                <a:cs typeface="+mn-cs"/>
              </a:defRPr>
            </a:lvl1pPr>
          </a:lstStyle>
          <a:p>
            <a:pPr>
              <a:defRPr/>
            </a:pPr>
            <a:fld id="{17BF3506-E2B2-4471-890A-A0677C11A55B}" type="datetimeFigureOut">
              <a:rPr lang="id-ID"/>
              <a:pPr>
                <a:defRPr/>
              </a:pPr>
              <a:t>22/05/2017</a:t>
            </a:fld>
            <a:endParaRPr lang="id-ID"/>
          </a:p>
        </p:txBody>
      </p:sp>
      <p:sp>
        <p:nvSpPr>
          <p:cNvPr id="14" name="Footer Placeholder 4"/>
          <p:cNvSpPr>
            <a:spLocks noGrp="1"/>
          </p:cNvSpPr>
          <p:nvPr>
            <p:ph type="ftr" sz="quarter" idx="11"/>
          </p:nvPr>
        </p:nvSpPr>
        <p:spPr/>
        <p:txBody>
          <a:bodyPr rtlCol="0"/>
          <a:lstStyle>
            <a:lvl1pPr fontAlgn="auto">
              <a:spcBef>
                <a:spcPts val="0"/>
              </a:spcBef>
              <a:spcAft>
                <a:spcPts val="0"/>
              </a:spcAft>
              <a:defRPr>
                <a:solidFill>
                  <a:prstClr val="black">
                    <a:tint val="75000"/>
                  </a:prstClr>
                </a:solidFill>
                <a:cs typeface="+mn-cs"/>
              </a:defRPr>
            </a:lvl1pPr>
          </a:lstStyle>
          <a:p>
            <a:pPr>
              <a:defRPr/>
            </a:pPr>
            <a:endParaRPr lang="id-ID"/>
          </a:p>
        </p:txBody>
      </p:sp>
      <p:sp>
        <p:nvSpPr>
          <p:cNvPr id="15" name="Slide Number Placeholder 5"/>
          <p:cNvSpPr>
            <a:spLocks noGrp="1"/>
          </p:cNvSpPr>
          <p:nvPr>
            <p:ph type="sldNum" sz="quarter" idx="12"/>
          </p:nvPr>
        </p:nvSpPr>
        <p:spPr>
          <a:xfrm>
            <a:off x="9240838" y="5599113"/>
            <a:ext cx="2743200" cy="365125"/>
          </a:xfrm>
        </p:spPr>
        <p:txBody>
          <a:bodyPr/>
          <a:lstStyle>
            <a:lvl1pPr>
              <a:defRPr/>
            </a:lvl1pPr>
          </a:lstStyle>
          <a:p>
            <a:fld id="{3D6DF135-EABA-4C4A-8CE6-C904A6230410}" type="slidenum">
              <a:rPr lang="id-ID" altLang="en-US"/>
              <a:pPr/>
              <a:t>‹#›</a:t>
            </a:fld>
            <a:endParaRPr lang="id-ID" altLang="en-US"/>
          </a:p>
        </p:txBody>
      </p:sp>
    </p:spTree>
    <p:extLst>
      <p:ext uri="{BB962C8B-B14F-4D97-AF65-F5344CB8AC3E}">
        <p14:creationId xmlns:p14="http://schemas.microsoft.com/office/powerpoint/2010/main" val="13974574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rtlCol="0"/>
          <a:lstStyle>
            <a:lvl1pPr fontAlgn="auto">
              <a:spcBef>
                <a:spcPts val="0"/>
              </a:spcBef>
              <a:spcAft>
                <a:spcPts val="0"/>
              </a:spcAft>
              <a:defRPr smtClean="0">
                <a:solidFill>
                  <a:prstClr val="black">
                    <a:tint val="75000"/>
                  </a:prstClr>
                </a:solidFill>
                <a:cs typeface="+mn-cs"/>
              </a:defRPr>
            </a:lvl1pPr>
          </a:lstStyle>
          <a:p>
            <a:pPr>
              <a:defRPr/>
            </a:pPr>
            <a:fld id="{22DAD9D0-7E90-4354-AA22-77D2A7219B40}" type="datetimeFigureOut">
              <a:rPr lang="id-ID"/>
              <a:pPr>
                <a:defRPr/>
              </a:pPr>
              <a:t>22/05/2017</a:t>
            </a:fld>
            <a:endParaRPr lang="id-ID"/>
          </a:p>
        </p:txBody>
      </p:sp>
      <p:sp>
        <p:nvSpPr>
          <p:cNvPr id="6" name="Footer Placeholder 5"/>
          <p:cNvSpPr>
            <a:spLocks noGrp="1"/>
          </p:cNvSpPr>
          <p:nvPr>
            <p:ph type="ftr" sz="quarter" idx="11"/>
          </p:nvPr>
        </p:nvSpPr>
        <p:spPr/>
        <p:txBody>
          <a:bodyPr rtlCol="0"/>
          <a:lstStyle>
            <a:lvl1pPr fontAlgn="auto">
              <a:spcBef>
                <a:spcPts val="0"/>
              </a:spcBef>
              <a:spcAft>
                <a:spcPts val="0"/>
              </a:spcAft>
              <a:defRPr>
                <a:solidFill>
                  <a:prstClr val="black">
                    <a:tint val="75000"/>
                  </a:prstClr>
                </a:solidFill>
                <a:cs typeface="+mn-cs"/>
              </a:defRPr>
            </a:lvl1pPr>
          </a:lstStyle>
          <a:p>
            <a:pPr>
              <a:defRPr/>
            </a:pPr>
            <a:endParaRPr lang="id-ID"/>
          </a:p>
        </p:txBody>
      </p:sp>
      <p:sp>
        <p:nvSpPr>
          <p:cNvPr id="7" name="Slide Number Placeholder 6"/>
          <p:cNvSpPr>
            <a:spLocks noGrp="1"/>
          </p:cNvSpPr>
          <p:nvPr>
            <p:ph type="sldNum" sz="quarter" idx="12"/>
          </p:nvPr>
        </p:nvSpPr>
        <p:spPr/>
        <p:txBody>
          <a:bodyPr/>
          <a:lstStyle>
            <a:lvl1pPr>
              <a:defRPr/>
            </a:lvl1pPr>
          </a:lstStyle>
          <a:p>
            <a:fld id="{C45FBE4E-9451-43F5-9EDE-E2D337096C47}" type="slidenum">
              <a:rPr lang="id-ID" altLang="en-US"/>
              <a:pPr/>
              <a:t>‹#›</a:t>
            </a:fld>
            <a:endParaRPr lang="id-ID" altLang="en-US"/>
          </a:p>
        </p:txBody>
      </p:sp>
    </p:spTree>
    <p:extLst>
      <p:ext uri="{BB962C8B-B14F-4D97-AF65-F5344CB8AC3E}">
        <p14:creationId xmlns:p14="http://schemas.microsoft.com/office/powerpoint/2010/main" val="386437485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9"/>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083" indent="0">
              <a:buNone/>
              <a:defRPr sz="2000" b="1"/>
            </a:lvl2pPr>
            <a:lvl3pPr marL="914168" indent="0">
              <a:buNone/>
              <a:defRPr sz="1800" b="1"/>
            </a:lvl3pPr>
            <a:lvl4pPr marL="1371250" indent="0">
              <a:buNone/>
              <a:defRPr sz="1600" b="1"/>
            </a:lvl4pPr>
            <a:lvl5pPr marL="1828332" indent="0">
              <a:buNone/>
              <a:defRPr sz="1600" b="1"/>
            </a:lvl5pPr>
            <a:lvl6pPr marL="2285412" indent="0">
              <a:buNone/>
              <a:defRPr sz="1600" b="1"/>
            </a:lvl6pPr>
            <a:lvl7pPr marL="2742498" indent="0">
              <a:buNone/>
              <a:defRPr sz="1600" b="1"/>
            </a:lvl7pPr>
            <a:lvl8pPr marL="3199580" indent="0">
              <a:buNone/>
              <a:defRPr sz="1600" b="1"/>
            </a:lvl8pPr>
            <a:lvl9pPr marL="365666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7" y="1681163"/>
            <a:ext cx="5183188" cy="823912"/>
          </a:xfrm>
        </p:spPr>
        <p:txBody>
          <a:bodyPr anchor="b"/>
          <a:lstStyle>
            <a:lvl1pPr marL="0" indent="0">
              <a:buNone/>
              <a:defRPr sz="2400" b="1"/>
            </a:lvl1pPr>
            <a:lvl2pPr marL="457083" indent="0">
              <a:buNone/>
              <a:defRPr sz="2000" b="1"/>
            </a:lvl2pPr>
            <a:lvl3pPr marL="914168" indent="0">
              <a:buNone/>
              <a:defRPr sz="1800" b="1"/>
            </a:lvl3pPr>
            <a:lvl4pPr marL="1371250" indent="0">
              <a:buNone/>
              <a:defRPr sz="1600" b="1"/>
            </a:lvl4pPr>
            <a:lvl5pPr marL="1828332" indent="0">
              <a:buNone/>
              <a:defRPr sz="1600" b="1"/>
            </a:lvl5pPr>
            <a:lvl6pPr marL="2285412" indent="0">
              <a:buNone/>
              <a:defRPr sz="1600" b="1"/>
            </a:lvl6pPr>
            <a:lvl7pPr marL="2742498" indent="0">
              <a:buNone/>
              <a:defRPr sz="1600" b="1"/>
            </a:lvl7pPr>
            <a:lvl8pPr marL="3199580" indent="0">
              <a:buNone/>
              <a:defRPr sz="1600" b="1"/>
            </a:lvl8pPr>
            <a:lvl9pPr marL="365666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7"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rtlCol="0"/>
          <a:lstStyle>
            <a:lvl1pPr fontAlgn="auto">
              <a:spcBef>
                <a:spcPts val="0"/>
              </a:spcBef>
              <a:spcAft>
                <a:spcPts val="0"/>
              </a:spcAft>
              <a:defRPr smtClean="0">
                <a:solidFill>
                  <a:prstClr val="black">
                    <a:tint val="75000"/>
                  </a:prstClr>
                </a:solidFill>
                <a:cs typeface="+mn-cs"/>
              </a:defRPr>
            </a:lvl1pPr>
          </a:lstStyle>
          <a:p>
            <a:pPr>
              <a:defRPr/>
            </a:pPr>
            <a:fld id="{B18E9A89-277D-43C7-BBA0-2540188B005E}" type="datetimeFigureOut">
              <a:rPr lang="id-ID"/>
              <a:pPr>
                <a:defRPr/>
              </a:pPr>
              <a:t>22/05/2017</a:t>
            </a:fld>
            <a:endParaRPr lang="id-ID"/>
          </a:p>
        </p:txBody>
      </p:sp>
      <p:sp>
        <p:nvSpPr>
          <p:cNvPr id="8" name="Footer Placeholder 7"/>
          <p:cNvSpPr>
            <a:spLocks noGrp="1"/>
          </p:cNvSpPr>
          <p:nvPr>
            <p:ph type="ftr" sz="quarter" idx="11"/>
          </p:nvPr>
        </p:nvSpPr>
        <p:spPr/>
        <p:txBody>
          <a:bodyPr rtlCol="0"/>
          <a:lstStyle>
            <a:lvl1pPr fontAlgn="auto">
              <a:spcBef>
                <a:spcPts val="0"/>
              </a:spcBef>
              <a:spcAft>
                <a:spcPts val="0"/>
              </a:spcAft>
              <a:defRPr>
                <a:solidFill>
                  <a:prstClr val="black">
                    <a:tint val="75000"/>
                  </a:prstClr>
                </a:solidFill>
                <a:cs typeface="+mn-cs"/>
              </a:defRPr>
            </a:lvl1pPr>
          </a:lstStyle>
          <a:p>
            <a:pPr>
              <a:defRPr/>
            </a:pPr>
            <a:endParaRPr lang="id-ID"/>
          </a:p>
        </p:txBody>
      </p:sp>
      <p:sp>
        <p:nvSpPr>
          <p:cNvPr id="9" name="Slide Number Placeholder 8"/>
          <p:cNvSpPr>
            <a:spLocks noGrp="1"/>
          </p:cNvSpPr>
          <p:nvPr>
            <p:ph type="sldNum" sz="quarter" idx="12"/>
          </p:nvPr>
        </p:nvSpPr>
        <p:spPr/>
        <p:txBody>
          <a:bodyPr/>
          <a:lstStyle>
            <a:lvl1pPr>
              <a:defRPr/>
            </a:lvl1pPr>
          </a:lstStyle>
          <a:p>
            <a:fld id="{56E25783-3D0D-4D47-A13A-0DBDB9988C0B}" type="slidenum">
              <a:rPr lang="id-ID" altLang="en-US"/>
              <a:pPr/>
              <a:t>‹#›</a:t>
            </a:fld>
            <a:endParaRPr lang="id-ID" altLang="en-US"/>
          </a:p>
        </p:txBody>
      </p:sp>
    </p:spTree>
    <p:extLst>
      <p:ext uri="{BB962C8B-B14F-4D97-AF65-F5344CB8AC3E}">
        <p14:creationId xmlns:p14="http://schemas.microsoft.com/office/powerpoint/2010/main" val="787560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rtlCol="0"/>
          <a:lstStyle>
            <a:lvl1pPr fontAlgn="auto">
              <a:spcBef>
                <a:spcPts val="0"/>
              </a:spcBef>
              <a:spcAft>
                <a:spcPts val="0"/>
              </a:spcAft>
              <a:defRPr smtClean="0">
                <a:solidFill>
                  <a:prstClr val="black">
                    <a:tint val="75000"/>
                  </a:prstClr>
                </a:solidFill>
                <a:cs typeface="+mn-cs"/>
              </a:defRPr>
            </a:lvl1pPr>
          </a:lstStyle>
          <a:p>
            <a:pPr>
              <a:defRPr/>
            </a:pPr>
            <a:fld id="{7BB1B060-D913-4E73-9F60-0CDAB55CD9C0}" type="datetimeFigureOut">
              <a:rPr lang="id-ID"/>
              <a:pPr>
                <a:defRPr/>
              </a:pPr>
              <a:t>22/05/2017</a:t>
            </a:fld>
            <a:endParaRPr lang="id-ID"/>
          </a:p>
        </p:txBody>
      </p:sp>
      <p:sp>
        <p:nvSpPr>
          <p:cNvPr id="4" name="Footer Placeholder 3"/>
          <p:cNvSpPr>
            <a:spLocks noGrp="1"/>
          </p:cNvSpPr>
          <p:nvPr>
            <p:ph type="ftr" sz="quarter" idx="11"/>
          </p:nvPr>
        </p:nvSpPr>
        <p:spPr/>
        <p:txBody>
          <a:bodyPr rtlCol="0"/>
          <a:lstStyle>
            <a:lvl1pPr fontAlgn="auto">
              <a:spcBef>
                <a:spcPts val="0"/>
              </a:spcBef>
              <a:spcAft>
                <a:spcPts val="0"/>
              </a:spcAft>
              <a:defRPr>
                <a:solidFill>
                  <a:prstClr val="black">
                    <a:tint val="75000"/>
                  </a:prstClr>
                </a:solidFill>
                <a:cs typeface="+mn-cs"/>
              </a:defRPr>
            </a:lvl1pPr>
          </a:lstStyle>
          <a:p>
            <a:pPr>
              <a:defRPr/>
            </a:pPr>
            <a:endParaRPr lang="id-ID"/>
          </a:p>
        </p:txBody>
      </p:sp>
      <p:sp>
        <p:nvSpPr>
          <p:cNvPr id="5" name="Slide Number Placeholder 4"/>
          <p:cNvSpPr>
            <a:spLocks noGrp="1"/>
          </p:cNvSpPr>
          <p:nvPr>
            <p:ph type="sldNum" sz="quarter" idx="12"/>
          </p:nvPr>
        </p:nvSpPr>
        <p:spPr/>
        <p:txBody>
          <a:bodyPr/>
          <a:lstStyle>
            <a:lvl1pPr>
              <a:defRPr/>
            </a:lvl1pPr>
          </a:lstStyle>
          <a:p>
            <a:fld id="{E5E1B954-6CA2-43D2-A4A0-8CEC400608D1}" type="slidenum">
              <a:rPr lang="id-ID" altLang="en-US"/>
              <a:pPr/>
              <a:t>‹#›</a:t>
            </a:fld>
            <a:endParaRPr lang="id-ID" altLang="en-US"/>
          </a:p>
        </p:txBody>
      </p:sp>
    </p:spTree>
    <p:extLst>
      <p:ext uri="{BB962C8B-B14F-4D97-AF65-F5344CB8AC3E}">
        <p14:creationId xmlns:p14="http://schemas.microsoft.com/office/powerpoint/2010/main" val="18034742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lvl1pPr fontAlgn="auto">
              <a:spcBef>
                <a:spcPts val="0"/>
              </a:spcBef>
              <a:spcAft>
                <a:spcPts val="0"/>
              </a:spcAft>
              <a:defRPr smtClean="0">
                <a:solidFill>
                  <a:prstClr val="black">
                    <a:tint val="75000"/>
                  </a:prstClr>
                </a:solidFill>
                <a:cs typeface="+mn-cs"/>
              </a:defRPr>
            </a:lvl1pPr>
          </a:lstStyle>
          <a:p>
            <a:pPr>
              <a:defRPr/>
            </a:pPr>
            <a:fld id="{2394D591-1069-4C4F-9712-F64295CAA35D}" type="datetimeFigureOut">
              <a:rPr lang="id-ID"/>
              <a:pPr>
                <a:defRPr/>
              </a:pPr>
              <a:t>22/05/2017</a:t>
            </a:fld>
            <a:endParaRPr lang="id-ID"/>
          </a:p>
        </p:txBody>
      </p:sp>
      <p:sp>
        <p:nvSpPr>
          <p:cNvPr id="3" name="Footer Placeholder 2"/>
          <p:cNvSpPr>
            <a:spLocks noGrp="1"/>
          </p:cNvSpPr>
          <p:nvPr>
            <p:ph type="ftr" sz="quarter" idx="11"/>
          </p:nvPr>
        </p:nvSpPr>
        <p:spPr/>
        <p:txBody>
          <a:bodyPr rtlCol="0"/>
          <a:lstStyle>
            <a:lvl1pPr fontAlgn="auto">
              <a:spcBef>
                <a:spcPts val="0"/>
              </a:spcBef>
              <a:spcAft>
                <a:spcPts val="0"/>
              </a:spcAft>
              <a:defRPr>
                <a:solidFill>
                  <a:prstClr val="black">
                    <a:tint val="75000"/>
                  </a:prstClr>
                </a:solidFill>
                <a:cs typeface="+mn-cs"/>
              </a:defRPr>
            </a:lvl1pPr>
          </a:lstStyle>
          <a:p>
            <a:pPr>
              <a:defRPr/>
            </a:pPr>
            <a:endParaRPr lang="id-ID"/>
          </a:p>
        </p:txBody>
      </p:sp>
      <p:sp>
        <p:nvSpPr>
          <p:cNvPr id="4" name="Slide Number Placeholder 3"/>
          <p:cNvSpPr>
            <a:spLocks noGrp="1"/>
          </p:cNvSpPr>
          <p:nvPr>
            <p:ph type="sldNum" sz="quarter" idx="12"/>
          </p:nvPr>
        </p:nvSpPr>
        <p:spPr/>
        <p:txBody>
          <a:bodyPr/>
          <a:lstStyle>
            <a:lvl1pPr>
              <a:defRPr/>
            </a:lvl1pPr>
          </a:lstStyle>
          <a:p>
            <a:fld id="{08F40C55-B68D-4B52-8AD7-A08874F780B1}" type="slidenum">
              <a:rPr lang="id-ID" altLang="en-US"/>
              <a:pPr/>
              <a:t>‹#›</a:t>
            </a:fld>
            <a:endParaRPr lang="id-ID" altLang="en-US"/>
          </a:p>
        </p:txBody>
      </p:sp>
    </p:spTree>
    <p:extLst>
      <p:ext uri="{BB962C8B-B14F-4D97-AF65-F5344CB8AC3E}">
        <p14:creationId xmlns:p14="http://schemas.microsoft.com/office/powerpoint/2010/main" val="7673344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4"/>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31"/>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083" indent="0">
              <a:buNone/>
              <a:defRPr sz="1400"/>
            </a:lvl2pPr>
            <a:lvl3pPr marL="914168" indent="0">
              <a:buNone/>
              <a:defRPr sz="1200"/>
            </a:lvl3pPr>
            <a:lvl4pPr marL="1371250" indent="0">
              <a:buNone/>
              <a:defRPr sz="1000"/>
            </a:lvl4pPr>
            <a:lvl5pPr marL="1828332" indent="0">
              <a:buNone/>
              <a:defRPr sz="1000"/>
            </a:lvl5pPr>
            <a:lvl6pPr marL="2285412" indent="0">
              <a:buNone/>
              <a:defRPr sz="1000"/>
            </a:lvl6pPr>
            <a:lvl7pPr marL="2742498" indent="0">
              <a:buNone/>
              <a:defRPr sz="1000"/>
            </a:lvl7pPr>
            <a:lvl8pPr marL="3199580" indent="0">
              <a:buNone/>
              <a:defRPr sz="1000"/>
            </a:lvl8pPr>
            <a:lvl9pPr marL="3656664"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rtlCol="0"/>
          <a:lstStyle>
            <a:lvl1pPr fontAlgn="auto">
              <a:spcBef>
                <a:spcPts val="0"/>
              </a:spcBef>
              <a:spcAft>
                <a:spcPts val="0"/>
              </a:spcAft>
              <a:defRPr smtClean="0">
                <a:solidFill>
                  <a:prstClr val="black">
                    <a:tint val="75000"/>
                  </a:prstClr>
                </a:solidFill>
                <a:cs typeface="+mn-cs"/>
              </a:defRPr>
            </a:lvl1pPr>
          </a:lstStyle>
          <a:p>
            <a:pPr>
              <a:defRPr/>
            </a:pPr>
            <a:fld id="{53F6E572-C150-4108-AF2F-254457178E82}" type="datetimeFigureOut">
              <a:rPr lang="id-ID"/>
              <a:pPr>
                <a:defRPr/>
              </a:pPr>
              <a:t>22/05/2017</a:t>
            </a:fld>
            <a:endParaRPr lang="id-ID"/>
          </a:p>
        </p:txBody>
      </p:sp>
      <p:sp>
        <p:nvSpPr>
          <p:cNvPr id="6" name="Footer Placeholder 5"/>
          <p:cNvSpPr>
            <a:spLocks noGrp="1"/>
          </p:cNvSpPr>
          <p:nvPr>
            <p:ph type="ftr" sz="quarter" idx="11"/>
          </p:nvPr>
        </p:nvSpPr>
        <p:spPr/>
        <p:txBody>
          <a:bodyPr rtlCol="0"/>
          <a:lstStyle>
            <a:lvl1pPr fontAlgn="auto">
              <a:spcBef>
                <a:spcPts val="0"/>
              </a:spcBef>
              <a:spcAft>
                <a:spcPts val="0"/>
              </a:spcAft>
              <a:defRPr>
                <a:solidFill>
                  <a:prstClr val="black">
                    <a:tint val="75000"/>
                  </a:prstClr>
                </a:solidFill>
                <a:cs typeface="+mn-cs"/>
              </a:defRPr>
            </a:lvl1pPr>
          </a:lstStyle>
          <a:p>
            <a:pPr>
              <a:defRPr/>
            </a:pPr>
            <a:endParaRPr lang="id-ID"/>
          </a:p>
        </p:txBody>
      </p:sp>
      <p:sp>
        <p:nvSpPr>
          <p:cNvPr id="7" name="Slide Number Placeholder 6"/>
          <p:cNvSpPr>
            <a:spLocks noGrp="1"/>
          </p:cNvSpPr>
          <p:nvPr>
            <p:ph type="sldNum" sz="quarter" idx="12"/>
          </p:nvPr>
        </p:nvSpPr>
        <p:spPr/>
        <p:txBody>
          <a:bodyPr/>
          <a:lstStyle>
            <a:lvl1pPr>
              <a:defRPr/>
            </a:lvl1pPr>
          </a:lstStyle>
          <a:p>
            <a:fld id="{3765FD3F-3917-43B4-BA3B-21D900FA18AD}" type="slidenum">
              <a:rPr lang="id-ID" altLang="en-US"/>
              <a:pPr/>
              <a:t>‹#›</a:t>
            </a:fld>
            <a:endParaRPr lang="id-ID" altLang="en-US"/>
          </a:p>
        </p:txBody>
      </p:sp>
    </p:spTree>
    <p:extLst>
      <p:ext uri="{BB962C8B-B14F-4D97-AF65-F5344CB8AC3E}">
        <p14:creationId xmlns:p14="http://schemas.microsoft.com/office/powerpoint/2010/main" val="9285646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4"/>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31"/>
            <a:ext cx="6172200" cy="4873625"/>
          </a:xfrm>
        </p:spPr>
        <p:txBody>
          <a:bodyPr rtlCol="0">
            <a:normAutofit/>
          </a:bodyPr>
          <a:lstStyle>
            <a:lvl1pPr marL="0" indent="0">
              <a:buNone/>
              <a:defRPr sz="3200"/>
            </a:lvl1pPr>
            <a:lvl2pPr marL="457083" indent="0">
              <a:buNone/>
              <a:defRPr sz="2800"/>
            </a:lvl2pPr>
            <a:lvl3pPr marL="914168" indent="0">
              <a:buNone/>
              <a:defRPr sz="2400"/>
            </a:lvl3pPr>
            <a:lvl4pPr marL="1371250" indent="0">
              <a:buNone/>
              <a:defRPr sz="2000"/>
            </a:lvl4pPr>
            <a:lvl5pPr marL="1828332" indent="0">
              <a:buNone/>
              <a:defRPr sz="2000"/>
            </a:lvl5pPr>
            <a:lvl6pPr marL="2285412" indent="0">
              <a:buNone/>
              <a:defRPr sz="2000"/>
            </a:lvl6pPr>
            <a:lvl7pPr marL="2742498" indent="0">
              <a:buNone/>
              <a:defRPr sz="2000"/>
            </a:lvl7pPr>
            <a:lvl8pPr marL="3199580" indent="0">
              <a:buNone/>
              <a:defRPr sz="2000"/>
            </a:lvl8pPr>
            <a:lvl9pPr marL="3656664"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083" indent="0">
              <a:buNone/>
              <a:defRPr sz="1400"/>
            </a:lvl2pPr>
            <a:lvl3pPr marL="914168" indent="0">
              <a:buNone/>
              <a:defRPr sz="1200"/>
            </a:lvl3pPr>
            <a:lvl4pPr marL="1371250" indent="0">
              <a:buNone/>
              <a:defRPr sz="1000"/>
            </a:lvl4pPr>
            <a:lvl5pPr marL="1828332" indent="0">
              <a:buNone/>
              <a:defRPr sz="1000"/>
            </a:lvl5pPr>
            <a:lvl6pPr marL="2285412" indent="0">
              <a:buNone/>
              <a:defRPr sz="1000"/>
            </a:lvl6pPr>
            <a:lvl7pPr marL="2742498" indent="0">
              <a:buNone/>
              <a:defRPr sz="1000"/>
            </a:lvl7pPr>
            <a:lvl8pPr marL="3199580" indent="0">
              <a:buNone/>
              <a:defRPr sz="1000"/>
            </a:lvl8pPr>
            <a:lvl9pPr marL="3656664"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rtlCol="0"/>
          <a:lstStyle>
            <a:lvl1pPr fontAlgn="auto">
              <a:spcBef>
                <a:spcPts val="0"/>
              </a:spcBef>
              <a:spcAft>
                <a:spcPts val="0"/>
              </a:spcAft>
              <a:defRPr smtClean="0">
                <a:solidFill>
                  <a:prstClr val="black">
                    <a:tint val="75000"/>
                  </a:prstClr>
                </a:solidFill>
                <a:cs typeface="+mn-cs"/>
              </a:defRPr>
            </a:lvl1pPr>
          </a:lstStyle>
          <a:p>
            <a:pPr>
              <a:defRPr/>
            </a:pPr>
            <a:fld id="{4FF10A53-D79B-4938-9BF9-726A1AA38B97}" type="datetimeFigureOut">
              <a:rPr lang="id-ID"/>
              <a:pPr>
                <a:defRPr/>
              </a:pPr>
              <a:t>22/05/2017</a:t>
            </a:fld>
            <a:endParaRPr lang="id-ID"/>
          </a:p>
        </p:txBody>
      </p:sp>
      <p:sp>
        <p:nvSpPr>
          <p:cNvPr id="6" name="Footer Placeholder 5"/>
          <p:cNvSpPr>
            <a:spLocks noGrp="1"/>
          </p:cNvSpPr>
          <p:nvPr>
            <p:ph type="ftr" sz="quarter" idx="11"/>
          </p:nvPr>
        </p:nvSpPr>
        <p:spPr/>
        <p:txBody>
          <a:bodyPr rtlCol="0"/>
          <a:lstStyle>
            <a:lvl1pPr fontAlgn="auto">
              <a:spcBef>
                <a:spcPts val="0"/>
              </a:spcBef>
              <a:spcAft>
                <a:spcPts val="0"/>
              </a:spcAft>
              <a:defRPr>
                <a:solidFill>
                  <a:prstClr val="black">
                    <a:tint val="75000"/>
                  </a:prstClr>
                </a:solidFill>
                <a:cs typeface="+mn-cs"/>
              </a:defRPr>
            </a:lvl1pPr>
          </a:lstStyle>
          <a:p>
            <a:pPr>
              <a:defRPr/>
            </a:pPr>
            <a:endParaRPr lang="id-ID"/>
          </a:p>
        </p:txBody>
      </p:sp>
      <p:sp>
        <p:nvSpPr>
          <p:cNvPr id="7" name="Slide Number Placeholder 6"/>
          <p:cNvSpPr>
            <a:spLocks noGrp="1"/>
          </p:cNvSpPr>
          <p:nvPr>
            <p:ph type="sldNum" sz="quarter" idx="12"/>
          </p:nvPr>
        </p:nvSpPr>
        <p:spPr/>
        <p:txBody>
          <a:bodyPr/>
          <a:lstStyle>
            <a:lvl1pPr>
              <a:defRPr/>
            </a:lvl1pPr>
          </a:lstStyle>
          <a:p>
            <a:fld id="{A2A5D385-6EEE-4FB5-AA67-495A5EA361B4}" type="slidenum">
              <a:rPr lang="id-ID" altLang="en-US"/>
              <a:pPr/>
              <a:t>‹#›</a:t>
            </a:fld>
            <a:endParaRPr lang="id-ID" altLang="en-US"/>
          </a:p>
        </p:txBody>
      </p:sp>
    </p:spTree>
    <p:extLst>
      <p:ext uri="{BB962C8B-B14F-4D97-AF65-F5344CB8AC3E}">
        <p14:creationId xmlns:p14="http://schemas.microsoft.com/office/powerpoint/2010/main" val="278306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rtlCol="0"/>
          <a:lstStyle>
            <a:lvl1pPr fontAlgn="auto">
              <a:spcBef>
                <a:spcPts val="0"/>
              </a:spcBef>
              <a:spcAft>
                <a:spcPts val="0"/>
              </a:spcAft>
              <a:defRPr smtClean="0">
                <a:solidFill>
                  <a:prstClr val="black">
                    <a:tint val="75000"/>
                  </a:prstClr>
                </a:solidFill>
                <a:cs typeface="+mn-cs"/>
              </a:defRPr>
            </a:lvl1pPr>
          </a:lstStyle>
          <a:p>
            <a:pPr>
              <a:defRPr/>
            </a:pPr>
            <a:fld id="{9BEA8385-4F2E-45F6-82AB-A219D028996E}" type="datetimeFigureOut">
              <a:rPr lang="id-ID"/>
              <a:pPr>
                <a:defRPr/>
              </a:pPr>
              <a:t>22/05/2017</a:t>
            </a:fld>
            <a:endParaRPr lang="id-ID"/>
          </a:p>
        </p:txBody>
      </p:sp>
      <p:sp>
        <p:nvSpPr>
          <p:cNvPr id="6" name="Footer Placeholder 5"/>
          <p:cNvSpPr>
            <a:spLocks noGrp="1"/>
          </p:cNvSpPr>
          <p:nvPr>
            <p:ph type="ftr" sz="quarter" idx="11"/>
          </p:nvPr>
        </p:nvSpPr>
        <p:spPr/>
        <p:txBody>
          <a:bodyPr rtlCol="0"/>
          <a:lstStyle>
            <a:lvl1pPr fontAlgn="auto">
              <a:spcBef>
                <a:spcPts val="0"/>
              </a:spcBef>
              <a:spcAft>
                <a:spcPts val="0"/>
              </a:spcAft>
              <a:defRPr>
                <a:solidFill>
                  <a:prstClr val="black">
                    <a:tint val="75000"/>
                  </a:prstClr>
                </a:solidFill>
                <a:cs typeface="+mn-cs"/>
              </a:defRPr>
            </a:lvl1pPr>
          </a:lstStyle>
          <a:p>
            <a:pPr>
              <a:defRPr/>
            </a:pPr>
            <a:endParaRPr lang="id-ID"/>
          </a:p>
        </p:txBody>
      </p:sp>
      <p:sp>
        <p:nvSpPr>
          <p:cNvPr id="7" name="Slide Number Placeholder 6"/>
          <p:cNvSpPr>
            <a:spLocks noGrp="1"/>
          </p:cNvSpPr>
          <p:nvPr>
            <p:ph type="sldNum" sz="quarter" idx="12"/>
          </p:nvPr>
        </p:nvSpPr>
        <p:spPr/>
        <p:txBody>
          <a:bodyPr/>
          <a:lstStyle>
            <a:lvl1pPr>
              <a:defRPr/>
            </a:lvl1pPr>
          </a:lstStyle>
          <a:p>
            <a:fld id="{E8649CEF-7DCA-4ED1-AD81-4CABA4075482}" type="slidenum">
              <a:rPr lang="id-ID" altLang="en-US"/>
              <a:pPr/>
              <a:t>‹#›</a:t>
            </a:fld>
            <a:endParaRPr lang="id-ID" altLang="en-US"/>
          </a:p>
        </p:txBody>
      </p:sp>
    </p:spTree>
    <p:extLst>
      <p:ext uri="{BB962C8B-B14F-4D97-AF65-F5344CB8AC3E}">
        <p14:creationId xmlns:p14="http://schemas.microsoft.com/office/powerpoint/2010/main" val="163008493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rtlCol="0"/>
          <a:lstStyle>
            <a:lvl1pPr fontAlgn="auto">
              <a:spcBef>
                <a:spcPts val="0"/>
              </a:spcBef>
              <a:spcAft>
                <a:spcPts val="0"/>
              </a:spcAft>
              <a:defRPr smtClean="0">
                <a:solidFill>
                  <a:prstClr val="black">
                    <a:tint val="75000"/>
                  </a:prstClr>
                </a:solidFill>
                <a:cs typeface="+mn-cs"/>
              </a:defRPr>
            </a:lvl1pPr>
          </a:lstStyle>
          <a:p>
            <a:pPr>
              <a:defRPr/>
            </a:pPr>
            <a:fld id="{B200C357-F8D6-4B5F-B8F6-77CF0663DEAE}" type="datetimeFigureOut">
              <a:rPr lang="id-ID"/>
              <a:pPr>
                <a:defRPr/>
              </a:pPr>
              <a:t>22/05/2017</a:t>
            </a:fld>
            <a:endParaRPr lang="id-ID"/>
          </a:p>
        </p:txBody>
      </p:sp>
      <p:sp>
        <p:nvSpPr>
          <p:cNvPr id="5" name="Footer Placeholder 4"/>
          <p:cNvSpPr>
            <a:spLocks noGrp="1"/>
          </p:cNvSpPr>
          <p:nvPr>
            <p:ph type="ftr" sz="quarter" idx="11"/>
          </p:nvPr>
        </p:nvSpPr>
        <p:spPr/>
        <p:txBody>
          <a:bodyPr rtlCol="0"/>
          <a:lstStyle>
            <a:lvl1pPr fontAlgn="auto">
              <a:spcBef>
                <a:spcPts val="0"/>
              </a:spcBef>
              <a:spcAft>
                <a:spcPts val="0"/>
              </a:spcAft>
              <a:defRPr>
                <a:solidFill>
                  <a:prstClr val="black">
                    <a:tint val="75000"/>
                  </a:prstClr>
                </a:solidFill>
                <a:cs typeface="+mn-cs"/>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fld id="{16CDE1B5-B0A6-4EEC-9394-C8355BBB3CE1}" type="slidenum">
              <a:rPr lang="id-ID" altLang="en-US"/>
              <a:pPr/>
              <a:t>‹#›</a:t>
            </a:fld>
            <a:endParaRPr lang="id-ID" altLang="en-US"/>
          </a:p>
        </p:txBody>
      </p:sp>
    </p:spTree>
    <p:extLst>
      <p:ext uri="{BB962C8B-B14F-4D97-AF65-F5344CB8AC3E}">
        <p14:creationId xmlns:p14="http://schemas.microsoft.com/office/powerpoint/2010/main" val="147285506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6"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rtlCol="0"/>
          <a:lstStyle>
            <a:lvl1pPr fontAlgn="auto">
              <a:spcBef>
                <a:spcPts val="0"/>
              </a:spcBef>
              <a:spcAft>
                <a:spcPts val="0"/>
              </a:spcAft>
              <a:defRPr smtClean="0">
                <a:solidFill>
                  <a:prstClr val="black">
                    <a:tint val="75000"/>
                  </a:prstClr>
                </a:solidFill>
                <a:cs typeface="+mn-cs"/>
              </a:defRPr>
            </a:lvl1pPr>
          </a:lstStyle>
          <a:p>
            <a:pPr>
              <a:defRPr/>
            </a:pPr>
            <a:fld id="{4AB10702-E4C1-48A8-B1DF-8081329E3FE6}" type="datetimeFigureOut">
              <a:rPr lang="id-ID"/>
              <a:pPr>
                <a:defRPr/>
              </a:pPr>
              <a:t>22/05/2017</a:t>
            </a:fld>
            <a:endParaRPr lang="id-ID"/>
          </a:p>
        </p:txBody>
      </p:sp>
      <p:sp>
        <p:nvSpPr>
          <p:cNvPr id="5" name="Footer Placeholder 4"/>
          <p:cNvSpPr>
            <a:spLocks noGrp="1"/>
          </p:cNvSpPr>
          <p:nvPr>
            <p:ph type="ftr" sz="quarter" idx="11"/>
          </p:nvPr>
        </p:nvSpPr>
        <p:spPr/>
        <p:txBody>
          <a:bodyPr rtlCol="0"/>
          <a:lstStyle>
            <a:lvl1pPr fontAlgn="auto">
              <a:spcBef>
                <a:spcPts val="0"/>
              </a:spcBef>
              <a:spcAft>
                <a:spcPts val="0"/>
              </a:spcAft>
              <a:defRPr>
                <a:solidFill>
                  <a:prstClr val="black">
                    <a:tint val="75000"/>
                  </a:prstClr>
                </a:solidFill>
                <a:cs typeface="+mn-cs"/>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fld id="{6C70CEE7-B9AA-4B9D-AEE4-53270F08FF5A}" type="slidenum">
              <a:rPr lang="id-ID" altLang="en-US"/>
              <a:pPr/>
              <a:t>‹#›</a:t>
            </a:fld>
            <a:endParaRPr lang="id-ID" altLang="en-US"/>
          </a:p>
        </p:txBody>
      </p:sp>
    </p:spTree>
    <p:extLst>
      <p:ext uri="{BB962C8B-B14F-4D97-AF65-F5344CB8AC3E}">
        <p14:creationId xmlns:p14="http://schemas.microsoft.com/office/powerpoint/2010/main" val="239685135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15_Title and Content">
    <p:spTree>
      <p:nvGrpSpPr>
        <p:cNvPr id="1" name=""/>
        <p:cNvGrpSpPr/>
        <p:nvPr/>
      </p:nvGrpSpPr>
      <p:grpSpPr>
        <a:xfrm>
          <a:off x="0" y="0"/>
          <a:ext cx="0" cy="0"/>
          <a:chOff x="0" y="0"/>
          <a:chExt cx="0" cy="0"/>
        </a:xfrm>
      </p:grpSpPr>
      <p:pic>
        <p:nvPicPr>
          <p:cNvPr id="2" name="Picture 3" descr="E:\Yanuar\Dropbox\Kerjaan\ppt_template_bappenas_newLogo\logo_Bappenas2-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1350" y="295275"/>
            <a:ext cx="1009650"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pic>
      <p:pic>
        <p:nvPicPr>
          <p:cNvPr id="3" name="Picture 2" descr="D:\BAPPENAS (Design)\BAPPENAS.WEB\garuda.png"/>
          <p:cNvPicPr>
            <a:picLocks noChangeAspect="1" noChangeArrowheads="1"/>
          </p:cNvPicPr>
          <p:nvPr/>
        </p:nvPicPr>
        <p:blipFill>
          <a:blip r:embed="rId3">
            <a:clrChange>
              <a:clrFrom>
                <a:srgbClr val="000000"/>
              </a:clrFrom>
              <a:clrTo>
                <a:srgbClr val="000000">
                  <a:alpha val="0"/>
                </a:srgbClr>
              </a:clrTo>
            </a:clrChange>
          </a:blip>
          <a:srcRect/>
          <a:stretch>
            <a:fillRect/>
          </a:stretch>
        </p:blipFill>
        <p:spPr bwMode="auto">
          <a:xfrm>
            <a:off x="431800" y="333375"/>
            <a:ext cx="703263" cy="554038"/>
          </a:xfrm>
          <a:prstGeom prst="rect">
            <a:avLst/>
          </a:prstGeom>
          <a:noFill/>
          <a:effectLst>
            <a:outerShdw blurRad="50800" dist="38100" dir="5400000" algn="t" rotWithShape="0">
              <a:prstClr val="black">
                <a:alpha val="40000"/>
              </a:prstClr>
            </a:outerShdw>
          </a:effectLst>
          <a:extLst/>
        </p:spPr>
      </p:pic>
      <p:cxnSp>
        <p:nvCxnSpPr>
          <p:cNvPr id="4" name="Straight Connector 13"/>
          <p:cNvCxnSpPr>
            <a:cxnSpLocks noChangeShapeType="1"/>
          </p:cNvCxnSpPr>
          <p:nvPr/>
        </p:nvCxnSpPr>
        <p:spPr bwMode="auto">
          <a:xfrm>
            <a:off x="471488" y="1268413"/>
            <a:ext cx="11217275" cy="0"/>
          </a:xfrm>
          <a:prstGeom prst="line">
            <a:avLst/>
          </a:prstGeom>
          <a:noFill/>
          <a:ln w="9525" algn="ctr">
            <a:solidFill>
              <a:srgbClr val="007DDA"/>
            </a:solidFill>
            <a:prstDash val="dash"/>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77292472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7_Title and Content">
    <p:spTree>
      <p:nvGrpSpPr>
        <p:cNvPr id="1" name=""/>
        <p:cNvGrpSpPr/>
        <p:nvPr/>
      </p:nvGrpSpPr>
      <p:grpSpPr>
        <a:xfrm>
          <a:off x="0" y="0"/>
          <a:ext cx="0" cy="0"/>
          <a:chOff x="0" y="0"/>
          <a:chExt cx="0" cy="0"/>
        </a:xfrm>
      </p:grpSpPr>
      <p:pic>
        <p:nvPicPr>
          <p:cNvPr id="2" name="Picture 3" descr="E:\Yanuar\Dropbox\Kerjaan\ppt_template_bappenas_newLogo\logo_Bappenas2-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1350" y="295275"/>
            <a:ext cx="1009650"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pic>
      <p:pic>
        <p:nvPicPr>
          <p:cNvPr id="3" name="Picture 2" descr="D:\BAPPENAS (Design)\BAPPENAS.WEB\garuda.png"/>
          <p:cNvPicPr>
            <a:picLocks noChangeAspect="1" noChangeArrowheads="1"/>
          </p:cNvPicPr>
          <p:nvPr/>
        </p:nvPicPr>
        <p:blipFill>
          <a:blip r:embed="rId3">
            <a:clrChange>
              <a:clrFrom>
                <a:srgbClr val="000000"/>
              </a:clrFrom>
              <a:clrTo>
                <a:srgbClr val="000000">
                  <a:alpha val="0"/>
                </a:srgbClr>
              </a:clrTo>
            </a:clrChange>
          </a:blip>
          <a:srcRect/>
          <a:stretch>
            <a:fillRect/>
          </a:stretch>
        </p:blipFill>
        <p:spPr bwMode="auto">
          <a:xfrm>
            <a:off x="431800" y="333375"/>
            <a:ext cx="703263" cy="554038"/>
          </a:xfrm>
          <a:prstGeom prst="rect">
            <a:avLst/>
          </a:prstGeom>
          <a:noFill/>
          <a:effectLst>
            <a:outerShdw blurRad="50800" dist="38100" dir="5400000" algn="t" rotWithShape="0">
              <a:prstClr val="black">
                <a:alpha val="40000"/>
              </a:prstClr>
            </a:outerShdw>
          </a:effectLst>
          <a:extLst/>
        </p:spPr>
      </p:pic>
      <p:cxnSp>
        <p:nvCxnSpPr>
          <p:cNvPr id="4" name="Straight Connector 13"/>
          <p:cNvCxnSpPr>
            <a:cxnSpLocks noChangeShapeType="1"/>
          </p:cNvCxnSpPr>
          <p:nvPr/>
        </p:nvCxnSpPr>
        <p:spPr bwMode="auto">
          <a:xfrm>
            <a:off x="471488" y="1268413"/>
            <a:ext cx="11217275" cy="0"/>
          </a:xfrm>
          <a:prstGeom prst="line">
            <a:avLst/>
          </a:prstGeom>
          <a:noFill/>
          <a:ln w="9525" algn="ctr">
            <a:solidFill>
              <a:srgbClr val="007DDA"/>
            </a:solidFill>
            <a:prstDash val="dash"/>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303251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8_Title and Content">
    <p:spTree>
      <p:nvGrpSpPr>
        <p:cNvPr id="1" name=""/>
        <p:cNvGrpSpPr/>
        <p:nvPr/>
      </p:nvGrpSpPr>
      <p:grpSpPr>
        <a:xfrm>
          <a:off x="0" y="0"/>
          <a:ext cx="0" cy="0"/>
          <a:chOff x="0" y="0"/>
          <a:chExt cx="0" cy="0"/>
        </a:xfrm>
      </p:grpSpPr>
      <p:pic>
        <p:nvPicPr>
          <p:cNvPr id="2" name="Picture 3" descr="E:\Yanuar\Dropbox\Kerjaan\ppt_template_bappenas_newLogo\logo_Bappenas2-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1350" y="295275"/>
            <a:ext cx="1009650"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pic>
      <p:pic>
        <p:nvPicPr>
          <p:cNvPr id="3" name="Picture 2" descr="D:\BAPPENAS (Design)\BAPPENAS.WEB\garuda.png"/>
          <p:cNvPicPr>
            <a:picLocks noChangeAspect="1" noChangeArrowheads="1"/>
          </p:cNvPicPr>
          <p:nvPr/>
        </p:nvPicPr>
        <p:blipFill>
          <a:blip r:embed="rId3">
            <a:clrChange>
              <a:clrFrom>
                <a:srgbClr val="000000"/>
              </a:clrFrom>
              <a:clrTo>
                <a:srgbClr val="000000">
                  <a:alpha val="0"/>
                </a:srgbClr>
              </a:clrTo>
            </a:clrChange>
          </a:blip>
          <a:srcRect/>
          <a:stretch>
            <a:fillRect/>
          </a:stretch>
        </p:blipFill>
        <p:spPr bwMode="auto">
          <a:xfrm>
            <a:off x="431800" y="333375"/>
            <a:ext cx="703263" cy="554038"/>
          </a:xfrm>
          <a:prstGeom prst="rect">
            <a:avLst/>
          </a:prstGeom>
          <a:noFill/>
          <a:effectLst>
            <a:outerShdw blurRad="50800" dist="38100" dir="5400000" algn="t" rotWithShape="0">
              <a:prstClr val="black">
                <a:alpha val="40000"/>
              </a:prstClr>
            </a:outerShdw>
          </a:effectLst>
          <a:extLst/>
        </p:spPr>
      </p:pic>
      <p:cxnSp>
        <p:nvCxnSpPr>
          <p:cNvPr id="4" name="Straight Connector 13"/>
          <p:cNvCxnSpPr>
            <a:cxnSpLocks noChangeShapeType="1"/>
          </p:cNvCxnSpPr>
          <p:nvPr/>
        </p:nvCxnSpPr>
        <p:spPr bwMode="auto">
          <a:xfrm>
            <a:off x="471488" y="1268413"/>
            <a:ext cx="11217275" cy="0"/>
          </a:xfrm>
          <a:prstGeom prst="line">
            <a:avLst/>
          </a:prstGeom>
          <a:noFill/>
          <a:ln w="9525" algn="ctr">
            <a:solidFill>
              <a:srgbClr val="007DDA"/>
            </a:solidFill>
            <a:prstDash val="dash"/>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7534822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6_Section Header">
    <p:spTree>
      <p:nvGrpSpPr>
        <p:cNvPr id="1" name=""/>
        <p:cNvGrpSpPr/>
        <p:nvPr/>
      </p:nvGrpSpPr>
      <p:grpSpPr>
        <a:xfrm>
          <a:off x="0" y="0"/>
          <a:ext cx="0" cy="0"/>
          <a:chOff x="0" y="0"/>
          <a:chExt cx="0" cy="0"/>
        </a:xfrm>
      </p:grpSpPr>
      <p:sp>
        <p:nvSpPr>
          <p:cNvPr id="3" name="Rectangle 6"/>
          <p:cNvSpPr>
            <a:spLocks noChangeArrowheads="1"/>
          </p:cNvSpPr>
          <p:nvPr/>
        </p:nvSpPr>
        <p:spPr bwMode="auto">
          <a:xfrm>
            <a:off x="0" y="2928938"/>
            <a:ext cx="12192000" cy="1571625"/>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dist="20000" dir="5400000" rotWithShape="0">
              <a:srgbClr val="808080">
                <a:alpha val="37999"/>
              </a:srgbClr>
            </a:outerShdw>
          </a:effectLst>
        </p:spPr>
        <p:txBody>
          <a:bodyPr lIns="91374" tIns="45688" rIns="91374" bIns="45688"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en-US" altLang="en-US">
              <a:solidFill>
                <a:srgbClr val="000000"/>
              </a:solidFill>
            </a:endParaRPr>
          </a:p>
        </p:txBody>
      </p:sp>
      <p:pic>
        <p:nvPicPr>
          <p:cNvPr id="4" name="Picture 7" descr="logo_Bappenas-0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40088" y="1000125"/>
            <a:ext cx="5237162"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8"/>
          <p:cNvSpPr>
            <a:spLocks noChangeArrowheads="1"/>
          </p:cNvSpPr>
          <p:nvPr/>
        </p:nvSpPr>
        <p:spPr bwMode="auto">
          <a:xfrm>
            <a:off x="192088" y="3038475"/>
            <a:ext cx="525462" cy="395288"/>
          </a:xfrm>
          <a:prstGeom prst="rect">
            <a:avLst/>
          </a:prstGeom>
          <a:gradFill rotWithShape="1">
            <a:gsLst>
              <a:gs pos="0">
                <a:srgbClr val="FF8F26"/>
              </a:gs>
              <a:gs pos="20000">
                <a:srgbClr val="FF8F2A"/>
              </a:gs>
              <a:gs pos="100000">
                <a:srgbClr val="CB6C1D"/>
              </a:gs>
            </a:gsLst>
            <a:lin ang="5400000"/>
          </a:gradFill>
          <a:ln w="9525">
            <a:solidFill>
              <a:srgbClr val="F69240"/>
            </a:solidFill>
            <a:miter lim="800000"/>
            <a:headEnd/>
            <a:tailEnd/>
          </a:ln>
          <a:effectLst>
            <a:outerShdw dist="23000" dir="5400000" rotWithShape="0">
              <a:srgbClr val="808080">
                <a:alpha val="34998"/>
              </a:srgbClr>
            </a:outerShdw>
          </a:effectLst>
        </p:spPr>
        <p:txBody>
          <a:bodyPr lIns="91374" tIns="45688" rIns="91374" bIns="45688"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en-US" altLang="en-US">
              <a:solidFill>
                <a:srgbClr val="FFFFFF"/>
              </a:solidFill>
            </a:endParaRPr>
          </a:p>
        </p:txBody>
      </p:sp>
      <p:sp>
        <p:nvSpPr>
          <p:cNvPr id="6" name="Rectangle 9"/>
          <p:cNvSpPr>
            <a:spLocks noChangeArrowheads="1"/>
          </p:cNvSpPr>
          <p:nvPr/>
        </p:nvSpPr>
        <p:spPr bwMode="auto">
          <a:xfrm>
            <a:off x="184150" y="3479800"/>
            <a:ext cx="527050" cy="395288"/>
          </a:xfrm>
          <a:prstGeom prst="rect">
            <a:avLst/>
          </a:prstGeom>
          <a:gradFill rotWithShape="1">
            <a:gsLst>
              <a:gs pos="0">
                <a:srgbClr val="9CC746"/>
              </a:gs>
              <a:gs pos="20000">
                <a:srgbClr val="9BC348"/>
              </a:gs>
              <a:gs pos="100000">
                <a:srgbClr val="769535"/>
              </a:gs>
            </a:gsLst>
            <a:lin ang="5400000"/>
          </a:gradFill>
          <a:ln w="9525">
            <a:solidFill>
              <a:srgbClr val="98B954"/>
            </a:solidFill>
            <a:miter lim="800000"/>
            <a:headEnd/>
            <a:tailEnd/>
          </a:ln>
          <a:effectLst>
            <a:outerShdw dist="23000" dir="5400000" rotWithShape="0">
              <a:srgbClr val="808080">
                <a:alpha val="34998"/>
              </a:srgbClr>
            </a:outerShdw>
          </a:effectLst>
        </p:spPr>
        <p:txBody>
          <a:bodyPr lIns="91374" tIns="45688" rIns="91374" bIns="45688"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en-US" altLang="en-US">
              <a:solidFill>
                <a:srgbClr val="FFFFFF"/>
              </a:solidFill>
            </a:endParaRPr>
          </a:p>
        </p:txBody>
      </p:sp>
      <p:sp>
        <p:nvSpPr>
          <p:cNvPr id="7" name="Rectangle 10"/>
          <p:cNvSpPr>
            <a:spLocks noChangeArrowheads="1"/>
          </p:cNvSpPr>
          <p:nvPr/>
        </p:nvSpPr>
        <p:spPr bwMode="auto">
          <a:xfrm>
            <a:off x="184150" y="3929063"/>
            <a:ext cx="527050" cy="395287"/>
          </a:xfrm>
          <a:prstGeom prst="rect">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dist="23000" dir="5400000" rotWithShape="0">
              <a:srgbClr val="808080">
                <a:alpha val="34998"/>
              </a:srgbClr>
            </a:outerShdw>
          </a:effectLst>
        </p:spPr>
        <p:txBody>
          <a:bodyPr lIns="91374" tIns="45688" rIns="91374" bIns="45688"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en-US" altLang="en-US">
              <a:solidFill>
                <a:srgbClr val="FFFFFF"/>
              </a:solidFill>
            </a:endParaRPr>
          </a:p>
        </p:txBody>
      </p:sp>
      <p:sp>
        <p:nvSpPr>
          <p:cNvPr id="2" name="Title 1"/>
          <p:cNvSpPr>
            <a:spLocks noGrp="1"/>
          </p:cNvSpPr>
          <p:nvPr>
            <p:ph type="title"/>
          </p:nvPr>
        </p:nvSpPr>
        <p:spPr>
          <a:xfrm>
            <a:off x="2381225" y="3000376"/>
            <a:ext cx="9525067" cy="1362075"/>
          </a:xfrm>
        </p:spPr>
        <p:txBody>
          <a:bodyPr anchor="t"/>
          <a:lstStyle>
            <a:lvl1pPr algn="l">
              <a:defRPr sz="4000" b="1" cap="all"/>
            </a:lvl1pPr>
          </a:lstStyle>
          <a:p>
            <a:r>
              <a:rPr lang="en-US" smtClean="0"/>
              <a:t>Click to edit Master title style</a:t>
            </a:r>
            <a:endParaRPr lang="en-US" dirty="0"/>
          </a:p>
        </p:txBody>
      </p:sp>
      <p:sp>
        <p:nvSpPr>
          <p:cNvPr id="8" name="Date Placeholder 3"/>
          <p:cNvSpPr>
            <a:spLocks noGrp="1"/>
          </p:cNvSpPr>
          <p:nvPr>
            <p:ph type="dt" sz="half" idx="10"/>
          </p:nvPr>
        </p:nvSpPr>
        <p:spPr/>
        <p:txBody>
          <a:bodyPr/>
          <a:lstStyle>
            <a:lvl1pPr>
              <a:defRPr>
                <a:solidFill>
                  <a:prstClr val="black"/>
                </a:solidFill>
              </a:defRPr>
            </a:lvl1pPr>
          </a:lstStyle>
          <a:p>
            <a:pPr>
              <a:defRPr/>
            </a:pPr>
            <a:fld id="{5DE817F1-A736-43C5-80AB-BD0B9F40F559}" type="datetimeFigureOut">
              <a:rPr lang="id-ID"/>
              <a:pPr>
                <a:defRPr/>
              </a:pPr>
              <a:t>22/05/2017</a:t>
            </a:fld>
            <a:endParaRPr lang="id-ID"/>
          </a:p>
        </p:txBody>
      </p:sp>
      <p:sp>
        <p:nvSpPr>
          <p:cNvPr id="9" name="Footer Placeholder 4"/>
          <p:cNvSpPr>
            <a:spLocks noGrp="1"/>
          </p:cNvSpPr>
          <p:nvPr>
            <p:ph type="ftr" sz="quarter" idx="11"/>
          </p:nvPr>
        </p:nvSpPr>
        <p:spPr/>
        <p:txBody>
          <a:bodyPr/>
          <a:lstStyle>
            <a:lvl1pPr>
              <a:defRPr>
                <a:solidFill>
                  <a:prstClr val="black"/>
                </a:solidFill>
              </a:defRPr>
            </a:lvl1pPr>
          </a:lstStyle>
          <a:p>
            <a:pPr>
              <a:defRPr/>
            </a:pPr>
            <a:endParaRPr lang="id-ID"/>
          </a:p>
        </p:txBody>
      </p:sp>
      <p:sp>
        <p:nvSpPr>
          <p:cNvPr id="10" name="Slide Number Placeholder 5"/>
          <p:cNvSpPr>
            <a:spLocks noGrp="1"/>
          </p:cNvSpPr>
          <p:nvPr>
            <p:ph type="sldNum" sz="quarter" idx="12"/>
          </p:nvPr>
        </p:nvSpPr>
        <p:spPr/>
        <p:txBody>
          <a:bodyPr/>
          <a:lstStyle>
            <a:lvl1pPr>
              <a:defRPr/>
            </a:lvl1pPr>
          </a:lstStyle>
          <a:p>
            <a:fld id="{D6D0BF75-C6AF-43AD-A265-ECE9AFD88521}" type="slidenum">
              <a:rPr lang="id-ID" altLang="en-US"/>
              <a:pPr/>
              <a:t>‹#›</a:t>
            </a:fld>
            <a:endParaRPr lang="id-ID" altLang="en-US"/>
          </a:p>
        </p:txBody>
      </p:sp>
    </p:spTree>
    <p:extLst>
      <p:ext uri="{BB962C8B-B14F-4D97-AF65-F5344CB8AC3E}">
        <p14:creationId xmlns:p14="http://schemas.microsoft.com/office/powerpoint/2010/main" val="1391914944"/>
      </p:ext>
    </p:extLst>
  </p:cSld>
  <p:clrMapOvr>
    <a:masterClrMapping/>
  </p:clrMapOvr>
  <p:transition>
    <p:wipe dir="d"/>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4_Title and Content">
    <p:spTree>
      <p:nvGrpSpPr>
        <p:cNvPr id="1" name=""/>
        <p:cNvGrpSpPr/>
        <p:nvPr/>
      </p:nvGrpSpPr>
      <p:grpSpPr>
        <a:xfrm>
          <a:off x="0" y="0"/>
          <a:ext cx="0" cy="0"/>
          <a:chOff x="0" y="0"/>
          <a:chExt cx="0" cy="0"/>
        </a:xfrm>
      </p:grpSpPr>
      <p:pic>
        <p:nvPicPr>
          <p:cNvPr id="4" name="Picture 6" descr="E:\Yanuar\Dropbox\Kerjaan\ppt_template_bappenas_newLogo\logo_Bappenas2-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01350" y="182563"/>
            <a:ext cx="100965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D:\BAPPENAS (Design)\BAPPENAS.WEB\garuda.png"/>
          <p:cNvPicPr>
            <a:picLocks noChangeAspect="1" noChangeArrowheads="1"/>
          </p:cNvPicPr>
          <p:nvPr/>
        </p:nvPicPr>
        <p:blipFill>
          <a:blip r:embed="rId3">
            <a:clrChange>
              <a:clrFrom>
                <a:srgbClr val="000000"/>
              </a:clrFrom>
              <a:clrTo>
                <a:srgbClr val="000000">
                  <a:alpha val="0"/>
                </a:srgbClr>
              </a:clrTo>
            </a:clrChange>
          </a:blip>
          <a:srcRect/>
          <a:stretch>
            <a:fillRect/>
          </a:stretch>
        </p:blipFill>
        <p:spPr bwMode="auto">
          <a:xfrm>
            <a:off x="431800" y="220663"/>
            <a:ext cx="703263" cy="554037"/>
          </a:xfrm>
          <a:prstGeom prst="rect">
            <a:avLst/>
          </a:prstGeom>
          <a:noFill/>
          <a:effectLst>
            <a:outerShdw blurRad="50800" dist="38100" dir="5400000" algn="t" rotWithShape="0">
              <a:prstClr val="black">
                <a:alpha val="40000"/>
              </a:prstClr>
            </a:outerShdw>
          </a:effectLst>
          <a:extLst/>
        </p:spPr>
      </p:pic>
      <p:cxnSp>
        <p:nvCxnSpPr>
          <p:cNvPr id="8" name="Straight Connector 13"/>
          <p:cNvCxnSpPr>
            <a:cxnSpLocks noChangeShapeType="1"/>
          </p:cNvCxnSpPr>
          <p:nvPr userDrawn="1"/>
        </p:nvCxnSpPr>
        <p:spPr bwMode="auto">
          <a:xfrm>
            <a:off x="471488" y="1017588"/>
            <a:ext cx="11217275" cy="0"/>
          </a:xfrm>
          <a:prstGeom prst="line">
            <a:avLst/>
          </a:prstGeom>
          <a:noFill/>
          <a:ln w="9525" algn="ctr">
            <a:solidFill>
              <a:srgbClr val="007DDA"/>
            </a:solidFill>
            <a:prstDash val="dash"/>
            <a:round/>
            <a:headEnd/>
            <a:tailEnd/>
          </a:ln>
          <a:extLst>
            <a:ext uri="{909E8E84-426E-40DD-AFC4-6F175D3DCCD1}">
              <a14:hiddenFill xmlns:a14="http://schemas.microsoft.com/office/drawing/2010/main">
                <a:noFill/>
              </a14:hiddenFill>
            </a:ext>
          </a:extLst>
        </p:spPr>
      </p:cxnSp>
      <p:sp>
        <p:nvSpPr>
          <p:cNvPr id="5" name="Title 1"/>
          <p:cNvSpPr>
            <a:spLocks noGrp="1"/>
          </p:cNvSpPr>
          <p:nvPr>
            <p:ph type="title"/>
          </p:nvPr>
        </p:nvSpPr>
        <p:spPr>
          <a:xfrm>
            <a:off x="1188172" y="175263"/>
            <a:ext cx="9692215" cy="763963"/>
          </a:xfrm>
        </p:spPr>
        <p:txBody>
          <a:bodyPr>
            <a:normAutofit/>
          </a:bodyPr>
          <a:lstStyle>
            <a:lvl1pPr>
              <a:defRPr sz="3000" b="1">
                <a:latin typeface="Cambria" panose="02040503050406030204" pitchFamily="18" charset="0"/>
              </a:defRPr>
            </a:lvl1pPr>
          </a:lstStyle>
          <a:p>
            <a:r>
              <a:rPr lang="en-US" smtClean="0"/>
              <a:t>Click to edit Master title style</a:t>
            </a:r>
            <a:endParaRPr lang="en-US" dirty="0"/>
          </a:p>
        </p:txBody>
      </p:sp>
      <p:sp>
        <p:nvSpPr>
          <p:cNvPr id="6" name="Content Placeholder 2"/>
          <p:cNvSpPr>
            <a:spLocks noGrp="1"/>
          </p:cNvSpPr>
          <p:nvPr>
            <p:ph idx="1"/>
          </p:nvPr>
        </p:nvSpPr>
        <p:spPr>
          <a:xfrm>
            <a:off x="503774" y="1181443"/>
            <a:ext cx="11184467" cy="5057521"/>
          </a:xfrm>
        </p:spPr>
        <p:txBody>
          <a:bodyPr/>
          <a:lstStyle>
            <a:lvl1pPr>
              <a:defRPr>
                <a:latin typeface="Cambria" panose="02040503050406030204" pitchFamily="18" charset="0"/>
              </a:defRPr>
            </a:lvl1pPr>
            <a:lvl2pPr>
              <a:defRPr>
                <a:latin typeface="Cambria" panose="02040503050406030204" pitchFamily="18" charset="0"/>
              </a:defRPr>
            </a:lvl2pPr>
            <a:lvl3pPr>
              <a:defRPr>
                <a:latin typeface="Cambria" panose="02040503050406030204" pitchFamily="18" charset="0"/>
              </a:defRPr>
            </a:lvl3pPr>
            <a:lvl4pPr>
              <a:defRPr>
                <a:latin typeface="Cambria" panose="02040503050406030204" pitchFamily="18" charset="0"/>
              </a:defRPr>
            </a:lvl4pPr>
            <a:lvl5pPr>
              <a:defRPr>
                <a:latin typeface="Cambria" panose="020405030504060302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3"/>
          <p:cNvSpPr>
            <a:spLocks noGrp="1"/>
          </p:cNvSpPr>
          <p:nvPr>
            <p:ph type="dt" sz="half" idx="10"/>
          </p:nvPr>
        </p:nvSpPr>
        <p:spPr/>
        <p:txBody>
          <a:bodyPr/>
          <a:lstStyle>
            <a:lvl1pPr>
              <a:defRPr>
                <a:solidFill>
                  <a:prstClr val="black">
                    <a:tint val="75000"/>
                  </a:prstClr>
                </a:solidFill>
                <a:latin typeface="Cambria" panose="02040503050406030204" pitchFamily="18" charset="0"/>
              </a:defRPr>
            </a:lvl1pPr>
          </a:lstStyle>
          <a:p>
            <a:pPr>
              <a:defRPr/>
            </a:pPr>
            <a:endParaRPr lang="id-ID"/>
          </a:p>
        </p:txBody>
      </p:sp>
      <p:sp>
        <p:nvSpPr>
          <p:cNvPr id="10" name="Footer Placeholder 4"/>
          <p:cNvSpPr>
            <a:spLocks noGrp="1"/>
          </p:cNvSpPr>
          <p:nvPr>
            <p:ph type="ftr" sz="quarter" idx="11"/>
          </p:nvPr>
        </p:nvSpPr>
        <p:spPr/>
        <p:txBody>
          <a:bodyPr/>
          <a:lstStyle>
            <a:lvl1pPr>
              <a:defRPr>
                <a:solidFill>
                  <a:prstClr val="black">
                    <a:tint val="75000"/>
                  </a:prstClr>
                </a:solidFill>
                <a:latin typeface="Cambria" panose="02040503050406030204" pitchFamily="18" charset="0"/>
              </a:defRPr>
            </a:lvl1pPr>
          </a:lstStyle>
          <a:p>
            <a:pPr>
              <a:defRPr/>
            </a:pPr>
            <a:endParaRPr lang="id-ID"/>
          </a:p>
        </p:txBody>
      </p:sp>
      <p:sp>
        <p:nvSpPr>
          <p:cNvPr id="11" name="Slide Number Placeholder 5"/>
          <p:cNvSpPr>
            <a:spLocks noGrp="1"/>
          </p:cNvSpPr>
          <p:nvPr>
            <p:ph type="sldNum" sz="quarter" idx="12"/>
          </p:nvPr>
        </p:nvSpPr>
        <p:spPr/>
        <p:txBody>
          <a:bodyPr/>
          <a:lstStyle>
            <a:lvl1pPr>
              <a:defRPr/>
            </a:lvl1pPr>
          </a:lstStyle>
          <a:p>
            <a:fld id="{8803A4B3-101A-4290-B4C1-5F7B9A640E1B}" type="slidenum">
              <a:rPr lang="id-ID" altLang="en-US"/>
              <a:pPr/>
              <a:t>‹#›</a:t>
            </a:fld>
            <a:endParaRPr lang="id-ID" altLang="en-US"/>
          </a:p>
        </p:txBody>
      </p:sp>
    </p:spTree>
    <p:extLst>
      <p:ext uri="{BB962C8B-B14F-4D97-AF65-F5344CB8AC3E}">
        <p14:creationId xmlns:p14="http://schemas.microsoft.com/office/powerpoint/2010/main" val="194781626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5" descr="logo_Bappenas-0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1500" y="0"/>
            <a:ext cx="3905250" cy="154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E:\Yanuar\Dropbox\Kerjaan\ppt_template_bappenas_newLogo\gradient-01.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500813"/>
            <a:ext cx="1219200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userDrawn="1"/>
        </p:nvSpPr>
        <p:spPr bwMode="auto">
          <a:xfrm>
            <a:off x="10313988" y="66675"/>
            <a:ext cx="863600" cy="647700"/>
          </a:xfrm>
          <a:prstGeom prst="rect">
            <a:avLst/>
          </a:prstGeom>
          <a:gradFill rotWithShape="1">
            <a:gsLst>
              <a:gs pos="0">
                <a:srgbClr val="FF8F26"/>
              </a:gs>
              <a:gs pos="20000">
                <a:srgbClr val="FF8F2A"/>
              </a:gs>
              <a:gs pos="100000">
                <a:srgbClr val="CB6C1D"/>
              </a:gs>
            </a:gsLst>
            <a:lin ang="5400000"/>
          </a:gradFill>
          <a:ln w="9525">
            <a:solidFill>
              <a:srgbClr val="F69240"/>
            </a:solidFill>
            <a:miter lim="800000"/>
            <a:headEnd/>
            <a:tailEnd/>
          </a:ln>
          <a:effectLst>
            <a:outerShdw dist="23000" dir="5400000" rotWithShape="0">
              <a:srgbClr val="808080">
                <a:alpha val="34998"/>
              </a:srgbClr>
            </a:outerShdw>
          </a:effectLst>
        </p:spPr>
        <p:txBody>
          <a:bodyPr lIns="91374" tIns="45688" rIns="91374" bIns="45688"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fontAlgn="auto" hangingPunct="1">
              <a:spcBef>
                <a:spcPts val="0"/>
              </a:spcBef>
              <a:spcAft>
                <a:spcPts val="0"/>
              </a:spcAft>
              <a:defRPr/>
            </a:pPr>
            <a:endParaRPr lang="id-ID" sz="1800" smtClean="0">
              <a:solidFill>
                <a:srgbClr val="FFFFFF"/>
              </a:solidFill>
              <a:latin typeface="Calibri" panose="020F0502020204030204" pitchFamily="34" charset="0"/>
            </a:endParaRPr>
          </a:p>
        </p:txBody>
      </p:sp>
      <p:sp>
        <p:nvSpPr>
          <p:cNvPr id="7" name="Rectangle 6"/>
          <p:cNvSpPr>
            <a:spLocks noChangeArrowheads="1"/>
          </p:cNvSpPr>
          <p:nvPr userDrawn="1"/>
        </p:nvSpPr>
        <p:spPr bwMode="auto">
          <a:xfrm>
            <a:off x="11233150" y="71438"/>
            <a:ext cx="863600" cy="647700"/>
          </a:xfrm>
          <a:prstGeom prst="rect">
            <a:avLst/>
          </a:prstGeom>
          <a:gradFill rotWithShape="1">
            <a:gsLst>
              <a:gs pos="0">
                <a:srgbClr val="9CC746"/>
              </a:gs>
              <a:gs pos="20000">
                <a:srgbClr val="9BC348"/>
              </a:gs>
              <a:gs pos="100000">
                <a:srgbClr val="769535"/>
              </a:gs>
            </a:gsLst>
            <a:lin ang="5400000"/>
          </a:gradFill>
          <a:ln w="9525">
            <a:solidFill>
              <a:srgbClr val="98B954"/>
            </a:solidFill>
            <a:miter lim="800000"/>
            <a:headEnd/>
            <a:tailEnd/>
          </a:ln>
          <a:effectLst>
            <a:outerShdw dist="23000" dir="5400000" rotWithShape="0">
              <a:srgbClr val="808080">
                <a:alpha val="34998"/>
              </a:srgbClr>
            </a:outerShdw>
          </a:effectLst>
        </p:spPr>
        <p:txBody>
          <a:bodyPr lIns="91374" tIns="45688" rIns="91374" bIns="45688"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fontAlgn="auto" hangingPunct="1">
              <a:spcBef>
                <a:spcPts val="0"/>
              </a:spcBef>
              <a:spcAft>
                <a:spcPts val="0"/>
              </a:spcAft>
              <a:defRPr/>
            </a:pPr>
            <a:endParaRPr lang="id-ID" sz="1800" smtClean="0">
              <a:solidFill>
                <a:srgbClr val="FFFFFF"/>
              </a:solidFill>
              <a:latin typeface="Calibri" panose="020F0502020204030204" pitchFamily="34" charset="0"/>
            </a:endParaRPr>
          </a:p>
        </p:txBody>
      </p:sp>
      <p:sp>
        <p:nvSpPr>
          <p:cNvPr id="8" name="Rectangle 7"/>
          <p:cNvSpPr>
            <a:spLocks noChangeArrowheads="1"/>
          </p:cNvSpPr>
          <p:nvPr userDrawn="1"/>
        </p:nvSpPr>
        <p:spPr bwMode="auto">
          <a:xfrm>
            <a:off x="11233150" y="754063"/>
            <a:ext cx="863600" cy="647700"/>
          </a:xfrm>
          <a:prstGeom prst="rect">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dist="23000" dir="5400000" rotWithShape="0">
              <a:srgbClr val="808080">
                <a:alpha val="34998"/>
              </a:srgbClr>
            </a:outerShdw>
          </a:effectLst>
        </p:spPr>
        <p:txBody>
          <a:bodyPr lIns="91374" tIns="45688" rIns="91374" bIns="45688"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fontAlgn="auto" hangingPunct="1">
              <a:spcBef>
                <a:spcPts val="0"/>
              </a:spcBef>
              <a:spcAft>
                <a:spcPts val="0"/>
              </a:spcAft>
              <a:defRPr/>
            </a:pPr>
            <a:endParaRPr lang="id-ID" sz="1800" smtClean="0">
              <a:solidFill>
                <a:srgbClr val="FFFFFF"/>
              </a:solidFill>
              <a:latin typeface="Calibri" panose="020F0502020204030204" pitchFamily="34" charset="0"/>
            </a:endParaRPr>
          </a:p>
        </p:txBody>
      </p:sp>
      <p:sp>
        <p:nvSpPr>
          <p:cNvPr id="9" name="Rectangle 8"/>
          <p:cNvSpPr>
            <a:spLocks noChangeArrowheads="1"/>
          </p:cNvSpPr>
          <p:nvPr userDrawn="1"/>
        </p:nvSpPr>
        <p:spPr bwMode="auto">
          <a:xfrm>
            <a:off x="26988" y="20638"/>
            <a:ext cx="625475" cy="468312"/>
          </a:xfrm>
          <a:prstGeom prst="rect">
            <a:avLst/>
          </a:prstGeom>
          <a:gradFill rotWithShape="1">
            <a:gsLst>
              <a:gs pos="0">
                <a:srgbClr val="FF8F26"/>
              </a:gs>
              <a:gs pos="20000">
                <a:srgbClr val="FF8F2A"/>
              </a:gs>
              <a:gs pos="100000">
                <a:srgbClr val="CB6C1D"/>
              </a:gs>
            </a:gsLst>
            <a:lin ang="5400000"/>
          </a:gradFill>
          <a:ln w="9525">
            <a:solidFill>
              <a:srgbClr val="F69240"/>
            </a:solidFill>
            <a:miter lim="800000"/>
            <a:headEnd/>
            <a:tailEnd/>
          </a:ln>
          <a:effectLst>
            <a:outerShdw dist="23000" dir="5400000" rotWithShape="0">
              <a:srgbClr val="808080">
                <a:alpha val="34998"/>
              </a:srgbClr>
            </a:outerShdw>
          </a:effectLst>
        </p:spPr>
        <p:txBody>
          <a:bodyPr lIns="91374" tIns="45688" rIns="91374" bIns="45688"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fontAlgn="auto" hangingPunct="1">
              <a:spcBef>
                <a:spcPts val="0"/>
              </a:spcBef>
              <a:spcAft>
                <a:spcPts val="0"/>
              </a:spcAft>
              <a:defRPr/>
            </a:pPr>
            <a:endParaRPr lang="id-ID" sz="1800" smtClean="0">
              <a:solidFill>
                <a:srgbClr val="FFFFFF"/>
              </a:solidFill>
              <a:latin typeface="Calibri" panose="020F0502020204030204" pitchFamily="34" charset="0"/>
            </a:endParaRPr>
          </a:p>
        </p:txBody>
      </p:sp>
      <p:sp>
        <p:nvSpPr>
          <p:cNvPr id="10" name="Rectangle 9"/>
          <p:cNvSpPr>
            <a:spLocks noChangeArrowheads="1"/>
          </p:cNvSpPr>
          <p:nvPr userDrawn="1"/>
        </p:nvSpPr>
        <p:spPr bwMode="auto">
          <a:xfrm>
            <a:off x="23813" y="528638"/>
            <a:ext cx="623887" cy="468312"/>
          </a:xfrm>
          <a:prstGeom prst="rect">
            <a:avLst/>
          </a:prstGeom>
          <a:gradFill rotWithShape="1">
            <a:gsLst>
              <a:gs pos="0">
                <a:srgbClr val="9CC746"/>
              </a:gs>
              <a:gs pos="20000">
                <a:srgbClr val="9BC348"/>
              </a:gs>
              <a:gs pos="100000">
                <a:srgbClr val="769535"/>
              </a:gs>
            </a:gsLst>
            <a:lin ang="5400000"/>
          </a:gradFill>
          <a:ln w="9525">
            <a:solidFill>
              <a:srgbClr val="98B954"/>
            </a:solidFill>
            <a:miter lim="800000"/>
            <a:headEnd/>
            <a:tailEnd/>
          </a:ln>
          <a:effectLst>
            <a:outerShdw dist="23000" dir="5400000" rotWithShape="0">
              <a:srgbClr val="808080">
                <a:alpha val="34998"/>
              </a:srgbClr>
            </a:outerShdw>
          </a:effectLst>
        </p:spPr>
        <p:txBody>
          <a:bodyPr lIns="91374" tIns="45688" rIns="91374" bIns="45688"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fontAlgn="auto" hangingPunct="1">
              <a:spcBef>
                <a:spcPts val="0"/>
              </a:spcBef>
              <a:spcAft>
                <a:spcPts val="0"/>
              </a:spcAft>
              <a:defRPr/>
            </a:pPr>
            <a:endParaRPr lang="id-ID" sz="1800" smtClean="0">
              <a:solidFill>
                <a:srgbClr val="FFFFFF"/>
              </a:solidFill>
              <a:latin typeface="Calibri" panose="020F0502020204030204" pitchFamily="34" charset="0"/>
            </a:endParaRPr>
          </a:p>
        </p:txBody>
      </p:sp>
      <p:sp>
        <p:nvSpPr>
          <p:cNvPr id="11" name="Rectangle 10"/>
          <p:cNvSpPr>
            <a:spLocks noChangeArrowheads="1"/>
          </p:cNvSpPr>
          <p:nvPr userDrawn="1"/>
        </p:nvSpPr>
        <p:spPr bwMode="auto">
          <a:xfrm>
            <a:off x="26988" y="1039813"/>
            <a:ext cx="625475" cy="468312"/>
          </a:xfrm>
          <a:prstGeom prst="rect">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dist="23000" dir="5400000" rotWithShape="0">
              <a:srgbClr val="808080">
                <a:alpha val="34998"/>
              </a:srgbClr>
            </a:outerShdw>
          </a:effectLst>
        </p:spPr>
        <p:txBody>
          <a:bodyPr lIns="91374" tIns="45688" rIns="91374" bIns="45688"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fontAlgn="auto" hangingPunct="1">
              <a:spcBef>
                <a:spcPts val="0"/>
              </a:spcBef>
              <a:spcAft>
                <a:spcPts val="0"/>
              </a:spcAft>
              <a:defRPr/>
            </a:pPr>
            <a:endParaRPr lang="id-ID" sz="1800" smtClean="0">
              <a:solidFill>
                <a:srgbClr val="FFFFFF"/>
              </a:solidFill>
              <a:latin typeface="Calibri" panose="020F0502020204030204" pitchFamily="34" charset="0"/>
            </a:endParaRPr>
          </a:p>
        </p:txBody>
      </p:sp>
      <p:sp>
        <p:nvSpPr>
          <p:cNvPr id="2" name="Title 1"/>
          <p:cNvSpPr>
            <a:spLocks noGrp="1"/>
          </p:cNvSpPr>
          <p:nvPr>
            <p:ph type="ctrTitle"/>
          </p:nvPr>
        </p:nvSpPr>
        <p:spPr>
          <a:xfrm>
            <a:off x="914400" y="2130490"/>
            <a:ext cx="103632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083" indent="0" algn="ctr">
              <a:buNone/>
              <a:defRPr>
                <a:solidFill>
                  <a:schemeClr val="tx1">
                    <a:tint val="75000"/>
                  </a:schemeClr>
                </a:solidFill>
              </a:defRPr>
            </a:lvl2pPr>
            <a:lvl3pPr marL="914168" indent="0" algn="ctr">
              <a:buNone/>
              <a:defRPr>
                <a:solidFill>
                  <a:schemeClr val="tx1">
                    <a:tint val="75000"/>
                  </a:schemeClr>
                </a:solidFill>
              </a:defRPr>
            </a:lvl3pPr>
            <a:lvl4pPr marL="1371250" indent="0" algn="ctr">
              <a:buNone/>
              <a:defRPr>
                <a:solidFill>
                  <a:schemeClr val="tx1">
                    <a:tint val="75000"/>
                  </a:schemeClr>
                </a:solidFill>
              </a:defRPr>
            </a:lvl4pPr>
            <a:lvl5pPr marL="1828332" indent="0" algn="ctr">
              <a:buNone/>
              <a:defRPr>
                <a:solidFill>
                  <a:schemeClr val="tx1">
                    <a:tint val="75000"/>
                  </a:schemeClr>
                </a:solidFill>
              </a:defRPr>
            </a:lvl5pPr>
            <a:lvl6pPr marL="2285412" indent="0" algn="ctr">
              <a:buNone/>
              <a:defRPr>
                <a:solidFill>
                  <a:schemeClr val="tx1">
                    <a:tint val="75000"/>
                  </a:schemeClr>
                </a:solidFill>
              </a:defRPr>
            </a:lvl6pPr>
            <a:lvl7pPr marL="2742498" indent="0" algn="ctr">
              <a:buNone/>
              <a:defRPr>
                <a:solidFill>
                  <a:schemeClr val="tx1">
                    <a:tint val="75000"/>
                  </a:schemeClr>
                </a:solidFill>
              </a:defRPr>
            </a:lvl7pPr>
            <a:lvl8pPr marL="3199580" indent="0" algn="ctr">
              <a:buNone/>
              <a:defRPr>
                <a:solidFill>
                  <a:schemeClr val="tx1">
                    <a:tint val="75000"/>
                  </a:schemeClr>
                </a:solidFill>
              </a:defRPr>
            </a:lvl8pPr>
            <a:lvl9pPr marL="3656664" indent="0" algn="ctr">
              <a:buNone/>
              <a:defRPr>
                <a:solidFill>
                  <a:schemeClr val="tx1">
                    <a:tint val="75000"/>
                  </a:schemeClr>
                </a:solidFill>
              </a:defRPr>
            </a:lvl9pPr>
          </a:lstStyle>
          <a:p>
            <a:r>
              <a:rPr lang="en-US" smtClean="0"/>
              <a:t>Click to edit Master subtitle style</a:t>
            </a:r>
            <a:endParaRPr lang="id-ID"/>
          </a:p>
        </p:txBody>
      </p:sp>
      <p:sp>
        <p:nvSpPr>
          <p:cNvPr id="12" name="Date Placeholder 3"/>
          <p:cNvSpPr>
            <a:spLocks noGrp="1"/>
          </p:cNvSpPr>
          <p:nvPr>
            <p:ph type="dt" sz="half" idx="10"/>
          </p:nvPr>
        </p:nvSpPr>
        <p:spPr/>
        <p:txBody>
          <a:bodyPr/>
          <a:lstStyle>
            <a:lvl1pPr>
              <a:defRPr>
                <a:latin typeface="Calibri" pitchFamily="34" charset="0"/>
                <a:ea typeface="+mn-ea"/>
                <a:cs typeface="Arial" pitchFamily="34" charset="0"/>
              </a:defRPr>
            </a:lvl1pPr>
          </a:lstStyle>
          <a:p>
            <a:pPr>
              <a:defRPr/>
            </a:pPr>
            <a:fld id="{D55E1381-3E2D-4D7B-966D-AE83D842C049}" type="datetime1">
              <a:rPr lang="en-US"/>
              <a:pPr>
                <a:defRPr/>
              </a:pPr>
              <a:t>5/22/2017</a:t>
            </a:fld>
            <a:endParaRPr lang="en-US"/>
          </a:p>
        </p:txBody>
      </p:sp>
      <p:sp>
        <p:nvSpPr>
          <p:cNvPr id="13" name="Footer Placeholder 4"/>
          <p:cNvSpPr>
            <a:spLocks noGrp="1"/>
          </p:cNvSpPr>
          <p:nvPr>
            <p:ph type="ftr" sz="quarter" idx="11"/>
          </p:nvPr>
        </p:nvSpPr>
        <p:spPr/>
        <p:txBody>
          <a:bodyPr/>
          <a:lstStyle>
            <a:lvl1pPr>
              <a:defRPr/>
            </a:lvl1pPr>
          </a:lstStyle>
          <a:p>
            <a:pPr>
              <a:defRPr/>
            </a:pPr>
            <a:endParaRPr lang="en-US"/>
          </a:p>
        </p:txBody>
      </p:sp>
      <p:sp>
        <p:nvSpPr>
          <p:cNvPr id="14" name="Slide Number Placeholder 5"/>
          <p:cNvSpPr>
            <a:spLocks noGrp="1"/>
          </p:cNvSpPr>
          <p:nvPr>
            <p:ph type="sldNum" sz="quarter" idx="12"/>
          </p:nvPr>
        </p:nvSpPr>
        <p:spPr/>
        <p:txBody>
          <a:bodyPr/>
          <a:lstStyle>
            <a:lvl1pPr>
              <a:defRPr>
                <a:latin typeface="Calibri" pitchFamily="34" charset="0"/>
              </a:defRPr>
            </a:lvl1pPr>
          </a:lstStyle>
          <a:p>
            <a:fld id="{9EF2D41F-B783-4E24-A284-4918CE8E2314}" type="slidenum">
              <a:rPr lang="en-US" altLang="en-US"/>
              <a:pPr/>
              <a:t>‹#›</a:t>
            </a:fld>
            <a:endParaRPr lang="en-US" altLang="en-US"/>
          </a:p>
        </p:txBody>
      </p:sp>
    </p:spTree>
    <p:extLst>
      <p:ext uri="{BB962C8B-B14F-4D97-AF65-F5344CB8AC3E}">
        <p14:creationId xmlns:p14="http://schemas.microsoft.com/office/powerpoint/2010/main" val="1279867236"/>
      </p:ext>
    </p:extLst>
  </p:cSld>
  <p:clrMapOvr>
    <a:masterClrMapping/>
  </p:clrMapOvr>
  <p:transition>
    <p:wipe dir="d"/>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0"/>
            <a:ext cx="12192000" cy="1071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374" tIns="45688" rIns="91374" bIns="45688" anchor="ctr"/>
          <a:lstStyle/>
          <a:p>
            <a:pPr algn="ctr" eaLnBrk="1" fontAlgn="auto" hangingPunct="1">
              <a:spcBef>
                <a:spcPts val="0"/>
              </a:spcBef>
              <a:spcAft>
                <a:spcPts val="0"/>
              </a:spcAft>
              <a:defRPr/>
            </a:pPr>
            <a:endParaRPr lang="en-US">
              <a:solidFill>
                <a:prstClr val="white"/>
              </a:solidFill>
            </a:endParaRPr>
          </a:p>
        </p:txBody>
      </p:sp>
      <p:pic>
        <p:nvPicPr>
          <p:cNvPr id="5" name="Picture 3" descr="E:\Yanuar\Dropbox\Kerjaan\ppt_template_bappenas_newLogo\logo_Bappenas2-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288" y="31750"/>
            <a:ext cx="12446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E:\Yanuar\Dropbox\Kerjaan\ppt_template_bappenas_newLogo\gradient-01.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092200"/>
            <a:ext cx="12192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userDrawn="1"/>
        </p:nvSpPr>
        <p:spPr bwMode="auto">
          <a:xfrm rot="9088777">
            <a:off x="58738" y="1044575"/>
            <a:ext cx="336550" cy="252413"/>
          </a:xfrm>
          <a:prstGeom prst="rect">
            <a:avLst/>
          </a:prstGeom>
          <a:gradFill rotWithShape="1">
            <a:gsLst>
              <a:gs pos="0">
                <a:srgbClr val="FF8F26"/>
              </a:gs>
              <a:gs pos="20000">
                <a:srgbClr val="FF8F2A"/>
              </a:gs>
              <a:gs pos="100000">
                <a:srgbClr val="CB6C1D"/>
              </a:gs>
            </a:gsLst>
            <a:lin ang="5400000"/>
          </a:gradFill>
          <a:ln w="9525">
            <a:solidFill>
              <a:srgbClr val="F69240"/>
            </a:solidFill>
            <a:miter lim="800000"/>
            <a:headEnd/>
            <a:tailEnd/>
          </a:ln>
          <a:effectLst>
            <a:outerShdw dist="23000" dir="5400000" rotWithShape="0">
              <a:srgbClr val="808080">
                <a:alpha val="34998"/>
              </a:srgbClr>
            </a:outerShdw>
          </a:effectLst>
        </p:spPr>
        <p:txBody>
          <a:bodyPr lIns="91374" tIns="45688" rIns="91374" bIns="45688"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fontAlgn="auto" hangingPunct="1">
              <a:spcBef>
                <a:spcPts val="0"/>
              </a:spcBef>
              <a:spcAft>
                <a:spcPts val="0"/>
              </a:spcAft>
              <a:defRPr/>
            </a:pPr>
            <a:endParaRPr lang="id-ID" sz="1800" smtClean="0">
              <a:solidFill>
                <a:srgbClr val="FFFFFF"/>
              </a:solidFill>
              <a:latin typeface="Calibri" panose="020F0502020204030204" pitchFamily="34" charset="0"/>
            </a:endParaRPr>
          </a:p>
        </p:txBody>
      </p:sp>
      <p:sp>
        <p:nvSpPr>
          <p:cNvPr id="8" name="Rectangle 7"/>
          <p:cNvSpPr>
            <a:spLocks noChangeArrowheads="1"/>
          </p:cNvSpPr>
          <p:nvPr userDrawn="1"/>
        </p:nvSpPr>
        <p:spPr bwMode="auto">
          <a:xfrm rot="9088777">
            <a:off x="344488" y="1044575"/>
            <a:ext cx="336550" cy="252413"/>
          </a:xfrm>
          <a:prstGeom prst="rect">
            <a:avLst/>
          </a:prstGeom>
          <a:gradFill rotWithShape="1">
            <a:gsLst>
              <a:gs pos="0">
                <a:srgbClr val="9CC746"/>
              </a:gs>
              <a:gs pos="20000">
                <a:srgbClr val="9BC348"/>
              </a:gs>
              <a:gs pos="100000">
                <a:srgbClr val="769535"/>
              </a:gs>
            </a:gsLst>
            <a:lin ang="5400000"/>
          </a:gradFill>
          <a:ln w="9525">
            <a:solidFill>
              <a:srgbClr val="98B954"/>
            </a:solidFill>
            <a:miter lim="800000"/>
            <a:headEnd/>
            <a:tailEnd/>
          </a:ln>
          <a:effectLst>
            <a:outerShdw dist="23000" dir="5400000" rotWithShape="0">
              <a:srgbClr val="808080">
                <a:alpha val="34998"/>
              </a:srgbClr>
            </a:outerShdw>
          </a:effectLst>
        </p:spPr>
        <p:txBody>
          <a:bodyPr lIns="91374" tIns="45688" rIns="91374" bIns="45688"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fontAlgn="auto" hangingPunct="1">
              <a:spcBef>
                <a:spcPts val="0"/>
              </a:spcBef>
              <a:spcAft>
                <a:spcPts val="0"/>
              </a:spcAft>
              <a:defRPr/>
            </a:pPr>
            <a:endParaRPr lang="id-ID" sz="1800" smtClean="0">
              <a:solidFill>
                <a:srgbClr val="FFFFFF"/>
              </a:solidFill>
              <a:latin typeface="Calibri" panose="020F0502020204030204" pitchFamily="34" charset="0"/>
            </a:endParaRPr>
          </a:p>
        </p:txBody>
      </p:sp>
      <p:sp>
        <p:nvSpPr>
          <p:cNvPr id="9" name="Rectangle 8"/>
          <p:cNvSpPr>
            <a:spLocks noChangeArrowheads="1"/>
          </p:cNvSpPr>
          <p:nvPr userDrawn="1"/>
        </p:nvSpPr>
        <p:spPr bwMode="auto">
          <a:xfrm rot="9088777">
            <a:off x="595313" y="1044575"/>
            <a:ext cx="336550" cy="252413"/>
          </a:xfrm>
          <a:prstGeom prst="rect">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dist="23000" dir="5400000" rotWithShape="0">
              <a:srgbClr val="808080">
                <a:alpha val="34998"/>
              </a:srgbClr>
            </a:outerShdw>
          </a:effectLst>
        </p:spPr>
        <p:txBody>
          <a:bodyPr lIns="91374" tIns="45688" rIns="91374" bIns="45688"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fontAlgn="auto" hangingPunct="1">
              <a:spcBef>
                <a:spcPts val="0"/>
              </a:spcBef>
              <a:spcAft>
                <a:spcPts val="0"/>
              </a:spcAft>
              <a:defRPr/>
            </a:pPr>
            <a:endParaRPr lang="id-ID" sz="1800" smtClean="0">
              <a:solidFill>
                <a:srgbClr val="FFFFFF"/>
              </a:solidFill>
              <a:latin typeface="Calibri" panose="020F0502020204030204" pitchFamily="34" charset="0"/>
            </a:endParaRPr>
          </a:p>
        </p:txBody>
      </p:sp>
      <p:sp>
        <p:nvSpPr>
          <p:cNvPr id="2" name="Title 1"/>
          <p:cNvSpPr>
            <a:spLocks noGrp="1"/>
          </p:cNvSpPr>
          <p:nvPr>
            <p:ph type="title"/>
          </p:nvPr>
        </p:nvSpPr>
        <p:spPr>
          <a:xfrm>
            <a:off x="609600" y="5138"/>
            <a:ext cx="10972800" cy="1143000"/>
          </a:xfrm>
        </p:spPr>
        <p:txBody>
          <a:bodyPr/>
          <a:lstStyle>
            <a:lvl1pPr>
              <a:defRPr>
                <a:latin typeface="Cambria" pitchFamily="18" charset="0"/>
              </a:defRPr>
            </a:lvl1pPr>
          </a:lstStyle>
          <a:p>
            <a:r>
              <a:rPr lang="en-US" smtClean="0"/>
              <a:t>Click to edit Master title style</a:t>
            </a:r>
            <a:endParaRPr lang="id-ID" dirty="0"/>
          </a:p>
        </p:txBody>
      </p:sp>
      <p:sp>
        <p:nvSpPr>
          <p:cNvPr id="3" name="Content Placeholder 2"/>
          <p:cNvSpPr>
            <a:spLocks noGrp="1"/>
          </p:cNvSpPr>
          <p:nvPr>
            <p:ph idx="1"/>
          </p:nvPr>
        </p:nvSpPr>
        <p:spPr>
          <a:xfrm>
            <a:off x="609600" y="1561704"/>
            <a:ext cx="10972800" cy="4525963"/>
          </a:xfrm>
        </p:spPr>
        <p:txBody>
          <a:bodyPr/>
          <a:lstStyle>
            <a:lvl1pPr>
              <a:defRPr>
                <a:latin typeface="Cambria" pitchFamily="18" charset="0"/>
              </a:defRPr>
            </a:lvl1pPr>
            <a:lvl2pPr>
              <a:defRPr>
                <a:latin typeface="Cambria" pitchFamily="18" charset="0"/>
              </a:defRPr>
            </a:lvl2pPr>
            <a:lvl3pPr>
              <a:defRPr>
                <a:latin typeface="Cambria" pitchFamily="18" charset="0"/>
              </a:defRPr>
            </a:lvl3pPr>
            <a:lvl4pPr>
              <a:defRPr>
                <a:latin typeface="Cambria" pitchFamily="18" charset="0"/>
              </a:defRPr>
            </a:lvl4pPr>
            <a:lvl5pPr>
              <a:defRPr>
                <a:latin typeface="Cambria"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10" name="Date Placeholder 3"/>
          <p:cNvSpPr>
            <a:spLocks noGrp="1"/>
          </p:cNvSpPr>
          <p:nvPr>
            <p:ph type="dt" sz="half" idx="10"/>
          </p:nvPr>
        </p:nvSpPr>
        <p:spPr/>
        <p:txBody>
          <a:bodyPr/>
          <a:lstStyle>
            <a:lvl1pPr>
              <a:defRPr>
                <a:latin typeface="Calibri" pitchFamily="34" charset="0"/>
                <a:ea typeface="+mn-ea"/>
                <a:cs typeface="Arial" pitchFamily="34" charset="0"/>
              </a:defRPr>
            </a:lvl1pPr>
          </a:lstStyle>
          <a:p>
            <a:pPr>
              <a:defRPr/>
            </a:pPr>
            <a:fld id="{C53F4BBA-3FFA-4762-A781-97D65E24ADBB}" type="datetime1">
              <a:rPr lang="en-US"/>
              <a:pPr>
                <a:defRPr/>
              </a:pPr>
              <a:t>5/22/2017</a:t>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sz="1800">
                <a:latin typeface="Calibri" pitchFamily="34" charset="0"/>
              </a:defRPr>
            </a:lvl1pPr>
          </a:lstStyle>
          <a:p>
            <a:fld id="{4A1676FF-8037-40B0-8CE6-CFBAB6DCA9DE}" type="slidenum">
              <a:rPr lang="en-US" altLang="en-US"/>
              <a:pPr/>
              <a:t>‹#›</a:t>
            </a:fld>
            <a:endParaRPr lang="en-US" altLang="en-US"/>
          </a:p>
        </p:txBody>
      </p:sp>
    </p:spTree>
    <p:extLst>
      <p:ext uri="{BB962C8B-B14F-4D97-AF65-F5344CB8AC3E}">
        <p14:creationId xmlns:p14="http://schemas.microsoft.com/office/powerpoint/2010/main" val="1968712742"/>
      </p:ext>
    </p:extLst>
  </p:cSld>
  <p:clrMapOvr>
    <a:masterClrMapping/>
  </p:clrMapOvr>
  <p:transition>
    <p:wipe dir="d"/>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4406961"/>
            <a:ext cx="103632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963085" y="2906722"/>
            <a:ext cx="10363200" cy="1500187"/>
          </a:xfrm>
        </p:spPr>
        <p:txBody>
          <a:bodyPr anchor="b"/>
          <a:lstStyle>
            <a:lvl1pPr marL="0" indent="0">
              <a:buNone/>
              <a:defRPr sz="2000">
                <a:solidFill>
                  <a:schemeClr val="tx1">
                    <a:tint val="75000"/>
                  </a:schemeClr>
                </a:solidFill>
              </a:defRPr>
            </a:lvl1pPr>
            <a:lvl2pPr marL="457083" indent="0">
              <a:buNone/>
              <a:defRPr sz="1800">
                <a:solidFill>
                  <a:schemeClr val="tx1">
                    <a:tint val="75000"/>
                  </a:schemeClr>
                </a:solidFill>
              </a:defRPr>
            </a:lvl2pPr>
            <a:lvl3pPr marL="914168" indent="0">
              <a:buNone/>
              <a:defRPr sz="1600">
                <a:solidFill>
                  <a:schemeClr val="tx1">
                    <a:tint val="75000"/>
                  </a:schemeClr>
                </a:solidFill>
              </a:defRPr>
            </a:lvl3pPr>
            <a:lvl4pPr marL="1371250" indent="0">
              <a:buNone/>
              <a:defRPr sz="1400">
                <a:solidFill>
                  <a:schemeClr val="tx1">
                    <a:tint val="75000"/>
                  </a:schemeClr>
                </a:solidFill>
              </a:defRPr>
            </a:lvl4pPr>
            <a:lvl5pPr marL="1828332" indent="0">
              <a:buNone/>
              <a:defRPr sz="1400">
                <a:solidFill>
                  <a:schemeClr val="tx1">
                    <a:tint val="75000"/>
                  </a:schemeClr>
                </a:solidFill>
              </a:defRPr>
            </a:lvl5pPr>
            <a:lvl6pPr marL="2285412" indent="0">
              <a:buNone/>
              <a:defRPr sz="1400">
                <a:solidFill>
                  <a:schemeClr val="tx1">
                    <a:tint val="75000"/>
                  </a:schemeClr>
                </a:solidFill>
              </a:defRPr>
            </a:lvl6pPr>
            <a:lvl7pPr marL="2742498" indent="0">
              <a:buNone/>
              <a:defRPr sz="1400">
                <a:solidFill>
                  <a:schemeClr val="tx1">
                    <a:tint val="75000"/>
                  </a:schemeClr>
                </a:solidFill>
              </a:defRPr>
            </a:lvl7pPr>
            <a:lvl8pPr marL="3199580" indent="0">
              <a:buNone/>
              <a:defRPr sz="1400">
                <a:solidFill>
                  <a:schemeClr val="tx1">
                    <a:tint val="75000"/>
                  </a:schemeClr>
                </a:solidFill>
              </a:defRPr>
            </a:lvl8pPr>
            <a:lvl9pPr marL="3656664"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atin typeface="Calibri" pitchFamily="34" charset="0"/>
                <a:ea typeface="+mn-ea"/>
                <a:cs typeface="Arial" pitchFamily="34" charset="0"/>
              </a:defRPr>
            </a:lvl1pPr>
          </a:lstStyle>
          <a:p>
            <a:pPr>
              <a:defRPr/>
            </a:pPr>
            <a:fld id="{BA398065-F9CC-48E0-AB76-5E64A409E9A5}" type="datetime1">
              <a:rPr lang="en-US"/>
              <a:pPr>
                <a:defRPr/>
              </a:pPr>
              <a:t>5/22/2017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atin typeface="Calibri" pitchFamily="34" charset="0"/>
              </a:defRPr>
            </a:lvl1pPr>
          </a:lstStyle>
          <a:p>
            <a:fld id="{7C29A8FD-D6EE-4BF3-A249-C01090E4A1FF}" type="slidenum">
              <a:rPr lang="en-US" altLang="en-US"/>
              <a:pPr/>
              <a:t>‹#›</a:t>
            </a:fld>
            <a:endParaRPr lang="en-US" altLang="en-US"/>
          </a:p>
        </p:txBody>
      </p:sp>
    </p:spTree>
    <p:extLst>
      <p:ext uri="{BB962C8B-B14F-4D97-AF65-F5344CB8AC3E}">
        <p14:creationId xmlns:p14="http://schemas.microsoft.com/office/powerpoint/2010/main" val="3728310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9"/>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083" indent="0">
              <a:buNone/>
              <a:defRPr sz="2000" b="1"/>
            </a:lvl2pPr>
            <a:lvl3pPr marL="914168" indent="0">
              <a:buNone/>
              <a:defRPr sz="1800" b="1"/>
            </a:lvl3pPr>
            <a:lvl4pPr marL="1371250" indent="0">
              <a:buNone/>
              <a:defRPr sz="1600" b="1"/>
            </a:lvl4pPr>
            <a:lvl5pPr marL="1828332" indent="0">
              <a:buNone/>
              <a:defRPr sz="1600" b="1"/>
            </a:lvl5pPr>
            <a:lvl6pPr marL="2285412" indent="0">
              <a:buNone/>
              <a:defRPr sz="1600" b="1"/>
            </a:lvl6pPr>
            <a:lvl7pPr marL="2742498" indent="0">
              <a:buNone/>
              <a:defRPr sz="1600" b="1"/>
            </a:lvl7pPr>
            <a:lvl8pPr marL="3199580" indent="0">
              <a:buNone/>
              <a:defRPr sz="1600" b="1"/>
            </a:lvl8pPr>
            <a:lvl9pPr marL="365666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7" y="1681163"/>
            <a:ext cx="5183188" cy="823912"/>
          </a:xfrm>
        </p:spPr>
        <p:txBody>
          <a:bodyPr anchor="b"/>
          <a:lstStyle>
            <a:lvl1pPr marL="0" indent="0">
              <a:buNone/>
              <a:defRPr sz="2400" b="1"/>
            </a:lvl1pPr>
            <a:lvl2pPr marL="457083" indent="0">
              <a:buNone/>
              <a:defRPr sz="2000" b="1"/>
            </a:lvl2pPr>
            <a:lvl3pPr marL="914168" indent="0">
              <a:buNone/>
              <a:defRPr sz="1800" b="1"/>
            </a:lvl3pPr>
            <a:lvl4pPr marL="1371250" indent="0">
              <a:buNone/>
              <a:defRPr sz="1600" b="1"/>
            </a:lvl4pPr>
            <a:lvl5pPr marL="1828332" indent="0">
              <a:buNone/>
              <a:defRPr sz="1600" b="1"/>
            </a:lvl5pPr>
            <a:lvl6pPr marL="2285412" indent="0">
              <a:buNone/>
              <a:defRPr sz="1600" b="1"/>
            </a:lvl6pPr>
            <a:lvl7pPr marL="2742498" indent="0">
              <a:buNone/>
              <a:defRPr sz="1600" b="1"/>
            </a:lvl7pPr>
            <a:lvl8pPr marL="3199580" indent="0">
              <a:buNone/>
              <a:defRPr sz="1600" b="1"/>
            </a:lvl8pPr>
            <a:lvl9pPr marL="365666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7"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rtlCol="0"/>
          <a:lstStyle>
            <a:lvl1pPr fontAlgn="auto">
              <a:spcBef>
                <a:spcPts val="0"/>
              </a:spcBef>
              <a:spcAft>
                <a:spcPts val="0"/>
              </a:spcAft>
              <a:defRPr smtClean="0">
                <a:solidFill>
                  <a:prstClr val="black">
                    <a:tint val="75000"/>
                  </a:prstClr>
                </a:solidFill>
                <a:cs typeface="+mn-cs"/>
              </a:defRPr>
            </a:lvl1pPr>
          </a:lstStyle>
          <a:p>
            <a:pPr>
              <a:defRPr/>
            </a:pPr>
            <a:fld id="{99BD4389-5A4F-4EA9-A3EA-F1BB4BDAFED7}" type="datetimeFigureOut">
              <a:rPr lang="id-ID"/>
              <a:pPr>
                <a:defRPr/>
              </a:pPr>
              <a:t>22/05/2017</a:t>
            </a:fld>
            <a:endParaRPr lang="id-ID"/>
          </a:p>
        </p:txBody>
      </p:sp>
      <p:sp>
        <p:nvSpPr>
          <p:cNvPr id="8" name="Footer Placeholder 7"/>
          <p:cNvSpPr>
            <a:spLocks noGrp="1"/>
          </p:cNvSpPr>
          <p:nvPr>
            <p:ph type="ftr" sz="quarter" idx="11"/>
          </p:nvPr>
        </p:nvSpPr>
        <p:spPr/>
        <p:txBody>
          <a:bodyPr rtlCol="0"/>
          <a:lstStyle>
            <a:lvl1pPr fontAlgn="auto">
              <a:spcBef>
                <a:spcPts val="0"/>
              </a:spcBef>
              <a:spcAft>
                <a:spcPts val="0"/>
              </a:spcAft>
              <a:defRPr>
                <a:solidFill>
                  <a:prstClr val="black">
                    <a:tint val="75000"/>
                  </a:prstClr>
                </a:solidFill>
                <a:cs typeface="+mn-cs"/>
              </a:defRPr>
            </a:lvl1pPr>
          </a:lstStyle>
          <a:p>
            <a:pPr>
              <a:defRPr/>
            </a:pPr>
            <a:endParaRPr lang="id-ID"/>
          </a:p>
        </p:txBody>
      </p:sp>
      <p:sp>
        <p:nvSpPr>
          <p:cNvPr id="9" name="Slide Number Placeholder 8"/>
          <p:cNvSpPr>
            <a:spLocks noGrp="1"/>
          </p:cNvSpPr>
          <p:nvPr>
            <p:ph type="sldNum" sz="quarter" idx="12"/>
          </p:nvPr>
        </p:nvSpPr>
        <p:spPr/>
        <p:txBody>
          <a:bodyPr/>
          <a:lstStyle>
            <a:lvl1pPr>
              <a:defRPr/>
            </a:lvl1pPr>
          </a:lstStyle>
          <a:p>
            <a:fld id="{56E34965-7BDE-4109-87D1-062585208166}" type="slidenum">
              <a:rPr lang="id-ID" altLang="en-US"/>
              <a:pPr/>
              <a:t>‹#›</a:t>
            </a:fld>
            <a:endParaRPr lang="id-ID" altLang="en-US"/>
          </a:p>
        </p:txBody>
      </p:sp>
    </p:spTree>
    <p:extLst>
      <p:ext uri="{BB962C8B-B14F-4D97-AF65-F5344CB8AC3E}">
        <p14:creationId xmlns:p14="http://schemas.microsoft.com/office/powerpoint/2010/main" val="418261438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609601"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97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3"/>
          <p:cNvSpPr>
            <a:spLocks noGrp="1"/>
          </p:cNvSpPr>
          <p:nvPr>
            <p:ph type="dt" sz="half" idx="10"/>
          </p:nvPr>
        </p:nvSpPr>
        <p:spPr/>
        <p:txBody>
          <a:bodyPr/>
          <a:lstStyle>
            <a:lvl1pPr>
              <a:defRPr>
                <a:latin typeface="Calibri" pitchFamily="34" charset="0"/>
                <a:ea typeface="+mn-ea"/>
                <a:cs typeface="Arial" pitchFamily="34" charset="0"/>
              </a:defRPr>
            </a:lvl1pPr>
          </a:lstStyle>
          <a:p>
            <a:pPr>
              <a:defRPr/>
            </a:pPr>
            <a:fld id="{A54C26BE-C650-485E-9F7D-D4B0FFCE0A60}" type="datetime1">
              <a:rPr lang="en-US"/>
              <a:pPr>
                <a:defRPr/>
              </a:pPr>
              <a:t>5/22/2017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atin typeface="Calibri" pitchFamily="34" charset="0"/>
              </a:defRPr>
            </a:lvl1pPr>
          </a:lstStyle>
          <a:p>
            <a:fld id="{39B1EDE4-8C1F-40DB-BABF-65D0C3F8E837}" type="slidenum">
              <a:rPr lang="en-US" altLang="en-US"/>
              <a:pPr/>
              <a:t>‹#›</a:t>
            </a:fld>
            <a:endParaRPr lang="en-US" altLang="en-US"/>
          </a:p>
        </p:txBody>
      </p:sp>
    </p:spTree>
    <p:extLst>
      <p:ext uri="{BB962C8B-B14F-4D97-AF65-F5344CB8AC3E}">
        <p14:creationId xmlns:p14="http://schemas.microsoft.com/office/powerpoint/2010/main" val="3943658801"/>
      </p:ext>
    </p:extLst>
  </p:cSld>
  <p:clrMapOvr>
    <a:masterClrMapping/>
  </p:clrMapOvr>
  <p:transition>
    <p:wipe dir="d"/>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083" indent="0">
              <a:buNone/>
              <a:defRPr sz="2000" b="1"/>
            </a:lvl2pPr>
            <a:lvl3pPr marL="914168" indent="0">
              <a:buNone/>
              <a:defRPr sz="1800" b="1"/>
            </a:lvl3pPr>
            <a:lvl4pPr marL="1371250" indent="0">
              <a:buNone/>
              <a:defRPr sz="1600" b="1"/>
            </a:lvl4pPr>
            <a:lvl5pPr marL="1828332" indent="0">
              <a:buNone/>
              <a:defRPr sz="1600" b="1"/>
            </a:lvl5pPr>
            <a:lvl6pPr marL="2285412" indent="0">
              <a:buNone/>
              <a:defRPr sz="1600" b="1"/>
            </a:lvl6pPr>
            <a:lvl7pPr marL="2742498" indent="0">
              <a:buNone/>
              <a:defRPr sz="1600" b="1"/>
            </a:lvl7pPr>
            <a:lvl8pPr marL="3199580" indent="0">
              <a:buNone/>
              <a:defRPr sz="1600" b="1"/>
            </a:lvl8pPr>
            <a:lvl9pPr marL="365666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9"/>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93408" y="1535113"/>
            <a:ext cx="5389033" cy="639762"/>
          </a:xfrm>
        </p:spPr>
        <p:txBody>
          <a:bodyPr anchor="b"/>
          <a:lstStyle>
            <a:lvl1pPr marL="0" indent="0">
              <a:buNone/>
              <a:defRPr sz="2400" b="1"/>
            </a:lvl1pPr>
            <a:lvl2pPr marL="457083" indent="0">
              <a:buNone/>
              <a:defRPr sz="2000" b="1"/>
            </a:lvl2pPr>
            <a:lvl3pPr marL="914168" indent="0">
              <a:buNone/>
              <a:defRPr sz="1800" b="1"/>
            </a:lvl3pPr>
            <a:lvl4pPr marL="1371250" indent="0">
              <a:buNone/>
              <a:defRPr sz="1600" b="1"/>
            </a:lvl4pPr>
            <a:lvl5pPr marL="1828332" indent="0">
              <a:buNone/>
              <a:defRPr sz="1600" b="1"/>
            </a:lvl5pPr>
            <a:lvl6pPr marL="2285412" indent="0">
              <a:buNone/>
              <a:defRPr sz="1600" b="1"/>
            </a:lvl6pPr>
            <a:lvl7pPr marL="2742498" indent="0">
              <a:buNone/>
              <a:defRPr sz="1600" b="1"/>
            </a:lvl7pPr>
            <a:lvl8pPr marL="3199580" indent="0">
              <a:buNone/>
              <a:defRPr sz="1600" b="1"/>
            </a:lvl8pPr>
            <a:lvl9pPr marL="365666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408" y="2174879"/>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3"/>
          <p:cNvSpPr>
            <a:spLocks noGrp="1"/>
          </p:cNvSpPr>
          <p:nvPr>
            <p:ph type="dt" sz="half" idx="10"/>
          </p:nvPr>
        </p:nvSpPr>
        <p:spPr/>
        <p:txBody>
          <a:bodyPr/>
          <a:lstStyle>
            <a:lvl1pPr>
              <a:defRPr>
                <a:latin typeface="Calibri" pitchFamily="34" charset="0"/>
                <a:ea typeface="+mn-ea"/>
                <a:cs typeface="Arial" pitchFamily="34" charset="0"/>
              </a:defRPr>
            </a:lvl1pPr>
          </a:lstStyle>
          <a:p>
            <a:pPr>
              <a:defRPr/>
            </a:pPr>
            <a:fld id="{1C782D9B-DD1D-4B9A-98E5-86D6B108ACCA}" type="datetime1">
              <a:rPr lang="en-US"/>
              <a:pPr>
                <a:defRPr/>
              </a:pPr>
              <a:t>5/22/2017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atin typeface="Calibri" pitchFamily="34" charset="0"/>
              </a:defRPr>
            </a:lvl1pPr>
          </a:lstStyle>
          <a:p>
            <a:fld id="{DFBFB94E-8085-4BA2-A8FC-EC9757ECC660}" type="slidenum">
              <a:rPr lang="en-US" altLang="en-US"/>
              <a:pPr/>
              <a:t>‹#›</a:t>
            </a:fld>
            <a:endParaRPr lang="en-US" altLang="en-US"/>
          </a:p>
        </p:txBody>
      </p:sp>
    </p:spTree>
    <p:extLst>
      <p:ext uri="{BB962C8B-B14F-4D97-AF65-F5344CB8AC3E}">
        <p14:creationId xmlns:p14="http://schemas.microsoft.com/office/powerpoint/2010/main" val="2997092198"/>
      </p:ext>
    </p:extLst>
  </p:cSld>
  <p:clrMapOvr>
    <a:masterClrMapping/>
  </p:clrMapOvr>
  <p:transition>
    <p:wipe dir="d"/>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3"/>
          <p:cNvSpPr>
            <a:spLocks noGrp="1"/>
          </p:cNvSpPr>
          <p:nvPr>
            <p:ph type="dt" sz="half" idx="10"/>
          </p:nvPr>
        </p:nvSpPr>
        <p:spPr/>
        <p:txBody>
          <a:bodyPr/>
          <a:lstStyle>
            <a:lvl1pPr>
              <a:defRPr>
                <a:latin typeface="Calibri" pitchFamily="34" charset="0"/>
                <a:ea typeface="+mn-ea"/>
                <a:cs typeface="Arial" pitchFamily="34" charset="0"/>
              </a:defRPr>
            </a:lvl1pPr>
          </a:lstStyle>
          <a:p>
            <a:pPr>
              <a:defRPr/>
            </a:pPr>
            <a:fld id="{511CE560-D2BC-4618-91C9-F11CCEF5349D}" type="datetime1">
              <a:rPr lang="en-US"/>
              <a:pPr>
                <a:defRPr/>
              </a:pPr>
              <a:t>5/22/2017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atin typeface="Calibri" pitchFamily="34" charset="0"/>
              </a:defRPr>
            </a:lvl1pPr>
          </a:lstStyle>
          <a:p>
            <a:fld id="{24DBBB94-87A7-40D8-A357-29C54184DF25}" type="slidenum">
              <a:rPr lang="en-US" altLang="en-US"/>
              <a:pPr/>
              <a:t>‹#›</a:t>
            </a:fld>
            <a:endParaRPr lang="en-US" altLang="en-US"/>
          </a:p>
        </p:txBody>
      </p:sp>
    </p:spTree>
    <p:extLst>
      <p:ext uri="{BB962C8B-B14F-4D97-AF65-F5344CB8AC3E}">
        <p14:creationId xmlns:p14="http://schemas.microsoft.com/office/powerpoint/2010/main" val="1250657249"/>
      </p:ext>
    </p:extLst>
  </p:cSld>
  <p:clrMapOvr>
    <a:masterClrMapping/>
  </p:clrMapOvr>
  <p:transition>
    <p:wipe dir="d"/>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atin typeface="Calibri" pitchFamily="34" charset="0"/>
                <a:ea typeface="+mn-ea"/>
                <a:cs typeface="Arial" pitchFamily="34" charset="0"/>
              </a:defRPr>
            </a:lvl1pPr>
          </a:lstStyle>
          <a:p>
            <a:pPr>
              <a:defRPr/>
            </a:pPr>
            <a:fld id="{CD285D75-2BF2-4196-AB1A-320CEE004FC4}" type="datetime1">
              <a:rPr lang="en-US"/>
              <a:pPr>
                <a:defRPr/>
              </a:pPr>
              <a:t>5/22/2017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atin typeface="Calibri" pitchFamily="34" charset="0"/>
              </a:defRPr>
            </a:lvl1pPr>
          </a:lstStyle>
          <a:p>
            <a:fld id="{8E2E6543-D9E4-463C-856B-0F998CECF899}" type="slidenum">
              <a:rPr lang="en-US" altLang="en-US"/>
              <a:pPr/>
              <a:t>‹#›</a:t>
            </a:fld>
            <a:endParaRPr lang="en-US" altLang="en-US"/>
          </a:p>
        </p:txBody>
      </p:sp>
    </p:spTree>
    <p:extLst>
      <p:ext uri="{BB962C8B-B14F-4D97-AF65-F5344CB8AC3E}">
        <p14:creationId xmlns:p14="http://schemas.microsoft.com/office/powerpoint/2010/main" val="3193806168"/>
      </p:ext>
    </p:extLst>
  </p:cSld>
  <p:clrMapOvr>
    <a:masterClrMapping/>
  </p:clrMapOvr>
  <p:transition>
    <p:wipe dir="d"/>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609603" y="1435104"/>
            <a:ext cx="4011084" cy="4691063"/>
          </a:xfrm>
        </p:spPr>
        <p:txBody>
          <a:bodyPr/>
          <a:lstStyle>
            <a:lvl1pPr marL="0" indent="0">
              <a:buNone/>
              <a:defRPr sz="1400"/>
            </a:lvl1pPr>
            <a:lvl2pPr marL="457083" indent="0">
              <a:buNone/>
              <a:defRPr sz="1200"/>
            </a:lvl2pPr>
            <a:lvl3pPr marL="914168" indent="0">
              <a:buNone/>
              <a:defRPr sz="1000"/>
            </a:lvl3pPr>
            <a:lvl4pPr marL="1371250" indent="0">
              <a:buNone/>
              <a:defRPr sz="900"/>
            </a:lvl4pPr>
            <a:lvl5pPr marL="1828332" indent="0">
              <a:buNone/>
              <a:defRPr sz="900"/>
            </a:lvl5pPr>
            <a:lvl6pPr marL="2285412" indent="0">
              <a:buNone/>
              <a:defRPr sz="900"/>
            </a:lvl6pPr>
            <a:lvl7pPr marL="2742498" indent="0">
              <a:buNone/>
              <a:defRPr sz="900"/>
            </a:lvl7pPr>
            <a:lvl8pPr marL="3199580" indent="0">
              <a:buNone/>
              <a:defRPr sz="900"/>
            </a:lvl8pPr>
            <a:lvl9pPr marL="3656664"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atin typeface="Calibri" pitchFamily="34" charset="0"/>
                <a:ea typeface="+mn-ea"/>
                <a:cs typeface="Arial" pitchFamily="34" charset="0"/>
              </a:defRPr>
            </a:lvl1pPr>
          </a:lstStyle>
          <a:p>
            <a:pPr>
              <a:defRPr/>
            </a:pPr>
            <a:fld id="{6E8074F7-0EED-44EA-9C1C-D05170F70FDD}" type="datetime1">
              <a:rPr lang="en-US"/>
              <a:pPr>
                <a:defRPr/>
              </a:pPr>
              <a:t>5/22/2017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atin typeface="Calibri" pitchFamily="34" charset="0"/>
              </a:defRPr>
            </a:lvl1pPr>
          </a:lstStyle>
          <a:p>
            <a:fld id="{4D3255E6-FC10-444E-BF94-EEBF12380C9C}" type="slidenum">
              <a:rPr lang="en-US" altLang="en-US"/>
              <a:pPr/>
              <a:t>‹#›</a:t>
            </a:fld>
            <a:endParaRPr lang="en-US" altLang="en-US"/>
          </a:p>
        </p:txBody>
      </p:sp>
    </p:spTree>
    <p:extLst>
      <p:ext uri="{BB962C8B-B14F-4D97-AF65-F5344CB8AC3E}">
        <p14:creationId xmlns:p14="http://schemas.microsoft.com/office/powerpoint/2010/main" val="1942655075"/>
      </p:ext>
    </p:extLst>
  </p:cSld>
  <p:clrMapOvr>
    <a:masterClrMapping/>
  </p:clrMapOvr>
  <p:transition>
    <p:wipe dir="d"/>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4"/>
            <a:ext cx="73152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2389717" y="612779"/>
            <a:ext cx="7315200" cy="4114800"/>
          </a:xfrm>
        </p:spPr>
        <p:txBody>
          <a:bodyPr rtlCol="0">
            <a:normAutofit/>
          </a:bodyPr>
          <a:lstStyle>
            <a:lvl1pPr marL="0" indent="0">
              <a:buNone/>
              <a:defRPr sz="3200"/>
            </a:lvl1pPr>
            <a:lvl2pPr marL="457083" indent="0">
              <a:buNone/>
              <a:defRPr sz="2800"/>
            </a:lvl2pPr>
            <a:lvl3pPr marL="914168" indent="0">
              <a:buNone/>
              <a:defRPr sz="2400"/>
            </a:lvl3pPr>
            <a:lvl4pPr marL="1371250" indent="0">
              <a:buNone/>
              <a:defRPr sz="2000"/>
            </a:lvl4pPr>
            <a:lvl5pPr marL="1828332" indent="0">
              <a:buNone/>
              <a:defRPr sz="2000"/>
            </a:lvl5pPr>
            <a:lvl6pPr marL="2285412" indent="0">
              <a:buNone/>
              <a:defRPr sz="2000"/>
            </a:lvl6pPr>
            <a:lvl7pPr marL="2742498" indent="0">
              <a:buNone/>
              <a:defRPr sz="2000"/>
            </a:lvl7pPr>
            <a:lvl8pPr marL="3199580" indent="0">
              <a:buNone/>
              <a:defRPr sz="2000"/>
            </a:lvl8pPr>
            <a:lvl9pPr marL="3656664" indent="0">
              <a:buNone/>
              <a:defRPr sz="2000"/>
            </a:lvl9pPr>
          </a:lstStyle>
          <a:p>
            <a:pPr lvl="0"/>
            <a:r>
              <a:rPr lang="en-US" noProof="0" smtClean="0"/>
              <a:t>Click icon to add picture</a:t>
            </a:r>
            <a:endParaRPr lang="id-ID"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083" indent="0">
              <a:buNone/>
              <a:defRPr sz="1200"/>
            </a:lvl2pPr>
            <a:lvl3pPr marL="914168" indent="0">
              <a:buNone/>
              <a:defRPr sz="1000"/>
            </a:lvl3pPr>
            <a:lvl4pPr marL="1371250" indent="0">
              <a:buNone/>
              <a:defRPr sz="900"/>
            </a:lvl4pPr>
            <a:lvl5pPr marL="1828332" indent="0">
              <a:buNone/>
              <a:defRPr sz="900"/>
            </a:lvl5pPr>
            <a:lvl6pPr marL="2285412" indent="0">
              <a:buNone/>
              <a:defRPr sz="900"/>
            </a:lvl6pPr>
            <a:lvl7pPr marL="2742498" indent="0">
              <a:buNone/>
              <a:defRPr sz="900"/>
            </a:lvl7pPr>
            <a:lvl8pPr marL="3199580" indent="0">
              <a:buNone/>
              <a:defRPr sz="900"/>
            </a:lvl8pPr>
            <a:lvl9pPr marL="3656664"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atin typeface="Calibri" pitchFamily="34" charset="0"/>
                <a:ea typeface="+mn-ea"/>
                <a:cs typeface="Arial" pitchFamily="34" charset="0"/>
              </a:defRPr>
            </a:lvl1pPr>
          </a:lstStyle>
          <a:p>
            <a:pPr>
              <a:defRPr/>
            </a:pPr>
            <a:fld id="{9119649C-6AE7-408B-A424-561EC3AE7A33}" type="datetime1">
              <a:rPr lang="en-US"/>
              <a:pPr>
                <a:defRPr/>
              </a:pPr>
              <a:t>5/22/2017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atin typeface="Calibri" pitchFamily="34" charset="0"/>
              </a:defRPr>
            </a:lvl1pPr>
          </a:lstStyle>
          <a:p>
            <a:fld id="{A13B5823-A535-44EB-A5D6-1D08B49F93E5}" type="slidenum">
              <a:rPr lang="en-US" altLang="en-US"/>
              <a:pPr/>
              <a:t>‹#›</a:t>
            </a:fld>
            <a:endParaRPr lang="en-US" altLang="en-US"/>
          </a:p>
        </p:txBody>
      </p:sp>
    </p:spTree>
    <p:extLst>
      <p:ext uri="{BB962C8B-B14F-4D97-AF65-F5344CB8AC3E}">
        <p14:creationId xmlns:p14="http://schemas.microsoft.com/office/powerpoint/2010/main" val="54858518"/>
      </p:ext>
    </p:extLst>
  </p:cSld>
  <p:clrMapOvr>
    <a:masterClrMapping/>
  </p:clrMapOvr>
  <p:transition>
    <p:wipe dir="d"/>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atin typeface="Calibri" pitchFamily="34" charset="0"/>
                <a:ea typeface="+mn-ea"/>
                <a:cs typeface="Arial" pitchFamily="34" charset="0"/>
              </a:defRPr>
            </a:lvl1pPr>
          </a:lstStyle>
          <a:p>
            <a:pPr>
              <a:defRPr/>
            </a:pPr>
            <a:fld id="{94300CD8-171A-4724-B843-F617894BC239}" type="datetime1">
              <a:rPr lang="en-US"/>
              <a:pPr>
                <a:defRPr/>
              </a:pPr>
              <a:t>5/22/2017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atin typeface="Calibri" pitchFamily="34" charset="0"/>
              </a:defRPr>
            </a:lvl1pPr>
          </a:lstStyle>
          <a:p>
            <a:fld id="{A2F245E9-EAE9-4905-9D51-2B56A068A1FD}" type="slidenum">
              <a:rPr lang="en-US" altLang="en-US"/>
              <a:pPr/>
              <a:t>‹#›</a:t>
            </a:fld>
            <a:endParaRPr lang="en-US" altLang="en-US"/>
          </a:p>
        </p:txBody>
      </p:sp>
    </p:spTree>
    <p:extLst>
      <p:ext uri="{BB962C8B-B14F-4D97-AF65-F5344CB8AC3E}">
        <p14:creationId xmlns:p14="http://schemas.microsoft.com/office/powerpoint/2010/main" val="3886637104"/>
      </p:ext>
    </p:extLst>
  </p:cSld>
  <p:clrMapOvr>
    <a:masterClrMapping/>
  </p:clrMapOvr>
  <p:transition>
    <p:wipe dir="d"/>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609601"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atin typeface="Calibri" pitchFamily="34" charset="0"/>
                <a:ea typeface="+mn-ea"/>
                <a:cs typeface="Arial" pitchFamily="34" charset="0"/>
              </a:defRPr>
            </a:lvl1pPr>
          </a:lstStyle>
          <a:p>
            <a:pPr>
              <a:defRPr/>
            </a:pPr>
            <a:fld id="{F0D25527-D844-4305-9360-36DE431A9917}" type="datetime1">
              <a:rPr lang="en-US"/>
              <a:pPr>
                <a:defRPr/>
              </a:pPr>
              <a:t>5/22/2017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atin typeface="Calibri" pitchFamily="34" charset="0"/>
              </a:defRPr>
            </a:lvl1pPr>
          </a:lstStyle>
          <a:p>
            <a:fld id="{AF0CB471-F768-42E8-9E39-2FCFCFAEA730}" type="slidenum">
              <a:rPr lang="en-US" altLang="en-US"/>
              <a:pPr/>
              <a:t>‹#›</a:t>
            </a:fld>
            <a:endParaRPr lang="en-US" altLang="en-US"/>
          </a:p>
        </p:txBody>
      </p:sp>
    </p:spTree>
    <p:extLst>
      <p:ext uri="{BB962C8B-B14F-4D97-AF65-F5344CB8AC3E}">
        <p14:creationId xmlns:p14="http://schemas.microsoft.com/office/powerpoint/2010/main" val="848018692"/>
      </p:ext>
    </p:extLst>
  </p:cSld>
  <p:clrMapOvr>
    <a:masterClrMapping/>
  </p:clrMapOvr>
  <p:transition>
    <p:wipe dir="d"/>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0" y="2928938"/>
            <a:ext cx="12192000" cy="1571625"/>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blurRad="63500" dist="20000" dir="5400000" rotWithShape="0">
              <a:srgbClr val="000000">
                <a:alpha val="37999"/>
              </a:srgbClr>
            </a:outerShdw>
          </a:effectLst>
        </p:spPr>
        <p:txBody>
          <a:bodyPr lIns="91374" tIns="45688" rIns="91374" bIns="45688" anchor="ctr"/>
          <a:lstStyle/>
          <a:p>
            <a:pPr algn="ctr" eaLnBrk="1" fontAlgn="auto" hangingPunct="1">
              <a:spcBef>
                <a:spcPts val="0"/>
              </a:spcBef>
              <a:spcAft>
                <a:spcPts val="0"/>
              </a:spcAft>
              <a:defRPr/>
            </a:pPr>
            <a:endParaRPr lang="id-ID">
              <a:solidFill>
                <a:srgbClr val="000000"/>
              </a:solidFill>
              <a:latin typeface="Calibri"/>
              <a:ea typeface="MS PGothic" charset="0"/>
              <a:cs typeface="MS PGothic" charset="0"/>
            </a:endParaRPr>
          </a:p>
        </p:txBody>
      </p:sp>
      <p:pic>
        <p:nvPicPr>
          <p:cNvPr id="4" name="Picture 7" descr="logo_Bappenas-0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8500" y="1000125"/>
            <a:ext cx="5238750"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userDrawn="1"/>
        </p:nvSpPr>
        <p:spPr bwMode="auto">
          <a:xfrm>
            <a:off x="292100" y="3038475"/>
            <a:ext cx="863600" cy="647700"/>
          </a:xfrm>
          <a:prstGeom prst="rect">
            <a:avLst/>
          </a:prstGeom>
          <a:gradFill rotWithShape="1">
            <a:gsLst>
              <a:gs pos="0">
                <a:srgbClr val="FF8F26"/>
              </a:gs>
              <a:gs pos="20000">
                <a:srgbClr val="FF8F2A"/>
              </a:gs>
              <a:gs pos="100000">
                <a:srgbClr val="CB6C1D"/>
              </a:gs>
            </a:gsLst>
            <a:lin ang="5400000"/>
          </a:gradFill>
          <a:ln w="9525">
            <a:solidFill>
              <a:srgbClr val="F69240"/>
            </a:solidFill>
            <a:miter lim="800000"/>
            <a:headEnd/>
            <a:tailEnd/>
          </a:ln>
          <a:effectLst>
            <a:outerShdw dist="23000" dir="5400000" rotWithShape="0">
              <a:srgbClr val="808080">
                <a:alpha val="34998"/>
              </a:srgbClr>
            </a:outerShdw>
          </a:effectLst>
        </p:spPr>
        <p:txBody>
          <a:bodyPr lIns="91374" tIns="45688" rIns="91374" bIns="45688"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fontAlgn="auto" hangingPunct="1">
              <a:spcBef>
                <a:spcPts val="0"/>
              </a:spcBef>
              <a:spcAft>
                <a:spcPts val="0"/>
              </a:spcAft>
              <a:defRPr/>
            </a:pPr>
            <a:endParaRPr lang="id-ID" sz="1800" smtClean="0">
              <a:solidFill>
                <a:srgbClr val="FFFFFF"/>
              </a:solidFill>
              <a:latin typeface="Calibri" panose="020F0502020204030204" pitchFamily="34" charset="0"/>
            </a:endParaRPr>
          </a:p>
        </p:txBody>
      </p:sp>
      <p:sp>
        <p:nvSpPr>
          <p:cNvPr id="6" name="Rectangle 5"/>
          <p:cNvSpPr>
            <a:spLocks noChangeArrowheads="1"/>
          </p:cNvSpPr>
          <p:nvPr userDrawn="1"/>
        </p:nvSpPr>
        <p:spPr bwMode="auto">
          <a:xfrm>
            <a:off x="1211263" y="3043238"/>
            <a:ext cx="863600" cy="647700"/>
          </a:xfrm>
          <a:prstGeom prst="rect">
            <a:avLst/>
          </a:prstGeom>
          <a:gradFill rotWithShape="1">
            <a:gsLst>
              <a:gs pos="0">
                <a:srgbClr val="9CC746"/>
              </a:gs>
              <a:gs pos="20000">
                <a:srgbClr val="9BC348"/>
              </a:gs>
              <a:gs pos="100000">
                <a:srgbClr val="769535"/>
              </a:gs>
            </a:gsLst>
            <a:lin ang="5400000"/>
          </a:gradFill>
          <a:ln w="9525">
            <a:solidFill>
              <a:srgbClr val="98B954"/>
            </a:solidFill>
            <a:miter lim="800000"/>
            <a:headEnd/>
            <a:tailEnd/>
          </a:ln>
          <a:effectLst>
            <a:outerShdw dist="23000" dir="5400000" rotWithShape="0">
              <a:srgbClr val="808080">
                <a:alpha val="34998"/>
              </a:srgbClr>
            </a:outerShdw>
          </a:effectLst>
        </p:spPr>
        <p:txBody>
          <a:bodyPr lIns="91374" tIns="45688" rIns="91374" bIns="45688"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fontAlgn="auto" hangingPunct="1">
              <a:spcBef>
                <a:spcPts val="0"/>
              </a:spcBef>
              <a:spcAft>
                <a:spcPts val="0"/>
              </a:spcAft>
              <a:defRPr/>
            </a:pPr>
            <a:endParaRPr lang="id-ID" sz="1800" smtClean="0">
              <a:solidFill>
                <a:srgbClr val="FFFFFF"/>
              </a:solidFill>
              <a:latin typeface="Calibri" panose="020F0502020204030204" pitchFamily="34" charset="0"/>
            </a:endParaRPr>
          </a:p>
        </p:txBody>
      </p:sp>
      <p:sp>
        <p:nvSpPr>
          <p:cNvPr id="7" name="Rectangle 6"/>
          <p:cNvSpPr>
            <a:spLocks noChangeArrowheads="1"/>
          </p:cNvSpPr>
          <p:nvPr userDrawn="1"/>
        </p:nvSpPr>
        <p:spPr bwMode="auto">
          <a:xfrm>
            <a:off x="1211263" y="3725863"/>
            <a:ext cx="863600" cy="647700"/>
          </a:xfrm>
          <a:prstGeom prst="rect">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dist="23000" dir="5400000" rotWithShape="0">
              <a:srgbClr val="808080">
                <a:alpha val="34998"/>
              </a:srgbClr>
            </a:outerShdw>
          </a:effectLst>
        </p:spPr>
        <p:txBody>
          <a:bodyPr lIns="91374" tIns="45688" rIns="91374" bIns="45688"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fontAlgn="auto" hangingPunct="1">
              <a:spcBef>
                <a:spcPts val="0"/>
              </a:spcBef>
              <a:spcAft>
                <a:spcPts val="0"/>
              </a:spcAft>
              <a:defRPr/>
            </a:pPr>
            <a:endParaRPr lang="id-ID" sz="1800" smtClean="0">
              <a:solidFill>
                <a:srgbClr val="FFFFFF"/>
              </a:solidFill>
              <a:latin typeface="Calibri" panose="020F0502020204030204" pitchFamily="34" charset="0"/>
            </a:endParaRPr>
          </a:p>
        </p:txBody>
      </p:sp>
      <p:sp>
        <p:nvSpPr>
          <p:cNvPr id="2" name="Title 1"/>
          <p:cNvSpPr>
            <a:spLocks noGrp="1"/>
          </p:cNvSpPr>
          <p:nvPr>
            <p:ph type="title"/>
          </p:nvPr>
        </p:nvSpPr>
        <p:spPr>
          <a:xfrm>
            <a:off x="2381224" y="3000376"/>
            <a:ext cx="9525067" cy="1362075"/>
          </a:xfrm>
        </p:spPr>
        <p:txBody>
          <a:bodyPr anchor="t"/>
          <a:lstStyle>
            <a:lvl1pPr algn="l">
              <a:defRPr sz="4000" b="1" cap="all"/>
            </a:lvl1pPr>
          </a:lstStyle>
          <a:p>
            <a:r>
              <a:rPr lang="en-US" smtClean="0"/>
              <a:t>Click to edit Master title style</a:t>
            </a:r>
            <a:endParaRPr lang="en-US" dirty="0"/>
          </a:p>
        </p:txBody>
      </p:sp>
      <p:sp>
        <p:nvSpPr>
          <p:cNvPr id="8" name="Date Placeholder 3"/>
          <p:cNvSpPr>
            <a:spLocks noGrp="1"/>
          </p:cNvSpPr>
          <p:nvPr>
            <p:ph type="dt" sz="half" idx="10"/>
          </p:nvPr>
        </p:nvSpPr>
        <p:spPr/>
        <p:txBody>
          <a:bodyPr/>
          <a:lstStyle>
            <a:lvl1pPr>
              <a:defRPr>
                <a:latin typeface="Calibri" pitchFamily="34" charset="0"/>
                <a:ea typeface="+mn-ea"/>
                <a:cs typeface="Arial" pitchFamily="34" charset="0"/>
              </a:defRPr>
            </a:lvl1pPr>
          </a:lstStyle>
          <a:p>
            <a:pPr>
              <a:defRPr/>
            </a:pPr>
            <a:fld id="{A3D48BCE-0ECF-41B5-81E5-6E541122FF2B}" type="datetime1">
              <a:rPr lang="en-US"/>
              <a:pPr>
                <a:defRPr/>
              </a:pPr>
              <a:t>5/22/2017</a:t>
            </a:fld>
            <a:endParaRPr lang="en-US"/>
          </a:p>
        </p:txBody>
      </p:sp>
      <p:sp>
        <p:nvSpPr>
          <p:cNvPr id="9" name="Footer Placeholder 4"/>
          <p:cNvSpPr>
            <a:spLocks noGrp="1"/>
          </p:cNvSpPr>
          <p:nvPr>
            <p:ph type="ftr" sz="quarter" idx="11"/>
          </p:nvPr>
        </p:nvSpPr>
        <p:spPr/>
        <p:txBody>
          <a:bodyPr/>
          <a:lstStyle>
            <a:lvl1pPr>
              <a:defRPr/>
            </a:lvl1pPr>
          </a:lstStyle>
          <a:p>
            <a:pPr>
              <a:defRPr/>
            </a:pPr>
            <a:endParaRPr lang="en-US"/>
          </a:p>
        </p:txBody>
      </p:sp>
      <p:sp>
        <p:nvSpPr>
          <p:cNvPr id="10" name="Slide Number Placeholder 5"/>
          <p:cNvSpPr>
            <a:spLocks noGrp="1"/>
          </p:cNvSpPr>
          <p:nvPr>
            <p:ph type="sldNum" sz="quarter" idx="12"/>
          </p:nvPr>
        </p:nvSpPr>
        <p:spPr/>
        <p:txBody>
          <a:bodyPr/>
          <a:lstStyle>
            <a:lvl1pPr>
              <a:defRPr>
                <a:latin typeface="Calibri" pitchFamily="34" charset="0"/>
              </a:defRPr>
            </a:lvl1pPr>
          </a:lstStyle>
          <a:p>
            <a:fld id="{F2573207-CD84-47A6-86D1-F6B2DC20AB14}" type="slidenum">
              <a:rPr lang="en-US" altLang="en-US"/>
              <a:pPr/>
              <a:t>‹#›</a:t>
            </a:fld>
            <a:endParaRPr lang="en-US" altLang="en-US"/>
          </a:p>
        </p:txBody>
      </p:sp>
    </p:spTree>
    <p:extLst>
      <p:ext uri="{BB962C8B-B14F-4D97-AF65-F5344CB8AC3E}">
        <p14:creationId xmlns:p14="http://schemas.microsoft.com/office/powerpoint/2010/main" val="3890799336"/>
      </p:ext>
    </p:extLst>
  </p:cSld>
  <p:clrMapOvr>
    <a:masterClrMapping/>
  </p:clrMapOvr>
  <p:transition>
    <p:wipe dir="d"/>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4" name="Group 6"/>
          <p:cNvGrpSpPr>
            <a:grpSpLocks/>
          </p:cNvGrpSpPr>
          <p:nvPr userDrawn="1"/>
        </p:nvGrpSpPr>
        <p:grpSpPr bwMode="auto">
          <a:xfrm>
            <a:off x="0" y="285750"/>
            <a:ext cx="11715750" cy="5868988"/>
            <a:chOff x="0" y="285728"/>
            <a:chExt cx="8786842" cy="5869028"/>
          </a:xfrm>
        </p:grpSpPr>
        <p:sp>
          <p:nvSpPr>
            <p:cNvPr id="5" name="Rectangle 4"/>
            <p:cNvSpPr/>
            <p:nvPr userDrawn="1"/>
          </p:nvSpPr>
          <p:spPr>
            <a:xfrm>
              <a:off x="428626" y="285728"/>
              <a:ext cx="8358216" cy="1035057"/>
            </a:xfrm>
            <a:prstGeom prst="rect">
              <a:avLst/>
            </a:prstGeom>
            <a:solidFill>
              <a:srgbClr val="09367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sz="3200" b="1" dirty="0">
                <a:solidFill>
                  <a:prstClr val="white"/>
                </a:solidFill>
                <a:ea typeface="Cambria Math" pitchFamily="18" charset="0"/>
              </a:endParaRPr>
            </a:p>
          </p:txBody>
        </p:sp>
        <p:sp>
          <p:nvSpPr>
            <p:cNvPr id="6" name="Rectangle 5"/>
            <p:cNvSpPr>
              <a:spLocks noChangeArrowheads="1"/>
            </p:cNvSpPr>
            <p:nvPr userDrawn="1"/>
          </p:nvSpPr>
          <p:spPr bwMode="auto">
            <a:xfrm>
              <a:off x="428626" y="1376348"/>
              <a:ext cx="8358216" cy="107951"/>
            </a:xfrm>
            <a:prstGeom prst="rect">
              <a:avLst/>
            </a:prstGeom>
            <a:gradFill rotWithShape="1">
              <a:gsLst>
                <a:gs pos="0">
                  <a:srgbClr val="34B3D6"/>
                </a:gs>
                <a:gs pos="20000">
                  <a:srgbClr val="36B1D2"/>
                </a:gs>
                <a:gs pos="100000">
                  <a:srgbClr val="2787A0"/>
                </a:gs>
              </a:gsLst>
              <a:lin ang="5400000"/>
            </a:gradFill>
            <a:ln w="9525">
              <a:solidFill>
                <a:srgbClr val="46AAC5"/>
              </a:solidFill>
              <a:miter lim="800000"/>
              <a:headEnd/>
              <a:tailEnd/>
            </a:ln>
            <a:effectLst>
              <a:outerShdw blurRad="63500" dist="23000" dir="5400000" rotWithShape="0">
                <a:srgbClr val="000000">
                  <a:alpha val="34998"/>
                </a:srgbClr>
              </a:outerShdw>
            </a:effectLst>
          </p:spPr>
          <p:txBody>
            <a:bodyPr anchor="ctr"/>
            <a:lstStyle/>
            <a:p>
              <a:pPr algn="ctr" eaLnBrk="1" fontAlgn="auto" hangingPunct="1">
                <a:spcBef>
                  <a:spcPts val="0"/>
                </a:spcBef>
                <a:spcAft>
                  <a:spcPts val="0"/>
                </a:spcAft>
                <a:defRPr/>
              </a:pPr>
              <a:endParaRPr lang="id-ID">
                <a:solidFill>
                  <a:srgbClr val="FFFFFF"/>
                </a:solidFill>
                <a:latin typeface="Calibri"/>
                <a:ea typeface="MS PGothic" charset="0"/>
                <a:cs typeface="MS PGothic" charset="0"/>
              </a:endParaRPr>
            </a:p>
          </p:txBody>
        </p:sp>
        <p:sp>
          <p:nvSpPr>
            <p:cNvPr id="7" name="Rounded Rectangle 6"/>
            <p:cNvSpPr/>
            <p:nvPr userDrawn="1"/>
          </p:nvSpPr>
          <p:spPr>
            <a:xfrm>
              <a:off x="142875" y="1643050"/>
              <a:ext cx="8429653" cy="4500593"/>
            </a:xfrm>
            <a:prstGeom prst="roundRect">
              <a:avLst>
                <a:gd name="adj" fmla="val 15368"/>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solidFill>
                  <a:prstClr val="white"/>
                </a:solidFill>
              </a:endParaRPr>
            </a:p>
          </p:txBody>
        </p:sp>
        <p:sp>
          <p:nvSpPr>
            <p:cNvPr id="8" name="Rectangle 7"/>
            <p:cNvSpPr/>
            <p:nvPr userDrawn="1"/>
          </p:nvSpPr>
          <p:spPr>
            <a:xfrm>
              <a:off x="0" y="1643050"/>
              <a:ext cx="8072465" cy="4511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solidFill>
                  <a:prstClr val="white"/>
                </a:solidFill>
              </a:endParaRPr>
            </a:p>
          </p:txBody>
        </p:sp>
      </p:grpSp>
      <p:pic>
        <p:nvPicPr>
          <p:cNvPr id="10" name="Picture 9" descr="D:\BAPPENAS (Design)\BAPPENAS.WEB\garuda.png"/>
          <p:cNvPicPr>
            <a:picLocks noChangeAspect="1" noChangeArrowheads="1"/>
          </p:cNvPicPr>
          <p:nvPr userDrawn="1"/>
        </p:nvPicPr>
        <p:blipFill>
          <a:blip r:embed="rId2"/>
          <a:srcRect/>
          <a:stretch>
            <a:fillRect/>
          </a:stretch>
        </p:blipFill>
        <p:spPr bwMode="auto">
          <a:xfrm>
            <a:off x="900113" y="423863"/>
            <a:ext cx="661987" cy="539750"/>
          </a:xfrm>
          <a:prstGeom prst="rect">
            <a:avLst/>
          </a:prstGeom>
          <a:noFill/>
          <a:ln>
            <a:noFill/>
          </a:ln>
          <a:effectLst>
            <a:outerShdw blurRad="63500" dist="38100" dir="5400000" algn="t" rotWithShape="0">
              <a:srgbClr val="00000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userDrawn="1"/>
        </p:nvSpPr>
        <p:spPr>
          <a:xfrm>
            <a:off x="546100" y="957263"/>
            <a:ext cx="1422400" cy="307975"/>
          </a:xfrm>
          <a:prstGeom prst="rect">
            <a:avLst/>
          </a:prstGeom>
          <a:noFill/>
        </p:spPr>
        <p:txBody>
          <a:bodyPr lIns="91374" tIns="45688" rIns="91374" bIns="45688">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eaLnBrk="1" fontAlgn="auto" hangingPunct="1">
              <a:spcBef>
                <a:spcPts val="0"/>
              </a:spcBef>
              <a:spcAft>
                <a:spcPts val="0"/>
              </a:spcAft>
              <a:defRPr/>
            </a:pPr>
            <a:r>
              <a:rPr lang="en-US" sz="700" b="1" smtClean="0">
                <a:solidFill>
                  <a:srgbClr val="FFFFFF"/>
                </a:solidFill>
                <a:effectLst>
                  <a:outerShdw blurRad="38100" dist="38100" dir="2700000" algn="tl">
                    <a:srgbClr val="C0C0C0"/>
                  </a:outerShdw>
                </a:effectLst>
                <a:latin typeface="Cambria" pitchFamily="18" charset="0"/>
              </a:rPr>
              <a:t>KEMENTERIAN PPN/</a:t>
            </a:r>
          </a:p>
          <a:p>
            <a:pPr algn="ctr" eaLnBrk="1" fontAlgn="auto" hangingPunct="1">
              <a:spcBef>
                <a:spcPts val="0"/>
              </a:spcBef>
              <a:spcAft>
                <a:spcPts val="0"/>
              </a:spcAft>
              <a:defRPr/>
            </a:pPr>
            <a:r>
              <a:rPr lang="en-US" sz="700" b="1" smtClean="0">
                <a:solidFill>
                  <a:srgbClr val="FFFFFF"/>
                </a:solidFill>
                <a:effectLst>
                  <a:outerShdw blurRad="38100" dist="38100" dir="2700000" algn="tl">
                    <a:srgbClr val="C0C0C0"/>
                  </a:outerShdw>
                </a:effectLst>
                <a:latin typeface="Cambria" pitchFamily="18" charset="0"/>
              </a:rPr>
              <a:t>BAPPENAS</a:t>
            </a:r>
          </a:p>
        </p:txBody>
      </p:sp>
      <p:sp>
        <p:nvSpPr>
          <p:cNvPr id="12" name="Rectangle 11"/>
          <p:cNvSpPr>
            <a:spLocks noChangeArrowheads="1"/>
          </p:cNvSpPr>
          <p:nvPr userDrawn="1"/>
        </p:nvSpPr>
        <p:spPr bwMode="auto">
          <a:xfrm>
            <a:off x="546100" y="6597650"/>
            <a:ext cx="11144250" cy="34925"/>
          </a:xfrm>
          <a:prstGeom prst="rect">
            <a:avLst/>
          </a:prstGeom>
          <a:gradFill rotWithShape="1">
            <a:gsLst>
              <a:gs pos="0">
                <a:srgbClr val="34B3D6"/>
              </a:gs>
              <a:gs pos="20000">
                <a:srgbClr val="36B1D2"/>
              </a:gs>
              <a:gs pos="100000">
                <a:srgbClr val="2787A0"/>
              </a:gs>
            </a:gsLst>
            <a:lin ang="5400000"/>
          </a:gradFill>
          <a:ln w="9525">
            <a:solidFill>
              <a:srgbClr val="46AAC5"/>
            </a:solidFill>
            <a:miter lim="800000"/>
            <a:headEnd/>
            <a:tailEnd/>
          </a:ln>
          <a:effectLst>
            <a:outerShdw blurRad="63500" dist="23000" dir="5400000" rotWithShape="0">
              <a:srgbClr val="000000">
                <a:alpha val="34998"/>
              </a:srgbClr>
            </a:outerShdw>
          </a:effectLst>
        </p:spPr>
        <p:txBody>
          <a:bodyPr lIns="91374" tIns="45688" rIns="91374" bIns="45688" anchor="ctr"/>
          <a:lstStyle/>
          <a:p>
            <a:pPr algn="ctr" eaLnBrk="1" fontAlgn="auto" hangingPunct="1">
              <a:spcBef>
                <a:spcPts val="0"/>
              </a:spcBef>
              <a:spcAft>
                <a:spcPts val="0"/>
              </a:spcAft>
              <a:defRPr/>
            </a:pPr>
            <a:endParaRPr lang="id-ID">
              <a:solidFill>
                <a:srgbClr val="FFFFFF"/>
              </a:solidFill>
              <a:latin typeface="Calibri"/>
              <a:ea typeface="MS PGothic" charset="0"/>
              <a:cs typeface="MS PGothic" charset="0"/>
            </a:endParaRPr>
          </a:p>
        </p:txBody>
      </p:sp>
      <p:sp>
        <p:nvSpPr>
          <p:cNvPr id="9" name="Title 1"/>
          <p:cNvSpPr>
            <a:spLocks noGrp="1"/>
          </p:cNvSpPr>
          <p:nvPr>
            <p:ph type="title"/>
          </p:nvPr>
        </p:nvSpPr>
        <p:spPr>
          <a:xfrm>
            <a:off x="1221510" y="389062"/>
            <a:ext cx="10923164" cy="778098"/>
          </a:xfrm>
        </p:spPr>
        <p:txBody>
          <a:bodyPr/>
          <a:lstStyle>
            <a:lvl1pPr>
              <a:defRPr sz="4000" b="1">
                <a:solidFill>
                  <a:schemeClr val="bg1"/>
                </a:solidFill>
                <a:effectLst/>
                <a:latin typeface="Cambria" pitchFamily="18" charset="0"/>
              </a:defRPr>
            </a:lvl1pPr>
          </a:lstStyle>
          <a:p>
            <a:r>
              <a:rPr lang="en-US" smtClean="0"/>
              <a:t>Click to edit Master title style</a:t>
            </a:r>
            <a:endParaRPr lang="id-ID" dirty="0"/>
          </a:p>
        </p:txBody>
      </p:sp>
      <p:sp>
        <p:nvSpPr>
          <p:cNvPr id="15" name="Content Placeholder 2"/>
          <p:cNvSpPr>
            <a:spLocks noGrp="1"/>
          </p:cNvSpPr>
          <p:nvPr>
            <p:ph idx="1"/>
          </p:nvPr>
        </p:nvSpPr>
        <p:spPr>
          <a:xfrm>
            <a:off x="609600" y="1722441"/>
            <a:ext cx="10972800" cy="4525963"/>
          </a:xfrm>
        </p:spPr>
        <p:txBody>
          <a:bodyPr/>
          <a:lstStyle>
            <a:lvl1pPr>
              <a:defRPr>
                <a:latin typeface="Cambria" pitchFamily="18" charset="0"/>
              </a:defRPr>
            </a:lvl1pPr>
            <a:lvl2pPr>
              <a:defRPr>
                <a:latin typeface="Cambria" pitchFamily="18" charset="0"/>
              </a:defRPr>
            </a:lvl2pPr>
            <a:lvl3pPr>
              <a:defRPr>
                <a:latin typeface="Cambria" pitchFamily="18" charset="0"/>
              </a:defRPr>
            </a:lvl3pPr>
            <a:lvl4pPr>
              <a:defRPr>
                <a:latin typeface="Cambria" pitchFamily="18" charset="0"/>
              </a:defRPr>
            </a:lvl4pPr>
            <a:lvl5pPr>
              <a:defRPr>
                <a:latin typeface="Cambria"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3"/>
          <p:cNvSpPr>
            <a:spLocks noGrp="1"/>
          </p:cNvSpPr>
          <p:nvPr>
            <p:ph type="dt" sz="half" idx="10"/>
          </p:nvPr>
        </p:nvSpPr>
        <p:spPr/>
        <p:txBody>
          <a:bodyPr/>
          <a:lstStyle>
            <a:lvl1pPr>
              <a:defRPr>
                <a:solidFill>
                  <a:srgbClr val="002060"/>
                </a:solidFill>
                <a:latin typeface="Calibri" pitchFamily="34" charset="0"/>
                <a:ea typeface="+mn-ea"/>
                <a:cs typeface="Arial" pitchFamily="34" charset="0"/>
              </a:defRPr>
            </a:lvl1pPr>
          </a:lstStyle>
          <a:p>
            <a:pPr>
              <a:defRPr/>
            </a:pPr>
            <a:fld id="{7F3BF661-E24B-4178-BCD5-C67F79A51D2C}" type="datetime1">
              <a:rPr lang="en-US"/>
              <a:pPr>
                <a:defRPr/>
              </a:pPr>
              <a:t>5/22/2017</a:t>
            </a:fld>
            <a:endParaRPr lang="id-ID"/>
          </a:p>
        </p:txBody>
      </p:sp>
      <p:sp>
        <p:nvSpPr>
          <p:cNvPr id="14" name="Footer Placeholder 4"/>
          <p:cNvSpPr>
            <a:spLocks noGrp="1"/>
          </p:cNvSpPr>
          <p:nvPr>
            <p:ph type="ftr" sz="quarter" idx="11"/>
          </p:nvPr>
        </p:nvSpPr>
        <p:spPr/>
        <p:txBody>
          <a:bodyPr/>
          <a:lstStyle>
            <a:lvl1pPr>
              <a:defRPr>
                <a:solidFill>
                  <a:srgbClr val="002060"/>
                </a:solidFill>
                <a:latin typeface="Cambria" pitchFamily="18" charset="0"/>
              </a:defRPr>
            </a:lvl1pPr>
          </a:lstStyle>
          <a:p>
            <a:pPr>
              <a:defRPr/>
            </a:pPr>
            <a:endParaRPr lang="id-ID"/>
          </a:p>
        </p:txBody>
      </p:sp>
      <p:sp>
        <p:nvSpPr>
          <p:cNvPr id="16" name="Slide Number Placeholder 5"/>
          <p:cNvSpPr>
            <a:spLocks noGrp="1"/>
          </p:cNvSpPr>
          <p:nvPr>
            <p:ph type="sldNum" sz="quarter" idx="12"/>
          </p:nvPr>
        </p:nvSpPr>
        <p:spPr>
          <a:xfrm>
            <a:off x="9301163" y="6356350"/>
            <a:ext cx="2844800" cy="365125"/>
          </a:xfrm>
        </p:spPr>
        <p:txBody>
          <a:bodyPr/>
          <a:lstStyle>
            <a:lvl1pPr>
              <a:defRPr>
                <a:solidFill>
                  <a:srgbClr val="002060"/>
                </a:solidFill>
                <a:latin typeface="Calibri" pitchFamily="34" charset="0"/>
              </a:defRPr>
            </a:lvl1pPr>
          </a:lstStyle>
          <a:p>
            <a:fld id="{CFD738B2-980C-421A-BBF2-DCE311CA716E}" type="slidenum">
              <a:rPr lang="id-ID" altLang="en-US"/>
              <a:pPr/>
              <a:t>‹#›</a:t>
            </a:fld>
            <a:endParaRPr lang="id-ID" altLang="en-US"/>
          </a:p>
        </p:txBody>
      </p:sp>
    </p:spTree>
    <p:extLst>
      <p:ext uri="{BB962C8B-B14F-4D97-AF65-F5344CB8AC3E}">
        <p14:creationId xmlns:p14="http://schemas.microsoft.com/office/powerpoint/2010/main" val="2539010632"/>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rtlCol="0"/>
          <a:lstStyle>
            <a:lvl1pPr fontAlgn="auto">
              <a:spcBef>
                <a:spcPts val="0"/>
              </a:spcBef>
              <a:spcAft>
                <a:spcPts val="0"/>
              </a:spcAft>
              <a:defRPr smtClean="0">
                <a:solidFill>
                  <a:prstClr val="black">
                    <a:tint val="75000"/>
                  </a:prstClr>
                </a:solidFill>
                <a:cs typeface="+mn-cs"/>
              </a:defRPr>
            </a:lvl1pPr>
          </a:lstStyle>
          <a:p>
            <a:pPr>
              <a:defRPr/>
            </a:pPr>
            <a:fld id="{A588B772-6E81-4B18-8E81-FD734BBE85E2}" type="datetimeFigureOut">
              <a:rPr lang="id-ID"/>
              <a:pPr>
                <a:defRPr/>
              </a:pPr>
              <a:t>22/05/2017</a:t>
            </a:fld>
            <a:endParaRPr lang="id-ID"/>
          </a:p>
        </p:txBody>
      </p:sp>
      <p:sp>
        <p:nvSpPr>
          <p:cNvPr id="4" name="Footer Placeholder 3"/>
          <p:cNvSpPr>
            <a:spLocks noGrp="1"/>
          </p:cNvSpPr>
          <p:nvPr>
            <p:ph type="ftr" sz="quarter" idx="11"/>
          </p:nvPr>
        </p:nvSpPr>
        <p:spPr/>
        <p:txBody>
          <a:bodyPr rtlCol="0"/>
          <a:lstStyle>
            <a:lvl1pPr fontAlgn="auto">
              <a:spcBef>
                <a:spcPts val="0"/>
              </a:spcBef>
              <a:spcAft>
                <a:spcPts val="0"/>
              </a:spcAft>
              <a:defRPr>
                <a:solidFill>
                  <a:prstClr val="black">
                    <a:tint val="75000"/>
                  </a:prstClr>
                </a:solidFill>
                <a:cs typeface="+mn-cs"/>
              </a:defRPr>
            </a:lvl1pPr>
          </a:lstStyle>
          <a:p>
            <a:pPr>
              <a:defRPr/>
            </a:pPr>
            <a:endParaRPr lang="id-ID"/>
          </a:p>
        </p:txBody>
      </p:sp>
      <p:sp>
        <p:nvSpPr>
          <p:cNvPr id="5" name="Slide Number Placeholder 4"/>
          <p:cNvSpPr>
            <a:spLocks noGrp="1"/>
          </p:cNvSpPr>
          <p:nvPr>
            <p:ph type="sldNum" sz="quarter" idx="12"/>
          </p:nvPr>
        </p:nvSpPr>
        <p:spPr/>
        <p:txBody>
          <a:bodyPr/>
          <a:lstStyle>
            <a:lvl1pPr>
              <a:defRPr/>
            </a:lvl1pPr>
          </a:lstStyle>
          <a:p>
            <a:fld id="{E2C48943-57EE-4BB4-A233-755EE5E809F3}" type="slidenum">
              <a:rPr lang="id-ID" altLang="en-US"/>
              <a:pPr/>
              <a:t>‹#›</a:t>
            </a:fld>
            <a:endParaRPr lang="id-ID" altLang="en-US"/>
          </a:p>
        </p:txBody>
      </p:sp>
    </p:spTree>
    <p:extLst>
      <p:ext uri="{BB962C8B-B14F-4D97-AF65-F5344CB8AC3E}">
        <p14:creationId xmlns:p14="http://schemas.microsoft.com/office/powerpoint/2010/main" val="151467749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9213" y="577850"/>
            <a:ext cx="1249363" cy="276225"/>
          </a:xfrm>
          <a:prstGeom prst="rect">
            <a:avLst/>
          </a:prstGeom>
          <a:noFill/>
          <a:ln>
            <a:noFill/>
          </a:ln>
          <a:extLst/>
        </p:spPr>
        <p:txBody>
          <a:bodyPr lIns="91374" tIns="45688" rIns="91374" bIns="45688">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r>
              <a:rPr lang="en-US" sz="600" b="1" smtClean="0">
                <a:solidFill>
                  <a:prstClr val="white"/>
                </a:solidFill>
                <a:latin typeface="Cambria" pitchFamily="18" charset="0"/>
                <a:ea typeface="ＭＳ Ｐゴシック" pitchFamily="34" charset="-128"/>
              </a:rPr>
              <a:t>KEMENTERIAN PPN/</a:t>
            </a:r>
          </a:p>
          <a:p>
            <a:pPr algn="ctr" eaLnBrk="1" fontAlgn="auto" hangingPunct="1">
              <a:spcBef>
                <a:spcPts val="0"/>
              </a:spcBef>
              <a:spcAft>
                <a:spcPts val="0"/>
              </a:spcAft>
              <a:defRPr/>
            </a:pPr>
            <a:r>
              <a:rPr lang="en-US" sz="600" b="1" smtClean="0">
                <a:solidFill>
                  <a:prstClr val="white"/>
                </a:solidFill>
                <a:latin typeface="Cambria" pitchFamily="18" charset="0"/>
                <a:ea typeface="ＭＳ Ｐゴシック" pitchFamily="34" charset="-128"/>
              </a:rPr>
              <a:t>BAPPENAS</a:t>
            </a:r>
          </a:p>
        </p:txBody>
      </p:sp>
      <p:grpSp>
        <p:nvGrpSpPr>
          <p:cNvPr id="5" name="Group 6"/>
          <p:cNvGrpSpPr>
            <a:grpSpLocks/>
          </p:cNvGrpSpPr>
          <p:nvPr userDrawn="1"/>
        </p:nvGrpSpPr>
        <p:grpSpPr bwMode="auto">
          <a:xfrm>
            <a:off x="0" y="285750"/>
            <a:ext cx="11715750" cy="6215063"/>
            <a:chOff x="0" y="285728"/>
            <a:chExt cx="8786842" cy="6215106"/>
          </a:xfrm>
        </p:grpSpPr>
        <p:sp>
          <p:nvSpPr>
            <p:cNvPr id="6" name="Rectangle 5"/>
            <p:cNvSpPr/>
            <p:nvPr userDrawn="1"/>
          </p:nvSpPr>
          <p:spPr>
            <a:xfrm>
              <a:off x="428626" y="1643050"/>
              <a:ext cx="8358216" cy="485778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prstClr val="white"/>
                </a:solidFill>
              </a:endParaRPr>
            </a:p>
            <a:p>
              <a:pPr algn="ctr" eaLnBrk="1" fontAlgn="auto" hangingPunct="1">
                <a:spcBef>
                  <a:spcPts val="0"/>
                </a:spcBef>
                <a:spcAft>
                  <a:spcPts val="0"/>
                </a:spcAft>
                <a:defRPr/>
              </a:pPr>
              <a:endParaRPr lang="id-ID" dirty="0">
                <a:solidFill>
                  <a:prstClr val="white"/>
                </a:solidFill>
              </a:endParaRPr>
            </a:p>
            <a:p>
              <a:pPr algn="ctr" eaLnBrk="1" fontAlgn="auto" hangingPunct="1">
                <a:spcBef>
                  <a:spcPts val="0"/>
                </a:spcBef>
                <a:spcAft>
                  <a:spcPts val="0"/>
                </a:spcAft>
                <a:defRPr/>
              </a:pPr>
              <a:endParaRPr lang="id-ID" dirty="0">
                <a:solidFill>
                  <a:prstClr val="white"/>
                </a:solidFill>
              </a:endParaRPr>
            </a:p>
            <a:p>
              <a:pPr algn="ctr" eaLnBrk="1" fontAlgn="auto" hangingPunct="1">
                <a:spcBef>
                  <a:spcPts val="0"/>
                </a:spcBef>
                <a:spcAft>
                  <a:spcPts val="0"/>
                </a:spcAft>
                <a:defRPr/>
              </a:pPr>
              <a:endParaRPr lang="id-ID" dirty="0">
                <a:solidFill>
                  <a:prstClr val="white"/>
                </a:solidFill>
              </a:endParaRPr>
            </a:p>
            <a:p>
              <a:pPr algn="ctr" eaLnBrk="1" fontAlgn="auto" hangingPunct="1">
                <a:spcBef>
                  <a:spcPts val="0"/>
                </a:spcBef>
                <a:spcAft>
                  <a:spcPts val="0"/>
                </a:spcAft>
                <a:defRPr/>
              </a:pPr>
              <a:endParaRPr lang="id-ID" dirty="0">
                <a:solidFill>
                  <a:prstClr val="white"/>
                </a:solidFill>
              </a:endParaRPr>
            </a:p>
            <a:p>
              <a:pPr algn="ctr" eaLnBrk="1" fontAlgn="auto" hangingPunct="1">
                <a:spcBef>
                  <a:spcPts val="0"/>
                </a:spcBef>
                <a:spcAft>
                  <a:spcPts val="0"/>
                </a:spcAft>
                <a:defRPr/>
              </a:pPr>
              <a:endParaRPr lang="id-ID" dirty="0">
                <a:solidFill>
                  <a:prstClr val="white"/>
                </a:solidFill>
              </a:endParaRPr>
            </a:p>
            <a:p>
              <a:pPr algn="ctr" eaLnBrk="1" fontAlgn="auto" hangingPunct="1">
                <a:spcBef>
                  <a:spcPts val="0"/>
                </a:spcBef>
                <a:spcAft>
                  <a:spcPts val="0"/>
                </a:spcAft>
                <a:defRPr/>
              </a:pPr>
              <a:endParaRPr lang="id-ID" dirty="0">
                <a:solidFill>
                  <a:prstClr val="white"/>
                </a:solidFill>
              </a:endParaRPr>
            </a:p>
            <a:p>
              <a:pPr algn="ctr" eaLnBrk="1" fontAlgn="auto" hangingPunct="1">
                <a:spcBef>
                  <a:spcPts val="0"/>
                </a:spcBef>
                <a:spcAft>
                  <a:spcPts val="0"/>
                </a:spcAft>
                <a:defRPr/>
              </a:pPr>
              <a:endParaRPr lang="id-ID" dirty="0">
                <a:solidFill>
                  <a:prstClr val="white"/>
                </a:solidFill>
              </a:endParaRPr>
            </a:p>
            <a:p>
              <a:pPr algn="ctr" eaLnBrk="1" fontAlgn="auto" hangingPunct="1">
                <a:spcBef>
                  <a:spcPts val="0"/>
                </a:spcBef>
                <a:spcAft>
                  <a:spcPts val="0"/>
                </a:spcAft>
                <a:defRPr/>
              </a:pPr>
              <a:endParaRPr lang="id-ID" dirty="0">
                <a:solidFill>
                  <a:prstClr val="white"/>
                </a:solidFill>
              </a:endParaRPr>
            </a:p>
            <a:p>
              <a:pPr algn="ctr" eaLnBrk="1" fontAlgn="auto" hangingPunct="1">
                <a:spcBef>
                  <a:spcPts val="0"/>
                </a:spcBef>
                <a:spcAft>
                  <a:spcPts val="0"/>
                </a:spcAft>
                <a:defRPr/>
              </a:pPr>
              <a:endParaRPr lang="id-ID" dirty="0">
                <a:solidFill>
                  <a:prstClr val="white"/>
                </a:solidFill>
              </a:endParaRPr>
            </a:p>
            <a:p>
              <a:pPr algn="ctr" eaLnBrk="1" fontAlgn="auto" hangingPunct="1">
                <a:spcBef>
                  <a:spcPts val="0"/>
                </a:spcBef>
                <a:spcAft>
                  <a:spcPts val="0"/>
                </a:spcAft>
                <a:defRPr/>
              </a:pPr>
              <a:endParaRPr lang="id-ID" dirty="0">
                <a:solidFill>
                  <a:prstClr val="white"/>
                </a:solidFill>
              </a:endParaRPr>
            </a:p>
            <a:p>
              <a:pPr algn="ctr" eaLnBrk="1" fontAlgn="auto" hangingPunct="1">
                <a:spcBef>
                  <a:spcPts val="0"/>
                </a:spcBef>
                <a:spcAft>
                  <a:spcPts val="0"/>
                </a:spcAft>
                <a:defRPr/>
              </a:pPr>
              <a:endParaRPr lang="id-ID" dirty="0">
                <a:solidFill>
                  <a:prstClr val="white"/>
                </a:solidFill>
              </a:endParaRPr>
            </a:p>
            <a:p>
              <a:pPr algn="ctr" eaLnBrk="1" fontAlgn="auto" hangingPunct="1">
                <a:spcBef>
                  <a:spcPts val="0"/>
                </a:spcBef>
                <a:spcAft>
                  <a:spcPts val="0"/>
                </a:spcAft>
                <a:defRPr/>
              </a:pPr>
              <a:endParaRPr lang="id-ID" dirty="0">
                <a:solidFill>
                  <a:prstClr val="white"/>
                </a:solidFill>
              </a:endParaRPr>
            </a:p>
            <a:p>
              <a:pPr algn="ctr" eaLnBrk="1" fontAlgn="auto" hangingPunct="1">
                <a:spcBef>
                  <a:spcPts val="0"/>
                </a:spcBef>
                <a:spcAft>
                  <a:spcPts val="0"/>
                </a:spcAft>
                <a:defRPr/>
              </a:pPr>
              <a:endParaRPr lang="id-ID" dirty="0">
                <a:solidFill>
                  <a:prstClr val="white"/>
                </a:solidFill>
              </a:endParaRPr>
            </a:p>
            <a:p>
              <a:pPr algn="ctr" eaLnBrk="1" fontAlgn="auto" hangingPunct="1">
                <a:spcBef>
                  <a:spcPts val="0"/>
                </a:spcBef>
                <a:spcAft>
                  <a:spcPts val="0"/>
                </a:spcAft>
                <a:defRPr/>
              </a:pPr>
              <a:endParaRPr lang="id-ID" dirty="0">
                <a:solidFill>
                  <a:prstClr val="white"/>
                </a:solidFill>
              </a:endParaRPr>
            </a:p>
            <a:p>
              <a:pPr algn="ctr" eaLnBrk="1" fontAlgn="auto" hangingPunct="1">
                <a:spcBef>
                  <a:spcPts val="0"/>
                </a:spcBef>
                <a:spcAft>
                  <a:spcPts val="0"/>
                </a:spcAft>
                <a:defRPr/>
              </a:pPr>
              <a:endParaRPr lang="id-ID" dirty="0">
                <a:solidFill>
                  <a:prstClr val="white"/>
                </a:solidFill>
              </a:endParaRPr>
            </a:p>
            <a:p>
              <a:pPr algn="ctr" eaLnBrk="1" fontAlgn="auto" hangingPunct="1">
                <a:spcBef>
                  <a:spcPts val="0"/>
                </a:spcBef>
                <a:spcAft>
                  <a:spcPts val="0"/>
                </a:spcAft>
                <a:defRPr/>
              </a:pPr>
              <a:endParaRPr lang="id-ID" sz="1000" dirty="0">
                <a:solidFill>
                  <a:prstClr val="white"/>
                </a:solidFill>
              </a:endParaRPr>
            </a:p>
          </p:txBody>
        </p:sp>
        <p:sp>
          <p:nvSpPr>
            <p:cNvPr id="7" name="Rectangle 6"/>
            <p:cNvSpPr/>
            <p:nvPr userDrawn="1"/>
          </p:nvSpPr>
          <p:spPr>
            <a:xfrm>
              <a:off x="428626" y="285728"/>
              <a:ext cx="8358216" cy="1143008"/>
            </a:xfrm>
            <a:prstGeom prst="rect">
              <a:avLst/>
            </a:prstGeom>
            <a:solidFill>
              <a:srgbClr val="09367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sz="3200" b="1" dirty="0">
                <a:solidFill>
                  <a:prstClr val="white"/>
                </a:solidFill>
                <a:ea typeface="Cambria Math" pitchFamily="18" charset="0"/>
              </a:endParaRPr>
            </a:p>
          </p:txBody>
        </p:sp>
        <p:sp>
          <p:nvSpPr>
            <p:cNvPr id="8" name="Rectangle 7"/>
            <p:cNvSpPr/>
            <p:nvPr userDrawn="1"/>
          </p:nvSpPr>
          <p:spPr>
            <a:xfrm>
              <a:off x="428626" y="1489061"/>
              <a:ext cx="8358216" cy="107951"/>
            </a:xfrm>
            <a:prstGeom prst="rect">
              <a:avLst/>
            </a:prstGeom>
            <a:solidFill>
              <a:srgbClr val="09367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solidFill>
                  <a:prstClr val="white"/>
                </a:solidFill>
              </a:endParaRPr>
            </a:p>
          </p:txBody>
        </p:sp>
        <p:sp>
          <p:nvSpPr>
            <p:cNvPr id="9" name="Rounded Rectangle 8"/>
            <p:cNvSpPr/>
            <p:nvPr userDrawn="1"/>
          </p:nvSpPr>
          <p:spPr>
            <a:xfrm>
              <a:off x="142875" y="1643050"/>
              <a:ext cx="8429653" cy="4500593"/>
            </a:xfrm>
            <a:prstGeom prst="roundRect">
              <a:avLst>
                <a:gd name="adj" fmla="val 15368"/>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solidFill>
                  <a:prstClr val="white"/>
                </a:solidFill>
              </a:endParaRPr>
            </a:p>
          </p:txBody>
        </p:sp>
        <p:sp>
          <p:nvSpPr>
            <p:cNvPr id="10" name="Rectangle 9"/>
            <p:cNvSpPr/>
            <p:nvPr userDrawn="1"/>
          </p:nvSpPr>
          <p:spPr>
            <a:xfrm>
              <a:off x="0" y="1643050"/>
              <a:ext cx="8072465" cy="4511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solidFill>
                  <a:prstClr val="white"/>
                </a:solidFill>
              </a:endParaRPr>
            </a:p>
          </p:txBody>
        </p:sp>
      </p:grpSp>
      <p:pic>
        <p:nvPicPr>
          <p:cNvPr id="11" name="Picture 2" descr="D:\BAPPENAS (Design)\BAPPENAS.WEB\garuda.png"/>
          <p:cNvPicPr>
            <a:picLocks noChangeAspect="1" noChangeArrowheads="1"/>
          </p:cNvPicPr>
          <p:nvPr userDrawn="1"/>
        </p:nvPicPr>
        <p:blipFill>
          <a:blip r:embed="rId2">
            <a:clrChange>
              <a:clrFrom>
                <a:srgbClr val="000000"/>
              </a:clrFrom>
              <a:clrTo>
                <a:srgbClr val="000000">
                  <a:alpha val="0"/>
                </a:srgbClr>
              </a:clrTo>
            </a:clrChange>
          </a:blip>
          <a:srcRect/>
          <a:stretch>
            <a:fillRect/>
          </a:stretch>
        </p:blipFill>
        <p:spPr bwMode="auto">
          <a:xfrm>
            <a:off x="842963" y="384175"/>
            <a:ext cx="809625" cy="660400"/>
          </a:xfrm>
          <a:prstGeom prst="rect">
            <a:avLst/>
          </a:prstGeom>
          <a:noFill/>
          <a:ln>
            <a:noFill/>
          </a:ln>
          <a:effectLst>
            <a:outerShdw blurRad="63500" dist="38100" dir="5400000" algn="t" rotWithShape="0">
              <a:srgbClr val="00000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userDrawn="1"/>
        </p:nvSpPr>
        <p:spPr>
          <a:xfrm>
            <a:off x="547688" y="1079500"/>
            <a:ext cx="1422400" cy="307975"/>
          </a:xfrm>
          <a:prstGeom prst="rect">
            <a:avLst/>
          </a:prstGeom>
          <a:noFill/>
        </p:spPr>
        <p:txBody>
          <a:bodyPr lIns="91374" tIns="45688" rIns="91374" bIns="45688">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eaLnBrk="1" fontAlgn="auto" hangingPunct="1">
              <a:spcBef>
                <a:spcPts val="0"/>
              </a:spcBef>
              <a:spcAft>
                <a:spcPts val="0"/>
              </a:spcAft>
              <a:defRPr/>
            </a:pPr>
            <a:r>
              <a:rPr lang="en-US" sz="700" b="1" smtClean="0">
                <a:solidFill>
                  <a:prstClr val="white"/>
                </a:solidFill>
                <a:effectLst>
                  <a:outerShdw blurRad="38100" dist="38100" dir="2700000" algn="tl">
                    <a:srgbClr val="C0C0C0"/>
                  </a:outerShdw>
                </a:effectLst>
                <a:latin typeface="Calibri" pitchFamily="34" charset="0"/>
              </a:rPr>
              <a:t>KEMENTERIAN PPN/</a:t>
            </a:r>
          </a:p>
          <a:p>
            <a:pPr algn="ctr" eaLnBrk="1" fontAlgn="auto" hangingPunct="1">
              <a:spcBef>
                <a:spcPts val="0"/>
              </a:spcBef>
              <a:spcAft>
                <a:spcPts val="0"/>
              </a:spcAft>
              <a:defRPr/>
            </a:pPr>
            <a:r>
              <a:rPr lang="en-US" sz="700" b="1" smtClean="0">
                <a:solidFill>
                  <a:prstClr val="white"/>
                </a:solidFill>
                <a:effectLst>
                  <a:outerShdw blurRad="38100" dist="38100" dir="2700000" algn="tl">
                    <a:srgbClr val="C0C0C0"/>
                  </a:outerShdw>
                </a:effectLst>
                <a:latin typeface="Calibri" pitchFamily="34" charset="0"/>
              </a:rPr>
              <a:t>BAPPENAS</a:t>
            </a: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Date Placeholder 3"/>
          <p:cNvSpPr>
            <a:spLocks noGrp="1"/>
          </p:cNvSpPr>
          <p:nvPr>
            <p:ph type="dt" sz="half" idx="10"/>
          </p:nvPr>
        </p:nvSpPr>
        <p:spPr/>
        <p:txBody>
          <a:bodyPr/>
          <a:lstStyle>
            <a:lvl1pPr>
              <a:defRPr>
                <a:latin typeface="Calibri" pitchFamily="34" charset="0"/>
                <a:ea typeface="+mn-ea"/>
                <a:cs typeface="Arial" pitchFamily="34" charset="0"/>
              </a:defRPr>
            </a:lvl1pPr>
          </a:lstStyle>
          <a:p>
            <a:pPr>
              <a:defRPr/>
            </a:pPr>
            <a:fld id="{F60FBA25-D47D-44ED-AA7D-B70B89644EFF}" type="datetime1">
              <a:rPr lang="en-US"/>
              <a:pPr>
                <a:defRPr/>
              </a:pPr>
              <a:t>5/22/2017</a:t>
            </a:fld>
            <a:endParaRPr lang="en-US"/>
          </a:p>
        </p:txBody>
      </p:sp>
      <p:sp>
        <p:nvSpPr>
          <p:cNvPr id="14" name="Footer Placeholder 4"/>
          <p:cNvSpPr>
            <a:spLocks noGrp="1"/>
          </p:cNvSpPr>
          <p:nvPr>
            <p:ph type="ftr" sz="quarter" idx="11"/>
          </p:nvPr>
        </p:nvSpPr>
        <p:spPr/>
        <p:txBody>
          <a:bodyPr/>
          <a:lstStyle>
            <a:lvl1pPr>
              <a:defRPr/>
            </a:lvl1pPr>
          </a:lstStyle>
          <a:p>
            <a:pPr>
              <a:defRPr/>
            </a:pPr>
            <a:endParaRPr lang="en-US"/>
          </a:p>
        </p:txBody>
      </p:sp>
      <p:sp>
        <p:nvSpPr>
          <p:cNvPr id="15" name="Slide Number Placeholder 5"/>
          <p:cNvSpPr>
            <a:spLocks noGrp="1"/>
          </p:cNvSpPr>
          <p:nvPr>
            <p:ph type="sldNum" sz="quarter" idx="12"/>
          </p:nvPr>
        </p:nvSpPr>
        <p:spPr/>
        <p:txBody>
          <a:bodyPr/>
          <a:lstStyle>
            <a:lvl1pPr>
              <a:defRPr>
                <a:latin typeface="Calibri" pitchFamily="34" charset="0"/>
              </a:defRPr>
            </a:lvl1pPr>
          </a:lstStyle>
          <a:p>
            <a:fld id="{78D115F9-5181-450F-833C-1B133810B552}" type="slidenum">
              <a:rPr lang="en-US" altLang="en-US"/>
              <a:pPr/>
              <a:t>‹#›</a:t>
            </a:fld>
            <a:endParaRPr lang="en-US" altLang="en-US"/>
          </a:p>
        </p:txBody>
      </p:sp>
    </p:spTree>
    <p:extLst>
      <p:ext uri="{BB962C8B-B14F-4D97-AF65-F5344CB8AC3E}">
        <p14:creationId xmlns:p14="http://schemas.microsoft.com/office/powerpoint/2010/main" val="1869968617"/>
      </p:ext>
    </p:extLst>
  </p:cSld>
  <p:clrMapOvr>
    <a:masterClrMapping/>
  </p:clrMapOvr>
  <p:transition>
    <p:wipe dir="d"/>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2_Section Header">
    <p:spTree>
      <p:nvGrpSpPr>
        <p:cNvPr id="1" name=""/>
        <p:cNvGrpSpPr/>
        <p:nvPr/>
      </p:nvGrpSpPr>
      <p:grpSpPr>
        <a:xfrm>
          <a:off x="0" y="0"/>
          <a:ext cx="0" cy="0"/>
          <a:chOff x="0" y="0"/>
          <a:chExt cx="0" cy="0"/>
        </a:xfrm>
      </p:grpSpPr>
      <p:sp>
        <p:nvSpPr>
          <p:cNvPr id="3" name="Rectangle 6"/>
          <p:cNvSpPr>
            <a:spLocks noChangeArrowheads="1"/>
          </p:cNvSpPr>
          <p:nvPr/>
        </p:nvSpPr>
        <p:spPr bwMode="auto">
          <a:xfrm>
            <a:off x="0" y="2928938"/>
            <a:ext cx="12192000" cy="1571625"/>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dist="20000" dir="5400000" rotWithShape="0">
              <a:srgbClr val="808080">
                <a:alpha val="37999"/>
              </a:srgbClr>
            </a:outerShdw>
          </a:effectLst>
        </p:spPr>
        <p:txBody>
          <a:bodyPr lIns="91374" tIns="45688" rIns="91374" bIns="45688"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en-US" altLang="en-US">
              <a:solidFill>
                <a:srgbClr val="000000"/>
              </a:solidFill>
              <a:ea typeface="MS PGothic" pitchFamily="34" charset="-128"/>
            </a:endParaRPr>
          </a:p>
        </p:txBody>
      </p:sp>
      <p:pic>
        <p:nvPicPr>
          <p:cNvPr id="4" name="Picture 7" descr="logo_Bappenas-0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1000125"/>
            <a:ext cx="5238750"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90500" y="3038475"/>
            <a:ext cx="528638" cy="395288"/>
          </a:xfrm>
          <a:prstGeom prst="rect">
            <a:avLst/>
          </a:prstGeom>
        </p:spPr>
        <p:style>
          <a:lnRef idx="1">
            <a:schemeClr val="accent6"/>
          </a:lnRef>
          <a:fillRef idx="3">
            <a:schemeClr val="accent6"/>
          </a:fillRef>
          <a:effectRef idx="2">
            <a:schemeClr val="accent6"/>
          </a:effectRef>
          <a:fontRef idx="minor">
            <a:schemeClr val="lt1"/>
          </a:fontRef>
        </p:style>
        <p:txBody>
          <a:bodyPr lIns="91374" tIns="45688" rIns="91374" bIns="45688" anchor="ctr"/>
          <a:lstStyle/>
          <a:p>
            <a:pPr algn="ctr" eaLnBrk="1" fontAlgn="auto" hangingPunct="1">
              <a:spcBef>
                <a:spcPts val="0"/>
              </a:spcBef>
              <a:spcAft>
                <a:spcPts val="0"/>
              </a:spcAft>
              <a:defRPr/>
            </a:pPr>
            <a:endParaRPr lang="en-US">
              <a:solidFill>
                <a:prstClr val="white"/>
              </a:solidFill>
            </a:endParaRPr>
          </a:p>
        </p:txBody>
      </p:sp>
      <p:sp>
        <p:nvSpPr>
          <p:cNvPr id="6" name="Rectangle 5"/>
          <p:cNvSpPr/>
          <p:nvPr/>
        </p:nvSpPr>
        <p:spPr>
          <a:xfrm>
            <a:off x="184150" y="3479800"/>
            <a:ext cx="528638" cy="395288"/>
          </a:xfrm>
          <a:prstGeom prst="rect">
            <a:avLst/>
          </a:prstGeom>
        </p:spPr>
        <p:style>
          <a:lnRef idx="1">
            <a:schemeClr val="accent3"/>
          </a:lnRef>
          <a:fillRef idx="3">
            <a:schemeClr val="accent3"/>
          </a:fillRef>
          <a:effectRef idx="2">
            <a:schemeClr val="accent3"/>
          </a:effectRef>
          <a:fontRef idx="minor">
            <a:schemeClr val="lt1"/>
          </a:fontRef>
        </p:style>
        <p:txBody>
          <a:bodyPr lIns="91374" tIns="45688" rIns="91374" bIns="45688" anchor="ctr"/>
          <a:lstStyle/>
          <a:p>
            <a:pPr algn="ctr" eaLnBrk="1" fontAlgn="auto" hangingPunct="1">
              <a:spcBef>
                <a:spcPts val="0"/>
              </a:spcBef>
              <a:spcAft>
                <a:spcPts val="0"/>
              </a:spcAft>
              <a:defRPr/>
            </a:pPr>
            <a:endParaRPr lang="en-US">
              <a:solidFill>
                <a:prstClr val="white"/>
              </a:solidFill>
            </a:endParaRPr>
          </a:p>
        </p:txBody>
      </p:sp>
      <p:sp>
        <p:nvSpPr>
          <p:cNvPr id="7" name="Rectangle 6"/>
          <p:cNvSpPr/>
          <p:nvPr/>
        </p:nvSpPr>
        <p:spPr>
          <a:xfrm>
            <a:off x="184150" y="3929063"/>
            <a:ext cx="528638" cy="395287"/>
          </a:xfrm>
          <a:prstGeom prst="rect">
            <a:avLst/>
          </a:prstGeom>
        </p:spPr>
        <p:style>
          <a:lnRef idx="1">
            <a:schemeClr val="accent1"/>
          </a:lnRef>
          <a:fillRef idx="3">
            <a:schemeClr val="accent1"/>
          </a:fillRef>
          <a:effectRef idx="2">
            <a:schemeClr val="accent1"/>
          </a:effectRef>
          <a:fontRef idx="minor">
            <a:schemeClr val="lt1"/>
          </a:fontRef>
        </p:style>
        <p:txBody>
          <a:bodyPr lIns="91374" tIns="45688" rIns="91374" bIns="45688" anchor="ctr"/>
          <a:lstStyle/>
          <a:p>
            <a:pPr algn="ctr" eaLnBrk="1" fontAlgn="auto" hangingPunct="1">
              <a:spcBef>
                <a:spcPts val="0"/>
              </a:spcBef>
              <a:spcAft>
                <a:spcPts val="0"/>
              </a:spcAft>
              <a:defRPr/>
            </a:pPr>
            <a:endParaRPr lang="en-US">
              <a:solidFill>
                <a:prstClr val="white"/>
              </a:solidFill>
            </a:endParaRPr>
          </a:p>
        </p:txBody>
      </p:sp>
      <p:sp>
        <p:nvSpPr>
          <p:cNvPr id="2" name="Title 1"/>
          <p:cNvSpPr>
            <a:spLocks noGrp="1"/>
          </p:cNvSpPr>
          <p:nvPr>
            <p:ph type="title"/>
          </p:nvPr>
        </p:nvSpPr>
        <p:spPr>
          <a:xfrm>
            <a:off x="2381224" y="3000376"/>
            <a:ext cx="9525067" cy="1362075"/>
          </a:xfrm>
        </p:spPr>
        <p:txBody>
          <a:bodyPr anchor="t"/>
          <a:lstStyle>
            <a:lvl1pPr algn="l">
              <a:defRPr sz="4000" b="1" cap="all"/>
            </a:lvl1pPr>
          </a:lstStyle>
          <a:p>
            <a:r>
              <a:rPr lang="en-US" smtClean="0"/>
              <a:t>Click to edit Master title style</a:t>
            </a:r>
            <a:endParaRPr lang="en-US" dirty="0"/>
          </a:p>
        </p:txBody>
      </p:sp>
      <p:sp>
        <p:nvSpPr>
          <p:cNvPr id="8" name="Date Placeholder 3"/>
          <p:cNvSpPr>
            <a:spLocks noGrp="1"/>
          </p:cNvSpPr>
          <p:nvPr>
            <p:ph type="dt" sz="half" idx="10"/>
          </p:nvPr>
        </p:nvSpPr>
        <p:spPr/>
        <p:txBody>
          <a:bodyPr/>
          <a:lstStyle>
            <a:lvl1pPr>
              <a:defRPr smtClean="0">
                <a:solidFill>
                  <a:prstClr val="black"/>
                </a:solidFill>
              </a:defRPr>
            </a:lvl1pPr>
          </a:lstStyle>
          <a:p>
            <a:pPr>
              <a:defRPr/>
            </a:pPr>
            <a:r>
              <a:rPr lang="en-US"/>
              <a:t>09/11/2015</a:t>
            </a:r>
            <a:endParaRPr lang="id-ID"/>
          </a:p>
        </p:txBody>
      </p:sp>
      <p:sp>
        <p:nvSpPr>
          <p:cNvPr id="9" name="Footer Placeholder 4"/>
          <p:cNvSpPr>
            <a:spLocks noGrp="1"/>
          </p:cNvSpPr>
          <p:nvPr>
            <p:ph type="ftr" sz="quarter" idx="11"/>
          </p:nvPr>
        </p:nvSpPr>
        <p:spPr/>
        <p:txBody>
          <a:bodyPr/>
          <a:lstStyle>
            <a:lvl1pPr>
              <a:defRPr>
                <a:solidFill>
                  <a:prstClr val="black"/>
                </a:solidFill>
              </a:defRPr>
            </a:lvl1pPr>
          </a:lstStyle>
          <a:p>
            <a:pPr>
              <a:defRPr/>
            </a:pPr>
            <a:endParaRPr lang="id-ID"/>
          </a:p>
        </p:txBody>
      </p:sp>
      <p:sp>
        <p:nvSpPr>
          <p:cNvPr id="10" name="Slide Number Placeholder 5"/>
          <p:cNvSpPr>
            <a:spLocks noGrp="1"/>
          </p:cNvSpPr>
          <p:nvPr>
            <p:ph type="sldNum" sz="quarter" idx="12"/>
          </p:nvPr>
        </p:nvSpPr>
        <p:spPr/>
        <p:txBody>
          <a:bodyPr/>
          <a:lstStyle>
            <a:lvl1pPr>
              <a:defRPr>
                <a:solidFill>
                  <a:srgbClr val="000000"/>
                </a:solidFill>
              </a:defRPr>
            </a:lvl1pPr>
          </a:lstStyle>
          <a:p>
            <a:fld id="{D3188677-33EA-4EFF-BFCD-44B86B98EAB2}" type="slidenum">
              <a:rPr lang="id-ID" altLang="en-US"/>
              <a:pPr/>
              <a:t>‹#›</a:t>
            </a:fld>
            <a:endParaRPr lang="id-ID" altLang="en-US"/>
          </a:p>
        </p:txBody>
      </p:sp>
    </p:spTree>
    <p:extLst>
      <p:ext uri="{BB962C8B-B14F-4D97-AF65-F5344CB8AC3E}">
        <p14:creationId xmlns:p14="http://schemas.microsoft.com/office/powerpoint/2010/main" val="3609628161"/>
      </p:ext>
    </p:extLst>
  </p:cSld>
  <p:clrMapOvr>
    <a:masterClrMapping/>
  </p:clrMapOvr>
  <p:transition>
    <p:wipe dir="d"/>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5_Title and Content">
    <p:spTree>
      <p:nvGrpSpPr>
        <p:cNvPr id="1" name=""/>
        <p:cNvGrpSpPr/>
        <p:nvPr/>
      </p:nvGrpSpPr>
      <p:grpSpPr>
        <a:xfrm>
          <a:off x="0" y="0"/>
          <a:ext cx="0" cy="0"/>
          <a:chOff x="0" y="0"/>
          <a:chExt cx="0" cy="0"/>
        </a:xfrm>
      </p:grpSpPr>
      <p:pic>
        <p:nvPicPr>
          <p:cNvPr id="2" name="Picture 3" descr="E:\Yanuar\Dropbox\Kerjaan\ppt_template_bappenas_newLogo\logo_Bappenas2-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01350" y="0"/>
            <a:ext cx="100965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pic>
      <p:cxnSp>
        <p:nvCxnSpPr>
          <p:cNvPr id="3" name="Straight Connector 13"/>
          <p:cNvCxnSpPr>
            <a:cxnSpLocks noChangeShapeType="1"/>
          </p:cNvCxnSpPr>
          <p:nvPr userDrawn="1"/>
        </p:nvCxnSpPr>
        <p:spPr bwMode="auto">
          <a:xfrm>
            <a:off x="471488" y="933450"/>
            <a:ext cx="11217275" cy="0"/>
          </a:xfrm>
          <a:prstGeom prst="line">
            <a:avLst/>
          </a:prstGeom>
          <a:noFill/>
          <a:ln w="9525" algn="ctr">
            <a:solidFill>
              <a:srgbClr val="EBB323"/>
            </a:solidFill>
            <a:prstDash val="dash"/>
            <a:round/>
            <a:headEnd/>
            <a:tailEnd/>
          </a:ln>
          <a:extLst>
            <a:ext uri="{909E8E84-426E-40DD-AFC4-6F175D3DCCD1}">
              <a14:hiddenFill xmlns:a14="http://schemas.microsoft.com/office/drawing/2010/main">
                <a:noFill/>
              </a14:hiddenFill>
            </a:ext>
          </a:extLst>
        </p:spPr>
      </p:cxnSp>
      <p:pic>
        <p:nvPicPr>
          <p:cNvPr id="4" name="Picture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71488" y="68263"/>
            <a:ext cx="7334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5"/>
          <p:cNvSpPr>
            <a:spLocks noGrp="1"/>
          </p:cNvSpPr>
          <p:nvPr>
            <p:ph type="sldNum" sz="quarter" idx="10"/>
          </p:nvPr>
        </p:nvSpPr>
        <p:spPr>
          <a:xfrm>
            <a:off x="10801350" y="6494463"/>
            <a:ext cx="1379538" cy="363537"/>
          </a:xfrm>
        </p:spPr>
        <p:txBody>
          <a:bodyPr/>
          <a:lstStyle>
            <a:lvl1pPr defTabSz="914400">
              <a:defRPr/>
            </a:lvl1pPr>
          </a:lstStyle>
          <a:p>
            <a:r>
              <a:rPr lang="id-ID" altLang="id-ID"/>
              <a:t>Slide - </a:t>
            </a:r>
            <a:fld id="{7053D552-F02F-4274-863E-0375B3997C61}" type="slidenum">
              <a:rPr lang="id-ID" altLang="id-ID"/>
              <a:pPr/>
              <a:t>‹#›</a:t>
            </a:fld>
            <a:endParaRPr lang="id-ID" altLang="id-ID"/>
          </a:p>
        </p:txBody>
      </p:sp>
      <p:sp>
        <p:nvSpPr>
          <p:cNvPr id="6" name="Footer Placeholder 4"/>
          <p:cNvSpPr>
            <a:spLocks noGrp="1"/>
          </p:cNvSpPr>
          <p:nvPr>
            <p:ph type="ftr" sz="quarter" idx="11"/>
          </p:nvPr>
        </p:nvSpPr>
        <p:spPr/>
        <p:txBody>
          <a:bodyPr/>
          <a:lstStyle>
            <a:lvl1pPr algn="ctr" defTabSz="914400" eaLnBrk="1" fontAlgn="auto" hangingPunct="1">
              <a:spcBef>
                <a:spcPts val="0"/>
              </a:spcBef>
              <a:spcAft>
                <a:spcPts val="0"/>
              </a:spcAft>
              <a:defRPr sz="1000" smtClean="0">
                <a:solidFill>
                  <a:prstClr val="black"/>
                </a:solidFill>
                <a:latin typeface="+mn-lt"/>
                <a:cs typeface="+mn-cs"/>
              </a:defRPr>
            </a:lvl1pPr>
          </a:lstStyle>
          <a:p>
            <a:pPr>
              <a:defRPr/>
            </a:pPr>
            <a:r>
              <a:rPr lang="id-ID"/>
              <a:t>Versi 01 - 05 Februari 2016 (10.00 AM)</a:t>
            </a:r>
            <a:endParaRPr lang="id-ID"/>
          </a:p>
        </p:txBody>
      </p:sp>
    </p:spTree>
    <p:extLst>
      <p:ext uri="{BB962C8B-B14F-4D97-AF65-F5344CB8AC3E}">
        <p14:creationId xmlns:p14="http://schemas.microsoft.com/office/powerpoint/2010/main" val="4405920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5_Title and Content">
    <p:spTree>
      <p:nvGrpSpPr>
        <p:cNvPr id="1" name=""/>
        <p:cNvGrpSpPr/>
        <p:nvPr/>
      </p:nvGrpSpPr>
      <p:grpSpPr>
        <a:xfrm>
          <a:off x="0" y="0"/>
          <a:ext cx="0" cy="0"/>
          <a:chOff x="0" y="0"/>
          <a:chExt cx="0" cy="0"/>
        </a:xfrm>
      </p:grpSpPr>
      <p:pic>
        <p:nvPicPr>
          <p:cNvPr id="2" name="Picture 3" descr="E:\Yanuar\Dropbox\Kerjaan\ppt_template_bappenas_newLogo\logo_Bappenas2-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01350" y="0"/>
            <a:ext cx="100965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pic>
      <p:cxnSp>
        <p:nvCxnSpPr>
          <p:cNvPr id="3" name="Straight Connector 13"/>
          <p:cNvCxnSpPr>
            <a:cxnSpLocks noChangeShapeType="1"/>
          </p:cNvCxnSpPr>
          <p:nvPr userDrawn="1"/>
        </p:nvCxnSpPr>
        <p:spPr bwMode="auto">
          <a:xfrm>
            <a:off x="471488" y="933450"/>
            <a:ext cx="11217275" cy="0"/>
          </a:xfrm>
          <a:prstGeom prst="line">
            <a:avLst/>
          </a:prstGeom>
          <a:noFill/>
          <a:ln w="9525" algn="ctr">
            <a:solidFill>
              <a:srgbClr val="EBB323"/>
            </a:solidFill>
            <a:prstDash val="dash"/>
            <a:round/>
            <a:headEnd/>
            <a:tailEnd/>
          </a:ln>
          <a:extLst>
            <a:ext uri="{909E8E84-426E-40DD-AFC4-6F175D3DCCD1}">
              <a14:hiddenFill xmlns:a14="http://schemas.microsoft.com/office/drawing/2010/main">
                <a:noFill/>
              </a14:hiddenFill>
            </a:ext>
          </a:extLst>
        </p:spPr>
      </p:cxnSp>
      <p:pic>
        <p:nvPicPr>
          <p:cNvPr id="4" name="Picture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71488" y="68263"/>
            <a:ext cx="7334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5"/>
          <p:cNvSpPr>
            <a:spLocks noGrp="1"/>
          </p:cNvSpPr>
          <p:nvPr>
            <p:ph type="sldNum" sz="quarter" idx="10"/>
          </p:nvPr>
        </p:nvSpPr>
        <p:spPr>
          <a:xfrm>
            <a:off x="10801350" y="6494463"/>
            <a:ext cx="1379538" cy="363537"/>
          </a:xfrm>
        </p:spPr>
        <p:txBody>
          <a:bodyPr/>
          <a:lstStyle>
            <a:lvl1pPr defTabSz="914400">
              <a:defRPr/>
            </a:lvl1pPr>
          </a:lstStyle>
          <a:p>
            <a:r>
              <a:rPr lang="id-ID" altLang="id-ID"/>
              <a:t>Slide - </a:t>
            </a:r>
            <a:fld id="{26A26392-BAD0-4567-BF9F-AB7541622023}" type="slidenum">
              <a:rPr lang="id-ID" altLang="id-ID"/>
              <a:pPr/>
              <a:t>‹#›</a:t>
            </a:fld>
            <a:endParaRPr lang="id-ID" altLang="id-ID"/>
          </a:p>
        </p:txBody>
      </p:sp>
      <p:sp>
        <p:nvSpPr>
          <p:cNvPr id="6" name="Footer Placeholder 4"/>
          <p:cNvSpPr>
            <a:spLocks noGrp="1"/>
          </p:cNvSpPr>
          <p:nvPr>
            <p:ph type="ftr" sz="quarter" idx="11"/>
          </p:nvPr>
        </p:nvSpPr>
        <p:spPr/>
        <p:txBody>
          <a:bodyPr/>
          <a:lstStyle>
            <a:lvl1pPr algn="ctr" defTabSz="914400" eaLnBrk="1" fontAlgn="auto" hangingPunct="1">
              <a:spcBef>
                <a:spcPts val="0"/>
              </a:spcBef>
              <a:spcAft>
                <a:spcPts val="0"/>
              </a:spcAft>
              <a:defRPr sz="1000" smtClean="0">
                <a:solidFill>
                  <a:prstClr val="black"/>
                </a:solidFill>
                <a:latin typeface="+mn-lt"/>
                <a:cs typeface="+mn-cs"/>
              </a:defRPr>
            </a:lvl1pPr>
          </a:lstStyle>
          <a:p>
            <a:pPr>
              <a:defRPr/>
            </a:pPr>
            <a:r>
              <a:rPr lang="id-ID"/>
              <a:t>Versi 01 - 05 Februari 2016 (10.00 AM)</a:t>
            </a:r>
            <a:endParaRPr lang="id-ID"/>
          </a:p>
        </p:txBody>
      </p:sp>
    </p:spTree>
    <p:extLst>
      <p:ext uri="{BB962C8B-B14F-4D97-AF65-F5344CB8AC3E}">
        <p14:creationId xmlns:p14="http://schemas.microsoft.com/office/powerpoint/2010/main" val="261340480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5" descr="logo_Bappenas-0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1500" y="0"/>
            <a:ext cx="3905250" cy="154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E:\Yanuar\Dropbox\Kerjaan\ppt_template_bappenas_newLogo\gradient-01.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500813"/>
            <a:ext cx="1219200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10313988" y="66675"/>
            <a:ext cx="863600" cy="647700"/>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eaLnBrk="1" fontAlgn="auto" hangingPunct="1">
              <a:spcBef>
                <a:spcPts val="0"/>
              </a:spcBef>
              <a:spcAft>
                <a:spcPts val="0"/>
              </a:spcAft>
              <a:defRPr/>
            </a:pPr>
            <a:endParaRPr lang="en-US">
              <a:solidFill>
                <a:srgbClr val="FFFFFF"/>
              </a:solidFill>
              <a:ea typeface="MS PGothic" pitchFamily="34" charset="-128"/>
            </a:endParaRPr>
          </a:p>
        </p:txBody>
      </p:sp>
      <p:sp>
        <p:nvSpPr>
          <p:cNvPr id="7" name="Rectangle 6"/>
          <p:cNvSpPr/>
          <p:nvPr userDrawn="1"/>
        </p:nvSpPr>
        <p:spPr>
          <a:xfrm>
            <a:off x="11233150" y="71438"/>
            <a:ext cx="863600" cy="647700"/>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eaLnBrk="1" fontAlgn="auto" hangingPunct="1">
              <a:spcBef>
                <a:spcPts val="0"/>
              </a:spcBef>
              <a:spcAft>
                <a:spcPts val="0"/>
              </a:spcAft>
              <a:defRPr/>
            </a:pPr>
            <a:endParaRPr lang="en-US">
              <a:solidFill>
                <a:srgbClr val="FFFFFF"/>
              </a:solidFill>
              <a:ea typeface="MS PGothic" pitchFamily="34" charset="-128"/>
            </a:endParaRPr>
          </a:p>
        </p:txBody>
      </p:sp>
      <p:sp>
        <p:nvSpPr>
          <p:cNvPr id="8" name="Rectangle 7"/>
          <p:cNvSpPr/>
          <p:nvPr userDrawn="1"/>
        </p:nvSpPr>
        <p:spPr>
          <a:xfrm>
            <a:off x="11233150" y="754063"/>
            <a:ext cx="863600" cy="6477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srgbClr val="FFFFFF"/>
              </a:solidFill>
              <a:ea typeface="MS PGothic" pitchFamily="34" charset="-128"/>
            </a:endParaRPr>
          </a:p>
        </p:txBody>
      </p:sp>
      <p:sp>
        <p:nvSpPr>
          <p:cNvPr id="9" name="Rectangle 8"/>
          <p:cNvSpPr/>
          <p:nvPr userDrawn="1"/>
        </p:nvSpPr>
        <p:spPr>
          <a:xfrm>
            <a:off x="26988" y="20638"/>
            <a:ext cx="625475" cy="468312"/>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eaLnBrk="1" fontAlgn="auto" hangingPunct="1">
              <a:spcBef>
                <a:spcPts val="0"/>
              </a:spcBef>
              <a:spcAft>
                <a:spcPts val="0"/>
              </a:spcAft>
              <a:defRPr/>
            </a:pPr>
            <a:endParaRPr lang="en-US">
              <a:solidFill>
                <a:srgbClr val="FFFFFF"/>
              </a:solidFill>
              <a:ea typeface="MS PGothic" pitchFamily="34" charset="-128"/>
            </a:endParaRPr>
          </a:p>
        </p:txBody>
      </p:sp>
      <p:sp>
        <p:nvSpPr>
          <p:cNvPr id="10" name="Rectangle 9"/>
          <p:cNvSpPr/>
          <p:nvPr userDrawn="1"/>
        </p:nvSpPr>
        <p:spPr>
          <a:xfrm>
            <a:off x="23813" y="528638"/>
            <a:ext cx="623887" cy="468312"/>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eaLnBrk="1" fontAlgn="auto" hangingPunct="1">
              <a:spcBef>
                <a:spcPts val="0"/>
              </a:spcBef>
              <a:spcAft>
                <a:spcPts val="0"/>
              </a:spcAft>
              <a:defRPr/>
            </a:pPr>
            <a:endParaRPr lang="en-US">
              <a:solidFill>
                <a:srgbClr val="FFFFFF"/>
              </a:solidFill>
              <a:ea typeface="MS PGothic" pitchFamily="34" charset="-128"/>
            </a:endParaRPr>
          </a:p>
        </p:txBody>
      </p:sp>
      <p:sp>
        <p:nvSpPr>
          <p:cNvPr id="11" name="Rectangle 10"/>
          <p:cNvSpPr/>
          <p:nvPr userDrawn="1"/>
        </p:nvSpPr>
        <p:spPr>
          <a:xfrm>
            <a:off x="26988" y="1039813"/>
            <a:ext cx="625475" cy="468312"/>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srgbClr val="FFFFFF"/>
              </a:solidFill>
              <a:ea typeface="MS PGothic" pitchFamily="34" charset="-128"/>
            </a:endParaRPr>
          </a:p>
        </p:txBody>
      </p:sp>
      <p:sp>
        <p:nvSpPr>
          <p:cNvPr id="2" name="Title 1"/>
          <p:cNvSpPr>
            <a:spLocks noGrp="1"/>
          </p:cNvSpPr>
          <p:nvPr>
            <p:ph type="ctrTitle"/>
          </p:nvPr>
        </p:nvSpPr>
        <p:spPr>
          <a:xfrm>
            <a:off x="1047715" y="2428868"/>
            <a:ext cx="10363200" cy="1214446"/>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defRPr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809720" y="4000504"/>
            <a:ext cx="8534400" cy="85725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Date Placeholder 3"/>
          <p:cNvSpPr>
            <a:spLocks noGrp="1"/>
          </p:cNvSpPr>
          <p:nvPr>
            <p:ph type="dt" sz="half" idx="10"/>
          </p:nvPr>
        </p:nvSpPr>
        <p:spPr/>
        <p:txBody>
          <a:bodyPr/>
          <a:lstStyle>
            <a:lvl1pPr>
              <a:defRPr smtClean="0">
                <a:cs typeface="+mn-cs"/>
              </a:defRPr>
            </a:lvl1pPr>
          </a:lstStyle>
          <a:p>
            <a:pPr>
              <a:defRPr/>
            </a:pPr>
            <a:fld id="{52A725D4-352D-4E00-BD96-7FD022D74A44}" type="datetime1">
              <a:rPr lang="en-US"/>
              <a:pPr>
                <a:defRPr/>
              </a:pPr>
              <a:t>5/22/2017</a:t>
            </a:fld>
            <a:endParaRPr lang="en-US"/>
          </a:p>
        </p:txBody>
      </p:sp>
      <p:sp>
        <p:nvSpPr>
          <p:cNvPr id="13" name="Footer Placeholder 4"/>
          <p:cNvSpPr>
            <a:spLocks noGrp="1"/>
          </p:cNvSpPr>
          <p:nvPr>
            <p:ph type="ftr" sz="quarter" idx="11"/>
          </p:nvPr>
        </p:nvSpPr>
        <p:spPr/>
        <p:txBody>
          <a:bodyPr/>
          <a:lstStyle>
            <a:lvl1pPr>
              <a:defRPr>
                <a:cs typeface="+mn-cs"/>
              </a:defRPr>
            </a:lvl1pPr>
          </a:lstStyle>
          <a:p>
            <a:pPr>
              <a:defRPr/>
            </a:pPr>
            <a:endParaRPr lang="en-US"/>
          </a:p>
        </p:txBody>
      </p:sp>
      <p:sp>
        <p:nvSpPr>
          <p:cNvPr id="14" name="Slide Number Placeholder 5"/>
          <p:cNvSpPr>
            <a:spLocks noGrp="1"/>
          </p:cNvSpPr>
          <p:nvPr>
            <p:ph type="sldNum" sz="quarter" idx="12"/>
          </p:nvPr>
        </p:nvSpPr>
        <p:spPr/>
        <p:txBody>
          <a:bodyPr/>
          <a:lstStyle>
            <a:lvl1pPr>
              <a:defRPr/>
            </a:lvl1pPr>
          </a:lstStyle>
          <a:p>
            <a:fld id="{C5C7812D-6105-420E-A703-FE140D8DEB51}" type="slidenum">
              <a:rPr lang="en-US" altLang="en-US"/>
              <a:pPr/>
              <a:t>‹#›</a:t>
            </a:fld>
            <a:endParaRPr lang="en-US" altLang="en-US"/>
          </a:p>
        </p:txBody>
      </p:sp>
    </p:spTree>
    <p:extLst>
      <p:ext uri="{BB962C8B-B14F-4D97-AF65-F5344CB8AC3E}">
        <p14:creationId xmlns:p14="http://schemas.microsoft.com/office/powerpoint/2010/main" val="833060004"/>
      </p:ext>
    </p:extLst>
  </p:cSld>
  <p:clrMapOvr>
    <a:masterClrMapping/>
  </p:clrMapOvr>
  <p:transition spd="slow"/>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0"/>
            <a:ext cx="12192000" cy="1071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400" dirty="0">
              <a:solidFill>
                <a:srgbClr val="FFFFFF"/>
              </a:solidFill>
              <a:ea typeface="MS PGothic" pitchFamily="34" charset="-128"/>
            </a:endParaRPr>
          </a:p>
        </p:txBody>
      </p:sp>
      <p:pic>
        <p:nvPicPr>
          <p:cNvPr id="5" name="Picture 3" descr="E:\Yanuar\Dropbox\Kerjaan\ppt_template_bappenas_newLogo\logo_Bappenas2-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288" y="31750"/>
            <a:ext cx="12446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E:\Yanuar\Dropbox\Kerjaan\ppt_template_bappenas_newLogo\gradient-01.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092200"/>
            <a:ext cx="12192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userDrawn="1"/>
        </p:nvSpPr>
        <p:spPr>
          <a:xfrm rot="9088777">
            <a:off x="58738" y="1044575"/>
            <a:ext cx="336550" cy="252413"/>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eaLnBrk="1" fontAlgn="auto" hangingPunct="1">
              <a:spcBef>
                <a:spcPts val="0"/>
              </a:spcBef>
              <a:spcAft>
                <a:spcPts val="0"/>
              </a:spcAft>
              <a:defRPr/>
            </a:pPr>
            <a:endParaRPr lang="en-US">
              <a:solidFill>
                <a:srgbClr val="FFFFFF"/>
              </a:solidFill>
              <a:ea typeface="MS PGothic" pitchFamily="34" charset="-128"/>
            </a:endParaRPr>
          </a:p>
        </p:txBody>
      </p:sp>
      <p:sp>
        <p:nvSpPr>
          <p:cNvPr id="8" name="Rectangle 7"/>
          <p:cNvSpPr/>
          <p:nvPr userDrawn="1"/>
        </p:nvSpPr>
        <p:spPr>
          <a:xfrm rot="9088777">
            <a:off x="344488" y="1044575"/>
            <a:ext cx="336550" cy="252413"/>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eaLnBrk="1" fontAlgn="auto" hangingPunct="1">
              <a:spcBef>
                <a:spcPts val="0"/>
              </a:spcBef>
              <a:spcAft>
                <a:spcPts val="0"/>
              </a:spcAft>
              <a:defRPr/>
            </a:pPr>
            <a:endParaRPr lang="en-US">
              <a:solidFill>
                <a:srgbClr val="FFFFFF"/>
              </a:solidFill>
              <a:ea typeface="MS PGothic" pitchFamily="34" charset="-128"/>
            </a:endParaRPr>
          </a:p>
        </p:txBody>
      </p:sp>
      <p:sp>
        <p:nvSpPr>
          <p:cNvPr id="9" name="Rectangle 8"/>
          <p:cNvSpPr/>
          <p:nvPr userDrawn="1"/>
        </p:nvSpPr>
        <p:spPr>
          <a:xfrm rot="9088777">
            <a:off x="595313" y="1044575"/>
            <a:ext cx="336550" cy="25241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srgbClr val="FFFFFF"/>
              </a:solidFill>
              <a:ea typeface="MS PGothic" pitchFamily="34" charset="-128"/>
            </a:endParaRPr>
          </a:p>
        </p:txBody>
      </p:sp>
      <p:sp>
        <p:nvSpPr>
          <p:cNvPr id="2" name="Title 1"/>
          <p:cNvSpPr>
            <a:spLocks noGrp="1"/>
          </p:cNvSpPr>
          <p:nvPr>
            <p:ph type="title"/>
          </p:nvPr>
        </p:nvSpPr>
        <p:spPr>
          <a:xfrm>
            <a:off x="1276355" y="71438"/>
            <a:ext cx="10248933" cy="928670"/>
          </a:xfrm>
        </p:spPr>
        <p:txBody>
          <a:bodyPr/>
          <a:lstStyle>
            <a:lvl1pPr>
              <a:defRPr sz="3600">
                <a:solidFill>
                  <a:schemeClr val="accent5">
                    <a:lumMod val="7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10"/>
          </p:nvPr>
        </p:nvSpPr>
        <p:spPr/>
        <p:txBody>
          <a:bodyPr/>
          <a:lstStyle>
            <a:lvl1pPr>
              <a:defRPr smtClean="0">
                <a:cs typeface="+mn-cs"/>
              </a:defRPr>
            </a:lvl1pPr>
          </a:lstStyle>
          <a:p>
            <a:pPr>
              <a:defRPr/>
            </a:pPr>
            <a:fld id="{D1060D16-8C2B-40F9-ABFA-BEABFFA7B1B1}" type="datetime1">
              <a:rPr lang="en-US"/>
              <a:pPr>
                <a:defRPr/>
              </a:pPr>
              <a:t>5/22/2017</a:t>
            </a:fld>
            <a:endParaRPr lang="en-US"/>
          </a:p>
        </p:txBody>
      </p:sp>
      <p:sp>
        <p:nvSpPr>
          <p:cNvPr id="11" name="Footer Placeholder 4"/>
          <p:cNvSpPr>
            <a:spLocks noGrp="1"/>
          </p:cNvSpPr>
          <p:nvPr>
            <p:ph type="ftr" sz="quarter" idx="11"/>
          </p:nvPr>
        </p:nvSpPr>
        <p:spPr/>
        <p:txBody>
          <a:bodyPr/>
          <a:lstStyle>
            <a:lvl1pPr>
              <a:defRPr>
                <a:cs typeface="+mn-cs"/>
              </a:defRPr>
            </a:lvl1pPr>
          </a:lstStyle>
          <a:p>
            <a:pPr>
              <a:defRPr/>
            </a:pPr>
            <a:endParaRPr lang="en-US"/>
          </a:p>
        </p:txBody>
      </p:sp>
      <p:sp>
        <p:nvSpPr>
          <p:cNvPr id="12" name="Slide Number Placeholder 5"/>
          <p:cNvSpPr>
            <a:spLocks noGrp="1"/>
          </p:cNvSpPr>
          <p:nvPr>
            <p:ph type="sldNum" sz="quarter" idx="12"/>
          </p:nvPr>
        </p:nvSpPr>
        <p:spPr/>
        <p:txBody>
          <a:bodyPr/>
          <a:lstStyle>
            <a:lvl1pPr>
              <a:defRPr/>
            </a:lvl1pPr>
          </a:lstStyle>
          <a:p>
            <a:fld id="{CA281D02-8CFC-4A9E-9CAB-786E51F2ABC3}" type="slidenum">
              <a:rPr lang="en-US" altLang="en-US"/>
              <a:pPr/>
              <a:t>‹#›</a:t>
            </a:fld>
            <a:endParaRPr lang="en-US" altLang="en-US"/>
          </a:p>
        </p:txBody>
      </p:sp>
    </p:spTree>
    <p:extLst>
      <p:ext uri="{BB962C8B-B14F-4D97-AF65-F5344CB8AC3E}">
        <p14:creationId xmlns:p14="http://schemas.microsoft.com/office/powerpoint/2010/main" val="2968157206"/>
      </p:ext>
    </p:extLst>
  </p:cSld>
  <p:clrMapOvr>
    <a:masterClrMapping/>
  </p:clrMapOvr>
  <p:transition spd="slow"/>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6"/>
          <p:cNvSpPr>
            <a:spLocks noChangeArrowheads="1"/>
          </p:cNvSpPr>
          <p:nvPr userDrawn="1"/>
        </p:nvSpPr>
        <p:spPr bwMode="auto">
          <a:xfrm>
            <a:off x="0" y="2928938"/>
            <a:ext cx="12192000" cy="1571625"/>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dist="20000" dir="5400000" rotWithShape="0">
              <a:srgbClr val="808080">
                <a:alpha val="37999"/>
              </a:srgbClr>
            </a:outerShdw>
          </a:effec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en-US" altLang="en-US">
              <a:solidFill>
                <a:srgbClr val="000000"/>
              </a:solidFill>
              <a:cs typeface="Arial" pitchFamily="34" charset="0"/>
            </a:endParaRPr>
          </a:p>
        </p:txBody>
      </p:sp>
      <p:pic>
        <p:nvPicPr>
          <p:cNvPr id="4" name="Picture 7" descr="logo_Bappenas-0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8500" y="1000125"/>
            <a:ext cx="5238750"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a:xfrm>
            <a:off x="292100" y="3038475"/>
            <a:ext cx="863600" cy="647700"/>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eaLnBrk="1" fontAlgn="auto" hangingPunct="1">
              <a:spcBef>
                <a:spcPts val="0"/>
              </a:spcBef>
              <a:spcAft>
                <a:spcPts val="0"/>
              </a:spcAft>
              <a:defRPr/>
            </a:pPr>
            <a:endParaRPr lang="en-US">
              <a:solidFill>
                <a:srgbClr val="FFFFFF"/>
              </a:solidFill>
              <a:ea typeface="MS PGothic" pitchFamily="34" charset="-128"/>
            </a:endParaRPr>
          </a:p>
        </p:txBody>
      </p:sp>
      <p:sp>
        <p:nvSpPr>
          <p:cNvPr id="6" name="Rectangle 5"/>
          <p:cNvSpPr/>
          <p:nvPr userDrawn="1"/>
        </p:nvSpPr>
        <p:spPr>
          <a:xfrm>
            <a:off x="1211263" y="3043238"/>
            <a:ext cx="863600" cy="647700"/>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eaLnBrk="1" fontAlgn="auto" hangingPunct="1">
              <a:spcBef>
                <a:spcPts val="0"/>
              </a:spcBef>
              <a:spcAft>
                <a:spcPts val="0"/>
              </a:spcAft>
              <a:defRPr/>
            </a:pPr>
            <a:endParaRPr lang="en-US">
              <a:solidFill>
                <a:srgbClr val="FFFFFF"/>
              </a:solidFill>
              <a:ea typeface="MS PGothic" pitchFamily="34" charset="-128"/>
            </a:endParaRPr>
          </a:p>
        </p:txBody>
      </p:sp>
      <p:sp>
        <p:nvSpPr>
          <p:cNvPr id="7" name="Rectangle 6"/>
          <p:cNvSpPr/>
          <p:nvPr userDrawn="1"/>
        </p:nvSpPr>
        <p:spPr>
          <a:xfrm>
            <a:off x="1211263" y="3725863"/>
            <a:ext cx="863600" cy="6477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srgbClr val="FFFFFF"/>
              </a:solidFill>
              <a:ea typeface="MS PGothic" pitchFamily="34" charset="-128"/>
            </a:endParaRPr>
          </a:p>
        </p:txBody>
      </p:sp>
      <p:sp>
        <p:nvSpPr>
          <p:cNvPr id="2" name="Title 1"/>
          <p:cNvSpPr>
            <a:spLocks noGrp="1"/>
          </p:cNvSpPr>
          <p:nvPr>
            <p:ph type="title"/>
          </p:nvPr>
        </p:nvSpPr>
        <p:spPr>
          <a:xfrm>
            <a:off x="2381224" y="3000376"/>
            <a:ext cx="9525067" cy="1362075"/>
          </a:xfrm>
        </p:spPr>
        <p:txBody>
          <a:bodyPr anchor="t"/>
          <a:lstStyle>
            <a:lvl1pPr algn="l">
              <a:defRPr sz="4000" b="1" cap="all"/>
            </a:lvl1pPr>
          </a:lstStyle>
          <a:p>
            <a:r>
              <a:rPr lang="en-US" smtClean="0"/>
              <a:t>Click to edit Master title style</a:t>
            </a:r>
            <a:endParaRPr lang="en-US" dirty="0"/>
          </a:p>
        </p:txBody>
      </p:sp>
      <p:sp>
        <p:nvSpPr>
          <p:cNvPr id="8" name="Date Placeholder 3"/>
          <p:cNvSpPr>
            <a:spLocks noGrp="1"/>
          </p:cNvSpPr>
          <p:nvPr>
            <p:ph type="dt" sz="half" idx="10"/>
          </p:nvPr>
        </p:nvSpPr>
        <p:spPr/>
        <p:txBody>
          <a:bodyPr/>
          <a:lstStyle>
            <a:lvl1pPr>
              <a:defRPr smtClean="0">
                <a:cs typeface="+mn-cs"/>
              </a:defRPr>
            </a:lvl1pPr>
          </a:lstStyle>
          <a:p>
            <a:pPr>
              <a:defRPr/>
            </a:pPr>
            <a:fld id="{0E85A75D-5FF7-41B4-BDAA-3B23658292C0}" type="datetime1">
              <a:rPr lang="en-US"/>
              <a:pPr>
                <a:defRPr/>
              </a:pPr>
              <a:t>5/22/2017</a:t>
            </a:fld>
            <a:endParaRPr lang="en-US"/>
          </a:p>
        </p:txBody>
      </p:sp>
      <p:sp>
        <p:nvSpPr>
          <p:cNvPr id="9" name="Footer Placeholder 4"/>
          <p:cNvSpPr>
            <a:spLocks noGrp="1"/>
          </p:cNvSpPr>
          <p:nvPr>
            <p:ph type="ftr" sz="quarter" idx="11"/>
          </p:nvPr>
        </p:nvSpPr>
        <p:spPr/>
        <p:txBody>
          <a:bodyPr/>
          <a:lstStyle>
            <a:lvl1pPr>
              <a:defRPr>
                <a:cs typeface="+mn-cs"/>
              </a:defRPr>
            </a:lvl1pPr>
          </a:lstStyle>
          <a:p>
            <a:pPr>
              <a:defRPr/>
            </a:pPr>
            <a:endParaRPr lang="en-US"/>
          </a:p>
        </p:txBody>
      </p:sp>
      <p:sp>
        <p:nvSpPr>
          <p:cNvPr id="10" name="Slide Number Placeholder 5"/>
          <p:cNvSpPr>
            <a:spLocks noGrp="1"/>
          </p:cNvSpPr>
          <p:nvPr>
            <p:ph type="sldNum" sz="quarter" idx="12"/>
          </p:nvPr>
        </p:nvSpPr>
        <p:spPr/>
        <p:txBody>
          <a:bodyPr/>
          <a:lstStyle>
            <a:lvl1pPr>
              <a:defRPr/>
            </a:lvl1pPr>
          </a:lstStyle>
          <a:p>
            <a:fld id="{ED67CFEB-BA86-4083-8D78-35EDA259C5E4}" type="slidenum">
              <a:rPr lang="en-US" altLang="en-US"/>
              <a:pPr/>
              <a:t>‹#›</a:t>
            </a:fld>
            <a:endParaRPr lang="en-US" altLang="en-US"/>
          </a:p>
        </p:txBody>
      </p:sp>
    </p:spTree>
    <p:extLst>
      <p:ext uri="{BB962C8B-B14F-4D97-AF65-F5344CB8AC3E}">
        <p14:creationId xmlns:p14="http://schemas.microsoft.com/office/powerpoint/2010/main" val="3425722097"/>
      </p:ext>
    </p:extLst>
  </p:cSld>
  <p:clrMapOvr>
    <a:masterClrMapping/>
  </p:clrMapOvr>
  <p:transition spd="slow"/>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4"/>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4"/>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smtClean="0">
                <a:cs typeface="+mn-cs"/>
              </a:defRPr>
            </a:lvl1pPr>
          </a:lstStyle>
          <a:p>
            <a:pPr>
              <a:defRPr/>
            </a:pPr>
            <a:fld id="{70D1F296-2EC2-4114-9797-FF899817A64B}" type="datetime1">
              <a:rPr lang="en-US"/>
              <a:pPr>
                <a:defRPr/>
              </a:pPr>
              <a:t>5/22/2017</a:t>
            </a:fld>
            <a:endParaRPr lang="en-US"/>
          </a:p>
        </p:txBody>
      </p:sp>
      <p:sp>
        <p:nvSpPr>
          <p:cNvPr id="6" name="Footer Placeholder 4"/>
          <p:cNvSpPr>
            <a:spLocks noGrp="1"/>
          </p:cNvSpPr>
          <p:nvPr>
            <p:ph type="ftr" sz="quarter" idx="11"/>
          </p:nvPr>
        </p:nvSpPr>
        <p:spPr/>
        <p:txBody>
          <a:bodyPr/>
          <a:lstStyle>
            <a:lvl1pPr>
              <a:defRPr>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71E4CD91-82FE-4D13-A920-B0DCF74A59C9}" type="slidenum">
              <a:rPr lang="en-US" altLang="en-US"/>
              <a:pPr/>
              <a:t>‹#›</a:t>
            </a:fld>
            <a:endParaRPr lang="en-US" altLang="en-US"/>
          </a:p>
        </p:txBody>
      </p:sp>
    </p:spTree>
    <p:extLst>
      <p:ext uri="{BB962C8B-B14F-4D97-AF65-F5344CB8AC3E}">
        <p14:creationId xmlns:p14="http://schemas.microsoft.com/office/powerpoint/2010/main" val="3938475073"/>
      </p:ext>
    </p:extLst>
  </p:cSld>
  <p:clrMapOvr>
    <a:masterClrMapping/>
  </p:clrMapOvr>
  <p:transition spd="slow"/>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40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40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smtClean="0">
                <a:cs typeface="+mn-cs"/>
              </a:defRPr>
            </a:lvl1pPr>
          </a:lstStyle>
          <a:p>
            <a:pPr>
              <a:defRPr/>
            </a:pPr>
            <a:fld id="{D666708D-CF24-4CE7-9ABD-86F78CB35048}" type="datetime1">
              <a:rPr lang="en-US"/>
              <a:pPr>
                <a:defRPr/>
              </a:pPr>
              <a:t>5/22/2017</a:t>
            </a:fld>
            <a:endParaRPr lang="en-US"/>
          </a:p>
        </p:txBody>
      </p:sp>
      <p:sp>
        <p:nvSpPr>
          <p:cNvPr id="8" name="Footer Placeholder 4"/>
          <p:cNvSpPr>
            <a:spLocks noGrp="1"/>
          </p:cNvSpPr>
          <p:nvPr>
            <p:ph type="ftr" sz="quarter" idx="11"/>
          </p:nvPr>
        </p:nvSpPr>
        <p:spPr/>
        <p:txBody>
          <a:bodyPr/>
          <a:lstStyle>
            <a:lvl1pPr>
              <a:defRPr>
                <a:cs typeface="+mn-cs"/>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E7774448-C94B-4721-85A5-2C51FA12503A}" type="slidenum">
              <a:rPr lang="en-US" altLang="en-US"/>
              <a:pPr/>
              <a:t>‹#›</a:t>
            </a:fld>
            <a:endParaRPr lang="en-US" altLang="en-US"/>
          </a:p>
        </p:txBody>
      </p:sp>
    </p:spTree>
    <p:extLst>
      <p:ext uri="{BB962C8B-B14F-4D97-AF65-F5344CB8AC3E}">
        <p14:creationId xmlns:p14="http://schemas.microsoft.com/office/powerpoint/2010/main" val="1858886297"/>
      </p:ext>
    </p:extLst>
  </p:cSld>
  <p:clrMapOvr>
    <a:masterClrMapping/>
  </p:clrMapOvr>
  <p:transition spd="slow"/>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smtClean="0">
                <a:cs typeface="+mn-cs"/>
              </a:defRPr>
            </a:lvl1pPr>
          </a:lstStyle>
          <a:p>
            <a:pPr>
              <a:defRPr/>
            </a:pPr>
            <a:fld id="{7C7B008C-32E5-43F8-A38E-B89E935A1FAE}" type="datetime1">
              <a:rPr lang="en-US"/>
              <a:pPr>
                <a:defRPr/>
              </a:pPr>
              <a:t>5/22/2017</a:t>
            </a:fld>
            <a:endParaRPr lang="en-US"/>
          </a:p>
        </p:txBody>
      </p:sp>
      <p:sp>
        <p:nvSpPr>
          <p:cNvPr id="4" name="Footer Placeholder 4"/>
          <p:cNvSpPr>
            <a:spLocks noGrp="1"/>
          </p:cNvSpPr>
          <p:nvPr>
            <p:ph type="ftr" sz="quarter" idx="11"/>
          </p:nvPr>
        </p:nvSpPr>
        <p:spPr/>
        <p:txBody>
          <a:bodyPr/>
          <a:lstStyle>
            <a:lvl1pPr>
              <a:defRPr>
                <a:cs typeface="+mn-cs"/>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C02D31E7-694D-4961-AB2A-E8A290235FB0}" type="slidenum">
              <a:rPr lang="en-US" altLang="en-US"/>
              <a:pPr/>
              <a:t>‹#›</a:t>
            </a:fld>
            <a:endParaRPr lang="en-US" altLang="en-US"/>
          </a:p>
        </p:txBody>
      </p:sp>
    </p:spTree>
    <p:extLst>
      <p:ext uri="{BB962C8B-B14F-4D97-AF65-F5344CB8AC3E}">
        <p14:creationId xmlns:p14="http://schemas.microsoft.com/office/powerpoint/2010/main" val="369295982"/>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lvl1pPr fontAlgn="auto">
              <a:spcBef>
                <a:spcPts val="0"/>
              </a:spcBef>
              <a:spcAft>
                <a:spcPts val="0"/>
              </a:spcAft>
              <a:defRPr smtClean="0">
                <a:solidFill>
                  <a:prstClr val="black">
                    <a:tint val="75000"/>
                  </a:prstClr>
                </a:solidFill>
                <a:cs typeface="+mn-cs"/>
              </a:defRPr>
            </a:lvl1pPr>
          </a:lstStyle>
          <a:p>
            <a:pPr>
              <a:defRPr/>
            </a:pPr>
            <a:fld id="{A27A7807-4239-4D74-A6E9-C0A87F7BAC89}" type="datetimeFigureOut">
              <a:rPr lang="id-ID"/>
              <a:pPr>
                <a:defRPr/>
              </a:pPr>
              <a:t>22/05/2017</a:t>
            </a:fld>
            <a:endParaRPr lang="id-ID"/>
          </a:p>
        </p:txBody>
      </p:sp>
      <p:sp>
        <p:nvSpPr>
          <p:cNvPr id="3" name="Footer Placeholder 2"/>
          <p:cNvSpPr>
            <a:spLocks noGrp="1"/>
          </p:cNvSpPr>
          <p:nvPr>
            <p:ph type="ftr" sz="quarter" idx="11"/>
          </p:nvPr>
        </p:nvSpPr>
        <p:spPr/>
        <p:txBody>
          <a:bodyPr rtlCol="0"/>
          <a:lstStyle>
            <a:lvl1pPr fontAlgn="auto">
              <a:spcBef>
                <a:spcPts val="0"/>
              </a:spcBef>
              <a:spcAft>
                <a:spcPts val="0"/>
              </a:spcAft>
              <a:defRPr>
                <a:solidFill>
                  <a:prstClr val="black">
                    <a:tint val="75000"/>
                  </a:prstClr>
                </a:solidFill>
                <a:cs typeface="+mn-cs"/>
              </a:defRPr>
            </a:lvl1pPr>
          </a:lstStyle>
          <a:p>
            <a:pPr>
              <a:defRPr/>
            </a:pPr>
            <a:endParaRPr lang="id-ID"/>
          </a:p>
        </p:txBody>
      </p:sp>
      <p:sp>
        <p:nvSpPr>
          <p:cNvPr id="4" name="Slide Number Placeholder 3"/>
          <p:cNvSpPr>
            <a:spLocks noGrp="1"/>
          </p:cNvSpPr>
          <p:nvPr>
            <p:ph type="sldNum" sz="quarter" idx="12"/>
          </p:nvPr>
        </p:nvSpPr>
        <p:spPr/>
        <p:txBody>
          <a:bodyPr/>
          <a:lstStyle>
            <a:lvl1pPr>
              <a:defRPr/>
            </a:lvl1pPr>
          </a:lstStyle>
          <a:p>
            <a:fld id="{CE04D8C0-46CB-46E1-BEAE-00B775837D68}" type="slidenum">
              <a:rPr lang="id-ID" altLang="en-US"/>
              <a:pPr/>
              <a:t>‹#›</a:t>
            </a:fld>
            <a:endParaRPr lang="id-ID" altLang="en-US"/>
          </a:p>
        </p:txBody>
      </p:sp>
    </p:spTree>
    <p:extLst>
      <p:ext uri="{BB962C8B-B14F-4D97-AF65-F5344CB8AC3E}">
        <p14:creationId xmlns:p14="http://schemas.microsoft.com/office/powerpoint/2010/main" val="75692797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smtClean="0">
                <a:cs typeface="+mn-cs"/>
              </a:defRPr>
            </a:lvl1pPr>
          </a:lstStyle>
          <a:p>
            <a:pPr>
              <a:defRPr/>
            </a:pPr>
            <a:fld id="{26CCF08B-0E83-4540-A132-A25725DA2C5D}" type="datetime1">
              <a:rPr lang="en-US"/>
              <a:pPr>
                <a:defRPr/>
              </a:pPr>
              <a:t>5/22/2017</a:t>
            </a:fld>
            <a:endParaRPr lang="en-US"/>
          </a:p>
        </p:txBody>
      </p:sp>
      <p:sp>
        <p:nvSpPr>
          <p:cNvPr id="3" name="Footer Placeholder 4"/>
          <p:cNvSpPr>
            <a:spLocks noGrp="1"/>
          </p:cNvSpPr>
          <p:nvPr>
            <p:ph type="ftr" sz="quarter" idx="11"/>
          </p:nvPr>
        </p:nvSpPr>
        <p:spPr/>
        <p:txBody>
          <a:bodyPr/>
          <a:lstStyle>
            <a:lvl1pPr>
              <a:defRPr>
                <a:cs typeface="+mn-cs"/>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998559AC-99CF-480B-9882-AFEB0BDD8310}" type="slidenum">
              <a:rPr lang="en-US" altLang="en-US"/>
              <a:pPr/>
              <a:t>‹#›</a:t>
            </a:fld>
            <a:endParaRPr lang="en-US" altLang="en-US"/>
          </a:p>
        </p:txBody>
      </p:sp>
    </p:spTree>
    <p:extLst>
      <p:ext uri="{BB962C8B-B14F-4D97-AF65-F5344CB8AC3E}">
        <p14:creationId xmlns:p14="http://schemas.microsoft.com/office/powerpoint/2010/main" val="797860107"/>
      </p:ext>
    </p:extLst>
  </p:cSld>
  <p:clrMapOvr>
    <a:masterClrMapping/>
  </p:clrMapOvr>
  <p:transition spd="slow"/>
</p:sldLayout>
</file>

<file path=ppt/slideLayouts/slideLayout7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smtClean="0">
                <a:cs typeface="+mn-cs"/>
              </a:defRPr>
            </a:lvl1pPr>
          </a:lstStyle>
          <a:p>
            <a:pPr>
              <a:defRPr/>
            </a:pPr>
            <a:fld id="{9B7752B1-CE8C-4384-8741-19464A49B6C5}" type="datetime1">
              <a:rPr lang="en-US"/>
              <a:pPr>
                <a:defRPr/>
              </a:pPr>
              <a:t>5/22/2017</a:t>
            </a:fld>
            <a:endParaRPr lang="en-US"/>
          </a:p>
        </p:txBody>
      </p:sp>
      <p:sp>
        <p:nvSpPr>
          <p:cNvPr id="6" name="Footer Placeholder 4"/>
          <p:cNvSpPr>
            <a:spLocks noGrp="1"/>
          </p:cNvSpPr>
          <p:nvPr>
            <p:ph type="ftr" sz="quarter" idx="11"/>
          </p:nvPr>
        </p:nvSpPr>
        <p:spPr/>
        <p:txBody>
          <a:bodyPr/>
          <a:lstStyle>
            <a:lvl1pPr>
              <a:defRPr>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42097303-FD7B-4BEB-AE0C-B5042FD90F07}" type="slidenum">
              <a:rPr lang="en-US" altLang="en-US"/>
              <a:pPr/>
              <a:t>‹#›</a:t>
            </a:fld>
            <a:endParaRPr lang="en-US" altLang="en-US"/>
          </a:p>
        </p:txBody>
      </p:sp>
    </p:spTree>
    <p:extLst>
      <p:ext uri="{BB962C8B-B14F-4D97-AF65-F5344CB8AC3E}">
        <p14:creationId xmlns:p14="http://schemas.microsoft.com/office/powerpoint/2010/main" val="2160758199"/>
      </p:ext>
    </p:extLst>
  </p:cSld>
  <p:clrMapOvr>
    <a:masterClrMapping/>
  </p:clrMapOvr>
  <p:transition spd="slow"/>
</p:sldLayout>
</file>

<file path=ppt/slideLayouts/slideLayout7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smtClean="0">
                <a:cs typeface="+mn-cs"/>
              </a:defRPr>
            </a:lvl1pPr>
          </a:lstStyle>
          <a:p>
            <a:pPr>
              <a:defRPr/>
            </a:pPr>
            <a:fld id="{53EC039B-64AB-4A46-A349-0C9678524AEB}" type="datetime1">
              <a:rPr lang="en-US"/>
              <a:pPr>
                <a:defRPr/>
              </a:pPr>
              <a:t>5/22/2017</a:t>
            </a:fld>
            <a:endParaRPr lang="en-US"/>
          </a:p>
        </p:txBody>
      </p:sp>
      <p:sp>
        <p:nvSpPr>
          <p:cNvPr id="6" name="Footer Placeholder 4"/>
          <p:cNvSpPr>
            <a:spLocks noGrp="1"/>
          </p:cNvSpPr>
          <p:nvPr>
            <p:ph type="ftr" sz="quarter" idx="11"/>
          </p:nvPr>
        </p:nvSpPr>
        <p:spPr/>
        <p:txBody>
          <a:bodyPr/>
          <a:lstStyle>
            <a:lvl1pPr>
              <a:defRPr>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5F5FD642-8053-4499-8158-DC5423DC5A70}" type="slidenum">
              <a:rPr lang="en-US" altLang="en-US"/>
              <a:pPr/>
              <a:t>‹#›</a:t>
            </a:fld>
            <a:endParaRPr lang="en-US" altLang="en-US"/>
          </a:p>
        </p:txBody>
      </p:sp>
    </p:spTree>
    <p:extLst>
      <p:ext uri="{BB962C8B-B14F-4D97-AF65-F5344CB8AC3E}">
        <p14:creationId xmlns:p14="http://schemas.microsoft.com/office/powerpoint/2010/main" val="1097634770"/>
      </p:ext>
    </p:extLst>
  </p:cSld>
  <p:clrMapOvr>
    <a:masterClrMapping/>
  </p:clrMapOvr>
  <p:transition spd="slow"/>
</p:sldLayout>
</file>

<file path=ppt/slideLayouts/slideLayout7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smtClean="0">
                <a:cs typeface="+mn-cs"/>
              </a:defRPr>
            </a:lvl1pPr>
          </a:lstStyle>
          <a:p>
            <a:pPr>
              <a:defRPr/>
            </a:pPr>
            <a:fld id="{CB7DD460-3213-4306-9DB4-028910F65794}" type="datetime1">
              <a:rPr lang="en-US"/>
              <a:pPr>
                <a:defRPr/>
              </a:pPr>
              <a:t>5/22/2017</a:t>
            </a:fld>
            <a:endParaRPr lang="en-US"/>
          </a:p>
        </p:txBody>
      </p:sp>
      <p:sp>
        <p:nvSpPr>
          <p:cNvPr id="5" name="Footer Placeholder 4"/>
          <p:cNvSpPr>
            <a:spLocks noGrp="1"/>
          </p:cNvSpPr>
          <p:nvPr>
            <p:ph type="ftr" sz="quarter" idx="11"/>
          </p:nvPr>
        </p:nvSpPr>
        <p:spPr/>
        <p:txBody>
          <a:bodyPr/>
          <a:lstStyle>
            <a:lvl1pPr>
              <a:defRPr>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AC2A50C-F58D-48DF-A539-9AB6878A4FDB}" type="slidenum">
              <a:rPr lang="en-US" altLang="en-US"/>
              <a:pPr/>
              <a:t>‹#›</a:t>
            </a:fld>
            <a:endParaRPr lang="en-US" altLang="en-US"/>
          </a:p>
        </p:txBody>
      </p:sp>
    </p:spTree>
    <p:extLst>
      <p:ext uri="{BB962C8B-B14F-4D97-AF65-F5344CB8AC3E}">
        <p14:creationId xmlns:p14="http://schemas.microsoft.com/office/powerpoint/2010/main" val="3013169504"/>
      </p:ext>
    </p:extLst>
  </p:cSld>
  <p:clrMapOvr>
    <a:masterClrMapping/>
  </p:clrMapOvr>
  <p:transition spd="slow"/>
</p:sldLayout>
</file>

<file path=ppt/slideLayouts/slideLayout7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smtClean="0">
                <a:cs typeface="+mn-cs"/>
              </a:defRPr>
            </a:lvl1pPr>
          </a:lstStyle>
          <a:p>
            <a:pPr>
              <a:defRPr/>
            </a:pPr>
            <a:fld id="{3093DFFE-BF91-4D68-A87F-FFCCE9A6FFD1}" type="datetime1">
              <a:rPr lang="en-US"/>
              <a:pPr>
                <a:defRPr/>
              </a:pPr>
              <a:t>5/22/2017</a:t>
            </a:fld>
            <a:endParaRPr lang="en-US"/>
          </a:p>
        </p:txBody>
      </p:sp>
      <p:sp>
        <p:nvSpPr>
          <p:cNvPr id="5" name="Footer Placeholder 4"/>
          <p:cNvSpPr>
            <a:spLocks noGrp="1"/>
          </p:cNvSpPr>
          <p:nvPr>
            <p:ph type="ftr" sz="quarter" idx="11"/>
          </p:nvPr>
        </p:nvSpPr>
        <p:spPr/>
        <p:txBody>
          <a:bodyPr/>
          <a:lstStyle>
            <a:lvl1pPr>
              <a:defRPr>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A604C44-AF34-43C0-987D-CC32397C84AA}" type="slidenum">
              <a:rPr lang="en-US" altLang="en-US"/>
              <a:pPr/>
              <a:t>‹#›</a:t>
            </a:fld>
            <a:endParaRPr lang="en-US" altLang="en-US"/>
          </a:p>
        </p:txBody>
      </p:sp>
    </p:spTree>
    <p:extLst>
      <p:ext uri="{BB962C8B-B14F-4D97-AF65-F5344CB8AC3E}">
        <p14:creationId xmlns:p14="http://schemas.microsoft.com/office/powerpoint/2010/main" val="270310198"/>
      </p:ext>
    </p:extLst>
  </p:cSld>
  <p:clrMapOvr>
    <a:masterClrMapping/>
  </p:clrMapOvr>
  <p:transition spd="slow"/>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4" name="Group 6"/>
          <p:cNvGrpSpPr>
            <a:grpSpLocks/>
          </p:cNvGrpSpPr>
          <p:nvPr userDrawn="1"/>
        </p:nvGrpSpPr>
        <p:grpSpPr bwMode="auto">
          <a:xfrm>
            <a:off x="0" y="285750"/>
            <a:ext cx="11715750" cy="5868988"/>
            <a:chOff x="0" y="285728"/>
            <a:chExt cx="8786842" cy="5869028"/>
          </a:xfrm>
        </p:grpSpPr>
        <p:sp>
          <p:nvSpPr>
            <p:cNvPr id="5" name="Rectangle 4"/>
            <p:cNvSpPr/>
            <p:nvPr userDrawn="1"/>
          </p:nvSpPr>
          <p:spPr>
            <a:xfrm>
              <a:off x="428626" y="285728"/>
              <a:ext cx="8358216" cy="1035057"/>
            </a:xfrm>
            <a:prstGeom prst="rect">
              <a:avLst/>
            </a:prstGeom>
            <a:solidFill>
              <a:srgbClr val="09367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sz="3200" b="1">
                <a:solidFill>
                  <a:srgbClr val="FFFFFF"/>
                </a:solidFill>
                <a:ea typeface="MS PGothic" pitchFamily="34" charset="-128"/>
              </a:endParaRPr>
            </a:p>
          </p:txBody>
        </p:sp>
        <p:sp>
          <p:nvSpPr>
            <p:cNvPr id="6" name="Rectangle 8"/>
            <p:cNvSpPr>
              <a:spLocks noChangeArrowheads="1"/>
            </p:cNvSpPr>
            <p:nvPr userDrawn="1"/>
          </p:nvSpPr>
          <p:spPr bwMode="auto">
            <a:xfrm>
              <a:off x="428626" y="1376348"/>
              <a:ext cx="8358216" cy="107951"/>
            </a:xfrm>
            <a:prstGeom prst="rect">
              <a:avLst/>
            </a:prstGeom>
            <a:gradFill rotWithShape="1">
              <a:gsLst>
                <a:gs pos="0">
                  <a:srgbClr val="34B3D6"/>
                </a:gs>
                <a:gs pos="20000">
                  <a:srgbClr val="36B1D2"/>
                </a:gs>
                <a:gs pos="100000">
                  <a:srgbClr val="2787A0"/>
                </a:gs>
              </a:gsLst>
              <a:lin ang="5400000"/>
            </a:gradFill>
            <a:ln w="9525">
              <a:solidFill>
                <a:srgbClr val="46AAC5"/>
              </a:solidFill>
              <a:miter lim="800000"/>
              <a:headEnd/>
              <a:tailEnd/>
            </a:ln>
            <a:effectLst>
              <a:outerShdw dist="23000" dir="5400000" rotWithShape="0">
                <a:srgbClr val="808080">
                  <a:alpha val="34998"/>
                </a:srgbClr>
              </a:outerShdw>
            </a:effec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en-US" altLang="en-US">
                <a:solidFill>
                  <a:srgbClr val="FFFFFF"/>
                </a:solidFill>
                <a:cs typeface="Arial" pitchFamily="34" charset="0"/>
              </a:endParaRPr>
            </a:p>
          </p:txBody>
        </p:sp>
        <p:sp>
          <p:nvSpPr>
            <p:cNvPr id="7" name="Rounded Rectangle 6"/>
            <p:cNvSpPr/>
            <p:nvPr userDrawn="1"/>
          </p:nvSpPr>
          <p:spPr>
            <a:xfrm>
              <a:off x="142875" y="1643050"/>
              <a:ext cx="8429653" cy="4500593"/>
            </a:xfrm>
            <a:prstGeom prst="roundRect">
              <a:avLst>
                <a:gd name="adj" fmla="val 15368"/>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solidFill>
                  <a:srgbClr val="FFFFFF"/>
                </a:solidFill>
                <a:ea typeface="MS PGothic" pitchFamily="34" charset="-128"/>
              </a:endParaRPr>
            </a:p>
          </p:txBody>
        </p:sp>
        <p:sp>
          <p:nvSpPr>
            <p:cNvPr id="8" name="Rectangle 7"/>
            <p:cNvSpPr/>
            <p:nvPr userDrawn="1"/>
          </p:nvSpPr>
          <p:spPr>
            <a:xfrm>
              <a:off x="0" y="1643050"/>
              <a:ext cx="8072465" cy="4511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solidFill>
                  <a:srgbClr val="FFFFFF"/>
                </a:solidFill>
                <a:ea typeface="MS PGothic" pitchFamily="34" charset="-128"/>
              </a:endParaRPr>
            </a:p>
          </p:txBody>
        </p:sp>
      </p:grpSp>
      <p:pic>
        <p:nvPicPr>
          <p:cNvPr id="10" name="Picture 11" descr="D:\BAPPENAS (Design)\BAPPENAS.WEB\garuda.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0113" y="423863"/>
            <a:ext cx="661987" cy="539750"/>
          </a:xfrm>
          <a:prstGeom prst="rect">
            <a:avLst/>
          </a:prstGeom>
          <a:noFill/>
          <a:ln>
            <a:noFill/>
          </a:ln>
          <a:effectLst>
            <a:outerShdw dist="38100" dir="5400000" algn="t"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userDrawn="1"/>
        </p:nvSpPr>
        <p:spPr>
          <a:xfrm>
            <a:off x="546100" y="957263"/>
            <a:ext cx="1422400" cy="311150"/>
          </a:xfrm>
          <a:prstGeom prst="rect">
            <a:avLst/>
          </a:prstGeom>
          <a:noFill/>
        </p:spPr>
        <p:txBody>
          <a:bodyPr>
            <a:spAutoFit/>
          </a:bodyPr>
          <a:lstStyle/>
          <a:p>
            <a:pPr algn="ctr" eaLnBrk="1" fontAlgn="auto" hangingPunct="1">
              <a:spcBef>
                <a:spcPts val="0"/>
              </a:spcBef>
              <a:spcAft>
                <a:spcPts val="0"/>
              </a:spcAft>
              <a:defRPr/>
            </a:pPr>
            <a:r>
              <a:rPr lang="en-US" sz="700" b="1">
                <a:solidFill>
                  <a:srgbClr val="FFFFFF"/>
                </a:solidFill>
                <a:effectLst>
                  <a:outerShdw blurRad="38100" dist="38100" dir="2700000" algn="tl">
                    <a:srgbClr val="C0C0C0"/>
                  </a:outerShdw>
                </a:effectLst>
                <a:latin typeface="Cambria" pitchFamily="18" charset="0"/>
                <a:ea typeface="ＭＳ Ｐゴシック" pitchFamily="34" charset="-128"/>
                <a:cs typeface="Arial" charset="0"/>
              </a:rPr>
              <a:t>KEMENTERIAN PPN/</a:t>
            </a:r>
          </a:p>
          <a:p>
            <a:pPr algn="ctr" eaLnBrk="1" fontAlgn="auto" hangingPunct="1">
              <a:spcBef>
                <a:spcPts val="0"/>
              </a:spcBef>
              <a:spcAft>
                <a:spcPts val="0"/>
              </a:spcAft>
              <a:defRPr/>
            </a:pPr>
            <a:r>
              <a:rPr lang="en-US" sz="700" b="1">
                <a:solidFill>
                  <a:srgbClr val="FFFFFF"/>
                </a:solidFill>
                <a:effectLst>
                  <a:outerShdw blurRad="38100" dist="38100" dir="2700000" algn="tl">
                    <a:srgbClr val="C0C0C0"/>
                  </a:outerShdw>
                </a:effectLst>
                <a:latin typeface="Cambria" pitchFamily="18" charset="0"/>
                <a:ea typeface="ＭＳ Ｐゴシック" pitchFamily="34" charset="-128"/>
                <a:cs typeface="Arial" charset="0"/>
              </a:rPr>
              <a:t>BAPPENAS</a:t>
            </a:r>
          </a:p>
        </p:txBody>
      </p:sp>
      <p:sp>
        <p:nvSpPr>
          <p:cNvPr id="12" name="Rectangle 13"/>
          <p:cNvSpPr>
            <a:spLocks noChangeArrowheads="1"/>
          </p:cNvSpPr>
          <p:nvPr userDrawn="1"/>
        </p:nvSpPr>
        <p:spPr bwMode="auto">
          <a:xfrm>
            <a:off x="546100" y="6597650"/>
            <a:ext cx="11144250" cy="34925"/>
          </a:xfrm>
          <a:prstGeom prst="rect">
            <a:avLst/>
          </a:prstGeom>
          <a:gradFill rotWithShape="1">
            <a:gsLst>
              <a:gs pos="0">
                <a:srgbClr val="34B3D6"/>
              </a:gs>
              <a:gs pos="20000">
                <a:srgbClr val="36B1D2"/>
              </a:gs>
              <a:gs pos="100000">
                <a:srgbClr val="2787A0"/>
              </a:gs>
            </a:gsLst>
            <a:lin ang="5400000"/>
          </a:gradFill>
          <a:ln w="9525">
            <a:solidFill>
              <a:srgbClr val="46AAC5"/>
            </a:solidFill>
            <a:miter lim="800000"/>
            <a:headEnd/>
            <a:tailEnd/>
          </a:ln>
          <a:effectLst>
            <a:outerShdw dist="23000" dir="5400000" rotWithShape="0">
              <a:srgbClr val="808080">
                <a:alpha val="34998"/>
              </a:srgbClr>
            </a:outerShdw>
          </a:effec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en-US" altLang="en-US">
              <a:solidFill>
                <a:srgbClr val="FFFFFF"/>
              </a:solidFill>
              <a:cs typeface="Arial" pitchFamily="34" charset="0"/>
            </a:endParaRPr>
          </a:p>
        </p:txBody>
      </p:sp>
      <p:sp>
        <p:nvSpPr>
          <p:cNvPr id="9" name="Title 1"/>
          <p:cNvSpPr>
            <a:spLocks noGrp="1"/>
          </p:cNvSpPr>
          <p:nvPr>
            <p:ph type="title"/>
          </p:nvPr>
        </p:nvSpPr>
        <p:spPr>
          <a:xfrm>
            <a:off x="1221510" y="389062"/>
            <a:ext cx="10923164" cy="778098"/>
          </a:xfrm>
        </p:spPr>
        <p:txBody>
          <a:bodyPr/>
          <a:lstStyle>
            <a:lvl1pPr>
              <a:defRPr sz="4000" b="1">
                <a:solidFill>
                  <a:schemeClr val="bg1"/>
                </a:solidFill>
                <a:effectLst/>
                <a:latin typeface="Cambria" pitchFamily="18" charset="0"/>
              </a:defRPr>
            </a:lvl1pPr>
          </a:lstStyle>
          <a:p>
            <a:r>
              <a:rPr lang="en-US" smtClean="0"/>
              <a:t>Click to edit Master title style</a:t>
            </a:r>
            <a:endParaRPr lang="id-ID" dirty="0"/>
          </a:p>
        </p:txBody>
      </p:sp>
      <p:sp>
        <p:nvSpPr>
          <p:cNvPr id="15" name="Content Placeholder 2"/>
          <p:cNvSpPr>
            <a:spLocks noGrp="1"/>
          </p:cNvSpPr>
          <p:nvPr>
            <p:ph idx="1"/>
          </p:nvPr>
        </p:nvSpPr>
        <p:spPr>
          <a:xfrm>
            <a:off x="609600" y="1722439"/>
            <a:ext cx="10972800" cy="4525963"/>
          </a:xfrm>
        </p:spPr>
        <p:txBody>
          <a:bodyPr/>
          <a:lstStyle>
            <a:lvl1pPr>
              <a:defRPr>
                <a:latin typeface="Cambria" pitchFamily="18" charset="0"/>
              </a:defRPr>
            </a:lvl1pPr>
            <a:lvl2pPr>
              <a:defRPr>
                <a:latin typeface="Cambria" pitchFamily="18" charset="0"/>
              </a:defRPr>
            </a:lvl2pPr>
            <a:lvl3pPr>
              <a:defRPr>
                <a:latin typeface="Cambria" pitchFamily="18" charset="0"/>
              </a:defRPr>
            </a:lvl3pPr>
            <a:lvl4pPr>
              <a:defRPr>
                <a:latin typeface="Cambria" pitchFamily="18" charset="0"/>
              </a:defRPr>
            </a:lvl4pPr>
            <a:lvl5pPr>
              <a:defRPr>
                <a:latin typeface="Cambria"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3"/>
          <p:cNvSpPr>
            <a:spLocks noGrp="1"/>
          </p:cNvSpPr>
          <p:nvPr>
            <p:ph type="dt" sz="half" idx="10"/>
          </p:nvPr>
        </p:nvSpPr>
        <p:spPr/>
        <p:txBody>
          <a:bodyPr/>
          <a:lstStyle>
            <a:lvl1pPr>
              <a:defRPr smtClean="0">
                <a:solidFill>
                  <a:srgbClr val="002060"/>
                </a:solidFill>
                <a:cs typeface="+mn-cs"/>
              </a:defRPr>
            </a:lvl1pPr>
          </a:lstStyle>
          <a:p>
            <a:pPr>
              <a:defRPr/>
            </a:pPr>
            <a:fld id="{14772D56-1836-4080-BE57-EE0BEB5DF75C}" type="datetime1">
              <a:rPr lang="en-US"/>
              <a:pPr>
                <a:defRPr/>
              </a:pPr>
              <a:t>5/22/2017</a:t>
            </a:fld>
            <a:endParaRPr lang="id-ID"/>
          </a:p>
        </p:txBody>
      </p:sp>
      <p:sp>
        <p:nvSpPr>
          <p:cNvPr id="14" name="Footer Placeholder 4"/>
          <p:cNvSpPr>
            <a:spLocks noGrp="1"/>
          </p:cNvSpPr>
          <p:nvPr>
            <p:ph type="ftr" sz="quarter" idx="11"/>
          </p:nvPr>
        </p:nvSpPr>
        <p:spPr/>
        <p:txBody>
          <a:bodyPr/>
          <a:lstStyle>
            <a:lvl1pPr>
              <a:defRPr>
                <a:solidFill>
                  <a:srgbClr val="002060"/>
                </a:solidFill>
                <a:cs typeface="+mn-cs"/>
              </a:defRPr>
            </a:lvl1pPr>
          </a:lstStyle>
          <a:p>
            <a:pPr>
              <a:defRPr/>
            </a:pPr>
            <a:endParaRPr lang="id-ID"/>
          </a:p>
        </p:txBody>
      </p:sp>
      <p:sp>
        <p:nvSpPr>
          <p:cNvPr id="16" name="Slide Number Placeholder 5"/>
          <p:cNvSpPr>
            <a:spLocks noGrp="1"/>
          </p:cNvSpPr>
          <p:nvPr>
            <p:ph type="sldNum" sz="quarter" idx="12"/>
          </p:nvPr>
        </p:nvSpPr>
        <p:spPr>
          <a:xfrm>
            <a:off x="9301163" y="6356350"/>
            <a:ext cx="2844800" cy="365125"/>
          </a:xfrm>
        </p:spPr>
        <p:txBody>
          <a:bodyPr/>
          <a:lstStyle>
            <a:lvl1pPr>
              <a:defRPr>
                <a:solidFill>
                  <a:srgbClr val="002060"/>
                </a:solidFill>
              </a:defRPr>
            </a:lvl1pPr>
          </a:lstStyle>
          <a:p>
            <a:fld id="{CE70BA39-319B-4814-91E9-B6175BE5B428}" type="slidenum">
              <a:rPr lang="id-ID" altLang="en-US"/>
              <a:pPr/>
              <a:t>‹#›</a:t>
            </a:fld>
            <a:endParaRPr lang="id-ID" altLang="en-US"/>
          </a:p>
        </p:txBody>
      </p:sp>
    </p:spTree>
    <p:extLst>
      <p:ext uri="{BB962C8B-B14F-4D97-AF65-F5344CB8AC3E}">
        <p14:creationId xmlns:p14="http://schemas.microsoft.com/office/powerpoint/2010/main" val="1979722337"/>
      </p:ext>
    </p:extLst>
  </p:cSld>
  <p:clrMapOvr>
    <a:masterClrMapping/>
  </p:clrMapOvr>
  <p:transition spd="slow"/>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9213" y="577850"/>
            <a:ext cx="1249363" cy="277813"/>
          </a:xfrm>
          <a:prstGeom prst="rect">
            <a:avLst/>
          </a:prstGeom>
          <a:noFill/>
          <a:ln>
            <a:noFill/>
          </a:ln>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r>
              <a:rPr lang="en-US" sz="600" b="1" smtClean="0">
                <a:solidFill>
                  <a:prstClr val="white"/>
                </a:solidFill>
                <a:latin typeface="Cambria" pitchFamily="18" charset="0"/>
                <a:ea typeface="ＭＳ Ｐゴシック" pitchFamily="34" charset="-128"/>
              </a:rPr>
              <a:t>KEMENTERIAN PPN/</a:t>
            </a:r>
          </a:p>
          <a:p>
            <a:pPr algn="ctr" eaLnBrk="1" fontAlgn="auto" hangingPunct="1">
              <a:spcBef>
                <a:spcPts val="0"/>
              </a:spcBef>
              <a:spcAft>
                <a:spcPts val="0"/>
              </a:spcAft>
              <a:defRPr/>
            </a:pPr>
            <a:r>
              <a:rPr lang="en-US" sz="600" b="1" smtClean="0">
                <a:solidFill>
                  <a:prstClr val="white"/>
                </a:solidFill>
                <a:latin typeface="Cambria" pitchFamily="18" charset="0"/>
                <a:ea typeface="ＭＳ Ｐゴシック" pitchFamily="34" charset="-128"/>
              </a:rPr>
              <a:t>BAPPENAS</a:t>
            </a:r>
          </a:p>
        </p:txBody>
      </p:sp>
      <p:grpSp>
        <p:nvGrpSpPr>
          <p:cNvPr id="5" name="Group 6"/>
          <p:cNvGrpSpPr>
            <a:grpSpLocks/>
          </p:cNvGrpSpPr>
          <p:nvPr userDrawn="1"/>
        </p:nvGrpSpPr>
        <p:grpSpPr bwMode="auto">
          <a:xfrm>
            <a:off x="0" y="285750"/>
            <a:ext cx="11715750" cy="6215063"/>
            <a:chOff x="0" y="285728"/>
            <a:chExt cx="8786842" cy="6215106"/>
          </a:xfrm>
        </p:grpSpPr>
        <p:sp>
          <p:nvSpPr>
            <p:cNvPr id="6" name="Rectangle 5"/>
            <p:cNvSpPr/>
            <p:nvPr userDrawn="1"/>
          </p:nvSpPr>
          <p:spPr>
            <a:xfrm>
              <a:off x="428626" y="1643050"/>
              <a:ext cx="8358216" cy="485778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solidFill>
                  <a:srgbClr val="FFFFFF"/>
                </a:solidFill>
                <a:ea typeface="MS PGothic" pitchFamily="34" charset="-128"/>
              </a:endParaRPr>
            </a:p>
            <a:p>
              <a:pPr algn="ctr" eaLnBrk="1" fontAlgn="auto" hangingPunct="1">
                <a:spcBef>
                  <a:spcPts val="0"/>
                </a:spcBef>
                <a:spcAft>
                  <a:spcPts val="0"/>
                </a:spcAft>
                <a:defRPr/>
              </a:pPr>
              <a:endParaRPr lang="id-ID">
                <a:solidFill>
                  <a:srgbClr val="FFFFFF"/>
                </a:solidFill>
                <a:ea typeface="MS PGothic" pitchFamily="34" charset="-128"/>
              </a:endParaRPr>
            </a:p>
            <a:p>
              <a:pPr algn="ctr" eaLnBrk="1" fontAlgn="auto" hangingPunct="1">
                <a:spcBef>
                  <a:spcPts val="0"/>
                </a:spcBef>
                <a:spcAft>
                  <a:spcPts val="0"/>
                </a:spcAft>
                <a:defRPr/>
              </a:pPr>
              <a:endParaRPr lang="id-ID">
                <a:solidFill>
                  <a:srgbClr val="FFFFFF"/>
                </a:solidFill>
                <a:ea typeface="MS PGothic" pitchFamily="34" charset="-128"/>
              </a:endParaRPr>
            </a:p>
            <a:p>
              <a:pPr algn="ctr" eaLnBrk="1" fontAlgn="auto" hangingPunct="1">
                <a:spcBef>
                  <a:spcPts val="0"/>
                </a:spcBef>
                <a:spcAft>
                  <a:spcPts val="0"/>
                </a:spcAft>
                <a:defRPr/>
              </a:pPr>
              <a:endParaRPr lang="id-ID">
                <a:solidFill>
                  <a:srgbClr val="FFFFFF"/>
                </a:solidFill>
                <a:ea typeface="MS PGothic" pitchFamily="34" charset="-128"/>
              </a:endParaRPr>
            </a:p>
            <a:p>
              <a:pPr algn="ctr" eaLnBrk="1" fontAlgn="auto" hangingPunct="1">
                <a:spcBef>
                  <a:spcPts val="0"/>
                </a:spcBef>
                <a:spcAft>
                  <a:spcPts val="0"/>
                </a:spcAft>
                <a:defRPr/>
              </a:pPr>
              <a:endParaRPr lang="id-ID">
                <a:solidFill>
                  <a:srgbClr val="FFFFFF"/>
                </a:solidFill>
                <a:ea typeface="MS PGothic" pitchFamily="34" charset="-128"/>
              </a:endParaRPr>
            </a:p>
            <a:p>
              <a:pPr algn="ctr" eaLnBrk="1" fontAlgn="auto" hangingPunct="1">
                <a:spcBef>
                  <a:spcPts val="0"/>
                </a:spcBef>
                <a:spcAft>
                  <a:spcPts val="0"/>
                </a:spcAft>
                <a:defRPr/>
              </a:pPr>
              <a:endParaRPr lang="id-ID">
                <a:solidFill>
                  <a:srgbClr val="FFFFFF"/>
                </a:solidFill>
                <a:ea typeface="MS PGothic" pitchFamily="34" charset="-128"/>
              </a:endParaRPr>
            </a:p>
            <a:p>
              <a:pPr algn="ctr" eaLnBrk="1" fontAlgn="auto" hangingPunct="1">
                <a:spcBef>
                  <a:spcPts val="0"/>
                </a:spcBef>
                <a:spcAft>
                  <a:spcPts val="0"/>
                </a:spcAft>
                <a:defRPr/>
              </a:pPr>
              <a:endParaRPr lang="id-ID">
                <a:solidFill>
                  <a:srgbClr val="FFFFFF"/>
                </a:solidFill>
                <a:ea typeface="MS PGothic" pitchFamily="34" charset="-128"/>
              </a:endParaRPr>
            </a:p>
            <a:p>
              <a:pPr algn="ctr" eaLnBrk="1" fontAlgn="auto" hangingPunct="1">
                <a:spcBef>
                  <a:spcPts val="0"/>
                </a:spcBef>
                <a:spcAft>
                  <a:spcPts val="0"/>
                </a:spcAft>
                <a:defRPr/>
              </a:pPr>
              <a:endParaRPr lang="id-ID">
                <a:solidFill>
                  <a:srgbClr val="FFFFFF"/>
                </a:solidFill>
                <a:ea typeface="MS PGothic" pitchFamily="34" charset="-128"/>
              </a:endParaRPr>
            </a:p>
            <a:p>
              <a:pPr algn="ctr" eaLnBrk="1" fontAlgn="auto" hangingPunct="1">
                <a:spcBef>
                  <a:spcPts val="0"/>
                </a:spcBef>
                <a:spcAft>
                  <a:spcPts val="0"/>
                </a:spcAft>
                <a:defRPr/>
              </a:pPr>
              <a:endParaRPr lang="id-ID">
                <a:solidFill>
                  <a:srgbClr val="FFFFFF"/>
                </a:solidFill>
                <a:ea typeface="MS PGothic" pitchFamily="34" charset="-128"/>
              </a:endParaRPr>
            </a:p>
            <a:p>
              <a:pPr algn="ctr" eaLnBrk="1" fontAlgn="auto" hangingPunct="1">
                <a:spcBef>
                  <a:spcPts val="0"/>
                </a:spcBef>
                <a:spcAft>
                  <a:spcPts val="0"/>
                </a:spcAft>
                <a:defRPr/>
              </a:pPr>
              <a:endParaRPr lang="id-ID">
                <a:solidFill>
                  <a:srgbClr val="FFFFFF"/>
                </a:solidFill>
                <a:ea typeface="MS PGothic" pitchFamily="34" charset="-128"/>
              </a:endParaRPr>
            </a:p>
            <a:p>
              <a:pPr algn="ctr" eaLnBrk="1" fontAlgn="auto" hangingPunct="1">
                <a:spcBef>
                  <a:spcPts val="0"/>
                </a:spcBef>
                <a:spcAft>
                  <a:spcPts val="0"/>
                </a:spcAft>
                <a:defRPr/>
              </a:pPr>
              <a:endParaRPr lang="id-ID">
                <a:solidFill>
                  <a:srgbClr val="FFFFFF"/>
                </a:solidFill>
                <a:ea typeface="MS PGothic" pitchFamily="34" charset="-128"/>
              </a:endParaRPr>
            </a:p>
            <a:p>
              <a:pPr algn="ctr" eaLnBrk="1" fontAlgn="auto" hangingPunct="1">
                <a:spcBef>
                  <a:spcPts val="0"/>
                </a:spcBef>
                <a:spcAft>
                  <a:spcPts val="0"/>
                </a:spcAft>
                <a:defRPr/>
              </a:pPr>
              <a:endParaRPr lang="id-ID">
                <a:solidFill>
                  <a:srgbClr val="FFFFFF"/>
                </a:solidFill>
                <a:ea typeface="MS PGothic" pitchFamily="34" charset="-128"/>
              </a:endParaRPr>
            </a:p>
            <a:p>
              <a:pPr algn="ctr" eaLnBrk="1" fontAlgn="auto" hangingPunct="1">
                <a:spcBef>
                  <a:spcPts val="0"/>
                </a:spcBef>
                <a:spcAft>
                  <a:spcPts val="0"/>
                </a:spcAft>
                <a:defRPr/>
              </a:pPr>
              <a:endParaRPr lang="id-ID">
                <a:solidFill>
                  <a:srgbClr val="FFFFFF"/>
                </a:solidFill>
                <a:ea typeface="MS PGothic" pitchFamily="34" charset="-128"/>
              </a:endParaRPr>
            </a:p>
            <a:p>
              <a:pPr algn="ctr" eaLnBrk="1" fontAlgn="auto" hangingPunct="1">
                <a:spcBef>
                  <a:spcPts val="0"/>
                </a:spcBef>
                <a:spcAft>
                  <a:spcPts val="0"/>
                </a:spcAft>
                <a:defRPr/>
              </a:pPr>
              <a:endParaRPr lang="id-ID">
                <a:solidFill>
                  <a:srgbClr val="FFFFFF"/>
                </a:solidFill>
                <a:ea typeface="MS PGothic" pitchFamily="34" charset="-128"/>
              </a:endParaRPr>
            </a:p>
            <a:p>
              <a:pPr algn="ctr" eaLnBrk="1" fontAlgn="auto" hangingPunct="1">
                <a:spcBef>
                  <a:spcPts val="0"/>
                </a:spcBef>
                <a:spcAft>
                  <a:spcPts val="0"/>
                </a:spcAft>
                <a:defRPr/>
              </a:pPr>
              <a:endParaRPr lang="id-ID">
                <a:solidFill>
                  <a:srgbClr val="FFFFFF"/>
                </a:solidFill>
                <a:ea typeface="MS PGothic" pitchFamily="34" charset="-128"/>
              </a:endParaRPr>
            </a:p>
            <a:p>
              <a:pPr algn="ctr" eaLnBrk="1" fontAlgn="auto" hangingPunct="1">
                <a:spcBef>
                  <a:spcPts val="0"/>
                </a:spcBef>
                <a:spcAft>
                  <a:spcPts val="0"/>
                </a:spcAft>
                <a:defRPr/>
              </a:pPr>
              <a:endParaRPr lang="id-ID">
                <a:solidFill>
                  <a:srgbClr val="FFFFFF"/>
                </a:solidFill>
                <a:ea typeface="MS PGothic" pitchFamily="34" charset="-128"/>
              </a:endParaRPr>
            </a:p>
            <a:p>
              <a:pPr algn="ctr" eaLnBrk="1" fontAlgn="auto" hangingPunct="1">
                <a:spcBef>
                  <a:spcPts val="0"/>
                </a:spcBef>
                <a:spcAft>
                  <a:spcPts val="0"/>
                </a:spcAft>
                <a:defRPr/>
              </a:pPr>
              <a:endParaRPr lang="id-ID" sz="1000">
                <a:solidFill>
                  <a:srgbClr val="FFFFFF"/>
                </a:solidFill>
                <a:ea typeface="MS PGothic" pitchFamily="34" charset="-128"/>
              </a:endParaRPr>
            </a:p>
          </p:txBody>
        </p:sp>
        <p:sp>
          <p:nvSpPr>
            <p:cNvPr id="7" name="Rectangle 6"/>
            <p:cNvSpPr/>
            <p:nvPr userDrawn="1"/>
          </p:nvSpPr>
          <p:spPr>
            <a:xfrm>
              <a:off x="428626" y="285728"/>
              <a:ext cx="8358216" cy="1143008"/>
            </a:xfrm>
            <a:prstGeom prst="rect">
              <a:avLst/>
            </a:prstGeom>
            <a:solidFill>
              <a:srgbClr val="09367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sz="3200" b="1">
                <a:solidFill>
                  <a:prstClr val="white"/>
                </a:solidFill>
                <a:ea typeface="MS PGothic" pitchFamily="34" charset="-128"/>
              </a:endParaRPr>
            </a:p>
          </p:txBody>
        </p:sp>
        <p:sp>
          <p:nvSpPr>
            <p:cNvPr id="8" name="Rectangle 7"/>
            <p:cNvSpPr/>
            <p:nvPr userDrawn="1"/>
          </p:nvSpPr>
          <p:spPr>
            <a:xfrm>
              <a:off x="428626" y="1489061"/>
              <a:ext cx="8358216" cy="107951"/>
            </a:xfrm>
            <a:prstGeom prst="rect">
              <a:avLst/>
            </a:prstGeom>
            <a:solidFill>
              <a:srgbClr val="09367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solidFill>
                  <a:srgbClr val="FFFFFF"/>
                </a:solidFill>
                <a:ea typeface="MS PGothic" pitchFamily="34" charset="-128"/>
              </a:endParaRPr>
            </a:p>
          </p:txBody>
        </p:sp>
        <p:sp>
          <p:nvSpPr>
            <p:cNvPr id="9" name="Rounded Rectangle 8"/>
            <p:cNvSpPr/>
            <p:nvPr userDrawn="1"/>
          </p:nvSpPr>
          <p:spPr>
            <a:xfrm>
              <a:off x="142875" y="1643050"/>
              <a:ext cx="8429653" cy="4500593"/>
            </a:xfrm>
            <a:prstGeom prst="roundRect">
              <a:avLst>
                <a:gd name="adj" fmla="val 15368"/>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solidFill>
                  <a:srgbClr val="FFFFFF"/>
                </a:solidFill>
                <a:ea typeface="MS PGothic" pitchFamily="34" charset="-128"/>
              </a:endParaRPr>
            </a:p>
          </p:txBody>
        </p:sp>
        <p:sp>
          <p:nvSpPr>
            <p:cNvPr id="10" name="Rectangle 9"/>
            <p:cNvSpPr/>
            <p:nvPr userDrawn="1"/>
          </p:nvSpPr>
          <p:spPr>
            <a:xfrm>
              <a:off x="0" y="1643050"/>
              <a:ext cx="8072465" cy="4511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solidFill>
                  <a:srgbClr val="FFFFFF"/>
                </a:solidFill>
                <a:ea typeface="MS PGothic" pitchFamily="34" charset="-128"/>
              </a:endParaRPr>
            </a:p>
          </p:txBody>
        </p:sp>
      </p:grpSp>
      <p:pic>
        <p:nvPicPr>
          <p:cNvPr id="11" name="Picture 2" descr="D:\BAPPENAS (Design)\BAPPENAS.WEB\garuda.png"/>
          <p:cNvPicPr>
            <a:picLocks noChangeAspect="1" noChangeArrowheads="1"/>
          </p:cNvPicPr>
          <p:nvPr userDrawn="1"/>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842963" y="384175"/>
            <a:ext cx="809625" cy="660400"/>
          </a:xfrm>
          <a:prstGeom prst="rect">
            <a:avLst/>
          </a:prstGeom>
          <a:noFill/>
          <a:ln>
            <a:noFill/>
          </a:ln>
          <a:effectLst>
            <a:outerShdw dist="38100" dir="5400000" algn="t"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userDrawn="1"/>
        </p:nvSpPr>
        <p:spPr>
          <a:xfrm>
            <a:off x="547688" y="1079500"/>
            <a:ext cx="1422400" cy="312738"/>
          </a:xfrm>
          <a:prstGeom prst="rect">
            <a:avLst/>
          </a:prstGeom>
          <a:noFill/>
        </p:spPr>
        <p:txBody>
          <a:bodyPr>
            <a:spAutoFit/>
          </a:bodyPr>
          <a:lstStyle/>
          <a:p>
            <a:pPr algn="ctr" eaLnBrk="1" fontAlgn="auto" hangingPunct="1">
              <a:spcBef>
                <a:spcPts val="0"/>
              </a:spcBef>
              <a:spcAft>
                <a:spcPts val="0"/>
              </a:spcAft>
              <a:defRPr/>
            </a:pPr>
            <a:r>
              <a:rPr lang="en-US" sz="700" b="1">
                <a:solidFill>
                  <a:prstClr val="white"/>
                </a:solidFill>
                <a:effectLst>
                  <a:outerShdw blurRad="38100" dist="38100" dir="2700000" algn="tl">
                    <a:srgbClr val="C0C0C0"/>
                  </a:outerShdw>
                </a:effectLst>
                <a:latin typeface="+mn-lt"/>
                <a:ea typeface="ＭＳ Ｐゴシック" pitchFamily="34" charset="-128"/>
                <a:cs typeface="Arial" charset="0"/>
              </a:rPr>
              <a:t>KEMENTERIAN PPN/</a:t>
            </a:r>
          </a:p>
          <a:p>
            <a:pPr algn="ctr" eaLnBrk="1" fontAlgn="auto" hangingPunct="1">
              <a:spcBef>
                <a:spcPts val="0"/>
              </a:spcBef>
              <a:spcAft>
                <a:spcPts val="0"/>
              </a:spcAft>
              <a:defRPr/>
            </a:pPr>
            <a:r>
              <a:rPr lang="en-US" sz="700" b="1">
                <a:solidFill>
                  <a:prstClr val="white"/>
                </a:solidFill>
                <a:effectLst>
                  <a:outerShdw blurRad="38100" dist="38100" dir="2700000" algn="tl">
                    <a:srgbClr val="C0C0C0"/>
                  </a:outerShdw>
                </a:effectLst>
                <a:latin typeface="+mn-lt"/>
                <a:ea typeface="ＭＳ Ｐゴシック" pitchFamily="34" charset="-128"/>
                <a:cs typeface="Arial" charset="0"/>
              </a:rPr>
              <a:t>BAPPENAS</a:t>
            </a: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Date Placeholder 3"/>
          <p:cNvSpPr>
            <a:spLocks noGrp="1"/>
          </p:cNvSpPr>
          <p:nvPr>
            <p:ph type="dt" sz="half" idx="10"/>
          </p:nvPr>
        </p:nvSpPr>
        <p:spPr/>
        <p:txBody>
          <a:bodyPr/>
          <a:lstStyle>
            <a:lvl1pPr>
              <a:defRPr smtClean="0">
                <a:cs typeface="+mn-cs"/>
              </a:defRPr>
            </a:lvl1pPr>
          </a:lstStyle>
          <a:p>
            <a:pPr>
              <a:defRPr/>
            </a:pPr>
            <a:fld id="{5CB94CFA-A6EC-4134-B283-DCB9ECFCD19B}" type="datetime1">
              <a:rPr lang="en-US"/>
              <a:pPr>
                <a:defRPr/>
              </a:pPr>
              <a:t>5/22/2017</a:t>
            </a:fld>
            <a:endParaRPr lang="en-US"/>
          </a:p>
        </p:txBody>
      </p:sp>
      <p:sp>
        <p:nvSpPr>
          <p:cNvPr id="14" name="Footer Placeholder 4"/>
          <p:cNvSpPr>
            <a:spLocks noGrp="1"/>
          </p:cNvSpPr>
          <p:nvPr>
            <p:ph type="ftr" sz="quarter" idx="11"/>
          </p:nvPr>
        </p:nvSpPr>
        <p:spPr/>
        <p:txBody>
          <a:bodyPr/>
          <a:lstStyle>
            <a:lvl1pPr>
              <a:defRPr>
                <a:cs typeface="+mn-cs"/>
              </a:defRPr>
            </a:lvl1pPr>
          </a:lstStyle>
          <a:p>
            <a:pPr>
              <a:defRPr/>
            </a:pPr>
            <a:endParaRPr lang="en-US"/>
          </a:p>
        </p:txBody>
      </p:sp>
      <p:sp>
        <p:nvSpPr>
          <p:cNvPr id="15" name="Slide Number Placeholder 5"/>
          <p:cNvSpPr>
            <a:spLocks noGrp="1"/>
          </p:cNvSpPr>
          <p:nvPr>
            <p:ph type="sldNum" sz="quarter" idx="12"/>
          </p:nvPr>
        </p:nvSpPr>
        <p:spPr/>
        <p:txBody>
          <a:bodyPr/>
          <a:lstStyle>
            <a:lvl1pPr>
              <a:defRPr/>
            </a:lvl1pPr>
          </a:lstStyle>
          <a:p>
            <a:fld id="{F5D63CF8-3808-4EE5-9538-E3DA0BCAE6D2}" type="slidenum">
              <a:rPr lang="en-US" altLang="en-US"/>
              <a:pPr/>
              <a:t>‹#›</a:t>
            </a:fld>
            <a:endParaRPr lang="en-US" altLang="en-US"/>
          </a:p>
        </p:txBody>
      </p:sp>
    </p:spTree>
    <p:extLst>
      <p:ext uri="{BB962C8B-B14F-4D97-AF65-F5344CB8AC3E}">
        <p14:creationId xmlns:p14="http://schemas.microsoft.com/office/powerpoint/2010/main" val="2732502503"/>
      </p:ext>
    </p:extLst>
  </p:cSld>
  <p:clrMapOvr>
    <a:masterClrMapping/>
  </p:clrMapOvr>
  <p:transition spd="slow"/>
</p:sldLayout>
</file>

<file path=ppt/slideLayouts/slideLayout77.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4" name="Picture 6" descr="E:\Yanuar\Dropbox\Kerjaan\ppt_template_bappenas_newLogo\logo_Bappenas-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0" y="101600"/>
            <a:ext cx="8432800" cy="248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82400" y="0"/>
            <a:ext cx="6096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p:cNvSpPr>
          <p:nvPr userDrawn="1"/>
        </p:nvSpPr>
        <p:spPr bwMode="auto">
          <a:xfrm>
            <a:off x="11410950" y="6302375"/>
            <a:ext cx="711200" cy="51117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lIns="0" tIns="0" rIns="0" bIns="0"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fld id="{367E4857-9FEC-449C-8786-E1044232D8BF}" type="slidenum">
              <a:rPr lang="en-US" altLang="en-US" sz="1400">
                <a:solidFill>
                  <a:srgbClr val="000000"/>
                </a:solidFill>
                <a:ea typeface="Calibri" pitchFamily="34" charset="0"/>
                <a:cs typeface="Calibri" pitchFamily="34" charset="0"/>
              </a:rPr>
              <a:pPr algn="ctr" eaLnBrk="1" hangingPunct="1"/>
              <a:t>‹#›</a:t>
            </a:fld>
            <a:endParaRPr lang="en-US" altLang="en-US" sz="1400">
              <a:solidFill>
                <a:srgbClr val="000000"/>
              </a:solidFill>
              <a:ea typeface="Calibri" pitchFamily="34" charset="0"/>
              <a:cs typeface="Calibri" pitchFamily="34" charset="0"/>
            </a:endParaRPr>
          </a:p>
        </p:txBody>
      </p:sp>
      <p:sp>
        <p:nvSpPr>
          <p:cNvPr id="2" name="Title 1"/>
          <p:cNvSpPr>
            <a:spLocks noGrp="1"/>
          </p:cNvSpPr>
          <p:nvPr>
            <p:ph type="title"/>
          </p:nvPr>
        </p:nvSpPr>
        <p:spPr>
          <a:xfrm>
            <a:off x="1930400" y="3124205"/>
            <a:ext cx="9448800"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1930400" y="4499037"/>
            <a:ext cx="9448800" cy="977899"/>
          </a:xfrm>
        </p:spPr>
        <p:txBody>
          <a:bodyPr/>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10"/>
          </p:nvPr>
        </p:nvSpPr>
        <p:spPr>
          <a:xfrm>
            <a:off x="7315200" y="6340475"/>
            <a:ext cx="4165600" cy="365125"/>
          </a:xfrm>
        </p:spPr>
        <p:txBody>
          <a:bodyPr/>
          <a:lstStyle>
            <a:lvl1pPr>
              <a:defRPr smtClean="0">
                <a:cs typeface="+mn-cs"/>
              </a:defRPr>
            </a:lvl1pPr>
          </a:lstStyle>
          <a:p>
            <a:pPr>
              <a:defRPr/>
            </a:pPr>
            <a:fld id="{C8AA2BF2-D6BD-4A12-88BF-948BC95F6BCE}" type="datetime1">
              <a:rPr lang="en-US"/>
              <a:pPr>
                <a:defRPr/>
              </a:pPr>
              <a:t>5/22/2017</a:t>
            </a:fld>
            <a:endParaRPr lang="en-US"/>
          </a:p>
        </p:txBody>
      </p:sp>
      <p:sp>
        <p:nvSpPr>
          <p:cNvPr id="8" name="Footer Placeholder 4"/>
          <p:cNvSpPr>
            <a:spLocks noGrp="1"/>
          </p:cNvSpPr>
          <p:nvPr>
            <p:ph type="ftr" sz="quarter" idx="11"/>
          </p:nvPr>
        </p:nvSpPr>
        <p:spPr>
          <a:xfrm>
            <a:off x="914400" y="6324600"/>
            <a:ext cx="4775200" cy="365125"/>
          </a:xfrm>
        </p:spPr>
        <p:txBody>
          <a:bodyPr/>
          <a:lstStyle>
            <a:lvl1pPr>
              <a:defRPr>
                <a:solidFill>
                  <a:srgbClr val="000000"/>
                </a:solidFill>
                <a:cs typeface="+mn-cs"/>
              </a:defRPr>
            </a:lvl1pPr>
          </a:lstStyle>
          <a:p>
            <a:pPr>
              <a:defRPr/>
            </a:pPr>
            <a:endParaRPr lang="en-US"/>
          </a:p>
        </p:txBody>
      </p:sp>
    </p:spTree>
    <p:extLst>
      <p:ext uri="{BB962C8B-B14F-4D97-AF65-F5344CB8AC3E}">
        <p14:creationId xmlns:p14="http://schemas.microsoft.com/office/powerpoint/2010/main" val="1290512203"/>
      </p:ext>
    </p:extLst>
  </p:cSld>
  <p:clrMapOvr>
    <a:masterClrMapping/>
  </p:clrMapOvr>
  <p:transition spd="slow"/>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203200" y="152400"/>
            <a:ext cx="11777663" cy="6546850"/>
          </a:xfrm>
          <a:prstGeom prst="rect">
            <a:avLst/>
          </a:prstGeom>
          <a:noFill/>
          <a:ln w="571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endParaRPr lang="en-US" altLang="en-US">
              <a:solidFill>
                <a:srgbClr val="000000"/>
              </a:solidFill>
              <a:cs typeface="Arial" pitchFamily="34" charset="0"/>
            </a:endParaRPr>
          </a:p>
        </p:txBody>
      </p:sp>
      <p:sp>
        <p:nvSpPr>
          <p:cNvPr id="3" name="Date Placeholder 27"/>
          <p:cNvSpPr>
            <a:spLocks noGrp="1"/>
          </p:cNvSpPr>
          <p:nvPr>
            <p:ph type="dt" sz="half" idx="10"/>
          </p:nvPr>
        </p:nvSpPr>
        <p:spPr>
          <a:xfrm>
            <a:off x="7721600" y="6405563"/>
            <a:ext cx="4059238" cy="365125"/>
          </a:xfrm>
        </p:spPr>
        <p:txBody>
          <a:bodyPr anchor="t"/>
          <a:lstStyle>
            <a:lvl1pPr>
              <a:defRPr smtClean="0">
                <a:cs typeface="+mn-cs"/>
              </a:defRPr>
            </a:lvl1pPr>
          </a:lstStyle>
          <a:p>
            <a:pPr>
              <a:defRPr/>
            </a:pPr>
            <a:fld id="{B5F210C8-EEF0-4511-8D00-711CC1993585}" type="datetime1">
              <a:rPr lang="en-US"/>
              <a:pPr>
                <a:defRPr/>
              </a:pPr>
              <a:t>5/22/2017</a:t>
            </a:fld>
            <a:endParaRPr lang="en-US"/>
          </a:p>
        </p:txBody>
      </p:sp>
    </p:spTree>
    <p:extLst>
      <p:ext uri="{BB962C8B-B14F-4D97-AF65-F5344CB8AC3E}">
        <p14:creationId xmlns:p14="http://schemas.microsoft.com/office/powerpoint/2010/main" val="2510637897"/>
      </p:ext>
    </p:extLst>
  </p:cSld>
  <p:clrMapOvr>
    <a:overrideClrMapping bg1="lt1" tx1="dk1" bg2="lt2" tx2="dk2" accent1="accent1" accent2="accent2" accent3="accent3" accent4="accent4" accent5="accent5" accent6="accent6" hlink="hlink" folHlink="folHlink"/>
  </p:clrMapOvr>
  <p:transition spd="slow"/>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3" name="Rectangle 6"/>
          <p:cNvSpPr>
            <a:spLocks noChangeArrowheads="1"/>
          </p:cNvSpPr>
          <p:nvPr userDrawn="1"/>
        </p:nvSpPr>
        <p:spPr bwMode="auto">
          <a:xfrm>
            <a:off x="0" y="2928938"/>
            <a:ext cx="12192000" cy="1571625"/>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dist="20000" dir="5400000" rotWithShape="0">
              <a:srgbClr val="808080">
                <a:alpha val="37999"/>
              </a:srgbClr>
            </a:outerShdw>
          </a:effec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en-US" altLang="en-US">
              <a:solidFill>
                <a:srgbClr val="000000"/>
              </a:solidFill>
              <a:ea typeface="MS PGothic" pitchFamily="34" charset="-128"/>
              <a:cs typeface="Arial" pitchFamily="34" charset="0"/>
            </a:endParaRPr>
          </a:p>
        </p:txBody>
      </p:sp>
      <p:pic>
        <p:nvPicPr>
          <p:cNvPr id="4" name="Picture 7" descr="logo_Bappenas-0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8500" y="1000125"/>
            <a:ext cx="5238750"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a:xfrm>
            <a:off x="190500" y="3038475"/>
            <a:ext cx="527050" cy="395288"/>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6" name="Rectangle 5"/>
          <p:cNvSpPr/>
          <p:nvPr userDrawn="1"/>
        </p:nvSpPr>
        <p:spPr>
          <a:xfrm>
            <a:off x="184150" y="3479800"/>
            <a:ext cx="527050" cy="395288"/>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7" name="Rectangle 6"/>
          <p:cNvSpPr/>
          <p:nvPr userDrawn="1"/>
        </p:nvSpPr>
        <p:spPr>
          <a:xfrm>
            <a:off x="184150" y="3929063"/>
            <a:ext cx="527050" cy="395287"/>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2" name="Title 1"/>
          <p:cNvSpPr>
            <a:spLocks noGrp="1"/>
          </p:cNvSpPr>
          <p:nvPr>
            <p:ph type="title"/>
          </p:nvPr>
        </p:nvSpPr>
        <p:spPr>
          <a:xfrm>
            <a:off x="2381224" y="3000376"/>
            <a:ext cx="9525067" cy="1362075"/>
          </a:xfrm>
        </p:spPr>
        <p:txBody>
          <a:bodyPr anchor="t"/>
          <a:lstStyle>
            <a:lvl1pPr algn="l">
              <a:defRPr sz="4000" b="1" cap="all"/>
            </a:lvl1pPr>
          </a:lstStyle>
          <a:p>
            <a:r>
              <a:rPr lang="en-US" smtClean="0"/>
              <a:t>Click to edit Master title style</a:t>
            </a:r>
            <a:endParaRPr lang="en-US" dirty="0"/>
          </a:p>
        </p:txBody>
      </p:sp>
      <p:sp>
        <p:nvSpPr>
          <p:cNvPr id="8" name="Date Placeholder 3"/>
          <p:cNvSpPr>
            <a:spLocks noGrp="1"/>
          </p:cNvSpPr>
          <p:nvPr>
            <p:ph type="dt" sz="half" idx="10"/>
          </p:nvPr>
        </p:nvSpPr>
        <p:spPr/>
        <p:txBody>
          <a:bodyPr/>
          <a:lstStyle>
            <a:lvl1pPr>
              <a:defRPr>
                <a:cs typeface="+mn-cs"/>
              </a:defRPr>
            </a:lvl1pPr>
          </a:lstStyle>
          <a:p>
            <a:pPr>
              <a:defRPr/>
            </a:pPr>
            <a:fld id="{3F44E910-E262-4268-9A7E-A8C10DD6C34C}" type="datetime1">
              <a:rPr lang="en-US"/>
              <a:pPr>
                <a:defRPr/>
              </a:pPr>
              <a:t>5/22/2017</a:t>
            </a:fld>
            <a:endParaRPr lang="en-US"/>
          </a:p>
        </p:txBody>
      </p:sp>
      <p:sp>
        <p:nvSpPr>
          <p:cNvPr id="9" name="Footer Placeholder 4"/>
          <p:cNvSpPr>
            <a:spLocks noGrp="1"/>
          </p:cNvSpPr>
          <p:nvPr>
            <p:ph type="ftr" sz="quarter" idx="11"/>
          </p:nvPr>
        </p:nvSpPr>
        <p:spPr/>
        <p:txBody>
          <a:bodyPr/>
          <a:lstStyle>
            <a:lvl1pPr>
              <a:defRPr>
                <a:cs typeface="+mn-cs"/>
              </a:defRPr>
            </a:lvl1pPr>
          </a:lstStyle>
          <a:p>
            <a:pPr>
              <a:defRPr/>
            </a:pPr>
            <a:endParaRPr lang="en-US"/>
          </a:p>
        </p:txBody>
      </p:sp>
      <p:sp>
        <p:nvSpPr>
          <p:cNvPr id="10" name="Slide Number Placeholder 5"/>
          <p:cNvSpPr>
            <a:spLocks noGrp="1"/>
          </p:cNvSpPr>
          <p:nvPr>
            <p:ph type="sldNum" sz="quarter" idx="12"/>
          </p:nvPr>
        </p:nvSpPr>
        <p:spPr/>
        <p:txBody>
          <a:bodyPr/>
          <a:lstStyle>
            <a:lvl1pPr>
              <a:defRPr/>
            </a:lvl1pPr>
          </a:lstStyle>
          <a:p>
            <a:fld id="{A03DBC81-7FD6-4A34-98BA-AC82E7D9287B}" type="slidenum">
              <a:rPr lang="en-US" altLang="en-US"/>
              <a:pPr/>
              <a:t>‹#›</a:t>
            </a:fld>
            <a:endParaRPr lang="en-US" altLang="en-US"/>
          </a:p>
        </p:txBody>
      </p:sp>
    </p:spTree>
    <p:extLst>
      <p:ext uri="{BB962C8B-B14F-4D97-AF65-F5344CB8AC3E}">
        <p14:creationId xmlns:p14="http://schemas.microsoft.com/office/powerpoint/2010/main" val="4074869016"/>
      </p:ext>
    </p:extLst>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4"/>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3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083" indent="0">
              <a:buNone/>
              <a:defRPr sz="1400"/>
            </a:lvl2pPr>
            <a:lvl3pPr marL="914168" indent="0">
              <a:buNone/>
              <a:defRPr sz="1200"/>
            </a:lvl3pPr>
            <a:lvl4pPr marL="1371250" indent="0">
              <a:buNone/>
              <a:defRPr sz="1000"/>
            </a:lvl4pPr>
            <a:lvl5pPr marL="1828332" indent="0">
              <a:buNone/>
              <a:defRPr sz="1000"/>
            </a:lvl5pPr>
            <a:lvl6pPr marL="2285412" indent="0">
              <a:buNone/>
              <a:defRPr sz="1000"/>
            </a:lvl6pPr>
            <a:lvl7pPr marL="2742498" indent="0">
              <a:buNone/>
              <a:defRPr sz="1000"/>
            </a:lvl7pPr>
            <a:lvl8pPr marL="3199580" indent="0">
              <a:buNone/>
              <a:defRPr sz="1000"/>
            </a:lvl8pPr>
            <a:lvl9pPr marL="3656664"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rtlCol="0"/>
          <a:lstStyle>
            <a:lvl1pPr fontAlgn="auto">
              <a:spcBef>
                <a:spcPts val="0"/>
              </a:spcBef>
              <a:spcAft>
                <a:spcPts val="0"/>
              </a:spcAft>
              <a:defRPr smtClean="0">
                <a:solidFill>
                  <a:prstClr val="black">
                    <a:tint val="75000"/>
                  </a:prstClr>
                </a:solidFill>
                <a:cs typeface="+mn-cs"/>
              </a:defRPr>
            </a:lvl1pPr>
          </a:lstStyle>
          <a:p>
            <a:pPr>
              <a:defRPr/>
            </a:pPr>
            <a:fld id="{59697C7F-99D7-4364-9A9F-864B924D3D2C}" type="datetimeFigureOut">
              <a:rPr lang="id-ID"/>
              <a:pPr>
                <a:defRPr/>
              </a:pPr>
              <a:t>22/05/2017</a:t>
            </a:fld>
            <a:endParaRPr lang="id-ID"/>
          </a:p>
        </p:txBody>
      </p:sp>
      <p:sp>
        <p:nvSpPr>
          <p:cNvPr id="6" name="Footer Placeholder 5"/>
          <p:cNvSpPr>
            <a:spLocks noGrp="1"/>
          </p:cNvSpPr>
          <p:nvPr>
            <p:ph type="ftr" sz="quarter" idx="11"/>
          </p:nvPr>
        </p:nvSpPr>
        <p:spPr/>
        <p:txBody>
          <a:bodyPr rtlCol="0"/>
          <a:lstStyle>
            <a:lvl1pPr fontAlgn="auto">
              <a:spcBef>
                <a:spcPts val="0"/>
              </a:spcBef>
              <a:spcAft>
                <a:spcPts val="0"/>
              </a:spcAft>
              <a:defRPr>
                <a:solidFill>
                  <a:prstClr val="black">
                    <a:tint val="75000"/>
                  </a:prstClr>
                </a:solidFill>
                <a:cs typeface="+mn-cs"/>
              </a:defRPr>
            </a:lvl1pPr>
          </a:lstStyle>
          <a:p>
            <a:pPr>
              <a:defRPr/>
            </a:pPr>
            <a:endParaRPr lang="id-ID"/>
          </a:p>
        </p:txBody>
      </p:sp>
      <p:sp>
        <p:nvSpPr>
          <p:cNvPr id="7" name="Slide Number Placeholder 6"/>
          <p:cNvSpPr>
            <a:spLocks noGrp="1"/>
          </p:cNvSpPr>
          <p:nvPr>
            <p:ph type="sldNum" sz="quarter" idx="12"/>
          </p:nvPr>
        </p:nvSpPr>
        <p:spPr/>
        <p:txBody>
          <a:bodyPr/>
          <a:lstStyle>
            <a:lvl1pPr>
              <a:defRPr/>
            </a:lvl1pPr>
          </a:lstStyle>
          <a:p>
            <a:fld id="{1BF881A6-4212-4E94-9291-C5B228FDDB56}" type="slidenum">
              <a:rPr lang="id-ID" altLang="en-US"/>
              <a:pPr/>
              <a:t>‹#›</a:t>
            </a:fld>
            <a:endParaRPr lang="id-ID" altLang="en-US"/>
          </a:p>
        </p:txBody>
      </p:sp>
    </p:spTree>
    <p:extLst>
      <p:ext uri="{BB962C8B-B14F-4D97-AF65-F5344CB8AC3E}">
        <p14:creationId xmlns:p14="http://schemas.microsoft.com/office/powerpoint/2010/main" val="19678666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86"/>
            <a:ext cx="103632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lvl1pPr>
              <a:defRPr/>
            </a:lvl1pPr>
          </a:lstStyle>
          <a:p>
            <a:pPr>
              <a:defRPr/>
            </a:pPr>
            <a:fld id="{3612BCED-A8A8-4B48-A33C-1D829186477B}" type="datetimeFigureOut">
              <a:rPr lang="en-US"/>
              <a:pPr>
                <a:defRPr/>
              </a:pPr>
              <a:t>5/22/2017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91365E3-C9BF-476D-858B-048A04FE4E8D}" type="slidenum">
              <a:rPr lang="en-US" altLang="en-US"/>
              <a:pPr/>
              <a:t>‹#›</a:t>
            </a:fld>
            <a:endParaRPr lang="en-US" altLang="en-US"/>
          </a:p>
        </p:txBody>
      </p:sp>
    </p:spTree>
    <p:extLst>
      <p:ext uri="{BB962C8B-B14F-4D97-AF65-F5344CB8AC3E}">
        <p14:creationId xmlns:p14="http://schemas.microsoft.com/office/powerpoint/2010/main" val="32528127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pPr>
              <a:defRPr/>
            </a:pPr>
            <a:fld id="{A3826247-3360-49CD-9522-8F1B6EBD8339}" type="datetimeFigureOut">
              <a:rPr lang="en-US"/>
              <a:pPr>
                <a:defRPr/>
              </a:pPr>
              <a:t>5/22/2017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9DDB0B4-D9A6-42D5-81FC-B907C4A31204}" type="slidenum">
              <a:rPr lang="en-US" altLang="en-US"/>
              <a:pPr/>
              <a:t>‹#›</a:t>
            </a:fld>
            <a:endParaRPr lang="en-US" altLang="en-US"/>
          </a:p>
        </p:txBody>
      </p:sp>
    </p:spTree>
    <p:extLst>
      <p:ext uri="{BB962C8B-B14F-4D97-AF65-F5344CB8AC3E}">
        <p14:creationId xmlns:p14="http://schemas.microsoft.com/office/powerpoint/2010/main" val="195552173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61"/>
            <a:ext cx="103632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747CF04-7F6F-42E1-A651-6BA93B3BBEDD}" type="datetimeFigureOut">
              <a:rPr lang="en-US"/>
              <a:pPr>
                <a:defRPr/>
              </a:pPr>
              <a:t>5/22/2017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5772E7C-E2E6-4DCD-864C-EE373B2C495D}" type="slidenum">
              <a:rPr lang="en-US" altLang="en-US"/>
              <a:pPr/>
              <a:t>‹#›</a:t>
            </a:fld>
            <a:endParaRPr lang="en-US" altLang="en-US"/>
          </a:p>
        </p:txBody>
      </p:sp>
    </p:spTree>
    <p:extLst>
      <p:ext uri="{BB962C8B-B14F-4D97-AF65-F5344CB8AC3E}">
        <p14:creationId xmlns:p14="http://schemas.microsoft.com/office/powerpoint/2010/main" val="331870719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609600" y="1600204"/>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97600" y="1600204"/>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3"/>
          <p:cNvSpPr>
            <a:spLocks noGrp="1"/>
          </p:cNvSpPr>
          <p:nvPr>
            <p:ph type="dt" sz="half" idx="10"/>
          </p:nvPr>
        </p:nvSpPr>
        <p:spPr/>
        <p:txBody>
          <a:bodyPr/>
          <a:lstStyle>
            <a:lvl1pPr>
              <a:defRPr/>
            </a:lvl1pPr>
          </a:lstStyle>
          <a:p>
            <a:pPr>
              <a:defRPr/>
            </a:pPr>
            <a:fld id="{531DEF8B-ABA6-4BCF-9B7A-82876A9F23B9}" type="datetimeFigureOut">
              <a:rPr lang="en-US"/>
              <a:pPr>
                <a:defRPr/>
              </a:pPr>
              <a:t>5/22/2017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A134D158-58C8-4101-ADA8-74AA7D0257F8}" type="slidenum">
              <a:rPr lang="en-US" altLang="en-US"/>
              <a:pPr/>
              <a:t>‹#›</a:t>
            </a:fld>
            <a:endParaRPr lang="en-US" altLang="en-US"/>
          </a:p>
        </p:txBody>
      </p:sp>
    </p:spTree>
    <p:extLst>
      <p:ext uri="{BB962C8B-B14F-4D97-AF65-F5344CB8AC3E}">
        <p14:creationId xmlns:p14="http://schemas.microsoft.com/office/powerpoint/2010/main" val="150863096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9340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40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3"/>
          <p:cNvSpPr>
            <a:spLocks noGrp="1"/>
          </p:cNvSpPr>
          <p:nvPr>
            <p:ph type="dt" sz="half" idx="10"/>
          </p:nvPr>
        </p:nvSpPr>
        <p:spPr/>
        <p:txBody>
          <a:bodyPr/>
          <a:lstStyle>
            <a:lvl1pPr>
              <a:defRPr/>
            </a:lvl1pPr>
          </a:lstStyle>
          <a:p>
            <a:pPr>
              <a:defRPr/>
            </a:pPr>
            <a:fld id="{7E2E4C79-C8A5-4E0F-917B-B737F1997685}" type="datetimeFigureOut">
              <a:rPr lang="en-US"/>
              <a:pPr>
                <a:defRPr/>
              </a:pPr>
              <a:t>5/22/2017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88FE873E-2550-48B1-9366-4FD916BEACDE}" type="slidenum">
              <a:rPr lang="en-US" altLang="en-US"/>
              <a:pPr/>
              <a:t>‹#›</a:t>
            </a:fld>
            <a:endParaRPr lang="en-US" altLang="en-US"/>
          </a:p>
        </p:txBody>
      </p:sp>
    </p:spTree>
    <p:extLst>
      <p:ext uri="{BB962C8B-B14F-4D97-AF65-F5344CB8AC3E}">
        <p14:creationId xmlns:p14="http://schemas.microsoft.com/office/powerpoint/2010/main" val="249227386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3"/>
          <p:cNvSpPr>
            <a:spLocks noGrp="1"/>
          </p:cNvSpPr>
          <p:nvPr>
            <p:ph type="dt" sz="half" idx="10"/>
          </p:nvPr>
        </p:nvSpPr>
        <p:spPr/>
        <p:txBody>
          <a:bodyPr/>
          <a:lstStyle>
            <a:lvl1pPr>
              <a:defRPr/>
            </a:lvl1pPr>
          </a:lstStyle>
          <a:p>
            <a:pPr>
              <a:defRPr/>
            </a:pPr>
            <a:fld id="{FE341C44-7FD3-42B3-AB26-97ECD58970A7}" type="datetimeFigureOut">
              <a:rPr lang="en-US"/>
              <a:pPr>
                <a:defRPr/>
              </a:pPr>
              <a:t>5/22/2017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42DBDF99-6CF8-4117-86A4-CC5899ECA315}" type="slidenum">
              <a:rPr lang="en-US" altLang="en-US"/>
              <a:pPr/>
              <a:t>‹#›</a:t>
            </a:fld>
            <a:endParaRPr lang="en-US" altLang="en-US"/>
          </a:p>
        </p:txBody>
      </p:sp>
    </p:spTree>
    <p:extLst>
      <p:ext uri="{BB962C8B-B14F-4D97-AF65-F5344CB8AC3E}">
        <p14:creationId xmlns:p14="http://schemas.microsoft.com/office/powerpoint/2010/main" val="326559048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00CE02D-079E-4E10-94E3-9218EDABACF8}" type="datetimeFigureOut">
              <a:rPr lang="en-US"/>
              <a:pPr>
                <a:defRPr/>
              </a:pPr>
              <a:t>5/22/2017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BC4F6BD3-352F-4E2F-B67E-923D705916DC}" type="slidenum">
              <a:rPr lang="en-US" altLang="en-US"/>
              <a:pPr/>
              <a:t>‹#›</a:t>
            </a:fld>
            <a:endParaRPr lang="en-US" altLang="en-US"/>
          </a:p>
        </p:txBody>
      </p:sp>
    </p:spTree>
    <p:extLst>
      <p:ext uri="{BB962C8B-B14F-4D97-AF65-F5344CB8AC3E}">
        <p14:creationId xmlns:p14="http://schemas.microsoft.com/office/powerpoint/2010/main" val="153277219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609603"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8E2D11C-BB71-45C5-9C31-37E0F0B9832B}" type="datetimeFigureOut">
              <a:rPr lang="en-US"/>
              <a:pPr>
                <a:defRPr/>
              </a:pPr>
              <a:t>5/22/2017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A93455F2-9D16-45DC-B8F1-A365F0C0026E}" type="slidenum">
              <a:rPr lang="en-US" altLang="en-US"/>
              <a:pPr/>
              <a:t>‹#›</a:t>
            </a:fld>
            <a:endParaRPr lang="en-US" altLang="en-US"/>
          </a:p>
        </p:txBody>
      </p:sp>
    </p:spTree>
    <p:extLst>
      <p:ext uri="{BB962C8B-B14F-4D97-AF65-F5344CB8AC3E}">
        <p14:creationId xmlns:p14="http://schemas.microsoft.com/office/powerpoint/2010/main" val="113361517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id-ID"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380EA80-BEDD-44D2-B2E8-B5221A0BBF8C}" type="datetimeFigureOut">
              <a:rPr lang="en-US"/>
              <a:pPr>
                <a:defRPr/>
              </a:pPr>
              <a:t>5/22/2017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BA50596E-22AF-4C1C-A4F1-E3EFD74DAAD3}" type="slidenum">
              <a:rPr lang="en-US" altLang="en-US"/>
              <a:pPr/>
              <a:t>‹#›</a:t>
            </a:fld>
            <a:endParaRPr lang="en-US" altLang="en-US"/>
          </a:p>
        </p:txBody>
      </p:sp>
    </p:spTree>
    <p:extLst>
      <p:ext uri="{BB962C8B-B14F-4D97-AF65-F5344CB8AC3E}">
        <p14:creationId xmlns:p14="http://schemas.microsoft.com/office/powerpoint/2010/main" val="167913708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pPr>
              <a:defRPr/>
            </a:pPr>
            <a:fld id="{176B2BE5-D235-490F-A7E2-156F06AFB75E}" type="datetimeFigureOut">
              <a:rPr lang="en-US"/>
              <a:pPr>
                <a:defRPr/>
              </a:pPr>
              <a:t>5/22/2017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4E1561C-9F61-4EF4-B2A5-BBB6038EB964}" type="slidenum">
              <a:rPr lang="en-US" altLang="en-US"/>
              <a:pPr/>
              <a:t>‹#›</a:t>
            </a:fld>
            <a:endParaRPr lang="en-US" altLang="en-US"/>
          </a:p>
        </p:txBody>
      </p:sp>
    </p:spTree>
    <p:extLst>
      <p:ext uri="{BB962C8B-B14F-4D97-AF65-F5344CB8AC3E}">
        <p14:creationId xmlns:p14="http://schemas.microsoft.com/office/powerpoint/2010/main" val="2510247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4"/>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36"/>
            <a:ext cx="6172200" cy="4873625"/>
          </a:xfrm>
        </p:spPr>
        <p:txBody>
          <a:bodyPr rtlCol="0">
            <a:normAutofit/>
          </a:bodyPr>
          <a:lstStyle>
            <a:lvl1pPr marL="0" indent="0">
              <a:buNone/>
              <a:defRPr sz="3200"/>
            </a:lvl1pPr>
            <a:lvl2pPr marL="457083" indent="0">
              <a:buNone/>
              <a:defRPr sz="2800"/>
            </a:lvl2pPr>
            <a:lvl3pPr marL="914168" indent="0">
              <a:buNone/>
              <a:defRPr sz="2400"/>
            </a:lvl3pPr>
            <a:lvl4pPr marL="1371250" indent="0">
              <a:buNone/>
              <a:defRPr sz="2000"/>
            </a:lvl4pPr>
            <a:lvl5pPr marL="1828332" indent="0">
              <a:buNone/>
              <a:defRPr sz="2000"/>
            </a:lvl5pPr>
            <a:lvl6pPr marL="2285412" indent="0">
              <a:buNone/>
              <a:defRPr sz="2000"/>
            </a:lvl6pPr>
            <a:lvl7pPr marL="2742498" indent="0">
              <a:buNone/>
              <a:defRPr sz="2000"/>
            </a:lvl7pPr>
            <a:lvl8pPr marL="3199580" indent="0">
              <a:buNone/>
              <a:defRPr sz="2000"/>
            </a:lvl8pPr>
            <a:lvl9pPr marL="3656664"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083" indent="0">
              <a:buNone/>
              <a:defRPr sz="1400"/>
            </a:lvl2pPr>
            <a:lvl3pPr marL="914168" indent="0">
              <a:buNone/>
              <a:defRPr sz="1200"/>
            </a:lvl3pPr>
            <a:lvl4pPr marL="1371250" indent="0">
              <a:buNone/>
              <a:defRPr sz="1000"/>
            </a:lvl4pPr>
            <a:lvl5pPr marL="1828332" indent="0">
              <a:buNone/>
              <a:defRPr sz="1000"/>
            </a:lvl5pPr>
            <a:lvl6pPr marL="2285412" indent="0">
              <a:buNone/>
              <a:defRPr sz="1000"/>
            </a:lvl6pPr>
            <a:lvl7pPr marL="2742498" indent="0">
              <a:buNone/>
              <a:defRPr sz="1000"/>
            </a:lvl7pPr>
            <a:lvl8pPr marL="3199580" indent="0">
              <a:buNone/>
              <a:defRPr sz="1000"/>
            </a:lvl8pPr>
            <a:lvl9pPr marL="3656664"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rtlCol="0"/>
          <a:lstStyle>
            <a:lvl1pPr fontAlgn="auto">
              <a:spcBef>
                <a:spcPts val="0"/>
              </a:spcBef>
              <a:spcAft>
                <a:spcPts val="0"/>
              </a:spcAft>
              <a:defRPr smtClean="0">
                <a:solidFill>
                  <a:prstClr val="black">
                    <a:tint val="75000"/>
                  </a:prstClr>
                </a:solidFill>
                <a:cs typeface="+mn-cs"/>
              </a:defRPr>
            </a:lvl1pPr>
          </a:lstStyle>
          <a:p>
            <a:pPr>
              <a:defRPr/>
            </a:pPr>
            <a:fld id="{A4517A3F-72A9-4068-B52E-AF8C7652B5C4}" type="datetimeFigureOut">
              <a:rPr lang="id-ID"/>
              <a:pPr>
                <a:defRPr/>
              </a:pPr>
              <a:t>22/05/2017</a:t>
            </a:fld>
            <a:endParaRPr lang="id-ID"/>
          </a:p>
        </p:txBody>
      </p:sp>
      <p:sp>
        <p:nvSpPr>
          <p:cNvPr id="6" name="Footer Placeholder 5"/>
          <p:cNvSpPr>
            <a:spLocks noGrp="1"/>
          </p:cNvSpPr>
          <p:nvPr>
            <p:ph type="ftr" sz="quarter" idx="11"/>
          </p:nvPr>
        </p:nvSpPr>
        <p:spPr/>
        <p:txBody>
          <a:bodyPr rtlCol="0"/>
          <a:lstStyle>
            <a:lvl1pPr fontAlgn="auto">
              <a:spcBef>
                <a:spcPts val="0"/>
              </a:spcBef>
              <a:spcAft>
                <a:spcPts val="0"/>
              </a:spcAft>
              <a:defRPr>
                <a:solidFill>
                  <a:prstClr val="black">
                    <a:tint val="75000"/>
                  </a:prstClr>
                </a:solidFill>
                <a:cs typeface="+mn-cs"/>
              </a:defRPr>
            </a:lvl1pPr>
          </a:lstStyle>
          <a:p>
            <a:pPr>
              <a:defRPr/>
            </a:pPr>
            <a:endParaRPr lang="id-ID"/>
          </a:p>
        </p:txBody>
      </p:sp>
      <p:sp>
        <p:nvSpPr>
          <p:cNvPr id="7" name="Slide Number Placeholder 6"/>
          <p:cNvSpPr>
            <a:spLocks noGrp="1"/>
          </p:cNvSpPr>
          <p:nvPr>
            <p:ph type="sldNum" sz="quarter" idx="12"/>
          </p:nvPr>
        </p:nvSpPr>
        <p:spPr/>
        <p:txBody>
          <a:bodyPr/>
          <a:lstStyle>
            <a:lvl1pPr>
              <a:defRPr/>
            </a:lvl1pPr>
          </a:lstStyle>
          <a:p>
            <a:fld id="{0ED69018-BCA3-4181-82B2-9D3EA463B732}" type="slidenum">
              <a:rPr lang="id-ID" altLang="en-US"/>
              <a:pPr/>
              <a:t>‹#›</a:t>
            </a:fld>
            <a:endParaRPr lang="id-ID" altLang="en-US"/>
          </a:p>
        </p:txBody>
      </p:sp>
    </p:spTree>
    <p:extLst>
      <p:ext uri="{BB962C8B-B14F-4D97-AF65-F5344CB8AC3E}">
        <p14:creationId xmlns:p14="http://schemas.microsoft.com/office/powerpoint/2010/main" val="139054461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pPr>
              <a:defRPr/>
            </a:pPr>
            <a:fld id="{ABDDABFA-1DB3-49DC-BD56-1B783D5D2C50}" type="datetimeFigureOut">
              <a:rPr lang="en-US"/>
              <a:pPr>
                <a:defRPr/>
              </a:pPr>
              <a:t>5/22/2017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668A8A7-EEAB-47BE-9DFE-291FA482F96C}" type="slidenum">
              <a:rPr lang="en-US" altLang="en-US"/>
              <a:pPr/>
              <a:t>‹#›</a:t>
            </a:fld>
            <a:endParaRPr lang="en-US" altLang="en-US"/>
          </a:p>
        </p:txBody>
      </p:sp>
    </p:spTree>
    <p:extLst>
      <p:ext uri="{BB962C8B-B14F-4D97-AF65-F5344CB8AC3E}">
        <p14:creationId xmlns:p14="http://schemas.microsoft.com/office/powerpoint/2010/main" val="277174539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571500"/>
          </a:xfrm>
          <a:prstGeom prst="rect">
            <a:avLst/>
          </a:prstGeom>
          <a:solidFill>
            <a:srgbClr val="8EB4E3"/>
          </a:solidFill>
          <a:ln>
            <a:noFill/>
          </a:ln>
          <a:effectLst>
            <a:outerShdw blurRad="63500" dist="23000" dir="5400000" rotWithShape="0">
              <a:srgbClr val="000000">
                <a:alpha val="34999"/>
              </a:srgbClr>
            </a:outerShdw>
          </a:effectLst>
          <a:extLst/>
        </p:spPr>
        <p:txBody>
          <a:bodyPr anchor="ctr"/>
          <a:lstStyle/>
          <a:p>
            <a:pPr algn="ctr" eaLnBrk="1" fontAlgn="auto" hangingPunct="1">
              <a:spcBef>
                <a:spcPts val="0"/>
              </a:spcBef>
              <a:spcAft>
                <a:spcPts val="0"/>
              </a:spcAft>
              <a:defRPr/>
            </a:pPr>
            <a:endParaRPr lang="id-ID">
              <a:solidFill>
                <a:prstClr val="white"/>
              </a:solidFill>
              <a:latin typeface="+mn-lt"/>
              <a:ea typeface="MS PGothic" pitchFamily="34" charset="-128"/>
              <a:cs typeface="Arial" charset="0"/>
            </a:endParaRPr>
          </a:p>
        </p:txBody>
      </p:sp>
      <p:pic>
        <p:nvPicPr>
          <p:cNvPr id="5" name="Picture 3" descr="E:\Yanuar\Dropbox\Kerjaan\ppt_template_bappenas_newLogo\logo_Bappenas2-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38250"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userDrawn="1"/>
        </p:nvSpPr>
        <p:spPr bwMode="auto">
          <a:xfrm>
            <a:off x="1238250" y="642938"/>
            <a:ext cx="10953750" cy="71437"/>
          </a:xfrm>
          <a:prstGeom prst="rect">
            <a:avLst/>
          </a:prstGeom>
          <a:solidFill>
            <a:srgbClr val="17375E"/>
          </a:solidFill>
          <a:ln>
            <a:noFill/>
          </a:ln>
          <a:effectLst>
            <a:outerShdw blurRad="63500" dist="23000" dir="5400000" rotWithShape="0">
              <a:srgbClr val="000000">
                <a:alpha val="34999"/>
              </a:srgbClr>
            </a:outerShdw>
          </a:effectLst>
          <a:extLst/>
        </p:spPr>
        <p:txBody>
          <a:bodyPr anchor="ctr"/>
          <a:lstStyle/>
          <a:p>
            <a:pPr algn="ctr" eaLnBrk="1" fontAlgn="auto" hangingPunct="1">
              <a:spcBef>
                <a:spcPts val="0"/>
              </a:spcBef>
              <a:spcAft>
                <a:spcPts val="0"/>
              </a:spcAft>
              <a:defRPr/>
            </a:pPr>
            <a:endParaRPr lang="id-ID">
              <a:solidFill>
                <a:prstClr val="white"/>
              </a:solidFill>
              <a:latin typeface="+mn-lt"/>
              <a:ea typeface="MS PGothic" pitchFamily="34" charset="-128"/>
              <a:cs typeface="Arial" charset="0"/>
            </a:endParaRPr>
          </a:p>
        </p:txBody>
      </p:sp>
      <p:sp>
        <p:nvSpPr>
          <p:cNvPr id="2" name="Title 1"/>
          <p:cNvSpPr>
            <a:spLocks noGrp="1"/>
          </p:cNvSpPr>
          <p:nvPr>
            <p:ph type="ctrTitle"/>
          </p:nvPr>
        </p:nvSpPr>
        <p:spPr>
          <a:xfrm>
            <a:off x="914400" y="2130486"/>
            <a:ext cx="103632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7" name="Date Placeholder 3"/>
          <p:cNvSpPr>
            <a:spLocks noGrp="1"/>
          </p:cNvSpPr>
          <p:nvPr>
            <p:ph type="dt" sz="half" idx="10"/>
          </p:nvPr>
        </p:nvSpPr>
        <p:spPr/>
        <p:txBody>
          <a:bodyPr/>
          <a:lstStyle>
            <a:lvl1pPr fontAlgn="auto">
              <a:spcBef>
                <a:spcPts val="0"/>
              </a:spcBef>
              <a:spcAft>
                <a:spcPts val="0"/>
              </a:spcAft>
              <a:defRPr/>
            </a:lvl1pPr>
          </a:lstStyle>
          <a:p>
            <a:pPr>
              <a:defRPr/>
            </a:pPr>
            <a:fld id="{1EC435B1-4392-420E-8A20-624B25B47CB7}" type="datetime1">
              <a:rPr lang="id-ID"/>
              <a:pPr>
                <a:defRPr/>
              </a:pPr>
              <a:t>22/05/2017</a:t>
            </a:fld>
            <a:endParaRPr lang="id-ID"/>
          </a:p>
        </p:txBody>
      </p:sp>
      <p:sp>
        <p:nvSpPr>
          <p:cNvPr id="8" name="Footer Placeholder 4"/>
          <p:cNvSpPr>
            <a:spLocks noGrp="1"/>
          </p:cNvSpPr>
          <p:nvPr>
            <p:ph type="ftr" sz="quarter" idx="11"/>
          </p:nvPr>
        </p:nvSpPr>
        <p:spPr/>
        <p:txBody>
          <a:bodyPr/>
          <a:lstStyle>
            <a:lvl1pPr>
              <a:defRPr/>
            </a:lvl1pPr>
          </a:lstStyle>
          <a:p>
            <a:pPr>
              <a:defRPr/>
            </a:pPr>
            <a:endParaRPr lang="id-ID"/>
          </a:p>
        </p:txBody>
      </p:sp>
      <p:sp>
        <p:nvSpPr>
          <p:cNvPr id="9" name="Slide Number Placeholder 5"/>
          <p:cNvSpPr>
            <a:spLocks noGrp="1"/>
          </p:cNvSpPr>
          <p:nvPr>
            <p:ph type="sldNum" sz="quarter" idx="12"/>
          </p:nvPr>
        </p:nvSpPr>
        <p:spPr/>
        <p:txBody>
          <a:bodyPr/>
          <a:lstStyle>
            <a:lvl1pPr>
              <a:defRPr/>
            </a:lvl1pPr>
          </a:lstStyle>
          <a:p>
            <a:fld id="{E80DC130-7983-44A9-89C2-51756A837413}" type="slidenum">
              <a:rPr lang="id-ID" altLang="en-US"/>
              <a:pPr/>
              <a:t>‹#›</a:t>
            </a:fld>
            <a:endParaRPr lang="id-ID" altLang="en-US"/>
          </a:p>
        </p:txBody>
      </p:sp>
    </p:spTree>
    <p:extLst>
      <p:ext uri="{BB962C8B-B14F-4D97-AF65-F5344CB8AC3E}">
        <p14:creationId xmlns:p14="http://schemas.microsoft.com/office/powerpoint/2010/main" val="253734783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571500"/>
          </a:xfrm>
          <a:prstGeom prst="rect">
            <a:avLst/>
          </a:prstGeom>
          <a:solidFill>
            <a:srgbClr val="8EB4E3"/>
          </a:solidFill>
          <a:ln>
            <a:noFill/>
          </a:ln>
          <a:effectLst>
            <a:outerShdw blurRad="63500" dist="23000" dir="5400000" rotWithShape="0">
              <a:srgbClr val="000000">
                <a:alpha val="34999"/>
              </a:srgbClr>
            </a:outerShdw>
          </a:effectLst>
          <a:extLst/>
        </p:spPr>
        <p:txBody>
          <a:bodyPr anchor="ctr"/>
          <a:lstStyle/>
          <a:p>
            <a:pPr algn="ctr" eaLnBrk="1" fontAlgn="auto" hangingPunct="1">
              <a:spcBef>
                <a:spcPts val="0"/>
              </a:spcBef>
              <a:spcAft>
                <a:spcPts val="0"/>
              </a:spcAft>
              <a:defRPr/>
            </a:pPr>
            <a:endParaRPr lang="id-ID">
              <a:solidFill>
                <a:prstClr val="white"/>
              </a:solidFill>
              <a:latin typeface="+mn-lt"/>
              <a:ea typeface="MS PGothic" pitchFamily="34" charset="-128"/>
              <a:cs typeface="Arial" charset="0"/>
            </a:endParaRPr>
          </a:p>
        </p:txBody>
      </p:sp>
      <p:pic>
        <p:nvPicPr>
          <p:cNvPr id="5" name="Picture 3" descr="E:\Yanuar\Dropbox\Kerjaan\ppt_template_bappenas_newLogo\logo_Bappenas2-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38250"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userDrawn="1"/>
        </p:nvSpPr>
        <p:spPr bwMode="auto">
          <a:xfrm>
            <a:off x="1238250" y="642938"/>
            <a:ext cx="10953750" cy="71437"/>
          </a:xfrm>
          <a:prstGeom prst="rect">
            <a:avLst/>
          </a:prstGeom>
          <a:solidFill>
            <a:srgbClr val="17375E"/>
          </a:solidFill>
          <a:ln>
            <a:noFill/>
          </a:ln>
          <a:effectLst>
            <a:outerShdw blurRad="63500" dist="23000" dir="5400000" rotWithShape="0">
              <a:srgbClr val="000000">
                <a:alpha val="34999"/>
              </a:srgbClr>
            </a:outerShdw>
          </a:effectLst>
          <a:extLst/>
        </p:spPr>
        <p:txBody>
          <a:bodyPr anchor="ctr"/>
          <a:lstStyle/>
          <a:p>
            <a:pPr algn="ctr" eaLnBrk="1" fontAlgn="auto" hangingPunct="1">
              <a:spcBef>
                <a:spcPts val="0"/>
              </a:spcBef>
              <a:spcAft>
                <a:spcPts val="0"/>
              </a:spcAft>
              <a:defRPr/>
            </a:pPr>
            <a:endParaRPr lang="id-ID">
              <a:solidFill>
                <a:prstClr val="white"/>
              </a:solidFill>
              <a:latin typeface="+mn-lt"/>
              <a:ea typeface="MS PGothic" pitchFamily="34" charset="-128"/>
              <a:cs typeface="Arial" charset="0"/>
            </a:endParaRPr>
          </a:p>
        </p:txBody>
      </p:sp>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3"/>
          <p:cNvSpPr>
            <a:spLocks noGrp="1"/>
          </p:cNvSpPr>
          <p:nvPr>
            <p:ph type="dt" sz="half" idx="10"/>
          </p:nvPr>
        </p:nvSpPr>
        <p:spPr/>
        <p:txBody>
          <a:bodyPr/>
          <a:lstStyle>
            <a:lvl1pPr fontAlgn="auto">
              <a:spcBef>
                <a:spcPts val="0"/>
              </a:spcBef>
              <a:spcAft>
                <a:spcPts val="0"/>
              </a:spcAft>
              <a:defRPr/>
            </a:lvl1pPr>
          </a:lstStyle>
          <a:p>
            <a:pPr>
              <a:defRPr/>
            </a:pPr>
            <a:fld id="{848DE9A5-C3D7-4B40-89EF-E87D5BFC2173}" type="datetime1">
              <a:rPr lang="id-ID"/>
              <a:pPr>
                <a:defRPr/>
              </a:pPr>
              <a:t>22/05/2017</a:t>
            </a:fld>
            <a:endParaRPr lang="id-ID"/>
          </a:p>
        </p:txBody>
      </p:sp>
      <p:sp>
        <p:nvSpPr>
          <p:cNvPr id="8" name="Footer Placeholder 4"/>
          <p:cNvSpPr>
            <a:spLocks noGrp="1"/>
          </p:cNvSpPr>
          <p:nvPr>
            <p:ph type="ftr" sz="quarter" idx="11"/>
          </p:nvPr>
        </p:nvSpPr>
        <p:spPr/>
        <p:txBody>
          <a:bodyPr/>
          <a:lstStyle>
            <a:lvl1pPr>
              <a:defRPr/>
            </a:lvl1pPr>
          </a:lstStyle>
          <a:p>
            <a:pPr>
              <a:defRPr/>
            </a:pPr>
            <a:endParaRPr lang="id-ID"/>
          </a:p>
        </p:txBody>
      </p:sp>
      <p:sp>
        <p:nvSpPr>
          <p:cNvPr id="9" name="Slide Number Placeholder 5"/>
          <p:cNvSpPr>
            <a:spLocks noGrp="1"/>
          </p:cNvSpPr>
          <p:nvPr>
            <p:ph type="sldNum" sz="quarter" idx="12"/>
          </p:nvPr>
        </p:nvSpPr>
        <p:spPr/>
        <p:txBody>
          <a:bodyPr/>
          <a:lstStyle>
            <a:lvl1pPr>
              <a:defRPr/>
            </a:lvl1pPr>
          </a:lstStyle>
          <a:p>
            <a:fld id="{E5C21986-7D94-4F71-9B69-40C0E509A3FE}" type="slidenum">
              <a:rPr lang="id-ID" altLang="en-US"/>
              <a:pPr/>
              <a:t>‹#›</a:t>
            </a:fld>
            <a:endParaRPr lang="id-ID" altLang="en-US"/>
          </a:p>
        </p:txBody>
      </p:sp>
    </p:spTree>
    <p:extLst>
      <p:ext uri="{BB962C8B-B14F-4D97-AF65-F5344CB8AC3E}">
        <p14:creationId xmlns:p14="http://schemas.microsoft.com/office/powerpoint/2010/main" val="29207547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61"/>
            <a:ext cx="103632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fontAlgn="auto">
              <a:spcBef>
                <a:spcPts val="0"/>
              </a:spcBef>
              <a:spcAft>
                <a:spcPts val="0"/>
              </a:spcAft>
              <a:defRPr/>
            </a:lvl1pPr>
          </a:lstStyle>
          <a:p>
            <a:pPr>
              <a:defRPr/>
            </a:pPr>
            <a:fld id="{48A90617-290C-422E-B1C9-0EA8E2A2EBFE}" type="datetime1">
              <a:rPr lang="id-ID"/>
              <a:pPr>
                <a:defRPr/>
              </a:pPr>
              <a:t>22/05/2017</a:t>
            </a:fld>
            <a:endParaRPr lang="id-ID"/>
          </a:p>
        </p:txBody>
      </p:sp>
      <p:sp>
        <p:nvSpPr>
          <p:cNvPr id="5" name="Footer Placeholder 4"/>
          <p:cNvSpPr>
            <a:spLocks noGrp="1"/>
          </p:cNvSpPr>
          <p:nvPr>
            <p:ph type="ftr" sz="quarter" idx="11"/>
          </p:nvPr>
        </p:nvSpPr>
        <p:spPr/>
        <p:txBody>
          <a:bodyPr/>
          <a:lstStyle>
            <a:lvl1pPr>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fld id="{F0777B7B-A502-46A8-A830-53E96D68A51D}" type="slidenum">
              <a:rPr lang="id-ID" altLang="en-US"/>
              <a:pPr/>
              <a:t>‹#›</a:t>
            </a:fld>
            <a:endParaRPr lang="id-ID" altLang="en-US"/>
          </a:p>
        </p:txBody>
      </p:sp>
    </p:spTree>
    <p:extLst>
      <p:ext uri="{BB962C8B-B14F-4D97-AF65-F5344CB8AC3E}">
        <p14:creationId xmlns:p14="http://schemas.microsoft.com/office/powerpoint/2010/main" val="32116915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609600" y="1600204"/>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97600" y="1600204"/>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3"/>
          <p:cNvSpPr>
            <a:spLocks noGrp="1"/>
          </p:cNvSpPr>
          <p:nvPr>
            <p:ph type="dt" sz="half" idx="10"/>
          </p:nvPr>
        </p:nvSpPr>
        <p:spPr/>
        <p:txBody>
          <a:bodyPr/>
          <a:lstStyle>
            <a:lvl1pPr fontAlgn="auto">
              <a:spcBef>
                <a:spcPts val="0"/>
              </a:spcBef>
              <a:spcAft>
                <a:spcPts val="0"/>
              </a:spcAft>
              <a:defRPr/>
            </a:lvl1pPr>
          </a:lstStyle>
          <a:p>
            <a:pPr>
              <a:defRPr/>
            </a:pPr>
            <a:fld id="{A736726B-9F79-4093-9F75-D3A849174625}" type="datetime1">
              <a:rPr lang="id-ID"/>
              <a:pPr>
                <a:defRPr/>
              </a:pPr>
              <a:t>22/05/2017</a:t>
            </a:fld>
            <a:endParaRPr lang="id-ID"/>
          </a:p>
        </p:txBody>
      </p:sp>
      <p:sp>
        <p:nvSpPr>
          <p:cNvPr id="6" name="Footer Placeholder 4"/>
          <p:cNvSpPr>
            <a:spLocks noGrp="1"/>
          </p:cNvSpPr>
          <p:nvPr>
            <p:ph type="ftr" sz="quarter" idx="11"/>
          </p:nvPr>
        </p:nvSpPr>
        <p:spPr/>
        <p:txBody>
          <a:bodyPr/>
          <a:lstStyle>
            <a:lvl1pPr>
              <a:defRPr/>
            </a:lvl1pPr>
          </a:lstStyle>
          <a:p>
            <a:pPr>
              <a:defRPr/>
            </a:pPr>
            <a:endParaRPr lang="id-ID"/>
          </a:p>
        </p:txBody>
      </p:sp>
      <p:sp>
        <p:nvSpPr>
          <p:cNvPr id="7" name="Slide Number Placeholder 5"/>
          <p:cNvSpPr>
            <a:spLocks noGrp="1"/>
          </p:cNvSpPr>
          <p:nvPr>
            <p:ph type="sldNum" sz="quarter" idx="12"/>
          </p:nvPr>
        </p:nvSpPr>
        <p:spPr/>
        <p:txBody>
          <a:bodyPr/>
          <a:lstStyle>
            <a:lvl1pPr>
              <a:defRPr/>
            </a:lvl1pPr>
          </a:lstStyle>
          <a:p>
            <a:fld id="{5F32185B-20AF-41FE-8686-0FE8E52926FA}" type="slidenum">
              <a:rPr lang="id-ID" altLang="en-US"/>
              <a:pPr/>
              <a:t>‹#›</a:t>
            </a:fld>
            <a:endParaRPr lang="id-ID" altLang="en-US"/>
          </a:p>
        </p:txBody>
      </p:sp>
    </p:spTree>
    <p:extLst>
      <p:ext uri="{BB962C8B-B14F-4D97-AF65-F5344CB8AC3E}">
        <p14:creationId xmlns:p14="http://schemas.microsoft.com/office/powerpoint/2010/main" val="19699000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9340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40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3"/>
          <p:cNvSpPr>
            <a:spLocks noGrp="1"/>
          </p:cNvSpPr>
          <p:nvPr>
            <p:ph type="dt" sz="half" idx="10"/>
          </p:nvPr>
        </p:nvSpPr>
        <p:spPr/>
        <p:txBody>
          <a:bodyPr/>
          <a:lstStyle>
            <a:lvl1pPr fontAlgn="auto">
              <a:spcBef>
                <a:spcPts val="0"/>
              </a:spcBef>
              <a:spcAft>
                <a:spcPts val="0"/>
              </a:spcAft>
              <a:defRPr/>
            </a:lvl1pPr>
          </a:lstStyle>
          <a:p>
            <a:pPr>
              <a:defRPr/>
            </a:pPr>
            <a:fld id="{1B7A5B82-4BD2-4C43-A63A-20B6BF8D6C15}" type="datetime1">
              <a:rPr lang="id-ID"/>
              <a:pPr>
                <a:defRPr/>
              </a:pPr>
              <a:t>22/05/2017</a:t>
            </a:fld>
            <a:endParaRPr lang="id-ID"/>
          </a:p>
        </p:txBody>
      </p:sp>
      <p:sp>
        <p:nvSpPr>
          <p:cNvPr id="8" name="Footer Placeholder 4"/>
          <p:cNvSpPr>
            <a:spLocks noGrp="1"/>
          </p:cNvSpPr>
          <p:nvPr>
            <p:ph type="ftr" sz="quarter" idx="11"/>
          </p:nvPr>
        </p:nvSpPr>
        <p:spPr/>
        <p:txBody>
          <a:bodyPr/>
          <a:lstStyle>
            <a:lvl1pPr>
              <a:defRPr/>
            </a:lvl1pPr>
          </a:lstStyle>
          <a:p>
            <a:pPr>
              <a:defRPr/>
            </a:pPr>
            <a:endParaRPr lang="id-ID"/>
          </a:p>
        </p:txBody>
      </p:sp>
      <p:sp>
        <p:nvSpPr>
          <p:cNvPr id="9" name="Slide Number Placeholder 5"/>
          <p:cNvSpPr>
            <a:spLocks noGrp="1"/>
          </p:cNvSpPr>
          <p:nvPr>
            <p:ph type="sldNum" sz="quarter" idx="12"/>
          </p:nvPr>
        </p:nvSpPr>
        <p:spPr/>
        <p:txBody>
          <a:bodyPr/>
          <a:lstStyle>
            <a:lvl1pPr>
              <a:defRPr/>
            </a:lvl1pPr>
          </a:lstStyle>
          <a:p>
            <a:fld id="{ABDBFA74-B4AB-4170-BB64-D56A94153C8A}" type="slidenum">
              <a:rPr lang="id-ID" altLang="en-US"/>
              <a:pPr/>
              <a:t>‹#›</a:t>
            </a:fld>
            <a:endParaRPr lang="id-ID" altLang="en-US"/>
          </a:p>
        </p:txBody>
      </p:sp>
    </p:spTree>
    <p:extLst>
      <p:ext uri="{BB962C8B-B14F-4D97-AF65-F5344CB8AC3E}">
        <p14:creationId xmlns:p14="http://schemas.microsoft.com/office/powerpoint/2010/main" val="106163052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3"/>
          <p:cNvSpPr>
            <a:spLocks noGrp="1"/>
          </p:cNvSpPr>
          <p:nvPr>
            <p:ph type="dt" sz="half" idx="10"/>
          </p:nvPr>
        </p:nvSpPr>
        <p:spPr/>
        <p:txBody>
          <a:bodyPr/>
          <a:lstStyle>
            <a:lvl1pPr fontAlgn="auto">
              <a:spcBef>
                <a:spcPts val="0"/>
              </a:spcBef>
              <a:spcAft>
                <a:spcPts val="0"/>
              </a:spcAft>
              <a:defRPr/>
            </a:lvl1pPr>
          </a:lstStyle>
          <a:p>
            <a:pPr>
              <a:defRPr/>
            </a:pPr>
            <a:fld id="{ACB891DE-EA1E-44B8-A8C4-DCC1AFA120FB}" type="datetime1">
              <a:rPr lang="id-ID"/>
              <a:pPr>
                <a:defRPr/>
              </a:pPr>
              <a:t>22/05/2017</a:t>
            </a:fld>
            <a:endParaRPr lang="id-ID"/>
          </a:p>
        </p:txBody>
      </p:sp>
      <p:sp>
        <p:nvSpPr>
          <p:cNvPr id="4" name="Footer Placeholder 4"/>
          <p:cNvSpPr>
            <a:spLocks noGrp="1"/>
          </p:cNvSpPr>
          <p:nvPr>
            <p:ph type="ftr" sz="quarter" idx="11"/>
          </p:nvPr>
        </p:nvSpPr>
        <p:spPr/>
        <p:txBody>
          <a:bodyPr/>
          <a:lstStyle>
            <a:lvl1pPr>
              <a:defRPr/>
            </a:lvl1pPr>
          </a:lstStyle>
          <a:p>
            <a:pPr>
              <a:defRPr/>
            </a:pPr>
            <a:endParaRPr lang="id-ID"/>
          </a:p>
        </p:txBody>
      </p:sp>
      <p:sp>
        <p:nvSpPr>
          <p:cNvPr id="5" name="Slide Number Placeholder 5"/>
          <p:cNvSpPr>
            <a:spLocks noGrp="1"/>
          </p:cNvSpPr>
          <p:nvPr>
            <p:ph type="sldNum" sz="quarter" idx="12"/>
          </p:nvPr>
        </p:nvSpPr>
        <p:spPr/>
        <p:txBody>
          <a:bodyPr/>
          <a:lstStyle>
            <a:lvl1pPr>
              <a:defRPr/>
            </a:lvl1pPr>
          </a:lstStyle>
          <a:p>
            <a:fld id="{E538A404-13F7-4AAB-BCD0-B9E0B5B80025}" type="slidenum">
              <a:rPr lang="id-ID" altLang="en-US"/>
              <a:pPr/>
              <a:t>‹#›</a:t>
            </a:fld>
            <a:endParaRPr lang="id-ID" altLang="en-US"/>
          </a:p>
        </p:txBody>
      </p:sp>
    </p:spTree>
    <p:extLst>
      <p:ext uri="{BB962C8B-B14F-4D97-AF65-F5344CB8AC3E}">
        <p14:creationId xmlns:p14="http://schemas.microsoft.com/office/powerpoint/2010/main" val="184224992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fontAlgn="auto">
              <a:spcBef>
                <a:spcPts val="0"/>
              </a:spcBef>
              <a:spcAft>
                <a:spcPts val="0"/>
              </a:spcAft>
              <a:defRPr/>
            </a:lvl1pPr>
          </a:lstStyle>
          <a:p>
            <a:pPr>
              <a:defRPr/>
            </a:pPr>
            <a:fld id="{448F45A6-796D-4C2E-9613-2364E54C6C16}" type="datetime1">
              <a:rPr lang="id-ID"/>
              <a:pPr>
                <a:defRPr/>
              </a:pPr>
              <a:t>22/05/2017</a:t>
            </a:fld>
            <a:endParaRPr lang="id-ID"/>
          </a:p>
        </p:txBody>
      </p:sp>
      <p:sp>
        <p:nvSpPr>
          <p:cNvPr id="3" name="Footer Placeholder 4"/>
          <p:cNvSpPr>
            <a:spLocks noGrp="1"/>
          </p:cNvSpPr>
          <p:nvPr>
            <p:ph type="ftr" sz="quarter" idx="11"/>
          </p:nvPr>
        </p:nvSpPr>
        <p:spPr/>
        <p:txBody>
          <a:bodyPr/>
          <a:lstStyle>
            <a:lvl1pPr>
              <a:defRPr/>
            </a:lvl1pPr>
          </a:lstStyle>
          <a:p>
            <a:pPr>
              <a:defRPr/>
            </a:pPr>
            <a:endParaRPr lang="id-ID"/>
          </a:p>
        </p:txBody>
      </p:sp>
      <p:sp>
        <p:nvSpPr>
          <p:cNvPr id="4" name="Slide Number Placeholder 5"/>
          <p:cNvSpPr>
            <a:spLocks noGrp="1"/>
          </p:cNvSpPr>
          <p:nvPr>
            <p:ph type="sldNum" sz="quarter" idx="12"/>
          </p:nvPr>
        </p:nvSpPr>
        <p:spPr/>
        <p:txBody>
          <a:bodyPr/>
          <a:lstStyle>
            <a:lvl1pPr>
              <a:defRPr/>
            </a:lvl1pPr>
          </a:lstStyle>
          <a:p>
            <a:fld id="{217B147C-BD27-4B10-BEDC-083E6773702C}" type="slidenum">
              <a:rPr lang="id-ID" altLang="en-US"/>
              <a:pPr/>
              <a:t>‹#›</a:t>
            </a:fld>
            <a:endParaRPr lang="id-ID" altLang="en-US"/>
          </a:p>
        </p:txBody>
      </p:sp>
    </p:spTree>
    <p:extLst>
      <p:ext uri="{BB962C8B-B14F-4D97-AF65-F5344CB8AC3E}">
        <p14:creationId xmlns:p14="http://schemas.microsoft.com/office/powerpoint/2010/main" val="374430580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609603"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fontAlgn="auto">
              <a:spcBef>
                <a:spcPts val="0"/>
              </a:spcBef>
              <a:spcAft>
                <a:spcPts val="0"/>
              </a:spcAft>
              <a:defRPr/>
            </a:lvl1pPr>
          </a:lstStyle>
          <a:p>
            <a:pPr>
              <a:defRPr/>
            </a:pPr>
            <a:fld id="{29124ADA-990C-46CB-B07D-A9CAC4974AC0}" type="datetime1">
              <a:rPr lang="id-ID"/>
              <a:pPr>
                <a:defRPr/>
              </a:pPr>
              <a:t>22/05/2017</a:t>
            </a:fld>
            <a:endParaRPr lang="id-ID"/>
          </a:p>
        </p:txBody>
      </p:sp>
      <p:sp>
        <p:nvSpPr>
          <p:cNvPr id="6" name="Footer Placeholder 4"/>
          <p:cNvSpPr>
            <a:spLocks noGrp="1"/>
          </p:cNvSpPr>
          <p:nvPr>
            <p:ph type="ftr" sz="quarter" idx="11"/>
          </p:nvPr>
        </p:nvSpPr>
        <p:spPr/>
        <p:txBody>
          <a:bodyPr/>
          <a:lstStyle>
            <a:lvl1pPr>
              <a:defRPr/>
            </a:lvl1pPr>
          </a:lstStyle>
          <a:p>
            <a:pPr>
              <a:defRPr/>
            </a:pPr>
            <a:endParaRPr lang="id-ID"/>
          </a:p>
        </p:txBody>
      </p:sp>
      <p:sp>
        <p:nvSpPr>
          <p:cNvPr id="7" name="Slide Number Placeholder 5"/>
          <p:cNvSpPr>
            <a:spLocks noGrp="1"/>
          </p:cNvSpPr>
          <p:nvPr>
            <p:ph type="sldNum" sz="quarter" idx="12"/>
          </p:nvPr>
        </p:nvSpPr>
        <p:spPr/>
        <p:txBody>
          <a:bodyPr/>
          <a:lstStyle>
            <a:lvl1pPr>
              <a:defRPr/>
            </a:lvl1pPr>
          </a:lstStyle>
          <a:p>
            <a:fld id="{B9F873CF-A6EB-4B0E-824D-F71C38EE388E}" type="slidenum">
              <a:rPr lang="id-ID" altLang="en-US"/>
              <a:pPr/>
              <a:t>‹#›</a:t>
            </a:fld>
            <a:endParaRPr lang="id-ID" altLang="en-US"/>
          </a:p>
        </p:txBody>
      </p:sp>
    </p:spTree>
    <p:extLst>
      <p:ext uri="{BB962C8B-B14F-4D97-AF65-F5344CB8AC3E}">
        <p14:creationId xmlns:p14="http://schemas.microsoft.com/office/powerpoint/2010/main" val="267483563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id-ID"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fontAlgn="auto">
              <a:spcBef>
                <a:spcPts val="0"/>
              </a:spcBef>
              <a:spcAft>
                <a:spcPts val="0"/>
              </a:spcAft>
              <a:defRPr/>
            </a:lvl1pPr>
          </a:lstStyle>
          <a:p>
            <a:pPr>
              <a:defRPr/>
            </a:pPr>
            <a:fld id="{38C74F1C-C13A-4E3A-A1D1-A5579EC49DA5}" type="datetime1">
              <a:rPr lang="id-ID"/>
              <a:pPr>
                <a:defRPr/>
              </a:pPr>
              <a:t>22/05/2017</a:t>
            </a:fld>
            <a:endParaRPr lang="id-ID"/>
          </a:p>
        </p:txBody>
      </p:sp>
      <p:sp>
        <p:nvSpPr>
          <p:cNvPr id="6" name="Footer Placeholder 4"/>
          <p:cNvSpPr>
            <a:spLocks noGrp="1"/>
          </p:cNvSpPr>
          <p:nvPr>
            <p:ph type="ftr" sz="quarter" idx="11"/>
          </p:nvPr>
        </p:nvSpPr>
        <p:spPr/>
        <p:txBody>
          <a:bodyPr/>
          <a:lstStyle>
            <a:lvl1pPr>
              <a:defRPr/>
            </a:lvl1pPr>
          </a:lstStyle>
          <a:p>
            <a:pPr>
              <a:defRPr/>
            </a:pPr>
            <a:endParaRPr lang="id-ID"/>
          </a:p>
        </p:txBody>
      </p:sp>
      <p:sp>
        <p:nvSpPr>
          <p:cNvPr id="7" name="Slide Number Placeholder 5"/>
          <p:cNvSpPr>
            <a:spLocks noGrp="1"/>
          </p:cNvSpPr>
          <p:nvPr>
            <p:ph type="sldNum" sz="quarter" idx="12"/>
          </p:nvPr>
        </p:nvSpPr>
        <p:spPr/>
        <p:txBody>
          <a:bodyPr/>
          <a:lstStyle>
            <a:lvl1pPr>
              <a:defRPr/>
            </a:lvl1pPr>
          </a:lstStyle>
          <a:p>
            <a:fld id="{616D8E10-0983-45D2-AEA3-A0B15BB2929E}" type="slidenum">
              <a:rPr lang="id-ID" altLang="en-US"/>
              <a:pPr/>
              <a:t>‹#›</a:t>
            </a:fld>
            <a:endParaRPr lang="id-ID" altLang="en-US"/>
          </a:p>
        </p:txBody>
      </p:sp>
    </p:spTree>
    <p:extLst>
      <p:ext uri="{BB962C8B-B14F-4D97-AF65-F5344CB8AC3E}">
        <p14:creationId xmlns:p14="http://schemas.microsoft.com/office/powerpoint/2010/main" val="2203932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9.xml"/><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3" Type="http://schemas.openxmlformats.org/officeDocument/2006/relationships/slideLayout" Target="../slideLayouts/slideLayout104.xml"/><Relationship Id="rId7" Type="http://schemas.openxmlformats.org/officeDocument/2006/relationships/slideLayout" Target="../slideLayouts/slideLayout108.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theme" Target="../theme/theme10.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slideLayout" Target="../slideLayouts/slideLayout133.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17" Type="http://schemas.openxmlformats.org/officeDocument/2006/relationships/theme" Target="../theme/theme11.xml"/><Relationship Id="rId2" Type="http://schemas.openxmlformats.org/officeDocument/2006/relationships/slideLayout" Target="../slideLayouts/slideLayout122.xml"/><Relationship Id="rId16" Type="http://schemas.openxmlformats.org/officeDocument/2006/relationships/slideLayout" Target="../slideLayouts/slideLayout136.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5" Type="http://schemas.openxmlformats.org/officeDocument/2006/relationships/slideLayout" Target="../slideLayouts/slideLayout13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 Id="rId14" Type="http://schemas.openxmlformats.org/officeDocument/2006/relationships/slideLayout" Target="../slideLayouts/slideLayout134.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4.xml"/><Relationship Id="rId13" Type="http://schemas.openxmlformats.org/officeDocument/2006/relationships/slideLayout" Target="../slideLayouts/slideLayout149.xml"/><Relationship Id="rId18" Type="http://schemas.openxmlformats.org/officeDocument/2006/relationships/slideLayout" Target="../slideLayouts/slideLayout154.xml"/><Relationship Id="rId26" Type="http://schemas.openxmlformats.org/officeDocument/2006/relationships/slideLayout" Target="../slideLayouts/slideLayout162.xml"/><Relationship Id="rId3" Type="http://schemas.openxmlformats.org/officeDocument/2006/relationships/slideLayout" Target="../slideLayouts/slideLayout139.xml"/><Relationship Id="rId21" Type="http://schemas.openxmlformats.org/officeDocument/2006/relationships/slideLayout" Target="../slideLayouts/slideLayout157.xml"/><Relationship Id="rId7" Type="http://schemas.openxmlformats.org/officeDocument/2006/relationships/slideLayout" Target="../slideLayouts/slideLayout143.xml"/><Relationship Id="rId12" Type="http://schemas.openxmlformats.org/officeDocument/2006/relationships/slideLayout" Target="../slideLayouts/slideLayout148.xml"/><Relationship Id="rId17" Type="http://schemas.openxmlformats.org/officeDocument/2006/relationships/slideLayout" Target="../slideLayouts/slideLayout153.xml"/><Relationship Id="rId25" Type="http://schemas.openxmlformats.org/officeDocument/2006/relationships/slideLayout" Target="../slideLayouts/slideLayout161.xml"/><Relationship Id="rId2" Type="http://schemas.openxmlformats.org/officeDocument/2006/relationships/slideLayout" Target="../slideLayouts/slideLayout138.xml"/><Relationship Id="rId16" Type="http://schemas.openxmlformats.org/officeDocument/2006/relationships/slideLayout" Target="../slideLayouts/slideLayout152.xml"/><Relationship Id="rId20" Type="http://schemas.openxmlformats.org/officeDocument/2006/relationships/slideLayout" Target="../slideLayouts/slideLayout156.xml"/><Relationship Id="rId29" Type="http://schemas.openxmlformats.org/officeDocument/2006/relationships/slideLayout" Target="../slideLayouts/slideLayout165.xml"/><Relationship Id="rId1" Type="http://schemas.openxmlformats.org/officeDocument/2006/relationships/slideLayout" Target="../slideLayouts/slideLayout137.xml"/><Relationship Id="rId6" Type="http://schemas.openxmlformats.org/officeDocument/2006/relationships/slideLayout" Target="../slideLayouts/slideLayout142.xml"/><Relationship Id="rId11" Type="http://schemas.openxmlformats.org/officeDocument/2006/relationships/slideLayout" Target="../slideLayouts/slideLayout147.xml"/><Relationship Id="rId24" Type="http://schemas.openxmlformats.org/officeDocument/2006/relationships/slideLayout" Target="../slideLayouts/slideLayout160.xml"/><Relationship Id="rId5" Type="http://schemas.openxmlformats.org/officeDocument/2006/relationships/slideLayout" Target="../slideLayouts/slideLayout141.xml"/><Relationship Id="rId15" Type="http://schemas.openxmlformats.org/officeDocument/2006/relationships/slideLayout" Target="../slideLayouts/slideLayout151.xml"/><Relationship Id="rId23" Type="http://schemas.openxmlformats.org/officeDocument/2006/relationships/slideLayout" Target="../slideLayouts/slideLayout159.xml"/><Relationship Id="rId28" Type="http://schemas.openxmlformats.org/officeDocument/2006/relationships/slideLayout" Target="../slideLayouts/slideLayout164.xml"/><Relationship Id="rId10" Type="http://schemas.openxmlformats.org/officeDocument/2006/relationships/slideLayout" Target="../slideLayouts/slideLayout146.xml"/><Relationship Id="rId19" Type="http://schemas.openxmlformats.org/officeDocument/2006/relationships/slideLayout" Target="../slideLayouts/slideLayout155.xml"/><Relationship Id="rId31" Type="http://schemas.openxmlformats.org/officeDocument/2006/relationships/theme" Target="../theme/theme12.xml"/><Relationship Id="rId4" Type="http://schemas.openxmlformats.org/officeDocument/2006/relationships/slideLayout" Target="../slideLayouts/slideLayout140.xml"/><Relationship Id="rId9" Type="http://schemas.openxmlformats.org/officeDocument/2006/relationships/slideLayout" Target="../slideLayouts/slideLayout145.xml"/><Relationship Id="rId14" Type="http://schemas.openxmlformats.org/officeDocument/2006/relationships/slideLayout" Target="../slideLayouts/slideLayout150.xml"/><Relationship Id="rId22" Type="http://schemas.openxmlformats.org/officeDocument/2006/relationships/slideLayout" Target="../slideLayouts/slideLayout158.xml"/><Relationship Id="rId27" Type="http://schemas.openxmlformats.org/officeDocument/2006/relationships/slideLayout" Target="../slideLayouts/slideLayout163.xml"/><Relationship Id="rId30" Type="http://schemas.openxmlformats.org/officeDocument/2006/relationships/slideLayout" Target="../slideLayouts/slideLayout166.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74.xml"/><Relationship Id="rId13" Type="http://schemas.openxmlformats.org/officeDocument/2006/relationships/slideLayout" Target="../slideLayouts/slideLayout179.xml"/><Relationship Id="rId3" Type="http://schemas.openxmlformats.org/officeDocument/2006/relationships/slideLayout" Target="../slideLayouts/slideLayout169.xml"/><Relationship Id="rId7" Type="http://schemas.openxmlformats.org/officeDocument/2006/relationships/slideLayout" Target="../slideLayouts/slideLayout173.xml"/><Relationship Id="rId12" Type="http://schemas.openxmlformats.org/officeDocument/2006/relationships/slideLayout" Target="../slideLayouts/slideLayout178.xml"/><Relationship Id="rId17" Type="http://schemas.openxmlformats.org/officeDocument/2006/relationships/theme" Target="../theme/theme13.xml"/><Relationship Id="rId2" Type="http://schemas.openxmlformats.org/officeDocument/2006/relationships/slideLayout" Target="../slideLayouts/slideLayout168.xml"/><Relationship Id="rId16" Type="http://schemas.openxmlformats.org/officeDocument/2006/relationships/slideLayout" Target="../slideLayouts/slideLayout182.xml"/><Relationship Id="rId1" Type="http://schemas.openxmlformats.org/officeDocument/2006/relationships/slideLayout" Target="../slideLayouts/slideLayout167.xml"/><Relationship Id="rId6" Type="http://schemas.openxmlformats.org/officeDocument/2006/relationships/slideLayout" Target="../slideLayouts/slideLayout172.xml"/><Relationship Id="rId11" Type="http://schemas.openxmlformats.org/officeDocument/2006/relationships/slideLayout" Target="../slideLayouts/slideLayout177.xml"/><Relationship Id="rId5" Type="http://schemas.openxmlformats.org/officeDocument/2006/relationships/slideLayout" Target="../slideLayouts/slideLayout171.xml"/><Relationship Id="rId15" Type="http://schemas.openxmlformats.org/officeDocument/2006/relationships/slideLayout" Target="../slideLayouts/slideLayout181.xml"/><Relationship Id="rId10" Type="http://schemas.openxmlformats.org/officeDocument/2006/relationships/slideLayout" Target="../slideLayouts/slideLayout176.xml"/><Relationship Id="rId4" Type="http://schemas.openxmlformats.org/officeDocument/2006/relationships/slideLayout" Target="../slideLayouts/slideLayout170.xml"/><Relationship Id="rId9" Type="http://schemas.openxmlformats.org/officeDocument/2006/relationships/slideLayout" Target="../slideLayouts/slideLayout175.xml"/><Relationship Id="rId14" Type="http://schemas.openxmlformats.org/officeDocument/2006/relationships/slideLayout" Target="../slideLayouts/slideLayout180.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90.xml"/><Relationship Id="rId13" Type="http://schemas.openxmlformats.org/officeDocument/2006/relationships/slideLayout" Target="../slideLayouts/slideLayout195.xml"/><Relationship Id="rId3" Type="http://schemas.openxmlformats.org/officeDocument/2006/relationships/slideLayout" Target="../slideLayouts/slideLayout185.xml"/><Relationship Id="rId7" Type="http://schemas.openxmlformats.org/officeDocument/2006/relationships/slideLayout" Target="../slideLayouts/slideLayout189.xml"/><Relationship Id="rId12" Type="http://schemas.openxmlformats.org/officeDocument/2006/relationships/slideLayout" Target="../slideLayouts/slideLayout194.xml"/><Relationship Id="rId2" Type="http://schemas.openxmlformats.org/officeDocument/2006/relationships/slideLayout" Target="../slideLayouts/slideLayout184.xml"/><Relationship Id="rId16" Type="http://schemas.openxmlformats.org/officeDocument/2006/relationships/theme" Target="../theme/theme14.xml"/><Relationship Id="rId1" Type="http://schemas.openxmlformats.org/officeDocument/2006/relationships/slideLayout" Target="../slideLayouts/slideLayout183.xml"/><Relationship Id="rId6" Type="http://schemas.openxmlformats.org/officeDocument/2006/relationships/slideLayout" Target="../slideLayouts/slideLayout188.xml"/><Relationship Id="rId11" Type="http://schemas.openxmlformats.org/officeDocument/2006/relationships/slideLayout" Target="../slideLayouts/slideLayout193.xml"/><Relationship Id="rId5" Type="http://schemas.openxmlformats.org/officeDocument/2006/relationships/slideLayout" Target="../slideLayouts/slideLayout187.xml"/><Relationship Id="rId15" Type="http://schemas.openxmlformats.org/officeDocument/2006/relationships/slideLayout" Target="../slideLayouts/slideLayout197.xml"/><Relationship Id="rId10" Type="http://schemas.openxmlformats.org/officeDocument/2006/relationships/slideLayout" Target="../slideLayouts/slideLayout192.xml"/><Relationship Id="rId4" Type="http://schemas.openxmlformats.org/officeDocument/2006/relationships/slideLayout" Target="../slideLayouts/slideLayout186.xml"/><Relationship Id="rId9" Type="http://schemas.openxmlformats.org/officeDocument/2006/relationships/slideLayout" Target="../slideLayouts/slideLayout191.xml"/><Relationship Id="rId14" Type="http://schemas.openxmlformats.org/officeDocument/2006/relationships/slideLayout" Target="../slideLayouts/slideLayout196.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205.xml"/><Relationship Id="rId13" Type="http://schemas.openxmlformats.org/officeDocument/2006/relationships/theme" Target="../theme/theme15.xml"/><Relationship Id="rId3" Type="http://schemas.openxmlformats.org/officeDocument/2006/relationships/slideLayout" Target="../slideLayouts/slideLayout200.xml"/><Relationship Id="rId7" Type="http://schemas.openxmlformats.org/officeDocument/2006/relationships/slideLayout" Target="../slideLayouts/slideLayout204.xml"/><Relationship Id="rId12" Type="http://schemas.openxmlformats.org/officeDocument/2006/relationships/slideLayout" Target="../slideLayouts/slideLayout209.xml"/><Relationship Id="rId2" Type="http://schemas.openxmlformats.org/officeDocument/2006/relationships/slideLayout" Target="../slideLayouts/slideLayout199.xml"/><Relationship Id="rId1" Type="http://schemas.openxmlformats.org/officeDocument/2006/relationships/slideLayout" Target="../slideLayouts/slideLayout198.xml"/><Relationship Id="rId6" Type="http://schemas.openxmlformats.org/officeDocument/2006/relationships/slideLayout" Target="../slideLayouts/slideLayout203.xml"/><Relationship Id="rId11" Type="http://schemas.openxmlformats.org/officeDocument/2006/relationships/slideLayout" Target="../slideLayouts/slideLayout208.xml"/><Relationship Id="rId5" Type="http://schemas.openxmlformats.org/officeDocument/2006/relationships/slideLayout" Target="../slideLayouts/slideLayout202.xml"/><Relationship Id="rId10" Type="http://schemas.openxmlformats.org/officeDocument/2006/relationships/slideLayout" Target="../slideLayouts/slideLayout207.xml"/><Relationship Id="rId4" Type="http://schemas.openxmlformats.org/officeDocument/2006/relationships/slideLayout" Target="../slideLayouts/slideLayout201.xml"/><Relationship Id="rId9" Type="http://schemas.openxmlformats.org/officeDocument/2006/relationships/slideLayout" Target="../slideLayouts/slideLayout206.xml"/><Relationship Id="rId14" Type="http://schemas.openxmlformats.org/officeDocument/2006/relationships/image" Target="../media/image1.png"/></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217.xml"/><Relationship Id="rId13" Type="http://schemas.openxmlformats.org/officeDocument/2006/relationships/slideLayout" Target="../slideLayouts/slideLayout222.xml"/><Relationship Id="rId3" Type="http://schemas.openxmlformats.org/officeDocument/2006/relationships/slideLayout" Target="../slideLayouts/slideLayout212.xml"/><Relationship Id="rId7" Type="http://schemas.openxmlformats.org/officeDocument/2006/relationships/slideLayout" Target="../slideLayouts/slideLayout216.xml"/><Relationship Id="rId12" Type="http://schemas.openxmlformats.org/officeDocument/2006/relationships/slideLayout" Target="../slideLayouts/slideLayout221.xml"/><Relationship Id="rId2" Type="http://schemas.openxmlformats.org/officeDocument/2006/relationships/slideLayout" Target="../slideLayouts/slideLayout211.xml"/><Relationship Id="rId16" Type="http://schemas.openxmlformats.org/officeDocument/2006/relationships/image" Target="../media/image1.png"/><Relationship Id="rId1" Type="http://schemas.openxmlformats.org/officeDocument/2006/relationships/slideLayout" Target="../slideLayouts/slideLayout210.xml"/><Relationship Id="rId6" Type="http://schemas.openxmlformats.org/officeDocument/2006/relationships/slideLayout" Target="../slideLayouts/slideLayout215.xml"/><Relationship Id="rId11" Type="http://schemas.openxmlformats.org/officeDocument/2006/relationships/slideLayout" Target="../slideLayouts/slideLayout220.xml"/><Relationship Id="rId5" Type="http://schemas.openxmlformats.org/officeDocument/2006/relationships/slideLayout" Target="../slideLayouts/slideLayout214.xml"/><Relationship Id="rId15" Type="http://schemas.openxmlformats.org/officeDocument/2006/relationships/theme" Target="../theme/theme16.xml"/><Relationship Id="rId10" Type="http://schemas.openxmlformats.org/officeDocument/2006/relationships/slideLayout" Target="../slideLayouts/slideLayout219.xml"/><Relationship Id="rId4" Type="http://schemas.openxmlformats.org/officeDocument/2006/relationships/slideLayout" Target="../slideLayouts/slideLayout213.xml"/><Relationship Id="rId9" Type="http://schemas.openxmlformats.org/officeDocument/2006/relationships/slideLayout" Target="../slideLayouts/slideLayout218.xml"/><Relationship Id="rId14" Type="http://schemas.openxmlformats.org/officeDocument/2006/relationships/slideLayout" Target="../slideLayouts/slideLayout223.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31.xml"/><Relationship Id="rId13" Type="http://schemas.openxmlformats.org/officeDocument/2006/relationships/slideLayout" Target="../slideLayouts/slideLayout236.xml"/><Relationship Id="rId3" Type="http://schemas.openxmlformats.org/officeDocument/2006/relationships/slideLayout" Target="../slideLayouts/slideLayout226.xml"/><Relationship Id="rId7" Type="http://schemas.openxmlformats.org/officeDocument/2006/relationships/slideLayout" Target="../slideLayouts/slideLayout230.xml"/><Relationship Id="rId12" Type="http://schemas.openxmlformats.org/officeDocument/2006/relationships/slideLayout" Target="../slideLayouts/slideLayout235.xml"/><Relationship Id="rId2" Type="http://schemas.openxmlformats.org/officeDocument/2006/relationships/slideLayout" Target="../slideLayouts/slideLayout225.xml"/><Relationship Id="rId16" Type="http://schemas.openxmlformats.org/officeDocument/2006/relationships/image" Target="../media/image1.png"/><Relationship Id="rId1" Type="http://schemas.openxmlformats.org/officeDocument/2006/relationships/slideLayout" Target="../slideLayouts/slideLayout224.xml"/><Relationship Id="rId6" Type="http://schemas.openxmlformats.org/officeDocument/2006/relationships/slideLayout" Target="../slideLayouts/slideLayout229.xml"/><Relationship Id="rId11" Type="http://schemas.openxmlformats.org/officeDocument/2006/relationships/slideLayout" Target="../slideLayouts/slideLayout234.xml"/><Relationship Id="rId5" Type="http://schemas.openxmlformats.org/officeDocument/2006/relationships/slideLayout" Target="../slideLayouts/slideLayout228.xml"/><Relationship Id="rId15" Type="http://schemas.openxmlformats.org/officeDocument/2006/relationships/theme" Target="../theme/theme17.xml"/><Relationship Id="rId10" Type="http://schemas.openxmlformats.org/officeDocument/2006/relationships/slideLayout" Target="../slideLayouts/slideLayout233.xml"/><Relationship Id="rId4" Type="http://schemas.openxmlformats.org/officeDocument/2006/relationships/slideLayout" Target="../slideLayouts/slideLayout227.xml"/><Relationship Id="rId9" Type="http://schemas.openxmlformats.org/officeDocument/2006/relationships/slideLayout" Target="../slideLayouts/slideLayout232.xml"/><Relationship Id="rId14" Type="http://schemas.openxmlformats.org/officeDocument/2006/relationships/slideLayout" Target="../slideLayouts/slideLayout237.xml"/></Relationships>
</file>

<file path=ppt/slideMasters/_rels/slideMaster1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slideLayout" Target="../slideLayouts/slideLayout240.xml"/><Relationship Id="rId7" Type="http://schemas.openxmlformats.org/officeDocument/2006/relationships/theme" Target="../theme/theme18.xml"/><Relationship Id="rId2" Type="http://schemas.openxmlformats.org/officeDocument/2006/relationships/slideLayout" Target="../slideLayouts/slideLayout239.xml"/><Relationship Id="rId1" Type="http://schemas.openxmlformats.org/officeDocument/2006/relationships/slideLayout" Target="../slideLayouts/slideLayout238.xml"/><Relationship Id="rId6" Type="http://schemas.openxmlformats.org/officeDocument/2006/relationships/slideLayout" Target="../slideLayouts/slideLayout243.xml"/><Relationship Id="rId5" Type="http://schemas.openxmlformats.org/officeDocument/2006/relationships/slideLayout" Target="../slideLayouts/slideLayout242.xml"/><Relationship Id="rId10" Type="http://schemas.openxmlformats.org/officeDocument/2006/relationships/image" Target="../media/image29.png"/><Relationship Id="rId4" Type="http://schemas.openxmlformats.org/officeDocument/2006/relationships/slideLayout" Target="../slideLayouts/slideLayout241.xml"/><Relationship Id="rId9" Type="http://schemas.openxmlformats.org/officeDocument/2006/relationships/image" Target="../media/image28.png"/></Relationships>
</file>

<file path=ppt/slideMasters/_rels/slideMaster1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slideLayout" Target="../slideLayouts/slideLayout246.xml"/><Relationship Id="rId7" Type="http://schemas.openxmlformats.org/officeDocument/2006/relationships/theme" Target="../theme/theme19.xml"/><Relationship Id="rId2" Type="http://schemas.openxmlformats.org/officeDocument/2006/relationships/slideLayout" Target="../slideLayouts/slideLayout245.xml"/><Relationship Id="rId1" Type="http://schemas.openxmlformats.org/officeDocument/2006/relationships/slideLayout" Target="../slideLayouts/slideLayout244.xml"/><Relationship Id="rId6" Type="http://schemas.openxmlformats.org/officeDocument/2006/relationships/slideLayout" Target="../slideLayouts/slideLayout249.xml"/><Relationship Id="rId5" Type="http://schemas.openxmlformats.org/officeDocument/2006/relationships/slideLayout" Target="../slideLayouts/slideLayout248.xml"/><Relationship Id="rId10" Type="http://schemas.openxmlformats.org/officeDocument/2006/relationships/image" Target="../media/image29.png"/><Relationship Id="rId4" Type="http://schemas.openxmlformats.org/officeDocument/2006/relationships/slideLayout" Target="../slideLayouts/slideLayout247.xml"/><Relationship Id="rId9" Type="http://schemas.openxmlformats.org/officeDocument/2006/relationships/image" Target="../media/image28.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image" Target="../media/image1.png"/><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theme" Target="../theme/theme3.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2" Type="http://schemas.openxmlformats.org/officeDocument/2006/relationships/slideLayout" Target="../slideLayouts/slideLayout48.xml"/><Relationship Id="rId16" Type="http://schemas.openxmlformats.org/officeDocument/2006/relationships/theme" Target="../theme/theme4.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62.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3.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theme" Target="../theme/theme7.xml"/><Relationship Id="rId2" Type="http://schemas.openxmlformats.org/officeDocument/2006/relationships/slideLayout" Target="../slideLayouts/slideLayout65.xml"/><Relationship Id="rId16" Type="http://schemas.openxmlformats.org/officeDocument/2006/relationships/slideLayout" Target="../slideLayouts/slideLayout79.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10" Type="http://schemas.openxmlformats.org/officeDocument/2006/relationships/slideLayout" Target="../slideLayouts/slideLayout73.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image" Target="../media/image16.jpeg"/><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theme" Target="../theme/theme8.xml"/><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0" Type="http://schemas.openxmlformats.org/officeDocument/2006/relationships/slideLayout" Target="../slideLayouts/slideLayout89.xml"/><Relationship Id="rId4" Type="http://schemas.openxmlformats.org/officeDocument/2006/relationships/slideLayout" Target="../slideLayouts/slideLayout83.xml"/><Relationship Id="rId9" Type="http://schemas.openxmlformats.org/officeDocument/2006/relationships/slideLayout" Target="../slideLayouts/slideLayout8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8.xml"/><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theme" Target="../theme/theme9.xml"/><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5" Type="http://schemas.openxmlformats.org/officeDocument/2006/relationships/slideLayout" Target="../slideLayouts/slideLayout95.xml"/><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07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74" tIns="45688" rIns="91374" bIns="45688" numCol="1" anchor="ctr" anchorCtr="0" compatLnSpc="1">
            <a:prstTxWarp prst="textNoShape">
              <a:avLst/>
            </a:prstTxWarp>
          </a:bodyPr>
          <a:lstStyle/>
          <a:p>
            <a:pPr lvl="0"/>
            <a:r>
              <a:rPr lang="en-US" altLang="id-ID" smtClean="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74" tIns="45688" rIns="91374" bIns="45688" numCol="1" anchor="t" anchorCtr="0" compatLnSpc="1">
            <a:prstTxWarp prst="textNoShape">
              <a:avLst/>
            </a:prstTxWarp>
          </a:bodyPr>
          <a:lstStyle/>
          <a:p>
            <a:pPr lvl="0"/>
            <a:r>
              <a:rPr lang="en-US" altLang="id-ID" smtClean="0"/>
              <a:t>Click to edit Master text styles</a:t>
            </a:r>
          </a:p>
          <a:p>
            <a:pPr lvl="1"/>
            <a:r>
              <a:rPr lang="en-US" altLang="id-ID" smtClean="0"/>
              <a:t>Second level</a:t>
            </a:r>
          </a:p>
          <a:p>
            <a:pPr lvl="2"/>
            <a:r>
              <a:rPr lang="en-US" altLang="id-ID" smtClean="0"/>
              <a:t>Third level</a:t>
            </a:r>
          </a:p>
          <a:p>
            <a:pPr lvl="3"/>
            <a:r>
              <a:rPr lang="en-US" altLang="id-ID" smtClean="0"/>
              <a:t>Fourth level</a:t>
            </a:r>
          </a:p>
          <a:p>
            <a:pPr lvl="4"/>
            <a:r>
              <a:rPr lang="en-US" altLang="id-ID" smtClean="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wrap="square" lIns="91374" tIns="45688" rIns="91374" bIns="45688" numCol="1" anchor="ctr" anchorCtr="0" compatLnSpc="1">
            <a:prstTxWarp prst="textNoShape">
              <a:avLst/>
            </a:prstTxWarp>
          </a:bodyPr>
          <a:lstStyle>
            <a:lvl1pPr eaLnBrk="1" fontAlgn="auto" hangingPunct="1">
              <a:spcBef>
                <a:spcPts val="0"/>
              </a:spcBef>
              <a:spcAft>
                <a:spcPts val="0"/>
              </a:spcAft>
              <a:defRPr sz="1200" smtClean="0">
                <a:solidFill>
                  <a:srgbClr val="898989"/>
                </a:solidFill>
                <a:latin typeface="Cambria" pitchFamily="18" charset="0"/>
              </a:defRPr>
            </a:lvl1pPr>
          </a:lstStyle>
          <a:p>
            <a:pPr>
              <a:defRPr/>
            </a:pPr>
            <a:fld id="{7BDE9B75-810D-4DD2-9F0B-2CFBE26E17F8}" type="datetimeFigureOut">
              <a:rPr lang="id-ID"/>
              <a:pPr>
                <a:defRPr/>
              </a:pPr>
              <a:t>22/05/2017</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wrap="square" lIns="91374" tIns="45688" rIns="91374" bIns="45688" numCol="1" anchor="ctr" anchorCtr="0" compatLnSpc="1">
            <a:prstTxWarp prst="textNoShape">
              <a:avLst/>
            </a:prstTxWarp>
          </a:bodyPr>
          <a:lstStyle>
            <a:lvl1pPr algn="ctr" eaLnBrk="1" fontAlgn="auto" hangingPunct="1">
              <a:spcBef>
                <a:spcPts val="0"/>
              </a:spcBef>
              <a:spcAft>
                <a:spcPts val="0"/>
              </a:spcAft>
              <a:defRPr sz="1200">
                <a:solidFill>
                  <a:srgbClr val="898989"/>
                </a:solidFill>
                <a:latin typeface="Cambria" pitchFamily="18" charset="0"/>
              </a:defRPr>
            </a:lvl1pPr>
          </a:lstStyle>
          <a:p>
            <a:pPr>
              <a:defRPr/>
            </a:pPr>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374" tIns="45688" rIns="91374" bIns="45688" numCol="1" anchor="ctr" anchorCtr="0" compatLnSpc="1">
            <a:prstTxWarp prst="textNoShape">
              <a:avLst/>
            </a:prstTxWarp>
          </a:bodyPr>
          <a:lstStyle>
            <a:lvl1pPr algn="r" eaLnBrk="1" hangingPunct="1">
              <a:defRPr sz="1200" b="1">
                <a:solidFill>
                  <a:srgbClr val="000000"/>
                </a:solidFill>
                <a:latin typeface="Cambria" pitchFamily="18" charset="0"/>
              </a:defRPr>
            </a:lvl1pPr>
          </a:lstStyle>
          <a:p>
            <a:fld id="{8FB37F6E-11E1-4F54-9FFA-E1E774E6525A}" type="slidenum">
              <a:rPr lang="id-ID" altLang="en-US"/>
              <a:pPr/>
              <a:t>‹#›</a:t>
            </a:fld>
            <a:endParaRPr lang="id-ID" altLang="en-US"/>
          </a:p>
        </p:txBody>
      </p:sp>
    </p:spTree>
  </p:cSld>
  <p:clrMap bg1="lt1" tx1="dk1" bg2="lt2" tx2="dk2" accent1="accent1" accent2="accent2" accent3="accent3" accent4="accent4" accent5="accent5" accent6="accent6" hlink="hlink" folHlink="folHlink"/>
  <p:sldLayoutIdLst>
    <p:sldLayoutId id="2147484180" r:id="rId1"/>
    <p:sldLayoutId id="2147484181" r:id="rId2"/>
    <p:sldLayoutId id="2147484182" r:id="rId3"/>
    <p:sldLayoutId id="2147484183" r:id="rId4"/>
    <p:sldLayoutId id="2147484184" r:id="rId5"/>
    <p:sldLayoutId id="2147484185" r:id="rId6"/>
    <p:sldLayoutId id="2147484186" r:id="rId7"/>
    <p:sldLayoutId id="2147484187" r:id="rId8"/>
    <p:sldLayoutId id="2147484188" r:id="rId9"/>
    <p:sldLayoutId id="2147484189" r:id="rId10"/>
    <p:sldLayoutId id="2147484190" r:id="rId11"/>
    <p:sldLayoutId id="2147484191" r:id="rId12"/>
    <p:sldLayoutId id="2147484192" r:id="rId13"/>
    <p:sldLayoutId id="2147484193" r:id="rId14"/>
    <p:sldLayoutId id="2147484194" r:id="rId15"/>
  </p:sldLayoutIdLst>
  <p:txStyles>
    <p:titleStyle>
      <a:lvl1pPr algn="l" rtl="0" fontAlgn="base">
        <a:lnSpc>
          <a:spcPct val="90000"/>
        </a:lnSpc>
        <a:spcBef>
          <a:spcPct val="0"/>
        </a:spcBef>
        <a:spcAft>
          <a:spcPct val="0"/>
        </a:spcAft>
        <a:defRPr sz="4400" b="1" kern="1200">
          <a:solidFill>
            <a:schemeClr val="tx1"/>
          </a:solidFill>
          <a:latin typeface="Cambria" panose="02040503050406030204" pitchFamily="18" charset="0"/>
          <a:ea typeface="+mj-ea"/>
          <a:cs typeface="+mj-cs"/>
        </a:defRPr>
      </a:lvl1pPr>
      <a:lvl2pPr algn="l" rtl="0" fontAlgn="base">
        <a:lnSpc>
          <a:spcPct val="90000"/>
        </a:lnSpc>
        <a:spcBef>
          <a:spcPct val="0"/>
        </a:spcBef>
        <a:spcAft>
          <a:spcPct val="0"/>
        </a:spcAft>
        <a:defRPr sz="4400" b="1">
          <a:solidFill>
            <a:schemeClr val="tx1"/>
          </a:solidFill>
          <a:latin typeface="Cambria" pitchFamily="18" charset="0"/>
        </a:defRPr>
      </a:lvl2pPr>
      <a:lvl3pPr algn="l" rtl="0" fontAlgn="base">
        <a:lnSpc>
          <a:spcPct val="90000"/>
        </a:lnSpc>
        <a:spcBef>
          <a:spcPct val="0"/>
        </a:spcBef>
        <a:spcAft>
          <a:spcPct val="0"/>
        </a:spcAft>
        <a:defRPr sz="4400" b="1">
          <a:solidFill>
            <a:schemeClr val="tx1"/>
          </a:solidFill>
          <a:latin typeface="Cambria" pitchFamily="18" charset="0"/>
        </a:defRPr>
      </a:lvl3pPr>
      <a:lvl4pPr algn="l" rtl="0" fontAlgn="base">
        <a:lnSpc>
          <a:spcPct val="90000"/>
        </a:lnSpc>
        <a:spcBef>
          <a:spcPct val="0"/>
        </a:spcBef>
        <a:spcAft>
          <a:spcPct val="0"/>
        </a:spcAft>
        <a:defRPr sz="4400" b="1">
          <a:solidFill>
            <a:schemeClr val="tx1"/>
          </a:solidFill>
          <a:latin typeface="Cambria" pitchFamily="18" charset="0"/>
        </a:defRPr>
      </a:lvl4pPr>
      <a:lvl5pPr algn="l" rtl="0" fontAlgn="base">
        <a:lnSpc>
          <a:spcPct val="90000"/>
        </a:lnSpc>
        <a:spcBef>
          <a:spcPct val="0"/>
        </a:spcBef>
        <a:spcAft>
          <a:spcPct val="0"/>
        </a:spcAft>
        <a:defRPr sz="4400" b="1">
          <a:solidFill>
            <a:schemeClr val="tx1"/>
          </a:solidFill>
          <a:latin typeface="Cambria" pitchFamily="18" charset="0"/>
        </a:defRPr>
      </a:lvl5pPr>
      <a:lvl6pPr marL="457083" algn="l" rtl="0" eaLnBrk="1" fontAlgn="base" hangingPunct="1">
        <a:lnSpc>
          <a:spcPct val="90000"/>
        </a:lnSpc>
        <a:spcBef>
          <a:spcPct val="0"/>
        </a:spcBef>
        <a:spcAft>
          <a:spcPct val="0"/>
        </a:spcAft>
        <a:defRPr sz="4400" b="1">
          <a:solidFill>
            <a:schemeClr val="tx1"/>
          </a:solidFill>
          <a:latin typeface="Cambria" pitchFamily="18" charset="0"/>
        </a:defRPr>
      </a:lvl6pPr>
      <a:lvl7pPr marL="914168" algn="l" rtl="0" eaLnBrk="1" fontAlgn="base" hangingPunct="1">
        <a:lnSpc>
          <a:spcPct val="90000"/>
        </a:lnSpc>
        <a:spcBef>
          <a:spcPct val="0"/>
        </a:spcBef>
        <a:spcAft>
          <a:spcPct val="0"/>
        </a:spcAft>
        <a:defRPr sz="4400" b="1">
          <a:solidFill>
            <a:schemeClr val="tx1"/>
          </a:solidFill>
          <a:latin typeface="Cambria" pitchFamily="18" charset="0"/>
        </a:defRPr>
      </a:lvl7pPr>
      <a:lvl8pPr marL="1371250" algn="l" rtl="0" eaLnBrk="1" fontAlgn="base" hangingPunct="1">
        <a:lnSpc>
          <a:spcPct val="90000"/>
        </a:lnSpc>
        <a:spcBef>
          <a:spcPct val="0"/>
        </a:spcBef>
        <a:spcAft>
          <a:spcPct val="0"/>
        </a:spcAft>
        <a:defRPr sz="4400" b="1">
          <a:solidFill>
            <a:schemeClr val="tx1"/>
          </a:solidFill>
          <a:latin typeface="Cambria" pitchFamily="18" charset="0"/>
        </a:defRPr>
      </a:lvl8pPr>
      <a:lvl9pPr marL="1828332" algn="l" rtl="0" eaLnBrk="1" fontAlgn="base" hangingPunct="1">
        <a:lnSpc>
          <a:spcPct val="90000"/>
        </a:lnSpc>
        <a:spcBef>
          <a:spcPct val="0"/>
        </a:spcBef>
        <a:spcAft>
          <a:spcPct val="0"/>
        </a:spcAft>
        <a:defRPr sz="4400" b="1">
          <a:solidFill>
            <a:schemeClr val="tx1"/>
          </a:solidFill>
          <a:latin typeface="Cambria" pitchFamily="18" charset="0"/>
        </a:defRPr>
      </a:lvl9pPr>
    </p:titleStyle>
    <p:bodyStyle>
      <a:lvl1pPr marL="227013" indent="-227013" algn="l" rtl="0" fontAlgn="base">
        <a:lnSpc>
          <a:spcPct val="90000"/>
        </a:lnSpc>
        <a:spcBef>
          <a:spcPts val="1000"/>
        </a:spcBef>
        <a:spcAft>
          <a:spcPct val="0"/>
        </a:spcAft>
        <a:buFont typeface="Arial" pitchFamily="34" charset="0"/>
        <a:buChar char="•"/>
        <a:defRPr sz="2800" kern="1200">
          <a:solidFill>
            <a:schemeClr val="tx1"/>
          </a:solidFill>
          <a:latin typeface="Cambria" panose="02040503050406030204" pitchFamily="18" charset="0"/>
          <a:ea typeface="+mn-ea"/>
          <a:cs typeface="+mn-cs"/>
        </a:defRPr>
      </a:lvl1pPr>
      <a:lvl2pPr marL="684213" indent="-227013" algn="l" rtl="0" fontAlgn="base">
        <a:lnSpc>
          <a:spcPct val="90000"/>
        </a:lnSpc>
        <a:spcBef>
          <a:spcPts val="500"/>
        </a:spcBef>
        <a:spcAft>
          <a:spcPct val="0"/>
        </a:spcAft>
        <a:buFont typeface="Arial" pitchFamily="34" charset="0"/>
        <a:buChar char="•"/>
        <a:defRPr sz="2400" kern="1200">
          <a:solidFill>
            <a:schemeClr val="tx1"/>
          </a:solidFill>
          <a:latin typeface="Cambria" panose="02040503050406030204" pitchFamily="18" charset="0"/>
          <a:ea typeface="+mn-ea"/>
          <a:cs typeface="+mn-cs"/>
        </a:defRPr>
      </a:lvl2pPr>
      <a:lvl3pPr marL="1141413" indent="-227013" algn="l" rtl="0" fontAlgn="base">
        <a:lnSpc>
          <a:spcPct val="90000"/>
        </a:lnSpc>
        <a:spcBef>
          <a:spcPts val="500"/>
        </a:spcBef>
        <a:spcAft>
          <a:spcPct val="0"/>
        </a:spcAft>
        <a:buFont typeface="Arial" pitchFamily="34" charset="0"/>
        <a:buChar char="•"/>
        <a:defRPr sz="2000" kern="1200">
          <a:solidFill>
            <a:schemeClr val="tx1"/>
          </a:solidFill>
          <a:latin typeface="Cambria" panose="02040503050406030204" pitchFamily="18" charset="0"/>
          <a:ea typeface="+mn-ea"/>
          <a:cs typeface="+mn-cs"/>
        </a:defRPr>
      </a:lvl3pPr>
      <a:lvl4pPr marL="1598613" indent="-227013" algn="l" rtl="0" fontAlgn="base">
        <a:lnSpc>
          <a:spcPct val="90000"/>
        </a:lnSpc>
        <a:spcBef>
          <a:spcPts val="500"/>
        </a:spcBef>
        <a:spcAft>
          <a:spcPct val="0"/>
        </a:spcAft>
        <a:buFont typeface="Arial" pitchFamily="34" charset="0"/>
        <a:buChar char="•"/>
        <a:defRPr sz="2000" kern="1200">
          <a:solidFill>
            <a:schemeClr val="tx1"/>
          </a:solidFill>
          <a:latin typeface="Cambria" panose="02040503050406030204" pitchFamily="18" charset="0"/>
          <a:ea typeface="+mn-ea"/>
          <a:cs typeface="+mn-cs"/>
        </a:defRPr>
      </a:lvl4pPr>
      <a:lvl5pPr marL="2055813" indent="-227013" algn="l" rtl="0" fontAlgn="base">
        <a:lnSpc>
          <a:spcPct val="90000"/>
        </a:lnSpc>
        <a:spcBef>
          <a:spcPts val="500"/>
        </a:spcBef>
        <a:spcAft>
          <a:spcPct val="0"/>
        </a:spcAft>
        <a:buFont typeface="Arial" pitchFamily="34" charset="0"/>
        <a:buChar char="•"/>
        <a:defRPr sz="2000" kern="1200">
          <a:solidFill>
            <a:schemeClr val="tx1"/>
          </a:solidFill>
          <a:latin typeface="Cambria" panose="02040503050406030204" pitchFamily="18" charset="0"/>
          <a:ea typeface="+mn-ea"/>
          <a:cs typeface="+mn-cs"/>
        </a:defRPr>
      </a:lvl5pPr>
      <a:lvl6pPr marL="2513956" indent="-228541" algn="l" defTabSz="91416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40" indent="-228541" algn="l" defTabSz="91416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22" indent="-228541" algn="l" defTabSz="91416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05" indent="-228541" algn="l" defTabSz="91416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168" rtl="0" eaLnBrk="1" latinLnBrk="0" hangingPunct="1">
        <a:defRPr sz="1800" kern="1200">
          <a:solidFill>
            <a:schemeClr val="tx1"/>
          </a:solidFill>
          <a:latin typeface="+mn-lt"/>
          <a:ea typeface="+mn-ea"/>
          <a:cs typeface="+mn-cs"/>
        </a:defRPr>
      </a:lvl1pPr>
      <a:lvl2pPr marL="457083" algn="l" defTabSz="914168" rtl="0" eaLnBrk="1" latinLnBrk="0" hangingPunct="1">
        <a:defRPr sz="1800" kern="1200">
          <a:solidFill>
            <a:schemeClr val="tx1"/>
          </a:solidFill>
          <a:latin typeface="+mn-lt"/>
          <a:ea typeface="+mn-ea"/>
          <a:cs typeface="+mn-cs"/>
        </a:defRPr>
      </a:lvl2pPr>
      <a:lvl3pPr marL="914168" algn="l" defTabSz="914168" rtl="0" eaLnBrk="1" latinLnBrk="0" hangingPunct="1">
        <a:defRPr sz="1800" kern="1200">
          <a:solidFill>
            <a:schemeClr val="tx1"/>
          </a:solidFill>
          <a:latin typeface="+mn-lt"/>
          <a:ea typeface="+mn-ea"/>
          <a:cs typeface="+mn-cs"/>
        </a:defRPr>
      </a:lvl3pPr>
      <a:lvl4pPr marL="1371250" algn="l" defTabSz="914168" rtl="0" eaLnBrk="1" latinLnBrk="0" hangingPunct="1">
        <a:defRPr sz="1800" kern="1200">
          <a:solidFill>
            <a:schemeClr val="tx1"/>
          </a:solidFill>
          <a:latin typeface="+mn-lt"/>
          <a:ea typeface="+mn-ea"/>
          <a:cs typeface="+mn-cs"/>
        </a:defRPr>
      </a:lvl4pPr>
      <a:lvl5pPr marL="1828332" algn="l" defTabSz="914168" rtl="0" eaLnBrk="1" latinLnBrk="0" hangingPunct="1">
        <a:defRPr sz="1800" kern="1200">
          <a:solidFill>
            <a:schemeClr val="tx1"/>
          </a:solidFill>
          <a:latin typeface="+mn-lt"/>
          <a:ea typeface="+mn-ea"/>
          <a:cs typeface="+mn-cs"/>
        </a:defRPr>
      </a:lvl5pPr>
      <a:lvl6pPr marL="2285412" algn="l" defTabSz="914168" rtl="0" eaLnBrk="1" latinLnBrk="0" hangingPunct="1">
        <a:defRPr sz="1800" kern="1200">
          <a:solidFill>
            <a:schemeClr val="tx1"/>
          </a:solidFill>
          <a:latin typeface="+mn-lt"/>
          <a:ea typeface="+mn-ea"/>
          <a:cs typeface="+mn-cs"/>
        </a:defRPr>
      </a:lvl6pPr>
      <a:lvl7pPr marL="2742498" algn="l" defTabSz="914168" rtl="0" eaLnBrk="1" latinLnBrk="0" hangingPunct="1">
        <a:defRPr sz="1800" kern="1200">
          <a:solidFill>
            <a:schemeClr val="tx1"/>
          </a:solidFill>
          <a:latin typeface="+mn-lt"/>
          <a:ea typeface="+mn-ea"/>
          <a:cs typeface="+mn-cs"/>
        </a:defRPr>
      </a:lvl7pPr>
      <a:lvl8pPr marL="3199580" algn="l" defTabSz="914168" rtl="0" eaLnBrk="1" latinLnBrk="0" hangingPunct="1">
        <a:defRPr sz="1800" kern="1200">
          <a:solidFill>
            <a:schemeClr val="tx1"/>
          </a:solidFill>
          <a:latin typeface="+mn-lt"/>
          <a:ea typeface="+mn-ea"/>
          <a:cs typeface="+mn-cs"/>
        </a:defRPr>
      </a:lvl8pPr>
      <a:lvl9pPr marL="3656664" algn="l" defTabSz="914168"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43" name="Text Placeholder 2"/>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wrap="square" lIns="91440" tIns="45720" rIns="91440" bIns="45720" numCol="1" anchor="ctr" anchorCtr="0" compatLnSpc="1">
            <a:prstTxWarp prst="textNoShape">
              <a:avLst/>
            </a:prstTxWarp>
          </a:bodyPr>
          <a:lstStyle>
            <a:lvl1pPr eaLnBrk="1" fontAlgn="auto" hangingPunct="1">
              <a:spcBef>
                <a:spcPts val="0"/>
              </a:spcBef>
              <a:spcAft>
                <a:spcPts val="0"/>
              </a:spcAft>
              <a:defRPr sz="1200" smtClean="0">
                <a:solidFill>
                  <a:prstClr val="black"/>
                </a:solidFill>
                <a:latin typeface="Cambria" pitchFamily="18" charset="0"/>
                <a:cs typeface="Arial" charset="0"/>
              </a:defRPr>
            </a:lvl1pPr>
          </a:lstStyle>
          <a:p>
            <a:pPr>
              <a:defRPr/>
            </a:pPr>
            <a:fld id="{8BCC5351-13DE-47B4-B95C-489EA1BD6821}" type="datetime1">
              <a:rPr lang="en-US"/>
              <a:pPr>
                <a:defRPr/>
              </a:pPr>
              <a:t>5/22/2017</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wrap="square" lIns="91440" tIns="45720" rIns="91440" bIns="45720" numCol="1" anchor="ctr" anchorCtr="0" compatLnSpc="1">
            <a:prstTxWarp prst="textNoShape">
              <a:avLst/>
            </a:prstTxWarp>
          </a:bodyPr>
          <a:lstStyle>
            <a:lvl1pPr algn="ctr" eaLnBrk="1" fontAlgn="auto" hangingPunct="1">
              <a:spcBef>
                <a:spcPts val="0"/>
              </a:spcBef>
              <a:spcAft>
                <a:spcPts val="0"/>
              </a:spcAft>
              <a:defRPr sz="1200">
                <a:solidFill>
                  <a:prstClr val="black"/>
                </a:solidFill>
                <a:latin typeface="Cambria" pitchFamily="18" charset="0"/>
                <a:cs typeface="Arial" charset="0"/>
              </a:defRPr>
            </a:lvl1pPr>
          </a:lstStyle>
          <a:p>
            <a:pPr>
              <a:defRPr/>
            </a:pPr>
            <a:endParaRPr lang="en-US"/>
          </a:p>
        </p:txBody>
      </p:sp>
      <p:sp>
        <p:nvSpPr>
          <p:cNvPr id="6" name="Slide Number Placeholder 5"/>
          <p:cNvSpPr>
            <a:spLocks noGrp="1"/>
          </p:cNvSpPr>
          <p:nvPr>
            <p:ph type="sldNum" sz="quarter" idx="4"/>
          </p:nvPr>
        </p:nvSpPr>
        <p:spPr>
          <a:xfrm>
            <a:off x="9304338" y="6461125"/>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100" b="1">
                <a:solidFill>
                  <a:srgbClr val="000000"/>
                </a:solidFill>
                <a:latin typeface="Cambria" pitchFamily="18" charset="0"/>
                <a:cs typeface="Arial" pitchFamily="34" charset="0"/>
              </a:defRPr>
            </a:lvl1pPr>
          </a:lstStyle>
          <a:p>
            <a:fld id="{D52DF8C1-53D7-46EC-B53B-C9B718E6CA8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270" r:id="rId1"/>
    <p:sldLayoutId id="2147484271" r:id="rId2"/>
    <p:sldLayoutId id="2147484272" r:id="rId3"/>
    <p:sldLayoutId id="2147484273" r:id="rId4"/>
    <p:sldLayoutId id="2147484274" r:id="rId5"/>
    <p:sldLayoutId id="2147484275" r:id="rId6"/>
    <p:sldLayoutId id="2147484276" r:id="rId7"/>
    <p:sldLayoutId id="2147484277" r:id="rId8"/>
    <p:sldLayoutId id="2147484278" r:id="rId9"/>
    <p:sldLayoutId id="2147484279" r:id="rId10"/>
    <p:sldLayoutId id="2147484280" r:id="rId11"/>
    <p:sldLayoutId id="2147484281" r:id="rId12"/>
    <p:sldLayoutId id="2147484282" r:id="rId13"/>
    <p:sldLayoutId id="2147484283" r:id="rId14"/>
    <p:sldLayoutId id="2147484284" r:id="rId15"/>
    <p:sldLayoutId id="2147484285" r:id="rId16"/>
    <p:sldLayoutId id="2147484286" r:id="rId17"/>
    <p:sldLayoutId id="2147484287" r:id="rId18"/>
    <p:sldLayoutId id="2147484288" r:id="rId19"/>
  </p:sldLayoutIdLst>
  <p:transition spd="slow"/>
  <p:timing>
    <p:tnLst>
      <p:par>
        <p:cTn id="1" dur="indefinite" restart="never" nodeType="tmRoot"/>
      </p:par>
    </p:tnLst>
  </p:timing>
  <p:hf hdr="0" ftr="0" dt="0"/>
  <p:txStyles>
    <p:titleStyle>
      <a:lvl1pPr algn="ctr" rtl="0" fontAlgn="base">
        <a:spcBef>
          <a:spcPct val="0"/>
        </a:spcBef>
        <a:spcAft>
          <a:spcPct val="0"/>
        </a:spcAft>
        <a:defRPr sz="4400" b="1" kern="1200">
          <a:solidFill>
            <a:schemeClr val="tx1"/>
          </a:solidFill>
          <a:latin typeface="Cambria" pitchFamily="18" charset="0"/>
          <a:ea typeface="MS PGothic" pitchFamily="34" charset="-128"/>
          <a:cs typeface="ＭＳ Ｐゴシック" charset="0"/>
        </a:defRPr>
      </a:lvl1pPr>
      <a:lvl2pPr algn="ctr" rtl="0" fontAlgn="base">
        <a:spcBef>
          <a:spcPct val="0"/>
        </a:spcBef>
        <a:spcAft>
          <a:spcPct val="0"/>
        </a:spcAft>
        <a:defRPr sz="4400" b="1">
          <a:solidFill>
            <a:schemeClr val="tx1"/>
          </a:solidFill>
          <a:latin typeface="Cambria" pitchFamily="18" charset="0"/>
          <a:ea typeface="MS PGothic" pitchFamily="34" charset="-128"/>
          <a:cs typeface="ＭＳ Ｐゴシック" charset="0"/>
        </a:defRPr>
      </a:lvl2pPr>
      <a:lvl3pPr algn="ctr" rtl="0" fontAlgn="base">
        <a:spcBef>
          <a:spcPct val="0"/>
        </a:spcBef>
        <a:spcAft>
          <a:spcPct val="0"/>
        </a:spcAft>
        <a:defRPr sz="4400" b="1">
          <a:solidFill>
            <a:schemeClr val="tx1"/>
          </a:solidFill>
          <a:latin typeface="Cambria" pitchFamily="18" charset="0"/>
          <a:ea typeface="MS PGothic" pitchFamily="34" charset="-128"/>
          <a:cs typeface="ＭＳ Ｐゴシック" charset="0"/>
        </a:defRPr>
      </a:lvl3pPr>
      <a:lvl4pPr algn="ctr" rtl="0" fontAlgn="base">
        <a:spcBef>
          <a:spcPct val="0"/>
        </a:spcBef>
        <a:spcAft>
          <a:spcPct val="0"/>
        </a:spcAft>
        <a:defRPr sz="4400" b="1">
          <a:solidFill>
            <a:schemeClr val="tx1"/>
          </a:solidFill>
          <a:latin typeface="Cambria" pitchFamily="18" charset="0"/>
          <a:ea typeface="MS PGothic" pitchFamily="34" charset="-128"/>
          <a:cs typeface="ＭＳ Ｐゴシック" charset="0"/>
        </a:defRPr>
      </a:lvl4pPr>
      <a:lvl5pPr algn="ctr" rtl="0" fontAlgn="base">
        <a:spcBef>
          <a:spcPct val="0"/>
        </a:spcBef>
        <a:spcAft>
          <a:spcPct val="0"/>
        </a:spcAft>
        <a:defRPr sz="4400" b="1">
          <a:solidFill>
            <a:schemeClr val="tx1"/>
          </a:solidFill>
          <a:latin typeface="Cambria" pitchFamily="18" charset="0"/>
          <a:ea typeface="MS PGothic" pitchFamily="34" charset="-128"/>
          <a:cs typeface="ＭＳ Ｐゴシック" charset="0"/>
        </a:defRPr>
      </a:lvl5pPr>
      <a:lvl6pPr marL="457200" algn="ctr" rtl="0" eaLnBrk="1" fontAlgn="base" hangingPunct="1">
        <a:spcBef>
          <a:spcPct val="0"/>
        </a:spcBef>
        <a:spcAft>
          <a:spcPct val="0"/>
        </a:spcAft>
        <a:defRPr sz="4400" b="1">
          <a:solidFill>
            <a:schemeClr val="tx1"/>
          </a:solidFill>
          <a:latin typeface="Cambria" pitchFamily="18" charset="0"/>
        </a:defRPr>
      </a:lvl6pPr>
      <a:lvl7pPr marL="914400" algn="ctr" rtl="0" eaLnBrk="1" fontAlgn="base" hangingPunct="1">
        <a:spcBef>
          <a:spcPct val="0"/>
        </a:spcBef>
        <a:spcAft>
          <a:spcPct val="0"/>
        </a:spcAft>
        <a:defRPr sz="4400" b="1">
          <a:solidFill>
            <a:schemeClr val="tx1"/>
          </a:solidFill>
          <a:latin typeface="Cambria" pitchFamily="18" charset="0"/>
        </a:defRPr>
      </a:lvl7pPr>
      <a:lvl8pPr marL="1371600" algn="ctr" rtl="0" eaLnBrk="1" fontAlgn="base" hangingPunct="1">
        <a:spcBef>
          <a:spcPct val="0"/>
        </a:spcBef>
        <a:spcAft>
          <a:spcPct val="0"/>
        </a:spcAft>
        <a:defRPr sz="4400" b="1">
          <a:solidFill>
            <a:schemeClr val="tx1"/>
          </a:solidFill>
          <a:latin typeface="Cambria" pitchFamily="18" charset="0"/>
        </a:defRPr>
      </a:lvl8pPr>
      <a:lvl9pPr marL="1828800" algn="ctr" rtl="0" eaLnBrk="1" fontAlgn="base" hangingPunct="1">
        <a:spcBef>
          <a:spcPct val="0"/>
        </a:spcBef>
        <a:spcAft>
          <a:spcPct val="0"/>
        </a:spcAft>
        <a:defRPr sz="4400" b="1">
          <a:solidFill>
            <a:schemeClr val="tx1"/>
          </a:solidFill>
          <a:latin typeface="Cambria" pitchFamily="18"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Cambria" pitchFamily="18" charset="0"/>
          <a:ea typeface="MS PGothic" pitchFamily="34" charset="-128"/>
          <a:cs typeface="ＭＳ Ｐゴシック" charset="0"/>
        </a:defRPr>
      </a:lvl1pPr>
      <a:lvl2pPr marL="742950" indent="-285750" algn="l" rtl="0" fontAlgn="base">
        <a:spcBef>
          <a:spcPct val="20000"/>
        </a:spcBef>
        <a:spcAft>
          <a:spcPct val="0"/>
        </a:spcAft>
        <a:buFont typeface="Arial" pitchFamily="34" charset="0"/>
        <a:buChar char="–"/>
        <a:defRPr sz="2800" kern="1200">
          <a:solidFill>
            <a:schemeClr val="tx1"/>
          </a:solidFill>
          <a:latin typeface="Cambria" pitchFamily="18" charset="0"/>
          <a:ea typeface="MS PGothic" pitchFamily="34" charset="-128"/>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Cambria" pitchFamily="18" charset="0"/>
          <a:ea typeface="MS PGothic" pitchFamily="34" charset="-128"/>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Cambria" pitchFamily="18" charset="0"/>
          <a:ea typeface="MS PGothic" pitchFamily="34" charset="-128"/>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Cambria" pitchFamily="18" charset="0"/>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1267" name="Text Placeholder 2"/>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wrap="square" lIns="91440" tIns="45720" rIns="91440" bIns="45720" numCol="1" anchor="ctr" anchorCtr="0" compatLnSpc="1">
            <a:prstTxWarp prst="textNoShape">
              <a:avLst/>
            </a:prstTxWarp>
          </a:bodyPr>
          <a:lstStyle>
            <a:lvl1pPr eaLnBrk="1" fontAlgn="auto" hangingPunct="1">
              <a:spcBef>
                <a:spcPts val="0"/>
              </a:spcBef>
              <a:spcAft>
                <a:spcPts val="0"/>
              </a:spcAft>
              <a:defRPr sz="1200" smtClean="0">
                <a:solidFill>
                  <a:prstClr val="black"/>
                </a:solidFill>
                <a:latin typeface="Cambria" pitchFamily="18" charset="0"/>
                <a:cs typeface="Arial" charset="0"/>
              </a:defRPr>
            </a:lvl1pPr>
          </a:lstStyle>
          <a:p>
            <a:pPr>
              <a:defRPr/>
            </a:pPr>
            <a:fld id="{8BCC5351-13DE-47B4-B95C-489EA1BD6821}" type="datetime1">
              <a:rPr lang="en-US"/>
              <a:pPr>
                <a:defRPr/>
              </a:pPr>
              <a:t>5/22/2017</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wrap="square" lIns="91440" tIns="45720" rIns="91440" bIns="45720" numCol="1" anchor="ctr" anchorCtr="0" compatLnSpc="1">
            <a:prstTxWarp prst="textNoShape">
              <a:avLst/>
            </a:prstTxWarp>
          </a:bodyPr>
          <a:lstStyle>
            <a:lvl1pPr algn="ctr" eaLnBrk="1" fontAlgn="auto" hangingPunct="1">
              <a:spcBef>
                <a:spcPts val="0"/>
              </a:spcBef>
              <a:spcAft>
                <a:spcPts val="0"/>
              </a:spcAft>
              <a:defRPr sz="1200">
                <a:solidFill>
                  <a:prstClr val="black"/>
                </a:solidFill>
                <a:latin typeface="Cambria" pitchFamily="18" charset="0"/>
                <a:cs typeface="Arial" charset="0"/>
              </a:defRPr>
            </a:lvl1pPr>
          </a:lstStyle>
          <a:p>
            <a:pPr>
              <a:defRPr/>
            </a:pPr>
            <a:endParaRPr lang="en-US"/>
          </a:p>
        </p:txBody>
      </p:sp>
      <p:sp>
        <p:nvSpPr>
          <p:cNvPr id="6" name="Slide Number Placeholder 5"/>
          <p:cNvSpPr>
            <a:spLocks noGrp="1"/>
          </p:cNvSpPr>
          <p:nvPr>
            <p:ph type="sldNum" sz="quarter" idx="4"/>
          </p:nvPr>
        </p:nvSpPr>
        <p:spPr>
          <a:xfrm>
            <a:off x="9304338" y="6461125"/>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100" b="1">
                <a:solidFill>
                  <a:srgbClr val="000000"/>
                </a:solidFill>
                <a:latin typeface="Cambria" pitchFamily="18" charset="0"/>
                <a:cs typeface="Arial" pitchFamily="34" charset="0"/>
              </a:defRPr>
            </a:lvl1pPr>
          </a:lstStyle>
          <a:p>
            <a:fld id="{84CBB10C-519E-41AB-8260-5D716722177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289" r:id="rId1"/>
    <p:sldLayoutId id="2147484290" r:id="rId2"/>
    <p:sldLayoutId id="2147484291" r:id="rId3"/>
    <p:sldLayoutId id="2147484292" r:id="rId4"/>
    <p:sldLayoutId id="2147484293" r:id="rId5"/>
    <p:sldLayoutId id="2147484294" r:id="rId6"/>
    <p:sldLayoutId id="2147484295" r:id="rId7"/>
    <p:sldLayoutId id="2147484296" r:id="rId8"/>
    <p:sldLayoutId id="2147484297" r:id="rId9"/>
    <p:sldLayoutId id="2147484298" r:id="rId10"/>
    <p:sldLayoutId id="2147484299" r:id="rId11"/>
    <p:sldLayoutId id="2147484300" r:id="rId12"/>
    <p:sldLayoutId id="2147484301" r:id="rId13"/>
    <p:sldLayoutId id="2147484302" r:id="rId14"/>
    <p:sldLayoutId id="2147484303" r:id="rId15"/>
    <p:sldLayoutId id="2147484304" r:id="rId16"/>
  </p:sldLayoutIdLst>
  <p:transition spd="slow"/>
  <p:timing>
    <p:tnLst>
      <p:par>
        <p:cTn id="1" dur="indefinite" restart="never" nodeType="tmRoot"/>
      </p:par>
    </p:tnLst>
  </p:timing>
  <p:hf hdr="0" ftr="0" dt="0"/>
  <p:txStyles>
    <p:titleStyle>
      <a:lvl1pPr algn="ctr" rtl="0" fontAlgn="base">
        <a:spcBef>
          <a:spcPct val="0"/>
        </a:spcBef>
        <a:spcAft>
          <a:spcPct val="0"/>
        </a:spcAft>
        <a:defRPr sz="4400" b="1" kern="1200">
          <a:solidFill>
            <a:schemeClr val="tx1"/>
          </a:solidFill>
          <a:latin typeface="Cambria" pitchFamily="18" charset="0"/>
          <a:ea typeface="MS PGothic" pitchFamily="34" charset="-128"/>
          <a:cs typeface="ＭＳ Ｐゴシック" charset="0"/>
        </a:defRPr>
      </a:lvl1pPr>
      <a:lvl2pPr algn="ctr" rtl="0" fontAlgn="base">
        <a:spcBef>
          <a:spcPct val="0"/>
        </a:spcBef>
        <a:spcAft>
          <a:spcPct val="0"/>
        </a:spcAft>
        <a:defRPr sz="4400" b="1">
          <a:solidFill>
            <a:schemeClr val="tx1"/>
          </a:solidFill>
          <a:latin typeface="Cambria" pitchFamily="18" charset="0"/>
          <a:ea typeface="MS PGothic" pitchFamily="34" charset="-128"/>
          <a:cs typeface="ＭＳ Ｐゴシック" charset="0"/>
        </a:defRPr>
      </a:lvl2pPr>
      <a:lvl3pPr algn="ctr" rtl="0" fontAlgn="base">
        <a:spcBef>
          <a:spcPct val="0"/>
        </a:spcBef>
        <a:spcAft>
          <a:spcPct val="0"/>
        </a:spcAft>
        <a:defRPr sz="4400" b="1">
          <a:solidFill>
            <a:schemeClr val="tx1"/>
          </a:solidFill>
          <a:latin typeface="Cambria" pitchFamily="18" charset="0"/>
          <a:ea typeface="MS PGothic" pitchFamily="34" charset="-128"/>
          <a:cs typeface="ＭＳ Ｐゴシック" charset="0"/>
        </a:defRPr>
      </a:lvl3pPr>
      <a:lvl4pPr algn="ctr" rtl="0" fontAlgn="base">
        <a:spcBef>
          <a:spcPct val="0"/>
        </a:spcBef>
        <a:spcAft>
          <a:spcPct val="0"/>
        </a:spcAft>
        <a:defRPr sz="4400" b="1">
          <a:solidFill>
            <a:schemeClr val="tx1"/>
          </a:solidFill>
          <a:latin typeface="Cambria" pitchFamily="18" charset="0"/>
          <a:ea typeface="MS PGothic" pitchFamily="34" charset="-128"/>
          <a:cs typeface="ＭＳ Ｐゴシック" charset="0"/>
        </a:defRPr>
      </a:lvl4pPr>
      <a:lvl5pPr algn="ctr" rtl="0" fontAlgn="base">
        <a:spcBef>
          <a:spcPct val="0"/>
        </a:spcBef>
        <a:spcAft>
          <a:spcPct val="0"/>
        </a:spcAft>
        <a:defRPr sz="4400" b="1">
          <a:solidFill>
            <a:schemeClr val="tx1"/>
          </a:solidFill>
          <a:latin typeface="Cambria" pitchFamily="18" charset="0"/>
          <a:ea typeface="MS PGothic" pitchFamily="34" charset="-128"/>
          <a:cs typeface="ＭＳ Ｐゴシック" charset="0"/>
        </a:defRPr>
      </a:lvl5pPr>
      <a:lvl6pPr marL="457200" algn="ctr" rtl="0" eaLnBrk="1" fontAlgn="base" hangingPunct="1">
        <a:spcBef>
          <a:spcPct val="0"/>
        </a:spcBef>
        <a:spcAft>
          <a:spcPct val="0"/>
        </a:spcAft>
        <a:defRPr sz="4400" b="1">
          <a:solidFill>
            <a:schemeClr val="tx1"/>
          </a:solidFill>
          <a:latin typeface="Cambria" pitchFamily="18" charset="0"/>
        </a:defRPr>
      </a:lvl6pPr>
      <a:lvl7pPr marL="914400" algn="ctr" rtl="0" eaLnBrk="1" fontAlgn="base" hangingPunct="1">
        <a:spcBef>
          <a:spcPct val="0"/>
        </a:spcBef>
        <a:spcAft>
          <a:spcPct val="0"/>
        </a:spcAft>
        <a:defRPr sz="4400" b="1">
          <a:solidFill>
            <a:schemeClr val="tx1"/>
          </a:solidFill>
          <a:latin typeface="Cambria" pitchFamily="18" charset="0"/>
        </a:defRPr>
      </a:lvl7pPr>
      <a:lvl8pPr marL="1371600" algn="ctr" rtl="0" eaLnBrk="1" fontAlgn="base" hangingPunct="1">
        <a:spcBef>
          <a:spcPct val="0"/>
        </a:spcBef>
        <a:spcAft>
          <a:spcPct val="0"/>
        </a:spcAft>
        <a:defRPr sz="4400" b="1">
          <a:solidFill>
            <a:schemeClr val="tx1"/>
          </a:solidFill>
          <a:latin typeface="Cambria" pitchFamily="18" charset="0"/>
        </a:defRPr>
      </a:lvl8pPr>
      <a:lvl9pPr marL="1828800" algn="ctr" rtl="0" eaLnBrk="1" fontAlgn="base" hangingPunct="1">
        <a:spcBef>
          <a:spcPct val="0"/>
        </a:spcBef>
        <a:spcAft>
          <a:spcPct val="0"/>
        </a:spcAft>
        <a:defRPr sz="4400" b="1">
          <a:solidFill>
            <a:schemeClr val="tx1"/>
          </a:solidFill>
          <a:latin typeface="Cambria" pitchFamily="18"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Cambria" pitchFamily="18" charset="0"/>
          <a:ea typeface="MS PGothic" pitchFamily="34" charset="-128"/>
          <a:cs typeface="ＭＳ Ｐゴシック" charset="0"/>
        </a:defRPr>
      </a:lvl1pPr>
      <a:lvl2pPr marL="742950" indent="-285750" algn="l" rtl="0" fontAlgn="base">
        <a:spcBef>
          <a:spcPct val="20000"/>
        </a:spcBef>
        <a:spcAft>
          <a:spcPct val="0"/>
        </a:spcAft>
        <a:buFont typeface="Arial" pitchFamily="34" charset="0"/>
        <a:buChar char="–"/>
        <a:defRPr sz="2800" kern="1200">
          <a:solidFill>
            <a:schemeClr val="tx1"/>
          </a:solidFill>
          <a:latin typeface="Cambria" pitchFamily="18" charset="0"/>
          <a:ea typeface="MS PGothic" pitchFamily="34" charset="-128"/>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Cambria" pitchFamily="18" charset="0"/>
          <a:ea typeface="MS PGothic" pitchFamily="34" charset="-128"/>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Cambria" pitchFamily="18" charset="0"/>
          <a:ea typeface="MS PGothic" pitchFamily="34" charset="-128"/>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Cambria" pitchFamily="18" charset="0"/>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290"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2291" name="Text Placeholder 2"/>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wrap="square" lIns="91440" tIns="45720" rIns="91440" bIns="45720" numCol="1" anchor="ctr" anchorCtr="0" compatLnSpc="1">
            <a:prstTxWarp prst="textNoShape">
              <a:avLst/>
            </a:prstTxWarp>
          </a:bodyPr>
          <a:lstStyle>
            <a:lvl1pPr eaLnBrk="1" fontAlgn="auto" hangingPunct="1">
              <a:spcBef>
                <a:spcPts val="0"/>
              </a:spcBef>
              <a:spcAft>
                <a:spcPts val="0"/>
              </a:spcAft>
              <a:defRPr sz="1200" smtClean="0">
                <a:solidFill>
                  <a:prstClr val="black"/>
                </a:solidFill>
                <a:latin typeface="Cambria" pitchFamily="18" charset="0"/>
                <a:ea typeface="ＭＳ Ｐゴシック" pitchFamily="34" charset="-128"/>
                <a:cs typeface="Arial" charset="0"/>
              </a:defRPr>
            </a:lvl1pPr>
          </a:lstStyle>
          <a:p>
            <a:pPr>
              <a:defRPr/>
            </a:pPr>
            <a:fld id="{2AB99F02-101C-46D7-87F2-029E13866436}" type="datetimeFigureOut">
              <a:rPr lang="id-ID"/>
              <a:pPr>
                <a:defRPr/>
              </a:pPr>
              <a:t>22/05/2017</a:t>
            </a:fld>
            <a:endParaRPr lang="id-ID"/>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solidFill>
                <a:latin typeface="Cambria" pitchFamily="18" charset="0"/>
                <a:ea typeface="+mn-ea"/>
                <a:cs typeface="+mn-cs"/>
              </a:defRPr>
            </a:lvl1pPr>
          </a:lstStyle>
          <a:p>
            <a:pPr>
              <a:defRPr/>
            </a:pPr>
            <a:endParaRPr lang="id-ID"/>
          </a:p>
        </p:txBody>
      </p:sp>
      <p:sp>
        <p:nvSpPr>
          <p:cNvPr id="6" name="Slide Number Placeholder 5"/>
          <p:cNvSpPr>
            <a:spLocks noGrp="1"/>
          </p:cNvSpPr>
          <p:nvPr>
            <p:ph type="sldNum" sz="quarter" idx="4"/>
          </p:nvPr>
        </p:nvSpPr>
        <p:spPr>
          <a:xfrm>
            <a:off x="9304338" y="6461125"/>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100" b="1">
                <a:solidFill>
                  <a:srgbClr val="000000"/>
                </a:solidFill>
                <a:latin typeface="Cambria" pitchFamily="18" charset="0"/>
                <a:ea typeface="MS PGothic" pitchFamily="34" charset="-128"/>
                <a:cs typeface="Arial" pitchFamily="34" charset="0"/>
              </a:defRPr>
            </a:lvl1pPr>
          </a:lstStyle>
          <a:p>
            <a:fld id="{E53A259B-25F1-4596-A6CC-330353431DA4}" type="slidenum">
              <a:rPr lang="id-ID" altLang="en-US"/>
              <a:pPr/>
              <a:t>‹#›</a:t>
            </a:fld>
            <a:endParaRPr lang="id-ID" altLang="en-US"/>
          </a:p>
        </p:txBody>
      </p:sp>
    </p:spTree>
  </p:cSld>
  <p:clrMap bg1="lt1" tx1="dk1" bg2="lt2" tx2="dk2" accent1="accent1" accent2="accent2" accent3="accent3" accent4="accent4" accent5="accent5" accent6="accent6" hlink="hlink" folHlink="folHlink"/>
  <p:sldLayoutIdLst>
    <p:sldLayoutId id="2147484305" r:id="rId1"/>
    <p:sldLayoutId id="2147484306" r:id="rId2"/>
    <p:sldLayoutId id="2147484307" r:id="rId3"/>
    <p:sldLayoutId id="2147484171" r:id="rId4"/>
    <p:sldLayoutId id="2147484172" r:id="rId5"/>
    <p:sldLayoutId id="2147484173" r:id="rId6"/>
    <p:sldLayoutId id="2147484174" r:id="rId7"/>
    <p:sldLayoutId id="2147484175" r:id="rId8"/>
    <p:sldLayoutId id="2147484176" r:id="rId9"/>
    <p:sldLayoutId id="2147484177" r:id="rId10"/>
    <p:sldLayoutId id="2147484178" r:id="rId11"/>
    <p:sldLayoutId id="2147484308" r:id="rId12"/>
    <p:sldLayoutId id="2147484309" r:id="rId13"/>
    <p:sldLayoutId id="2147484310" r:id="rId14"/>
    <p:sldLayoutId id="2147484311" r:id="rId15"/>
    <p:sldLayoutId id="2147484312" r:id="rId16"/>
    <p:sldLayoutId id="2147484313" r:id="rId17"/>
    <p:sldLayoutId id="2147484314" r:id="rId18"/>
    <p:sldLayoutId id="2147484315" r:id="rId19"/>
    <p:sldLayoutId id="2147484316" r:id="rId20"/>
    <p:sldLayoutId id="2147484317" r:id="rId21"/>
    <p:sldLayoutId id="2147484318" r:id="rId22"/>
    <p:sldLayoutId id="2147484319" r:id="rId23"/>
    <p:sldLayoutId id="2147484320" r:id="rId24"/>
    <p:sldLayoutId id="2147484321" r:id="rId25"/>
    <p:sldLayoutId id="2147484179" r:id="rId26"/>
    <p:sldLayoutId id="2147484322" r:id="rId27"/>
    <p:sldLayoutId id="2147484323" r:id="rId28"/>
    <p:sldLayoutId id="2147484324" r:id="rId29"/>
    <p:sldLayoutId id="2147484325" r:id="rId30"/>
  </p:sldLayoutIdLst>
  <p:transition>
    <p:wipe dir="d"/>
  </p:transition>
  <p:txStyles>
    <p:titleStyle>
      <a:lvl1pPr algn="ctr" rtl="0" fontAlgn="base">
        <a:spcBef>
          <a:spcPct val="0"/>
        </a:spcBef>
        <a:spcAft>
          <a:spcPct val="0"/>
        </a:spcAft>
        <a:defRPr sz="4400" b="1" kern="1200">
          <a:solidFill>
            <a:schemeClr val="tx1"/>
          </a:solidFill>
          <a:latin typeface="Cambria" pitchFamily="18" charset="0"/>
          <a:ea typeface="MS PGothic" pitchFamily="34" charset="-128"/>
          <a:cs typeface="ＭＳ Ｐゴシック" charset="0"/>
        </a:defRPr>
      </a:lvl1pPr>
      <a:lvl2pPr algn="ctr" rtl="0" fontAlgn="base">
        <a:spcBef>
          <a:spcPct val="0"/>
        </a:spcBef>
        <a:spcAft>
          <a:spcPct val="0"/>
        </a:spcAft>
        <a:defRPr sz="4400" b="1">
          <a:solidFill>
            <a:schemeClr val="tx1"/>
          </a:solidFill>
          <a:latin typeface="Cambria" pitchFamily="18" charset="0"/>
          <a:ea typeface="MS PGothic" pitchFamily="34" charset="-128"/>
          <a:cs typeface="ＭＳ Ｐゴシック" charset="0"/>
        </a:defRPr>
      </a:lvl2pPr>
      <a:lvl3pPr algn="ctr" rtl="0" fontAlgn="base">
        <a:spcBef>
          <a:spcPct val="0"/>
        </a:spcBef>
        <a:spcAft>
          <a:spcPct val="0"/>
        </a:spcAft>
        <a:defRPr sz="4400" b="1">
          <a:solidFill>
            <a:schemeClr val="tx1"/>
          </a:solidFill>
          <a:latin typeface="Cambria" pitchFamily="18" charset="0"/>
          <a:ea typeface="MS PGothic" pitchFamily="34" charset="-128"/>
          <a:cs typeface="ＭＳ Ｐゴシック" charset="0"/>
        </a:defRPr>
      </a:lvl3pPr>
      <a:lvl4pPr algn="ctr" rtl="0" fontAlgn="base">
        <a:spcBef>
          <a:spcPct val="0"/>
        </a:spcBef>
        <a:spcAft>
          <a:spcPct val="0"/>
        </a:spcAft>
        <a:defRPr sz="4400" b="1">
          <a:solidFill>
            <a:schemeClr val="tx1"/>
          </a:solidFill>
          <a:latin typeface="Cambria" pitchFamily="18" charset="0"/>
          <a:ea typeface="MS PGothic" pitchFamily="34" charset="-128"/>
          <a:cs typeface="ＭＳ Ｐゴシック" charset="0"/>
        </a:defRPr>
      </a:lvl4pPr>
      <a:lvl5pPr algn="ctr" rtl="0" fontAlgn="base">
        <a:spcBef>
          <a:spcPct val="0"/>
        </a:spcBef>
        <a:spcAft>
          <a:spcPct val="0"/>
        </a:spcAft>
        <a:defRPr sz="4400" b="1">
          <a:solidFill>
            <a:schemeClr val="tx1"/>
          </a:solidFill>
          <a:latin typeface="Cambria" pitchFamily="18" charset="0"/>
          <a:ea typeface="MS PGothic" pitchFamily="34" charset="-128"/>
          <a:cs typeface="ＭＳ Ｐゴシック" charset="0"/>
        </a:defRPr>
      </a:lvl5pPr>
      <a:lvl6pPr marL="457200" algn="ctr" rtl="0" eaLnBrk="1" fontAlgn="base" hangingPunct="1">
        <a:spcBef>
          <a:spcPct val="0"/>
        </a:spcBef>
        <a:spcAft>
          <a:spcPct val="0"/>
        </a:spcAft>
        <a:defRPr sz="4400" b="1">
          <a:solidFill>
            <a:schemeClr val="tx1"/>
          </a:solidFill>
          <a:latin typeface="Cambria" pitchFamily="18" charset="0"/>
        </a:defRPr>
      </a:lvl6pPr>
      <a:lvl7pPr marL="914400" algn="ctr" rtl="0" eaLnBrk="1" fontAlgn="base" hangingPunct="1">
        <a:spcBef>
          <a:spcPct val="0"/>
        </a:spcBef>
        <a:spcAft>
          <a:spcPct val="0"/>
        </a:spcAft>
        <a:defRPr sz="4400" b="1">
          <a:solidFill>
            <a:schemeClr val="tx1"/>
          </a:solidFill>
          <a:latin typeface="Cambria" pitchFamily="18" charset="0"/>
        </a:defRPr>
      </a:lvl7pPr>
      <a:lvl8pPr marL="1371600" algn="ctr" rtl="0" eaLnBrk="1" fontAlgn="base" hangingPunct="1">
        <a:spcBef>
          <a:spcPct val="0"/>
        </a:spcBef>
        <a:spcAft>
          <a:spcPct val="0"/>
        </a:spcAft>
        <a:defRPr sz="4400" b="1">
          <a:solidFill>
            <a:schemeClr val="tx1"/>
          </a:solidFill>
          <a:latin typeface="Cambria" pitchFamily="18" charset="0"/>
        </a:defRPr>
      </a:lvl8pPr>
      <a:lvl9pPr marL="1828800" algn="ctr" rtl="0" eaLnBrk="1" fontAlgn="base" hangingPunct="1">
        <a:spcBef>
          <a:spcPct val="0"/>
        </a:spcBef>
        <a:spcAft>
          <a:spcPct val="0"/>
        </a:spcAft>
        <a:defRPr sz="4400" b="1">
          <a:solidFill>
            <a:schemeClr val="tx1"/>
          </a:solidFill>
          <a:latin typeface="Cambria" pitchFamily="18"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Cambria" pitchFamily="18" charset="0"/>
          <a:ea typeface="MS PGothic" pitchFamily="34" charset="-128"/>
          <a:cs typeface="ＭＳ Ｐゴシック" charset="0"/>
        </a:defRPr>
      </a:lvl1pPr>
      <a:lvl2pPr marL="742950" indent="-285750" algn="l" rtl="0" fontAlgn="base">
        <a:spcBef>
          <a:spcPct val="20000"/>
        </a:spcBef>
        <a:spcAft>
          <a:spcPct val="0"/>
        </a:spcAft>
        <a:buFont typeface="Arial" pitchFamily="34" charset="0"/>
        <a:buChar char="–"/>
        <a:defRPr sz="2800" kern="1200">
          <a:solidFill>
            <a:schemeClr val="tx1"/>
          </a:solidFill>
          <a:latin typeface="Cambria" pitchFamily="18" charset="0"/>
          <a:ea typeface="MS PGothic" pitchFamily="34" charset="-128"/>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Cambria" pitchFamily="18" charset="0"/>
          <a:ea typeface="MS PGothic" pitchFamily="34" charset="-128"/>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Cambria" pitchFamily="18" charset="0"/>
          <a:ea typeface="MS PGothic" pitchFamily="34" charset="-128"/>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Cambria" pitchFamily="18" charset="0"/>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838200" y="365125"/>
            <a:ext cx="10515600" cy="107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3315"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defTabSz="457200" eaLnBrk="1" fontAlgn="auto" hangingPunct="1">
              <a:spcBef>
                <a:spcPts val="0"/>
              </a:spcBef>
              <a:spcAft>
                <a:spcPts val="0"/>
              </a:spcAft>
              <a:defRPr sz="1200" smtClean="0">
                <a:solidFill>
                  <a:prstClr val="black">
                    <a:tint val="75000"/>
                  </a:prstClr>
                </a:solidFill>
                <a:latin typeface="Cambria" panose="02040503050406030204" pitchFamily="18" charset="0"/>
              </a:defRPr>
            </a:lvl1pPr>
          </a:lstStyle>
          <a:p>
            <a:pPr>
              <a:defRPr/>
            </a:pPr>
            <a:fld id="{F1614576-54D0-4425-95CA-EDE29185EBB7}" type="datetime1">
              <a:rPr lang="id-ID"/>
              <a:pPr>
                <a:defRPr/>
              </a:pPr>
              <a:t>22/05/2017</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defTabSz="457200" eaLnBrk="1" fontAlgn="auto" hangingPunct="1">
              <a:spcBef>
                <a:spcPts val="0"/>
              </a:spcBef>
              <a:spcAft>
                <a:spcPts val="0"/>
              </a:spcAft>
              <a:defRPr sz="1200">
                <a:solidFill>
                  <a:prstClr val="black">
                    <a:tint val="75000"/>
                  </a:prstClr>
                </a:solidFill>
                <a:latin typeface="Cambria" panose="02040503050406030204" pitchFamily="18" charset="0"/>
              </a:defRPr>
            </a:lvl1pPr>
          </a:lstStyle>
          <a:p>
            <a:pPr>
              <a:defRPr/>
            </a:pPr>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defTabSz="457200" eaLnBrk="1" hangingPunct="1">
              <a:defRPr sz="1200" b="1">
                <a:solidFill>
                  <a:srgbClr val="000000"/>
                </a:solidFill>
                <a:latin typeface="Cambria" pitchFamily="18" charset="0"/>
              </a:defRPr>
            </a:lvl1pPr>
          </a:lstStyle>
          <a:p>
            <a:fld id="{C34EC613-4293-41C3-A5B3-E6F69B830080}" type="slidenum">
              <a:rPr lang="id-ID" altLang="en-US"/>
              <a:pPr/>
              <a:t>‹#›</a:t>
            </a:fld>
            <a:endParaRPr lang="id-ID" altLang="en-US"/>
          </a:p>
        </p:txBody>
      </p:sp>
    </p:spTree>
  </p:cSld>
  <p:clrMap bg1="lt1" tx1="dk1" bg2="lt2" tx2="dk2" accent1="accent1" accent2="accent2" accent3="accent3" accent4="accent4" accent5="accent5" accent6="accent6" hlink="hlink" folHlink="folHlink"/>
  <p:sldLayoutIdLst>
    <p:sldLayoutId id="2147484326" r:id="rId1"/>
    <p:sldLayoutId id="2147484327" r:id="rId2"/>
    <p:sldLayoutId id="2147484328" r:id="rId3"/>
    <p:sldLayoutId id="2147484329" r:id="rId4"/>
    <p:sldLayoutId id="2147484330" r:id="rId5"/>
    <p:sldLayoutId id="2147484331" r:id="rId6"/>
    <p:sldLayoutId id="2147484332" r:id="rId7"/>
    <p:sldLayoutId id="2147484333" r:id="rId8"/>
    <p:sldLayoutId id="2147484334" r:id="rId9"/>
    <p:sldLayoutId id="2147484335" r:id="rId10"/>
    <p:sldLayoutId id="2147484336" r:id="rId11"/>
    <p:sldLayoutId id="2147484337" r:id="rId12"/>
    <p:sldLayoutId id="2147484338" r:id="rId13"/>
    <p:sldLayoutId id="2147484339" r:id="rId14"/>
    <p:sldLayoutId id="2147484340" r:id="rId15"/>
    <p:sldLayoutId id="2147484341" r:id="rId16"/>
  </p:sldLayoutIdLst>
  <p:hf hdr="0" ftr="0" dt="0"/>
  <p:txStyles>
    <p:titleStyle>
      <a:lvl1pPr algn="l" rtl="0" fontAlgn="base">
        <a:lnSpc>
          <a:spcPct val="90000"/>
        </a:lnSpc>
        <a:spcBef>
          <a:spcPct val="0"/>
        </a:spcBef>
        <a:spcAft>
          <a:spcPct val="0"/>
        </a:spcAft>
        <a:defRPr sz="4400" b="1" kern="1200">
          <a:solidFill>
            <a:schemeClr val="tx1"/>
          </a:solidFill>
          <a:latin typeface="Cambria" panose="02040503050406030204" pitchFamily="18" charset="0"/>
          <a:ea typeface="+mj-ea"/>
          <a:cs typeface="+mj-cs"/>
        </a:defRPr>
      </a:lvl1pPr>
      <a:lvl2pPr algn="l" rtl="0" fontAlgn="base">
        <a:lnSpc>
          <a:spcPct val="90000"/>
        </a:lnSpc>
        <a:spcBef>
          <a:spcPct val="0"/>
        </a:spcBef>
        <a:spcAft>
          <a:spcPct val="0"/>
        </a:spcAft>
        <a:defRPr sz="4400" b="1">
          <a:solidFill>
            <a:schemeClr val="tx1"/>
          </a:solidFill>
          <a:latin typeface="Cambria" pitchFamily="18" charset="0"/>
        </a:defRPr>
      </a:lvl2pPr>
      <a:lvl3pPr algn="l" rtl="0" fontAlgn="base">
        <a:lnSpc>
          <a:spcPct val="90000"/>
        </a:lnSpc>
        <a:spcBef>
          <a:spcPct val="0"/>
        </a:spcBef>
        <a:spcAft>
          <a:spcPct val="0"/>
        </a:spcAft>
        <a:defRPr sz="4400" b="1">
          <a:solidFill>
            <a:schemeClr val="tx1"/>
          </a:solidFill>
          <a:latin typeface="Cambria" pitchFamily="18" charset="0"/>
        </a:defRPr>
      </a:lvl3pPr>
      <a:lvl4pPr algn="l" rtl="0" fontAlgn="base">
        <a:lnSpc>
          <a:spcPct val="90000"/>
        </a:lnSpc>
        <a:spcBef>
          <a:spcPct val="0"/>
        </a:spcBef>
        <a:spcAft>
          <a:spcPct val="0"/>
        </a:spcAft>
        <a:defRPr sz="4400" b="1">
          <a:solidFill>
            <a:schemeClr val="tx1"/>
          </a:solidFill>
          <a:latin typeface="Cambria" pitchFamily="18" charset="0"/>
        </a:defRPr>
      </a:lvl4pPr>
      <a:lvl5pPr algn="l" rtl="0" fontAlgn="base">
        <a:lnSpc>
          <a:spcPct val="90000"/>
        </a:lnSpc>
        <a:spcBef>
          <a:spcPct val="0"/>
        </a:spcBef>
        <a:spcAft>
          <a:spcPct val="0"/>
        </a:spcAft>
        <a:defRPr sz="4400" b="1">
          <a:solidFill>
            <a:schemeClr val="tx1"/>
          </a:solidFill>
          <a:latin typeface="Cambria" pitchFamily="18" charset="0"/>
        </a:defRPr>
      </a:lvl5pPr>
      <a:lvl6pPr marL="457200" algn="l" rtl="0" fontAlgn="base">
        <a:lnSpc>
          <a:spcPct val="90000"/>
        </a:lnSpc>
        <a:spcBef>
          <a:spcPct val="0"/>
        </a:spcBef>
        <a:spcAft>
          <a:spcPct val="0"/>
        </a:spcAft>
        <a:defRPr sz="4400" b="1">
          <a:solidFill>
            <a:schemeClr val="tx1"/>
          </a:solidFill>
          <a:latin typeface="Cambria" pitchFamily="18" charset="0"/>
        </a:defRPr>
      </a:lvl6pPr>
      <a:lvl7pPr marL="914400" algn="l" rtl="0" fontAlgn="base">
        <a:lnSpc>
          <a:spcPct val="90000"/>
        </a:lnSpc>
        <a:spcBef>
          <a:spcPct val="0"/>
        </a:spcBef>
        <a:spcAft>
          <a:spcPct val="0"/>
        </a:spcAft>
        <a:defRPr sz="4400" b="1">
          <a:solidFill>
            <a:schemeClr val="tx1"/>
          </a:solidFill>
          <a:latin typeface="Cambria" pitchFamily="18" charset="0"/>
        </a:defRPr>
      </a:lvl7pPr>
      <a:lvl8pPr marL="1371600" algn="l" rtl="0" fontAlgn="base">
        <a:lnSpc>
          <a:spcPct val="90000"/>
        </a:lnSpc>
        <a:spcBef>
          <a:spcPct val="0"/>
        </a:spcBef>
        <a:spcAft>
          <a:spcPct val="0"/>
        </a:spcAft>
        <a:defRPr sz="4400" b="1">
          <a:solidFill>
            <a:schemeClr val="tx1"/>
          </a:solidFill>
          <a:latin typeface="Cambria" pitchFamily="18" charset="0"/>
        </a:defRPr>
      </a:lvl8pPr>
      <a:lvl9pPr marL="1828800" algn="l" rtl="0" fontAlgn="base">
        <a:lnSpc>
          <a:spcPct val="90000"/>
        </a:lnSpc>
        <a:spcBef>
          <a:spcPct val="0"/>
        </a:spcBef>
        <a:spcAft>
          <a:spcPct val="0"/>
        </a:spcAft>
        <a:defRPr sz="4400" b="1">
          <a:solidFill>
            <a:schemeClr val="tx1"/>
          </a:solidFill>
          <a:latin typeface="Cambria" pitchFamily="18" charset="0"/>
        </a:defRPr>
      </a:lvl9pPr>
    </p:titleStyle>
    <p:body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Cambria" panose="02040503050406030204" pitchFamily="18" charset="0"/>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Cambria" panose="02040503050406030204" pitchFamily="18" charset="0"/>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Cambria" panose="02040503050406030204" pitchFamily="18" charset="0"/>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Cambria" panose="02040503050406030204" pitchFamily="18" charset="0"/>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Cambria" panose="020405030504060302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4339" name="Text Placeholder 2"/>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smtClean="0">
                <a:solidFill>
                  <a:prstClr val="black"/>
                </a:solidFill>
                <a:latin typeface="Cambria" pitchFamily="18" charset="0"/>
                <a:ea typeface="ＭＳ Ｐゴシック" pitchFamily="34" charset="-128"/>
                <a:cs typeface="Arial" charset="0"/>
              </a:defRPr>
            </a:lvl1pPr>
          </a:lstStyle>
          <a:p>
            <a:pPr>
              <a:defRPr/>
            </a:pPr>
            <a:fld id="{81A62136-7CC5-443B-B57F-84182186C305}" type="datetime1">
              <a:rPr lang="en-US"/>
              <a:pPr>
                <a:defRPr/>
              </a:pPr>
              <a:t>5/22/2017</a:t>
            </a:fld>
            <a:endParaRPr lang="id-ID"/>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solidFill>
                <a:latin typeface="Cambria" pitchFamily="18" charset="0"/>
                <a:ea typeface="+mn-ea"/>
                <a:cs typeface="+mn-cs"/>
              </a:defRPr>
            </a:lvl1pPr>
          </a:lstStyle>
          <a:p>
            <a:pPr>
              <a:defRPr/>
            </a:pPr>
            <a:endParaRPr lang="id-ID"/>
          </a:p>
        </p:txBody>
      </p:sp>
      <p:sp>
        <p:nvSpPr>
          <p:cNvPr id="6" name="Slide Number Placeholder 5"/>
          <p:cNvSpPr>
            <a:spLocks noGrp="1"/>
          </p:cNvSpPr>
          <p:nvPr>
            <p:ph type="sldNum" sz="quarter" idx="4"/>
          </p:nvPr>
        </p:nvSpPr>
        <p:spPr>
          <a:xfrm>
            <a:off x="9304338" y="6461125"/>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100" b="1">
                <a:solidFill>
                  <a:srgbClr val="000000"/>
                </a:solidFill>
                <a:latin typeface="Cambria" pitchFamily="18" charset="0"/>
                <a:ea typeface="MS PGothic" pitchFamily="34" charset="-128"/>
                <a:cs typeface="Arial" pitchFamily="34" charset="0"/>
              </a:defRPr>
            </a:lvl1pPr>
          </a:lstStyle>
          <a:p>
            <a:fld id="{9E9A8609-5119-4732-BDCF-D537087628F2}" type="slidenum">
              <a:rPr lang="id-ID" altLang="en-US"/>
              <a:pPr/>
              <a:t>‹#›</a:t>
            </a:fld>
            <a:endParaRPr lang="id-ID" altLang="en-US"/>
          </a:p>
        </p:txBody>
      </p:sp>
    </p:spTree>
  </p:cSld>
  <p:clrMap bg1="lt1" tx1="dk1" bg2="lt2" tx2="dk2" accent1="accent1" accent2="accent2" accent3="accent3" accent4="accent4" accent5="accent5" accent6="accent6" hlink="hlink" folHlink="folHlink"/>
  <p:sldLayoutIdLst>
    <p:sldLayoutId id="2147484342" r:id="rId1"/>
    <p:sldLayoutId id="2147484343" r:id="rId2"/>
    <p:sldLayoutId id="2147484344" r:id="rId3"/>
    <p:sldLayoutId id="2147484345" r:id="rId4"/>
    <p:sldLayoutId id="2147484346" r:id="rId5"/>
    <p:sldLayoutId id="2147484347" r:id="rId6"/>
    <p:sldLayoutId id="2147484348" r:id="rId7"/>
    <p:sldLayoutId id="2147484349" r:id="rId8"/>
    <p:sldLayoutId id="2147484350" r:id="rId9"/>
    <p:sldLayoutId id="2147484351" r:id="rId10"/>
    <p:sldLayoutId id="2147484352" r:id="rId11"/>
    <p:sldLayoutId id="2147484353" r:id="rId12"/>
    <p:sldLayoutId id="2147484354" r:id="rId13"/>
    <p:sldLayoutId id="2147484355" r:id="rId14"/>
    <p:sldLayoutId id="2147484356" r:id="rId15"/>
  </p:sldLayoutIdLst>
  <p:transition>
    <p:wipe dir="d"/>
  </p:transition>
  <p:hf hdr="0" ftr="0" dt="0"/>
  <p:txStyles>
    <p:titleStyle>
      <a:lvl1pPr algn="ctr" rtl="0" fontAlgn="base">
        <a:spcBef>
          <a:spcPct val="0"/>
        </a:spcBef>
        <a:spcAft>
          <a:spcPct val="0"/>
        </a:spcAft>
        <a:defRPr sz="4400" b="1" kern="1200">
          <a:solidFill>
            <a:schemeClr val="tx1"/>
          </a:solidFill>
          <a:latin typeface="Cambria" pitchFamily="18" charset="0"/>
          <a:ea typeface="MS PGothic" pitchFamily="34" charset="-128"/>
          <a:cs typeface="ＭＳ Ｐゴシック" charset="0"/>
        </a:defRPr>
      </a:lvl1pPr>
      <a:lvl2pPr algn="ctr" rtl="0" fontAlgn="base">
        <a:spcBef>
          <a:spcPct val="0"/>
        </a:spcBef>
        <a:spcAft>
          <a:spcPct val="0"/>
        </a:spcAft>
        <a:defRPr sz="4400" b="1">
          <a:solidFill>
            <a:schemeClr val="tx1"/>
          </a:solidFill>
          <a:latin typeface="Cambria" pitchFamily="18" charset="0"/>
          <a:ea typeface="MS PGothic" pitchFamily="34" charset="-128"/>
          <a:cs typeface="ＭＳ Ｐゴシック" charset="0"/>
        </a:defRPr>
      </a:lvl2pPr>
      <a:lvl3pPr algn="ctr" rtl="0" fontAlgn="base">
        <a:spcBef>
          <a:spcPct val="0"/>
        </a:spcBef>
        <a:spcAft>
          <a:spcPct val="0"/>
        </a:spcAft>
        <a:defRPr sz="4400" b="1">
          <a:solidFill>
            <a:schemeClr val="tx1"/>
          </a:solidFill>
          <a:latin typeface="Cambria" pitchFamily="18" charset="0"/>
          <a:ea typeface="MS PGothic" pitchFamily="34" charset="-128"/>
          <a:cs typeface="ＭＳ Ｐゴシック" charset="0"/>
        </a:defRPr>
      </a:lvl3pPr>
      <a:lvl4pPr algn="ctr" rtl="0" fontAlgn="base">
        <a:spcBef>
          <a:spcPct val="0"/>
        </a:spcBef>
        <a:spcAft>
          <a:spcPct val="0"/>
        </a:spcAft>
        <a:defRPr sz="4400" b="1">
          <a:solidFill>
            <a:schemeClr val="tx1"/>
          </a:solidFill>
          <a:latin typeface="Cambria" pitchFamily="18" charset="0"/>
          <a:ea typeface="MS PGothic" pitchFamily="34" charset="-128"/>
          <a:cs typeface="ＭＳ Ｐゴシック" charset="0"/>
        </a:defRPr>
      </a:lvl4pPr>
      <a:lvl5pPr algn="ctr" rtl="0" fontAlgn="base">
        <a:spcBef>
          <a:spcPct val="0"/>
        </a:spcBef>
        <a:spcAft>
          <a:spcPct val="0"/>
        </a:spcAft>
        <a:defRPr sz="4400" b="1">
          <a:solidFill>
            <a:schemeClr val="tx1"/>
          </a:solidFill>
          <a:latin typeface="Cambria" pitchFamily="18" charset="0"/>
          <a:ea typeface="MS PGothic" pitchFamily="34" charset="-128"/>
          <a:cs typeface="ＭＳ Ｐゴシック" charset="0"/>
        </a:defRPr>
      </a:lvl5pPr>
      <a:lvl6pPr marL="457200" algn="ctr" rtl="0" eaLnBrk="1" fontAlgn="base" hangingPunct="1">
        <a:spcBef>
          <a:spcPct val="0"/>
        </a:spcBef>
        <a:spcAft>
          <a:spcPct val="0"/>
        </a:spcAft>
        <a:defRPr sz="4400" b="1">
          <a:solidFill>
            <a:schemeClr val="tx1"/>
          </a:solidFill>
          <a:latin typeface="Cambria" pitchFamily="18" charset="0"/>
        </a:defRPr>
      </a:lvl6pPr>
      <a:lvl7pPr marL="914400" algn="ctr" rtl="0" eaLnBrk="1" fontAlgn="base" hangingPunct="1">
        <a:spcBef>
          <a:spcPct val="0"/>
        </a:spcBef>
        <a:spcAft>
          <a:spcPct val="0"/>
        </a:spcAft>
        <a:defRPr sz="4400" b="1">
          <a:solidFill>
            <a:schemeClr val="tx1"/>
          </a:solidFill>
          <a:latin typeface="Cambria" pitchFamily="18" charset="0"/>
        </a:defRPr>
      </a:lvl7pPr>
      <a:lvl8pPr marL="1371600" algn="ctr" rtl="0" eaLnBrk="1" fontAlgn="base" hangingPunct="1">
        <a:spcBef>
          <a:spcPct val="0"/>
        </a:spcBef>
        <a:spcAft>
          <a:spcPct val="0"/>
        </a:spcAft>
        <a:defRPr sz="4400" b="1">
          <a:solidFill>
            <a:schemeClr val="tx1"/>
          </a:solidFill>
          <a:latin typeface="Cambria" pitchFamily="18" charset="0"/>
        </a:defRPr>
      </a:lvl8pPr>
      <a:lvl9pPr marL="1828800" algn="ctr" rtl="0" eaLnBrk="1" fontAlgn="base" hangingPunct="1">
        <a:spcBef>
          <a:spcPct val="0"/>
        </a:spcBef>
        <a:spcAft>
          <a:spcPct val="0"/>
        </a:spcAft>
        <a:defRPr sz="4400" b="1">
          <a:solidFill>
            <a:schemeClr val="tx1"/>
          </a:solidFill>
          <a:latin typeface="Cambria" pitchFamily="18"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Cambria" pitchFamily="18" charset="0"/>
          <a:ea typeface="MS PGothic" pitchFamily="34" charset="-128"/>
          <a:cs typeface="ＭＳ Ｐゴシック" charset="0"/>
        </a:defRPr>
      </a:lvl1pPr>
      <a:lvl2pPr marL="742950" indent="-285750" algn="l" rtl="0" fontAlgn="base">
        <a:spcBef>
          <a:spcPct val="20000"/>
        </a:spcBef>
        <a:spcAft>
          <a:spcPct val="0"/>
        </a:spcAft>
        <a:buFont typeface="Arial" pitchFamily="34" charset="0"/>
        <a:buChar char="–"/>
        <a:defRPr sz="2800" kern="1200">
          <a:solidFill>
            <a:schemeClr val="tx1"/>
          </a:solidFill>
          <a:latin typeface="Cambria" pitchFamily="18" charset="0"/>
          <a:ea typeface="MS PGothic" pitchFamily="34" charset="-128"/>
          <a:cs typeface="ＭＳ Ｐゴシック"/>
        </a:defRPr>
      </a:lvl2pPr>
      <a:lvl3pPr marL="1143000" indent="-228600" algn="l" rtl="0" fontAlgn="base">
        <a:spcBef>
          <a:spcPct val="20000"/>
        </a:spcBef>
        <a:spcAft>
          <a:spcPct val="0"/>
        </a:spcAft>
        <a:buFont typeface="Arial" pitchFamily="34" charset="0"/>
        <a:buChar char="•"/>
        <a:defRPr sz="2400" kern="1200">
          <a:solidFill>
            <a:schemeClr val="tx1"/>
          </a:solidFill>
          <a:latin typeface="Cambria" pitchFamily="18" charset="0"/>
          <a:ea typeface="MS PGothic" pitchFamily="34" charset="-128"/>
          <a:cs typeface="ＭＳ Ｐゴシック"/>
        </a:defRPr>
      </a:lvl3pPr>
      <a:lvl4pPr marL="1600200" indent="-228600" algn="l" rtl="0" fontAlgn="base">
        <a:spcBef>
          <a:spcPct val="20000"/>
        </a:spcBef>
        <a:spcAft>
          <a:spcPct val="0"/>
        </a:spcAft>
        <a:buFont typeface="Arial" pitchFamily="34" charset="0"/>
        <a:buChar char="–"/>
        <a:defRPr sz="2000" kern="1200">
          <a:solidFill>
            <a:schemeClr val="tx1"/>
          </a:solidFill>
          <a:latin typeface="Cambria" pitchFamily="18" charset="0"/>
          <a:ea typeface="MS PGothic" pitchFamily="34" charset="-128"/>
          <a:cs typeface="ＭＳ Ｐゴシック"/>
        </a:defRPr>
      </a:lvl4pPr>
      <a:lvl5pPr marL="2057400" indent="-228600" algn="l" rtl="0" fontAlgn="base">
        <a:spcBef>
          <a:spcPct val="20000"/>
        </a:spcBef>
        <a:spcAft>
          <a:spcPct val="0"/>
        </a:spcAft>
        <a:buFont typeface="Arial" pitchFamily="34" charset="0"/>
        <a:buChar char="»"/>
        <a:defRPr sz="2000" kern="1200">
          <a:solidFill>
            <a:schemeClr val="tx1"/>
          </a:solidFill>
          <a:latin typeface="Cambria" pitchFamily="18" charset="0"/>
          <a:ea typeface="MS PGothic" pitchFamily="34" charset="-128"/>
          <a:cs typeface="ＭＳ Ｐゴシック"/>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5362" name="Title Placeholder 1"/>
          <p:cNvSpPr>
            <a:spLocks noGrp="1"/>
          </p:cNvSpPr>
          <p:nvPr>
            <p:ph type="title"/>
          </p:nvPr>
        </p:nvSpPr>
        <p:spPr bwMode="auto">
          <a:xfrm>
            <a:off x="838200" y="365125"/>
            <a:ext cx="10515600" cy="107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99" tIns="45601" rIns="91199" bIns="45601" numCol="1" anchor="ctr" anchorCtr="0" compatLnSpc="1">
            <a:prstTxWarp prst="textNoShape">
              <a:avLst/>
            </a:prstTxWarp>
          </a:bodyPr>
          <a:lstStyle/>
          <a:p>
            <a:pPr lvl="0"/>
            <a:r>
              <a:rPr lang="en-US" altLang="id-ID" smtClean="0"/>
              <a:t>Click to edit Master title style</a:t>
            </a:r>
          </a:p>
        </p:txBody>
      </p:sp>
      <p:sp>
        <p:nvSpPr>
          <p:cNvPr id="15363"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99" tIns="45601" rIns="91199" bIns="45601" numCol="1" anchor="t" anchorCtr="0" compatLnSpc="1">
            <a:prstTxWarp prst="textNoShape">
              <a:avLst/>
            </a:prstTxWarp>
          </a:bodyPr>
          <a:lstStyle/>
          <a:p>
            <a:pPr lvl="0"/>
            <a:r>
              <a:rPr lang="en-US" altLang="id-ID" smtClean="0"/>
              <a:t>Click to edit Master text styles</a:t>
            </a:r>
          </a:p>
          <a:p>
            <a:pPr lvl="1"/>
            <a:r>
              <a:rPr lang="en-US" altLang="id-ID" smtClean="0"/>
              <a:t>Second level</a:t>
            </a:r>
          </a:p>
          <a:p>
            <a:pPr lvl="2"/>
            <a:r>
              <a:rPr lang="en-US" altLang="id-ID" smtClean="0"/>
              <a:t>Third level</a:t>
            </a:r>
          </a:p>
          <a:p>
            <a:pPr lvl="3"/>
            <a:r>
              <a:rPr lang="en-US" altLang="id-ID" smtClean="0"/>
              <a:t>Fourth level</a:t>
            </a:r>
          </a:p>
          <a:p>
            <a:pPr lvl="4"/>
            <a:r>
              <a:rPr lang="en-US" altLang="id-ID" smtClean="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wrap="square" lIns="91199" tIns="45601" rIns="91199" bIns="45601" numCol="1" anchor="ctr" anchorCtr="0" compatLnSpc="1">
            <a:prstTxWarp prst="textNoShape">
              <a:avLst/>
            </a:prstTxWarp>
          </a:bodyPr>
          <a:lstStyle>
            <a:lvl1pPr defTabSz="912753" eaLnBrk="1" fontAlgn="auto" hangingPunct="1">
              <a:spcBef>
                <a:spcPts val="0"/>
              </a:spcBef>
              <a:spcAft>
                <a:spcPts val="0"/>
              </a:spcAft>
              <a:defRPr sz="1200" smtClean="0">
                <a:solidFill>
                  <a:srgbClr val="898989"/>
                </a:solidFill>
                <a:latin typeface="Cambria" pitchFamily="18" charset="0"/>
              </a:defRPr>
            </a:lvl1pPr>
          </a:lstStyle>
          <a:p>
            <a:pPr>
              <a:defRPr/>
            </a:pPr>
            <a:fld id="{F2C4A997-BA53-4B47-9F01-21FDD330EE0D}" type="datetimeFigureOut">
              <a:rPr lang="id-ID"/>
              <a:pPr>
                <a:defRPr/>
              </a:pPr>
              <a:t>22/05/2017</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wrap="square" lIns="91199" tIns="45601" rIns="91199" bIns="45601" numCol="1" anchor="ctr" anchorCtr="0" compatLnSpc="1">
            <a:prstTxWarp prst="textNoShape">
              <a:avLst/>
            </a:prstTxWarp>
          </a:bodyPr>
          <a:lstStyle>
            <a:lvl1pPr algn="ctr" defTabSz="912753" eaLnBrk="1" fontAlgn="auto" hangingPunct="1">
              <a:spcBef>
                <a:spcPts val="0"/>
              </a:spcBef>
              <a:spcAft>
                <a:spcPts val="0"/>
              </a:spcAft>
              <a:defRPr sz="1200">
                <a:solidFill>
                  <a:srgbClr val="898989"/>
                </a:solidFill>
                <a:latin typeface="Cambria" pitchFamily="18" charset="0"/>
              </a:defRPr>
            </a:lvl1pPr>
          </a:lstStyle>
          <a:p>
            <a:pPr>
              <a:defRPr/>
            </a:pPr>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199" tIns="45601" rIns="91199" bIns="45601" numCol="1" anchor="ctr" anchorCtr="0" compatLnSpc="1">
            <a:prstTxWarp prst="textNoShape">
              <a:avLst/>
            </a:prstTxWarp>
          </a:bodyPr>
          <a:lstStyle>
            <a:lvl1pPr algn="r" defTabSz="911225" eaLnBrk="1" hangingPunct="1">
              <a:defRPr sz="1200" b="1">
                <a:solidFill>
                  <a:srgbClr val="000000"/>
                </a:solidFill>
                <a:latin typeface="Cambria" pitchFamily="18" charset="0"/>
              </a:defRPr>
            </a:lvl1pPr>
          </a:lstStyle>
          <a:p>
            <a:fld id="{8F88A656-DA72-481E-84D0-3246D937E7B4}" type="slidenum">
              <a:rPr lang="id-ID" altLang="en-US"/>
              <a:pPr/>
              <a:t>‹#›</a:t>
            </a:fld>
            <a:endParaRPr lang="id-ID" altLang="en-US"/>
          </a:p>
        </p:txBody>
      </p:sp>
    </p:spTree>
  </p:cSld>
  <p:clrMap bg1="lt1" tx1="dk1" bg2="lt2" tx2="dk2" accent1="accent1" accent2="accent2" accent3="accent3" accent4="accent4" accent5="accent5" accent6="accent6" hlink="hlink" folHlink="folHlink"/>
  <p:sldLayoutIdLst>
    <p:sldLayoutId id="2147484357" r:id="rId1"/>
    <p:sldLayoutId id="2147484358" r:id="rId2"/>
    <p:sldLayoutId id="2147484359" r:id="rId3"/>
    <p:sldLayoutId id="2147484360" r:id="rId4"/>
    <p:sldLayoutId id="2147484361" r:id="rId5"/>
    <p:sldLayoutId id="2147484362" r:id="rId6"/>
    <p:sldLayoutId id="2147484363" r:id="rId7"/>
    <p:sldLayoutId id="2147484364" r:id="rId8"/>
    <p:sldLayoutId id="2147484365" r:id="rId9"/>
    <p:sldLayoutId id="2147484366" r:id="rId10"/>
    <p:sldLayoutId id="2147484367" r:id="rId11"/>
    <p:sldLayoutId id="2147484368" r:id="rId12"/>
  </p:sldLayoutIdLst>
  <p:txStyles>
    <p:titleStyle>
      <a:lvl1pPr algn="l" rtl="0" fontAlgn="base">
        <a:lnSpc>
          <a:spcPct val="90000"/>
        </a:lnSpc>
        <a:spcBef>
          <a:spcPct val="0"/>
        </a:spcBef>
        <a:spcAft>
          <a:spcPct val="0"/>
        </a:spcAft>
        <a:defRPr sz="4400" b="1" kern="1200">
          <a:solidFill>
            <a:schemeClr val="tx1"/>
          </a:solidFill>
          <a:latin typeface="Cambria" panose="02040503050406030204" pitchFamily="18" charset="0"/>
          <a:ea typeface="+mj-ea"/>
          <a:cs typeface="+mj-cs"/>
        </a:defRPr>
      </a:lvl1pPr>
      <a:lvl2pPr algn="l" rtl="0" fontAlgn="base">
        <a:lnSpc>
          <a:spcPct val="90000"/>
        </a:lnSpc>
        <a:spcBef>
          <a:spcPct val="0"/>
        </a:spcBef>
        <a:spcAft>
          <a:spcPct val="0"/>
        </a:spcAft>
        <a:defRPr sz="4400" b="1">
          <a:solidFill>
            <a:schemeClr val="tx1"/>
          </a:solidFill>
          <a:latin typeface="Cambria" pitchFamily="18" charset="0"/>
        </a:defRPr>
      </a:lvl2pPr>
      <a:lvl3pPr algn="l" rtl="0" fontAlgn="base">
        <a:lnSpc>
          <a:spcPct val="90000"/>
        </a:lnSpc>
        <a:spcBef>
          <a:spcPct val="0"/>
        </a:spcBef>
        <a:spcAft>
          <a:spcPct val="0"/>
        </a:spcAft>
        <a:defRPr sz="4400" b="1">
          <a:solidFill>
            <a:schemeClr val="tx1"/>
          </a:solidFill>
          <a:latin typeface="Cambria" pitchFamily="18" charset="0"/>
        </a:defRPr>
      </a:lvl3pPr>
      <a:lvl4pPr algn="l" rtl="0" fontAlgn="base">
        <a:lnSpc>
          <a:spcPct val="90000"/>
        </a:lnSpc>
        <a:spcBef>
          <a:spcPct val="0"/>
        </a:spcBef>
        <a:spcAft>
          <a:spcPct val="0"/>
        </a:spcAft>
        <a:defRPr sz="4400" b="1">
          <a:solidFill>
            <a:schemeClr val="tx1"/>
          </a:solidFill>
          <a:latin typeface="Cambria" pitchFamily="18" charset="0"/>
        </a:defRPr>
      </a:lvl4pPr>
      <a:lvl5pPr algn="l" rtl="0" fontAlgn="base">
        <a:lnSpc>
          <a:spcPct val="90000"/>
        </a:lnSpc>
        <a:spcBef>
          <a:spcPct val="0"/>
        </a:spcBef>
        <a:spcAft>
          <a:spcPct val="0"/>
        </a:spcAft>
        <a:defRPr sz="4400" b="1">
          <a:solidFill>
            <a:schemeClr val="tx1"/>
          </a:solidFill>
          <a:latin typeface="Cambria" pitchFamily="18" charset="0"/>
        </a:defRPr>
      </a:lvl5pPr>
      <a:lvl6pPr marL="456375" algn="l" rtl="0" eaLnBrk="1" fontAlgn="base" hangingPunct="1">
        <a:lnSpc>
          <a:spcPct val="90000"/>
        </a:lnSpc>
        <a:spcBef>
          <a:spcPct val="0"/>
        </a:spcBef>
        <a:spcAft>
          <a:spcPct val="0"/>
        </a:spcAft>
        <a:defRPr sz="4400" b="1">
          <a:solidFill>
            <a:schemeClr val="tx1"/>
          </a:solidFill>
          <a:latin typeface="Cambria" pitchFamily="18" charset="0"/>
        </a:defRPr>
      </a:lvl6pPr>
      <a:lvl7pPr marL="912753" algn="l" rtl="0" eaLnBrk="1" fontAlgn="base" hangingPunct="1">
        <a:lnSpc>
          <a:spcPct val="90000"/>
        </a:lnSpc>
        <a:spcBef>
          <a:spcPct val="0"/>
        </a:spcBef>
        <a:spcAft>
          <a:spcPct val="0"/>
        </a:spcAft>
        <a:defRPr sz="4400" b="1">
          <a:solidFill>
            <a:schemeClr val="tx1"/>
          </a:solidFill>
          <a:latin typeface="Cambria" pitchFamily="18" charset="0"/>
        </a:defRPr>
      </a:lvl7pPr>
      <a:lvl8pPr marL="1369127" algn="l" rtl="0" eaLnBrk="1" fontAlgn="base" hangingPunct="1">
        <a:lnSpc>
          <a:spcPct val="90000"/>
        </a:lnSpc>
        <a:spcBef>
          <a:spcPct val="0"/>
        </a:spcBef>
        <a:spcAft>
          <a:spcPct val="0"/>
        </a:spcAft>
        <a:defRPr sz="4400" b="1">
          <a:solidFill>
            <a:schemeClr val="tx1"/>
          </a:solidFill>
          <a:latin typeface="Cambria" pitchFamily="18" charset="0"/>
        </a:defRPr>
      </a:lvl8pPr>
      <a:lvl9pPr marL="1825500" algn="l" rtl="0" eaLnBrk="1" fontAlgn="base" hangingPunct="1">
        <a:lnSpc>
          <a:spcPct val="90000"/>
        </a:lnSpc>
        <a:spcBef>
          <a:spcPct val="0"/>
        </a:spcBef>
        <a:spcAft>
          <a:spcPct val="0"/>
        </a:spcAft>
        <a:defRPr sz="4400" b="1">
          <a:solidFill>
            <a:schemeClr val="tx1"/>
          </a:solidFill>
          <a:latin typeface="Cambria" pitchFamily="18" charset="0"/>
        </a:defRPr>
      </a:lvl9pPr>
    </p:titleStyle>
    <p:bodyStyle>
      <a:lvl1pPr marL="227013" indent="-227013" algn="l" rtl="0" fontAlgn="base">
        <a:lnSpc>
          <a:spcPct val="90000"/>
        </a:lnSpc>
        <a:spcBef>
          <a:spcPts val="1000"/>
        </a:spcBef>
        <a:spcAft>
          <a:spcPct val="0"/>
        </a:spcAft>
        <a:buFont typeface="Arial" pitchFamily="34" charset="0"/>
        <a:buChar char="•"/>
        <a:defRPr sz="2800" kern="1200">
          <a:solidFill>
            <a:schemeClr val="tx1"/>
          </a:solidFill>
          <a:latin typeface="Cambria" panose="02040503050406030204" pitchFamily="18" charset="0"/>
          <a:ea typeface="+mn-ea"/>
          <a:cs typeface="+mn-cs"/>
        </a:defRPr>
      </a:lvl1pPr>
      <a:lvl2pPr marL="684213" indent="-227013" algn="l" rtl="0" fontAlgn="base">
        <a:lnSpc>
          <a:spcPct val="90000"/>
        </a:lnSpc>
        <a:spcBef>
          <a:spcPts val="500"/>
        </a:spcBef>
        <a:spcAft>
          <a:spcPct val="0"/>
        </a:spcAft>
        <a:buFont typeface="Arial" pitchFamily="34" charset="0"/>
        <a:buChar char="•"/>
        <a:defRPr sz="2400" kern="1200">
          <a:solidFill>
            <a:schemeClr val="tx1"/>
          </a:solidFill>
          <a:latin typeface="Cambria" panose="02040503050406030204" pitchFamily="18" charset="0"/>
          <a:ea typeface="+mn-ea"/>
          <a:cs typeface="+mn-cs"/>
        </a:defRPr>
      </a:lvl2pPr>
      <a:lvl3pPr marL="1139825" indent="-227013" algn="l" rtl="0" fontAlgn="base">
        <a:lnSpc>
          <a:spcPct val="90000"/>
        </a:lnSpc>
        <a:spcBef>
          <a:spcPts val="500"/>
        </a:spcBef>
        <a:spcAft>
          <a:spcPct val="0"/>
        </a:spcAft>
        <a:buFont typeface="Arial" pitchFamily="34" charset="0"/>
        <a:buChar char="•"/>
        <a:defRPr sz="2000" kern="1200">
          <a:solidFill>
            <a:schemeClr val="tx1"/>
          </a:solidFill>
          <a:latin typeface="Cambria" panose="02040503050406030204" pitchFamily="18" charset="0"/>
          <a:ea typeface="+mn-ea"/>
          <a:cs typeface="+mn-cs"/>
        </a:defRPr>
      </a:lvl3pPr>
      <a:lvl4pPr marL="1597025" indent="-227013" algn="l" rtl="0" fontAlgn="base">
        <a:lnSpc>
          <a:spcPct val="90000"/>
        </a:lnSpc>
        <a:spcBef>
          <a:spcPts val="500"/>
        </a:spcBef>
        <a:spcAft>
          <a:spcPct val="0"/>
        </a:spcAft>
        <a:buFont typeface="Arial" pitchFamily="34" charset="0"/>
        <a:buChar char="•"/>
        <a:defRPr sz="2000" kern="1200">
          <a:solidFill>
            <a:schemeClr val="tx1"/>
          </a:solidFill>
          <a:latin typeface="Cambria" panose="02040503050406030204" pitchFamily="18" charset="0"/>
          <a:ea typeface="+mn-ea"/>
          <a:cs typeface="+mn-cs"/>
        </a:defRPr>
      </a:lvl4pPr>
      <a:lvl5pPr marL="2052638" indent="-227013" algn="l" rtl="0" fontAlgn="base">
        <a:lnSpc>
          <a:spcPct val="90000"/>
        </a:lnSpc>
        <a:spcBef>
          <a:spcPts val="500"/>
        </a:spcBef>
        <a:spcAft>
          <a:spcPct val="0"/>
        </a:spcAft>
        <a:buFont typeface="Arial" pitchFamily="34" charset="0"/>
        <a:buChar char="•"/>
        <a:defRPr sz="2000" kern="1200">
          <a:solidFill>
            <a:schemeClr val="tx1"/>
          </a:solidFill>
          <a:latin typeface="Cambria" panose="02040503050406030204" pitchFamily="18" charset="0"/>
          <a:ea typeface="+mn-ea"/>
          <a:cs typeface="+mn-cs"/>
        </a:defRPr>
      </a:lvl5pPr>
      <a:lvl6pPr marL="2510064" indent="-228187" algn="l" defTabSz="9127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66435" indent="-228187" algn="l" defTabSz="9127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2813" indent="-228187" algn="l" defTabSz="9127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79187" indent="-228187" algn="l" defTabSz="9127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2753" rtl="0" eaLnBrk="1" latinLnBrk="0" hangingPunct="1">
        <a:defRPr sz="1800" kern="1200">
          <a:solidFill>
            <a:schemeClr val="tx1"/>
          </a:solidFill>
          <a:latin typeface="+mn-lt"/>
          <a:ea typeface="+mn-ea"/>
          <a:cs typeface="+mn-cs"/>
        </a:defRPr>
      </a:lvl1pPr>
      <a:lvl2pPr marL="456375" algn="l" defTabSz="912753" rtl="0" eaLnBrk="1" latinLnBrk="0" hangingPunct="1">
        <a:defRPr sz="1800" kern="1200">
          <a:solidFill>
            <a:schemeClr val="tx1"/>
          </a:solidFill>
          <a:latin typeface="+mn-lt"/>
          <a:ea typeface="+mn-ea"/>
          <a:cs typeface="+mn-cs"/>
        </a:defRPr>
      </a:lvl2pPr>
      <a:lvl3pPr marL="912753" algn="l" defTabSz="912753" rtl="0" eaLnBrk="1" latinLnBrk="0" hangingPunct="1">
        <a:defRPr sz="1800" kern="1200">
          <a:solidFill>
            <a:schemeClr val="tx1"/>
          </a:solidFill>
          <a:latin typeface="+mn-lt"/>
          <a:ea typeface="+mn-ea"/>
          <a:cs typeface="+mn-cs"/>
        </a:defRPr>
      </a:lvl3pPr>
      <a:lvl4pPr marL="1369127" algn="l" defTabSz="912753" rtl="0" eaLnBrk="1" latinLnBrk="0" hangingPunct="1">
        <a:defRPr sz="1800" kern="1200">
          <a:solidFill>
            <a:schemeClr val="tx1"/>
          </a:solidFill>
          <a:latin typeface="+mn-lt"/>
          <a:ea typeface="+mn-ea"/>
          <a:cs typeface="+mn-cs"/>
        </a:defRPr>
      </a:lvl4pPr>
      <a:lvl5pPr marL="1825500" algn="l" defTabSz="912753" rtl="0" eaLnBrk="1" latinLnBrk="0" hangingPunct="1">
        <a:defRPr sz="1800" kern="1200">
          <a:solidFill>
            <a:schemeClr val="tx1"/>
          </a:solidFill>
          <a:latin typeface="+mn-lt"/>
          <a:ea typeface="+mn-ea"/>
          <a:cs typeface="+mn-cs"/>
        </a:defRPr>
      </a:lvl5pPr>
      <a:lvl6pPr marL="2281872" algn="l" defTabSz="912753" rtl="0" eaLnBrk="1" latinLnBrk="0" hangingPunct="1">
        <a:defRPr sz="1800" kern="1200">
          <a:solidFill>
            <a:schemeClr val="tx1"/>
          </a:solidFill>
          <a:latin typeface="+mn-lt"/>
          <a:ea typeface="+mn-ea"/>
          <a:cs typeface="+mn-cs"/>
        </a:defRPr>
      </a:lvl6pPr>
      <a:lvl7pPr marL="2738250" algn="l" defTabSz="912753" rtl="0" eaLnBrk="1" latinLnBrk="0" hangingPunct="1">
        <a:defRPr sz="1800" kern="1200">
          <a:solidFill>
            <a:schemeClr val="tx1"/>
          </a:solidFill>
          <a:latin typeface="+mn-lt"/>
          <a:ea typeface="+mn-ea"/>
          <a:cs typeface="+mn-cs"/>
        </a:defRPr>
      </a:lvl7pPr>
      <a:lvl8pPr marL="3194621" algn="l" defTabSz="912753" rtl="0" eaLnBrk="1" latinLnBrk="0" hangingPunct="1">
        <a:defRPr sz="1800" kern="1200">
          <a:solidFill>
            <a:schemeClr val="tx1"/>
          </a:solidFill>
          <a:latin typeface="+mn-lt"/>
          <a:ea typeface="+mn-ea"/>
          <a:cs typeface="+mn-cs"/>
        </a:defRPr>
      </a:lvl8pPr>
      <a:lvl9pPr marL="3651000" algn="l" defTabSz="912753"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16386" name="Title Placeholder 1"/>
          <p:cNvSpPr>
            <a:spLocks noGrp="1"/>
          </p:cNvSpPr>
          <p:nvPr>
            <p:ph type="title"/>
          </p:nvPr>
        </p:nvSpPr>
        <p:spPr bwMode="auto">
          <a:xfrm>
            <a:off x="838200" y="365125"/>
            <a:ext cx="10515600" cy="107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23" tIns="45664" rIns="91323" bIns="45664" numCol="1" anchor="ctr" anchorCtr="0" compatLnSpc="1">
            <a:prstTxWarp prst="textNoShape">
              <a:avLst/>
            </a:prstTxWarp>
          </a:bodyPr>
          <a:lstStyle/>
          <a:p>
            <a:pPr lvl="0"/>
            <a:r>
              <a:rPr lang="en-US" altLang="id-ID" smtClean="0"/>
              <a:t>Click to edit Master title style</a:t>
            </a:r>
          </a:p>
        </p:txBody>
      </p:sp>
      <p:sp>
        <p:nvSpPr>
          <p:cNvPr id="1638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23" tIns="45664" rIns="91323" bIns="45664" numCol="1" anchor="t" anchorCtr="0" compatLnSpc="1">
            <a:prstTxWarp prst="textNoShape">
              <a:avLst/>
            </a:prstTxWarp>
          </a:bodyPr>
          <a:lstStyle/>
          <a:p>
            <a:pPr lvl="0"/>
            <a:r>
              <a:rPr lang="en-US" altLang="id-ID" smtClean="0"/>
              <a:t>Click to edit Master text styles</a:t>
            </a:r>
          </a:p>
          <a:p>
            <a:pPr lvl="1"/>
            <a:r>
              <a:rPr lang="en-US" altLang="id-ID" smtClean="0"/>
              <a:t>Second level</a:t>
            </a:r>
          </a:p>
          <a:p>
            <a:pPr lvl="2"/>
            <a:r>
              <a:rPr lang="en-US" altLang="id-ID" smtClean="0"/>
              <a:t>Third level</a:t>
            </a:r>
          </a:p>
          <a:p>
            <a:pPr lvl="3"/>
            <a:r>
              <a:rPr lang="en-US" altLang="id-ID" smtClean="0"/>
              <a:t>Fourth level</a:t>
            </a:r>
          </a:p>
          <a:p>
            <a:pPr lvl="4"/>
            <a:r>
              <a:rPr lang="en-US" altLang="id-ID" smtClean="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wrap="square" lIns="91323" tIns="45664" rIns="91323" bIns="45664" numCol="1" anchor="ctr" anchorCtr="0" compatLnSpc="1">
            <a:prstTxWarp prst="textNoShape">
              <a:avLst/>
            </a:prstTxWarp>
          </a:bodyPr>
          <a:lstStyle>
            <a:lvl1pPr defTabSz="913672" eaLnBrk="1" fontAlgn="auto" hangingPunct="1">
              <a:spcBef>
                <a:spcPts val="0"/>
              </a:spcBef>
              <a:spcAft>
                <a:spcPts val="0"/>
              </a:spcAft>
              <a:defRPr sz="1200" smtClean="0">
                <a:solidFill>
                  <a:srgbClr val="898989"/>
                </a:solidFill>
                <a:latin typeface="Cambria" pitchFamily="18" charset="0"/>
              </a:defRPr>
            </a:lvl1pPr>
          </a:lstStyle>
          <a:p>
            <a:pPr>
              <a:defRPr/>
            </a:pPr>
            <a:fld id="{A90E46A9-6C5A-4A1D-8407-919B9D6B0DDC}" type="datetimeFigureOut">
              <a:rPr lang="id-ID"/>
              <a:pPr>
                <a:defRPr/>
              </a:pPr>
              <a:t>22/05/2017</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wrap="square" lIns="91323" tIns="45664" rIns="91323" bIns="45664" numCol="1" anchor="ctr" anchorCtr="0" compatLnSpc="1">
            <a:prstTxWarp prst="textNoShape">
              <a:avLst/>
            </a:prstTxWarp>
          </a:bodyPr>
          <a:lstStyle>
            <a:lvl1pPr algn="ctr" defTabSz="913672" eaLnBrk="1" fontAlgn="auto" hangingPunct="1">
              <a:spcBef>
                <a:spcPts val="0"/>
              </a:spcBef>
              <a:spcAft>
                <a:spcPts val="0"/>
              </a:spcAft>
              <a:defRPr sz="1200">
                <a:solidFill>
                  <a:srgbClr val="898989"/>
                </a:solidFill>
                <a:latin typeface="Cambria" pitchFamily="18" charset="0"/>
              </a:defRPr>
            </a:lvl1pPr>
          </a:lstStyle>
          <a:p>
            <a:pPr>
              <a:defRPr/>
            </a:pPr>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323" tIns="45664" rIns="91323" bIns="45664" numCol="1" anchor="ctr" anchorCtr="0" compatLnSpc="1">
            <a:prstTxWarp prst="textNoShape">
              <a:avLst/>
            </a:prstTxWarp>
          </a:bodyPr>
          <a:lstStyle>
            <a:lvl1pPr algn="r" defTabSz="912813" eaLnBrk="1" hangingPunct="1">
              <a:defRPr sz="1200" b="1">
                <a:solidFill>
                  <a:srgbClr val="000000"/>
                </a:solidFill>
                <a:latin typeface="Cambria" pitchFamily="18" charset="0"/>
              </a:defRPr>
            </a:lvl1pPr>
          </a:lstStyle>
          <a:p>
            <a:fld id="{0161046C-8234-4371-B341-8E5A658BBCAF}" type="slidenum">
              <a:rPr lang="id-ID" altLang="en-US"/>
              <a:pPr/>
              <a:t>‹#›</a:t>
            </a:fld>
            <a:endParaRPr lang="id-ID" altLang="en-US"/>
          </a:p>
        </p:txBody>
      </p:sp>
    </p:spTree>
  </p:cSld>
  <p:clrMap bg1="lt1" tx1="dk1" bg2="lt2" tx2="dk2" accent1="accent1" accent2="accent2" accent3="accent3" accent4="accent4" accent5="accent5" accent6="accent6" hlink="hlink" folHlink="folHlink"/>
  <p:sldLayoutIdLst>
    <p:sldLayoutId id="2147484369" r:id="rId1"/>
    <p:sldLayoutId id="2147484370" r:id="rId2"/>
    <p:sldLayoutId id="2147484371" r:id="rId3"/>
    <p:sldLayoutId id="2147484372" r:id="rId4"/>
    <p:sldLayoutId id="2147484373" r:id="rId5"/>
    <p:sldLayoutId id="2147484374" r:id="rId6"/>
    <p:sldLayoutId id="2147484375" r:id="rId7"/>
    <p:sldLayoutId id="2147484376" r:id="rId8"/>
    <p:sldLayoutId id="2147484377" r:id="rId9"/>
    <p:sldLayoutId id="2147484378" r:id="rId10"/>
    <p:sldLayoutId id="2147484379" r:id="rId11"/>
    <p:sldLayoutId id="2147484380" r:id="rId12"/>
    <p:sldLayoutId id="2147484381" r:id="rId13"/>
    <p:sldLayoutId id="2147484382" r:id="rId14"/>
  </p:sldLayoutIdLst>
  <p:txStyles>
    <p:titleStyle>
      <a:lvl1pPr algn="l" rtl="0" fontAlgn="base">
        <a:lnSpc>
          <a:spcPct val="90000"/>
        </a:lnSpc>
        <a:spcBef>
          <a:spcPct val="0"/>
        </a:spcBef>
        <a:spcAft>
          <a:spcPct val="0"/>
        </a:spcAft>
        <a:defRPr sz="4400" b="1" kern="1200">
          <a:solidFill>
            <a:schemeClr val="tx1"/>
          </a:solidFill>
          <a:latin typeface="Cambria" panose="02040503050406030204" pitchFamily="18" charset="0"/>
          <a:ea typeface="+mj-ea"/>
          <a:cs typeface="+mj-cs"/>
        </a:defRPr>
      </a:lvl1pPr>
      <a:lvl2pPr algn="l" rtl="0" fontAlgn="base">
        <a:lnSpc>
          <a:spcPct val="90000"/>
        </a:lnSpc>
        <a:spcBef>
          <a:spcPct val="0"/>
        </a:spcBef>
        <a:spcAft>
          <a:spcPct val="0"/>
        </a:spcAft>
        <a:defRPr sz="4400" b="1">
          <a:solidFill>
            <a:schemeClr val="tx1"/>
          </a:solidFill>
          <a:latin typeface="Cambria" pitchFamily="18" charset="0"/>
        </a:defRPr>
      </a:lvl2pPr>
      <a:lvl3pPr algn="l" rtl="0" fontAlgn="base">
        <a:lnSpc>
          <a:spcPct val="90000"/>
        </a:lnSpc>
        <a:spcBef>
          <a:spcPct val="0"/>
        </a:spcBef>
        <a:spcAft>
          <a:spcPct val="0"/>
        </a:spcAft>
        <a:defRPr sz="4400" b="1">
          <a:solidFill>
            <a:schemeClr val="tx1"/>
          </a:solidFill>
          <a:latin typeface="Cambria" pitchFamily="18" charset="0"/>
        </a:defRPr>
      </a:lvl3pPr>
      <a:lvl4pPr algn="l" rtl="0" fontAlgn="base">
        <a:lnSpc>
          <a:spcPct val="90000"/>
        </a:lnSpc>
        <a:spcBef>
          <a:spcPct val="0"/>
        </a:spcBef>
        <a:spcAft>
          <a:spcPct val="0"/>
        </a:spcAft>
        <a:defRPr sz="4400" b="1">
          <a:solidFill>
            <a:schemeClr val="tx1"/>
          </a:solidFill>
          <a:latin typeface="Cambria" pitchFamily="18" charset="0"/>
        </a:defRPr>
      </a:lvl4pPr>
      <a:lvl5pPr algn="l" rtl="0" fontAlgn="base">
        <a:lnSpc>
          <a:spcPct val="90000"/>
        </a:lnSpc>
        <a:spcBef>
          <a:spcPct val="0"/>
        </a:spcBef>
        <a:spcAft>
          <a:spcPct val="0"/>
        </a:spcAft>
        <a:defRPr sz="4400" b="1">
          <a:solidFill>
            <a:schemeClr val="tx1"/>
          </a:solidFill>
          <a:latin typeface="Cambria" pitchFamily="18" charset="0"/>
        </a:defRPr>
      </a:lvl5pPr>
      <a:lvl6pPr marL="456835" algn="l" rtl="0" eaLnBrk="1" fontAlgn="base" hangingPunct="1">
        <a:lnSpc>
          <a:spcPct val="90000"/>
        </a:lnSpc>
        <a:spcBef>
          <a:spcPct val="0"/>
        </a:spcBef>
        <a:spcAft>
          <a:spcPct val="0"/>
        </a:spcAft>
        <a:defRPr sz="4400" b="1">
          <a:solidFill>
            <a:schemeClr val="tx1"/>
          </a:solidFill>
          <a:latin typeface="Cambria" pitchFamily="18" charset="0"/>
        </a:defRPr>
      </a:lvl6pPr>
      <a:lvl7pPr marL="913672" algn="l" rtl="0" eaLnBrk="1" fontAlgn="base" hangingPunct="1">
        <a:lnSpc>
          <a:spcPct val="90000"/>
        </a:lnSpc>
        <a:spcBef>
          <a:spcPct val="0"/>
        </a:spcBef>
        <a:spcAft>
          <a:spcPct val="0"/>
        </a:spcAft>
        <a:defRPr sz="4400" b="1">
          <a:solidFill>
            <a:schemeClr val="tx1"/>
          </a:solidFill>
          <a:latin typeface="Cambria" pitchFamily="18" charset="0"/>
        </a:defRPr>
      </a:lvl7pPr>
      <a:lvl8pPr marL="1370506" algn="l" rtl="0" eaLnBrk="1" fontAlgn="base" hangingPunct="1">
        <a:lnSpc>
          <a:spcPct val="90000"/>
        </a:lnSpc>
        <a:spcBef>
          <a:spcPct val="0"/>
        </a:spcBef>
        <a:spcAft>
          <a:spcPct val="0"/>
        </a:spcAft>
        <a:defRPr sz="4400" b="1">
          <a:solidFill>
            <a:schemeClr val="tx1"/>
          </a:solidFill>
          <a:latin typeface="Cambria" pitchFamily="18" charset="0"/>
        </a:defRPr>
      </a:lvl8pPr>
      <a:lvl9pPr marL="1827339" algn="l" rtl="0" eaLnBrk="1" fontAlgn="base" hangingPunct="1">
        <a:lnSpc>
          <a:spcPct val="90000"/>
        </a:lnSpc>
        <a:spcBef>
          <a:spcPct val="0"/>
        </a:spcBef>
        <a:spcAft>
          <a:spcPct val="0"/>
        </a:spcAft>
        <a:defRPr sz="4400" b="1">
          <a:solidFill>
            <a:schemeClr val="tx1"/>
          </a:solidFill>
          <a:latin typeface="Cambria" pitchFamily="18" charset="0"/>
        </a:defRPr>
      </a:lvl9pPr>
    </p:titleStyle>
    <p:bodyStyle>
      <a:lvl1pPr marL="227013" indent="-227013" algn="l" rtl="0" fontAlgn="base">
        <a:lnSpc>
          <a:spcPct val="90000"/>
        </a:lnSpc>
        <a:spcBef>
          <a:spcPts val="1000"/>
        </a:spcBef>
        <a:spcAft>
          <a:spcPct val="0"/>
        </a:spcAft>
        <a:buFont typeface="Arial" pitchFamily="34" charset="0"/>
        <a:buChar char="•"/>
        <a:defRPr sz="2800" kern="1200">
          <a:solidFill>
            <a:schemeClr val="tx1"/>
          </a:solidFill>
          <a:latin typeface="Cambria" panose="02040503050406030204" pitchFamily="18" charset="0"/>
          <a:ea typeface="+mn-ea"/>
          <a:cs typeface="+mn-cs"/>
        </a:defRPr>
      </a:lvl1pPr>
      <a:lvl2pPr marL="684213" indent="-227013" algn="l" rtl="0" fontAlgn="base">
        <a:lnSpc>
          <a:spcPct val="90000"/>
        </a:lnSpc>
        <a:spcBef>
          <a:spcPts val="500"/>
        </a:spcBef>
        <a:spcAft>
          <a:spcPct val="0"/>
        </a:spcAft>
        <a:buFont typeface="Arial" pitchFamily="34" charset="0"/>
        <a:buChar char="•"/>
        <a:defRPr sz="2400" kern="1200">
          <a:solidFill>
            <a:schemeClr val="tx1"/>
          </a:solidFill>
          <a:latin typeface="Cambria" panose="02040503050406030204" pitchFamily="18" charset="0"/>
          <a:ea typeface="+mn-ea"/>
          <a:cs typeface="+mn-cs"/>
        </a:defRPr>
      </a:lvl2pPr>
      <a:lvl3pPr marL="1141413" indent="-227013" algn="l" rtl="0" fontAlgn="base">
        <a:lnSpc>
          <a:spcPct val="90000"/>
        </a:lnSpc>
        <a:spcBef>
          <a:spcPts val="500"/>
        </a:spcBef>
        <a:spcAft>
          <a:spcPct val="0"/>
        </a:spcAft>
        <a:buFont typeface="Arial" pitchFamily="34" charset="0"/>
        <a:buChar char="•"/>
        <a:defRPr sz="2000" kern="1200">
          <a:solidFill>
            <a:schemeClr val="tx1"/>
          </a:solidFill>
          <a:latin typeface="Cambria" panose="02040503050406030204" pitchFamily="18" charset="0"/>
          <a:ea typeface="+mn-ea"/>
          <a:cs typeface="+mn-cs"/>
        </a:defRPr>
      </a:lvl3pPr>
      <a:lvl4pPr marL="1598613" indent="-227013" algn="l" rtl="0" fontAlgn="base">
        <a:lnSpc>
          <a:spcPct val="90000"/>
        </a:lnSpc>
        <a:spcBef>
          <a:spcPts val="500"/>
        </a:spcBef>
        <a:spcAft>
          <a:spcPct val="0"/>
        </a:spcAft>
        <a:buFont typeface="Arial" pitchFamily="34" charset="0"/>
        <a:buChar char="•"/>
        <a:defRPr sz="2000" kern="1200">
          <a:solidFill>
            <a:schemeClr val="tx1"/>
          </a:solidFill>
          <a:latin typeface="Cambria" panose="02040503050406030204" pitchFamily="18" charset="0"/>
          <a:ea typeface="+mn-ea"/>
          <a:cs typeface="+mn-cs"/>
        </a:defRPr>
      </a:lvl4pPr>
      <a:lvl5pPr marL="2054225" indent="-227013" algn="l" rtl="0" fontAlgn="base">
        <a:lnSpc>
          <a:spcPct val="90000"/>
        </a:lnSpc>
        <a:spcBef>
          <a:spcPts val="500"/>
        </a:spcBef>
        <a:spcAft>
          <a:spcPct val="0"/>
        </a:spcAft>
        <a:buFont typeface="Arial" pitchFamily="34" charset="0"/>
        <a:buChar char="•"/>
        <a:defRPr sz="2000" kern="1200">
          <a:solidFill>
            <a:schemeClr val="tx1"/>
          </a:solidFill>
          <a:latin typeface="Cambria" panose="02040503050406030204" pitchFamily="18" charset="0"/>
          <a:ea typeface="+mn-ea"/>
          <a:cs typeface="+mn-cs"/>
        </a:defRPr>
      </a:lvl5pPr>
      <a:lvl6pPr marL="2512592" indent="-228417" algn="l" defTabSz="9136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69424" indent="-228417" algn="l" defTabSz="9136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6260" indent="-228417" algn="l" defTabSz="9136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3095" indent="-228417" algn="l" defTabSz="9136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672" rtl="0" eaLnBrk="1" latinLnBrk="0" hangingPunct="1">
        <a:defRPr sz="1800" kern="1200">
          <a:solidFill>
            <a:schemeClr val="tx1"/>
          </a:solidFill>
          <a:latin typeface="+mn-lt"/>
          <a:ea typeface="+mn-ea"/>
          <a:cs typeface="+mn-cs"/>
        </a:defRPr>
      </a:lvl1pPr>
      <a:lvl2pPr marL="456835" algn="l" defTabSz="913672" rtl="0" eaLnBrk="1" latinLnBrk="0" hangingPunct="1">
        <a:defRPr sz="1800" kern="1200">
          <a:solidFill>
            <a:schemeClr val="tx1"/>
          </a:solidFill>
          <a:latin typeface="+mn-lt"/>
          <a:ea typeface="+mn-ea"/>
          <a:cs typeface="+mn-cs"/>
        </a:defRPr>
      </a:lvl2pPr>
      <a:lvl3pPr marL="913672" algn="l" defTabSz="913672" rtl="0" eaLnBrk="1" latinLnBrk="0" hangingPunct="1">
        <a:defRPr sz="1800" kern="1200">
          <a:solidFill>
            <a:schemeClr val="tx1"/>
          </a:solidFill>
          <a:latin typeface="+mn-lt"/>
          <a:ea typeface="+mn-ea"/>
          <a:cs typeface="+mn-cs"/>
        </a:defRPr>
      </a:lvl3pPr>
      <a:lvl4pPr marL="1370506" algn="l" defTabSz="913672" rtl="0" eaLnBrk="1" latinLnBrk="0" hangingPunct="1">
        <a:defRPr sz="1800" kern="1200">
          <a:solidFill>
            <a:schemeClr val="tx1"/>
          </a:solidFill>
          <a:latin typeface="+mn-lt"/>
          <a:ea typeface="+mn-ea"/>
          <a:cs typeface="+mn-cs"/>
        </a:defRPr>
      </a:lvl4pPr>
      <a:lvl5pPr marL="1827339" algn="l" defTabSz="913672" rtl="0" eaLnBrk="1" latinLnBrk="0" hangingPunct="1">
        <a:defRPr sz="1800" kern="1200">
          <a:solidFill>
            <a:schemeClr val="tx1"/>
          </a:solidFill>
          <a:latin typeface="+mn-lt"/>
          <a:ea typeface="+mn-ea"/>
          <a:cs typeface="+mn-cs"/>
        </a:defRPr>
      </a:lvl5pPr>
      <a:lvl6pPr marL="2284170" algn="l" defTabSz="913672" rtl="0" eaLnBrk="1" latinLnBrk="0" hangingPunct="1">
        <a:defRPr sz="1800" kern="1200">
          <a:solidFill>
            <a:schemeClr val="tx1"/>
          </a:solidFill>
          <a:latin typeface="+mn-lt"/>
          <a:ea typeface="+mn-ea"/>
          <a:cs typeface="+mn-cs"/>
        </a:defRPr>
      </a:lvl6pPr>
      <a:lvl7pPr marL="2741009" algn="l" defTabSz="913672" rtl="0" eaLnBrk="1" latinLnBrk="0" hangingPunct="1">
        <a:defRPr sz="1800" kern="1200">
          <a:solidFill>
            <a:schemeClr val="tx1"/>
          </a:solidFill>
          <a:latin typeface="+mn-lt"/>
          <a:ea typeface="+mn-ea"/>
          <a:cs typeface="+mn-cs"/>
        </a:defRPr>
      </a:lvl7pPr>
      <a:lvl8pPr marL="3197840" algn="l" defTabSz="913672" rtl="0" eaLnBrk="1" latinLnBrk="0" hangingPunct="1">
        <a:defRPr sz="1800" kern="1200">
          <a:solidFill>
            <a:schemeClr val="tx1"/>
          </a:solidFill>
          <a:latin typeface="+mn-lt"/>
          <a:ea typeface="+mn-ea"/>
          <a:cs typeface="+mn-cs"/>
        </a:defRPr>
      </a:lvl8pPr>
      <a:lvl9pPr marL="3654677" algn="l" defTabSz="913672"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17410" name="Title Placeholder 1"/>
          <p:cNvSpPr>
            <a:spLocks noGrp="1"/>
          </p:cNvSpPr>
          <p:nvPr>
            <p:ph type="title"/>
          </p:nvPr>
        </p:nvSpPr>
        <p:spPr bwMode="auto">
          <a:xfrm>
            <a:off x="838200" y="365125"/>
            <a:ext cx="10515600" cy="107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99" tIns="45601" rIns="91199" bIns="45601" numCol="1" anchor="ctr" anchorCtr="0" compatLnSpc="1">
            <a:prstTxWarp prst="textNoShape">
              <a:avLst/>
            </a:prstTxWarp>
          </a:bodyPr>
          <a:lstStyle/>
          <a:p>
            <a:pPr lvl="0"/>
            <a:r>
              <a:rPr lang="en-US" altLang="id-ID" smtClean="0"/>
              <a:t>Click to edit Master title style</a:t>
            </a:r>
          </a:p>
        </p:txBody>
      </p:sp>
      <p:sp>
        <p:nvSpPr>
          <p:cNvPr id="17411"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99" tIns="45601" rIns="91199" bIns="45601" numCol="1" anchor="t" anchorCtr="0" compatLnSpc="1">
            <a:prstTxWarp prst="textNoShape">
              <a:avLst/>
            </a:prstTxWarp>
          </a:bodyPr>
          <a:lstStyle/>
          <a:p>
            <a:pPr lvl="0"/>
            <a:r>
              <a:rPr lang="en-US" altLang="id-ID" smtClean="0"/>
              <a:t>Click to edit Master text styles</a:t>
            </a:r>
          </a:p>
          <a:p>
            <a:pPr lvl="1"/>
            <a:r>
              <a:rPr lang="en-US" altLang="id-ID" smtClean="0"/>
              <a:t>Second level</a:t>
            </a:r>
          </a:p>
          <a:p>
            <a:pPr lvl="2"/>
            <a:r>
              <a:rPr lang="en-US" altLang="id-ID" smtClean="0"/>
              <a:t>Third level</a:t>
            </a:r>
          </a:p>
          <a:p>
            <a:pPr lvl="3"/>
            <a:r>
              <a:rPr lang="en-US" altLang="id-ID" smtClean="0"/>
              <a:t>Fourth level</a:t>
            </a:r>
          </a:p>
          <a:p>
            <a:pPr lvl="4"/>
            <a:r>
              <a:rPr lang="en-US" altLang="id-ID" smtClean="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wrap="square" lIns="91199" tIns="45601" rIns="91199" bIns="45601" numCol="1" anchor="ctr" anchorCtr="0" compatLnSpc="1">
            <a:prstTxWarp prst="textNoShape">
              <a:avLst/>
            </a:prstTxWarp>
          </a:bodyPr>
          <a:lstStyle>
            <a:lvl1pPr defTabSz="912753" eaLnBrk="1" fontAlgn="auto" hangingPunct="1">
              <a:spcBef>
                <a:spcPts val="0"/>
              </a:spcBef>
              <a:spcAft>
                <a:spcPts val="0"/>
              </a:spcAft>
              <a:defRPr sz="1200" smtClean="0">
                <a:solidFill>
                  <a:srgbClr val="898989"/>
                </a:solidFill>
                <a:latin typeface="Cambria" pitchFamily="18" charset="0"/>
              </a:defRPr>
            </a:lvl1pPr>
          </a:lstStyle>
          <a:p>
            <a:pPr>
              <a:defRPr/>
            </a:pPr>
            <a:fld id="{B1BFDFCE-8629-477C-AF10-3429ABAAA091}" type="datetimeFigureOut">
              <a:rPr lang="id-ID"/>
              <a:pPr>
                <a:defRPr/>
              </a:pPr>
              <a:t>22/05/2017</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wrap="square" lIns="91199" tIns="45601" rIns="91199" bIns="45601" numCol="1" anchor="ctr" anchorCtr="0" compatLnSpc="1">
            <a:prstTxWarp prst="textNoShape">
              <a:avLst/>
            </a:prstTxWarp>
          </a:bodyPr>
          <a:lstStyle>
            <a:lvl1pPr algn="ctr" defTabSz="912753" eaLnBrk="1" fontAlgn="auto" hangingPunct="1">
              <a:spcBef>
                <a:spcPts val="0"/>
              </a:spcBef>
              <a:spcAft>
                <a:spcPts val="0"/>
              </a:spcAft>
              <a:defRPr sz="1200">
                <a:solidFill>
                  <a:srgbClr val="898989"/>
                </a:solidFill>
                <a:latin typeface="Cambria" pitchFamily="18" charset="0"/>
              </a:defRPr>
            </a:lvl1pPr>
          </a:lstStyle>
          <a:p>
            <a:pPr>
              <a:defRPr/>
            </a:pPr>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199" tIns="45601" rIns="91199" bIns="45601" numCol="1" anchor="ctr" anchorCtr="0" compatLnSpc="1">
            <a:prstTxWarp prst="textNoShape">
              <a:avLst/>
            </a:prstTxWarp>
          </a:bodyPr>
          <a:lstStyle>
            <a:lvl1pPr algn="r" defTabSz="911225" eaLnBrk="1" hangingPunct="1">
              <a:defRPr sz="1200" b="1">
                <a:solidFill>
                  <a:srgbClr val="000000"/>
                </a:solidFill>
                <a:latin typeface="Cambria" pitchFamily="18" charset="0"/>
              </a:defRPr>
            </a:lvl1pPr>
          </a:lstStyle>
          <a:p>
            <a:fld id="{6DAD1BA0-5F52-4B6C-9FD1-FC53D6985FDF}" type="slidenum">
              <a:rPr lang="id-ID" altLang="en-US"/>
              <a:pPr/>
              <a:t>‹#›</a:t>
            </a:fld>
            <a:endParaRPr lang="id-ID" altLang="en-US"/>
          </a:p>
        </p:txBody>
      </p:sp>
    </p:spTree>
  </p:cSld>
  <p:clrMap bg1="lt1" tx1="dk1" bg2="lt2" tx2="dk2" accent1="accent1" accent2="accent2" accent3="accent3" accent4="accent4" accent5="accent5" accent6="accent6" hlink="hlink" folHlink="folHlink"/>
  <p:sldLayoutIdLst>
    <p:sldLayoutId id="2147484383" r:id="rId1"/>
    <p:sldLayoutId id="2147484384" r:id="rId2"/>
    <p:sldLayoutId id="2147484385" r:id="rId3"/>
    <p:sldLayoutId id="2147484386" r:id="rId4"/>
    <p:sldLayoutId id="2147484387" r:id="rId5"/>
    <p:sldLayoutId id="2147484388" r:id="rId6"/>
    <p:sldLayoutId id="2147484389" r:id="rId7"/>
    <p:sldLayoutId id="2147484390" r:id="rId8"/>
    <p:sldLayoutId id="2147484391" r:id="rId9"/>
    <p:sldLayoutId id="2147484392" r:id="rId10"/>
    <p:sldLayoutId id="2147484393" r:id="rId11"/>
    <p:sldLayoutId id="2147484394" r:id="rId12"/>
    <p:sldLayoutId id="2147484395" r:id="rId13"/>
    <p:sldLayoutId id="2147484396" r:id="rId14"/>
  </p:sldLayoutIdLst>
  <p:txStyles>
    <p:titleStyle>
      <a:lvl1pPr algn="l" rtl="0" fontAlgn="base">
        <a:lnSpc>
          <a:spcPct val="90000"/>
        </a:lnSpc>
        <a:spcBef>
          <a:spcPct val="0"/>
        </a:spcBef>
        <a:spcAft>
          <a:spcPct val="0"/>
        </a:spcAft>
        <a:defRPr sz="4400" b="1" kern="1200">
          <a:solidFill>
            <a:schemeClr val="tx1"/>
          </a:solidFill>
          <a:latin typeface="Cambria" panose="02040503050406030204" pitchFamily="18" charset="0"/>
          <a:ea typeface="+mj-ea"/>
          <a:cs typeface="+mj-cs"/>
        </a:defRPr>
      </a:lvl1pPr>
      <a:lvl2pPr algn="l" rtl="0" fontAlgn="base">
        <a:lnSpc>
          <a:spcPct val="90000"/>
        </a:lnSpc>
        <a:spcBef>
          <a:spcPct val="0"/>
        </a:spcBef>
        <a:spcAft>
          <a:spcPct val="0"/>
        </a:spcAft>
        <a:defRPr sz="4400" b="1">
          <a:solidFill>
            <a:schemeClr val="tx1"/>
          </a:solidFill>
          <a:latin typeface="Cambria" pitchFamily="18" charset="0"/>
        </a:defRPr>
      </a:lvl2pPr>
      <a:lvl3pPr algn="l" rtl="0" fontAlgn="base">
        <a:lnSpc>
          <a:spcPct val="90000"/>
        </a:lnSpc>
        <a:spcBef>
          <a:spcPct val="0"/>
        </a:spcBef>
        <a:spcAft>
          <a:spcPct val="0"/>
        </a:spcAft>
        <a:defRPr sz="4400" b="1">
          <a:solidFill>
            <a:schemeClr val="tx1"/>
          </a:solidFill>
          <a:latin typeface="Cambria" pitchFamily="18" charset="0"/>
        </a:defRPr>
      </a:lvl3pPr>
      <a:lvl4pPr algn="l" rtl="0" fontAlgn="base">
        <a:lnSpc>
          <a:spcPct val="90000"/>
        </a:lnSpc>
        <a:spcBef>
          <a:spcPct val="0"/>
        </a:spcBef>
        <a:spcAft>
          <a:spcPct val="0"/>
        </a:spcAft>
        <a:defRPr sz="4400" b="1">
          <a:solidFill>
            <a:schemeClr val="tx1"/>
          </a:solidFill>
          <a:latin typeface="Cambria" pitchFamily="18" charset="0"/>
        </a:defRPr>
      </a:lvl4pPr>
      <a:lvl5pPr algn="l" rtl="0" fontAlgn="base">
        <a:lnSpc>
          <a:spcPct val="90000"/>
        </a:lnSpc>
        <a:spcBef>
          <a:spcPct val="0"/>
        </a:spcBef>
        <a:spcAft>
          <a:spcPct val="0"/>
        </a:spcAft>
        <a:defRPr sz="4400" b="1">
          <a:solidFill>
            <a:schemeClr val="tx1"/>
          </a:solidFill>
          <a:latin typeface="Cambria" pitchFamily="18" charset="0"/>
        </a:defRPr>
      </a:lvl5pPr>
      <a:lvl6pPr marL="456375" algn="l" rtl="0" eaLnBrk="1" fontAlgn="base" hangingPunct="1">
        <a:lnSpc>
          <a:spcPct val="90000"/>
        </a:lnSpc>
        <a:spcBef>
          <a:spcPct val="0"/>
        </a:spcBef>
        <a:spcAft>
          <a:spcPct val="0"/>
        </a:spcAft>
        <a:defRPr sz="4400" b="1">
          <a:solidFill>
            <a:schemeClr val="tx1"/>
          </a:solidFill>
          <a:latin typeface="Cambria" pitchFamily="18" charset="0"/>
        </a:defRPr>
      </a:lvl6pPr>
      <a:lvl7pPr marL="912753" algn="l" rtl="0" eaLnBrk="1" fontAlgn="base" hangingPunct="1">
        <a:lnSpc>
          <a:spcPct val="90000"/>
        </a:lnSpc>
        <a:spcBef>
          <a:spcPct val="0"/>
        </a:spcBef>
        <a:spcAft>
          <a:spcPct val="0"/>
        </a:spcAft>
        <a:defRPr sz="4400" b="1">
          <a:solidFill>
            <a:schemeClr val="tx1"/>
          </a:solidFill>
          <a:latin typeface="Cambria" pitchFamily="18" charset="0"/>
        </a:defRPr>
      </a:lvl7pPr>
      <a:lvl8pPr marL="1369127" algn="l" rtl="0" eaLnBrk="1" fontAlgn="base" hangingPunct="1">
        <a:lnSpc>
          <a:spcPct val="90000"/>
        </a:lnSpc>
        <a:spcBef>
          <a:spcPct val="0"/>
        </a:spcBef>
        <a:spcAft>
          <a:spcPct val="0"/>
        </a:spcAft>
        <a:defRPr sz="4400" b="1">
          <a:solidFill>
            <a:schemeClr val="tx1"/>
          </a:solidFill>
          <a:latin typeface="Cambria" pitchFamily="18" charset="0"/>
        </a:defRPr>
      </a:lvl8pPr>
      <a:lvl9pPr marL="1825500" algn="l" rtl="0" eaLnBrk="1" fontAlgn="base" hangingPunct="1">
        <a:lnSpc>
          <a:spcPct val="90000"/>
        </a:lnSpc>
        <a:spcBef>
          <a:spcPct val="0"/>
        </a:spcBef>
        <a:spcAft>
          <a:spcPct val="0"/>
        </a:spcAft>
        <a:defRPr sz="4400" b="1">
          <a:solidFill>
            <a:schemeClr val="tx1"/>
          </a:solidFill>
          <a:latin typeface="Cambria" pitchFamily="18" charset="0"/>
        </a:defRPr>
      </a:lvl9pPr>
    </p:titleStyle>
    <p:bodyStyle>
      <a:lvl1pPr marL="227013" indent="-227013" algn="l" rtl="0" fontAlgn="base">
        <a:lnSpc>
          <a:spcPct val="90000"/>
        </a:lnSpc>
        <a:spcBef>
          <a:spcPts val="1000"/>
        </a:spcBef>
        <a:spcAft>
          <a:spcPct val="0"/>
        </a:spcAft>
        <a:buFont typeface="Arial" pitchFamily="34" charset="0"/>
        <a:buChar char="•"/>
        <a:defRPr sz="2800" kern="1200">
          <a:solidFill>
            <a:schemeClr val="tx1"/>
          </a:solidFill>
          <a:latin typeface="Cambria" panose="02040503050406030204" pitchFamily="18" charset="0"/>
          <a:ea typeface="+mn-ea"/>
          <a:cs typeface="+mn-cs"/>
        </a:defRPr>
      </a:lvl1pPr>
      <a:lvl2pPr marL="684213" indent="-227013" algn="l" rtl="0" fontAlgn="base">
        <a:lnSpc>
          <a:spcPct val="90000"/>
        </a:lnSpc>
        <a:spcBef>
          <a:spcPts val="500"/>
        </a:spcBef>
        <a:spcAft>
          <a:spcPct val="0"/>
        </a:spcAft>
        <a:buFont typeface="Arial" pitchFamily="34" charset="0"/>
        <a:buChar char="•"/>
        <a:defRPr sz="2400" kern="1200">
          <a:solidFill>
            <a:schemeClr val="tx1"/>
          </a:solidFill>
          <a:latin typeface="Cambria" panose="02040503050406030204" pitchFamily="18" charset="0"/>
          <a:ea typeface="+mn-ea"/>
          <a:cs typeface="+mn-cs"/>
        </a:defRPr>
      </a:lvl2pPr>
      <a:lvl3pPr marL="1139825" indent="-227013" algn="l" rtl="0" fontAlgn="base">
        <a:lnSpc>
          <a:spcPct val="90000"/>
        </a:lnSpc>
        <a:spcBef>
          <a:spcPts val="500"/>
        </a:spcBef>
        <a:spcAft>
          <a:spcPct val="0"/>
        </a:spcAft>
        <a:buFont typeface="Arial" pitchFamily="34" charset="0"/>
        <a:buChar char="•"/>
        <a:defRPr sz="2000" kern="1200">
          <a:solidFill>
            <a:schemeClr val="tx1"/>
          </a:solidFill>
          <a:latin typeface="Cambria" panose="02040503050406030204" pitchFamily="18" charset="0"/>
          <a:ea typeface="+mn-ea"/>
          <a:cs typeface="+mn-cs"/>
        </a:defRPr>
      </a:lvl3pPr>
      <a:lvl4pPr marL="1597025" indent="-227013" algn="l" rtl="0" fontAlgn="base">
        <a:lnSpc>
          <a:spcPct val="90000"/>
        </a:lnSpc>
        <a:spcBef>
          <a:spcPts val="500"/>
        </a:spcBef>
        <a:spcAft>
          <a:spcPct val="0"/>
        </a:spcAft>
        <a:buFont typeface="Arial" pitchFamily="34" charset="0"/>
        <a:buChar char="•"/>
        <a:defRPr sz="2000" kern="1200">
          <a:solidFill>
            <a:schemeClr val="tx1"/>
          </a:solidFill>
          <a:latin typeface="Cambria" panose="02040503050406030204" pitchFamily="18" charset="0"/>
          <a:ea typeface="+mn-ea"/>
          <a:cs typeface="+mn-cs"/>
        </a:defRPr>
      </a:lvl4pPr>
      <a:lvl5pPr marL="2052638" indent="-227013" algn="l" rtl="0" fontAlgn="base">
        <a:lnSpc>
          <a:spcPct val="90000"/>
        </a:lnSpc>
        <a:spcBef>
          <a:spcPts val="500"/>
        </a:spcBef>
        <a:spcAft>
          <a:spcPct val="0"/>
        </a:spcAft>
        <a:buFont typeface="Arial" pitchFamily="34" charset="0"/>
        <a:buChar char="•"/>
        <a:defRPr sz="2000" kern="1200">
          <a:solidFill>
            <a:schemeClr val="tx1"/>
          </a:solidFill>
          <a:latin typeface="Cambria" panose="02040503050406030204" pitchFamily="18" charset="0"/>
          <a:ea typeface="+mn-ea"/>
          <a:cs typeface="+mn-cs"/>
        </a:defRPr>
      </a:lvl5pPr>
      <a:lvl6pPr marL="2510064" indent="-228187" algn="l" defTabSz="9127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66435" indent="-228187" algn="l" defTabSz="9127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2813" indent="-228187" algn="l" defTabSz="9127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79187" indent="-228187" algn="l" defTabSz="9127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2753" rtl="0" eaLnBrk="1" latinLnBrk="0" hangingPunct="1">
        <a:defRPr sz="1800" kern="1200">
          <a:solidFill>
            <a:schemeClr val="tx1"/>
          </a:solidFill>
          <a:latin typeface="+mn-lt"/>
          <a:ea typeface="+mn-ea"/>
          <a:cs typeface="+mn-cs"/>
        </a:defRPr>
      </a:lvl1pPr>
      <a:lvl2pPr marL="456375" algn="l" defTabSz="912753" rtl="0" eaLnBrk="1" latinLnBrk="0" hangingPunct="1">
        <a:defRPr sz="1800" kern="1200">
          <a:solidFill>
            <a:schemeClr val="tx1"/>
          </a:solidFill>
          <a:latin typeface="+mn-lt"/>
          <a:ea typeface="+mn-ea"/>
          <a:cs typeface="+mn-cs"/>
        </a:defRPr>
      </a:lvl2pPr>
      <a:lvl3pPr marL="912753" algn="l" defTabSz="912753" rtl="0" eaLnBrk="1" latinLnBrk="0" hangingPunct="1">
        <a:defRPr sz="1800" kern="1200">
          <a:solidFill>
            <a:schemeClr val="tx1"/>
          </a:solidFill>
          <a:latin typeface="+mn-lt"/>
          <a:ea typeface="+mn-ea"/>
          <a:cs typeface="+mn-cs"/>
        </a:defRPr>
      </a:lvl3pPr>
      <a:lvl4pPr marL="1369127" algn="l" defTabSz="912753" rtl="0" eaLnBrk="1" latinLnBrk="0" hangingPunct="1">
        <a:defRPr sz="1800" kern="1200">
          <a:solidFill>
            <a:schemeClr val="tx1"/>
          </a:solidFill>
          <a:latin typeface="+mn-lt"/>
          <a:ea typeface="+mn-ea"/>
          <a:cs typeface="+mn-cs"/>
        </a:defRPr>
      </a:lvl4pPr>
      <a:lvl5pPr marL="1825500" algn="l" defTabSz="912753" rtl="0" eaLnBrk="1" latinLnBrk="0" hangingPunct="1">
        <a:defRPr sz="1800" kern="1200">
          <a:solidFill>
            <a:schemeClr val="tx1"/>
          </a:solidFill>
          <a:latin typeface="+mn-lt"/>
          <a:ea typeface="+mn-ea"/>
          <a:cs typeface="+mn-cs"/>
        </a:defRPr>
      </a:lvl5pPr>
      <a:lvl6pPr marL="2281872" algn="l" defTabSz="912753" rtl="0" eaLnBrk="1" latinLnBrk="0" hangingPunct="1">
        <a:defRPr sz="1800" kern="1200">
          <a:solidFill>
            <a:schemeClr val="tx1"/>
          </a:solidFill>
          <a:latin typeface="+mn-lt"/>
          <a:ea typeface="+mn-ea"/>
          <a:cs typeface="+mn-cs"/>
        </a:defRPr>
      </a:lvl6pPr>
      <a:lvl7pPr marL="2738250" algn="l" defTabSz="912753" rtl="0" eaLnBrk="1" latinLnBrk="0" hangingPunct="1">
        <a:defRPr sz="1800" kern="1200">
          <a:solidFill>
            <a:schemeClr val="tx1"/>
          </a:solidFill>
          <a:latin typeface="+mn-lt"/>
          <a:ea typeface="+mn-ea"/>
          <a:cs typeface="+mn-cs"/>
        </a:defRPr>
      </a:lvl7pPr>
      <a:lvl8pPr marL="3194621" algn="l" defTabSz="912753" rtl="0" eaLnBrk="1" latinLnBrk="0" hangingPunct="1">
        <a:defRPr sz="1800" kern="1200">
          <a:solidFill>
            <a:schemeClr val="tx1"/>
          </a:solidFill>
          <a:latin typeface="+mn-lt"/>
          <a:ea typeface="+mn-ea"/>
          <a:cs typeface="+mn-cs"/>
        </a:defRPr>
      </a:lvl8pPr>
      <a:lvl9pPr marL="3651000" algn="l" defTabSz="912753"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8434"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63000" y="0"/>
            <a:ext cx="3429000" cy="150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p:cNvPicPr>
            <a:picLocks noChangeAspect="1" noChangeArrowheads="1"/>
          </p:cNvPicPr>
          <p:nvPr/>
        </p:nvPicPr>
        <p:blipFill>
          <a:blip r:embed="rId9" cstate="print">
            <a:duotone>
              <a:schemeClr val="accent2">
                <a:shade val="45000"/>
                <a:satMod val="135000"/>
              </a:schemeClr>
              <a:prstClr val="white"/>
            </a:duotone>
          </a:blip>
          <a:srcRect/>
          <a:stretch>
            <a:fillRect/>
          </a:stretch>
        </p:blipFill>
        <p:spPr bwMode="auto">
          <a:xfrm>
            <a:off x="1" y="0"/>
            <a:ext cx="3524251" cy="1544638"/>
          </a:xfrm>
          <a:prstGeom prst="rect">
            <a:avLst/>
          </a:prstGeom>
          <a:noFill/>
          <a:ln w="9525">
            <a:noFill/>
            <a:miter lim="800000"/>
            <a:headEnd/>
            <a:tailEnd/>
          </a:ln>
        </p:spPr>
      </p:pic>
      <p:pic>
        <p:nvPicPr>
          <p:cNvPr id="18436"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4357688"/>
            <a:ext cx="12192000" cy="250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Title Placeholder 1"/>
          <p:cNvSpPr>
            <a:spLocks noGrp="1"/>
          </p:cNvSpPr>
          <p:nvPr>
            <p:ph type="title"/>
          </p:nvPr>
        </p:nvSpPr>
        <p:spPr bwMode="auto">
          <a:xfrm>
            <a:off x="285750" y="488950"/>
            <a:ext cx="6477000" cy="315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8438" name="Text Placeholder 2"/>
          <p:cNvSpPr>
            <a:spLocks noGrp="1"/>
          </p:cNvSpPr>
          <p:nvPr>
            <p:ph type="body" idx="1"/>
          </p:nvPr>
        </p:nvSpPr>
        <p:spPr bwMode="auto">
          <a:xfrm>
            <a:off x="285750" y="4357688"/>
            <a:ext cx="634365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0" fontAlgn="base" hangingPunct="0">
              <a:spcBef>
                <a:spcPct val="0"/>
              </a:spcBef>
              <a:spcAft>
                <a:spcPct val="0"/>
              </a:spcAft>
              <a:defRPr sz="1200" smtClean="0">
                <a:solidFill>
                  <a:prstClr val="white"/>
                </a:solidFill>
                <a:latin typeface="+mn-lt"/>
                <a:cs typeface="+mn-cs"/>
              </a:defRPr>
            </a:lvl1pPr>
          </a:lstStyle>
          <a:p>
            <a:pPr>
              <a:defRPr/>
            </a:pPr>
            <a:fld id="{694BB00C-9524-44B1-9A56-DE4240D9760C}" type="datetimeFigureOut">
              <a:rPr lang="id-ID"/>
              <a:pPr>
                <a:defRPr/>
              </a:pPr>
              <a:t>22/05/2017</a:t>
            </a:fld>
            <a:endParaRPr lang="id-ID"/>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0" fontAlgn="base" hangingPunct="0">
              <a:spcBef>
                <a:spcPct val="0"/>
              </a:spcBef>
              <a:spcAft>
                <a:spcPct val="0"/>
              </a:spcAft>
              <a:defRPr sz="1200">
                <a:solidFill>
                  <a:prstClr val="white"/>
                </a:solidFill>
                <a:latin typeface="+mn-lt"/>
                <a:cs typeface="+mn-cs"/>
              </a:defRPr>
            </a:lvl1pPr>
          </a:lstStyle>
          <a:p>
            <a:pPr>
              <a:defRPr/>
            </a:pPr>
            <a:endParaRPr lang="id-ID"/>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FFFFFF"/>
                </a:solidFill>
              </a:defRPr>
            </a:lvl1pPr>
          </a:lstStyle>
          <a:p>
            <a:fld id="{0526AA9D-F26C-4C84-85CC-A63154117A8E}" type="slidenum">
              <a:rPr lang="id-ID" altLang="en-US"/>
              <a:pPr/>
              <a:t>‹#›</a:t>
            </a:fld>
            <a:endParaRPr lang="id-ID" altLang="en-US"/>
          </a:p>
        </p:txBody>
      </p:sp>
    </p:spTree>
  </p:cSld>
  <p:clrMap bg1="lt1" tx1="dk1" bg2="lt2" tx2="dk2" accent1="accent1" accent2="accent2" accent3="accent3" accent4="accent4" accent5="accent5" accent6="accent6" hlink="hlink" folHlink="folHlink"/>
  <p:sldLayoutIdLst>
    <p:sldLayoutId id="2147484397" r:id="rId1"/>
    <p:sldLayoutId id="2147484398" r:id="rId2"/>
    <p:sldLayoutId id="2147484399" r:id="rId3"/>
    <p:sldLayoutId id="2147484400" r:id="rId4"/>
    <p:sldLayoutId id="2147484401" r:id="rId5"/>
    <p:sldLayoutId id="2147484402" r:id="rId6"/>
  </p:sldLayoutIdLst>
  <p:transition spd="slow">
    <p:push dir="r"/>
  </p:transition>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9458"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63000" y="0"/>
            <a:ext cx="3429000" cy="150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p:cNvPicPr>
            <a:picLocks noChangeAspect="1" noChangeArrowheads="1"/>
          </p:cNvPicPr>
          <p:nvPr/>
        </p:nvPicPr>
        <p:blipFill>
          <a:blip r:embed="rId9" cstate="print">
            <a:duotone>
              <a:schemeClr val="accent2">
                <a:shade val="45000"/>
                <a:satMod val="135000"/>
              </a:schemeClr>
              <a:prstClr val="white"/>
            </a:duotone>
          </a:blip>
          <a:srcRect/>
          <a:stretch>
            <a:fillRect/>
          </a:stretch>
        </p:blipFill>
        <p:spPr bwMode="auto">
          <a:xfrm>
            <a:off x="0" y="0"/>
            <a:ext cx="3524251" cy="1544638"/>
          </a:xfrm>
          <a:prstGeom prst="rect">
            <a:avLst/>
          </a:prstGeom>
          <a:noFill/>
          <a:ln w="9525">
            <a:noFill/>
            <a:miter lim="800000"/>
            <a:headEnd/>
            <a:tailEnd/>
          </a:ln>
        </p:spPr>
      </p:pic>
      <p:pic>
        <p:nvPicPr>
          <p:cNvPr id="19460"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4357688"/>
            <a:ext cx="12192000" cy="250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Title Placeholder 1"/>
          <p:cNvSpPr>
            <a:spLocks noGrp="1"/>
          </p:cNvSpPr>
          <p:nvPr>
            <p:ph type="title"/>
          </p:nvPr>
        </p:nvSpPr>
        <p:spPr bwMode="auto">
          <a:xfrm>
            <a:off x="285750" y="488950"/>
            <a:ext cx="6477000" cy="315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9462" name="Text Placeholder 2"/>
          <p:cNvSpPr>
            <a:spLocks noGrp="1"/>
          </p:cNvSpPr>
          <p:nvPr>
            <p:ph type="body" idx="1"/>
          </p:nvPr>
        </p:nvSpPr>
        <p:spPr bwMode="auto">
          <a:xfrm>
            <a:off x="285750" y="4357688"/>
            <a:ext cx="634365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0" fontAlgn="base" hangingPunct="0">
              <a:spcBef>
                <a:spcPct val="0"/>
              </a:spcBef>
              <a:spcAft>
                <a:spcPct val="0"/>
              </a:spcAft>
              <a:defRPr sz="1200" smtClean="0">
                <a:solidFill>
                  <a:prstClr val="white"/>
                </a:solidFill>
                <a:latin typeface="+mn-lt"/>
                <a:cs typeface="+mn-cs"/>
              </a:defRPr>
            </a:lvl1pPr>
          </a:lstStyle>
          <a:p>
            <a:pPr>
              <a:defRPr/>
            </a:pPr>
            <a:fld id="{55C3ED96-F01E-4483-9260-FC115A55D90F}" type="datetimeFigureOut">
              <a:rPr lang="id-ID"/>
              <a:pPr>
                <a:defRPr/>
              </a:pPr>
              <a:t>22/05/2017</a:t>
            </a:fld>
            <a:endParaRPr lang="id-ID"/>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0" fontAlgn="base" hangingPunct="0">
              <a:spcBef>
                <a:spcPct val="0"/>
              </a:spcBef>
              <a:spcAft>
                <a:spcPct val="0"/>
              </a:spcAft>
              <a:defRPr sz="1200">
                <a:solidFill>
                  <a:prstClr val="white"/>
                </a:solidFill>
                <a:latin typeface="+mn-lt"/>
                <a:cs typeface="+mn-cs"/>
              </a:defRPr>
            </a:lvl1pPr>
          </a:lstStyle>
          <a:p>
            <a:pPr>
              <a:defRPr/>
            </a:pPr>
            <a:endParaRPr lang="id-ID"/>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FFFFFF"/>
                </a:solidFill>
              </a:defRPr>
            </a:lvl1pPr>
          </a:lstStyle>
          <a:p>
            <a:fld id="{D4C02785-91A3-447C-B702-2281057DAFB8}" type="slidenum">
              <a:rPr lang="id-ID" altLang="en-US"/>
              <a:pPr/>
              <a:t>‹#›</a:t>
            </a:fld>
            <a:endParaRPr lang="id-ID" altLang="en-US"/>
          </a:p>
        </p:txBody>
      </p:sp>
    </p:spTree>
  </p:cSld>
  <p:clrMap bg1="lt1" tx1="dk1" bg2="lt2" tx2="dk2" accent1="accent1" accent2="accent2" accent3="accent3" accent4="accent4" accent5="accent5" accent6="accent6" hlink="hlink" folHlink="folHlink"/>
  <p:sldLayoutIdLst>
    <p:sldLayoutId id="2147484403" r:id="rId1"/>
    <p:sldLayoutId id="2147484404" r:id="rId2"/>
    <p:sldLayoutId id="2147484405" r:id="rId3"/>
    <p:sldLayoutId id="2147484406" r:id="rId4"/>
    <p:sldLayoutId id="2147484407" r:id="rId5"/>
    <p:sldLayoutId id="2147484408" r:id="rId6"/>
  </p:sldLayoutIdLst>
  <p:transition spd="slow">
    <p:push dir="r"/>
  </p:transition>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74" tIns="45688" rIns="91374" bIns="45688" numCol="1" anchor="ctr" anchorCtr="0" compatLnSpc="1">
            <a:prstTxWarp prst="textNoShape">
              <a:avLst/>
            </a:prstTxWarp>
          </a:bodyPr>
          <a:lstStyle/>
          <a:p>
            <a:pPr lvl="0"/>
            <a:r>
              <a:rPr lang="en-US" altLang="en-US" smtClean="0"/>
              <a:t>Click to edit Master title style</a:t>
            </a:r>
            <a:endParaRPr lang="id-ID" altLang="en-US" smtClean="0"/>
          </a:p>
        </p:txBody>
      </p:sp>
      <p:sp>
        <p:nvSpPr>
          <p:cNvPr id="2051" name="Text Placeholder 2"/>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74" tIns="45688" rIns="91374" bIns="4568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id-ID" altLang="en-US" smtClean="0"/>
          </a:p>
        </p:txBody>
      </p:sp>
      <p:sp>
        <p:nvSpPr>
          <p:cNvPr id="4" name="Date Placeholder 3"/>
          <p:cNvSpPr>
            <a:spLocks noGrp="1"/>
          </p:cNvSpPr>
          <p:nvPr>
            <p:ph type="dt" sz="half" idx="2"/>
          </p:nvPr>
        </p:nvSpPr>
        <p:spPr>
          <a:xfrm>
            <a:off x="609600" y="6356350"/>
            <a:ext cx="2844800" cy="365125"/>
          </a:xfrm>
          <a:prstGeom prst="rect">
            <a:avLst/>
          </a:prstGeom>
        </p:spPr>
        <p:txBody>
          <a:bodyPr vert="horz" wrap="square" lIns="91374" tIns="45688" rIns="91374" bIns="45688" numCol="1" anchor="ctr" anchorCtr="0" compatLnSpc="1">
            <a:prstTxWarp prst="textNoShape">
              <a:avLst/>
            </a:prstTxWarp>
          </a:bodyPr>
          <a:lstStyle>
            <a:lvl1pPr eaLnBrk="1" fontAlgn="auto" hangingPunct="1">
              <a:spcBef>
                <a:spcPts val="0"/>
              </a:spcBef>
              <a:spcAft>
                <a:spcPts val="0"/>
              </a:spcAft>
              <a:defRPr sz="1200">
                <a:solidFill>
                  <a:srgbClr val="898989"/>
                </a:solidFill>
                <a:latin typeface="Arial" pitchFamily="34" charset="0"/>
                <a:ea typeface="MS PGothic" pitchFamily="34" charset="-128"/>
                <a:cs typeface="+mn-cs"/>
              </a:defRPr>
            </a:lvl1pPr>
          </a:lstStyle>
          <a:p>
            <a:pPr>
              <a:defRPr/>
            </a:pPr>
            <a:fld id="{C8424062-EA92-4481-AC13-28F78A7EA80A}" type="datetime1">
              <a:rPr lang="en-US"/>
              <a:pPr>
                <a:defRPr/>
              </a:pPr>
              <a:t>5/22/2017</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374" tIns="45688" rIns="91374" bIns="45688" rtlCol="0" anchor="ctr"/>
          <a:lstStyle>
            <a:lvl1pPr algn="ctr" eaLnBrk="1" fontAlgn="auto" hangingPunct="1">
              <a:spcBef>
                <a:spcPts val="0"/>
              </a:spcBef>
              <a:spcAft>
                <a:spcPts val="0"/>
              </a:spcAft>
              <a:defRPr sz="1200">
                <a:solidFill>
                  <a:prstClr val="black">
                    <a:tint val="75000"/>
                  </a:prstClr>
                </a:solidFill>
                <a:latin typeface="Arial" charset="0"/>
                <a:ea typeface="MS PGothic" pitchFamily="34" charset="-128"/>
                <a:cs typeface="+mn-cs"/>
              </a:defRPr>
            </a:lvl1pPr>
          </a:lstStyle>
          <a:p>
            <a:pPr>
              <a:defRPr/>
            </a:pPr>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wrap="square" lIns="91374" tIns="45688" rIns="91374" bIns="45688" numCol="1" anchor="ctr" anchorCtr="0" compatLnSpc="1">
            <a:prstTxWarp prst="textNoShape">
              <a:avLst/>
            </a:prstTxWarp>
          </a:bodyPr>
          <a:lstStyle>
            <a:lvl1pPr algn="r" eaLnBrk="1" hangingPunct="1">
              <a:defRPr sz="1200">
                <a:solidFill>
                  <a:srgbClr val="898989"/>
                </a:solidFill>
                <a:latin typeface="Arial" pitchFamily="34" charset="0"/>
                <a:ea typeface="MS PGothic" pitchFamily="34" charset="-128"/>
              </a:defRPr>
            </a:lvl1pPr>
          </a:lstStyle>
          <a:p>
            <a:fld id="{29EA406E-470A-4379-8D46-E3B596FE1DE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195" r:id="rId1"/>
    <p:sldLayoutId id="2147484196" r:id="rId2"/>
    <p:sldLayoutId id="2147484197" r:id="rId3"/>
    <p:sldLayoutId id="2147484198" r:id="rId4"/>
    <p:sldLayoutId id="2147484199" r:id="rId5"/>
    <p:sldLayoutId id="2147484200" r:id="rId6"/>
    <p:sldLayoutId id="2147484201" r:id="rId7"/>
    <p:sldLayoutId id="2147484202" r:id="rId8"/>
    <p:sldLayoutId id="2147484203" r:id="rId9"/>
    <p:sldLayoutId id="2147484204" r:id="rId10"/>
    <p:sldLayoutId id="2147484205" r:id="rId11"/>
    <p:sldLayoutId id="2147484206" r:id="rId12"/>
    <p:sldLayoutId id="2147484207" r:id="rId13"/>
    <p:sldLayoutId id="2147484208" r:id="rId14"/>
    <p:sldLayoutId id="2147484209" r:id="rId15"/>
  </p:sldLayoutIdLst>
  <p:transition>
    <p:wipe dir="d"/>
  </p:transition>
  <p:timing>
    <p:tnLst>
      <p:par>
        <p:cTn id="1" dur="indefinite" restart="never" nodeType="tmRoot"/>
      </p:par>
    </p:tnLst>
  </p:timing>
  <p:hf hdr="0" ftr="0" dt="0"/>
  <p:txStyles>
    <p:titleStyle>
      <a:lvl1pPr algn="ctr" rtl="0" fontAlgn="base">
        <a:spcBef>
          <a:spcPct val="0"/>
        </a:spcBef>
        <a:spcAft>
          <a:spcPct val="0"/>
        </a:spcAft>
        <a:defRPr sz="4400" kern="1200">
          <a:solidFill>
            <a:schemeClr val="tx1"/>
          </a:solidFill>
          <a:latin typeface="+mj-lt"/>
          <a:ea typeface="MS PGothic" charset="0"/>
          <a:cs typeface="MS PGothic" charset="0"/>
        </a:defRPr>
      </a:lvl1pPr>
      <a:lvl2pPr algn="ctr" rtl="0" fontAlgn="base">
        <a:spcBef>
          <a:spcPct val="0"/>
        </a:spcBef>
        <a:spcAft>
          <a:spcPct val="0"/>
        </a:spcAft>
        <a:defRPr sz="4400">
          <a:solidFill>
            <a:schemeClr val="tx1"/>
          </a:solidFill>
          <a:latin typeface="Calibri" pitchFamily="34" charset="0"/>
          <a:ea typeface="MS PGothic" charset="0"/>
          <a:cs typeface="MS PGothic" charset="0"/>
        </a:defRPr>
      </a:lvl2pPr>
      <a:lvl3pPr algn="ctr" rtl="0" fontAlgn="base">
        <a:spcBef>
          <a:spcPct val="0"/>
        </a:spcBef>
        <a:spcAft>
          <a:spcPct val="0"/>
        </a:spcAft>
        <a:defRPr sz="4400">
          <a:solidFill>
            <a:schemeClr val="tx1"/>
          </a:solidFill>
          <a:latin typeface="Calibri" pitchFamily="34" charset="0"/>
          <a:ea typeface="MS PGothic" charset="0"/>
          <a:cs typeface="MS PGothic" charset="0"/>
        </a:defRPr>
      </a:lvl3pPr>
      <a:lvl4pPr algn="ctr" rtl="0" fontAlgn="base">
        <a:spcBef>
          <a:spcPct val="0"/>
        </a:spcBef>
        <a:spcAft>
          <a:spcPct val="0"/>
        </a:spcAft>
        <a:defRPr sz="4400">
          <a:solidFill>
            <a:schemeClr val="tx1"/>
          </a:solidFill>
          <a:latin typeface="Calibri" pitchFamily="34" charset="0"/>
          <a:ea typeface="MS PGothic" charset="0"/>
          <a:cs typeface="MS PGothic" charset="0"/>
        </a:defRPr>
      </a:lvl4pPr>
      <a:lvl5pPr algn="ctr" rtl="0" fontAlgn="base">
        <a:spcBef>
          <a:spcPct val="0"/>
        </a:spcBef>
        <a:spcAft>
          <a:spcPct val="0"/>
        </a:spcAft>
        <a:defRPr sz="4400">
          <a:solidFill>
            <a:schemeClr val="tx1"/>
          </a:solidFill>
          <a:latin typeface="Calibri" pitchFamily="34" charset="0"/>
          <a:ea typeface="MS PGothic" charset="0"/>
          <a:cs typeface="MS PGothic" charset="0"/>
        </a:defRPr>
      </a:lvl5pPr>
      <a:lvl6pPr marL="457083" algn="ctr" rtl="0" eaLnBrk="1" fontAlgn="base" hangingPunct="1">
        <a:spcBef>
          <a:spcPct val="0"/>
        </a:spcBef>
        <a:spcAft>
          <a:spcPct val="0"/>
        </a:spcAft>
        <a:defRPr sz="4400">
          <a:solidFill>
            <a:schemeClr val="tx1"/>
          </a:solidFill>
          <a:latin typeface="Calibri" pitchFamily="34" charset="0"/>
        </a:defRPr>
      </a:lvl6pPr>
      <a:lvl7pPr marL="914168" algn="ctr" rtl="0" eaLnBrk="1" fontAlgn="base" hangingPunct="1">
        <a:spcBef>
          <a:spcPct val="0"/>
        </a:spcBef>
        <a:spcAft>
          <a:spcPct val="0"/>
        </a:spcAft>
        <a:defRPr sz="4400">
          <a:solidFill>
            <a:schemeClr val="tx1"/>
          </a:solidFill>
          <a:latin typeface="Calibri" pitchFamily="34" charset="0"/>
        </a:defRPr>
      </a:lvl7pPr>
      <a:lvl8pPr marL="1371250" algn="ctr" rtl="0" eaLnBrk="1" fontAlgn="base" hangingPunct="1">
        <a:spcBef>
          <a:spcPct val="0"/>
        </a:spcBef>
        <a:spcAft>
          <a:spcPct val="0"/>
        </a:spcAft>
        <a:defRPr sz="4400">
          <a:solidFill>
            <a:schemeClr val="tx1"/>
          </a:solidFill>
          <a:latin typeface="Calibri" pitchFamily="34" charset="0"/>
        </a:defRPr>
      </a:lvl8pPr>
      <a:lvl9pPr marL="1828332" algn="ctr" rtl="0" eaLnBrk="1" fontAlgn="base" hangingPunct="1">
        <a:spcBef>
          <a:spcPct val="0"/>
        </a:spcBef>
        <a:spcAft>
          <a:spcPct val="0"/>
        </a:spcAft>
        <a:defRPr sz="4400">
          <a:solidFill>
            <a:schemeClr val="tx1"/>
          </a:solidFill>
          <a:latin typeface="Calibri" pitchFamily="34" charset="0"/>
        </a:defRPr>
      </a:lvl9pPr>
    </p:titleStyle>
    <p:bodyStyle>
      <a:lvl1pPr marL="341313" indent="-341313" algn="l" rtl="0" fontAlgn="base">
        <a:spcBef>
          <a:spcPct val="20000"/>
        </a:spcBef>
        <a:spcAft>
          <a:spcPct val="0"/>
        </a:spcAft>
        <a:buFont typeface="Arial" pitchFamily="34" charset="0"/>
        <a:buChar char="•"/>
        <a:defRPr sz="3200" kern="1200">
          <a:solidFill>
            <a:schemeClr val="tx1"/>
          </a:solidFill>
          <a:latin typeface="+mn-lt"/>
          <a:ea typeface="MS PGothic" charset="0"/>
          <a:cs typeface="MS PGothic" charset="0"/>
        </a:defRPr>
      </a:lvl1pPr>
      <a:lvl2pPr marL="741363" indent="-284163" algn="l" rtl="0" fontAlgn="base">
        <a:spcBef>
          <a:spcPct val="20000"/>
        </a:spcBef>
        <a:spcAft>
          <a:spcPct val="0"/>
        </a:spcAft>
        <a:buFont typeface="Arial" pitchFamily="34" charset="0"/>
        <a:buChar char="–"/>
        <a:defRPr sz="2800" kern="1200">
          <a:solidFill>
            <a:schemeClr val="tx1"/>
          </a:solidFill>
          <a:latin typeface="+mn-lt"/>
          <a:ea typeface="MS PGothic" charset="0"/>
          <a:cs typeface="MS PGothic" charset="0"/>
        </a:defRPr>
      </a:lvl2pPr>
      <a:lvl3pPr marL="1141413" indent="-227013" algn="l" rtl="0" fontAlgn="base">
        <a:spcBef>
          <a:spcPct val="20000"/>
        </a:spcBef>
        <a:spcAft>
          <a:spcPct val="0"/>
        </a:spcAft>
        <a:buFont typeface="Arial" pitchFamily="34" charset="0"/>
        <a:buChar char="•"/>
        <a:defRPr sz="2400" kern="1200">
          <a:solidFill>
            <a:schemeClr val="tx1"/>
          </a:solidFill>
          <a:latin typeface="+mn-lt"/>
          <a:ea typeface="MS PGothic" charset="0"/>
          <a:cs typeface="MS PGothic" charset="0"/>
        </a:defRPr>
      </a:lvl3pPr>
      <a:lvl4pPr marL="1598613" indent="-227013" algn="l" rtl="0" fontAlgn="base">
        <a:spcBef>
          <a:spcPct val="20000"/>
        </a:spcBef>
        <a:spcAft>
          <a:spcPct val="0"/>
        </a:spcAft>
        <a:buFont typeface="Arial" pitchFamily="34" charset="0"/>
        <a:buChar char="–"/>
        <a:defRPr sz="2000" kern="1200">
          <a:solidFill>
            <a:schemeClr val="tx1"/>
          </a:solidFill>
          <a:latin typeface="+mn-lt"/>
          <a:ea typeface="MS PGothic" charset="0"/>
          <a:cs typeface="MS PGothic" charset="0"/>
        </a:defRPr>
      </a:lvl4pPr>
      <a:lvl5pPr marL="2055813" indent="-227013" algn="l" rtl="0" fontAlgn="base">
        <a:spcBef>
          <a:spcPct val="20000"/>
        </a:spcBef>
        <a:spcAft>
          <a:spcPct val="0"/>
        </a:spcAft>
        <a:buFont typeface="Arial" pitchFamily="34" charset="0"/>
        <a:buChar char="»"/>
        <a:defRPr sz="2000" kern="1200">
          <a:solidFill>
            <a:schemeClr val="tx1"/>
          </a:solidFill>
          <a:latin typeface="+mn-lt"/>
          <a:ea typeface="MS PGothic" charset="0"/>
          <a:cs typeface="MS PGothic" charset="0"/>
        </a:defRPr>
      </a:lvl5pPr>
      <a:lvl6pPr marL="2513956" indent="-228541" algn="l" defTabSz="91416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40" indent="-228541" algn="l" defTabSz="91416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5" indent="-228541" algn="l" defTabSz="91416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168" rtl="0" eaLnBrk="1" latinLnBrk="0" hangingPunct="1">
        <a:defRPr sz="1800" kern="1200">
          <a:solidFill>
            <a:schemeClr val="tx1"/>
          </a:solidFill>
          <a:latin typeface="+mn-lt"/>
          <a:ea typeface="+mn-ea"/>
          <a:cs typeface="+mn-cs"/>
        </a:defRPr>
      </a:lvl1pPr>
      <a:lvl2pPr marL="457083" algn="l" defTabSz="914168" rtl="0" eaLnBrk="1" latinLnBrk="0" hangingPunct="1">
        <a:defRPr sz="1800" kern="1200">
          <a:solidFill>
            <a:schemeClr val="tx1"/>
          </a:solidFill>
          <a:latin typeface="+mn-lt"/>
          <a:ea typeface="+mn-ea"/>
          <a:cs typeface="+mn-cs"/>
        </a:defRPr>
      </a:lvl2pPr>
      <a:lvl3pPr marL="914168" algn="l" defTabSz="914168" rtl="0" eaLnBrk="1" latinLnBrk="0" hangingPunct="1">
        <a:defRPr sz="1800" kern="1200">
          <a:solidFill>
            <a:schemeClr val="tx1"/>
          </a:solidFill>
          <a:latin typeface="+mn-lt"/>
          <a:ea typeface="+mn-ea"/>
          <a:cs typeface="+mn-cs"/>
        </a:defRPr>
      </a:lvl3pPr>
      <a:lvl4pPr marL="1371250" algn="l" defTabSz="914168" rtl="0" eaLnBrk="1" latinLnBrk="0" hangingPunct="1">
        <a:defRPr sz="1800" kern="1200">
          <a:solidFill>
            <a:schemeClr val="tx1"/>
          </a:solidFill>
          <a:latin typeface="+mn-lt"/>
          <a:ea typeface="+mn-ea"/>
          <a:cs typeface="+mn-cs"/>
        </a:defRPr>
      </a:lvl4pPr>
      <a:lvl5pPr marL="1828332" algn="l" defTabSz="914168" rtl="0" eaLnBrk="1" latinLnBrk="0" hangingPunct="1">
        <a:defRPr sz="1800" kern="1200">
          <a:solidFill>
            <a:schemeClr val="tx1"/>
          </a:solidFill>
          <a:latin typeface="+mn-lt"/>
          <a:ea typeface="+mn-ea"/>
          <a:cs typeface="+mn-cs"/>
        </a:defRPr>
      </a:lvl5pPr>
      <a:lvl6pPr marL="2285412" algn="l" defTabSz="914168" rtl="0" eaLnBrk="1" latinLnBrk="0" hangingPunct="1">
        <a:defRPr sz="1800" kern="1200">
          <a:solidFill>
            <a:schemeClr val="tx1"/>
          </a:solidFill>
          <a:latin typeface="+mn-lt"/>
          <a:ea typeface="+mn-ea"/>
          <a:cs typeface="+mn-cs"/>
        </a:defRPr>
      </a:lvl6pPr>
      <a:lvl7pPr marL="2742498" algn="l" defTabSz="914168" rtl="0" eaLnBrk="1" latinLnBrk="0" hangingPunct="1">
        <a:defRPr sz="1800" kern="1200">
          <a:solidFill>
            <a:schemeClr val="tx1"/>
          </a:solidFill>
          <a:latin typeface="+mn-lt"/>
          <a:ea typeface="+mn-ea"/>
          <a:cs typeface="+mn-cs"/>
        </a:defRPr>
      </a:lvl7pPr>
      <a:lvl8pPr marL="3199580" algn="l" defTabSz="914168" rtl="0" eaLnBrk="1" latinLnBrk="0" hangingPunct="1">
        <a:defRPr sz="1800" kern="1200">
          <a:solidFill>
            <a:schemeClr val="tx1"/>
          </a:solidFill>
          <a:latin typeface="+mn-lt"/>
          <a:ea typeface="+mn-ea"/>
          <a:cs typeface="+mn-cs"/>
        </a:defRPr>
      </a:lvl8pPr>
      <a:lvl9pPr marL="3656664" algn="l" defTabSz="914168"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838200" y="365125"/>
            <a:ext cx="10515600" cy="107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74" tIns="45688" rIns="91374" bIns="45688" numCol="1" anchor="ctr" anchorCtr="0" compatLnSpc="1">
            <a:prstTxWarp prst="textNoShape">
              <a:avLst/>
            </a:prstTxWarp>
          </a:bodyPr>
          <a:lstStyle/>
          <a:p>
            <a:pPr lvl="0"/>
            <a:r>
              <a:rPr lang="en-US" altLang="id-ID" smtClean="0"/>
              <a:t>Click to edit Master title style</a:t>
            </a:r>
          </a:p>
        </p:txBody>
      </p:sp>
      <p:sp>
        <p:nvSpPr>
          <p:cNvPr id="3075"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74" tIns="45688" rIns="91374" bIns="45688" numCol="1" anchor="t" anchorCtr="0" compatLnSpc="1">
            <a:prstTxWarp prst="textNoShape">
              <a:avLst/>
            </a:prstTxWarp>
          </a:bodyPr>
          <a:lstStyle/>
          <a:p>
            <a:pPr lvl="0"/>
            <a:r>
              <a:rPr lang="en-US" altLang="id-ID" smtClean="0"/>
              <a:t>Click to edit Master text styles</a:t>
            </a:r>
          </a:p>
          <a:p>
            <a:pPr lvl="1"/>
            <a:r>
              <a:rPr lang="en-US" altLang="id-ID" smtClean="0"/>
              <a:t>Second level</a:t>
            </a:r>
          </a:p>
          <a:p>
            <a:pPr lvl="2"/>
            <a:r>
              <a:rPr lang="en-US" altLang="id-ID" smtClean="0"/>
              <a:t>Third level</a:t>
            </a:r>
          </a:p>
          <a:p>
            <a:pPr lvl="3"/>
            <a:r>
              <a:rPr lang="en-US" altLang="id-ID" smtClean="0"/>
              <a:t>Fourth level</a:t>
            </a:r>
          </a:p>
          <a:p>
            <a:pPr lvl="4"/>
            <a:r>
              <a:rPr lang="en-US" altLang="id-ID" smtClean="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wrap="square" lIns="91374" tIns="45688" rIns="91374" bIns="45688" numCol="1" anchor="ctr" anchorCtr="0" compatLnSpc="1">
            <a:prstTxWarp prst="textNoShape">
              <a:avLst/>
            </a:prstTxWarp>
          </a:bodyPr>
          <a:lstStyle>
            <a:lvl1pPr eaLnBrk="1" fontAlgn="auto" hangingPunct="1">
              <a:spcBef>
                <a:spcPts val="0"/>
              </a:spcBef>
              <a:spcAft>
                <a:spcPts val="0"/>
              </a:spcAft>
              <a:defRPr sz="1200" smtClean="0">
                <a:solidFill>
                  <a:srgbClr val="898989"/>
                </a:solidFill>
                <a:latin typeface="Cambria" pitchFamily="18" charset="0"/>
              </a:defRPr>
            </a:lvl1pPr>
          </a:lstStyle>
          <a:p>
            <a:pPr>
              <a:defRPr/>
            </a:pPr>
            <a:fld id="{1E77FCE9-AFD7-49ED-A265-3F6DE2863776}" type="datetimeFigureOut">
              <a:rPr lang="id-ID"/>
              <a:pPr>
                <a:defRPr/>
              </a:pPr>
              <a:t>22/05/2017</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wrap="square" lIns="91374" tIns="45688" rIns="91374" bIns="45688" numCol="1" anchor="ctr" anchorCtr="0" compatLnSpc="1">
            <a:prstTxWarp prst="textNoShape">
              <a:avLst/>
            </a:prstTxWarp>
          </a:bodyPr>
          <a:lstStyle>
            <a:lvl1pPr algn="ctr" eaLnBrk="1" fontAlgn="auto" hangingPunct="1">
              <a:spcBef>
                <a:spcPts val="0"/>
              </a:spcBef>
              <a:spcAft>
                <a:spcPts val="0"/>
              </a:spcAft>
              <a:defRPr sz="1200">
                <a:solidFill>
                  <a:srgbClr val="898989"/>
                </a:solidFill>
                <a:latin typeface="Cambria" pitchFamily="18" charset="0"/>
              </a:defRPr>
            </a:lvl1pPr>
          </a:lstStyle>
          <a:p>
            <a:pPr>
              <a:defRPr/>
            </a:pPr>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374" tIns="45688" rIns="91374" bIns="45688" numCol="1" anchor="ctr" anchorCtr="0" compatLnSpc="1">
            <a:prstTxWarp prst="textNoShape">
              <a:avLst/>
            </a:prstTxWarp>
          </a:bodyPr>
          <a:lstStyle>
            <a:lvl1pPr algn="r" eaLnBrk="1" hangingPunct="1">
              <a:defRPr sz="1200" b="1">
                <a:solidFill>
                  <a:srgbClr val="000000"/>
                </a:solidFill>
                <a:latin typeface="Cambria" pitchFamily="18" charset="0"/>
              </a:defRPr>
            </a:lvl1pPr>
          </a:lstStyle>
          <a:p>
            <a:fld id="{AAE7CFA2-32F7-4091-BB0F-02A57BD806D9}" type="slidenum">
              <a:rPr lang="id-ID" altLang="en-US"/>
              <a:pPr/>
              <a:t>‹#›</a:t>
            </a:fld>
            <a:endParaRPr lang="id-ID" altLang="en-US"/>
          </a:p>
        </p:txBody>
      </p:sp>
    </p:spTree>
  </p:cSld>
  <p:clrMap bg1="lt1" tx1="dk1" bg2="lt2" tx2="dk2" accent1="accent1" accent2="accent2" accent3="accent3" accent4="accent4" accent5="accent5" accent6="accent6" hlink="hlink" folHlink="folHlink"/>
  <p:sldLayoutIdLst>
    <p:sldLayoutId id="2147484210" r:id="rId1"/>
    <p:sldLayoutId id="2147484211" r:id="rId2"/>
    <p:sldLayoutId id="2147484212" r:id="rId3"/>
    <p:sldLayoutId id="2147484213" r:id="rId4"/>
    <p:sldLayoutId id="2147484214" r:id="rId5"/>
    <p:sldLayoutId id="2147484215" r:id="rId6"/>
    <p:sldLayoutId id="2147484216" r:id="rId7"/>
    <p:sldLayoutId id="2147484217" r:id="rId8"/>
    <p:sldLayoutId id="2147484218" r:id="rId9"/>
    <p:sldLayoutId id="2147484219" r:id="rId10"/>
    <p:sldLayoutId id="2147484220" r:id="rId11"/>
    <p:sldLayoutId id="2147484221" r:id="rId12"/>
    <p:sldLayoutId id="2147484222" r:id="rId13"/>
    <p:sldLayoutId id="2147484223" r:id="rId14"/>
    <p:sldLayoutId id="2147484224" r:id="rId15"/>
    <p:sldLayoutId id="2147484225" r:id="rId16"/>
  </p:sldLayoutIdLst>
  <p:txStyles>
    <p:titleStyle>
      <a:lvl1pPr algn="l" rtl="0" fontAlgn="base">
        <a:lnSpc>
          <a:spcPct val="90000"/>
        </a:lnSpc>
        <a:spcBef>
          <a:spcPct val="0"/>
        </a:spcBef>
        <a:spcAft>
          <a:spcPct val="0"/>
        </a:spcAft>
        <a:defRPr sz="4400" b="1" kern="1200">
          <a:solidFill>
            <a:schemeClr val="tx1"/>
          </a:solidFill>
          <a:latin typeface="Cambria" panose="02040503050406030204" pitchFamily="18" charset="0"/>
          <a:ea typeface="+mj-ea"/>
          <a:cs typeface="+mj-cs"/>
        </a:defRPr>
      </a:lvl1pPr>
      <a:lvl2pPr algn="l" rtl="0" fontAlgn="base">
        <a:lnSpc>
          <a:spcPct val="90000"/>
        </a:lnSpc>
        <a:spcBef>
          <a:spcPct val="0"/>
        </a:spcBef>
        <a:spcAft>
          <a:spcPct val="0"/>
        </a:spcAft>
        <a:defRPr sz="4400" b="1">
          <a:solidFill>
            <a:schemeClr val="tx1"/>
          </a:solidFill>
          <a:latin typeface="Cambria" pitchFamily="18" charset="0"/>
        </a:defRPr>
      </a:lvl2pPr>
      <a:lvl3pPr algn="l" rtl="0" fontAlgn="base">
        <a:lnSpc>
          <a:spcPct val="90000"/>
        </a:lnSpc>
        <a:spcBef>
          <a:spcPct val="0"/>
        </a:spcBef>
        <a:spcAft>
          <a:spcPct val="0"/>
        </a:spcAft>
        <a:defRPr sz="4400" b="1">
          <a:solidFill>
            <a:schemeClr val="tx1"/>
          </a:solidFill>
          <a:latin typeface="Cambria" pitchFamily="18" charset="0"/>
        </a:defRPr>
      </a:lvl3pPr>
      <a:lvl4pPr algn="l" rtl="0" fontAlgn="base">
        <a:lnSpc>
          <a:spcPct val="90000"/>
        </a:lnSpc>
        <a:spcBef>
          <a:spcPct val="0"/>
        </a:spcBef>
        <a:spcAft>
          <a:spcPct val="0"/>
        </a:spcAft>
        <a:defRPr sz="4400" b="1">
          <a:solidFill>
            <a:schemeClr val="tx1"/>
          </a:solidFill>
          <a:latin typeface="Cambria" pitchFamily="18" charset="0"/>
        </a:defRPr>
      </a:lvl4pPr>
      <a:lvl5pPr algn="l" rtl="0" fontAlgn="base">
        <a:lnSpc>
          <a:spcPct val="90000"/>
        </a:lnSpc>
        <a:spcBef>
          <a:spcPct val="0"/>
        </a:spcBef>
        <a:spcAft>
          <a:spcPct val="0"/>
        </a:spcAft>
        <a:defRPr sz="4400" b="1">
          <a:solidFill>
            <a:schemeClr val="tx1"/>
          </a:solidFill>
          <a:latin typeface="Cambria" pitchFamily="18" charset="0"/>
        </a:defRPr>
      </a:lvl5pPr>
      <a:lvl6pPr marL="457083" algn="l" rtl="0" eaLnBrk="1" fontAlgn="base" hangingPunct="1">
        <a:lnSpc>
          <a:spcPct val="90000"/>
        </a:lnSpc>
        <a:spcBef>
          <a:spcPct val="0"/>
        </a:spcBef>
        <a:spcAft>
          <a:spcPct val="0"/>
        </a:spcAft>
        <a:defRPr sz="4400" b="1">
          <a:solidFill>
            <a:schemeClr val="tx1"/>
          </a:solidFill>
          <a:latin typeface="Cambria" pitchFamily="18" charset="0"/>
        </a:defRPr>
      </a:lvl6pPr>
      <a:lvl7pPr marL="914168" algn="l" rtl="0" eaLnBrk="1" fontAlgn="base" hangingPunct="1">
        <a:lnSpc>
          <a:spcPct val="90000"/>
        </a:lnSpc>
        <a:spcBef>
          <a:spcPct val="0"/>
        </a:spcBef>
        <a:spcAft>
          <a:spcPct val="0"/>
        </a:spcAft>
        <a:defRPr sz="4400" b="1">
          <a:solidFill>
            <a:schemeClr val="tx1"/>
          </a:solidFill>
          <a:latin typeface="Cambria" pitchFamily="18" charset="0"/>
        </a:defRPr>
      </a:lvl7pPr>
      <a:lvl8pPr marL="1371250" algn="l" rtl="0" eaLnBrk="1" fontAlgn="base" hangingPunct="1">
        <a:lnSpc>
          <a:spcPct val="90000"/>
        </a:lnSpc>
        <a:spcBef>
          <a:spcPct val="0"/>
        </a:spcBef>
        <a:spcAft>
          <a:spcPct val="0"/>
        </a:spcAft>
        <a:defRPr sz="4400" b="1">
          <a:solidFill>
            <a:schemeClr val="tx1"/>
          </a:solidFill>
          <a:latin typeface="Cambria" pitchFamily="18" charset="0"/>
        </a:defRPr>
      </a:lvl8pPr>
      <a:lvl9pPr marL="1828332" algn="l" rtl="0" eaLnBrk="1" fontAlgn="base" hangingPunct="1">
        <a:lnSpc>
          <a:spcPct val="90000"/>
        </a:lnSpc>
        <a:spcBef>
          <a:spcPct val="0"/>
        </a:spcBef>
        <a:spcAft>
          <a:spcPct val="0"/>
        </a:spcAft>
        <a:defRPr sz="4400" b="1">
          <a:solidFill>
            <a:schemeClr val="tx1"/>
          </a:solidFill>
          <a:latin typeface="Cambria" pitchFamily="18" charset="0"/>
        </a:defRPr>
      </a:lvl9pPr>
    </p:titleStyle>
    <p:bodyStyle>
      <a:lvl1pPr marL="227013" indent="-227013" algn="l" rtl="0" fontAlgn="base">
        <a:lnSpc>
          <a:spcPct val="90000"/>
        </a:lnSpc>
        <a:spcBef>
          <a:spcPts val="1000"/>
        </a:spcBef>
        <a:spcAft>
          <a:spcPct val="0"/>
        </a:spcAft>
        <a:buFont typeface="Arial" pitchFamily="34" charset="0"/>
        <a:buChar char="•"/>
        <a:defRPr sz="2800" kern="1200">
          <a:solidFill>
            <a:schemeClr val="tx1"/>
          </a:solidFill>
          <a:latin typeface="Cambria" panose="02040503050406030204" pitchFamily="18" charset="0"/>
          <a:ea typeface="+mn-ea"/>
          <a:cs typeface="+mn-cs"/>
        </a:defRPr>
      </a:lvl1pPr>
      <a:lvl2pPr marL="684213" indent="-227013" algn="l" rtl="0" fontAlgn="base">
        <a:lnSpc>
          <a:spcPct val="90000"/>
        </a:lnSpc>
        <a:spcBef>
          <a:spcPts val="500"/>
        </a:spcBef>
        <a:spcAft>
          <a:spcPct val="0"/>
        </a:spcAft>
        <a:buFont typeface="Arial" pitchFamily="34" charset="0"/>
        <a:buChar char="•"/>
        <a:defRPr sz="2400" kern="1200">
          <a:solidFill>
            <a:schemeClr val="tx1"/>
          </a:solidFill>
          <a:latin typeface="Cambria" panose="02040503050406030204" pitchFamily="18" charset="0"/>
          <a:ea typeface="+mn-ea"/>
          <a:cs typeface="+mn-cs"/>
        </a:defRPr>
      </a:lvl2pPr>
      <a:lvl3pPr marL="1141413" indent="-227013" algn="l" rtl="0" fontAlgn="base">
        <a:lnSpc>
          <a:spcPct val="90000"/>
        </a:lnSpc>
        <a:spcBef>
          <a:spcPts val="500"/>
        </a:spcBef>
        <a:spcAft>
          <a:spcPct val="0"/>
        </a:spcAft>
        <a:buFont typeface="Arial" pitchFamily="34" charset="0"/>
        <a:buChar char="•"/>
        <a:defRPr sz="2000" kern="1200">
          <a:solidFill>
            <a:schemeClr val="tx1"/>
          </a:solidFill>
          <a:latin typeface="Cambria" panose="02040503050406030204" pitchFamily="18" charset="0"/>
          <a:ea typeface="+mn-ea"/>
          <a:cs typeface="+mn-cs"/>
        </a:defRPr>
      </a:lvl3pPr>
      <a:lvl4pPr marL="1598613" indent="-227013" algn="l" rtl="0" fontAlgn="base">
        <a:lnSpc>
          <a:spcPct val="90000"/>
        </a:lnSpc>
        <a:spcBef>
          <a:spcPts val="500"/>
        </a:spcBef>
        <a:spcAft>
          <a:spcPct val="0"/>
        </a:spcAft>
        <a:buFont typeface="Arial" pitchFamily="34" charset="0"/>
        <a:buChar char="•"/>
        <a:defRPr sz="2000" kern="1200">
          <a:solidFill>
            <a:schemeClr val="tx1"/>
          </a:solidFill>
          <a:latin typeface="Cambria" panose="02040503050406030204" pitchFamily="18" charset="0"/>
          <a:ea typeface="+mn-ea"/>
          <a:cs typeface="+mn-cs"/>
        </a:defRPr>
      </a:lvl4pPr>
      <a:lvl5pPr marL="2055813" indent="-227013" algn="l" rtl="0" fontAlgn="base">
        <a:lnSpc>
          <a:spcPct val="90000"/>
        </a:lnSpc>
        <a:spcBef>
          <a:spcPts val="500"/>
        </a:spcBef>
        <a:spcAft>
          <a:spcPct val="0"/>
        </a:spcAft>
        <a:buFont typeface="Arial" pitchFamily="34" charset="0"/>
        <a:buChar char="•"/>
        <a:defRPr sz="2000" kern="1200">
          <a:solidFill>
            <a:schemeClr val="tx1"/>
          </a:solidFill>
          <a:latin typeface="Cambria" panose="02040503050406030204" pitchFamily="18" charset="0"/>
          <a:ea typeface="+mn-ea"/>
          <a:cs typeface="+mn-cs"/>
        </a:defRPr>
      </a:lvl5pPr>
      <a:lvl6pPr marL="2513956" indent="-228541" algn="l" defTabSz="91416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40" indent="-228541" algn="l" defTabSz="91416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22" indent="-228541" algn="l" defTabSz="91416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05" indent="-228541" algn="l" defTabSz="91416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168" rtl="0" eaLnBrk="1" latinLnBrk="0" hangingPunct="1">
        <a:defRPr sz="1800" kern="1200">
          <a:solidFill>
            <a:schemeClr val="tx1"/>
          </a:solidFill>
          <a:latin typeface="+mn-lt"/>
          <a:ea typeface="+mn-ea"/>
          <a:cs typeface="+mn-cs"/>
        </a:defRPr>
      </a:lvl1pPr>
      <a:lvl2pPr marL="457083" algn="l" defTabSz="914168" rtl="0" eaLnBrk="1" latinLnBrk="0" hangingPunct="1">
        <a:defRPr sz="1800" kern="1200">
          <a:solidFill>
            <a:schemeClr val="tx1"/>
          </a:solidFill>
          <a:latin typeface="+mn-lt"/>
          <a:ea typeface="+mn-ea"/>
          <a:cs typeface="+mn-cs"/>
        </a:defRPr>
      </a:lvl2pPr>
      <a:lvl3pPr marL="914168" algn="l" defTabSz="914168" rtl="0" eaLnBrk="1" latinLnBrk="0" hangingPunct="1">
        <a:defRPr sz="1800" kern="1200">
          <a:solidFill>
            <a:schemeClr val="tx1"/>
          </a:solidFill>
          <a:latin typeface="+mn-lt"/>
          <a:ea typeface="+mn-ea"/>
          <a:cs typeface="+mn-cs"/>
        </a:defRPr>
      </a:lvl3pPr>
      <a:lvl4pPr marL="1371250" algn="l" defTabSz="914168" rtl="0" eaLnBrk="1" latinLnBrk="0" hangingPunct="1">
        <a:defRPr sz="1800" kern="1200">
          <a:solidFill>
            <a:schemeClr val="tx1"/>
          </a:solidFill>
          <a:latin typeface="+mn-lt"/>
          <a:ea typeface="+mn-ea"/>
          <a:cs typeface="+mn-cs"/>
        </a:defRPr>
      </a:lvl4pPr>
      <a:lvl5pPr marL="1828332" algn="l" defTabSz="914168" rtl="0" eaLnBrk="1" latinLnBrk="0" hangingPunct="1">
        <a:defRPr sz="1800" kern="1200">
          <a:solidFill>
            <a:schemeClr val="tx1"/>
          </a:solidFill>
          <a:latin typeface="+mn-lt"/>
          <a:ea typeface="+mn-ea"/>
          <a:cs typeface="+mn-cs"/>
        </a:defRPr>
      </a:lvl5pPr>
      <a:lvl6pPr marL="2285412" algn="l" defTabSz="914168" rtl="0" eaLnBrk="1" latinLnBrk="0" hangingPunct="1">
        <a:defRPr sz="1800" kern="1200">
          <a:solidFill>
            <a:schemeClr val="tx1"/>
          </a:solidFill>
          <a:latin typeface="+mn-lt"/>
          <a:ea typeface="+mn-ea"/>
          <a:cs typeface="+mn-cs"/>
        </a:defRPr>
      </a:lvl6pPr>
      <a:lvl7pPr marL="2742498" algn="l" defTabSz="914168" rtl="0" eaLnBrk="1" latinLnBrk="0" hangingPunct="1">
        <a:defRPr sz="1800" kern="1200">
          <a:solidFill>
            <a:schemeClr val="tx1"/>
          </a:solidFill>
          <a:latin typeface="+mn-lt"/>
          <a:ea typeface="+mn-ea"/>
          <a:cs typeface="+mn-cs"/>
        </a:defRPr>
      </a:lvl7pPr>
      <a:lvl8pPr marL="3199580" algn="l" defTabSz="914168" rtl="0" eaLnBrk="1" latinLnBrk="0" hangingPunct="1">
        <a:defRPr sz="1800" kern="1200">
          <a:solidFill>
            <a:schemeClr val="tx1"/>
          </a:solidFill>
          <a:latin typeface="+mn-lt"/>
          <a:ea typeface="+mn-ea"/>
          <a:cs typeface="+mn-cs"/>
        </a:defRPr>
      </a:lvl8pPr>
      <a:lvl9pPr marL="3656664" algn="l" defTabSz="914168"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74" tIns="45688" rIns="91374" bIns="45688" numCol="1" anchor="ctr" anchorCtr="0" compatLnSpc="1">
            <a:prstTxWarp prst="textNoShape">
              <a:avLst/>
            </a:prstTxWarp>
          </a:bodyPr>
          <a:lstStyle/>
          <a:p>
            <a:pPr lvl="0"/>
            <a:r>
              <a:rPr lang="en-US" altLang="en-US" smtClean="0"/>
              <a:t>Click to edit Master title style</a:t>
            </a:r>
            <a:endParaRPr lang="id-ID" altLang="en-US" smtClean="0"/>
          </a:p>
        </p:txBody>
      </p:sp>
      <p:sp>
        <p:nvSpPr>
          <p:cNvPr id="4099" name="Text Placeholder 2"/>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74" tIns="45688" rIns="91374" bIns="4568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id-ID" altLang="en-US" smtClean="0"/>
          </a:p>
        </p:txBody>
      </p:sp>
      <p:sp>
        <p:nvSpPr>
          <p:cNvPr id="4" name="Date Placeholder 3"/>
          <p:cNvSpPr>
            <a:spLocks noGrp="1"/>
          </p:cNvSpPr>
          <p:nvPr>
            <p:ph type="dt" sz="half" idx="2"/>
          </p:nvPr>
        </p:nvSpPr>
        <p:spPr>
          <a:xfrm>
            <a:off x="609600" y="6356350"/>
            <a:ext cx="2844800" cy="365125"/>
          </a:xfrm>
          <a:prstGeom prst="rect">
            <a:avLst/>
          </a:prstGeom>
        </p:spPr>
        <p:txBody>
          <a:bodyPr vert="horz" wrap="square" lIns="91374" tIns="45688" rIns="91374" bIns="45688" numCol="1" anchor="ctr" anchorCtr="0" compatLnSpc="1">
            <a:prstTxWarp prst="textNoShape">
              <a:avLst/>
            </a:prstTxWarp>
          </a:bodyPr>
          <a:lstStyle>
            <a:lvl1pPr eaLnBrk="1" fontAlgn="auto" hangingPunct="1">
              <a:spcBef>
                <a:spcPts val="0"/>
              </a:spcBef>
              <a:spcAft>
                <a:spcPts val="0"/>
              </a:spcAft>
              <a:defRPr sz="1200">
                <a:solidFill>
                  <a:srgbClr val="898989"/>
                </a:solidFill>
                <a:latin typeface="Arial" pitchFamily="34" charset="0"/>
                <a:ea typeface="MS PGothic" pitchFamily="34" charset="-128"/>
                <a:cs typeface="+mn-cs"/>
              </a:defRPr>
            </a:lvl1pPr>
          </a:lstStyle>
          <a:p>
            <a:pPr>
              <a:defRPr/>
            </a:pPr>
            <a:fld id="{C8424062-EA92-4481-AC13-28F78A7EA80A}" type="datetime1">
              <a:rPr lang="en-US"/>
              <a:pPr>
                <a:defRPr/>
              </a:pPr>
              <a:t>5/22/2017</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374" tIns="45688" rIns="91374" bIns="45688" rtlCol="0" anchor="ctr"/>
          <a:lstStyle>
            <a:lvl1pPr algn="ctr" eaLnBrk="1" fontAlgn="auto" hangingPunct="1">
              <a:spcBef>
                <a:spcPts val="0"/>
              </a:spcBef>
              <a:spcAft>
                <a:spcPts val="0"/>
              </a:spcAft>
              <a:defRPr sz="1200">
                <a:solidFill>
                  <a:prstClr val="black">
                    <a:tint val="75000"/>
                  </a:prstClr>
                </a:solidFill>
                <a:latin typeface="Arial" charset="0"/>
                <a:ea typeface="MS PGothic" pitchFamily="34" charset="-128"/>
                <a:cs typeface="+mn-cs"/>
              </a:defRPr>
            </a:lvl1pPr>
          </a:lstStyle>
          <a:p>
            <a:pPr>
              <a:defRPr/>
            </a:pPr>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wrap="square" lIns="91374" tIns="45688" rIns="91374" bIns="45688" numCol="1" anchor="ctr" anchorCtr="0" compatLnSpc="1">
            <a:prstTxWarp prst="textNoShape">
              <a:avLst/>
            </a:prstTxWarp>
          </a:bodyPr>
          <a:lstStyle>
            <a:lvl1pPr algn="r" eaLnBrk="1" hangingPunct="1">
              <a:defRPr sz="1200">
                <a:solidFill>
                  <a:srgbClr val="898989"/>
                </a:solidFill>
                <a:latin typeface="Arial" pitchFamily="34" charset="0"/>
                <a:ea typeface="MS PGothic" pitchFamily="34" charset="-128"/>
              </a:defRPr>
            </a:lvl1pPr>
          </a:lstStyle>
          <a:p>
            <a:fld id="{6A8900F0-C4F4-4F41-BBF9-7DD3FBB6848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226" r:id="rId1"/>
    <p:sldLayoutId id="2147484227" r:id="rId2"/>
    <p:sldLayoutId id="2147484228" r:id="rId3"/>
    <p:sldLayoutId id="2147484229" r:id="rId4"/>
    <p:sldLayoutId id="2147484230" r:id="rId5"/>
    <p:sldLayoutId id="2147484231" r:id="rId6"/>
    <p:sldLayoutId id="2147484232" r:id="rId7"/>
    <p:sldLayoutId id="2147484233" r:id="rId8"/>
    <p:sldLayoutId id="2147484234" r:id="rId9"/>
    <p:sldLayoutId id="2147484235" r:id="rId10"/>
    <p:sldLayoutId id="2147484236" r:id="rId11"/>
    <p:sldLayoutId id="2147484237" r:id="rId12"/>
    <p:sldLayoutId id="2147484238" r:id="rId13"/>
    <p:sldLayoutId id="2147484239" r:id="rId14"/>
    <p:sldLayoutId id="2147484240" r:id="rId15"/>
  </p:sldLayoutIdLst>
  <p:transition>
    <p:wipe dir="d"/>
  </p:transition>
  <p:timing>
    <p:tnLst>
      <p:par>
        <p:cTn id="1" dur="indefinite" restart="never" nodeType="tmRoot"/>
      </p:par>
    </p:tnLst>
  </p:timing>
  <p:hf hdr="0" ftr="0" dt="0"/>
  <p:txStyles>
    <p:titleStyle>
      <a:lvl1pPr algn="ctr" rtl="0" fontAlgn="base">
        <a:spcBef>
          <a:spcPct val="0"/>
        </a:spcBef>
        <a:spcAft>
          <a:spcPct val="0"/>
        </a:spcAft>
        <a:defRPr sz="4400" kern="1200">
          <a:solidFill>
            <a:schemeClr val="tx1"/>
          </a:solidFill>
          <a:latin typeface="+mj-lt"/>
          <a:ea typeface="MS PGothic" charset="0"/>
          <a:cs typeface="MS PGothic" charset="0"/>
        </a:defRPr>
      </a:lvl1pPr>
      <a:lvl2pPr algn="ctr" rtl="0" fontAlgn="base">
        <a:spcBef>
          <a:spcPct val="0"/>
        </a:spcBef>
        <a:spcAft>
          <a:spcPct val="0"/>
        </a:spcAft>
        <a:defRPr sz="4400">
          <a:solidFill>
            <a:schemeClr val="tx1"/>
          </a:solidFill>
          <a:latin typeface="Calibri" pitchFamily="34" charset="0"/>
          <a:ea typeface="MS PGothic" charset="0"/>
          <a:cs typeface="MS PGothic" charset="0"/>
        </a:defRPr>
      </a:lvl2pPr>
      <a:lvl3pPr algn="ctr" rtl="0" fontAlgn="base">
        <a:spcBef>
          <a:spcPct val="0"/>
        </a:spcBef>
        <a:spcAft>
          <a:spcPct val="0"/>
        </a:spcAft>
        <a:defRPr sz="4400">
          <a:solidFill>
            <a:schemeClr val="tx1"/>
          </a:solidFill>
          <a:latin typeface="Calibri" pitchFamily="34" charset="0"/>
          <a:ea typeface="MS PGothic" charset="0"/>
          <a:cs typeface="MS PGothic" charset="0"/>
        </a:defRPr>
      </a:lvl3pPr>
      <a:lvl4pPr algn="ctr" rtl="0" fontAlgn="base">
        <a:spcBef>
          <a:spcPct val="0"/>
        </a:spcBef>
        <a:spcAft>
          <a:spcPct val="0"/>
        </a:spcAft>
        <a:defRPr sz="4400">
          <a:solidFill>
            <a:schemeClr val="tx1"/>
          </a:solidFill>
          <a:latin typeface="Calibri" pitchFamily="34" charset="0"/>
          <a:ea typeface="MS PGothic" charset="0"/>
          <a:cs typeface="MS PGothic" charset="0"/>
        </a:defRPr>
      </a:lvl4pPr>
      <a:lvl5pPr algn="ctr" rtl="0" fontAlgn="base">
        <a:spcBef>
          <a:spcPct val="0"/>
        </a:spcBef>
        <a:spcAft>
          <a:spcPct val="0"/>
        </a:spcAft>
        <a:defRPr sz="4400">
          <a:solidFill>
            <a:schemeClr val="tx1"/>
          </a:solidFill>
          <a:latin typeface="Calibri" pitchFamily="34" charset="0"/>
          <a:ea typeface="MS PGothic" charset="0"/>
          <a:cs typeface="MS PGothic" charset="0"/>
        </a:defRPr>
      </a:lvl5pPr>
      <a:lvl6pPr marL="457083" algn="ctr" rtl="0" eaLnBrk="1" fontAlgn="base" hangingPunct="1">
        <a:spcBef>
          <a:spcPct val="0"/>
        </a:spcBef>
        <a:spcAft>
          <a:spcPct val="0"/>
        </a:spcAft>
        <a:defRPr sz="4400">
          <a:solidFill>
            <a:schemeClr val="tx1"/>
          </a:solidFill>
          <a:latin typeface="Calibri" pitchFamily="34" charset="0"/>
        </a:defRPr>
      </a:lvl6pPr>
      <a:lvl7pPr marL="914168" algn="ctr" rtl="0" eaLnBrk="1" fontAlgn="base" hangingPunct="1">
        <a:spcBef>
          <a:spcPct val="0"/>
        </a:spcBef>
        <a:spcAft>
          <a:spcPct val="0"/>
        </a:spcAft>
        <a:defRPr sz="4400">
          <a:solidFill>
            <a:schemeClr val="tx1"/>
          </a:solidFill>
          <a:latin typeface="Calibri" pitchFamily="34" charset="0"/>
        </a:defRPr>
      </a:lvl7pPr>
      <a:lvl8pPr marL="1371250" algn="ctr" rtl="0" eaLnBrk="1" fontAlgn="base" hangingPunct="1">
        <a:spcBef>
          <a:spcPct val="0"/>
        </a:spcBef>
        <a:spcAft>
          <a:spcPct val="0"/>
        </a:spcAft>
        <a:defRPr sz="4400">
          <a:solidFill>
            <a:schemeClr val="tx1"/>
          </a:solidFill>
          <a:latin typeface="Calibri" pitchFamily="34" charset="0"/>
        </a:defRPr>
      </a:lvl8pPr>
      <a:lvl9pPr marL="1828332" algn="ctr" rtl="0" eaLnBrk="1" fontAlgn="base" hangingPunct="1">
        <a:spcBef>
          <a:spcPct val="0"/>
        </a:spcBef>
        <a:spcAft>
          <a:spcPct val="0"/>
        </a:spcAft>
        <a:defRPr sz="4400">
          <a:solidFill>
            <a:schemeClr val="tx1"/>
          </a:solidFill>
          <a:latin typeface="Calibri" pitchFamily="34" charset="0"/>
        </a:defRPr>
      </a:lvl9pPr>
    </p:titleStyle>
    <p:bodyStyle>
      <a:lvl1pPr marL="341313" indent="-341313" algn="l" rtl="0" fontAlgn="base">
        <a:spcBef>
          <a:spcPct val="20000"/>
        </a:spcBef>
        <a:spcAft>
          <a:spcPct val="0"/>
        </a:spcAft>
        <a:buFont typeface="Arial" pitchFamily="34" charset="0"/>
        <a:buChar char="•"/>
        <a:defRPr sz="3200" kern="1200">
          <a:solidFill>
            <a:schemeClr val="tx1"/>
          </a:solidFill>
          <a:latin typeface="+mn-lt"/>
          <a:ea typeface="MS PGothic" charset="0"/>
          <a:cs typeface="MS PGothic" charset="0"/>
        </a:defRPr>
      </a:lvl1pPr>
      <a:lvl2pPr marL="741363" indent="-284163" algn="l" rtl="0" fontAlgn="base">
        <a:spcBef>
          <a:spcPct val="20000"/>
        </a:spcBef>
        <a:spcAft>
          <a:spcPct val="0"/>
        </a:spcAft>
        <a:buFont typeface="Arial" pitchFamily="34" charset="0"/>
        <a:buChar char="–"/>
        <a:defRPr sz="2800" kern="1200">
          <a:solidFill>
            <a:schemeClr val="tx1"/>
          </a:solidFill>
          <a:latin typeface="+mn-lt"/>
          <a:ea typeface="MS PGothic" charset="0"/>
          <a:cs typeface="MS PGothic" charset="0"/>
        </a:defRPr>
      </a:lvl2pPr>
      <a:lvl3pPr marL="1141413" indent="-227013" algn="l" rtl="0" fontAlgn="base">
        <a:spcBef>
          <a:spcPct val="20000"/>
        </a:spcBef>
        <a:spcAft>
          <a:spcPct val="0"/>
        </a:spcAft>
        <a:buFont typeface="Arial" pitchFamily="34" charset="0"/>
        <a:buChar char="•"/>
        <a:defRPr sz="2400" kern="1200">
          <a:solidFill>
            <a:schemeClr val="tx1"/>
          </a:solidFill>
          <a:latin typeface="+mn-lt"/>
          <a:ea typeface="MS PGothic" charset="0"/>
          <a:cs typeface="MS PGothic" charset="0"/>
        </a:defRPr>
      </a:lvl3pPr>
      <a:lvl4pPr marL="1598613" indent="-227013" algn="l" rtl="0" fontAlgn="base">
        <a:spcBef>
          <a:spcPct val="20000"/>
        </a:spcBef>
        <a:spcAft>
          <a:spcPct val="0"/>
        </a:spcAft>
        <a:buFont typeface="Arial" pitchFamily="34" charset="0"/>
        <a:buChar char="–"/>
        <a:defRPr sz="2000" kern="1200">
          <a:solidFill>
            <a:schemeClr val="tx1"/>
          </a:solidFill>
          <a:latin typeface="+mn-lt"/>
          <a:ea typeface="MS PGothic" charset="0"/>
          <a:cs typeface="MS PGothic" charset="0"/>
        </a:defRPr>
      </a:lvl4pPr>
      <a:lvl5pPr marL="2055813" indent="-227013" algn="l" rtl="0" fontAlgn="base">
        <a:spcBef>
          <a:spcPct val="20000"/>
        </a:spcBef>
        <a:spcAft>
          <a:spcPct val="0"/>
        </a:spcAft>
        <a:buFont typeface="Arial" pitchFamily="34" charset="0"/>
        <a:buChar char="»"/>
        <a:defRPr sz="2000" kern="1200">
          <a:solidFill>
            <a:schemeClr val="tx1"/>
          </a:solidFill>
          <a:latin typeface="+mn-lt"/>
          <a:ea typeface="MS PGothic" charset="0"/>
          <a:cs typeface="MS PGothic" charset="0"/>
        </a:defRPr>
      </a:lvl5pPr>
      <a:lvl6pPr marL="2513956" indent="-228541" algn="l" defTabSz="91416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40" indent="-228541" algn="l" defTabSz="91416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5" indent="-228541" algn="l" defTabSz="91416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168" rtl="0" eaLnBrk="1" latinLnBrk="0" hangingPunct="1">
        <a:defRPr sz="1800" kern="1200">
          <a:solidFill>
            <a:schemeClr val="tx1"/>
          </a:solidFill>
          <a:latin typeface="+mn-lt"/>
          <a:ea typeface="+mn-ea"/>
          <a:cs typeface="+mn-cs"/>
        </a:defRPr>
      </a:lvl1pPr>
      <a:lvl2pPr marL="457083" algn="l" defTabSz="914168" rtl="0" eaLnBrk="1" latinLnBrk="0" hangingPunct="1">
        <a:defRPr sz="1800" kern="1200">
          <a:solidFill>
            <a:schemeClr val="tx1"/>
          </a:solidFill>
          <a:latin typeface="+mn-lt"/>
          <a:ea typeface="+mn-ea"/>
          <a:cs typeface="+mn-cs"/>
        </a:defRPr>
      </a:lvl2pPr>
      <a:lvl3pPr marL="914168" algn="l" defTabSz="914168" rtl="0" eaLnBrk="1" latinLnBrk="0" hangingPunct="1">
        <a:defRPr sz="1800" kern="1200">
          <a:solidFill>
            <a:schemeClr val="tx1"/>
          </a:solidFill>
          <a:latin typeface="+mn-lt"/>
          <a:ea typeface="+mn-ea"/>
          <a:cs typeface="+mn-cs"/>
        </a:defRPr>
      </a:lvl3pPr>
      <a:lvl4pPr marL="1371250" algn="l" defTabSz="914168" rtl="0" eaLnBrk="1" latinLnBrk="0" hangingPunct="1">
        <a:defRPr sz="1800" kern="1200">
          <a:solidFill>
            <a:schemeClr val="tx1"/>
          </a:solidFill>
          <a:latin typeface="+mn-lt"/>
          <a:ea typeface="+mn-ea"/>
          <a:cs typeface="+mn-cs"/>
        </a:defRPr>
      </a:lvl4pPr>
      <a:lvl5pPr marL="1828332" algn="l" defTabSz="914168" rtl="0" eaLnBrk="1" latinLnBrk="0" hangingPunct="1">
        <a:defRPr sz="1800" kern="1200">
          <a:solidFill>
            <a:schemeClr val="tx1"/>
          </a:solidFill>
          <a:latin typeface="+mn-lt"/>
          <a:ea typeface="+mn-ea"/>
          <a:cs typeface="+mn-cs"/>
        </a:defRPr>
      </a:lvl5pPr>
      <a:lvl6pPr marL="2285412" algn="l" defTabSz="914168" rtl="0" eaLnBrk="1" latinLnBrk="0" hangingPunct="1">
        <a:defRPr sz="1800" kern="1200">
          <a:solidFill>
            <a:schemeClr val="tx1"/>
          </a:solidFill>
          <a:latin typeface="+mn-lt"/>
          <a:ea typeface="+mn-ea"/>
          <a:cs typeface="+mn-cs"/>
        </a:defRPr>
      </a:lvl6pPr>
      <a:lvl7pPr marL="2742498" algn="l" defTabSz="914168" rtl="0" eaLnBrk="1" latinLnBrk="0" hangingPunct="1">
        <a:defRPr sz="1800" kern="1200">
          <a:solidFill>
            <a:schemeClr val="tx1"/>
          </a:solidFill>
          <a:latin typeface="+mn-lt"/>
          <a:ea typeface="+mn-ea"/>
          <a:cs typeface="+mn-cs"/>
        </a:defRPr>
      </a:lvl7pPr>
      <a:lvl8pPr marL="3199580" algn="l" defTabSz="914168" rtl="0" eaLnBrk="1" latinLnBrk="0" hangingPunct="1">
        <a:defRPr sz="1800" kern="1200">
          <a:solidFill>
            <a:schemeClr val="tx1"/>
          </a:solidFill>
          <a:latin typeface="+mn-lt"/>
          <a:ea typeface="+mn-ea"/>
          <a:cs typeface="+mn-cs"/>
        </a:defRPr>
      </a:lvl8pPr>
      <a:lvl9pPr marL="3656664" algn="l" defTabSz="914168"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838200" y="366713"/>
            <a:ext cx="105156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6679" tIns="38338" rIns="76679" bIns="38338" numCol="1" anchor="ctr" anchorCtr="0" compatLnSpc="1">
            <a:prstTxWarp prst="textNoShape">
              <a:avLst/>
            </a:prstTxWarp>
          </a:bodyPr>
          <a:lstStyle/>
          <a:p>
            <a:pPr lvl="0"/>
            <a:r>
              <a:rPr lang="en-US" altLang="id-ID" smtClean="0"/>
              <a:t>Click to edit Master title style</a:t>
            </a:r>
            <a:endParaRPr lang="id-ID" altLang="id-ID" smtClean="0"/>
          </a:p>
        </p:txBody>
      </p:sp>
      <p:sp>
        <p:nvSpPr>
          <p:cNvPr id="5123" name="Text Placeholder 2"/>
          <p:cNvSpPr>
            <a:spLocks noGrp="1"/>
          </p:cNvSpPr>
          <p:nvPr>
            <p:ph type="body" idx="1"/>
          </p:nvPr>
        </p:nvSpPr>
        <p:spPr bwMode="auto">
          <a:xfrm>
            <a:off x="838200" y="1824038"/>
            <a:ext cx="10515600"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6679" tIns="38338" rIns="76679" bIns="38338" numCol="1" anchor="t" anchorCtr="0" compatLnSpc="1">
            <a:prstTxWarp prst="textNoShape">
              <a:avLst/>
            </a:prstTxWarp>
          </a:bodyPr>
          <a:lstStyle/>
          <a:p>
            <a:pPr lvl="0"/>
            <a:r>
              <a:rPr lang="en-US" altLang="id-ID" smtClean="0"/>
              <a:t>Click to edit Master text styles</a:t>
            </a:r>
          </a:p>
          <a:p>
            <a:pPr lvl="1"/>
            <a:r>
              <a:rPr lang="en-US" altLang="id-ID" smtClean="0"/>
              <a:t>Second level</a:t>
            </a:r>
          </a:p>
          <a:p>
            <a:pPr lvl="2"/>
            <a:r>
              <a:rPr lang="en-US" altLang="id-ID" smtClean="0"/>
              <a:t>Third level</a:t>
            </a:r>
          </a:p>
          <a:p>
            <a:pPr lvl="3"/>
            <a:r>
              <a:rPr lang="en-US" altLang="id-ID" smtClean="0"/>
              <a:t>Fourth level</a:t>
            </a:r>
          </a:p>
          <a:p>
            <a:pPr lvl="4"/>
            <a:r>
              <a:rPr lang="en-US" altLang="id-ID" smtClean="0"/>
              <a:t>Fifth level</a:t>
            </a:r>
            <a:endParaRPr lang="id-ID" altLang="id-ID" smtClean="0"/>
          </a:p>
        </p:txBody>
      </p:sp>
      <p:sp>
        <p:nvSpPr>
          <p:cNvPr id="5" name="Footer Placeholder 4"/>
          <p:cNvSpPr>
            <a:spLocks noGrp="1"/>
          </p:cNvSpPr>
          <p:nvPr>
            <p:ph type="ftr" sz="quarter" idx="3"/>
          </p:nvPr>
        </p:nvSpPr>
        <p:spPr>
          <a:xfrm>
            <a:off x="0" y="6573838"/>
            <a:ext cx="3222625" cy="284162"/>
          </a:xfrm>
          <a:prstGeom prst="rect">
            <a:avLst/>
          </a:prstGeom>
        </p:spPr>
        <p:txBody>
          <a:bodyPr vert="horz" lIns="76679" tIns="38338" rIns="76679" bIns="38338" rtlCol="0" anchor="ctr"/>
          <a:lstStyle>
            <a:lvl1pPr algn="ctr" defTabSz="767755" eaLnBrk="1" fontAlgn="auto" hangingPunct="1">
              <a:spcBef>
                <a:spcPts val="0"/>
              </a:spcBef>
              <a:spcAft>
                <a:spcPts val="0"/>
              </a:spcAft>
              <a:defRPr sz="1000" smtClean="0">
                <a:solidFill>
                  <a:prstClr val="black"/>
                </a:solidFill>
                <a:latin typeface="+mn-lt"/>
                <a:cs typeface="+mn-cs"/>
              </a:defRPr>
            </a:lvl1pPr>
          </a:lstStyle>
          <a:p>
            <a:pPr>
              <a:defRPr/>
            </a:pPr>
            <a:r>
              <a:rPr lang="id-ID"/>
              <a:t>Versi 01 - 05 Februari 2016 (10.00 AM)</a:t>
            </a:r>
            <a:endParaRPr lang="id-ID"/>
          </a:p>
        </p:txBody>
      </p:sp>
      <p:sp>
        <p:nvSpPr>
          <p:cNvPr id="6" name="Slide Number Placeholder 5"/>
          <p:cNvSpPr>
            <a:spLocks noGrp="1"/>
          </p:cNvSpPr>
          <p:nvPr>
            <p:ph type="sldNum" sz="quarter" idx="4"/>
          </p:nvPr>
        </p:nvSpPr>
        <p:spPr>
          <a:xfrm>
            <a:off x="8610600" y="6356350"/>
            <a:ext cx="2743200" cy="366713"/>
          </a:xfrm>
          <a:prstGeom prst="rect">
            <a:avLst/>
          </a:prstGeom>
        </p:spPr>
        <p:txBody>
          <a:bodyPr vert="horz" wrap="square" lIns="76679" tIns="38338" rIns="76679" bIns="38338" numCol="1" anchor="ctr" anchorCtr="0" compatLnSpc="1">
            <a:prstTxWarp prst="textNoShape">
              <a:avLst/>
            </a:prstTxWarp>
          </a:bodyPr>
          <a:lstStyle>
            <a:lvl1pPr algn="r" defTabSz="766763" eaLnBrk="1" hangingPunct="1">
              <a:defRPr sz="1000">
                <a:solidFill>
                  <a:srgbClr val="898989"/>
                </a:solidFill>
                <a:cs typeface="Arial" pitchFamily="34" charset="0"/>
              </a:defRPr>
            </a:lvl1pPr>
          </a:lstStyle>
          <a:p>
            <a:fld id="{8DC64854-69DA-4E8A-A37B-E45367B88B08}" type="slidenum">
              <a:rPr lang="id-ID" altLang="en-US"/>
              <a:pPr/>
              <a:t>‹#›</a:t>
            </a:fld>
            <a:endParaRPr lang="id-ID" altLang="en-US"/>
          </a:p>
        </p:txBody>
      </p:sp>
    </p:spTree>
  </p:cSld>
  <p:clrMap bg1="lt1" tx1="dk1" bg2="lt2" tx2="dk2" accent1="accent1" accent2="accent2" accent3="accent3" accent4="accent4" accent5="accent5" accent6="accent6" hlink="hlink" folHlink="folHlink"/>
  <p:sldLayoutIdLst>
    <p:sldLayoutId id="2147484241" r:id="rId1"/>
  </p:sldLayoutIdLst>
  <p:hf hdr="0" dt="0"/>
  <p:txStyles>
    <p:titleStyle>
      <a:lvl1pPr algn="l" defTabSz="766763" rtl="0" fontAlgn="base">
        <a:lnSpc>
          <a:spcPct val="90000"/>
        </a:lnSpc>
        <a:spcBef>
          <a:spcPct val="0"/>
        </a:spcBef>
        <a:spcAft>
          <a:spcPct val="0"/>
        </a:spcAft>
        <a:defRPr sz="3700" kern="1200">
          <a:solidFill>
            <a:schemeClr val="tx1"/>
          </a:solidFill>
          <a:latin typeface="+mj-lt"/>
          <a:ea typeface="+mj-ea"/>
          <a:cs typeface="+mj-cs"/>
        </a:defRPr>
      </a:lvl1pPr>
      <a:lvl2pPr algn="l" defTabSz="766763" rtl="0" fontAlgn="base">
        <a:lnSpc>
          <a:spcPct val="90000"/>
        </a:lnSpc>
        <a:spcBef>
          <a:spcPct val="0"/>
        </a:spcBef>
        <a:spcAft>
          <a:spcPct val="0"/>
        </a:spcAft>
        <a:defRPr sz="3700">
          <a:solidFill>
            <a:schemeClr val="tx1"/>
          </a:solidFill>
          <a:latin typeface="Calibri Light" pitchFamily="34" charset="0"/>
        </a:defRPr>
      </a:lvl2pPr>
      <a:lvl3pPr algn="l" defTabSz="766763" rtl="0" fontAlgn="base">
        <a:lnSpc>
          <a:spcPct val="90000"/>
        </a:lnSpc>
        <a:spcBef>
          <a:spcPct val="0"/>
        </a:spcBef>
        <a:spcAft>
          <a:spcPct val="0"/>
        </a:spcAft>
        <a:defRPr sz="3700">
          <a:solidFill>
            <a:schemeClr val="tx1"/>
          </a:solidFill>
          <a:latin typeface="Calibri Light" pitchFamily="34" charset="0"/>
        </a:defRPr>
      </a:lvl3pPr>
      <a:lvl4pPr algn="l" defTabSz="766763" rtl="0" fontAlgn="base">
        <a:lnSpc>
          <a:spcPct val="90000"/>
        </a:lnSpc>
        <a:spcBef>
          <a:spcPct val="0"/>
        </a:spcBef>
        <a:spcAft>
          <a:spcPct val="0"/>
        </a:spcAft>
        <a:defRPr sz="3700">
          <a:solidFill>
            <a:schemeClr val="tx1"/>
          </a:solidFill>
          <a:latin typeface="Calibri Light" pitchFamily="34" charset="0"/>
        </a:defRPr>
      </a:lvl4pPr>
      <a:lvl5pPr algn="l" defTabSz="766763" rtl="0" fontAlgn="base">
        <a:lnSpc>
          <a:spcPct val="90000"/>
        </a:lnSpc>
        <a:spcBef>
          <a:spcPct val="0"/>
        </a:spcBef>
        <a:spcAft>
          <a:spcPct val="0"/>
        </a:spcAft>
        <a:defRPr sz="3700">
          <a:solidFill>
            <a:schemeClr val="tx1"/>
          </a:solidFill>
          <a:latin typeface="Calibri Light" pitchFamily="34" charset="0"/>
        </a:defRPr>
      </a:lvl5pPr>
      <a:lvl6pPr marL="511836" algn="l" defTabSz="767755" rtl="0" eaLnBrk="1" fontAlgn="base" hangingPunct="1">
        <a:lnSpc>
          <a:spcPct val="90000"/>
        </a:lnSpc>
        <a:spcBef>
          <a:spcPct val="0"/>
        </a:spcBef>
        <a:spcAft>
          <a:spcPct val="0"/>
        </a:spcAft>
        <a:defRPr sz="3700">
          <a:solidFill>
            <a:schemeClr val="tx1"/>
          </a:solidFill>
          <a:latin typeface="Calibri Light" pitchFamily="34" charset="0"/>
        </a:defRPr>
      </a:lvl6pPr>
      <a:lvl7pPr marL="1023674" algn="l" defTabSz="767755" rtl="0" eaLnBrk="1" fontAlgn="base" hangingPunct="1">
        <a:lnSpc>
          <a:spcPct val="90000"/>
        </a:lnSpc>
        <a:spcBef>
          <a:spcPct val="0"/>
        </a:spcBef>
        <a:spcAft>
          <a:spcPct val="0"/>
        </a:spcAft>
        <a:defRPr sz="3700">
          <a:solidFill>
            <a:schemeClr val="tx1"/>
          </a:solidFill>
          <a:latin typeface="Calibri Light" pitchFamily="34" charset="0"/>
        </a:defRPr>
      </a:lvl7pPr>
      <a:lvl8pPr marL="1535509" algn="l" defTabSz="767755" rtl="0" eaLnBrk="1" fontAlgn="base" hangingPunct="1">
        <a:lnSpc>
          <a:spcPct val="90000"/>
        </a:lnSpc>
        <a:spcBef>
          <a:spcPct val="0"/>
        </a:spcBef>
        <a:spcAft>
          <a:spcPct val="0"/>
        </a:spcAft>
        <a:defRPr sz="3700">
          <a:solidFill>
            <a:schemeClr val="tx1"/>
          </a:solidFill>
          <a:latin typeface="Calibri Light" pitchFamily="34" charset="0"/>
        </a:defRPr>
      </a:lvl8pPr>
      <a:lvl9pPr marL="2047347" algn="l" defTabSz="767755" rtl="0" eaLnBrk="1" fontAlgn="base" hangingPunct="1">
        <a:lnSpc>
          <a:spcPct val="90000"/>
        </a:lnSpc>
        <a:spcBef>
          <a:spcPct val="0"/>
        </a:spcBef>
        <a:spcAft>
          <a:spcPct val="0"/>
        </a:spcAft>
        <a:defRPr sz="3700">
          <a:solidFill>
            <a:schemeClr val="tx1"/>
          </a:solidFill>
          <a:latin typeface="Calibri Light" pitchFamily="34" charset="0"/>
        </a:defRPr>
      </a:lvl9pPr>
    </p:titleStyle>
    <p:bodyStyle>
      <a:lvl1pPr marL="190500" indent="-190500" algn="l" defTabSz="766763" rtl="0" fontAlgn="base">
        <a:lnSpc>
          <a:spcPct val="90000"/>
        </a:lnSpc>
        <a:spcBef>
          <a:spcPts val="838"/>
        </a:spcBef>
        <a:spcAft>
          <a:spcPct val="0"/>
        </a:spcAft>
        <a:buFont typeface="Arial" pitchFamily="34" charset="0"/>
        <a:buChar char="•"/>
        <a:defRPr sz="2400" kern="1200">
          <a:solidFill>
            <a:schemeClr val="tx1"/>
          </a:solidFill>
          <a:latin typeface="+mn-lt"/>
          <a:ea typeface="+mn-ea"/>
          <a:cs typeface="+mn-cs"/>
        </a:defRPr>
      </a:lvl1pPr>
      <a:lvl2pPr marL="574675" indent="-190500" algn="l" defTabSz="766763" rtl="0" fontAlgn="base">
        <a:lnSpc>
          <a:spcPct val="90000"/>
        </a:lnSpc>
        <a:spcBef>
          <a:spcPts val="425"/>
        </a:spcBef>
        <a:spcAft>
          <a:spcPct val="0"/>
        </a:spcAft>
        <a:buFont typeface="Arial" pitchFamily="34" charset="0"/>
        <a:buChar char="•"/>
        <a:defRPr sz="3100" kern="1200">
          <a:solidFill>
            <a:schemeClr val="tx1"/>
          </a:solidFill>
          <a:latin typeface="+mn-lt"/>
          <a:ea typeface="+mn-ea"/>
          <a:cs typeface="+mn-cs"/>
        </a:defRPr>
      </a:lvl2pPr>
      <a:lvl3pPr marL="958850" indent="-190500" algn="l" defTabSz="766763" rtl="0" fontAlgn="base">
        <a:lnSpc>
          <a:spcPct val="90000"/>
        </a:lnSpc>
        <a:spcBef>
          <a:spcPts val="425"/>
        </a:spcBef>
        <a:spcAft>
          <a:spcPct val="0"/>
        </a:spcAft>
        <a:buFont typeface="Arial" pitchFamily="34" charset="0"/>
        <a:buChar char="•"/>
        <a:defRPr sz="1700" kern="1200">
          <a:solidFill>
            <a:schemeClr val="tx1"/>
          </a:solidFill>
          <a:latin typeface="+mn-lt"/>
          <a:ea typeface="+mn-ea"/>
          <a:cs typeface="+mn-cs"/>
        </a:defRPr>
      </a:lvl3pPr>
      <a:lvl4pPr marL="1343025" indent="-190500" algn="l" defTabSz="766763" rtl="0" fontAlgn="base">
        <a:lnSpc>
          <a:spcPct val="90000"/>
        </a:lnSpc>
        <a:spcBef>
          <a:spcPts val="425"/>
        </a:spcBef>
        <a:spcAft>
          <a:spcPct val="0"/>
        </a:spcAft>
        <a:buFont typeface="Arial" pitchFamily="34" charset="0"/>
        <a:buChar char="•"/>
        <a:defRPr sz="1600" kern="1200">
          <a:solidFill>
            <a:schemeClr val="tx1"/>
          </a:solidFill>
          <a:latin typeface="+mn-lt"/>
          <a:ea typeface="+mn-ea"/>
          <a:cs typeface="+mn-cs"/>
        </a:defRPr>
      </a:lvl4pPr>
      <a:lvl5pPr marL="1727200" indent="-190500" algn="l" defTabSz="766763" rtl="0" fontAlgn="base">
        <a:lnSpc>
          <a:spcPct val="90000"/>
        </a:lnSpc>
        <a:spcBef>
          <a:spcPts val="425"/>
        </a:spcBef>
        <a:spcAft>
          <a:spcPct val="0"/>
        </a:spcAft>
        <a:buFont typeface="Arial" pitchFamily="34" charset="0"/>
        <a:buChar char="•"/>
        <a:defRPr sz="1600" kern="1200">
          <a:solidFill>
            <a:schemeClr val="tx1"/>
          </a:solidFill>
          <a:latin typeface="+mn-lt"/>
          <a:ea typeface="+mn-ea"/>
          <a:cs typeface="+mn-cs"/>
        </a:defRPr>
      </a:lvl5pPr>
      <a:lvl6pPr marL="2111325" indent="-191940" algn="l" defTabSz="767755" rtl="0" eaLnBrk="1" latinLnBrk="0" hangingPunct="1">
        <a:lnSpc>
          <a:spcPct val="90000"/>
        </a:lnSpc>
        <a:spcBef>
          <a:spcPts val="420"/>
        </a:spcBef>
        <a:buFont typeface="Arial" panose="020B0604020202020204" pitchFamily="34" charset="0"/>
        <a:buChar char="•"/>
        <a:defRPr sz="1600" kern="1200">
          <a:solidFill>
            <a:schemeClr val="tx1"/>
          </a:solidFill>
          <a:latin typeface="+mn-lt"/>
          <a:ea typeface="+mn-ea"/>
          <a:cs typeface="+mn-cs"/>
        </a:defRPr>
      </a:lvl6pPr>
      <a:lvl7pPr marL="2495202" indent="-191940" algn="l" defTabSz="767755" rtl="0" eaLnBrk="1" latinLnBrk="0" hangingPunct="1">
        <a:lnSpc>
          <a:spcPct val="90000"/>
        </a:lnSpc>
        <a:spcBef>
          <a:spcPts val="420"/>
        </a:spcBef>
        <a:buFont typeface="Arial" panose="020B0604020202020204" pitchFamily="34" charset="0"/>
        <a:buChar char="•"/>
        <a:defRPr sz="1600" kern="1200">
          <a:solidFill>
            <a:schemeClr val="tx1"/>
          </a:solidFill>
          <a:latin typeface="+mn-lt"/>
          <a:ea typeface="+mn-ea"/>
          <a:cs typeface="+mn-cs"/>
        </a:defRPr>
      </a:lvl7pPr>
      <a:lvl8pPr marL="2879081" indent="-191940" algn="l" defTabSz="767755" rtl="0" eaLnBrk="1" latinLnBrk="0" hangingPunct="1">
        <a:lnSpc>
          <a:spcPct val="90000"/>
        </a:lnSpc>
        <a:spcBef>
          <a:spcPts val="420"/>
        </a:spcBef>
        <a:buFont typeface="Arial" panose="020B0604020202020204" pitchFamily="34" charset="0"/>
        <a:buChar char="•"/>
        <a:defRPr sz="1600" kern="1200">
          <a:solidFill>
            <a:schemeClr val="tx1"/>
          </a:solidFill>
          <a:latin typeface="+mn-lt"/>
          <a:ea typeface="+mn-ea"/>
          <a:cs typeface="+mn-cs"/>
        </a:defRPr>
      </a:lvl8pPr>
      <a:lvl9pPr marL="3262958" indent="-191940" algn="l" defTabSz="767755" rtl="0" eaLnBrk="1" latinLnBrk="0" hangingPunct="1">
        <a:lnSpc>
          <a:spcPct val="90000"/>
        </a:lnSpc>
        <a:spcBef>
          <a:spcPts val="420"/>
        </a:spcBef>
        <a:buFont typeface="Arial" panose="020B0604020202020204" pitchFamily="34" charset="0"/>
        <a:buChar char="•"/>
        <a:defRPr sz="1600" kern="1200">
          <a:solidFill>
            <a:schemeClr val="tx1"/>
          </a:solidFill>
          <a:latin typeface="+mn-lt"/>
          <a:ea typeface="+mn-ea"/>
          <a:cs typeface="+mn-cs"/>
        </a:defRPr>
      </a:lvl9pPr>
    </p:bodyStyle>
    <p:otherStyle>
      <a:defPPr>
        <a:defRPr lang="id-ID"/>
      </a:defPPr>
      <a:lvl1pPr marL="0" algn="l" defTabSz="767755" rtl="0" eaLnBrk="1" latinLnBrk="0" hangingPunct="1">
        <a:defRPr sz="1600" kern="1200">
          <a:solidFill>
            <a:schemeClr val="tx1"/>
          </a:solidFill>
          <a:latin typeface="+mn-lt"/>
          <a:ea typeface="+mn-ea"/>
          <a:cs typeface="+mn-cs"/>
        </a:defRPr>
      </a:lvl1pPr>
      <a:lvl2pPr marL="383877" algn="l" defTabSz="767755" rtl="0" eaLnBrk="1" latinLnBrk="0" hangingPunct="1">
        <a:defRPr sz="1600" kern="1200">
          <a:solidFill>
            <a:schemeClr val="tx1"/>
          </a:solidFill>
          <a:latin typeface="+mn-lt"/>
          <a:ea typeface="+mn-ea"/>
          <a:cs typeface="+mn-cs"/>
        </a:defRPr>
      </a:lvl2pPr>
      <a:lvl3pPr marL="767755" algn="l" defTabSz="767755" rtl="0" eaLnBrk="1" latinLnBrk="0" hangingPunct="1">
        <a:defRPr sz="1600" kern="1200">
          <a:solidFill>
            <a:schemeClr val="tx1"/>
          </a:solidFill>
          <a:latin typeface="+mn-lt"/>
          <a:ea typeface="+mn-ea"/>
          <a:cs typeface="+mn-cs"/>
        </a:defRPr>
      </a:lvl3pPr>
      <a:lvl4pPr marL="1151632" algn="l" defTabSz="767755" rtl="0" eaLnBrk="1" latinLnBrk="0" hangingPunct="1">
        <a:defRPr sz="1600" kern="1200">
          <a:solidFill>
            <a:schemeClr val="tx1"/>
          </a:solidFill>
          <a:latin typeface="+mn-lt"/>
          <a:ea typeface="+mn-ea"/>
          <a:cs typeface="+mn-cs"/>
        </a:defRPr>
      </a:lvl4pPr>
      <a:lvl5pPr marL="1535509" algn="l" defTabSz="767755" rtl="0" eaLnBrk="1" latinLnBrk="0" hangingPunct="1">
        <a:defRPr sz="1600" kern="1200">
          <a:solidFill>
            <a:schemeClr val="tx1"/>
          </a:solidFill>
          <a:latin typeface="+mn-lt"/>
          <a:ea typeface="+mn-ea"/>
          <a:cs typeface="+mn-cs"/>
        </a:defRPr>
      </a:lvl5pPr>
      <a:lvl6pPr marL="1919388" algn="l" defTabSz="767755" rtl="0" eaLnBrk="1" latinLnBrk="0" hangingPunct="1">
        <a:defRPr sz="1600" kern="1200">
          <a:solidFill>
            <a:schemeClr val="tx1"/>
          </a:solidFill>
          <a:latin typeface="+mn-lt"/>
          <a:ea typeface="+mn-ea"/>
          <a:cs typeface="+mn-cs"/>
        </a:defRPr>
      </a:lvl6pPr>
      <a:lvl7pPr marL="2303266" algn="l" defTabSz="767755" rtl="0" eaLnBrk="1" latinLnBrk="0" hangingPunct="1">
        <a:defRPr sz="1600" kern="1200">
          <a:solidFill>
            <a:schemeClr val="tx1"/>
          </a:solidFill>
          <a:latin typeface="+mn-lt"/>
          <a:ea typeface="+mn-ea"/>
          <a:cs typeface="+mn-cs"/>
        </a:defRPr>
      </a:lvl7pPr>
      <a:lvl8pPr marL="2687140" algn="l" defTabSz="767755" rtl="0" eaLnBrk="1" latinLnBrk="0" hangingPunct="1">
        <a:defRPr sz="1600" kern="1200">
          <a:solidFill>
            <a:schemeClr val="tx1"/>
          </a:solidFill>
          <a:latin typeface="+mn-lt"/>
          <a:ea typeface="+mn-ea"/>
          <a:cs typeface="+mn-cs"/>
        </a:defRPr>
      </a:lvl8pPr>
      <a:lvl9pPr marL="3071016" algn="l" defTabSz="767755" rtl="0" eaLnBrk="1" latinLnBrk="0" hangingPunct="1">
        <a:defRPr sz="16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Title Placeholder 1"/>
          <p:cNvSpPr>
            <a:spLocks noGrp="1"/>
          </p:cNvSpPr>
          <p:nvPr>
            <p:ph type="title"/>
          </p:nvPr>
        </p:nvSpPr>
        <p:spPr bwMode="auto">
          <a:xfrm>
            <a:off x="838200" y="366713"/>
            <a:ext cx="105156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6721" tIns="38359" rIns="76721" bIns="38359" numCol="1" anchor="ctr" anchorCtr="0" compatLnSpc="1">
            <a:prstTxWarp prst="textNoShape">
              <a:avLst/>
            </a:prstTxWarp>
          </a:bodyPr>
          <a:lstStyle/>
          <a:p>
            <a:pPr lvl="0"/>
            <a:r>
              <a:rPr lang="en-US" altLang="id-ID" smtClean="0"/>
              <a:t>Click to edit Master title style</a:t>
            </a:r>
            <a:endParaRPr lang="id-ID" altLang="id-ID" smtClean="0"/>
          </a:p>
        </p:txBody>
      </p:sp>
      <p:sp>
        <p:nvSpPr>
          <p:cNvPr id="6147" name="Text Placeholder 2"/>
          <p:cNvSpPr>
            <a:spLocks noGrp="1"/>
          </p:cNvSpPr>
          <p:nvPr>
            <p:ph type="body" idx="1"/>
          </p:nvPr>
        </p:nvSpPr>
        <p:spPr bwMode="auto">
          <a:xfrm>
            <a:off x="838200" y="1824038"/>
            <a:ext cx="10515600"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6721" tIns="38359" rIns="76721" bIns="38359" numCol="1" anchor="t" anchorCtr="0" compatLnSpc="1">
            <a:prstTxWarp prst="textNoShape">
              <a:avLst/>
            </a:prstTxWarp>
          </a:bodyPr>
          <a:lstStyle/>
          <a:p>
            <a:pPr lvl="0"/>
            <a:r>
              <a:rPr lang="en-US" altLang="id-ID" smtClean="0"/>
              <a:t>Click to edit Master text styles</a:t>
            </a:r>
          </a:p>
          <a:p>
            <a:pPr lvl="1"/>
            <a:r>
              <a:rPr lang="en-US" altLang="id-ID" smtClean="0"/>
              <a:t>Second level</a:t>
            </a:r>
          </a:p>
          <a:p>
            <a:pPr lvl="2"/>
            <a:r>
              <a:rPr lang="en-US" altLang="id-ID" smtClean="0"/>
              <a:t>Third level</a:t>
            </a:r>
          </a:p>
          <a:p>
            <a:pPr lvl="3"/>
            <a:r>
              <a:rPr lang="en-US" altLang="id-ID" smtClean="0"/>
              <a:t>Fourth level</a:t>
            </a:r>
          </a:p>
          <a:p>
            <a:pPr lvl="4"/>
            <a:r>
              <a:rPr lang="en-US" altLang="id-ID" smtClean="0"/>
              <a:t>Fifth level</a:t>
            </a:r>
            <a:endParaRPr lang="id-ID" altLang="id-ID" smtClean="0"/>
          </a:p>
        </p:txBody>
      </p:sp>
      <p:sp>
        <p:nvSpPr>
          <p:cNvPr id="5" name="Footer Placeholder 4"/>
          <p:cNvSpPr>
            <a:spLocks noGrp="1"/>
          </p:cNvSpPr>
          <p:nvPr>
            <p:ph type="ftr" sz="quarter" idx="3"/>
          </p:nvPr>
        </p:nvSpPr>
        <p:spPr>
          <a:xfrm>
            <a:off x="0" y="6573838"/>
            <a:ext cx="3222625" cy="284162"/>
          </a:xfrm>
          <a:prstGeom prst="rect">
            <a:avLst/>
          </a:prstGeom>
        </p:spPr>
        <p:txBody>
          <a:bodyPr vert="horz" lIns="76721" tIns="38359" rIns="76721" bIns="38359" rtlCol="0" anchor="ctr"/>
          <a:lstStyle>
            <a:lvl1pPr algn="ctr" defTabSz="767902" eaLnBrk="1" fontAlgn="auto" hangingPunct="1">
              <a:spcBef>
                <a:spcPts val="0"/>
              </a:spcBef>
              <a:spcAft>
                <a:spcPts val="0"/>
              </a:spcAft>
              <a:defRPr sz="1000" smtClean="0">
                <a:solidFill>
                  <a:prstClr val="black"/>
                </a:solidFill>
                <a:latin typeface="+mn-lt"/>
                <a:cs typeface="+mn-cs"/>
              </a:defRPr>
            </a:lvl1pPr>
          </a:lstStyle>
          <a:p>
            <a:pPr>
              <a:defRPr/>
            </a:pPr>
            <a:r>
              <a:rPr lang="id-ID"/>
              <a:t>Versi 01 - 05 Februari 2016 (10.00 AM)</a:t>
            </a:r>
            <a:endParaRPr lang="id-ID"/>
          </a:p>
        </p:txBody>
      </p:sp>
      <p:sp>
        <p:nvSpPr>
          <p:cNvPr id="6" name="Slide Number Placeholder 5"/>
          <p:cNvSpPr>
            <a:spLocks noGrp="1"/>
          </p:cNvSpPr>
          <p:nvPr>
            <p:ph type="sldNum" sz="quarter" idx="4"/>
          </p:nvPr>
        </p:nvSpPr>
        <p:spPr>
          <a:xfrm>
            <a:off x="8610600" y="6356350"/>
            <a:ext cx="2743200" cy="366713"/>
          </a:xfrm>
          <a:prstGeom prst="rect">
            <a:avLst/>
          </a:prstGeom>
        </p:spPr>
        <p:txBody>
          <a:bodyPr vert="horz" wrap="square" lIns="76721" tIns="38359" rIns="76721" bIns="38359" numCol="1" anchor="ctr" anchorCtr="0" compatLnSpc="1">
            <a:prstTxWarp prst="textNoShape">
              <a:avLst/>
            </a:prstTxWarp>
          </a:bodyPr>
          <a:lstStyle>
            <a:lvl1pPr algn="r" defTabSz="766763" eaLnBrk="1" hangingPunct="1">
              <a:defRPr sz="1000">
                <a:solidFill>
                  <a:srgbClr val="898989"/>
                </a:solidFill>
                <a:cs typeface="Arial" pitchFamily="34" charset="0"/>
              </a:defRPr>
            </a:lvl1pPr>
          </a:lstStyle>
          <a:p>
            <a:fld id="{1FC03446-9DB1-4D2A-BDD0-7D5833963C79}" type="slidenum">
              <a:rPr lang="id-ID" altLang="en-US"/>
              <a:pPr/>
              <a:t>‹#›</a:t>
            </a:fld>
            <a:endParaRPr lang="id-ID" altLang="en-US"/>
          </a:p>
        </p:txBody>
      </p:sp>
    </p:spTree>
  </p:cSld>
  <p:clrMap bg1="lt1" tx1="dk1" bg2="lt2" tx2="dk2" accent1="accent1" accent2="accent2" accent3="accent3" accent4="accent4" accent5="accent5" accent6="accent6" hlink="hlink" folHlink="folHlink"/>
  <p:sldLayoutIdLst>
    <p:sldLayoutId id="2147484242" r:id="rId1"/>
  </p:sldLayoutIdLst>
  <p:hf hdr="0" dt="0"/>
  <p:txStyles>
    <p:titleStyle>
      <a:lvl1pPr algn="l" defTabSz="766763" rtl="0" fontAlgn="base">
        <a:lnSpc>
          <a:spcPct val="90000"/>
        </a:lnSpc>
        <a:spcBef>
          <a:spcPct val="0"/>
        </a:spcBef>
        <a:spcAft>
          <a:spcPct val="0"/>
        </a:spcAft>
        <a:defRPr sz="3700" kern="1200">
          <a:solidFill>
            <a:schemeClr val="tx1"/>
          </a:solidFill>
          <a:latin typeface="+mj-lt"/>
          <a:ea typeface="+mj-ea"/>
          <a:cs typeface="+mj-cs"/>
        </a:defRPr>
      </a:lvl1pPr>
      <a:lvl2pPr algn="l" defTabSz="766763" rtl="0" fontAlgn="base">
        <a:lnSpc>
          <a:spcPct val="90000"/>
        </a:lnSpc>
        <a:spcBef>
          <a:spcPct val="0"/>
        </a:spcBef>
        <a:spcAft>
          <a:spcPct val="0"/>
        </a:spcAft>
        <a:defRPr sz="3700">
          <a:solidFill>
            <a:schemeClr val="tx1"/>
          </a:solidFill>
          <a:latin typeface="Calibri Light" pitchFamily="34" charset="0"/>
        </a:defRPr>
      </a:lvl2pPr>
      <a:lvl3pPr algn="l" defTabSz="766763" rtl="0" fontAlgn="base">
        <a:lnSpc>
          <a:spcPct val="90000"/>
        </a:lnSpc>
        <a:spcBef>
          <a:spcPct val="0"/>
        </a:spcBef>
        <a:spcAft>
          <a:spcPct val="0"/>
        </a:spcAft>
        <a:defRPr sz="3700">
          <a:solidFill>
            <a:schemeClr val="tx1"/>
          </a:solidFill>
          <a:latin typeface="Calibri Light" pitchFamily="34" charset="0"/>
        </a:defRPr>
      </a:lvl3pPr>
      <a:lvl4pPr algn="l" defTabSz="766763" rtl="0" fontAlgn="base">
        <a:lnSpc>
          <a:spcPct val="90000"/>
        </a:lnSpc>
        <a:spcBef>
          <a:spcPct val="0"/>
        </a:spcBef>
        <a:spcAft>
          <a:spcPct val="0"/>
        </a:spcAft>
        <a:defRPr sz="3700">
          <a:solidFill>
            <a:schemeClr val="tx1"/>
          </a:solidFill>
          <a:latin typeface="Calibri Light" pitchFamily="34" charset="0"/>
        </a:defRPr>
      </a:lvl4pPr>
      <a:lvl5pPr algn="l" defTabSz="766763" rtl="0" fontAlgn="base">
        <a:lnSpc>
          <a:spcPct val="90000"/>
        </a:lnSpc>
        <a:spcBef>
          <a:spcPct val="0"/>
        </a:spcBef>
        <a:spcAft>
          <a:spcPct val="0"/>
        </a:spcAft>
        <a:defRPr sz="3700">
          <a:solidFill>
            <a:schemeClr val="tx1"/>
          </a:solidFill>
          <a:latin typeface="Calibri Light" pitchFamily="34" charset="0"/>
        </a:defRPr>
      </a:lvl5pPr>
      <a:lvl6pPr marL="511935" algn="l" defTabSz="767902" rtl="0" eaLnBrk="1" fontAlgn="base" hangingPunct="1">
        <a:lnSpc>
          <a:spcPct val="90000"/>
        </a:lnSpc>
        <a:spcBef>
          <a:spcPct val="0"/>
        </a:spcBef>
        <a:spcAft>
          <a:spcPct val="0"/>
        </a:spcAft>
        <a:defRPr sz="3700">
          <a:solidFill>
            <a:schemeClr val="tx1"/>
          </a:solidFill>
          <a:latin typeface="Calibri Light" pitchFamily="34" charset="0"/>
        </a:defRPr>
      </a:lvl6pPr>
      <a:lvl7pPr marL="1023870" algn="l" defTabSz="767902" rtl="0" eaLnBrk="1" fontAlgn="base" hangingPunct="1">
        <a:lnSpc>
          <a:spcPct val="90000"/>
        </a:lnSpc>
        <a:spcBef>
          <a:spcPct val="0"/>
        </a:spcBef>
        <a:spcAft>
          <a:spcPct val="0"/>
        </a:spcAft>
        <a:defRPr sz="3700">
          <a:solidFill>
            <a:schemeClr val="tx1"/>
          </a:solidFill>
          <a:latin typeface="Calibri Light" pitchFamily="34" charset="0"/>
        </a:defRPr>
      </a:lvl7pPr>
      <a:lvl8pPr marL="1535805" algn="l" defTabSz="767902" rtl="0" eaLnBrk="1" fontAlgn="base" hangingPunct="1">
        <a:lnSpc>
          <a:spcPct val="90000"/>
        </a:lnSpc>
        <a:spcBef>
          <a:spcPct val="0"/>
        </a:spcBef>
        <a:spcAft>
          <a:spcPct val="0"/>
        </a:spcAft>
        <a:defRPr sz="3700">
          <a:solidFill>
            <a:schemeClr val="tx1"/>
          </a:solidFill>
          <a:latin typeface="Calibri Light" pitchFamily="34" charset="0"/>
        </a:defRPr>
      </a:lvl8pPr>
      <a:lvl9pPr marL="2047740" algn="l" defTabSz="767902" rtl="0" eaLnBrk="1" fontAlgn="base" hangingPunct="1">
        <a:lnSpc>
          <a:spcPct val="90000"/>
        </a:lnSpc>
        <a:spcBef>
          <a:spcPct val="0"/>
        </a:spcBef>
        <a:spcAft>
          <a:spcPct val="0"/>
        </a:spcAft>
        <a:defRPr sz="3700">
          <a:solidFill>
            <a:schemeClr val="tx1"/>
          </a:solidFill>
          <a:latin typeface="Calibri Light" pitchFamily="34" charset="0"/>
        </a:defRPr>
      </a:lvl9pPr>
    </p:titleStyle>
    <p:bodyStyle>
      <a:lvl1pPr marL="190500" indent="-190500" algn="l" defTabSz="766763" rtl="0" fontAlgn="base">
        <a:lnSpc>
          <a:spcPct val="90000"/>
        </a:lnSpc>
        <a:spcBef>
          <a:spcPts val="838"/>
        </a:spcBef>
        <a:spcAft>
          <a:spcPct val="0"/>
        </a:spcAft>
        <a:buFont typeface="Arial" pitchFamily="34" charset="0"/>
        <a:buChar char="•"/>
        <a:defRPr sz="2400" kern="1200">
          <a:solidFill>
            <a:schemeClr val="tx1"/>
          </a:solidFill>
          <a:latin typeface="+mn-lt"/>
          <a:ea typeface="+mn-ea"/>
          <a:cs typeface="+mn-cs"/>
        </a:defRPr>
      </a:lvl1pPr>
      <a:lvl2pPr marL="574675" indent="-190500" algn="l" defTabSz="766763" rtl="0" fontAlgn="base">
        <a:lnSpc>
          <a:spcPct val="90000"/>
        </a:lnSpc>
        <a:spcBef>
          <a:spcPts val="425"/>
        </a:spcBef>
        <a:spcAft>
          <a:spcPct val="0"/>
        </a:spcAft>
        <a:buFont typeface="Arial" pitchFamily="34" charset="0"/>
        <a:buChar char="•"/>
        <a:defRPr sz="3100" kern="1200">
          <a:solidFill>
            <a:schemeClr val="tx1"/>
          </a:solidFill>
          <a:latin typeface="+mn-lt"/>
          <a:ea typeface="+mn-ea"/>
          <a:cs typeface="+mn-cs"/>
        </a:defRPr>
      </a:lvl2pPr>
      <a:lvl3pPr marL="958850" indent="-190500" algn="l" defTabSz="766763" rtl="0" fontAlgn="base">
        <a:lnSpc>
          <a:spcPct val="90000"/>
        </a:lnSpc>
        <a:spcBef>
          <a:spcPts val="425"/>
        </a:spcBef>
        <a:spcAft>
          <a:spcPct val="0"/>
        </a:spcAft>
        <a:buFont typeface="Arial" pitchFamily="34" charset="0"/>
        <a:buChar char="•"/>
        <a:defRPr sz="1700" kern="1200">
          <a:solidFill>
            <a:schemeClr val="tx1"/>
          </a:solidFill>
          <a:latin typeface="+mn-lt"/>
          <a:ea typeface="+mn-ea"/>
          <a:cs typeface="+mn-cs"/>
        </a:defRPr>
      </a:lvl3pPr>
      <a:lvl4pPr marL="1343025" indent="-190500" algn="l" defTabSz="766763" rtl="0" fontAlgn="base">
        <a:lnSpc>
          <a:spcPct val="90000"/>
        </a:lnSpc>
        <a:spcBef>
          <a:spcPts val="425"/>
        </a:spcBef>
        <a:spcAft>
          <a:spcPct val="0"/>
        </a:spcAft>
        <a:buFont typeface="Arial" pitchFamily="34" charset="0"/>
        <a:buChar char="•"/>
        <a:defRPr sz="1600" kern="1200">
          <a:solidFill>
            <a:schemeClr val="tx1"/>
          </a:solidFill>
          <a:latin typeface="+mn-lt"/>
          <a:ea typeface="+mn-ea"/>
          <a:cs typeface="+mn-cs"/>
        </a:defRPr>
      </a:lvl4pPr>
      <a:lvl5pPr marL="1727200" indent="-190500" algn="l" defTabSz="766763" rtl="0" fontAlgn="base">
        <a:lnSpc>
          <a:spcPct val="90000"/>
        </a:lnSpc>
        <a:spcBef>
          <a:spcPts val="425"/>
        </a:spcBef>
        <a:spcAft>
          <a:spcPct val="0"/>
        </a:spcAft>
        <a:buFont typeface="Arial" pitchFamily="34" charset="0"/>
        <a:buChar char="•"/>
        <a:defRPr sz="1600" kern="1200">
          <a:solidFill>
            <a:schemeClr val="tx1"/>
          </a:solidFill>
          <a:latin typeface="+mn-lt"/>
          <a:ea typeface="+mn-ea"/>
          <a:cs typeface="+mn-cs"/>
        </a:defRPr>
      </a:lvl5pPr>
      <a:lvl6pPr marL="2111730" indent="-191977" algn="l" defTabSz="767902" rtl="0" eaLnBrk="1" latinLnBrk="0" hangingPunct="1">
        <a:lnSpc>
          <a:spcPct val="90000"/>
        </a:lnSpc>
        <a:spcBef>
          <a:spcPts val="420"/>
        </a:spcBef>
        <a:buFont typeface="Arial" panose="020B0604020202020204" pitchFamily="34" charset="0"/>
        <a:buChar char="•"/>
        <a:defRPr sz="1600" kern="1200">
          <a:solidFill>
            <a:schemeClr val="tx1"/>
          </a:solidFill>
          <a:latin typeface="+mn-lt"/>
          <a:ea typeface="+mn-ea"/>
          <a:cs typeface="+mn-cs"/>
        </a:defRPr>
      </a:lvl6pPr>
      <a:lvl7pPr marL="2495682" indent="-191977" algn="l" defTabSz="767902" rtl="0" eaLnBrk="1" latinLnBrk="0" hangingPunct="1">
        <a:lnSpc>
          <a:spcPct val="90000"/>
        </a:lnSpc>
        <a:spcBef>
          <a:spcPts val="420"/>
        </a:spcBef>
        <a:buFont typeface="Arial" panose="020B0604020202020204" pitchFamily="34" charset="0"/>
        <a:buChar char="•"/>
        <a:defRPr sz="1600" kern="1200">
          <a:solidFill>
            <a:schemeClr val="tx1"/>
          </a:solidFill>
          <a:latin typeface="+mn-lt"/>
          <a:ea typeface="+mn-ea"/>
          <a:cs typeface="+mn-cs"/>
        </a:defRPr>
      </a:lvl7pPr>
      <a:lvl8pPr marL="2879633" indent="-191977" algn="l" defTabSz="767902" rtl="0" eaLnBrk="1" latinLnBrk="0" hangingPunct="1">
        <a:lnSpc>
          <a:spcPct val="90000"/>
        </a:lnSpc>
        <a:spcBef>
          <a:spcPts val="420"/>
        </a:spcBef>
        <a:buFont typeface="Arial" panose="020B0604020202020204" pitchFamily="34" charset="0"/>
        <a:buChar char="•"/>
        <a:defRPr sz="1600" kern="1200">
          <a:solidFill>
            <a:schemeClr val="tx1"/>
          </a:solidFill>
          <a:latin typeface="+mn-lt"/>
          <a:ea typeface="+mn-ea"/>
          <a:cs typeface="+mn-cs"/>
        </a:defRPr>
      </a:lvl8pPr>
      <a:lvl9pPr marL="3263585" indent="-191977" algn="l" defTabSz="767902" rtl="0" eaLnBrk="1" latinLnBrk="0" hangingPunct="1">
        <a:lnSpc>
          <a:spcPct val="90000"/>
        </a:lnSpc>
        <a:spcBef>
          <a:spcPts val="420"/>
        </a:spcBef>
        <a:buFont typeface="Arial" panose="020B0604020202020204" pitchFamily="34" charset="0"/>
        <a:buChar char="•"/>
        <a:defRPr sz="1600" kern="1200">
          <a:solidFill>
            <a:schemeClr val="tx1"/>
          </a:solidFill>
          <a:latin typeface="+mn-lt"/>
          <a:ea typeface="+mn-ea"/>
          <a:cs typeface="+mn-cs"/>
        </a:defRPr>
      </a:lvl9pPr>
    </p:bodyStyle>
    <p:otherStyle>
      <a:defPPr>
        <a:defRPr lang="id-ID"/>
      </a:defPPr>
      <a:lvl1pPr marL="0" algn="l" defTabSz="767902" rtl="0" eaLnBrk="1" latinLnBrk="0" hangingPunct="1">
        <a:defRPr sz="1600" kern="1200">
          <a:solidFill>
            <a:schemeClr val="tx1"/>
          </a:solidFill>
          <a:latin typeface="+mn-lt"/>
          <a:ea typeface="+mn-ea"/>
          <a:cs typeface="+mn-cs"/>
        </a:defRPr>
      </a:lvl1pPr>
      <a:lvl2pPr marL="383951" algn="l" defTabSz="767902" rtl="0" eaLnBrk="1" latinLnBrk="0" hangingPunct="1">
        <a:defRPr sz="1600" kern="1200">
          <a:solidFill>
            <a:schemeClr val="tx1"/>
          </a:solidFill>
          <a:latin typeface="+mn-lt"/>
          <a:ea typeface="+mn-ea"/>
          <a:cs typeface="+mn-cs"/>
        </a:defRPr>
      </a:lvl2pPr>
      <a:lvl3pPr marL="767902" algn="l" defTabSz="767902" rtl="0" eaLnBrk="1" latinLnBrk="0" hangingPunct="1">
        <a:defRPr sz="1600" kern="1200">
          <a:solidFill>
            <a:schemeClr val="tx1"/>
          </a:solidFill>
          <a:latin typeface="+mn-lt"/>
          <a:ea typeface="+mn-ea"/>
          <a:cs typeface="+mn-cs"/>
        </a:defRPr>
      </a:lvl3pPr>
      <a:lvl4pPr marL="1151853" algn="l" defTabSz="767902" rtl="0" eaLnBrk="1" latinLnBrk="0" hangingPunct="1">
        <a:defRPr sz="1600" kern="1200">
          <a:solidFill>
            <a:schemeClr val="tx1"/>
          </a:solidFill>
          <a:latin typeface="+mn-lt"/>
          <a:ea typeface="+mn-ea"/>
          <a:cs typeface="+mn-cs"/>
        </a:defRPr>
      </a:lvl4pPr>
      <a:lvl5pPr marL="1535805" algn="l" defTabSz="767902" rtl="0" eaLnBrk="1" latinLnBrk="0" hangingPunct="1">
        <a:defRPr sz="1600" kern="1200">
          <a:solidFill>
            <a:schemeClr val="tx1"/>
          </a:solidFill>
          <a:latin typeface="+mn-lt"/>
          <a:ea typeface="+mn-ea"/>
          <a:cs typeface="+mn-cs"/>
        </a:defRPr>
      </a:lvl5pPr>
      <a:lvl6pPr marL="1919757" algn="l" defTabSz="767902" rtl="0" eaLnBrk="1" latinLnBrk="0" hangingPunct="1">
        <a:defRPr sz="1600" kern="1200">
          <a:solidFill>
            <a:schemeClr val="tx1"/>
          </a:solidFill>
          <a:latin typeface="+mn-lt"/>
          <a:ea typeface="+mn-ea"/>
          <a:cs typeface="+mn-cs"/>
        </a:defRPr>
      </a:lvl6pPr>
      <a:lvl7pPr marL="2303707" algn="l" defTabSz="767902" rtl="0" eaLnBrk="1" latinLnBrk="0" hangingPunct="1">
        <a:defRPr sz="1600" kern="1200">
          <a:solidFill>
            <a:schemeClr val="tx1"/>
          </a:solidFill>
          <a:latin typeface="+mn-lt"/>
          <a:ea typeface="+mn-ea"/>
          <a:cs typeface="+mn-cs"/>
        </a:defRPr>
      </a:lvl7pPr>
      <a:lvl8pPr marL="2687656" algn="l" defTabSz="767902" rtl="0" eaLnBrk="1" latinLnBrk="0" hangingPunct="1">
        <a:defRPr sz="1600" kern="1200">
          <a:solidFill>
            <a:schemeClr val="tx1"/>
          </a:solidFill>
          <a:latin typeface="+mn-lt"/>
          <a:ea typeface="+mn-ea"/>
          <a:cs typeface="+mn-cs"/>
        </a:defRPr>
      </a:lvl8pPr>
      <a:lvl9pPr marL="3071607" algn="l" defTabSz="767902" rtl="0" eaLnBrk="1" latinLnBrk="0" hangingPunct="1">
        <a:defRPr sz="16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0"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7171" name="Text Placeholder 2"/>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wrap="square" lIns="91440" tIns="45720" rIns="91440" bIns="45720" numCol="1" anchor="ctr" anchorCtr="0" compatLnSpc="1">
            <a:prstTxWarp prst="textNoShape">
              <a:avLst/>
            </a:prstTxWarp>
          </a:bodyPr>
          <a:lstStyle>
            <a:lvl1pPr eaLnBrk="1" fontAlgn="auto" hangingPunct="1">
              <a:spcBef>
                <a:spcPts val="0"/>
              </a:spcBef>
              <a:spcAft>
                <a:spcPts val="0"/>
              </a:spcAft>
              <a:defRPr sz="1200" smtClean="0">
                <a:solidFill>
                  <a:prstClr val="black"/>
                </a:solidFill>
                <a:latin typeface="Cambria" pitchFamily="18" charset="0"/>
                <a:cs typeface="Arial" charset="0"/>
              </a:defRPr>
            </a:lvl1pPr>
          </a:lstStyle>
          <a:p>
            <a:pPr>
              <a:defRPr/>
            </a:pPr>
            <a:fld id="{8BCC5351-13DE-47B4-B95C-489EA1BD6821}" type="datetime1">
              <a:rPr lang="en-US"/>
              <a:pPr>
                <a:defRPr/>
              </a:pPr>
              <a:t>5/22/2017</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wrap="square" lIns="91440" tIns="45720" rIns="91440" bIns="45720" numCol="1" anchor="ctr" anchorCtr="0" compatLnSpc="1">
            <a:prstTxWarp prst="textNoShape">
              <a:avLst/>
            </a:prstTxWarp>
          </a:bodyPr>
          <a:lstStyle>
            <a:lvl1pPr algn="ctr" eaLnBrk="1" fontAlgn="auto" hangingPunct="1">
              <a:spcBef>
                <a:spcPts val="0"/>
              </a:spcBef>
              <a:spcAft>
                <a:spcPts val="0"/>
              </a:spcAft>
              <a:defRPr sz="1200">
                <a:solidFill>
                  <a:prstClr val="black"/>
                </a:solidFill>
                <a:latin typeface="Cambria" pitchFamily="18" charset="0"/>
                <a:cs typeface="Arial" charset="0"/>
              </a:defRPr>
            </a:lvl1pPr>
          </a:lstStyle>
          <a:p>
            <a:pPr>
              <a:defRPr/>
            </a:pPr>
            <a:endParaRPr lang="en-US"/>
          </a:p>
        </p:txBody>
      </p:sp>
      <p:sp>
        <p:nvSpPr>
          <p:cNvPr id="6" name="Slide Number Placeholder 5"/>
          <p:cNvSpPr>
            <a:spLocks noGrp="1"/>
          </p:cNvSpPr>
          <p:nvPr>
            <p:ph type="sldNum" sz="quarter" idx="4"/>
          </p:nvPr>
        </p:nvSpPr>
        <p:spPr>
          <a:xfrm>
            <a:off x="9304338" y="6461125"/>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100" b="1">
                <a:solidFill>
                  <a:srgbClr val="000000"/>
                </a:solidFill>
                <a:latin typeface="Cambria" pitchFamily="18" charset="0"/>
                <a:cs typeface="Arial" pitchFamily="34" charset="0"/>
              </a:defRPr>
            </a:lvl1pPr>
          </a:lstStyle>
          <a:p>
            <a:fld id="{8AB3D56C-AC54-41F7-8121-CCC6A249FFB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243" r:id="rId1"/>
    <p:sldLayoutId id="2147484244" r:id="rId2"/>
    <p:sldLayoutId id="2147484245" r:id="rId3"/>
    <p:sldLayoutId id="2147484246" r:id="rId4"/>
    <p:sldLayoutId id="2147484247" r:id="rId5"/>
    <p:sldLayoutId id="2147484248" r:id="rId6"/>
    <p:sldLayoutId id="2147484249" r:id="rId7"/>
    <p:sldLayoutId id="2147484250" r:id="rId8"/>
    <p:sldLayoutId id="2147484251" r:id="rId9"/>
    <p:sldLayoutId id="2147484252" r:id="rId10"/>
    <p:sldLayoutId id="2147484253" r:id="rId11"/>
    <p:sldLayoutId id="2147484254" r:id="rId12"/>
    <p:sldLayoutId id="2147484255" r:id="rId13"/>
    <p:sldLayoutId id="2147484256" r:id="rId14"/>
    <p:sldLayoutId id="2147484257" r:id="rId15"/>
    <p:sldLayoutId id="2147484258" r:id="rId16"/>
  </p:sldLayoutIdLst>
  <p:transition spd="slow"/>
  <p:timing>
    <p:tnLst>
      <p:par>
        <p:cTn id="1" dur="indefinite" restart="never" nodeType="tmRoot"/>
      </p:par>
    </p:tnLst>
  </p:timing>
  <p:hf hdr="0" ftr="0" dt="0"/>
  <p:txStyles>
    <p:titleStyle>
      <a:lvl1pPr algn="ctr" rtl="0" fontAlgn="base">
        <a:spcBef>
          <a:spcPct val="0"/>
        </a:spcBef>
        <a:spcAft>
          <a:spcPct val="0"/>
        </a:spcAft>
        <a:defRPr sz="4400" b="1" kern="1200">
          <a:solidFill>
            <a:schemeClr val="tx1"/>
          </a:solidFill>
          <a:latin typeface="Cambria" pitchFamily="18" charset="0"/>
          <a:ea typeface="MS PGothic" pitchFamily="34" charset="-128"/>
          <a:cs typeface="ＭＳ Ｐゴシック" charset="0"/>
        </a:defRPr>
      </a:lvl1pPr>
      <a:lvl2pPr algn="ctr" rtl="0" fontAlgn="base">
        <a:spcBef>
          <a:spcPct val="0"/>
        </a:spcBef>
        <a:spcAft>
          <a:spcPct val="0"/>
        </a:spcAft>
        <a:defRPr sz="4400" b="1">
          <a:solidFill>
            <a:schemeClr val="tx1"/>
          </a:solidFill>
          <a:latin typeface="Cambria" pitchFamily="18" charset="0"/>
          <a:ea typeface="MS PGothic" pitchFamily="34" charset="-128"/>
          <a:cs typeface="ＭＳ Ｐゴシック" charset="0"/>
        </a:defRPr>
      </a:lvl2pPr>
      <a:lvl3pPr algn="ctr" rtl="0" fontAlgn="base">
        <a:spcBef>
          <a:spcPct val="0"/>
        </a:spcBef>
        <a:spcAft>
          <a:spcPct val="0"/>
        </a:spcAft>
        <a:defRPr sz="4400" b="1">
          <a:solidFill>
            <a:schemeClr val="tx1"/>
          </a:solidFill>
          <a:latin typeface="Cambria" pitchFamily="18" charset="0"/>
          <a:ea typeface="MS PGothic" pitchFamily="34" charset="-128"/>
          <a:cs typeface="ＭＳ Ｐゴシック" charset="0"/>
        </a:defRPr>
      </a:lvl3pPr>
      <a:lvl4pPr algn="ctr" rtl="0" fontAlgn="base">
        <a:spcBef>
          <a:spcPct val="0"/>
        </a:spcBef>
        <a:spcAft>
          <a:spcPct val="0"/>
        </a:spcAft>
        <a:defRPr sz="4400" b="1">
          <a:solidFill>
            <a:schemeClr val="tx1"/>
          </a:solidFill>
          <a:latin typeface="Cambria" pitchFamily="18" charset="0"/>
          <a:ea typeface="MS PGothic" pitchFamily="34" charset="-128"/>
          <a:cs typeface="ＭＳ Ｐゴシック" charset="0"/>
        </a:defRPr>
      </a:lvl4pPr>
      <a:lvl5pPr algn="ctr" rtl="0" fontAlgn="base">
        <a:spcBef>
          <a:spcPct val="0"/>
        </a:spcBef>
        <a:spcAft>
          <a:spcPct val="0"/>
        </a:spcAft>
        <a:defRPr sz="4400" b="1">
          <a:solidFill>
            <a:schemeClr val="tx1"/>
          </a:solidFill>
          <a:latin typeface="Cambria" pitchFamily="18" charset="0"/>
          <a:ea typeface="MS PGothic" pitchFamily="34" charset="-128"/>
          <a:cs typeface="ＭＳ Ｐゴシック" charset="0"/>
        </a:defRPr>
      </a:lvl5pPr>
      <a:lvl6pPr marL="457200" algn="ctr" rtl="0" eaLnBrk="1" fontAlgn="base" hangingPunct="1">
        <a:spcBef>
          <a:spcPct val="0"/>
        </a:spcBef>
        <a:spcAft>
          <a:spcPct val="0"/>
        </a:spcAft>
        <a:defRPr sz="4400" b="1">
          <a:solidFill>
            <a:schemeClr val="tx1"/>
          </a:solidFill>
          <a:latin typeface="Cambria" pitchFamily="18" charset="0"/>
        </a:defRPr>
      </a:lvl6pPr>
      <a:lvl7pPr marL="914400" algn="ctr" rtl="0" eaLnBrk="1" fontAlgn="base" hangingPunct="1">
        <a:spcBef>
          <a:spcPct val="0"/>
        </a:spcBef>
        <a:spcAft>
          <a:spcPct val="0"/>
        </a:spcAft>
        <a:defRPr sz="4400" b="1">
          <a:solidFill>
            <a:schemeClr val="tx1"/>
          </a:solidFill>
          <a:latin typeface="Cambria" pitchFamily="18" charset="0"/>
        </a:defRPr>
      </a:lvl7pPr>
      <a:lvl8pPr marL="1371600" algn="ctr" rtl="0" eaLnBrk="1" fontAlgn="base" hangingPunct="1">
        <a:spcBef>
          <a:spcPct val="0"/>
        </a:spcBef>
        <a:spcAft>
          <a:spcPct val="0"/>
        </a:spcAft>
        <a:defRPr sz="4400" b="1">
          <a:solidFill>
            <a:schemeClr val="tx1"/>
          </a:solidFill>
          <a:latin typeface="Cambria" pitchFamily="18" charset="0"/>
        </a:defRPr>
      </a:lvl8pPr>
      <a:lvl9pPr marL="1828800" algn="ctr" rtl="0" eaLnBrk="1" fontAlgn="base" hangingPunct="1">
        <a:spcBef>
          <a:spcPct val="0"/>
        </a:spcBef>
        <a:spcAft>
          <a:spcPct val="0"/>
        </a:spcAft>
        <a:defRPr sz="4400" b="1">
          <a:solidFill>
            <a:schemeClr val="tx1"/>
          </a:solidFill>
          <a:latin typeface="Cambria" pitchFamily="18"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Cambria" pitchFamily="18" charset="0"/>
          <a:ea typeface="MS PGothic" pitchFamily="34" charset="-128"/>
          <a:cs typeface="ＭＳ Ｐゴシック" charset="0"/>
        </a:defRPr>
      </a:lvl1pPr>
      <a:lvl2pPr marL="742950" indent="-285750" algn="l" rtl="0" fontAlgn="base">
        <a:spcBef>
          <a:spcPct val="20000"/>
        </a:spcBef>
        <a:spcAft>
          <a:spcPct val="0"/>
        </a:spcAft>
        <a:buFont typeface="Arial" pitchFamily="34" charset="0"/>
        <a:buChar char="–"/>
        <a:defRPr sz="2800" kern="1200">
          <a:solidFill>
            <a:schemeClr val="tx1"/>
          </a:solidFill>
          <a:latin typeface="Cambria" pitchFamily="18" charset="0"/>
          <a:ea typeface="MS PGothic" pitchFamily="34" charset="-128"/>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Cambria" pitchFamily="18" charset="0"/>
          <a:ea typeface="MS PGothic" pitchFamily="34" charset="-128"/>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Cambria" pitchFamily="18" charset="0"/>
          <a:ea typeface="MS PGothic" pitchFamily="34" charset="-128"/>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Cambria" pitchFamily="18" charset="0"/>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id-ID" altLang="en-US" smtClean="0"/>
          </a:p>
        </p:txBody>
      </p:sp>
      <p:sp>
        <p:nvSpPr>
          <p:cNvPr id="8195" name="Text Placeholder 2"/>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id-ID" altLang="en-US" smtClean="0"/>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prstClr val="black">
                    <a:tint val="75000"/>
                  </a:prstClr>
                </a:solidFill>
                <a:latin typeface="+mn-lt"/>
                <a:cs typeface="+mn-cs"/>
              </a:defRPr>
            </a:lvl1pPr>
          </a:lstStyle>
          <a:p>
            <a:pPr>
              <a:defRPr/>
            </a:pPr>
            <a:fld id="{F89C28EF-C3ED-4B43-AD32-6E44B381267B}" type="datetimeFigureOut">
              <a:rPr lang="en-US"/>
              <a:pPr>
                <a:defRPr/>
              </a:pPr>
              <a:t>5/22/2017</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D385B203-F24B-4B00-AAA3-64AC56E2E5E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160" r:id="rId1"/>
    <p:sldLayoutId id="2147484161" r:id="rId2"/>
    <p:sldLayoutId id="2147484162" r:id="rId3"/>
    <p:sldLayoutId id="2147484163" r:id="rId4"/>
    <p:sldLayoutId id="2147484164" r:id="rId5"/>
    <p:sldLayoutId id="2147484165" r:id="rId6"/>
    <p:sldLayoutId id="2147484166" r:id="rId7"/>
    <p:sldLayoutId id="2147484167" r:id="rId8"/>
    <p:sldLayoutId id="2147484168" r:id="rId9"/>
    <p:sldLayoutId id="2147484169" r:id="rId10"/>
    <p:sldLayoutId id="2147484170"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id-ID" altLang="en-US" smtClean="0"/>
          </a:p>
        </p:txBody>
      </p:sp>
      <p:sp>
        <p:nvSpPr>
          <p:cNvPr id="9219" name="Text Placeholder 2"/>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id-ID" altLang="en-US" smtClean="0"/>
          </a:p>
        </p:txBody>
      </p:sp>
      <p:sp>
        <p:nvSpPr>
          <p:cNvPr id="4" name="Date Placeholder 3"/>
          <p:cNvSpPr>
            <a:spLocks noGrp="1"/>
          </p:cNvSpPr>
          <p:nvPr>
            <p:ph type="dt" sz="half" idx="2"/>
          </p:nvPr>
        </p:nvSpPr>
        <p:spPr>
          <a:xfrm>
            <a:off x="609600" y="6356350"/>
            <a:ext cx="28448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smtClean="0">
                <a:solidFill>
                  <a:srgbClr val="898989"/>
                </a:solidFill>
                <a:latin typeface="Calibri" pitchFamily="34" charset="0"/>
                <a:ea typeface="ＭＳ Ｐゴシック" pitchFamily="34" charset="-128"/>
                <a:cs typeface="Arial" pitchFamily="34" charset="0"/>
              </a:defRPr>
            </a:lvl1pPr>
          </a:lstStyle>
          <a:p>
            <a:pPr>
              <a:defRPr/>
            </a:pPr>
            <a:fld id="{303392DE-8103-4538-9FA8-2D6CD997DC5A}" type="datetime1">
              <a:rPr lang="id-ID"/>
              <a:pPr>
                <a:defRPr/>
              </a:pPr>
              <a:t>22/05/2017</a:t>
            </a:fld>
            <a:endParaRPr lang="id-ID"/>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mn-lt"/>
                <a:ea typeface="+mn-ea"/>
                <a:cs typeface="+mn-cs"/>
              </a:defRPr>
            </a:lvl1pPr>
          </a:lstStyle>
          <a:p>
            <a:pPr>
              <a:defRPr/>
            </a:pPr>
            <a:endParaRPr lang="id-ID"/>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ea typeface="MS PGothic" pitchFamily="34" charset="-128"/>
                <a:cs typeface="Arial" pitchFamily="34" charset="0"/>
              </a:defRPr>
            </a:lvl1pPr>
          </a:lstStyle>
          <a:p>
            <a:fld id="{D7AA3241-0B57-4535-8E79-75C0FBCDB043}" type="slidenum">
              <a:rPr lang="id-ID" altLang="en-US"/>
              <a:pPr/>
              <a:t>‹#›</a:t>
            </a:fld>
            <a:endParaRPr lang="id-ID" altLang="en-US"/>
          </a:p>
        </p:txBody>
      </p:sp>
    </p:spTree>
  </p:cSld>
  <p:clrMap bg1="lt1" tx1="dk1" bg2="lt2" tx2="dk2" accent1="accent1" accent2="accent2" accent3="accent3" accent4="accent4" accent5="accent5" accent6="accent6" hlink="hlink" folHlink="folHlink"/>
  <p:sldLayoutIdLst>
    <p:sldLayoutId id="2147484259" r:id="rId1"/>
    <p:sldLayoutId id="2147484260" r:id="rId2"/>
    <p:sldLayoutId id="2147484261" r:id="rId3"/>
    <p:sldLayoutId id="2147484262" r:id="rId4"/>
    <p:sldLayoutId id="2147484263" r:id="rId5"/>
    <p:sldLayoutId id="2147484264" r:id="rId6"/>
    <p:sldLayoutId id="2147484265" r:id="rId7"/>
    <p:sldLayoutId id="2147484266" r:id="rId8"/>
    <p:sldLayoutId id="2147484267" r:id="rId9"/>
    <p:sldLayoutId id="2147484268" r:id="rId10"/>
    <p:sldLayoutId id="2147484269" r:id="rId11"/>
  </p:sldLayoutIdLst>
  <p:hf hdr="0" ftr="0" dt="0"/>
  <p:txStyles>
    <p:titleStyle>
      <a:lvl1pPr algn="ctr" rtl="0" fontAlgn="base">
        <a:spcBef>
          <a:spcPct val="0"/>
        </a:spcBef>
        <a:spcAft>
          <a:spcPct val="0"/>
        </a:spcAft>
        <a:defRPr sz="4400" kern="1200">
          <a:solidFill>
            <a:schemeClr val="tx1"/>
          </a:solidFill>
          <a:latin typeface="+mj-lt"/>
          <a:ea typeface="MS PGothic" pitchFamily="34" charset="-128"/>
          <a:cs typeface="ＭＳ Ｐゴシック" charset="0"/>
        </a:defRPr>
      </a:lvl1pPr>
      <a:lvl2pPr algn="ctr" rtl="0" fontAlgn="base">
        <a:spcBef>
          <a:spcPct val="0"/>
        </a:spcBef>
        <a:spcAft>
          <a:spcPct val="0"/>
        </a:spcAft>
        <a:defRPr sz="4400">
          <a:solidFill>
            <a:schemeClr val="tx1"/>
          </a:solidFill>
          <a:latin typeface="Calibri" pitchFamily="34" charset="0"/>
          <a:ea typeface="MS PGothic" pitchFamily="34" charset="-128"/>
          <a:cs typeface="ＭＳ Ｐゴシック" charset="0"/>
        </a:defRPr>
      </a:lvl2pPr>
      <a:lvl3pPr algn="ctr" rtl="0" fontAlgn="base">
        <a:spcBef>
          <a:spcPct val="0"/>
        </a:spcBef>
        <a:spcAft>
          <a:spcPct val="0"/>
        </a:spcAft>
        <a:defRPr sz="4400">
          <a:solidFill>
            <a:schemeClr val="tx1"/>
          </a:solidFill>
          <a:latin typeface="Calibri" pitchFamily="34" charset="0"/>
          <a:ea typeface="MS PGothic" pitchFamily="34" charset="-128"/>
          <a:cs typeface="ＭＳ Ｐゴシック" charset="0"/>
        </a:defRPr>
      </a:lvl3pPr>
      <a:lvl4pPr algn="ctr" rtl="0" fontAlgn="base">
        <a:spcBef>
          <a:spcPct val="0"/>
        </a:spcBef>
        <a:spcAft>
          <a:spcPct val="0"/>
        </a:spcAft>
        <a:defRPr sz="4400">
          <a:solidFill>
            <a:schemeClr val="tx1"/>
          </a:solidFill>
          <a:latin typeface="Calibri" pitchFamily="34" charset="0"/>
          <a:ea typeface="MS PGothic" pitchFamily="34" charset="-128"/>
          <a:cs typeface="ＭＳ Ｐゴシック" charset="0"/>
        </a:defRPr>
      </a:lvl4pPr>
      <a:lvl5pPr algn="ctr" rtl="0" fontAlgn="base">
        <a:spcBef>
          <a:spcPct val="0"/>
        </a:spcBef>
        <a:spcAft>
          <a:spcPct val="0"/>
        </a:spcAft>
        <a:defRPr sz="4400">
          <a:solidFill>
            <a:schemeClr val="tx1"/>
          </a:solidFill>
          <a:latin typeface="Calibri" pitchFamily="34" charset="0"/>
          <a:ea typeface="MS PGothic" pitchFamily="34" charset="-128"/>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S PGothic" pitchFamily="34" charset="-128"/>
          <a:cs typeface="ＭＳ Ｐゴシック" charset="0"/>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8.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9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9.xml"/></Relationships>
</file>

<file path=ppt/slides/_rels/slide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xml"/><Relationship Id="rId1" Type="http://schemas.openxmlformats.org/officeDocument/2006/relationships/slideLayout" Target="../slideLayouts/slideLayout1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8.xml"/></Relationships>
</file>

<file path=ppt/slides/_rels/slide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1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0.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0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9.xml"/></Relationships>
</file>

<file path=ppt/slides/_rels/slide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Title 1"/>
          <p:cNvSpPr>
            <a:spLocks noGrp="1"/>
          </p:cNvSpPr>
          <p:nvPr>
            <p:ph type="ctrTitle"/>
          </p:nvPr>
        </p:nvSpPr>
        <p:spPr>
          <a:xfrm>
            <a:off x="304800" y="1763713"/>
            <a:ext cx="11379200" cy="1698625"/>
          </a:xfrm>
        </p:spPr>
        <p:txBody>
          <a:bodyPr/>
          <a:lstStyle/>
          <a:p>
            <a:r>
              <a:rPr lang="id-ID" altLang="en-US" sz="3200" smtClean="0">
                <a:solidFill>
                  <a:srgbClr val="0070C0"/>
                </a:solidFill>
                <a:ea typeface="MS PGothic" pitchFamily="34" charset="-128"/>
              </a:rPr>
              <a:t>PEMBANGUNAN </a:t>
            </a:r>
            <a:br>
              <a:rPr lang="id-ID" altLang="en-US" sz="3200" smtClean="0">
                <a:solidFill>
                  <a:srgbClr val="0070C0"/>
                </a:solidFill>
                <a:ea typeface="MS PGothic" pitchFamily="34" charset="-128"/>
              </a:rPr>
            </a:br>
            <a:r>
              <a:rPr lang="id-ID" altLang="en-US" sz="3200" smtClean="0">
                <a:solidFill>
                  <a:srgbClr val="0070C0"/>
                </a:solidFill>
                <a:ea typeface="MS PGothic" pitchFamily="34" charset="-128"/>
              </a:rPr>
              <a:t>KEPENDUDUKAN &amp; KELUARGA BERENCANA (KKB) </a:t>
            </a:r>
            <a:br>
              <a:rPr lang="id-ID" altLang="en-US" sz="3200" smtClean="0">
                <a:solidFill>
                  <a:srgbClr val="0070C0"/>
                </a:solidFill>
                <a:ea typeface="MS PGothic" pitchFamily="34" charset="-128"/>
              </a:rPr>
            </a:br>
            <a:r>
              <a:rPr lang="id-ID" altLang="en-US" sz="3200" smtClean="0">
                <a:solidFill>
                  <a:srgbClr val="0070C0"/>
                </a:solidFill>
                <a:ea typeface="MS PGothic" pitchFamily="34" charset="-128"/>
              </a:rPr>
              <a:t>YANG TEMATIK, HOLISTIK, TERINTEGRASI, DAN SPASIAL</a:t>
            </a:r>
            <a:endParaRPr lang="id-ID" altLang="en-US" sz="3200" smtClean="0">
              <a:solidFill>
                <a:srgbClr val="0070C0"/>
              </a:solidFill>
            </a:endParaRPr>
          </a:p>
        </p:txBody>
      </p:sp>
      <p:sp>
        <p:nvSpPr>
          <p:cNvPr id="256003" name="TextBox 2"/>
          <p:cNvSpPr txBox="1">
            <a:spLocks noChangeArrowheads="1"/>
          </p:cNvSpPr>
          <p:nvPr/>
        </p:nvSpPr>
        <p:spPr bwMode="auto">
          <a:xfrm>
            <a:off x="1430338" y="5040313"/>
            <a:ext cx="1001395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69" tIns="45633" rIns="91269" bIns="45633">
            <a:spAutoFit/>
          </a:bodyPr>
          <a:lstStyle>
            <a:lvl1pPr defTabSz="911225">
              <a:defRPr>
                <a:solidFill>
                  <a:schemeClr val="tx1"/>
                </a:solidFill>
                <a:latin typeface="Calibri" pitchFamily="34" charset="0"/>
              </a:defRPr>
            </a:lvl1pPr>
            <a:lvl2pPr marL="742950" indent="-285750" defTabSz="911225">
              <a:defRPr>
                <a:solidFill>
                  <a:schemeClr val="tx1"/>
                </a:solidFill>
                <a:latin typeface="Calibri" pitchFamily="34" charset="0"/>
              </a:defRPr>
            </a:lvl2pPr>
            <a:lvl3pPr marL="1143000" indent="-228600" defTabSz="911225">
              <a:defRPr>
                <a:solidFill>
                  <a:schemeClr val="tx1"/>
                </a:solidFill>
                <a:latin typeface="Calibri" pitchFamily="34" charset="0"/>
              </a:defRPr>
            </a:lvl3pPr>
            <a:lvl4pPr marL="1600200" indent="-228600" defTabSz="911225">
              <a:defRPr>
                <a:solidFill>
                  <a:schemeClr val="tx1"/>
                </a:solidFill>
                <a:latin typeface="Calibri" pitchFamily="34" charset="0"/>
              </a:defRPr>
            </a:lvl4pPr>
            <a:lvl5pPr marL="2057400" indent="-228600" defTabSz="911225">
              <a:defRPr>
                <a:solidFill>
                  <a:schemeClr val="tx1"/>
                </a:solidFill>
                <a:latin typeface="Calibri" pitchFamily="34" charset="0"/>
              </a:defRPr>
            </a:lvl5pPr>
            <a:lvl6pPr marL="2514600" indent="-228600" defTabSz="911225" fontAlgn="base">
              <a:spcBef>
                <a:spcPct val="0"/>
              </a:spcBef>
              <a:spcAft>
                <a:spcPct val="0"/>
              </a:spcAft>
              <a:defRPr>
                <a:solidFill>
                  <a:schemeClr val="tx1"/>
                </a:solidFill>
                <a:latin typeface="Calibri" pitchFamily="34" charset="0"/>
              </a:defRPr>
            </a:lvl6pPr>
            <a:lvl7pPr marL="2971800" indent="-228600" defTabSz="911225" fontAlgn="base">
              <a:spcBef>
                <a:spcPct val="0"/>
              </a:spcBef>
              <a:spcAft>
                <a:spcPct val="0"/>
              </a:spcAft>
              <a:defRPr>
                <a:solidFill>
                  <a:schemeClr val="tx1"/>
                </a:solidFill>
                <a:latin typeface="Calibri" pitchFamily="34" charset="0"/>
              </a:defRPr>
            </a:lvl7pPr>
            <a:lvl8pPr marL="3429000" indent="-228600" defTabSz="911225" fontAlgn="base">
              <a:spcBef>
                <a:spcPct val="0"/>
              </a:spcBef>
              <a:spcAft>
                <a:spcPct val="0"/>
              </a:spcAft>
              <a:defRPr>
                <a:solidFill>
                  <a:schemeClr val="tx1"/>
                </a:solidFill>
                <a:latin typeface="Calibri" pitchFamily="34" charset="0"/>
              </a:defRPr>
            </a:lvl8pPr>
            <a:lvl9pPr marL="3886200" indent="-228600" defTabSz="911225" fontAlgn="base">
              <a:spcBef>
                <a:spcPct val="0"/>
              </a:spcBef>
              <a:spcAft>
                <a:spcPct val="0"/>
              </a:spcAft>
              <a:defRPr>
                <a:solidFill>
                  <a:schemeClr val="tx1"/>
                </a:solidFill>
                <a:latin typeface="Calibri" pitchFamily="34" charset="0"/>
              </a:defRPr>
            </a:lvl9pPr>
          </a:lstStyle>
          <a:p>
            <a:pPr algn="ctr" eaLnBrk="1" hangingPunct="1"/>
            <a:r>
              <a:rPr lang="id-ID" altLang="en-US" b="1">
                <a:solidFill>
                  <a:srgbClr val="000000"/>
                </a:solidFill>
              </a:rPr>
              <a:t>DEPUTI KEMENTERIAN PPN/BAPPENAS </a:t>
            </a:r>
          </a:p>
          <a:p>
            <a:pPr algn="ctr" eaLnBrk="1" hangingPunct="1"/>
            <a:r>
              <a:rPr lang="id-ID" altLang="en-US" b="1">
                <a:solidFill>
                  <a:srgbClr val="000000"/>
                </a:solidFill>
              </a:rPr>
              <a:t>BIDANG PEMBANGUNAN MANUSIA, MASYARKAT, DAN KEBUDAYAAN</a:t>
            </a:r>
          </a:p>
          <a:p>
            <a:pPr algn="ctr" eaLnBrk="1" hangingPunct="1"/>
            <a:r>
              <a:rPr lang="id-ID" altLang="en-US" b="1">
                <a:solidFill>
                  <a:srgbClr val="000000"/>
                </a:solidFill>
              </a:rPr>
              <a:t>DR. Subandi Sardjoko, M.Sc.</a:t>
            </a:r>
          </a:p>
          <a:p>
            <a:pPr algn="ctr" eaLnBrk="1" hangingPunct="1"/>
            <a:endParaRPr lang="id-ID" altLang="en-US" b="1">
              <a:solidFill>
                <a:srgbClr val="000000"/>
              </a:solidFill>
            </a:endParaRPr>
          </a:p>
          <a:p>
            <a:pPr algn="ctr" eaLnBrk="1" hangingPunct="1"/>
            <a:r>
              <a:rPr lang="id-ID" altLang="en-US" b="1">
                <a:solidFill>
                  <a:srgbClr val="000000"/>
                </a:solidFill>
              </a:rPr>
              <a:t>Jakarta, 1 September 2016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8290" name="Group 11"/>
          <p:cNvGrpSpPr>
            <a:grpSpLocks/>
          </p:cNvGrpSpPr>
          <p:nvPr/>
        </p:nvGrpSpPr>
        <p:grpSpPr bwMode="auto">
          <a:xfrm>
            <a:off x="82550" y="969963"/>
            <a:ext cx="11441113" cy="5468937"/>
            <a:chOff x="1014487" y="1042097"/>
            <a:chExt cx="9920963" cy="5470391"/>
          </a:xfrm>
        </p:grpSpPr>
        <p:sp>
          <p:nvSpPr>
            <p:cNvPr id="13" name="Oval 12"/>
            <p:cNvSpPr/>
            <p:nvPr/>
          </p:nvSpPr>
          <p:spPr>
            <a:xfrm>
              <a:off x="4052584" y="1878931"/>
              <a:ext cx="3657554" cy="3656985"/>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11581">
                <a:defRPr/>
              </a:pPr>
              <a:endParaRPr lang="id-ID" sz="1700">
                <a:solidFill>
                  <a:prstClr val="white"/>
                </a:solidFill>
              </a:endParaRPr>
            </a:p>
          </p:txBody>
        </p:sp>
        <p:graphicFrame>
          <p:nvGraphicFramePr>
            <p:cNvPr id="14" name="Diagram 13"/>
            <p:cNvGraphicFramePr/>
            <p:nvPr/>
          </p:nvGraphicFramePr>
          <p:xfrm>
            <a:off x="1840203" y="1094527"/>
            <a:ext cx="8559742" cy="54179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68306" name="TextBox 38"/>
            <p:cNvSpPr txBox="1">
              <a:spLocks noChangeArrowheads="1"/>
            </p:cNvSpPr>
            <p:nvPr/>
          </p:nvSpPr>
          <p:spPr bwMode="auto">
            <a:xfrm>
              <a:off x="9210592" y="3271093"/>
              <a:ext cx="1724858" cy="861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811213">
                <a:defRPr>
                  <a:solidFill>
                    <a:schemeClr val="tx1"/>
                  </a:solidFill>
                  <a:latin typeface="Calibri" pitchFamily="34" charset="0"/>
                </a:defRPr>
              </a:lvl1pPr>
              <a:lvl2pPr marL="742950" indent="-285750" defTabSz="811213">
                <a:defRPr>
                  <a:solidFill>
                    <a:schemeClr val="tx1"/>
                  </a:solidFill>
                  <a:latin typeface="Calibri" pitchFamily="34" charset="0"/>
                </a:defRPr>
              </a:lvl2pPr>
              <a:lvl3pPr marL="1143000" indent="-228600" defTabSz="811213">
                <a:defRPr>
                  <a:solidFill>
                    <a:schemeClr val="tx1"/>
                  </a:solidFill>
                  <a:latin typeface="Calibri" pitchFamily="34" charset="0"/>
                </a:defRPr>
              </a:lvl3pPr>
              <a:lvl4pPr marL="1600200" indent="-228600" defTabSz="811213">
                <a:defRPr>
                  <a:solidFill>
                    <a:schemeClr val="tx1"/>
                  </a:solidFill>
                  <a:latin typeface="Calibri" pitchFamily="34" charset="0"/>
                </a:defRPr>
              </a:lvl4pPr>
              <a:lvl5pPr marL="2057400" indent="-228600" defTabSz="811213">
                <a:defRPr>
                  <a:solidFill>
                    <a:schemeClr val="tx1"/>
                  </a:solidFill>
                  <a:latin typeface="Calibri" pitchFamily="34" charset="0"/>
                </a:defRPr>
              </a:lvl5pPr>
              <a:lvl6pPr marL="2514600" indent="-228600" defTabSz="811213" fontAlgn="base">
                <a:spcBef>
                  <a:spcPct val="0"/>
                </a:spcBef>
                <a:spcAft>
                  <a:spcPct val="0"/>
                </a:spcAft>
                <a:defRPr>
                  <a:solidFill>
                    <a:schemeClr val="tx1"/>
                  </a:solidFill>
                  <a:latin typeface="Calibri" pitchFamily="34" charset="0"/>
                </a:defRPr>
              </a:lvl6pPr>
              <a:lvl7pPr marL="2971800" indent="-228600" defTabSz="811213" fontAlgn="base">
                <a:spcBef>
                  <a:spcPct val="0"/>
                </a:spcBef>
                <a:spcAft>
                  <a:spcPct val="0"/>
                </a:spcAft>
                <a:defRPr>
                  <a:solidFill>
                    <a:schemeClr val="tx1"/>
                  </a:solidFill>
                  <a:latin typeface="Calibri" pitchFamily="34" charset="0"/>
                </a:defRPr>
              </a:lvl7pPr>
              <a:lvl8pPr marL="3429000" indent="-228600" defTabSz="811213" fontAlgn="base">
                <a:spcBef>
                  <a:spcPct val="0"/>
                </a:spcBef>
                <a:spcAft>
                  <a:spcPct val="0"/>
                </a:spcAft>
                <a:defRPr>
                  <a:solidFill>
                    <a:schemeClr val="tx1"/>
                  </a:solidFill>
                  <a:latin typeface="Calibri" pitchFamily="34" charset="0"/>
                </a:defRPr>
              </a:lvl8pPr>
              <a:lvl9pPr marL="3886200" indent="-228600" defTabSz="811213" fontAlgn="base">
                <a:spcBef>
                  <a:spcPct val="0"/>
                </a:spcBef>
                <a:spcAft>
                  <a:spcPct val="0"/>
                </a:spcAft>
                <a:defRPr>
                  <a:solidFill>
                    <a:schemeClr val="tx1"/>
                  </a:solidFill>
                  <a:latin typeface="Calibri" pitchFamily="34" charset="0"/>
                </a:defRPr>
              </a:lvl9pPr>
            </a:lstStyle>
            <a:p>
              <a:r>
                <a:rPr lang="id-ID" altLang="en-US" sz="1000" b="1">
                  <a:solidFill>
                    <a:srgbClr val="000000"/>
                  </a:solidFill>
                  <a:cs typeface="Arial" pitchFamily="34" charset="0"/>
                </a:rPr>
                <a:t>Kemenkes, BPJS, Kemensos, BPS, Kemen PANRB, Kemendes PDTT, Kemendagri,</a:t>
              </a:r>
            </a:p>
            <a:p>
              <a:r>
                <a:rPr lang="id-ID" altLang="en-US" sz="1000" b="1">
                  <a:solidFill>
                    <a:srgbClr val="000000"/>
                  </a:solidFill>
                  <a:cs typeface="Arial" pitchFamily="34" charset="0"/>
                </a:rPr>
                <a:t>Kemen</a:t>
              </a:r>
              <a:r>
                <a:rPr lang="en-US" altLang="en-US" sz="1000" b="1">
                  <a:solidFill>
                    <a:srgbClr val="000000"/>
                  </a:solidFill>
                  <a:cs typeface="Arial" pitchFamily="34" charset="0"/>
                </a:rPr>
                <a:t>r</a:t>
              </a:r>
              <a:r>
                <a:rPr lang="id-ID" altLang="en-US" sz="1000" b="1">
                  <a:solidFill>
                    <a:srgbClr val="000000"/>
                  </a:solidFill>
                  <a:cs typeface="Arial" pitchFamily="34" charset="0"/>
                </a:rPr>
                <a:t>istek</a:t>
              </a:r>
              <a:r>
                <a:rPr lang="en-US" altLang="en-US" sz="1000" b="1">
                  <a:solidFill>
                    <a:srgbClr val="000000"/>
                  </a:solidFill>
                  <a:cs typeface="Arial" pitchFamily="34" charset="0"/>
                </a:rPr>
                <a:t>dikti,</a:t>
              </a:r>
              <a:endParaRPr lang="id-ID" altLang="en-US" sz="1000" b="1">
                <a:solidFill>
                  <a:srgbClr val="000000"/>
                </a:solidFill>
                <a:cs typeface="Arial" pitchFamily="34" charset="0"/>
              </a:endParaRPr>
            </a:p>
            <a:p>
              <a:r>
                <a:rPr lang="id-ID" altLang="en-US" sz="1000" b="1">
                  <a:solidFill>
                    <a:srgbClr val="000000"/>
                  </a:solidFill>
                  <a:cs typeface="Arial" pitchFamily="34" charset="0"/>
                </a:rPr>
                <a:t>BPOM, BNPB, Pemda, BPPT</a:t>
              </a:r>
            </a:p>
          </p:txBody>
        </p:sp>
        <p:sp>
          <p:nvSpPr>
            <p:cNvPr id="268307" name="TextBox 39"/>
            <p:cNvSpPr txBox="1">
              <a:spLocks noChangeArrowheads="1"/>
            </p:cNvSpPr>
            <p:nvPr/>
          </p:nvSpPr>
          <p:spPr bwMode="auto">
            <a:xfrm>
              <a:off x="6687969" y="5533834"/>
              <a:ext cx="3627493" cy="7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811213">
                <a:defRPr>
                  <a:solidFill>
                    <a:schemeClr val="tx1"/>
                  </a:solidFill>
                  <a:latin typeface="Calibri" pitchFamily="34" charset="0"/>
                </a:defRPr>
              </a:lvl1pPr>
              <a:lvl2pPr marL="742950" indent="-285750" defTabSz="811213">
                <a:defRPr>
                  <a:solidFill>
                    <a:schemeClr val="tx1"/>
                  </a:solidFill>
                  <a:latin typeface="Calibri" pitchFamily="34" charset="0"/>
                </a:defRPr>
              </a:lvl2pPr>
              <a:lvl3pPr marL="1143000" indent="-228600" defTabSz="811213">
                <a:defRPr>
                  <a:solidFill>
                    <a:schemeClr val="tx1"/>
                  </a:solidFill>
                  <a:latin typeface="Calibri" pitchFamily="34" charset="0"/>
                </a:defRPr>
              </a:lvl3pPr>
              <a:lvl4pPr marL="1600200" indent="-228600" defTabSz="811213">
                <a:defRPr>
                  <a:solidFill>
                    <a:schemeClr val="tx1"/>
                  </a:solidFill>
                  <a:latin typeface="Calibri" pitchFamily="34" charset="0"/>
                </a:defRPr>
              </a:lvl4pPr>
              <a:lvl5pPr marL="2057400" indent="-228600" defTabSz="811213">
                <a:defRPr>
                  <a:solidFill>
                    <a:schemeClr val="tx1"/>
                  </a:solidFill>
                  <a:latin typeface="Calibri" pitchFamily="34" charset="0"/>
                </a:defRPr>
              </a:lvl5pPr>
              <a:lvl6pPr marL="2514600" indent="-228600" defTabSz="811213" fontAlgn="base">
                <a:spcBef>
                  <a:spcPct val="0"/>
                </a:spcBef>
                <a:spcAft>
                  <a:spcPct val="0"/>
                </a:spcAft>
                <a:defRPr>
                  <a:solidFill>
                    <a:schemeClr val="tx1"/>
                  </a:solidFill>
                  <a:latin typeface="Calibri" pitchFamily="34" charset="0"/>
                </a:defRPr>
              </a:lvl6pPr>
              <a:lvl7pPr marL="2971800" indent="-228600" defTabSz="811213" fontAlgn="base">
                <a:spcBef>
                  <a:spcPct val="0"/>
                </a:spcBef>
                <a:spcAft>
                  <a:spcPct val="0"/>
                </a:spcAft>
                <a:defRPr>
                  <a:solidFill>
                    <a:schemeClr val="tx1"/>
                  </a:solidFill>
                  <a:latin typeface="Calibri" pitchFamily="34" charset="0"/>
                </a:defRPr>
              </a:lvl7pPr>
              <a:lvl8pPr marL="3429000" indent="-228600" defTabSz="811213" fontAlgn="base">
                <a:spcBef>
                  <a:spcPct val="0"/>
                </a:spcBef>
                <a:spcAft>
                  <a:spcPct val="0"/>
                </a:spcAft>
                <a:defRPr>
                  <a:solidFill>
                    <a:schemeClr val="tx1"/>
                  </a:solidFill>
                  <a:latin typeface="Calibri" pitchFamily="34" charset="0"/>
                </a:defRPr>
              </a:lvl8pPr>
              <a:lvl9pPr marL="3886200" indent="-228600" defTabSz="811213" fontAlgn="base">
                <a:spcBef>
                  <a:spcPct val="0"/>
                </a:spcBef>
                <a:spcAft>
                  <a:spcPct val="0"/>
                </a:spcAft>
                <a:defRPr>
                  <a:solidFill>
                    <a:schemeClr val="tx1"/>
                  </a:solidFill>
                  <a:latin typeface="Calibri" pitchFamily="34" charset="0"/>
                </a:defRPr>
              </a:lvl9pPr>
            </a:lstStyle>
            <a:p>
              <a:r>
                <a:rPr lang="id-ID" altLang="en-US" sz="1000" b="1">
                  <a:solidFill>
                    <a:srgbClr val="000000"/>
                  </a:solidFill>
                  <a:cs typeface="Arial" pitchFamily="34" charset="0"/>
                </a:rPr>
                <a:t>Kemenkes, Kemendikbud,</a:t>
              </a:r>
              <a:r>
                <a:rPr lang="en-US" altLang="en-US" sz="1000" b="1">
                  <a:solidFill>
                    <a:srgbClr val="000000"/>
                  </a:solidFill>
                  <a:cs typeface="Arial" pitchFamily="34" charset="0"/>
                </a:rPr>
                <a:t> </a:t>
              </a:r>
              <a:r>
                <a:rPr lang="id-ID" altLang="en-US" sz="1000" b="1">
                  <a:solidFill>
                    <a:srgbClr val="000000"/>
                  </a:solidFill>
                  <a:cs typeface="Arial" pitchFamily="34" charset="0"/>
                </a:rPr>
                <a:t> Kemenperin,</a:t>
              </a:r>
              <a:r>
                <a:rPr lang="en-US" altLang="en-US" sz="1000" b="1">
                  <a:solidFill>
                    <a:srgbClr val="000000"/>
                  </a:solidFill>
                  <a:cs typeface="Arial" pitchFamily="34" charset="0"/>
                </a:rPr>
                <a:t> </a:t>
              </a:r>
              <a:r>
                <a:rPr lang="id-ID" altLang="en-US" sz="1000" b="1">
                  <a:solidFill>
                    <a:srgbClr val="000000"/>
                  </a:solidFill>
                  <a:cs typeface="Arial" pitchFamily="34" charset="0"/>
                </a:rPr>
                <a:t>Kementan,  Kemendag, </a:t>
              </a:r>
              <a:r>
                <a:rPr lang="id-ID" altLang="en-US" sz="1000" b="1">
                  <a:solidFill>
                    <a:srgbClr val="FF0000"/>
                  </a:solidFill>
                  <a:cs typeface="Arial" pitchFamily="34" charset="0"/>
                </a:rPr>
                <a:t>BKKBN</a:t>
              </a:r>
              <a:r>
                <a:rPr lang="id-ID" altLang="en-US" sz="1000" b="1">
                  <a:solidFill>
                    <a:srgbClr val="000000"/>
                  </a:solidFill>
                  <a:cs typeface="Arial" pitchFamily="34" charset="0"/>
                </a:rPr>
                <a:t>, BPOM, Kemenag, Kemensos, Kemenpora</a:t>
              </a:r>
            </a:p>
            <a:p>
              <a:r>
                <a:rPr lang="id-ID" altLang="en-US" sz="1000" b="1">
                  <a:solidFill>
                    <a:srgbClr val="000000"/>
                  </a:solidFill>
                  <a:cs typeface="Arial" pitchFamily="34" charset="0"/>
                </a:rPr>
                <a:t>Kemen PPPA</a:t>
              </a:r>
              <a:r>
                <a:rPr lang="en-US" altLang="en-US" sz="1000" b="1">
                  <a:solidFill>
                    <a:srgbClr val="000000"/>
                  </a:solidFill>
                  <a:cs typeface="Arial" pitchFamily="34" charset="0"/>
                </a:rPr>
                <a:t>, </a:t>
              </a:r>
              <a:r>
                <a:rPr lang="id-ID" altLang="en-US" sz="1000" b="1">
                  <a:solidFill>
                    <a:srgbClr val="000000"/>
                  </a:solidFill>
                  <a:cs typeface="Arial" pitchFamily="34" charset="0"/>
                </a:rPr>
                <a:t>Kemen</a:t>
              </a:r>
              <a:r>
                <a:rPr lang="en-US" altLang="en-US" sz="1000" b="1">
                  <a:solidFill>
                    <a:srgbClr val="000000"/>
                  </a:solidFill>
                  <a:cs typeface="Arial" pitchFamily="34" charset="0"/>
                </a:rPr>
                <a:t>k</a:t>
              </a:r>
              <a:r>
                <a:rPr lang="id-ID" altLang="en-US" sz="1000" b="1">
                  <a:solidFill>
                    <a:srgbClr val="000000"/>
                  </a:solidFill>
                  <a:cs typeface="Arial" pitchFamily="34" charset="0"/>
                </a:rPr>
                <a:t>ominfo,</a:t>
              </a:r>
              <a:r>
                <a:rPr lang="en-US" altLang="en-US" sz="1000" b="1">
                  <a:solidFill>
                    <a:srgbClr val="000000"/>
                  </a:solidFill>
                  <a:cs typeface="Arial" pitchFamily="34" charset="0"/>
                </a:rPr>
                <a:t> </a:t>
              </a:r>
              <a:r>
                <a:rPr lang="id-ID" altLang="en-US" sz="1000" b="1">
                  <a:solidFill>
                    <a:srgbClr val="000000"/>
                  </a:solidFill>
                  <a:cs typeface="Arial" pitchFamily="34" charset="0"/>
                </a:rPr>
                <a:t>Kemen PU</a:t>
              </a:r>
              <a:r>
                <a:rPr lang="en-US" altLang="en-US" sz="1000" b="1">
                  <a:solidFill>
                    <a:srgbClr val="000000"/>
                  </a:solidFill>
                  <a:cs typeface="Arial" pitchFamily="34" charset="0"/>
                </a:rPr>
                <a:t>PR,</a:t>
              </a:r>
              <a:r>
                <a:rPr lang="id-ID" altLang="en-US" sz="1000" b="1">
                  <a:solidFill>
                    <a:srgbClr val="000000"/>
                  </a:solidFill>
                  <a:cs typeface="Arial" pitchFamily="34" charset="0"/>
                </a:rPr>
                <a:t> Kemenaker</a:t>
              </a:r>
              <a:br>
                <a:rPr lang="id-ID" altLang="en-US" sz="1000" b="1">
                  <a:solidFill>
                    <a:srgbClr val="000000"/>
                  </a:solidFill>
                  <a:cs typeface="Arial" pitchFamily="34" charset="0"/>
                </a:rPr>
              </a:br>
              <a:r>
                <a:rPr lang="id-ID" altLang="en-US" sz="1000" b="1">
                  <a:solidFill>
                    <a:srgbClr val="000000"/>
                  </a:solidFill>
                  <a:cs typeface="Arial" pitchFamily="34" charset="0"/>
                </a:rPr>
                <a:t>Kemen </a:t>
              </a:r>
              <a:r>
                <a:rPr lang="en-US" altLang="en-US" sz="1000" b="1">
                  <a:solidFill>
                    <a:srgbClr val="000000"/>
                  </a:solidFill>
                  <a:cs typeface="Arial" pitchFamily="34" charset="0"/>
                </a:rPr>
                <a:t>KP</a:t>
              </a:r>
              <a:r>
                <a:rPr lang="id-ID" altLang="en-US" sz="1000" b="1">
                  <a:solidFill>
                    <a:srgbClr val="000000"/>
                  </a:solidFill>
                  <a:cs typeface="Arial" pitchFamily="34" charset="0"/>
                </a:rPr>
                <a:t>, Kemen</a:t>
              </a:r>
              <a:r>
                <a:rPr lang="en-US" altLang="en-US" sz="1000" b="1">
                  <a:solidFill>
                    <a:srgbClr val="000000"/>
                  </a:solidFill>
                  <a:cs typeface="Arial" pitchFamily="34" charset="0"/>
                </a:rPr>
                <a:t> </a:t>
              </a:r>
              <a:r>
                <a:rPr lang="id-ID" altLang="en-US" sz="1000" b="1">
                  <a:solidFill>
                    <a:srgbClr val="000000"/>
                  </a:solidFill>
                  <a:cs typeface="Arial" pitchFamily="34" charset="0"/>
                </a:rPr>
                <a:t>PDTT, Kem</a:t>
              </a:r>
              <a:r>
                <a:rPr lang="en-US" altLang="en-US" sz="1000" b="1">
                  <a:solidFill>
                    <a:srgbClr val="000000"/>
                  </a:solidFill>
                  <a:cs typeface="Arial" pitchFamily="34" charset="0"/>
                </a:rPr>
                <a:t>en</a:t>
              </a:r>
              <a:r>
                <a:rPr lang="id-ID" altLang="en-US" sz="1000" b="1">
                  <a:solidFill>
                    <a:srgbClr val="000000"/>
                  </a:solidFill>
                  <a:cs typeface="Arial" pitchFamily="34" charset="0"/>
                </a:rPr>
                <a:t>dagri</a:t>
              </a:r>
            </a:p>
          </p:txBody>
        </p:sp>
        <p:sp>
          <p:nvSpPr>
            <p:cNvPr id="17" name="TextBox 40"/>
            <p:cNvSpPr txBox="1">
              <a:spLocks noChangeArrowheads="1"/>
            </p:cNvSpPr>
            <p:nvPr/>
          </p:nvSpPr>
          <p:spPr bwMode="auto">
            <a:xfrm>
              <a:off x="1014487" y="2534744"/>
              <a:ext cx="1788169" cy="860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Calibri" panose="020F0502020204030204" pitchFamily="34" charset="0"/>
                  <a:cs typeface="Arial" panose="020B0604020202020204" pitchFamily="34" charset="0"/>
                </a:defRPr>
              </a:lvl1pPr>
              <a:lvl2pPr marL="742950" indent="-285750">
                <a:defRPr sz="1400">
                  <a:solidFill>
                    <a:schemeClr val="tx1"/>
                  </a:solidFill>
                  <a:latin typeface="Calibri" panose="020F0502020204030204" pitchFamily="34" charset="0"/>
                  <a:cs typeface="Arial" panose="020B0604020202020204" pitchFamily="34" charset="0"/>
                </a:defRPr>
              </a:lvl2pPr>
              <a:lvl3pPr marL="1143000" indent="-228600">
                <a:defRPr sz="1400">
                  <a:solidFill>
                    <a:schemeClr val="tx1"/>
                  </a:solidFill>
                  <a:latin typeface="Calibri" panose="020F0502020204030204" pitchFamily="34" charset="0"/>
                  <a:cs typeface="Arial" panose="020B0604020202020204" pitchFamily="34" charset="0"/>
                </a:defRPr>
              </a:lvl3pPr>
              <a:lvl4pPr marL="1600200" indent="-228600">
                <a:defRPr sz="1400">
                  <a:solidFill>
                    <a:schemeClr val="tx1"/>
                  </a:solidFill>
                  <a:latin typeface="Calibri" panose="020F0502020204030204" pitchFamily="34" charset="0"/>
                  <a:cs typeface="Arial" panose="020B0604020202020204" pitchFamily="34" charset="0"/>
                </a:defRPr>
              </a:lvl4pPr>
              <a:lvl5pPr marL="2057400" indent="-228600">
                <a:defRPr sz="1400">
                  <a:solidFill>
                    <a:schemeClr val="tx1"/>
                  </a:solidFill>
                  <a:latin typeface="Calibri" panose="020F0502020204030204" pitchFamily="34" charset="0"/>
                  <a:cs typeface="Arial" panose="020B0604020202020204" pitchFamily="34" charset="0"/>
                </a:defRPr>
              </a:lvl5pPr>
              <a:lvl6pPr marL="2514600" indent="-228600" defTabSz="685800" eaLnBrk="0" fontAlgn="base" hangingPunct="0">
                <a:spcBef>
                  <a:spcPct val="0"/>
                </a:spcBef>
                <a:spcAft>
                  <a:spcPct val="0"/>
                </a:spcAft>
                <a:defRPr sz="1400">
                  <a:solidFill>
                    <a:schemeClr val="tx1"/>
                  </a:solidFill>
                  <a:latin typeface="Calibri" panose="020F0502020204030204" pitchFamily="34" charset="0"/>
                  <a:cs typeface="Arial" panose="020B0604020202020204" pitchFamily="34" charset="0"/>
                </a:defRPr>
              </a:lvl6pPr>
              <a:lvl7pPr marL="2971800" indent="-228600" defTabSz="685800" eaLnBrk="0" fontAlgn="base" hangingPunct="0">
                <a:spcBef>
                  <a:spcPct val="0"/>
                </a:spcBef>
                <a:spcAft>
                  <a:spcPct val="0"/>
                </a:spcAft>
                <a:defRPr sz="1400">
                  <a:solidFill>
                    <a:schemeClr val="tx1"/>
                  </a:solidFill>
                  <a:latin typeface="Calibri" panose="020F0502020204030204" pitchFamily="34" charset="0"/>
                  <a:cs typeface="Arial" panose="020B0604020202020204" pitchFamily="34" charset="0"/>
                </a:defRPr>
              </a:lvl7pPr>
              <a:lvl8pPr marL="3429000" indent="-228600" defTabSz="685800" eaLnBrk="0" fontAlgn="base" hangingPunct="0">
                <a:spcBef>
                  <a:spcPct val="0"/>
                </a:spcBef>
                <a:spcAft>
                  <a:spcPct val="0"/>
                </a:spcAft>
                <a:defRPr sz="1400">
                  <a:solidFill>
                    <a:schemeClr val="tx1"/>
                  </a:solidFill>
                  <a:latin typeface="Calibri" panose="020F0502020204030204" pitchFamily="34" charset="0"/>
                  <a:cs typeface="Arial" panose="020B0604020202020204" pitchFamily="34" charset="0"/>
                </a:defRPr>
              </a:lvl8pPr>
              <a:lvl9pPr marL="3886200" indent="-228600" defTabSz="685800" eaLnBrk="0" fontAlgn="base" hangingPunct="0">
                <a:spcBef>
                  <a:spcPct val="0"/>
                </a:spcBef>
                <a:spcAft>
                  <a:spcPct val="0"/>
                </a:spcAft>
                <a:defRPr sz="1400">
                  <a:solidFill>
                    <a:schemeClr val="tx1"/>
                  </a:solidFill>
                  <a:latin typeface="Calibri" panose="020F0502020204030204" pitchFamily="34" charset="0"/>
                  <a:cs typeface="Arial" panose="020B0604020202020204" pitchFamily="34" charset="0"/>
                </a:defRPr>
              </a:lvl9pPr>
            </a:lstStyle>
            <a:p>
              <a:pPr defTabSz="811581">
                <a:defRPr/>
              </a:pPr>
              <a:r>
                <a:rPr lang="id-ID" sz="1000" b="1" dirty="0">
                  <a:solidFill>
                    <a:srgbClr val="FF0000"/>
                  </a:solidFill>
                  <a:effectLst>
                    <a:outerShdw blurRad="38100" dist="38100" dir="2700000" algn="tl">
                      <a:srgbClr val="000000">
                        <a:alpha val="43137"/>
                      </a:srgbClr>
                    </a:outerShdw>
                  </a:effectLst>
                  <a:latin typeface="Calibri"/>
                </a:rPr>
                <a:t>BKKBN</a:t>
              </a:r>
              <a:r>
                <a:rPr lang="id-ID" sz="1000" b="1" dirty="0">
                  <a:solidFill>
                    <a:srgbClr val="000000"/>
                  </a:solidFill>
                  <a:latin typeface="Calibri"/>
                </a:rPr>
                <a:t>, Kemenkes, BPS, Kemensos, </a:t>
              </a:r>
              <a:r>
                <a:rPr lang="id-ID" sz="1000" dirty="0">
                  <a:solidFill>
                    <a:prstClr val="black"/>
                  </a:solidFill>
                  <a:latin typeface="Calibri"/>
                </a:rPr>
                <a:t>BPOM</a:t>
              </a:r>
            </a:p>
            <a:p>
              <a:pPr defTabSz="811581">
                <a:defRPr/>
              </a:pPr>
              <a:r>
                <a:rPr lang="id-ID" sz="1000" b="1" dirty="0">
                  <a:solidFill>
                    <a:srgbClr val="000000"/>
                  </a:solidFill>
                  <a:latin typeface="Calibri"/>
                </a:rPr>
                <a:t>Kem</a:t>
              </a:r>
              <a:r>
                <a:rPr lang="en-US" sz="1000" b="1" dirty="0">
                  <a:solidFill>
                    <a:srgbClr val="000000"/>
                  </a:solidFill>
                  <a:latin typeface="Calibri"/>
                </a:rPr>
                <a:t>en</a:t>
              </a:r>
              <a:r>
                <a:rPr lang="id-ID" sz="1000" b="1" dirty="0">
                  <a:solidFill>
                    <a:srgbClr val="000000"/>
                  </a:solidFill>
                  <a:latin typeface="Calibri"/>
                </a:rPr>
                <a:t>dagri, </a:t>
              </a:r>
            </a:p>
            <a:p>
              <a:pPr defTabSz="811581">
                <a:defRPr/>
              </a:pPr>
              <a:r>
                <a:rPr lang="en-US" sz="1000" b="1" dirty="0" err="1">
                  <a:solidFill>
                    <a:prstClr val="black"/>
                  </a:solidFill>
                </a:rPr>
                <a:t>Kemendikbud</a:t>
              </a:r>
              <a:r>
                <a:rPr lang="id-ID" sz="1000" b="1" dirty="0">
                  <a:solidFill>
                    <a:srgbClr val="000000"/>
                  </a:solidFill>
                  <a:latin typeface="Calibri"/>
                </a:rPr>
                <a:t>,</a:t>
              </a:r>
            </a:p>
            <a:p>
              <a:pPr defTabSz="811581">
                <a:defRPr/>
              </a:pPr>
              <a:r>
                <a:rPr lang="id-ID" sz="1000" b="1" dirty="0">
                  <a:solidFill>
                    <a:srgbClr val="000000"/>
                  </a:solidFill>
                  <a:latin typeface="Calibri"/>
                </a:rPr>
                <a:t>Pemda</a:t>
              </a:r>
            </a:p>
          </p:txBody>
        </p:sp>
        <p:sp>
          <p:nvSpPr>
            <p:cNvPr id="268309" name="TextBox 46"/>
            <p:cNvSpPr txBox="1">
              <a:spLocks noChangeArrowheads="1"/>
            </p:cNvSpPr>
            <p:nvPr/>
          </p:nvSpPr>
          <p:spPr bwMode="auto">
            <a:xfrm>
              <a:off x="1872811" y="1042097"/>
              <a:ext cx="3251406" cy="861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811213">
                <a:defRPr>
                  <a:solidFill>
                    <a:schemeClr val="tx1"/>
                  </a:solidFill>
                  <a:latin typeface="Calibri" pitchFamily="34" charset="0"/>
                </a:defRPr>
              </a:lvl1pPr>
              <a:lvl2pPr marL="742950" indent="-285750" defTabSz="811213">
                <a:defRPr>
                  <a:solidFill>
                    <a:schemeClr val="tx1"/>
                  </a:solidFill>
                  <a:latin typeface="Calibri" pitchFamily="34" charset="0"/>
                </a:defRPr>
              </a:lvl2pPr>
              <a:lvl3pPr marL="1143000" indent="-228600" defTabSz="811213">
                <a:defRPr>
                  <a:solidFill>
                    <a:schemeClr val="tx1"/>
                  </a:solidFill>
                  <a:latin typeface="Calibri" pitchFamily="34" charset="0"/>
                </a:defRPr>
              </a:lvl3pPr>
              <a:lvl4pPr marL="1600200" indent="-228600" defTabSz="811213">
                <a:defRPr>
                  <a:solidFill>
                    <a:schemeClr val="tx1"/>
                  </a:solidFill>
                  <a:latin typeface="Calibri" pitchFamily="34" charset="0"/>
                </a:defRPr>
              </a:lvl4pPr>
              <a:lvl5pPr marL="2057400" indent="-228600" defTabSz="811213">
                <a:defRPr>
                  <a:solidFill>
                    <a:schemeClr val="tx1"/>
                  </a:solidFill>
                  <a:latin typeface="Calibri" pitchFamily="34" charset="0"/>
                </a:defRPr>
              </a:lvl5pPr>
              <a:lvl6pPr marL="2514600" indent="-228600" defTabSz="811213" fontAlgn="base">
                <a:spcBef>
                  <a:spcPct val="0"/>
                </a:spcBef>
                <a:spcAft>
                  <a:spcPct val="0"/>
                </a:spcAft>
                <a:defRPr>
                  <a:solidFill>
                    <a:schemeClr val="tx1"/>
                  </a:solidFill>
                  <a:latin typeface="Calibri" pitchFamily="34" charset="0"/>
                </a:defRPr>
              </a:lvl6pPr>
              <a:lvl7pPr marL="2971800" indent="-228600" defTabSz="811213" fontAlgn="base">
                <a:spcBef>
                  <a:spcPct val="0"/>
                </a:spcBef>
                <a:spcAft>
                  <a:spcPct val="0"/>
                </a:spcAft>
                <a:defRPr>
                  <a:solidFill>
                    <a:schemeClr val="tx1"/>
                  </a:solidFill>
                  <a:latin typeface="Calibri" pitchFamily="34" charset="0"/>
                </a:defRPr>
              </a:lvl7pPr>
              <a:lvl8pPr marL="3429000" indent="-228600" defTabSz="811213" fontAlgn="base">
                <a:spcBef>
                  <a:spcPct val="0"/>
                </a:spcBef>
                <a:spcAft>
                  <a:spcPct val="0"/>
                </a:spcAft>
                <a:defRPr>
                  <a:solidFill>
                    <a:schemeClr val="tx1"/>
                  </a:solidFill>
                  <a:latin typeface="Calibri" pitchFamily="34" charset="0"/>
                </a:defRPr>
              </a:lvl8pPr>
              <a:lvl9pPr marL="3886200" indent="-228600" defTabSz="811213" fontAlgn="base">
                <a:spcBef>
                  <a:spcPct val="0"/>
                </a:spcBef>
                <a:spcAft>
                  <a:spcPct val="0"/>
                </a:spcAft>
                <a:defRPr>
                  <a:solidFill>
                    <a:schemeClr val="tx1"/>
                  </a:solidFill>
                  <a:latin typeface="Calibri" pitchFamily="34" charset="0"/>
                </a:defRPr>
              </a:lvl9pPr>
            </a:lstStyle>
            <a:p>
              <a:r>
                <a:rPr lang="id-ID" altLang="en-US" sz="1000" b="1">
                  <a:solidFill>
                    <a:srgbClr val="000000"/>
                  </a:solidFill>
                  <a:cs typeface="Arial" pitchFamily="34" charset="0"/>
                </a:rPr>
                <a:t>Kemenkes, Kemenpora, Kemendikbud, BPOM, BPJS, Kementan, Kemen </a:t>
              </a:r>
              <a:r>
                <a:rPr lang="en-US" altLang="en-US" sz="1000" b="1">
                  <a:solidFill>
                    <a:srgbClr val="000000"/>
                  </a:solidFill>
                  <a:cs typeface="Arial" pitchFamily="34" charset="0"/>
                </a:rPr>
                <a:t>KP</a:t>
              </a:r>
              <a:r>
                <a:rPr lang="id-ID" altLang="en-US" sz="1000" b="1">
                  <a:solidFill>
                    <a:srgbClr val="000000"/>
                  </a:solidFill>
                  <a:cs typeface="Arial" pitchFamily="34" charset="0"/>
                </a:rPr>
                <a:t>, Kemensos, Kemenag, Kemen</a:t>
              </a:r>
              <a:r>
                <a:rPr lang="en-US" altLang="en-US" sz="1000" b="1">
                  <a:solidFill>
                    <a:srgbClr val="000000"/>
                  </a:solidFill>
                  <a:cs typeface="Arial" pitchFamily="34" charset="0"/>
                </a:rPr>
                <a:t>r</a:t>
              </a:r>
              <a:r>
                <a:rPr lang="id-ID" altLang="en-US" sz="1000" b="1">
                  <a:solidFill>
                    <a:srgbClr val="000000"/>
                  </a:solidFill>
                  <a:cs typeface="Arial" pitchFamily="34" charset="0"/>
                </a:rPr>
                <a:t>istek</a:t>
              </a:r>
              <a:r>
                <a:rPr lang="en-US" altLang="en-US" sz="1000" b="1">
                  <a:solidFill>
                    <a:srgbClr val="000000"/>
                  </a:solidFill>
                  <a:cs typeface="Arial" pitchFamily="34" charset="0"/>
                </a:rPr>
                <a:t>dikti</a:t>
              </a:r>
              <a:r>
                <a:rPr lang="id-ID" altLang="en-US" sz="1000" b="1">
                  <a:solidFill>
                    <a:srgbClr val="000000"/>
                  </a:solidFill>
                  <a:cs typeface="Arial" pitchFamily="34" charset="0"/>
                </a:rPr>
                <a:t>, Kemenkeu, Kemen</a:t>
              </a:r>
              <a:r>
                <a:rPr lang="en-US" altLang="en-US" sz="1000" b="1">
                  <a:solidFill>
                    <a:srgbClr val="000000"/>
                  </a:solidFill>
                  <a:cs typeface="Arial" pitchFamily="34" charset="0"/>
                </a:rPr>
                <a:t> </a:t>
              </a:r>
              <a:r>
                <a:rPr lang="id-ID" altLang="en-US" sz="1000" b="1">
                  <a:solidFill>
                    <a:srgbClr val="000000"/>
                  </a:solidFill>
                  <a:cs typeface="Arial" pitchFamily="34" charset="0"/>
                </a:rPr>
                <a:t>PDTT, Kemen PANRB, Kemen</a:t>
              </a:r>
              <a:r>
                <a:rPr lang="en-US" altLang="en-US" sz="1000" b="1">
                  <a:solidFill>
                    <a:srgbClr val="000000"/>
                  </a:solidFill>
                  <a:cs typeface="Arial" pitchFamily="34" charset="0"/>
                </a:rPr>
                <a:t>k</a:t>
              </a:r>
              <a:r>
                <a:rPr lang="id-ID" altLang="en-US" sz="1000" b="1">
                  <a:solidFill>
                    <a:srgbClr val="000000"/>
                  </a:solidFill>
                  <a:cs typeface="Arial" pitchFamily="34" charset="0"/>
                </a:rPr>
                <a:t>ominfo, Kemenhub, Kemendag, Kemenperin, BPOM, </a:t>
              </a:r>
              <a:r>
                <a:rPr lang="id-ID" altLang="en-US" sz="1000" b="1">
                  <a:solidFill>
                    <a:srgbClr val="FF0000"/>
                  </a:solidFill>
                  <a:cs typeface="Arial" pitchFamily="34" charset="0"/>
                </a:rPr>
                <a:t>BKKBN</a:t>
              </a:r>
              <a:r>
                <a:rPr lang="id-ID" altLang="en-US" sz="1000" b="1">
                  <a:solidFill>
                    <a:srgbClr val="000000"/>
                  </a:solidFill>
                  <a:cs typeface="Arial" pitchFamily="34" charset="0"/>
                </a:rPr>
                <a:t>, Kemen</a:t>
              </a:r>
              <a:r>
                <a:rPr lang="en-US" altLang="en-US" sz="1000" b="1">
                  <a:solidFill>
                    <a:srgbClr val="000000"/>
                  </a:solidFill>
                  <a:cs typeface="Arial" pitchFamily="34" charset="0"/>
                </a:rPr>
                <a:t> </a:t>
              </a:r>
              <a:r>
                <a:rPr lang="id-ID" altLang="en-US" sz="1000" b="1">
                  <a:solidFill>
                    <a:srgbClr val="000000"/>
                  </a:solidFill>
                  <a:cs typeface="Arial" pitchFamily="34" charset="0"/>
                </a:rPr>
                <a:t>LH</a:t>
              </a:r>
              <a:r>
                <a:rPr lang="en-US" altLang="en-US" sz="1000" b="1">
                  <a:solidFill>
                    <a:srgbClr val="000000"/>
                  </a:solidFill>
                  <a:cs typeface="Arial" pitchFamily="34" charset="0"/>
                </a:rPr>
                <a:t>K</a:t>
              </a:r>
              <a:r>
                <a:rPr lang="id-ID" altLang="en-US" sz="1000" b="1">
                  <a:solidFill>
                    <a:srgbClr val="000000"/>
                  </a:solidFill>
                  <a:cs typeface="Arial" pitchFamily="34" charset="0"/>
                </a:rPr>
                <a:t>, Kemenaker, Kemen PUPR, Kem</a:t>
              </a:r>
              <a:r>
                <a:rPr lang="en-US" altLang="en-US" sz="1000" b="1">
                  <a:solidFill>
                    <a:srgbClr val="000000"/>
                  </a:solidFill>
                  <a:cs typeface="Arial" pitchFamily="34" charset="0"/>
                </a:rPr>
                <a:t>en</a:t>
              </a:r>
              <a:r>
                <a:rPr lang="id-ID" altLang="en-US" sz="1000" b="1">
                  <a:solidFill>
                    <a:srgbClr val="000000"/>
                  </a:solidFill>
                  <a:cs typeface="Arial" pitchFamily="34" charset="0"/>
                </a:rPr>
                <a:t>dagri, BNN, Pemda</a:t>
              </a:r>
            </a:p>
          </p:txBody>
        </p:sp>
      </p:grpSp>
      <p:sp>
        <p:nvSpPr>
          <p:cNvPr id="19" name="TextBox 18"/>
          <p:cNvSpPr txBox="1"/>
          <p:nvPr/>
        </p:nvSpPr>
        <p:spPr>
          <a:xfrm>
            <a:off x="76200" y="968375"/>
            <a:ext cx="650875" cy="266700"/>
          </a:xfrm>
          <a:prstGeom prst="rect">
            <a:avLst/>
          </a:prstGeom>
          <a:ln>
            <a:noFill/>
          </a:ln>
        </p:spPr>
        <p:style>
          <a:lnRef idx="1">
            <a:schemeClr val="accent2"/>
          </a:lnRef>
          <a:fillRef idx="2">
            <a:schemeClr val="accent2"/>
          </a:fillRef>
          <a:effectRef idx="1">
            <a:schemeClr val="accent2"/>
          </a:effectRef>
          <a:fontRef idx="minor">
            <a:schemeClr val="dk1"/>
          </a:fontRef>
        </p:style>
        <p:txBody>
          <a:bodyPr wrap="none" lIns="81179" tIns="40589" rIns="81179" bIns="40589">
            <a:spAutoFit/>
          </a:bodyPr>
          <a:lstStyle/>
          <a:p>
            <a:pPr defTabSz="811581">
              <a:defRPr/>
            </a:pPr>
            <a:r>
              <a:rPr lang="en-US" sz="1200" b="1" dirty="0">
                <a:solidFill>
                  <a:prstClr val="black"/>
                </a:solidFill>
              </a:rPr>
              <a:t>LEVEL 1</a:t>
            </a:r>
          </a:p>
        </p:txBody>
      </p:sp>
      <p:sp>
        <p:nvSpPr>
          <p:cNvPr id="21" name="Heptagon 20"/>
          <p:cNvSpPr/>
          <p:nvPr/>
        </p:nvSpPr>
        <p:spPr>
          <a:xfrm>
            <a:off x="5543550" y="836613"/>
            <a:ext cx="295275" cy="300037"/>
          </a:xfrm>
          <a:prstGeom prst="heptagon">
            <a:avLst/>
          </a:prstGeom>
          <a:solidFill>
            <a:schemeClr val="bg1">
              <a:lumMod val="95000"/>
            </a:schemeClr>
          </a:solidFill>
          <a:ln w="317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81179" tIns="40589" rIns="81179" bIns="40589" anchor="ctr"/>
          <a:lstStyle/>
          <a:p>
            <a:pPr algn="ctr" defTabSz="811581">
              <a:defRPr/>
            </a:pPr>
            <a:r>
              <a:rPr lang="en-US" sz="1200" b="1" dirty="0">
                <a:solidFill>
                  <a:prstClr val="black"/>
                </a:solidFill>
              </a:rPr>
              <a:t>A</a:t>
            </a:r>
          </a:p>
        </p:txBody>
      </p:sp>
      <p:sp>
        <p:nvSpPr>
          <p:cNvPr id="22" name="Heptagon 21"/>
          <p:cNvSpPr/>
          <p:nvPr/>
        </p:nvSpPr>
        <p:spPr>
          <a:xfrm>
            <a:off x="8242300" y="2855913"/>
            <a:ext cx="295275" cy="301625"/>
          </a:xfrm>
          <a:prstGeom prst="heptagon">
            <a:avLst/>
          </a:prstGeom>
          <a:solidFill>
            <a:schemeClr val="bg1">
              <a:lumMod val="95000"/>
            </a:schemeClr>
          </a:solidFill>
          <a:ln w="317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81179" tIns="40589" rIns="81179" bIns="40589" anchor="ctr"/>
          <a:lstStyle/>
          <a:p>
            <a:pPr algn="ctr" defTabSz="811581">
              <a:defRPr/>
            </a:pPr>
            <a:r>
              <a:rPr lang="id-ID" sz="1200" b="1" dirty="0">
                <a:solidFill>
                  <a:prstClr val="black"/>
                </a:solidFill>
              </a:rPr>
              <a:t>B</a:t>
            </a:r>
            <a:endParaRPr lang="en-US" sz="1200" b="1" dirty="0">
              <a:solidFill>
                <a:prstClr val="black"/>
              </a:solidFill>
            </a:endParaRPr>
          </a:p>
        </p:txBody>
      </p:sp>
      <p:sp>
        <p:nvSpPr>
          <p:cNvPr id="23" name="Heptagon 22"/>
          <p:cNvSpPr/>
          <p:nvPr/>
        </p:nvSpPr>
        <p:spPr>
          <a:xfrm>
            <a:off x="5691188" y="4894263"/>
            <a:ext cx="295275" cy="300037"/>
          </a:xfrm>
          <a:prstGeom prst="heptagon">
            <a:avLst/>
          </a:prstGeom>
          <a:solidFill>
            <a:schemeClr val="bg1">
              <a:lumMod val="95000"/>
            </a:schemeClr>
          </a:solidFill>
          <a:ln w="317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81179" tIns="40589" rIns="81179" bIns="40589" anchor="ctr"/>
          <a:lstStyle/>
          <a:p>
            <a:pPr algn="ctr" defTabSz="811581">
              <a:defRPr/>
            </a:pPr>
            <a:r>
              <a:rPr lang="en-US" sz="1200" b="1" dirty="0">
                <a:solidFill>
                  <a:prstClr val="black"/>
                </a:solidFill>
              </a:rPr>
              <a:t>C</a:t>
            </a:r>
          </a:p>
        </p:txBody>
      </p:sp>
      <p:sp>
        <p:nvSpPr>
          <p:cNvPr id="24" name="Heptagon 23"/>
          <p:cNvSpPr/>
          <p:nvPr/>
        </p:nvSpPr>
        <p:spPr>
          <a:xfrm>
            <a:off x="2959100" y="2898775"/>
            <a:ext cx="295275" cy="300038"/>
          </a:xfrm>
          <a:prstGeom prst="heptagon">
            <a:avLst/>
          </a:prstGeom>
          <a:solidFill>
            <a:schemeClr val="bg1">
              <a:lumMod val="95000"/>
            </a:schemeClr>
          </a:solidFill>
          <a:ln w="317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81179" tIns="40589" rIns="81179" bIns="40589" anchor="ctr"/>
          <a:lstStyle/>
          <a:p>
            <a:pPr algn="ctr" defTabSz="811581">
              <a:defRPr/>
            </a:pPr>
            <a:r>
              <a:rPr lang="en-US" sz="1200" b="1" dirty="0">
                <a:solidFill>
                  <a:prstClr val="black"/>
                </a:solidFill>
              </a:rPr>
              <a:t>D</a:t>
            </a:r>
          </a:p>
        </p:txBody>
      </p:sp>
      <p:sp>
        <p:nvSpPr>
          <p:cNvPr id="268296" name="TextBox 24"/>
          <p:cNvSpPr txBox="1">
            <a:spLocks noChangeArrowheads="1"/>
          </p:cNvSpPr>
          <p:nvPr/>
        </p:nvSpPr>
        <p:spPr bwMode="auto">
          <a:xfrm>
            <a:off x="1028700" y="5346700"/>
            <a:ext cx="1525588" cy="512763"/>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lIns="81179" tIns="40589" rIns="81179" bIns="40589">
            <a:spAutoFit/>
          </a:bodyPr>
          <a:lstStyle>
            <a:lvl1pPr defTabSz="811213">
              <a:defRPr>
                <a:solidFill>
                  <a:schemeClr val="tx1"/>
                </a:solidFill>
                <a:latin typeface="Calibri" pitchFamily="34" charset="0"/>
              </a:defRPr>
            </a:lvl1pPr>
            <a:lvl2pPr marL="742950" indent="-285750" defTabSz="811213">
              <a:defRPr>
                <a:solidFill>
                  <a:schemeClr val="tx1"/>
                </a:solidFill>
                <a:latin typeface="Calibri" pitchFamily="34" charset="0"/>
              </a:defRPr>
            </a:lvl2pPr>
            <a:lvl3pPr marL="1143000" indent="-228600" defTabSz="811213">
              <a:defRPr>
                <a:solidFill>
                  <a:schemeClr val="tx1"/>
                </a:solidFill>
                <a:latin typeface="Calibri" pitchFamily="34" charset="0"/>
              </a:defRPr>
            </a:lvl3pPr>
            <a:lvl4pPr marL="1600200" indent="-228600" defTabSz="811213">
              <a:defRPr>
                <a:solidFill>
                  <a:schemeClr val="tx1"/>
                </a:solidFill>
                <a:latin typeface="Calibri" pitchFamily="34" charset="0"/>
              </a:defRPr>
            </a:lvl4pPr>
            <a:lvl5pPr marL="2057400" indent="-228600" defTabSz="811213">
              <a:defRPr>
                <a:solidFill>
                  <a:schemeClr val="tx1"/>
                </a:solidFill>
                <a:latin typeface="Calibri" pitchFamily="34" charset="0"/>
              </a:defRPr>
            </a:lvl5pPr>
            <a:lvl6pPr marL="2514600" indent="-228600" defTabSz="811213" fontAlgn="base">
              <a:spcBef>
                <a:spcPct val="0"/>
              </a:spcBef>
              <a:spcAft>
                <a:spcPct val="0"/>
              </a:spcAft>
              <a:defRPr>
                <a:solidFill>
                  <a:schemeClr val="tx1"/>
                </a:solidFill>
                <a:latin typeface="Calibri" pitchFamily="34" charset="0"/>
              </a:defRPr>
            </a:lvl6pPr>
            <a:lvl7pPr marL="2971800" indent="-228600" defTabSz="811213" fontAlgn="base">
              <a:spcBef>
                <a:spcPct val="0"/>
              </a:spcBef>
              <a:spcAft>
                <a:spcPct val="0"/>
              </a:spcAft>
              <a:defRPr>
                <a:solidFill>
                  <a:schemeClr val="tx1"/>
                </a:solidFill>
                <a:latin typeface="Calibri" pitchFamily="34" charset="0"/>
              </a:defRPr>
            </a:lvl7pPr>
            <a:lvl8pPr marL="3429000" indent="-228600" defTabSz="811213" fontAlgn="base">
              <a:spcBef>
                <a:spcPct val="0"/>
              </a:spcBef>
              <a:spcAft>
                <a:spcPct val="0"/>
              </a:spcAft>
              <a:defRPr>
                <a:solidFill>
                  <a:schemeClr val="tx1"/>
                </a:solidFill>
                <a:latin typeface="Calibri" pitchFamily="34" charset="0"/>
              </a:defRPr>
            </a:lvl8pPr>
            <a:lvl9pPr marL="3886200" indent="-228600" defTabSz="811213" fontAlgn="base">
              <a:spcBef>
                <a:spcPct val="0"/>
              </a:spcBef>
              <a:spcAft>
                <a:spcPct val="0"/>
              </a:spcAft>
              <a:defRPr>
                <a:solidFill>
                  <a:schemeClr val="tx1"/>
                </a:solidFill>
                <a:latin typeface="Calibri" pitchFamily="34" charset="0"/>
              </a:defRPr>
            </a:lvl9pPr>
          </a:lstStyle>
          <a:p>
            <a:pPr algn="ctr"/>
            <a:r>
              <a:rPr lang="en-US" altLang="en-US" sz="1400" b="1">
                <a:solidFill>
                  <a:srgbClr val="FF0000"/>
                </a:solidFill>
                <a:cs typeface="Arial" pitchFamily="34" charset="0"/>
              </a:rPr>
              <a:t>PROGRAM PRIORITAS</a:t>
            </a:r>
          </a:p>
        </p:txBody>
      </p:sp>
      <p:sp>
        <p:nvSpPr>
          <p:cNvPr id="268297" name="TextBox 25"/>
          <p:cNvSpPr txBox="1">
            <a:spLocks noChangeArrowheads="1"/>
          </p:cNvSpPr>
          <p:nvPr/>
        </p:nvSpPr>
        <p:spPr bwMode="auto">
          <a:xfrm>
            <a:off x="9509125" y="1409700"/>
            <a:ext cx="1525588" cy="512763"/>
          </a:xfrm>
          <a:prstGeom prst="rect">
            <a:avLst/>
          </a:prstGeom>
          <a:noFill/>
          <a:ln w="9525">
            <a:solidFill>
              <a:srgbClr val="199396"/>
            </a:solidFill>
            <a:miter lim="800000"/>
            <a:headEnd/>
            <a:tailEnd/>
          </a:ln>
          <a:extLst>
            <a:ext uri="{909E8E84-426E-40DD-AFC4-6F175D3DCCD1}">
              <a14:hiddenFill xmlns:a14="http://schemas.microsoft.com/office/drawing/2010/main">
                <a:solidFill>
                  <a:srgbClr val="FFFFFF"/>
                </a:solidFill>
              </a14:hiddenFill>
            </a:ext>
          </a:extLst>
        </p:spPr>
        <p:txBody>
          <a:bodyPr lIns="81179" tIns="40589" rIns="81179" bIns="40589">
            <a:spAutoFit/>
          </a:bodyPr>
          <a:lstStyle>
            <a:lvl1pPr defTabSz="811213">
              <a:defRPr>
                <a:solidFill>
                  <a:schemeClr val="tx1"/>
                </a:solidFill>
                <a:latin typeface="Calibri" pitchFamily="34" charset="0"/>
              </a:defRPr>
            </a:lvl1pPr>
            <a:lvl2pPr marL="742950" indent="-285750" defTabSz="811213">
              <a:defRPr>
                <a:solidFill>
                  <a:schemeClr val="tx1"/>
                </a:solidFill>
                <a:latin typeface="Calibri" pitchFamily="34" charset="0"/>
              </a:defRPr>
            </a:lvl2pPr>
            <a:lvl3pPr marL="1143000" indent="-228600" defTabSz="811213">
              <a:defRPr>
                <a:solidFill>
                  <a:schemeClr val="tx1"/>
                </a:solidFill>
                <a:latin typeface="Calibri" pitchFamily="34" charset="0"/>
              </a:defRPr>
            </a:lvl3pPr>
            <a:lvl4pPr marL="1600200" indent="-228600" defTabSz="811213">
              <a:defRPr>
                <a:solidFill>
                  <a:schemeClr val="tx1"/>
                </a:solidFill>
                <a:latin typeface="Calibri" pitchFamily="34" charset="0"/>
              </a:defRPr>
            </a:lvl4pPr>
            <a:lvl5pPr marL="2057400" indent="-228600" defTabSz="811213">
              <a:defRPr>
                <a:solidFill>
                  <a:schemeClr val="tx1"/>
                </a:solidFill>
                <a:latin typeface="Calibri" pitchFamily="34" charset="0"/>
              </a:defRPr>
            </a:lvl5pPr>
            <a:lvl6pPr marL="2514600" indent="-228600" defTabSz="811213" fontAlgn="base">
              <a:spcBef>
                <a:spcPct val="0"/>
              </a:spcBef>
              <a:spcAft>
                <a:spcPct val="0"/>
              </a:spcAft>
              <a:defRPr>
                <a:solidFill>
                  <a:schemeClr val="tx1"/>
                </a:solidFill>
                <a:latin typeface="Calibri" pitchFamily="34" charset="0"/>
              </a:defRPr>
            </a:lvl6pPr>
            <a:lvl7pPr marL="2971800" indent="-228600" defTabSz="811213" fontAlgn="base">
              <a:spcBef>
                <a:spcPct val="0"/>
              </a:spcBef>
              <a:spcAft>
                <a:spcPct val="0"/>
              </a:spcAft>
              <a:defRPr>
                <a:solidFill>
                  <a:schemeClr val="tx1"/>
                </a:solidFill>
                <a:latin typeface="Calibri" pitchFamily="34" charset="0"/>
              </a:defRPr>
            </a:lvl7pPr>
            <a:lvl8pPr marL="3429000" indent="-228600" defTabSz="811213" fontAlgn="base">
              <a:spcBef>
                <a:spcPct val="0"/>
              </a:spcBef>
              <a:spcAft>
                <a:spcPct val="0"/>
              </a:spcAft>
              <a:defRPr>
                <a:solidFill>
                  <a:schemeClr val="tx1"/>
                </a:solidFill>
                <a:latin typeface="Calibri" pitchFamily="34" charset="0"/>
              </a:defRPr>
            </a:lvl8pPr>
            <a:lvl9pPr marL="3886200" indent="-228600" defTabSz="811213" fontAlgn="base">
              <a:spcBef>
                <a:spcPct val="0"/>
              </a:spcBef>
              <a:spcAft>
                <a:spcPct val="0"/>
              </a:spcAft>
              <a:defRPr>
                <a:solidFill>
                  <a:schemeClr val="tx1"/>
                </a:solidFill>
                <a:latin typeface="Calibri" pitchFamily="34" charset="0"/>
              </a:defRPr>
            </a:lvl9pPr>
          </a:lstStyle>
          <a:p>
            <a:pPr algn="ctr"/>
            <a:r>
              <a:rPr lang="en-US" altLang="en-US" sz="1400" b="1">
                <a:solidFill>
                  <a:srgbClr val="0070C0"/>
                </a:solidFill>
                <a:cs typeface="Arial" pitchFamily="34" charset="0"/>
              </a:rPr>
              <a:t>PRIORITAS NASIONAL</a:t>
            </a:r>
          </a:p>
        </p:txBody>
      </p:sp>
      <p:cxnSp>
        <p:nvCxnSpPr>
          <p:cNvPr id="6" name="Elbow Connector 5"/>
          <p:cNvCxnSpPr/>
          <p:nvPr/>
        </p:nvCxnSpPr>
        <p:spPr>
          <a:xfrm flipV="1">
            <a:off x="6624638" y="1651000"/>
            <a:ext cx="2884487" cy="1506538"/>
          </a:xfrm>
          <a:prstGeom prst="bentConnector3">
            <a:avLst>
              <a:gd name="adj1" fmla="val 31878"/>
            </a:avLst>
          </a:prstGeom>
          <a:ln w="635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rot="5400000">
            <a:off x="1923256" y="4310857"/>
            <a:ext cx="904875" cy="1166812"/>
          </a:xfrm>
          <a:prstGeom prst="bentConnector3">
            <a:avLst>
              <a:gd name="adj1" fmla="val 50000"/>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p:nvPr/>
        </p:nvCxnSpPr>
        <p:spPr>
          <a:xfrm rot="5400000">
            <a:off x="1423988" y="1995487"/>
            <a:ext cx="3289300" cy="3413125"/>
          </a:xfrm>
          <a:prstGeom prst="bentConnector3">
            <a:avLst>
              <a:gd name="adj1" fmla="val 22857"/>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p:nvPr/>
        </p:nvCxnSpPr>
        <p:spPr>
          <a:xfrm rot="10800000">
            <a:off x="2554288" y="5686425"/>
            <a:ext cx="2220912" cy="0"/>
          </a:xfrm>
          <a:prstGeom prst="bentConnector3">
            <a:avLst>
              <a:gd name="adj1" fmla="val 50000"/>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rot="10800000" flipV="1">
            <a:off x="2554288" y="4516438"/>
            <a:ext cx="5688012" cy="1055687"/>
          </a:xfrm>
          <a:prstGeom prst="bentConnector3">
            <a:avLst>
              <a:gd name="adj1" fmla="val 7271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68303" name="Title 1"/>
          <p:cNvSpPr txBox="1">
            <a:spLocks/>
          </p:cNvSpPr>
          <p:nvPr/>
        </p:nvSpPr>
        <p:spPr bwMode="auto">
          <a:xfrm>
            <a:off x="1276350" y="71438"/>
            <a:ext cx="10248900"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1213">
              <a:lnSpc>
                <a:spcPct val="90000"/>
              </a:lnSpc>
              <a:spcBef>
                <a:spcPts val="1000"/>
              </a:spcBef>
              <a:buFont typeface="Arial" pitchFamily="34" charset="0"/>
              <a:buChar char="•"/>
              <a:defRPr sz="2800">
                <a:solidFill>
                  <a:schemeClr val="tx1"/>
                </a:solidFill>
                <a:latin typeface="Cambria" pitchFamily="18" charset="0"/>
              </a:defRPr>
            </a:lvl1pPr>
            <a:lvl2pPr marL="684213" indent="-227013" defTabSz="811213">
              <a:lnSpc>
                <a:spcPct val="90000"/>
              </a:lnSpc>
              <a:spcBef>
                <a:spcPts val="500"/>
              </a:spcBef>
              <a:buFont typeface="Arial" pitchFamily="34" charset="0"/>
              <a:buChar char="•"/>
              <a:defRPr sz="2400">
                <a:solidFill>
                  <a:schemeClr val="tx1"/>
                </a:solidFill>
                <a:latin typeface="Cambria" pitchFamily="18" charset="0"/>
              </a:defRPr>
            </a:lvl2pPr>
            <a:lvl3pPr marL="1139825" indent="-227013" defTabSz="811213">
              <a:lnSpc>
                <a:spcPct val="90000"/>
              </a:lnSpc>
              <a:spcBef>
                <a:spcPts val="500"/>
              </a:spcBef>
              <a:buFont typeface="Arial" pitchFamily="34" charset="0"/>
              <a:buChar char="•"/>
              <a:defRPr sz="2000">
                <a:solidFill>
                  <a:schemeClr val="tx1"/>
                </a:solidFill>
                <a:latin typeface="Cambria" pitchFamily="18" charset="0"/>
              </a:defRPr>
            </a:lvl3pPr>
            <a:lvl4pPr marL="1597025" indent="-227013" defTabSz="811213">
              <a:lnSpc>
                <a:spcPct val="90000"/>
              </a:lnSpc>
              <a:spcBef>
                <a:spcPts val="500"/>
              </a:spcBef>
              <a:buFont typeface="Arial" pitchFamily="34" charset="0"/>
              <a:buChar char="•"/>
              <a:defRPr sz="2000">
                <a:solidFill>
                  <a:schemeClr val="tx1"/>
                </a:solidFill>
                <a:latin typeface="Cambria" pitchFamily="18" charset="0"/>
              </a:defRPr>
            </a:lvl4pPr>
            <a:lvl5pPr marL="2052638" indent="-227013" defTabSz="811213">
              <a:lnSpc>
                <a:spcPct val="90000"/>
              </a:lnSpc>
              <a:spcBef>
                <a:spcPts val="500"/>
              </a:spcBef>
              <a:buFont typeface="Arial" pitchFamily="34" charset="0"/>
              <a:buChar char="•"/>
              <a:defRPr sz="2000">
                <a:solidFill>
                  <a:schemeClr val="tx1"/>
                </a:solidFill>
                <a:latin typeface="Cambria" pitchFamily="18" charset="0"/>
              </a:defRPr>
            </a:lvl5pPr>
            <a:lvl6pPr marL="2509838" indent="-227013" defTabSz="811213" fontAlgn="base">
              <a:lnSpc>
                <a:spcPct val="90000"/>
              </a:lnSpc>
              <a:spcBef>
                <a:spcPts val="500"/>
              </a:spcBef>
              <a:spcAft>
                <a:spcPct val="0"/>
              </a:spcAft>
              <a:buFont typeface="Arial" pitchFamily="34" charset="0"/>
              <a:buChar char="•"/>
              <a:defRPr sz="2000">
                <a:solidFill>
                  <a:schemeClr val="tx1"/>
                </a:solidFill>
                <a:latin typeface="Cambria" pitchFamily="18" charset="0"/>
              </a:defRPr>
            </a:lvl6pPr>
            <a:lvl7pPr marL="2967038" indent="-227013" defTabSz="811213" fontAlgn="base">
              <a:lnSpc>
                <a:spcPct val="90000"/>
              </a:lnSpc>
              <a:spcBef>
                <a:spcPts val="500"/>
              </a:spcBef>
              <a:spcAft>
                <a:spcPct val="0"/>
              </a:spcAft>
              <a:buFont typeface="Arial" pitchFamily="34" charset="0"/>
              <a:buChar char="•"/>
              <a:defRPr sz="2000">
                <a:solidFill>
                  <a:schemeClr val="tx1"/>
                </a:solidFill>
                <a:latin typeface="Cambria" pitchFamily="18" charset="0"/>
              </a:defRPr>
            </a:lvl7pPr>
            <a:lvl8pPr marL="3424238" indent="-227013" defTabSz="811213" fontAlgn="base">
              <a:lnSpc>
                <a:spcPct val="90000"/>
              </a:lnSpc>
              <a:spcBef>
                <a:spcPts val="500"/>
              </a:spcBef>
              <a:spcAft>
                <a:spcPct val="0"/>
              </a:spcAft>
              <a:buFont typeface="Arial" pitchFamily="34" charset="0"/>
              <a:buChar char="•"/>
              <a:defRPr sz="2000">
                <a:solidFill>
                  <a:schemeClr val="tx1"/>
                </a:solidFill>
                <a:latin typeface="Cambria" pitchFamily="18" charset="0"/>
              </a:defRPr>
            </a:lvl8pPr>
            <a:lvl9pPr marL="3881438" indent="-227013" defTabSz="811213" fontAlgn="base">
              <a:lnSpc>
                <a:spcPct val="90000"/>
              </a:lnSpc>
              <a:spcBef>
                <a:spcPts val="500"/>
              </a:spcBef>
              <a:spcAft>
                <a:spcPct val="0"/>
              </a:spcAft>
              <a:buFont typeface="Arial" pitchFamily="34" charset="0"/>
              <a:buChar char="•"/>
              <a:defRPr sz="2000">
                <a:solidFill>
                  <a:schemeClr val="tx1"/>
                </a:solidFill>
                <a:latin typeface="Cambria" pitchFamily="18" charset="0"/>
              </a:defRPr>
            </a:lvl9pPr>
          </a:lstStyle>
          <a:p>
            <a:pPr algn="ctr">
              <a:spcBef>
                <a:spcPct val="0"/>
              </a:spcBef>
              <a:buFontTx/>
              <a:buNone/>
            </a:pPr>
            <a:r>
              <a:rPr lang="id-ID" altLang="id-ID" sz="2000" b="1">
                <a:solidFill>
                  <a:srgbClr val="000000"/>
                </a:solidFill>
                <a:latin typeface="Calibri Light" pitchFamily="34" charset="0"/>
              </a:rPr>
              <a:t>PRIORITAS NASIONAL: PEMBANGUNAN KESEHATAN (TERMASUK KB)</a:t>
            </a:r>
            <a:r>
              <a:rPr lang="en-US" altLang="id-ID" sz="2000" b="1">
                <a:solidFill>
                  <a:srgbClr val="000000"/>
                </a:solidFill>
                <a:latin typeface="Calibri Light" pitchFamily="34" charset="0"/>
              </a:rPr>
              <a:t/>
            </a:r>
            <a:br>
              <a:rPr lang="en-US" altLang="id-ID" sz="2000" b="1">
                <a:solidFill>
                  <a:srgbClr val="000000"/>
                </a:solidFill>
                <a:latin typeface="Calibri Light" pitchFamily="34" charset="0"/>
              </a:rPr>
            </a:br>
            <a:r>
              <a:rPr lang="id-ID" altLang="id-ID" sz="1800" b="1">
                <a:solidFill>
                  <a:srgbClr val="000000"/>
                </a:solidFill>
                <a:latin typeface="Calibri Light" pitchFamily="34" charset="0"/>
              </a:rPr>
              <a:t>Perencanaan Terintegrasi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3144838" y="1735138"/>
            <a:ext cx="5829300" cy="4214812"/>
          </a:xfrm>
          <a:prstGeom prst="ellipse">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lIns="91199" tIns="45601" rIns="91199" bIns="45601" anchor="ctr"/>
          <a:lstStyle/>
          <a:p>
            <a:pPr algn="ctr" defTabSz="912753" eaLnBrk="1" fontAlgn="auto" hangingPunct="1">
              <a:spcBef>
                <a:spcPts val="0"/>
              </a:spcBef>
              <a:spcAft>
                <a:spcPts val="0"/>
              </a:spcAft>
              <a:defRPr/>
            </a:pPr>
            <a:endParaRPr lang="id-ID">
              <a:solidFill>
                <a:prstClr val="white"/>
              </a:solidFill>
            </a:endParaRPr>
          </a:p>
        </p:txBody>
      </p:sp>
      <p:sp>
        <p:nvSpPr>
          <p:cNvPr id="270339" name="TextBox 21"/>
          <p:cNvSpPr txBox="1">
            <a:spLocks noChangeArrowheads="1"/>
          </p:cNvSpPr>
          <p:nvPr/>
        </p:nvSpPr>
        <p:spPr bwMode="auto">
          <a:xfrm>
            <a:off x="1292225" y="0"/>
            <a:ext cx="94249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99" tIns="45601" rIns="91199" bIns="45601">
            <a:spAutoFit/>
          </a:bodyPr>
          <a:lstStyle>
            <a:lvl1pPr defTabSz="911225">
              <a:defRPr>
                <a:solidFill>
                  <a:schemeClr val="tx1"/>
                </a:solidFill>
                <a:latin typeface="Calibri" pitchFamily="34" charset="0"/>
              </a:defRPr>
            </a:lvl1pPr>
            <a:lvl2pPr marL="742950" indent="-285750" defTabSz="911225">
              <a:defRPr>
                <a:solidFill>
                  <a:schemeClr val="tx1"/>
                </a:solidFill>
                <a:latin typeface="Calibri" pitchFamily="34" charset="0"/>
              </a:defRPr>
            </a:lvl2pPr>
            <a:lvl3pPr marL="1143000" indent="-228600" defTabSz="911225">
              <a:defRPr>
                <a:solidFill>
                  <a:schemeClr val="tx1"/>
                </a:solidFill>
                <a:latin typeface="Calibri" pitchFamily="34" charset="0"/>
              </a:defRPr>
            </a:lvl3pPr>
            <a:lvl4pPr marL="1600200" indent="-228600" defTabSz="911225">
              <a:defRPr>
                <a:solidFill>
                  <a:schemeClr val="tx1"/>
                </a:solidFill>
                <a:latin typeface="Calibri" pitchFamily="34" charset="0"/>
              </a:defRPr>
            </a:lvl4pPr>
            <a:lvl5pPr marL="2057400" indent="-228600" defTabSz="911225">
              <a:defRPr>
                <a:solidFill>
                  <a:schemeClr val="tx1"/>
                </a:solidFill>
                <a:latin typeface="Calibri" pitchFamily="34" charset="0"/>
              </a:defRPr>
            </a:lvl5pPr>
            <a:lvl6pPr marL="2514600" indent="-228600" defTabSz="911225" fontAlgn="base">
              <a:spcBef>
                <a:spcPct val="0"/>
              </a:spcBef>
              <a:spcAft>
                <a:spcPct val="0"/>
              </a:spcAft>
              <a:defRPr>
                <a:solidFill>
                  <a:schemeClr val="tx1"/>
                </a:solidFill>
                <a:latin typeface="Calibri" pitchFamily="34" charset="0"/>
              </a:defRPr>
            </a:lvl6pPr>
            <a:lvl7pPr marL="2971800" indent="-228600" defTabSz="911225" fontAlgn="base">
              <a:spcBef>
                <a:spcPct val="0"/>
              </a:spcBef>
              <a:spcAft>
                <a:spcPct val="0"/>
              </a:spcAft>
              <a:defRPr>
                <a:solidFill>
                  <a:schemeClr val="tx1"/>
                </a:solidFill>
                <a:latin typeface="Calibri" pitchFamily="34" charset="0"/>
              </a:defRPr>
            </a:lvl7pPr>
            <a:lvl8pPr marL="3429000" indent="-228600" defTabSz="911225" fontAlgn="base">
              <a:spcBef>
                <a:spcPct val="0"/>
              </a:spcBef>
              <a:spcAft>
                <a:spcPct val="0"/>
              </a:spcAft>
              <a:defRPr>
                <a:solidFill>
                  <a:schemeClr val="tx1"/>
                </a:solidFill>
                <a:latin typeface="Calibri" pitchFamily="34" charset="0"/>
              </a:defRPr>
            </a:lvl8pPr>
            <a:lvl9pPr marL="3886200" indent="-228600" defTabSz="911225" fontAlgn="base">
              <a:spcBef>
                <a:spcPct val="0"/>
              </a:spcBef>
              <a:spcAft>
                <a:spcPct val="0"/>
              </a:spcAft>
              <a:defRPr>
                <a:solidFill>
                  <a:schemeClr val="tx1"/>
                </a:solidFill>
                <a:latin typeface="Calibri" pitchFamily="34" charset="0"/>
              </a:defRPr>
            </a:lvl9pPr>
          </a:lstStyle>
          <a:p>
            <a:pPr algn="ctr" eaLnBrk="1" hangingPunct="1"/>
            <a:r>
              <a:rPr lang="id-ID" altLang="en-US" b="1">
                <a:solidFill>
                  <a:srgbClr val="000000"/>
                </a:solidFill>
                <a:latin typeface="Cambria" pitchFamily="18" charset="0"/>
                <a:cs typeface="Arial" pitchFamily="34" charset="0"/>
              </a:rPr>
              <a:t>PENDEKATAN TEMATIK, HOLISTIK, TERINTEGRASI DAN SPASIAL</a:t>
            </a:r>
          </a:p>
          <a:p>
            <a:pPr algn="ctr" eaLnBrk="1" hangingPunct="1"/>
            <a:r>
              <a:rPr lang="id-ID" altLang="en-US" b="1">
                <a:solidFill>
                  <a:srgbClr val="000000"/>
                </a:solidFill>
                <a:latin typeface="Cambria" pitchFamily="18" charset="0"/>
                <a:cs typeface="Arial" pitchFamily="34" charset="0"/>
              </a:rPr>
              <a:t>PEMBANGUNAN KKB (KOORDINASI EKTERNAL ANTAR SEKTOR)</a:t>
            </a:r>
            <a:endParaRPr lang="nn-NO" altLang="en-US" b="1">
              <a:solidFill>
                <a:srgbClr val="000000"/>
              </a:solidFill>
              <a:latin typeface="Cambria" pitchFamily="18" charset="0"/>
              <a:cs typeface="Arial" pitchFamily="34" charset="0"/>
            </a:endParaRPr>
          </a:p>
        </p:txBody>
      </p:sp>
      <p:sp>
        <p:nvSpPr>
          <p:cNvPr id="270340" name="TextBox 28"/>
          <p:cNvSpPr txBox="1">
            <a:spLocks noChangeArrowheads="1"/>
          </p:cNvSpPr>
          <p:nvPr/>
        </p:nvSpPr>
        <p:spPr bwMode="auto">
          <a:xfrm>
            <a:off x="15875" y="-26988"/>
            <a:ext cx="479425" cy="368301"/>
          </a:xfrm>
          <a:prstGeom prst="rect">
            <a:avLst/>
          </a:prstGeom>
          <a:solidFill>
            <a:schemeClr val="bg1"/>
          </a:solidFill>
          <a:ln w="28575">
            <a:solidFill>
              <a:schemeClr val="tx1"/>
            </a:solidFill>
            <a:miter lim="800000"/>
            <a:headEnd/>
            <a:tailEnd/>
          </a:ln>
        </p:spPr>
        <p:txBody>
          <a:bodyPr lIns="91199" tIns="45601" rIns="91199" bIns="45601">
            <a:spAutoFit/>
          </a:bodyPr>
          <a:lstStyle>
            <a:lvl1pPr defTabSz="911225">
              <a:defRPr>
                <a:solidFill>
                  <a:schemeClr val="tx1"/>
                </a:solidFill>
                <a:latin typeface="Calibri" pitchFamily="34" charset="0"/>
              </a:defRPr>
            </a:lvl1pPr>
            <a:lvl2pPr marL="742950" indent="-285750" defTabSz="911225">
              <a:defRPr>
                <a:solidFill>
                  <a:schemeClr val="tx1"/>
                </a:solidFill>
                <a:latin typeface="Calibri" pitchFamily="34" charset="0"/>
              </a:defRPr>
            </a:lvl2pPr>
            <a:lvl3pPr marL="1143000" indent="-228600" defTabSz="911225">
              <a:defRPr>
                <a:solidFill>
                  <a:schemeClr val="tx1"/>
                </a:solidFill>
                <a:latin typeface="Calibri" pitchFamily="34" charset="0"/>
              </a:defRPr>
            </a:lvl3pPr>
            <a:lvl4pPr marL="1600200" indent="-228600" defTabSz="911225">
              <a:defRPr>
                <a:solidFill>
                  <a:schemeClr val="tx1"/>
                </a:solidFill>
                <a:latin typeface="Calibri" pitchFamily="34" charset="0"/>
              </a:defRPr>
            </a:lvl4pPr>
            <a:lvl5pPr marL="2057400" indent="-228600" defTabSz="911225">
              <a:defRPr>
                <a:solidFill>
                  <a:schemeClr val="tx1"/>
                </a:solidFill>
                <a:latin typeface="Calibri" pitchFamily="34" charset="0"/>
              </a:defRPr>
            </a:lvl5pPr>
            <a:lvl6pPr marL="2514600" indent="-228600" defTabSz="911225" fontAlgn="base">
              <a:spcBef>
                <a:spcPct val="0"/>
              </a:spcBef>
              <a:spcAft>
                <a:spcPct val="0"/>
              </a:spcAft>
              <a:defRPr>
                <a:solidFill>
                  <a:schemeClr val="tx1"/>
                </a:solidFill>
                <a:latin typeface="Calibri" pitchFamily="34" charset="0"/>
              </a:defRPr>
            </a:lvl6pPr>
            <a:lvl7pPr marL="2971800" indent="-228600" defTabSz="911225" fontAlgn="base">
              <a:spcBef>
                <a:spcPct val="0"/>
              </a:spcBef>
              <a:spcAft>
                <a:spcPct val="0"/>
              </a:spcAft>
              <a:defRPr>
                <a:solidFill>
                  <a:schemeClr val="tx1"/>
                </a:solidFill>
                <a:latin typeface="Calibri" pitchFamily="34" charset="0"/>
              </a:defRPr>
            </a:lvl7pPr>
            <a:lvl8pPr marL="3429000" indent="-228600" defTabSz="911225" fontAlgn="base">
              <a:spcBef>
                <a:spcPct val="0"/>
              </a:spcBef>
              <a:spcAft>
                <a:spcPct val="0"/>
              </a:spcAft>
              <a:defRPr>
                <a:solidFill>
                  <a:schemeClr val="tx1"/>
                </a:solidFill>
                <a:latin typeface="Calibri" pitchFamily="34" charset="0"/>
              </a:defRPr>
            </a:lvl8pPr>
            <a:lvl9pPr marL="3886200" indent="-228600" defTabSz="911225" fontAlgn="base">
              <a:spcBef>
                <a:spcPct val="0"/>
              </a:spcBef>
              <a:spcAft>
                <a:spcPct val="0"/>
              </a:spcAft>
              <a:defRPr>
                <a:solidFill>
                  <a:schemeClr val="tx1"/>
                </a:solidFill>
                <a:latin typeface="Calibri" pitchFamily="34" charset="0"/>
              </a:defRPr>
            </a:lvl9pPr>
          </a:lstStyle>
          <a:p>
            <a:pPr algn="ctr" eaLnBrk="1" hangingPunct="1"/>
            <a:r>
              <a:rPr lang="id-ID" altLang="en-US" b="1">
                <a:solidFill>
                  <a:srgbClr val="000000"/>
                </a:solidFill>
              </a:rPr>
              <a:t>D</a:t>
            </a:r>
            <a:endParaRPr lang="en-US" altLang="en-US" b="1">
              <a:solidFill>
                <a:srgbClr val="000000"/>
              </a:solidFill>
            </a:endParaRPr>
          </a:p>
        </p:txBody>
      </p:sp>
      <p:sp>
        <p:nvSpPr>
          <p:cNvPr id="270341" name="TextBox 2"/>
          <p:cNvSpPr txBox="1">
            <a:spLocks noChangeArrowheads="1"/>
          </p:cNvSpPr>
          <p:nvPr/>
        </p:nvSpPr>
        <p:spPr bwMode="auto">
          <a:xfrm>
            <a:off x="9577388" y="1989138"/>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199" tIns="45601" rIns="91199" bIns="45601">
            <a:spAutoFit/>
          </a:bodyPr>
          <a:lstStyle>
            <a:lvl1pPr defTabSz="911225">
              <a:defRPr>
                <a:solidFill>
                  <a:schemeClr val="tx1"/>
                </a:solidFill>
                <a:latin typeface="Calibri" pitchFamily="34" charset="0"/>
              </a:defRPr>
            </a:lvl1pPr>
            <a:lvl2pPr marL="742950" indent="-285750" defTabSz="911225">
              <a:defRPr>
                <a:solidFill>
                  <a:schemeClr val="tx1"/>
                </a:solidFill>
                <a:latin typeface="Calibri" pitchFamily="34" charset="0"/>
              </a:defRPr>
            </a:lvl2pPr>
            <a:lvl3pPr marL="1143000" indent="-228600" defTabSz="911225">
              <a:defRPr>
                <a:solidFill>
                  <a:schemeClr val="tx1"/>
                </a:solidFill>
                <a:latin typeface="Calibri" pitchFamily="34" charset="0"/>
              </a:defRPr>
            </a:lvl3pPr>
            <a:lvl4pPr marL="1600200" indent="-228600" defTabSz="911225">
              <a:defRPr>
                <a:solidFill>
                  <a:schemeClr val="tx1"/>
                </a:solidFill>
                <a:latin typeface="Calibri" pitchFamily="34" charset="0"/>
              </a:defRPr>
            </a:lvl4pPr>
            <a:lvl5pPr marL="2057400" indent="-228600" defTabSz="911225">
              <a:defRPr>
                <a:solidFill>
                  <a:schemeClr val="tx1"/>
                </a:solidFill>
                <a:latin typeface="Calibri" pitchFamily="34" charset="0"/>
              </a:defRPr>
            </a:lvl5pPr>
            <a:lvl6pPr marL="2514600" indent="-228600" defTabSz="911225" fontAlgn="base">
              <a:spcBef>
                <a:spcPct val="0"/>
              </a:spcBef>
              <a:spcAft>
                <a:spcPct val="0"/>
              </a:spcAft>
              <a:defRPr>
                <a:solidFill>
                  <a:schemeClr val="tx1"/>
                </a:solidFill>
                <a:latin typeface="Calibri" pitchFamily="34" charset="0"/>
              </a:defRPr>
            </a:lvl6pPr>
            <a:lvl7pPr marL="2971800" indent="-228600" defTabSz="911225" fontAlgn="base">
              <a:spcBef>
                <a:spcPct val="0"/>
              </a:spcBef>
              <a:spcAft>
                <a:spcPct val="0"/>
              </a:spcAft>
              <a:defRPr>
                <a:solidFill>
                  <a:schemeClr val="tx1"/>
                </a:solidFill>
                <a:latin typeface="Calibri" pitchFamily="34" charset="0"/>
              </a:defRPr>
            </a:lvl7pPr>
            <a:lvl8pPr marL="3429000" indent="-228600" defTabSz="911225" fontAlgn="base">
              <a:spcBef>
                <a:spcPct val="0"/>
              </a:spcBef>
              <a:spcAft>
                <a:spcPct val="0"/>
              </a:spcAft>
              <a:defRPr>
                <a:solidFill>
                  <a:schemeClr val="tx1"/>
                </a:solidFill>
                <a:latin typeface="Calibri" pitchFamily="34" charset="0"/>
              </a:defRPr>
            </a:lvl8pPr>
            <a:lvl9pPr marL="3886200" indent="-228600" defTabSz="911225" fontAlgn="base">
              <a:spcBef>
                <a:spcPct val="0"/>
              </a:spcBef>
              <a:spcAft>
                <a:spcPct val="0"/>
              </a:spcAft>
              <a:defRPr>
                <a:solidFill>
                  <a:schemeClr val="tx1"/>
                </a:solidFill>
                <a:latin typeface="Calibri" pitchFamily="34" charset="0"/>
              </a:defRPr>
            </a:lvl9pPr>
          </a:lstStyle>
          <a:p>
            <a:pPr eaLnBrk="1" hangingPunct="1"/>
            <a:endParaRPr lang="en-US" altLang="en-US">
              <a:solidFill>
                <a:srgbClr val="000000"/>
              </a:solidFill>
            </a:endParaRPr>
          </a:p>
        </p:txBody>
      </p:sp>
      <p:sp>
        <p:nvSpPr>
          <p:cNvPr id="270342" name="TextBox 4"/>
          <p:cNvSpPr txBox="1">
            <a:spLocks noChangeArrowheads="1"/>
          </p:cNvSpPr>
          <p:nvPr/>
        </p:nvSpPr>
        <p:spPr bwMode="auto">
          <a:xfrm>
            <a:off x="6988175" y="693738"/>
            <a:ext cx="3238500" cy="93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99" tIns="45601" rIns="91199" bIns="45601">
            <a:spAutoFit/>
          </a:bodyPr>
          <a:lstStyle>
            <a:lvl1pPr defTabSz="911225">
              <a:defRPr>
                <a:solidFill>
                  <a:schemeClr val="tx1"/>
                </a:solidFill>
                <a:latin typeface="Calibri" pitchFamily="34" charset="0"/>
              </a:defRPr>
            </a:lvl1pPr>
            <a:lvl2pPr marL="742950" indent="-285750" defTabSz="911225">
              <a:defRPr>
                <a:solidFill>
                  <a:schemeClr val="tx1"/>
                </a:solidFill>
                <a:latin typeface="Calibri" pitchFamily="34" charset="0"/>
              </a:defRPr>
            </a:lvl2pPr>
            <a:lvl3pPr marL="1143000" indent="-228600" defTabSz="911225">
              <a:defRPr>
                <a:solidFill>
                  <a:schemeClr val="tx1"/>
                </a:solidFill>
                <a:latin typeface="Calibri" pitchFamily="34" charset="0"/>
              </a:defRPr>
            </a:lvl3pPr>
            <a:lvl4pPr marL="1600200" indent="-228600" defTabSz="911225">
              <a:defRPr>
                <a:solidFill>
                  <a:schemeClr val="tx1"/>
                </a:solidFill>
                <a:latin typeface="Calibri" pitchFamily="34" charset="0"/>
              </a:defRPr>
            </a:lvl4pPr>
            <a:lvl5pPr marL="2057400" indent="-228600" defTabSz="911225">
              <a:defRPr>
                <a:solidFill>
                  <a:schemeClr val="tx1"/>
                </a:solidFill>
                <a:latin typeface="Calibri" pitchFamily="34" charset="0"/>
              </a:defRPr>
            </a:lvl5pPr>
            <a:lvl6pPr marL="2514600" indent="-228600" defTabSz="911225" fontAlgn="base">
              <a:spcBef>
                <a:spcPct val="0"/>
              </a:spcBef>
              <a:spcAft>
                <a:spcPct val="0"/>
              </a:spcAft>
              <a:defRPr>
                <a:solidFill>
                  <a:schemeClr val="tx1"/>
                </a:solidFill>
                <a:latin typeface="Calibri" pitchFamily="34" charset="0"/>
              </a:defRPr>
            </a:lvl6pPr>
            <a:lvl7pPr marL="2971800" indent="-228600" defTabSz="911225" fontAlgn="base">
              <a:spcBef>
                <a:spcPct val="0"/>
              </a:spcBef>
              <a:spcAft>
                <a:spcPct val="0"/>
              </a:spcAft>
              <a:defRPr>
                <a:solidFill>
                  <a:schemeClr val="tx1"/>
                </a:solidFill>
                <a:latin typeface="Calibri" pitchFamily="34" charset="0"/>
              </a:defRPr>
            </a:lvl7pPr>
            <a:lvl8pPr marL="3429000" indent="-228600" defTabSz="911225" fontAlgn="base">
              <a:spcBef>
                <a:spcPct val="0"/>
              </a:spcBef>
              <a:spcAft>
                <a:spcPct val="0"/>
              </a:spcAft>
              <a:defRPr>
                <a:solidFill>
                  <a:schemeClr val="tx1"/>
                </a:solidFill>
                <a:latin typeface="Calibri" pitchFamily="34" charset="0"/>
              </a:defRPr>
            </a:lvl8pPr>
            <a:lvl9pPr marL="3886200" indent="-228600" defTabSz="911225" fontAlgn="base">
              <a:spcBef>
                <a:spcPct val="0"/>
              </a:spcBef>
              <a:spcAft>
                <a:spcPct val="0"/>
              </a:spcAft>
              <a:defRPr>
                <a:solidFill>
                  <a:schemeClr val="tx1"/>
                </a:solidFill>
                <a:latin typeface="Calibri" pitchFamily="34" charset="0"/>
              </a:defRPr>
            </a:lvl9pPr>
          </a:lstStyle>
          <a:p>
            <a:pPr eaLnBrk="1" hangingPunct="1"/>
            <a:r>
              <a:rPr lang="id-ID" altLang="en-US" sz="1100" b="1">
                <a:solidFill>
                  <a:srgbClr val="000000"/>
                </a:solidFill>
                <a:latin typeface="Cambria" pitchFamily="18" charset="0"/>
              </a:rPr>
              <a:t>BKKBN/SKPD KB</a:t>
            </a:r>
          </a:p>
          <a:p>
            <a:pPr eaLnBrk="1" hangingPunct="1"/>
            <a:r>
              <a:rPr lang="id-ID" altLang="en-US" sz="1100" b="1">
                <a:solidFill>
                  <a:srgbClr val="000000"/>
                </a:solidFill>
                <a:latin typeface="Cambria" pitchFamily="18" charset="0"/>
              </a:rPr>
              <a:t>Kemenkes/Dinkes</a:t>
            </a:r>
          </a:p>
          <a:p>
            <a:pPr eaLnBrk="1" hangingPunct="1"/>
            <a:r>
              <a:rPr lang="id-ID" altLang="en-US" sz="1100" b="1">
                <a:solidFill>
                  <a:srgbClr val="000000"/>
                </a:solidFill>
                <a:latin typeface="Cambria" pitchFamily="18" charset="0"/>
              </a:rPr>
              <a:t>BPOM</a:t>
            </a:r>
          </a:p>
          <a:p>
            <a:pPr eaLnBrk="1" hangingPunct="1"/>
            <a:r>
              <a:rPr lang="id-ID" altLang="en-US" sz="1100" b="1">
                <a:solidFill>
                  <a:srgbClr val="000000"/>
                </a:solidFill>
                <a:latin typeface="Cambria" pitchFamily="18" charset="0"/>
              </a:rPr>
              <a:t>BPJS</a:t>
            </a:r>
          </a:p>
          <a:p>
            <a:pPr eaLnBrk="1" hangingPunct="1"/>
            <a:r>
              <a:rPr lang="id-ID" altLang="en-US" sz="1100" b="1">
                <a:solidFill>
                  <a:srgbClr val="000000"/>
                </a:solidFill>
                <a:latin typeface="Cambria" pitchFamily="18" charset="0"/>
              </a:rPr>
              <a:t>PU/Dinas PU</a:t>
            </a:r>
          </a:p>
        </p:txBody>
      </p:sp>
      <p:sp>
        <p:nvSpPr>
          <p:cNvPr id="270343" name="TextBox 30"/>
          <p:cNvSpPr txBox="1">
            <a:spLocks noChangeArrowheads="1"/>
          </p:cNvSpPr>
          <p:nvPr/>
        </p:nvSpPr>
        <p:spPr bwMode="auto">
          <a:xfrm>
            <a:off x="9410700" y="2781300"/>
            <a:ext cx="32385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99" tIns="45601" rIns="91199" bIns="45601">
            <a:spAutoFit/>
          </a:bodyPr>
          <a:lstStyle>
            <a:lvl1pPr defTabSz="911225">
              <a:defRPr>
                <a:solidFill>
                  <a:schemeClr val="tx1"/>
                </a:solidFill>
                <a:latin typeface="Calibri" pitchFamily="34" charset="0"/>
              </a:defRPr>
            </a:lvl1pPr>
            <a:lvl2pPr marL="742950" indent="-285750" defTabSz="911225">
              <a:defRPr>
                <a:solidFill>
                  <a:schemeClr val="tx1"/>
                </a:solidFill>
                <a:latin typeface="Calibri" pitchFamily="34" charset="0"/>
              </a:defRPr>
            </a:lvl2pPr>
            <a:lvl3pPr marL="1143000" indent="-228600" defTabSz="911225">
              <a:defRPr>
                <a:solidFill>
                  <a:schemeClr val="tx1"/>
                </a:solidFill>
                <a:latin typeface="Calibri" pitchFamily="34" charset="0"/>
              </a:defRPr>
            </a:lvl3pPr>
            <a:lvl4pPr marL="1600200" indent="-228600" defTabSz="911225">
              <a:defRPr>
                <a:solidFill>
                  <a:schemeClr val="tx1"/>
                </a:solidFill>
                <a:latin typeface="Calibri" pitchFamily="34" charset="0"/>
              </a:defRPr>
            </a:lvl4pPr>
            <a:lvl5pPr marL="2057400" indent="-228600" defTabSz="911225">
              <a:defRPr>
                <a:solidFill>
                  <a:schemeClr val="tx1"/>
                </a:solidFill>
                <a:latin typeface="Calibri" pitchFamily="34" charset="0"/>
              </a:defRPr>
            </a:lvl5pPr>
            <a:lvl6pPr marL="2514600" indent="-228600" defTabSz="911225" fontAlgn="base">
              <a:spcBef>
                <a:spcPct val="0"/>
              </a:spcBef>
              <a:spcAft>
                <a:spcPct val="0"/>
              </a:spcAft>
              <a:defRPr>
                <a:solidFill>
                  <a:schemeClr val="tx1"/>
                </a:solidFill>
                <a:latin typeface="Calibri" pitchFamily="34" charset="0"/>
              </a:defRPr>
            </a:lvl6pPr>
            <a:lvl7pPr marL="2971800" indent="-228600" defTabSz="911225" fontAlgn="base">
              <a:spcBef>
                <a:spcPct val="0"/>
              </a:spcBef>
              <a:spcAft>
                <a:spcPct val="0"/>
              </a:spcAft>
              <a:defRPr>
                <a:solidFill>
                  <a:schemeClr val="tx1"/>
                </a:solidFill>
                <a:latin typeface="Calibri" pitchFamily="34" charset="0"/>
              </a:defRPr>
            </a:lvl7pPr>
            <a:lvl8pPr marL="3429000" indent="-228600" defTabSz="911225" fontAlgn="base">
              <a:spcBef>
                <a:spcPct val="0"/>
              </a:spcBef>
              <a:spcAft>
                <a:spcPct val="0"/>
              </a:spcAft>
              <a:defRPr>
                <a:solidFill>
                  <a:schemeClr val="tx1"/>
                </a:solidFill>
                <a:latin typeface="Calibri" pitchFamily="34" charset="0"/>
              </a:defRPr>
            </a:lvl8pPr>
            <a:lvl9pPr marL="3886200" indent="-228600" defTabSz="911225" fontAlgn="base">
              <a:spcBef>
                <a:spcPct val="0"/>
              </a:spcBef>
              <a:spcAft>
                <a:spcPct val="0"/>
              </a:spcAft>
              <a:defRPr>
                <a:solidFill>
                  <a:schemeClr val="tx1"/>
                </a:solidFill>
                <a:latin typeface="Calibri" pitchFamily="34" charset="0"/>
              </a:defRPr>
            </a:lvl9pPr>
          </a:lstStyle>
          <a:p>
            <a:pPr eaLnBrk="1" hangingPunct="1"/>
            <a:r>
              <a:rPr lang="id-ID" altLang="en-US" sz="1100" b="1">
                <a:solidFill>
                  <a:srgbClr val="000000"/>
                </a:solidFill>
                <a:latin typeface="Cambria" pitchFamily="18" charset="0"/>
              </a:rPr>
              <a:t>BKKBN/SKPD KB</a:t>
            </a:r>
          </a:p>
          <a:p>
            <a:pPr eaLnBrk="1" hangingPunct="1"/>
            <a:r>
              <a:rPr lang="id-ID" altLang="en-US" sz="1100" b="1">
                <a:solidFill>
                  <a:srgbClr val="000000"/>
                </a:solidFill>
                <a:latin typeface="Cambria" pitchFamily="18" charset="0"/>
              </a:rPr>
              <a:t>Kemenag</a:t>
            </a:r>
          </a:p>
          <a:p>
            <a:pPr eaLnBrk="1" hangingPunct="1"/>
            <a:r>
              <a:rPr lang="id-ID" altLang="en-US" sz="1100" b="1">
                <a:solidFill>
                  <a:srgbClr val="000000"/>
                </a:solidFill>
                <a:latin typeface="Cambria" pitchFamily="18" charset="0"/>
              </a:rPr>
              <a:t>Kemenkes/Dinkes</a:t>
            </a:r>
          </a:p>
        </p:txBody>
      </p:sp>
      <p:sp>
        <p:nvSpPr>
          <p:cNvPr id="270344" name="TextBox 31"/>
          <p:cNvSpPr txBox="1">
            <a:spLocks noChangeArrowheads="1"/>
          </p:cNvSpPr>
          <p:nvPr/>
        </p:nvSpPr>
        <p:spPr bwMode="auto">
          <a:xfrm>
            <a:off x="9482138" y="4619625"/>
            <a:ext cx="24701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99" tIns="45601" rIns="91199" bIns="45601">
            <a:spAutoFit/>
          </a:bodyPr>
          <a:lstStyle>
            <a:lvl1pPr defTabSz="911225">
              <a:defRPr>
                <a:solidFill>
                  <a:schemeClr val="tx1"/>
                </a:solidFill>
                <a:latin typeface="Calibri" pitchFamily="34" charset="0"/>
              </a:defRPr>
            </a:lvl1pPr>
            <a:lvl2pPr marL="742950" indent="-285750" defTabSz="911225">
              <a:defRPr>
                <a:solidFill>
                  <a:schemeClr val="tx1"/>
                </a:solidFill>
                <a:latin typeface="Calibri" pitchFamily="34" charset="0"/>
              </a:defRPr>
            </a:lvl2pPr>
            <a:lvl3pPr marL="1143000" indent="-228600" defTabSz="911225">
              <a:defRPr>
                <a:solidFill>
                  <a:schemeClr val="tx1"/>
                </a:solidFill>
                <a:latin typeface="Calibri" pitchFamily="34" charset="0"/>
              </a:defRPr>
            </a:lvl3pPr>
            <a:lvl4pPr marL="1600200" indent="-228600" defTabSz="911225">
              <a:defRPr>
                <a:solidFill>
                  <a:schemeClr val="tx1"/>
                </a:solidFill>
                <a:latin typeface="Calibri" pitchFamily="34" charset="0"/>
              </a:defRPr>
            </a:lvl4pPr>
            <a:lvl5pPr marL="2057400" indent="-228600" defTabSz="911225">
              <a:defRPr>
                <a:solidFill>
                  <a:schemeClr val="tx1"/>
                </a:solidFill>
                <a:latin typeface="Calibri" pitchFamily="34" charset="0"/>
              </a:defRPr>
            </a:lvl5pPr>
            <a:lvl6pPr marL="2514600" indent="-228600" defTabSz="911225" fontAlgn="base">
              <a:spcBef>
                <a:spcPct val="0"/>
              </a:spcBef>
              <a:spcAft>
                <a:spcPct val="0"/>
              </a:spcAft>
              <a:defRPr>
                <a:solidFill>
                  <a:schemeClr val="tx1"/>
                </a:solidFill>
                <a:latin typeface="Calibri" pitchFamily="34" charset="0"/>
              </a:defRPr>
            </a:lvl6pPr>
            <a:lvl7pPr marL="2971800" indent="-228600" defTabSz="911225" fontAlgn="base">
              <a:spcBef>
                <a:spcPct val="0"/>
              </a:spcBef>
              <a:spcAft>
                <a:spcPct val="0"/>
              </a:spcAft>
              <a:defRPr>
                <a:solidFill>
                  <a:schemeClr val="tx1"/>
                </a:solidFill>
                <a:latin typeface="Calibri" pitchFamily="34" charset="0"/>
              </a:defRPr>
            </a:lvl7pPr>
            <a:lvl8pPr marL="3429000" indent="-228600" defTabSz="911225" fontAlgn="base">
              <a:spcBef>
                <a:spcPct val="0"/>
              </a:spcBef>
              <a:spcAft>
                <a:spcPct val="0"/>
              </a:spcAft>
              <a:defRPr>
                <a:solidFill>
                  <a:schemeClr val="tx1"/>
                </a:solidFill>
                <a:latin typeface="Calibri" pitchFamily="34" charset="0"/>
              </a:defRPr>
            </a:lvl8pPr>
            <a:lvl9pPr marL="3886200" indent="-228600" defTabSz="911225" fontAlgn="base">
              <a:spcBef>
                <a:spcPct val="0"/>
              </a:spcBef>
              <a:spcAft>
                <a:spcPct val="0"/>
              </a:spcAft>
              <a:defRPr>
                <a:solidFill>
                  <a:schemeClr val="tx1"/>
                </a:solidFill>
                <a:latin typeface="Calibri" pitchFamily="34" charset="0"/>
              </a:defRPr>
            </a:lvl9pPr>
          </a:lstStyle>
          <a:p>
            <a:pPr eaLnBrk="1" hangingPunct="1"/>
            <a:r>
              <a:rPr lang="id-ID" altLang="en-US" sz="1100" b="1">
                <a:solidFill>
                  <a:srgbClr val="000000"/>
                </a:solidFill>
                <a:latin typeface="Cambria" pitchFamily="18" charset="0"/>
              </a:rPr>
              <a:t>BKKBN</a:t>
            </a:r>
          </a:p>
          <a:p>
            <a:pPr eaLnBrk="1" hangingPunct="1"/>
            <a:r>
              <a:rPr lang="id-ID" altLang="en-US" sz="1100" b="1">
                <a:solidFill>
                  <a:srgbClr val="000000"/>
                </a:solidFill>
                <a:latin typeface="Cambria" pitchFamily="18" charset="0"/>
              </a:rPr>
              <a:t>Kemendikbud/</a:t>
            </a:r>
          </a:p>
          <a:p>
            <a:pPr eaLnBrk="1" hangingPunct="1"/>
            <a:r>
              <a:rPr lang="id-ID" altLang="en-US" sz="1100" b="1">
                <a:solidFill>
                  <a:srgbClr val="000000"/>
                </a:solidFill>
                <a:latin typeface="Cambria" pitchFamily="18" charset="0"/>
              </a:rPr>
              <a:t>Dinas Pendidikan</a:t>
            </a:r>
          </a:p>
          <a:p>
            <a:pPr eaLnBrk="1" hangingPunct="1"/>
            <a:r>
              <a:rPr lang="id-ID" altLang="en-US" sz="1100" b="1">
                <a:solidFill>
                  <a:srgbClr val="000000"/>
                </a:solidFill>
                <a:latin typeface="Cambria" pitchFamily="18" charset="0"/>
              </a:rPr>
              <a:t>Kemenag</a:t>
            </a:r>
          </a:p>
        </p:txBody>
      </p:sp>
      <p:sp>
        <p:nvSpPr>
          <p:cNvPr id="270345" name="TextBox 37"/>
          <p:cNvSpPr txBox="1">
            <a:spLocks noChangeArrowheads="1"/>
          </p:cNvSpPr>
          <p:nvPr/>
        </p:nvSpPr>
        <p:spPr bwMode="auto">
          <a:xfrm>
            <a:off x="673100" y="4795838"/>
            <a:ext cx="32385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99" tIns="45601" rIns="91199" bIns="45601">
            <a:spAutoFit/>
          </a:bodyPr>
          <a:lstStyle>
            <a:lvl1pPr defTabSz="911225">
              <a:defRPr>
                <a:solidFill>
                  <a:schemeClr val="tx1"/>
                </a:solidFill>
                <a:latin typeface="Calibri" pitchFamily="34" charset="0"/>
              </a:defRPr>
            </a:lvl1pPr>
            <a:lvl2pPr marL="742950" indent="-285750" defTabSz="911225">
              <a:defRPr>
                <a:solidFill>
                  <a:schemeClr val="tx1"/>
                </a:solidFill>
                <a:latin typeface="Calibri" pitchFamily="34" charset="0"/>
              </a:defRPr>
            </a:lvl2pPr>
            <a:lvl3pPr marL="1143000" indent="-228600" defTabSz="911225">
              <a:defRPr>
                <a:solidFill>
                  <a:schemeClr val="tx1"/>
                </a:solidFill>
                <a:latin typeface="Calibri" pitchFamily="34" charset="0"/>
              </a:defRPr>
            </a:lvl3pPr>
            <a:lvl4pPr marL="1600200" indent="-228600" defTabSz="911225">
              <a:defRPr>
                <a:solidFill>
                  <a:schemeClr val="tx1"/>
                </a:solidFill>
                <a:latin typeface="Calibri" pitchFamily="34" charset="0"/>
              </a:defRPr>
            </a:lvl4pPr>
            <a:lvl5pPr marL="2057400" indent="-228600" defTabSz="911225">
              <a:defRPr>
                <a:solidFill>
                  <a:schemeClr val="tx1"/>
                </a:solidFill>
                <a:latin typeface="Calibri" pitchFamily="34" charset="0"/>
              </a:defRPr>
            </a:lvl5pPr>
            <a:lvl6pPr marL="2514600" indent="-228600" defTabSz="911225" fontAlgn="base">
              <a:spcBef>
                <a:spcPct val="0"/>
              </a:spcBef>
              <a:spcAft>
                <a:spcPct val="0"/>
              </a:spcAft>
              <a:defRPr>
                <a:solidFill>
                  <a:schemeClr val="tx1"/>
                </a:solidFill>
                <a:latin typeface="Calibri" pitchFamily="34" charset="0"/>
              </a:defRPr>
            </a:lvl6pPr>
            <a:lvl7pPr marL="2971800" indent="-228600" defTabSz="911225" fontAlgn="base">
              <a:spcBef>
                <a:spcPct val="0"/>
              </a:spcBef>
              <a:spcAft>
                <a:spcPct val="0"/>
              </a:spcAft>
              <a:defRPr>
                <a:solidFill>
                  <a:schemeClr val="tx1"/>
                </a:solidFill>
                <a:latin typeface="Calibri" pitchFamily="34" charset="0"/>
              </a:defRPr>
            </a:lvl7pPr>
            <a:lvl8pPr marL="3429000" indent="-228600" defTabSz="911225" fontAlgn="base">
              <a:spcBef>
                <a:spcPct val="0"/>
              </a:spcBef>
              <a:spcAft>
                <a:spcPct val="0"/>
              </a:spcAft>
              <a:defRPr>
                <a:solidFill>
                  <a:schemeClr val="tx1"/>
                </a:solidFill>
                <a:latin typeface="Calibri" pitchFamily="34" charset="0"/>
              </a:defRPr>
            </a:lvl8pPr>
            <a:lvl9pPr marL="3886200" indent="-228600" defTabSz="911225" fontAlgn="base">
              <a:spcBef>
                <a:spcPct val="0"/>
              </a:spcBef>
              <a:spcAft>
                <a:spcPct val="0"/>
              </a:spcAft>
              <a:defRPr>
                <a:solidFill>
                  <a:schemeClr val="tx1"/>
                </a:solidFill>
                <a:latin typeface="Calibri" pitchFamily="34" charset="0"/>
              </a:defRPr>
            </a:lvl9pPr>
          </a:lstStyle>
          <a:p>
            <a:pPr eaLnBrk="1" hangingPunct="1"/>
            <a:r>
              <a:rPr lang="id-ID" altLang="en-US" sz="1100" b="1">
                <a:solidFill>
                  <a:srgbClr val="000000"/>
                </a:solidFill>
                <a:latin typeface="Cambria" pitchFamily="18" charset="0"/>
              </a:rPr>
              <a:t>BKKBN/SKPD KB</a:t>
            </a:r>
          </a:p>
          <a:p>
            <a:pPr eaLnBrk="1" hangingPunct="1"/>
            <a:r>
              <a:rPr lang="id-ID" altLang="en-US" sz="1100" b="1">
                <a:solidFill>
                  <a:srgbClr val="000000"/>
                </a:solidFill>
                <a:latin typeface="Cambria" pitchFamily="18" charset="0"/>
              </a:rPr>
              <a:t>Kemensos</a:t>
            </a:r>
          </a:p>
          <a:p>
            <a:pPr eaLnBrk="1" hangingPunct="1"/>
            <a:r>
              <a:rPr lang="id-ID" altLang="en-US" sz="1100" b="1">
                <a:solidFill>
                  <a:srgbClr val="000000"/>
                </a:solidFill>
                <a:latin typeface="Cambria" pitchFamily="18" charset="0"/>
              </a:rPr>
              <a:t>Kemdikbud</a:t>
            </a:r>
          </a:p>
        </p:txBody>
      </p:sp>
      <p:sp>
        <p:nvSpPr>
          <p:cNvPr id="270346" name="TextBox 38"/>
          <p:cNvSpPr txBox="1">
            <a:spLocks noChangeArrowheads="1"/>
          </p:cNvSpPr>
          <p:nvPr/>
        </p:nvSpPr>
        <p:spPr bwMode="auto">
          <a:xfrm>
            <a:off x="520700" y="2276475"/>
            <a:ext cx="32385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99" tIns="45601" rIns="91199" bIns="45601">
            <a:spAutoFit/>
          </a:bodyPr>
          <a:lstStyle>
            <a:lvl1pPr defTabSz="911225">
              <a:defRPr>
                <a:solidFill>
                  <a:schemeClr val="tx1"/>
                </a:solidFill>
                <a:latin typeface="Calibri" pitchFamily="34" charset="0"/>
              </a:defRPr>
            </a:lvl1pPr>
            <a:lvl2pPr marL="742950" indent="-285750" defTabSz="911225">
              <a:defRPr>
                <a:solidFill>
                  <a:schemeClr val="tx1"/>
                </a:solidFill>
                <a:latin typeface="Calibri" pitchFamily="34" charset="0"/>
              </a:defRPr>
            </a:lvl2pPr>
            <a:lvl3pPr marL="1143000" indent="-228600" defTabSz="911225">
              <a:defRPr>
                <a:solidFill>
                  <a:schemeClr val="tx1"/>
                </a:solidFill>
                <a:latin typeface="Calibri" pitchFamily="34" charset="0"/>
              </a:defRPr>
            </a:lvl3pPr>
            <a:lvl4pPr marL="1600200" indent="-228600" defTabSz="911225">
              <a:defRPr>
                <a:solidFill>
                  <a:schemeClr val="tx1"/>
                </a:solidFill>
                <a:latin typeface="Calibri" pitchFamily="34" charset="0"/>
              </a:defRPr>
            </a:lvl4pPr>
            <a:lvl5pPr marL="2057400" indent="-228600" defTabSz="911225">
              <a:defRPr>
                <a:solidFill>
                  <a:schemeClr val="tx1"/>
                </a:solidFill>
                <a:latin typeface="Calibri" pitchFamily="34" charset="0"/>
              </a:defRPr>
            </a:lvl5pPr>
            <a:lvl6pPr marL="2514600" indent="-228600" defTabSz="911225" fontAlgn="base">
              <a:spcBef>
                <a:spcPct val="0"/>
              </a:spcBef>
              <a:spcAft>
                <a:spcPct val="0"/>
              </a:spcAft>
              <a:defRPr>
                <a:solidFill>
                  <a:schemeClr val="tx1"/>
                </a:solidFill>
                <a:latin typeface="Calibri" pitchFamily="34" charset="0"/>
              </a:defRPr>
            </a:lvl6pPr>
            <a:lvl7pPr marL="2971800" indent="-228600" defTabSz="911225" fontAlgn="base">
              <a:spcBef>
                <a:spcPct val="0"/>
              </a:spcBef>
              <a:spcAft>
                <a:spcPct val="0"/>
              </a:spcAft>
              <a:defRPr>
                <a:solidFill>
                  <a:schemeClr val="tx1"/>
                </a:solidFill>
                <a:latin typeface="Calibri" pitchFamily="34" charset="0"/>
              </a:defRPr>
            </a:lvl7pPr>
            <a:lvl8pPr marL="3429000" indent="-228600" defTabSz="911225" fontAlgn="base">
              <a:spcBef>
                <a:spcPct val="0"/>
              </a:spcBef>
              <a:spcAft>
                <a:spcPct val="0"/>
              </a:spcAft>
              <a:defRPr>
                <a:solidFill>
                  <a:schemeClr val="tx1"/>
                </a:solidFill>
                <a:latin typeface="Calibri" pitchFamily="34" charset="0"/>
              </a:defRPr>
            </a:lvl8pPr>
            <a:lvl9pPr marL="3886200" indent="-228600" defTabSz="911225" fontAlgn="base">
              <a:spcBef>
                <a:spcPct val="0"/>
              </a:spcBef>
              <a:spcAft>
                <a:spcPct val="0"/>
              </a:spcAft>
              <a:defRPr>
                <a:solidFill>
                  <a:schemeClr val="tx1"/>
                </a:solidFill>
                <a:latin typeface="Calibri" pitchFamily="34" charset="0"/>
              </a:defRPr>
            </a:lvl9pPr>
          </a:lstStyle>
          <a:p>
            <a:pPr eaLnBrk="1" hangingPunct="1"/>
            <a:r>
              <a:rPr lang="id-ID" altLang="en-US" sz="1100" b="1">
                <a:solidFill>
                  <a:srgbClr val="000000"/>
                </a:solidFill>
                <a:latin typeface="Cambria" pitchFamily="18" charset="0"/>
              </a:rPr>
              <a:t>BKKBN/SKPD KB</a:t>
            </a:r>
          </a:p>
          <a:p>
            <a:pPr eaLnBrk="1" hangingPunct="1"/>
            <a:r>
              <a:rPr lang="id-ID" altLang="en-US" sz="1100" b="1">
                <a:solidFill>
                  <a:srgbClr val="000000"/>
                </a:solidFill>
                <a:latin typeface="Cambria" pitchFamily="18" charset="0"/>
              </a:rPr>
              <a:t>Kemendagri</a:t>
            </a:r>
          </a:p>
          <a:p>
            <a:pPr eaLnBrk="1" hangingPunct="1"/>
            <a:r>
              <a:rPr lang="id-ID" altLang="en-US" sz="1100" b="1">
                <a:solidFill>
                  <a:srgbClr val="000000"/>
                </a:solidFill>
                <a:latin typeface="Cambria" pitchFamily="18" charset="0"/>
              </a:rPr>
              <a:t>Pemda</a:t>
            </a:r>
          </a:p>
          <a:p>
            <a:pPr eaLnBrk="1" hangingPunct="1"/>
            <a:r>
              <a:rPr lang="id-ID" altLang="en-US" sz="1100" b="1">
                <a:solidFill>
                  <a:srgbClr val="000000"/>
                </a:solidFill>
                <a:latin typeface="Cambria" pitchFamily="18" charset="0"/>
              </a:rPr>
              <a:t>BPS</a:t>
            </a:r>
          </a:p>
        </p:txBody>
      </p:sp>
      <p:grpSp>
        <p:nvGrpSpPr>
          <p:cNvPr id="270347" name="Group 5"/>
          <p:cNvGrpSpPr>
            <a:grpSpLocks/>
          </p:cNvGrpSpPr>
          <p:nvPr/>
        </p:nvGrpSpPr>
        <p:grpSpPr bwMode="auto">
          <a:xfrm>
            <a:off x="2181225" y="1055688"/>
            <a:ext cx="7229475" cy="4684712"/>
            <a:chOff x="1635411" y="1055289"/>
            <a:chExt cx="5422515" cy="4685130"/>
          </a:xfrm>
        </p:grpSpPr>
        <p:grpSp>
          <p:nvGrpSpPr>
            <p:cNvPr id="270369" name="Group 78"/>
            <p:cNvGrpSpPr>
              <a:grpSpLocks/>
            </p:cNvGrpSpPr>
            <p:nvPr/>
          </p:nvGrpSpPr>
          <p:grpSpPr bwMode="auto">
            <a:xfrm>
              <a:off x="1635411" y="1055289"/>
              <a:ext cx="5422515" cy="4685130"/>
              <a:chOff x="1553803" y="717644"/>
              <a:chExt cx="5422515" cy="4685130"/>
            </a:xfrm>
          </p:grpSpPr>
          <p:sp>
            <p:nvSpPr>
              <p:cNvPr id="8" name="Oval 7"/>
              <p:cNvSpPr/>
              <p:nvPr/>
            </p:nvSpPr>
            <p:spPr bwMode="auto">
              <a:xfrm>
                <a:off x="5772897" y="1793659"/>
                <a:ext cx="1202725" cy="1205210"/>
              </a:xfrm>
              <a:prstGeom prst="ellipse">
                <a:avLst/>
              </a:prstGeom>
              <a:solidFill>
                <a:schemeClr val="accent3">
                  <a:lumMod val="75000"/>
                </a:schemeClr>
              </a:solidFill>
              <a:ln>
                <a:solidFill>
                  <a:schemeClr val="accent3">
                    <a:lumMod val="5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2753" eaLnBrk="1" fontAlgn="auto" hangingPunct="1">
                  <a:spcBef>
                    <a:spcPts val="0"/>
                  </a:spcBef>
                  <a:spcAft>
                    <a:spcPts val="0"/>
                  </a:spcAft>
                  <a:defRPr/>
                </a:pPr>
                <a:r>
                  <a:rPr lang="id-ID" sz="1000" dirty="0">
                    <a:solidFill>
                      <a:prstClr val="white"/>
                    </a:solidFill>
                  </a:rPr>
                  <a:t>Penguatan Advokasi dan KIE KB</a:t>
                </a:r>
              </a:p>
            </p:txBody>
          </p:sp>
          <p:sp>
            <p:nvSpPr>
              <p:cNvPr id="9" name="Oval 8"/>
              <p:cNvSpPr/>
              <p:nvPr/>
            </p:nvSpPr>
            <p:spPr bwMode="auto">
              <a:xfrm>
                <a:off x="1553803" y="1789517"/>
                <a:ext cx="1433589" cy="1410069"/>
              </a:xfrm>
              <a:prstGeom prst="ellipse">
                <a:avLst/>
              </a:prstGeom>
              <a:solidFill>
                <a:schemeClr val="accent4">
                  <a:lumMod val="75000"/>
                </a:schemeClr>
              </a:solidFill>
              <a:ln>
                <a:solidFill>
                  <a:schemeClr val="accent4">
                    <a:lumMod val="5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2753" eaLnBrk="1" fontAlgn="auto" hangingPunct="1">
                  <a:spcBef>
                    <a:spcPts val="0"/>
                  </a:spcBef>
                  <a:spcAft>
                    <a:spcPts val="0"/>
                  </a:spcAft>
                  <a:defRPr/>
                </a:pPr>
                <a:r>
                  <a:rPr lang="id-ID" sz="1000" dirty="0">
                    <a:solidFill>
                      <a:prstClr val="white"/>
                    </a:solidFill>
                  </a:rPr>
                  <a:t>Penguatan regulasi, kelembagaan, serta data dan informasi</a:t>
                </a:r>
              </a:p>
            </p:txBody>
          </p:sp>
          <p:sp>
            <p:nvSpPr>
              <p:cNvPr id="10" name="Oval 9"/>
              <p:cNvSpPr/>
              <p:nvPr/>
            </p:nvSpPr>
            <p:spPr bwMode="auto">
              <a:xfrm>
                <a:off x="1632150" y="4069902"/>
                <a:ext cx="1346078" cy="1332872"/>
              </a:xfrm>
              <a:prstGeom prst="ellipse">
                <a:avLst/>
              </a:prstGeom>
              <a:solidFill>
                <a:srgbClr val="0000FF"/>
              </a:solidFill>
              <a:ln>
                <a:solidFill>
                  <a:srgbClr val="000099"/>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2753" eaLnBrk="1" fontAlgn="auto" hangingPunct="1">
                  <a:spcBef>
                    <a:spcPts val="0"/>
                  </a:spcBef>
                  <a:spcAft>
                    <a:spcPts val="0"/>
                  </a:spcAft>
                  <a:defRPr/>
                </a:pPr>
                <a:r>
                  <a:rPr lang="id-ID" sz="1200" dirty="0">
                    <a:solidFill>
                      <a:prstClr val="white"/>
                    </a:solidFill>
                  </a:rPr>
                  <a:t>Pembangunan Keluarga</a:t>
                </a:r>
              </a:p>
            </p:txBody>
          </p:sp>
          <p:sp>
            <p:nvSpPr>
              <p:cNvPr id="11" name="Oval 10"/>
              <p:cNvSpPr/>
              <p:nvPr/>
            </p:nvSpPr>
            <p:spPr bwMode="auto">
              <a:xfrm>
                <a:off x="5686817" y="4038195"/>
                <a:ext cx="1289501" cy="1273846"/>
              </a:xfrm>
              <a:prstGeom prst="ellipse">
                <a:avLst/>
              </a:prstGeom>
              <a:solidFill>
                <a:schemeClr val="accent2">
                  <a:lumMod val="75000"/>
                </a:schemeClr>
              </a:solidFill>
              <a:ln>
                <a:solidFill>
                  <a:schemeClr val="accent2">
                    <a:lumMod val="5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2753" eaLnBrk="1" fontAlgn="auto" hangingPunct="1">
                  <a:spcBef>
                    <a:spcPts val="0"/>
                  </a:spcBef>
                  <a:spcAft>
                    <a:spcPts val="0"/>
                  </a:spcAft>
                  <a:defRPr/>
                </a:pPr>
                <a:r>
                  <a:rPr lang="id-ID" sz="1200" dirty="0">
                    <a:solidFill>
                      <a:prstClr val="white"/>
                    </a:solidFill>
                  </a:rPr>
                  <a:t>Pembinaan Remaja</a:t>
                </a:r>
              </a:p>
            </p:txBody>
          </p:sp>
          <p:sp>
            <p:nvSpPr>
              <p:cNvPr id="12" name="Oval 11"/>
              <p:cNvSpPr/>
              <p:nvPr/>
            </p:nvSpPr>
            <p:spPr bwMode="auto">
              <a:xfrm>
                <a:off x="3769828" y="717644"/>
                <a:ext cx="1386874" cy="1199189"/>
              </a:xfrm>
              <a:prstGeom prst="ellipse">
                <a:avLst/>
              </a:prstGeom>
              <a:solidFill>
                <a:srgbClr val="FF0000"/>
              </a:solidFill>
              <a:ln>
                <a:solidFill>
                  <a:schemeClr val="accent3">
                    <a:lumMod val="5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2753" eaLnBrk="1" fontAlgn="auto" hangingPunct="1">
                  <a:spcBef>
                    <a:spcPts val="0"/>
                  </a:spcBef>
                  <a:spcAft>
                    <a:spcPts val="0"/>
                  </a:spcAft>
                  <a:defRPr/>
                </a:pPr>
                <a:r>
                  <a:rPr lang="id-ID" sz="1200" dirty="0">
                    <a:solidFill>
                      <a:prstClr val="white"/>
                    </a:solidFill>
                  </a:rPr>
                  <a:t>Peningkatan pelayanan KB</a:t>
                </a:r>
              </a:p>
            </p:txBody>
          </p:sp>
        </p:grpSp>
        <p:sp>
          <p:nvSpPr>
            <p:cNvPr id="36" name="Donut 35"/>
            <p:cNvSpPr/>
            <p:nvPr/>
          </p:nvSpPr>
          <p:spPr>
            <a:xfrm>
              <a:off x="3316700" y="2674683"/>
              <a:ext cx="2376667" cy="2337009"/>
            </a:xfrm>
            <a:prstGeom prst="donut">
              <a:avLst>
                <a:gd name="adj" fmla="val 1465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374" tIns="45688" rIns="91374" bIns="45688" anchor="ctr"/>
            <a:lstStyle/>
            <a:p>
              <a:pPr algn="ctr" defTabSz="912753" eaLnBrk="1" fontAlgn="auto" hangingPunct="1">
                <a:spcBef>
                  <a:spcPts val="0"/>
                </a:spcBef>
                <a:spcAft>
                  <a:spcPts val="0"/>
                </a:spcAft>
                <a:defRPr/>
              </a:pPr>
              <a:endParaRPr lang="en-US">
                <a:solidFill>
                  <a:prstClr val="black"/>
                </a:solidFill>
              </a:endParaRPr>
            </a:p>
          </p:txBody>
        </p:sp>
        <p:sp>
          <p:nvSpPr>
            <p:cNvPr id="37" name="Rectangle 36"/>
            <p:cNvSpPr/>
            <p:nvPr/>
          </p:nvSpPr>
          <p:spPr>
            <a:xfrm>
              <a:off x="3503543" y="2849288"/>
              <a:ext cx="2003550" cy="1985685"/>
            </a:xfrm>
            <a:prstGeom prst="rect">
              <a:avLst/>
            </a:prstGeom>
            <a:noFill/>
          </p:spPr>
          <p:txBody>
            <a:bodyPr spcFirstLastPara="1" wrap="none" lIns="91374" tIns="45688" rIns="91374" bIns="45688">
              <a:prstTxWarp prst="textCircle">
                <a:avLst>
                  <a:gd name="adj" fmla="val 10958036"/>
                </a:avLst>
              </a:prstTxWarp>
              <a:spAutoFit/>
            </a:bodyPr>
            <a:lstStyle/>
            <a:p>
              <a:pPr algn="ctr" defTabSz="912753" eaLnBrk="1" fontAlgn="auto" hangingPunct="1">
                <a:spcBef>
                  <a:spcPts val="0"/>
                </a:spcBef>
                <a:spcAft>
                  <a:spcPts val="0"/>
                </a:spcAft>
                <a:defRPr/>
              </a:pPr>
              <a:r>
                <a:rPr lang="id-ID" sz="2200" dirty="0">
                  <a:ln w="19050">
                    <a:solidFill>
                      <a:srgbClr val="C00000"/>
                    </a:solidFill>
                    <a:prstDash val="solid"/>
                  </a:ln>
                  <a:solidFill>
                    <a:srgbClr val="E7E6E6">
                      <a:lumMod val="50000"/>
                    </a:srgbClr>
                  </a:solidFill>
                  <a:latin typeface="Cambria" panose="02040503050406030204" pitchFamily="18" charset="0"/>
                  <a:cs typeface="Arial" pitchFamily="34" charset="0"/>
                </a:rPr>
                <a:t>Keluarga Berencana   dan   Kesehatan Reproduksi</a:t>
              </a:r>
              <a:endParaRPr lang="en-US" sz="2200" dirty="0">
                <a:ln w="19050">
                  <a:solidFill>
                    <a:srgbClr val="C00000"/>
                  </a:solidFill>
                  <a:prstDash val="solid"/>
                </a:ln>
                <a:solidFill>
                  <a:srgbClr val="E7E6E6">
                    <a:lumMod val="50000"/>
                  </a:srgbClr>
                </a:solidFill>
                <a:latin typeface="Cambria" panose="02040503050406030204" pitchFamily="18" charset="0"/>
                <a:cs typeface="Arial" pitchFamily="34" charset="0"/>
              </a:endParaRPr>
            </a:p>
          </p:txBody>
        </p:sp>
        <p:sp>
          <p:nvSpPr>
            <p:cNvPr id="58" name="Down Arrow 57"/>
            <p:cNvSpPr/>
            <p:nvPr/>
          </p:nvSpPr>
          <p:spPr>
            <a:xfrm rot="3828717">
              <a:off x="5517337" y="2955103"/>
              <a:ext cx="384209" cy="315539"/>
            </a:xfrm>
            <a:prstGeom prst="down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74" tIns="45688" rIns="91374" bIns="45688" anchor="ctr"/>
            <a:lstStyle/>
            <a:p>
              <a:pPr algn="ctr" defTabSz="912753" eaLnBrk="1" fontAlgn="auto" hangingPunct="1">
                <a:spcBef>
                  <a:spcPts val="0"/>
                </a:spcBef>
                <a:spcAft>
                  <a:spcPts val="0"/>
                </a:spcAft>
                <a:defRPr/>
              </a:pPr>
              <a:endParaRPr lang="en-US">
                <a:solidFill>
                  <a:prstClr val="white"/>
                </a:solidFill>
              </a:endParaRPr>
            </a:p>
          </p:txBody>
        </p:sp>
        <p:sp>
          <p:nvSpPr>
            <p:cNvPr id="59" name="Down Arrow 58"/>
            <p:cNvSpPr/>
            <p:nvPr/>
          </p:nvSpPr>
          <p:spPr>
            <a:xfrm>
              <a:off x="4302612" y="2276185"/>
              <a:ext cx="421513" cy="398499"/>
            </a:xfrm>
            <a:prstGeom prst="down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74" tIns="45688" rIns="91374" bIns="45688" anchor="ctr"/>
            <a:lstStyle/>
            <a:p>
              <a:pPr algn="ctr" defTabSz="912753" eaLnBrk="1" fontAlgn="auto" hangingPunct="1">
                <a:spcBef>
                  <a:spcPts val="0"/>
                </a:spcBef>
                <a:spcAft>
                  <a:spcPts val="0"/>
                </a:spcAft>
                <a:defRPr/>
              </a:pPr>
              <a:endParaRPr lang="en-US">
                <a:solidFill>
                  <a:prstClr val="white"/>
                </a:solidFill>
              </a:endParaRPr>
            </a:p>
          </p:txBody>
        </p:sp>
        <p:sp>
          <p:nvSpPr>
            <p:cNvPr id="62" name="Down Arrow 61"/>
            <p:cNvSpPr/>
            <p:nvPr/>
          </p:nvSpPr>
          <p:spPr>
            <a:xfrm rot="7516535">
              <a:off x="5470105" y="4379218"/>
              <a:ext cx="385797" cy="415560"/>
            </a:xfrm>
            <a:prstGeom prst="down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74" tIns="45688" rIns="91374" bIns="45688" anchor="ctr"/>
            <a:lstStyle/>
            <a:p>
              <a:pPr algn="ctr" defTabSz="912753" eaLnBrk="1" fontAlgn="auto" hangingPunct="1">
                <a:spcBef>
                  <a:spcPts val="0"/>
                </a:spcBef>
                <a:spcAft>
                  <a:spcPts val="0"/>
                </a:spcAft>
                <a:defRPr/>
              </a:pPr>
              <a:endParaRPr lang="en-US">
                <a:solidFill>
                  <a:prstClr val="white"/>
                </a:solidFill>
              </a:endParaRPr>
            </a:p>
          </p:txBody>
        </p:sp>
        <p:sp>
          <p:nvSpPr>
            <p:cNvPr id="63" name="Down Arrow 62"/>
            <p:cNvSpPr/>
            <p:nvPr/>
          </p:nvSpPr>
          <p:spPr>
            <a:xfrm rot="17431513">
              <a:off x="3063869" y="2926724"/>
              <a:ext cx="422313" cy="397699"/>
            </a:xfrm>
            <a:prstGeom prst="down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74" tIns="45688" rIns="91374" bIns="45688" anchor="ctr"/>
            <a:lstStyle/>
            <a:p>
              <a:pPr algn="ctr" defTabSz="912753" eaLnBrk="1" fontAlgn="auto" hangingPunct="1">
                <a:spcBef>
                  <a:spcPts val="0"/>
                </a:spcBef>
                <a:spcAft>
                  <a:spcPts val="0"/>
                </a:spcAft>
                <a:defRPr/>
              </a:pPr>
              <a:endParaRPr lang="en-US">
                <a:solidFill>
                  <a:prstClr val="white"/>
                </a:solidFill>
              </a:endParaRPr>
            </a:p>
          </p:txBody>
        </p:sp>
        <p:sp>
          <p:nvSpPr>
            <p:cNvPr id="65" name="Down Arrow 64"/>
            <p:cNvSpPr/>
            <p:nvPr/>
          </p:nvSpPr>
          <p:spPr>
            <a:xfrm rot="15228183">
              <a:off x="3138685" y="4464951"/>
              <a:ext cx="385797" cy="415560"/>
            </a:xfrm>
            <a:prstGeom prst="down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74" tIns="45688" rIns="91374" bIns="45688" anchor="ctr"/>
            <a:lstStyle/>
            <a:p>
              <a:pPr algn="ctr" defTabSz="912753" eaLnBrk="1" fontAlgn="auto" hangingPunct="1">
                <a:spcBef>
                  <a:spcPts val="0"/>
                </a:spcBef>
                <a:spcAft>
                  <a:spcPts val="0"/>
                </a:spcAft>
                <a:defRPr/>
              </a:pPr>
              <a:endParaRPr lang="en-US">
                <a:solidFill>
                  <a:prstClr val="white"/>
                </a:solidFill>
              </a:endParaRPr>
            </a:p>
          </p:txBody>
        </p:sp>
        <p:sp>
          <p:nvSpPr>
            <p:cNvPr id="270377" name="TextBox 3"/>
            <p:cNvSpPr txBox="1">
              <a:spLocks noChangeArrowheads="1"/>
            </p:cNvSpPr>
            <p:nvPr/>
          </p:nvSpPr>
          <p:spPr bwMode="auto">
            <a:xfrm>
              <a:off x="3721338" y="3265714"/>
              <a:ext cx="158609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11225">
                <a:defRPr>
                  <a:solidFill>
                    <a:schemeClr val="tx1"/>
                  </a:solidFill>
                  <a:latin typeface="Calibri" pitchFamily="34" charset="0"/>
                </a:defRPr>
              </a:lvl1pPr>
              <a:lvl2pPr marL="742950" indent="-285750" defTabSz="911225">
                <a:defRPr>
                  <a:solidFill>
                    <a:schemeClr val="tx1"/>
                  </a:solidFill>
                  <a:latin typeface="Calibri" pitchFamily="34" charset="0"/>
                </a:defRPr>
              </a:lvl2pPr>
              <a:lvl3pPr marL="1143000" indent="-228600" defTabSz="911225">
                <a:defRPr>
                  <a:solidFill>
                    <a:schemeClr val="tx1"/>
                  </a:solidFill>
                  <a:latin typeface="Calibri" pitchFamily="34" charset="0"/>
                </a:defRPr>
              </a:lvl3pPr>
              <a:lvl4pPr marL="1600200" indent="-228600" defTabSz="911225">
                <a:defRPr>
                  <a:solidFill>
                    <a:schemeClr val="tx1"/>
                  </a:solidFill>
                  <a:latin typeface="Calibri" pitchFamily="34" charset="0"/>
                </a:defRPr>
              </a:lvl4pPr>
              <a:lvl5pPr marL="2057400" indent="-228600" defTabSz="911225">
                <a:defRPr>
                  <a:solidFill>
                    <a:schemeClr val="tx1"/>
                  </a:solidFill>
                  <a:latin typeface="Calibri" pitchFamily="34" charset="0"/>
                </a:defRPr>
              </a:lvl5pPr>
              <a:lvl6pPr marL="2514600" indent="-228600" defTabSz="911225" fontAlgn="base">
                <a:spcBef>
                  <a:spcPct val="0"/>
                </a:spcBef>
                <a:spcAft>
                  <a:spcPct val="0"/>
                </a:spcAft>
                <a:defRPr>
                  <a:solidFill>
                    <a:schemeClr val="tx1"/>
                  </a:solidFill>
                  <a:latin typeface="Calibri" pitchFamily="34" charset="0"/>
                </a:defRPr>
              </a:lvl6pPr>
              <a:lvl7pPr marL="2971800" indent="-228600" defTabSz="911225" fontAlgn="base">
                <a:spcBef>
                  <a:spcPct val="0"/>
                </a:spcBef>
                <a:spcAft>
                  <a:spcPct val="0"/>
                </a:spcAft>
                <a:defRPr>
                  <a:solidFill>
                    <a:schemeClr val="tx1"/>
                  </a:solidFill>
                  <a:latin typeface="Calibri" pitchFamily="34" charset="0"/>
                </a:defRPr>
              </a:lvl7pPr>
              <a:lvl8pPr marL="3429000" indent="-228600" defTabSz="911225" fontAlgn="base">
                <a:spcBef>
                  <a:spcPct val="0"/>
                </a:spcBef>
                <a:spcAft>
                  <a:spcPct val="0"/>
                </a:spcAft>
                <a:defRPr>
                  <a:solidFill>
                    <a:schemeClr val="tx1"/>
                  </a:solidFill>
                  <a:latin typeface="Calibri" pitchFamily="34" charset="0"/>
                </a:defRPr>
              </a:lvl8pPr>
              <a:lvl9pPr marL="3886200" indent="-228600" defTabSz="911225" fontAlgn="base">
                <a:spcBef>
                  <a:spcPct val="0"/>
                </a:spcBef>
                <a:spcAft>
                  <a:spcPct val="0"/>
                </a:spcAft>
                <a:defRPr>
                  <a:solidFill>
                    <a:schemeClr val="tx1"/>
                  </a:solidFill>
                  <a:latin typeface="Calibri" pitchFamily="34" charset="0"/>
                </a:defRPr>
              </a:lvl9pPr>
            </a:lstStyle>
            <a:p>
              <a:pPr algn="ctr" eaLnBrk="1" hangingPunct="1"/>
              <a:r>
                <a:rPr lang="id-ID" altLang="en-US" sz="1600" b="1">
                  <a:solidFill>
                    <a:srgbClr val="000000"/>
                  </a:solidFill>
                </a:rPr>
                <a:t>Pengendalian Jumlah Penduduk (TFR/kelahiran)</a:t>
              </a:r>
            </a:p>
          </p:txBody>
        </p:sp>
      </p:grpSp>
      <p:sp>
        <p:nvSpPr>
          <p:cNvPr id="270348" name="TextBox 26"/>
          <p:cNvSpPr txBox="1">
            <a:spLocks noChangeArrowheads="1"/>
          </p:cNvSpPr>
          <p:nvPr/>
        </p:nvSpPr>
        <p:spPr bwMode="auto">
          <a:xfrm>
            <a:off x="5283200" y="6280150"/>
            <a:ext cx="1525588" cy="512763"/>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lIns="81179" tIns="40589" rIns="81179" bIns="40589">
            <a:spAutoFit/>
          </a:bodyPr>
          <a:lstStyle>
            <a:lvl1pPr defTabSz="811213">
              <a:defRPr>
                <a:solidFill>
                  <a:schemeClr val="tx1"/>
                </a:solidFill>
                <a:latin typeface="Calibri" pitchFamily="34" charset="0"/>
              </a:defRPr>
            </a:lvl1pPr>
            <a:lvl2pPr marL="742950" indent="-285750" defTabSz="811213">
              <a:defRPr>
                <a:solidFill>
                  <a:schemeClr val="tx1"/>
                </a:solidFill>
                <a:latin typeface="Calibri" pitchFamily="34" charset="0"/>
              </a:defRPr>
            </a:lvl2pPr>
            <a:lvl3pPr marL="1143000" indent="-228600" defTabSz="811213">
              <a:defRPr>
                <a:solidFill>
                  <a:schemeClr val="tx1"/>
                </a:solidFill>
                <a:latin typeface="Calibri" pitchFamily="34" charset="0"/>
              </a:defRPr>
            </a:lvl3pPr>
            <a:lvl4pPr marL="1600200" indent="-228600" defTabSz="811213">
              <a:defRPr>
                <a:solidFill>
                  <a:schemeClr val="tx1"/>
                </a:solidFill>
                <a:latin typeface="Calibri" pitchFamily="34" charset="0"/>
              </a:defRPr>
            </a:lvl4pPr>
            <a:lvl5pPr marL="2057400" indent="-228600" defTabSz="811213">
              <a:defRPr>
                <a:solidFill>
                  <a:schemeClr val="tx1"/>
                </a:solidFill>
                <a:latin typeface="Calibri" pitchFamily="34" charset="0"/>
              </a:defRPr>
            </a:lvl5pPr>
            <a:lvl6pPr marL="2514600" indent="-228600" defTabSz="811213" fontAlgn="base">
              <a:spcBef>
                <a:spcPct val="0"/>
              </a:spcBef>
              <a:spcAft>
                <a:spcPct val="0"/>
              </a:spcAft>
              <a:defRPr>
                <a:solidFill>
                  <a:schemeClr val="tx1"/>
                </a:solidFill>
                <a:latin typeface="Calibri" pitchFamily="34" charset="0"/>
              </a:defRPr>
            </a:lvl6pPr>
            <a:lvl7pPr marL="2971800" indent="-228600" defTabSz="811213" fontAlgn="base">
              <a:spcBef>
                <a:spcPct val="0"/>
              </a:spcBef>
              <a:spcAft>
                <a:spcPct val="0"/>
              </a:spcAft>
              <a:defRPr>
                <a:solidFill>
                  <a:schemeClr val="tx1"/>
                </a:solidFill>
                <a:latin typeface="Calibri" pitchFamily="34" charset="0"/>
              </a:defRPr>
            </a:lvl7pPr>
            <a:lvl8pPr marL="3429000" indent="-228600" defTabSz="811213" fontAlgn="base">
              <a:spcBef>
                <a:spcPct val="0"/>
              </a:spcBef>
              <a:spcAft>
                <a:spcPct val="0"/>
              </a:spcAft>
              <a:defRPr>
                <a:solidFill>
                  <a:schemeClr val="tx1"/>
                </a:solidFill>
                <a:latin typeface="Calibri" pitchFamily="34" charset="0"/>
              </a:defRPr>
            </a:lvl8pPr>
            <a:lvl9pPr marL="3886200" indent="-228600" defTabSz="811213" fontAlgn="base">
              <a:spcBef>
                <a:spcPct val="0"/>
              </a:spcBef>
              <a:spcAft>
                <a:spcPct val="0"/>
              </a:spcAft>
              <a:defRPr>
                <a:solidFill>
                  <a:schemeClr val="tx1"/>
                </a:solidFill>
                <a:latin typeface="Calibri" pitchFamily="34" charset="0"/>
              </a:defRPr>
            </a:lvl9pPr>
          </a:lstStyle>
          <a:p>
            <a:pPr algn="ctr"/>
            <a:r>
              <a:rPr lang="en-US" altLang="en-US" sz="1400" b="1">
                <a:solidFill>
                  <a:srgbClr val="FF0000"/>
                </a:solidFill>
                <a:cs typeface="Arial" pitchFamily="34" charset="0"/>
              </a:rPr>
              <a:t>PROGRAM PRIORITAS</a:t>
            </a:r>
          </a:p>
        </p:txBody>
      </p:sp>
      <p:cxnSp>
        <p:nvCxnSpPr>
          <p:cNvPr id="30" name="Elbow Connector 29"/>
          <p:cNvCxnSpPr/>
          <p:nvPr/>
        </p:nvCxnSpPr>
        <p:spPr>
          <a:xfrm rot="16200000" flipH="1">
            <a:off x="5389563" y="5626100"/>
            <a:ext cx="1225550" cy="0"/>
          </a:xfrm>
          <a:prstGeom prst="bentConnector3">
            <a:avLst>
              <a:gd name="adj1" fmla="val 50000"/>
            </a:avLst>
          </a:prstGeom>
          <a:ln w="635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70350" name="TextBox 34"/>
          <p:cNvSpPr txBox="1">
            <a:spLocks noChangeArrowheads="1"/>
          </p:cNvSpPr>
          <p:nvPr/>
        </p:nvSpPr>
        <p:spPr bwMode="auto">
          <a:xfrm>
            <a:off x="10026650" y="1311275"/>
            <a:ext cx="1787525" cy="296863"/>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lIns="81179" tIns="40589" rIns="81179" bIns="40589">
            <a:spAutoFit/>
          </a:bodyPr>
          <a:lstStyle>
            <a:lvl1pPr defTabSz="811213">
              <a:defRPr>
                <a:solidFill>
                  <a:schemeClr val="tx1"/>
                </a:solidFill>
                <a:latin typeface="Calibri" pitchFamily="34" charset="0"/>
              </a:defRPr>
            </a:lvl1pPr>
            <a:lvl2pPr marL="742950" indent="-285750" defTabSz="811213">
              <a:defRPr>
                <a:solidFill>
                  <a:schemeClr val="tx1"/>
                </a:solidFill>
                <a:latin typeface="Calibri" pitchFamily="34" charset="0"/>
              </a:defRPr>
            </a:lvl2pPr>
            <a:lvl3pPr marL="1143000" indent="-228600" defTabSz="811213">
              <a:defRPr>
                <a:solidFill>
                  <a:schemeClr val="tx1"/>
                </a:solidFill>
                <a:latin typeface="Calibri" pitchFamily="34" charset="0"/>
              </a:defRPr>
            </a:lvl3pPr>
            <a:lvl4pPr marL="1600200" indent="-228600" defTabSz="811213">
              <a:defRPr>
                <a:solidFill>
                  <a:schemeClr val="tx1"/>
                </a:solidFill>
                <a:latin typeface="Calibri" pitchFamily="34" charset="0"/>
              </a:defRPr>
            </a:lvl4pPr>
            <a:lvl5pPr marL="2057400" indent="-228600" defTabSz="811213">
              <a:defRPr>
                <a:solidFill>
                  <a:schemeClr val="tx1"/>
                </a:solidFill>
                <a:latin typeface="Calibri" pitchFamily="34" charset="0"/>
              </a:defRPr>
            </a:lvl5pPr>
            <a:lvl6pPr marL="2514600" indent="-228600" defTabSz="811213" fontAlgn="base">
              <a:spcBef>
                <a:spcPct val="0"/>
              </a:spcBef>
              <a:spcAft>
                <a:spcPct val="0"/>
              </a:spcAft>
              <a:defRPr>
                <a:solidFill>
                  <a:schemeClr val="tx1"/>
                </a:solidFill>
                <a:latin typeface="Calibri" pitchFamily="34" charset="0"/>
              </a:defRPr>
            </a:lvl6pPr>
            <a:lvl7pPr marL="2971800" indent="-228600" defTabSz="811213" fontAlgn="base">
              <a:spcBef>
                <a:spcPct val="0"/>
              </a:spcBef>
              <a:spcAft>
                <a:spcPct val="0"/>
              </a:spcAft>
              <a:defRPr>
                <a:solidFill>
                  <a:schemeClr val="tx1"/>
                </a:solidFill>
                <a:latin typeface="Calibri" pitchFamily="34" charset="0"/>
              </a:defRPr>
            </a:lvl7pPr>
            <a:lvl8pPr marL="3429000" indent="-228600" defTabSz="811213" fontAlgn="base">
              <a:spcBef>
                <a:spcPct val="0"/>
              </a:spcBef>
              <a:spcAft>
                <a:spcPct val="0"/>
              </a:spcAft>
              <a:defRPr>
                <a:solidFill>
                  <a:schemeClr val="tx1"/>
                </a:solidFill>
                <a:latin typeface="Calibri" pitchFamily="34" charset="0"/>
              </a:defRPr>
            </a:lvl8pPr>
            <a:lvl9pPr marL="3886200" indent="-228600" defTabSz="811213" fontAlgn="base">
              <a:spcBef>
                <a:spcPct val="0"/>
              </a:spcBef>
              <a:spcAft>
                <a:spcPct val="0"/>
              </a:spcAft>
              <a:defRPr>
                <a:solidFill>
                  <a:schemeClr val="tx1"/>
                </a:solidFill>
                <a:latin typeface="Calibri" pitchFamily="34" charset="0"/>
              </a:defRPr>
            </a:lvl9pPr>
          </a:lstStyle>
          <a:p>
            <a:pPr algn="ctr"/>
            <a:r>
              <a:rPr lang="id-ID" altLang="en-US" sz="1400" b="1">
                <a:solidFill>
                  <a:srgbClr val="00B050"/>
                </a:solidFill>
                <a:cs typeface="Arial" pitchFamily="34" charset="0"/>
              </a:rPr>
              <a:t>KEGIATAN</a:t>
            </a:r>
            <a:r>
              <a:rPr lang="en-US" altLang="en-US" sz="1400" b="1">
                <a:solidFill>
                  <a:srgbClr val="00B050"/>
                </a:solidFill>
                <a:cs typeface="Arial" pitchFamily="34" charset="0"/>
              </a:rPr>
              <a:t> PRIORITAS</a:t>
            </a:r>
          </a:p>
        </p:txBody>
      </p:sp>
      <p:cxnSp>
        <p:nvCxnSpPr>
          <p:cNvPr id="40" name="Elbow Connector 39"/>
          <p:cNvCxnSpPr/>
          <p:nvPr/>
        </p:nvCxnSpPr>
        <p:spPr>
          <a:xfrm flipV="1">
            <a:off x="7013575" y="1654175"/>
            <a:ext cx="2925763" cy="0"/>
          </a:xfrm>
          <a:prstGeom prst="bentConnector3">
            <a:avLst>
              <a:gd name="adj1" fmla="val 50000"/>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8" idx="6"/>
          </p:cNvCxnSpPr>
          <p:nvPr/>
        </p:nvCxnSpPr>
        <p:spPr>
          <a:xfrm flipV="1">
            <a:off x="9409113" y="1830388"/>
            <a:ext cx="1168400" cy="903287"/>
          </a:xfrm>
          <a:prstGeom prst="bentConnector2">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p:nvPr/>
        </p:nvCxnSpPr>
        <p:spPr>
          <a:xfrm rot="5400000" flipH="1" flipV="1">
            <a:off x="8928894" y="2189957"/>
            <a:ext cx="2789237" cy="2070100"/>
          </a:xfrm>
          <a:prstGeom prst="bentConnector3">
            <a:avLst>
              <a:gd name="adj1" fmla="val -342"/>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0" name="Heptagon 59"/>
          <p:cNvSpPr/>
          <p:nvPr/>
        </p:nvSpPr>
        <p:spPr>
          <a:xfrm>
            <a:off x="9261475" y="1314450"/>
            <a:ext cx="295275" cy="300038"/>
          </a:xfrm>
          <a:prstGeom prst="heptagon">
            <a:avLst/>
          </a:prstGeom>
          <a:solidFill>
            <a:schemeClr val="bg1">
              <a:lumMod val="95000"/>
            </a:schemeClr>
          </a:solidFill>
          <a:ln w="317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81179" tIns="40589" rIns="81179" bIns="40589" anchor="ctr"/>
          <a:lstStyle/>
          <a:p>
            <a:pPr algn="ctr" defTabSz="811581">
              <a:defRPr/>
            </a:pPr>
            <a:r>
              <a:rPr lang="id-ID" sz="1200" b="1" dirty="0">
                <a:solidFill>
                  <a:prstClr val="black"/>
                </a:solidFill>
              </a:rPr>
              <a:t>1</a:t>
            </a:r>
            <a:endParaRPr lang="en-US" sz="1200" b="1" dirty="0">
              <a:solidFill>
                <a:prstClr val="black"/>
              </a:solidFill>
            </a:endParaRPr>
          </a:p>
        </p:txBody>
      </p:sp>
      <p:sp>
        <p:nvSpPr>
          <p:cNvPr id="61" name="Heptagon 60"/>
          <p:cNvSpPr/>
          <p:nvPr/>
        </p:nvSpPr>
        <p:spPr>
          <a:xfrm>
            <a:off x="10139363" y="2009775"/>
            <a:ext cx="295275" cy="300038"/>
          </a:xfrm>
          <a:prstGeom prst="heptagon">
            <a:avLst/>
          </a:prstGeom>
          <a:solidFill>
            <a:schemeClr val="bg1">
              <a:lumMod val="95000"/>
            </a:schemeClr>
          </a:solidFill>
          <a:ln w="317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81179" tIns="40589" rIns="81179" bIns="40589" anchor="ctr"/>
          <a:lstStyle/>
          <a:p>
            <a:pPr algn="ctr" defTabSz="811581">
              <a:defRPr/>
            </a:pPr>
            <a:r>
              <a:rPr lang="id-ID" sz="1200" b="1" dirty="0">
                <a:solidFill>
                  <a:prstClr val="black"/>
                </a:solidFill>
              </a:rPr>
              <a:t>2</a:t>
            </a:r>
            <a:endParaRPr lang="en-US" sz="1200" b="1" dirty="0">
              <a:solidFill>
                <a:prstClr val="black"/>
              </a:solidFill>
            </a:endParaRPr>
          </a:p>
        </p:txBody>
      </p:sp>
      <p:sp>
        <p:nvSpPr>
          <p:cNvPr id="64" name="Heptagon 63"/>
          <p:cNvSpPr/>
          <p:nvPr/>
        </p:nvSpPr>
        <p:spPr>
          <a:xfrm>
            <a:off x="10939463" y="2022475"/>
            <a:ext cx="295275" cy="301625"/>
          </a:xfrm>
          <a:prstGeom prst="heptagon">
            <a:avLst/>
          </a:prstGeom>
          <a:solidFill>
            <a:schemeClr val="bg1">
              <a:lumMod val="95000"/>
            </a:schemeClr>
          </a:solidFill>
          <a:ln w="317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81179" tIns="40589" rIns="81179" bIns="40589" anchor="ctr"/>
          <a:lstStyle/>
          <a:p>
            <a:pPr algn="ctr" defTabSz="811581">
              <a:defRPr/>
            </a:pPr>
            <a:r>
              <a:rPr lang="id-ID" sz="1200" b="1" dirty="0">
                <a:solidFill>
                  <a:prstClr val="black"/>
                </a:solidFill>
              </a:rPr>
              <a:t>3</a:t>
            </a:r>
            <a:endParaRPr lang="en-US" sz="1200" b="1" dirty="0">
              <a:solidFill>
                <a:prstClr val="black"/>
              </a:solidFill>
            </a:endParaRPr>
          </a:p>
        </p:txBody>
      </p:sp>
      <p:sp>
        <p:nvSpPr>
          <p:cNvPr id="66" name="Heptagon 65"/>
          <p:cNvSpPr/>
          <p:nvPr/>
        </p:nvSpPr>
        <p:spPr>
          <a:xfrm>
            <a:off x="5897563" y="904875"/>
            <a:ext cx="295275" cy="300038"/>
          </a:xfrm>
          <a:prstGeom prst="heptagon">
            <a:avLst/>
          </a:prstGeom>
          <a:solidFill>
            <a:schemeClr val="bg1">
              <a:lumMod val="95000"/>
            </a:schemeClr>
          </a:solidFill>
          <a:ln w="317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81179" tIns="40589" rIns="81179" bIns="40589" anchor="ctr"/>
          <a:lstStyle/>
          <a:p>
            <a:pPr algn="ctr" defTabSz="811581">
              <a:defRPr/>
            </a:pPr>
            <a:r>
              <a:rPr lang="id-ID" sz="1200" b="1" dirty="0">
                <a:solidFill>
                  <a:prstClr val="black"/>
                </a:solidFill>
              </a:rPr>
              <a:t>1</a:t>
            </a:r>
            <a:endParaRPr lang="en-US" sz="1200" b="1" dirty="0">
              <a:solidFill>
                <a:prstClr val="black"/>
              </a:solidFill>
            </a:endParaRPr>
          </a:p>
        </p:txBody>
      </p:sp>
      <p:sp>
        <p:nvSpPr>
          <p:cNvPr id="67" name="Heptagon 66"/>
          <p:cNvSpPr/>
          <p:nvPr/>
        </p:nvSpPr>
        <p:spPr>
          <a:xfrm>
            <a:off x="8402638" y="1990725"/>
            <a:ext cx="295275" cy="300038"/>
          </a:xfrm>
          <a:prstGeom prst="heptagon">
            <a:avLst/>
          </a:prstGeom>
          <a:solidFill>
            <a:schemeClr val="bg1">
              <a:lumMod val="95000"/>
            </a:schemeClr>
          </a:solidFill>
          <a:ln w="317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81179" tIns="40589" rIns="81179" bIns="40589" anchor="ctr"/>
          <a:lstStyle/>
          <a:p>
            <a:pPr algn="ctr" defTabSz="811581">
              <a:defRPr/>
            </a:pPr>
            <a:r>
              <a:rPr lang="id-ID" sz="1200" b="1" dirty="0">
                <a:solidFill>
                  <a:prstClr val="black"/>
                </a:solidFill>
              </a:rPr>
              <a:t>2</a:t>
            </a:r>
            <a:endParaRPr lang="en-US" sz="1200" b="1" dirty="0">
              <a:solidFill>
                <a:prstClr val="black"/>
              </a:solidFill>
            </a:endParaRPr>
          </a:p>
        </p:txBody>
      </p:sp>
      <p:sp>
        <p:nvSpPr>
          <p:cNvPr id="68" name="Heptagon 67"/>
          <p:cNvSpPr/>
          <p:nvPr/>
        </p:nvSpPr>
        <p:spPr>
          <a:xfrm>
            <a:off x="8459788" y="4225925"/>
            <a:ext cx="295275" cy="300038"/>
          </a:xfrm>
          <a:prstGeom prst="heptagon">
            <a:avLst/>
          </a:prstGeom>
          <a:solidFill>
            <a:schemeClr val="bg1">
              <a:lumMod val="95000"/>
            </a:schemeClr>
          </a:solidFill>
          <a:ln w="317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81179" tIns="40589" rIns="81179" bIns="40589" anchor="ctr"/>
          <a:lstStyle/>
          <a:p>
            <a:pPr algn="ctr" defTabSz="811581">
              <a:defRPr/>
            </a:pPr>
            <a:r>
              <a:rPr lang="id-ID" sz="1200" b="1" dirty="0">
                <a:solidFill>
                  <a:prstClr val="black"/>
                </a:solidFill>
              </a:rPr>
              <a:t>3</a:t>
            </a:r>
            <a:endParaRPr lang="en-US" sz="1200" b="1" dirty="0">
              <a:solidFill>
                <a:prstClr val="black"/>
              </a:solidFill>
            </a:endParaRPr>
          </a:p>
        </p:txBody>
      </p:sp>
      <p:cxnSp>
        <p:nvCxnSpPr>
          <p:cNvPr id="69" name="Elbow Connector 68"/>
          <p:cNvCxnSpPr>
            <a:stCxn id="10" idx="4"/>
          </p:cNvCxnSpPr>
          <p:nvPr/>
        </p:nvCxnSpPr>
        <p:spPr>
          <a:xfrm rot="5400000" flipH="1" flipV="1">
            <a:off x="5486401" y="-461963"/>
            <a:ext cx="3898900" cy="8505825"/>
          </a:xfrm>
          <a:prstGeom prst="bentConnector4">
            <a:avLst>
              <a:gd name="adj1" fmla="val -8095"/>
              <a:gd name="adj2" fmla="val 99974"/>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3" name="Heptagon 72"/>
          <p:cNvSpPr/>
          <p:nvPr/>
        </p:nvSpPr>
        <p:spPr>
          <a:xfrm>
            <a:off x="3035300" y="4222750"/>
            <a:ext cx="295275" cy="300038"/>
          </a:xfrm>
          <a:prstGeom prst="heptagon">
            <a:avLst/>
          </a:prstGeom>
          <a:solidFill>
            <a:schemeClr val="bg1">
              <a:lumMod val="95000"/>
            </a:schemeClr>
          </a:solidFill>
          <a:ln w="317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81179" tIns="40589" rIns="81179" bIns="40589" anchor="ctr"/>
          <a:lstStyle/>
          <a:p>
            <a:pPr algn="ctr" defTabSz="811581">
              <a:defRPr/>
            </a:pPr>
            <a:r>
              <a:rPr lang="id-ID" sz="1200" b="1" dirty="0">
                <a:solidFill>
                  <a:prstClr val="black"/>
                </a:solidFill>
              </a:rPr>
              <a:t>4</a:t>
            </a:r>
            <a:endParaRPr lang="en-US" sz="1200" b="1" dirty="0">
              <a:solidFill>
                <a:prstClr val="black"/>
              </a:solidFill>
            </a:endParaRPr>
          </a:p>
        </p:txBody>
      </p:sp>
      <p:sp>
        <p:nvSpPr>
          <p:cNvPr id="74" name="Heptagon 73"/>
          <p:cNvSpPr/>
          <p:nvPr/>
        </p:nvSpPr>
        <p:spPr>
          <a:xfrm>
            <a:off x="2989263" y="1990725"/>
            <a:ext cx="295275" cy="300038"/>
          </a:xfrm>
          <a:prstGeom prst="heptagon">
            <a:avLst/>
          </a:prstGeom>
          <a:solidFill>
            <a:schemeClr val="bg1">
              <a:lumMod val="95000"/>
            </a:schemeClr>
          </a:solidFill>
          <a:ln w="317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81179" tIns="40589" rIns="81179" bIns="40589" anchor="ctr"/>
          <a:lstStyle/>
          <a:p>
            <a:pPr algn="ctr" defTabSz="811581">
              <a:defRPr/>
            </a:pPr>
            <a:r>
              <a:rPr lang="id-ID" sz="1200" b="1" dirty="0">
                <a:solidFill>
                  <a:prstClr val="black"/>
                </a:solidFill>
              </a:rPr>
              <a:t>5</a:t>
            </a:r>
            <a:endParaRPr lang="en-US" sz="1200" b="1" dirty="0">
              <a:solidFill>
                <a:prstClr val="black"/>
              </a:solidFill>
            </a:endParaRPr>
          </a:p>
        </p:txBody>
      </p:sp>
      <p:sp>
        <p:nvSpPr>
          <p:cNvPr id="75" name="Heptagon 74"/>
          <p:cNvSpPr/>
          <p:nvPr/>
        </p:nvSpPr>
        <p:spPr>
          <a:xfrm>
            <a:off x="11790363" y="2017713"/>
            <a:ext cx="295275" cy="300037"/>
          </a:xfrm>
          <a:prstGeom prst="heptagon">
            <a:avLst/>
          </a:prstGeom>
          <a:solidFill>
            <a:schemeClr val="bg1">
              <a:lumMod val="95000"/>
            </a:schemeClr>
          </a:solidFill>
          <a:ln w="317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81179" tIns="40589" rIns="81179" bIns="40589" anchor="ctr"/>
          <a:lstStyle/>
          <a:p>
            <a:pPr algn="ctr" defTabSz="811581">
              <a:defRPr/>
            </a:pPr>
            <a:r>
              <a:rPr lang="id-ID" sz="1200" b="1" dirty="0">
                <a:solidFill>
                  <a:prstClr val="black"/>
                </a:solidFill>
              </a:rPr>
              <a:t>4</a:t>
            </a:r>
            <a:endParaRPr lang="en-US" sz="1200" b="1" dirty="0">
              <a:solidFill>
                <a:prstClr val="black"/>
              </a:solidFill>
            </a:endParaRPr>
          </a:p>
        </p:txBody>
      </p:sp>
      <p:cxnSp>
        <p:nvCxnSpPr>
          <p:cNvPr id="97" name="Elbow Connector 96"/>
          <p:cNvCxnSpPr>
            <a:stCxn id="74" idx="6"/>
          </p:cNvCxnSpPr>
          <p:nvPr/>
        </p:nvCxnSpPr>
        <p:spPr>
          <a:xfrm rot="5400000" flipH="1" flipV="1">
            <a:off x="6278563" y="-2447925"/>
            <a:ext cx="1296987" cy="7580313"/>
          </a:xfrm>
          <a:prstGeom prst="bentConnector2">
            <a:avLst/>
          </a:prstGeom>
          <a:ln w="28575">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10717213" y="693738"/>
            <a:ext cx="0" cy="511175"/>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1" name="Heptagon 110"/>
          <p:cNvSpPr/>
          <p:nvPr/>
        </p:nvSpPr>
        <p:spPr>
          <a:xfrm>
            <a:off x="10274300" y="862013"/>
            <a:ext cx="295275" cy="300037"/>
          </a:xfrm>
          <a:prstGeom prst="heptagon">
            <a:avLst/>
          </a:prstGeom>
          <a:solidFill>
            <a:schemeClr val="bg1">
              <a:lumMod val="95000"/>
            </a:schemeClr>
          </a:solidFill>
          <a:ln w="317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81179" tIns="40589" rIns="81179" bIns="40589" anchor="ctr"/>
          <a:lstStyle/>
          <a:p>
            <a:pPr algn="ctr" defTabSz="811581">
              <a:defRPr/>
            </a:pPr>
            <a:r>
              <a:rPr lang="id-ID" sz="1200" b="1" dirty="0">
                <a:solidFill>
                  <a:prstClr val="black"/>
                </a:solidFill>
              </a:rPr>
              <a:t>5</a:t>
            </a:r>
            <a:endParaRPr lang="en-US" sz="1200" b="1" dirty="0">
              <a:solidFill>
                <a:prstClr val="black"/>
              </a:solidFill>
            </a:endParaRPr>
          </a:p>
        </p:txBody>
      </p:sp>
      <p:sp>
        <p:nvSpPr>
          <p:cNvPr id="112" name="TextBox 111"/>
          <p:cNvSpPr txBox="1"/>
          <p:nvPr/>
        </p:nvSpPr>
        <p:spPr>
          <a:xfrm>
            <a:off x="76200" y="968375"/>
            <a:ext cx="650875" cy="266700"/>
          </a:xfrm>
          <a:prstGeom prst="rect">
            <a:avLst/>
          </a:prstGeom>
          <a:ln>
            <a:noFill/>
          </a:ln>
        </p:spPr>
        <p:style>
          <a:lnRef idx="1">
            <a:schemeClr val="accent2"/>
          </a:lnRef>
          <a:fillRef idx="2">
            <a:schemeClr val="accent2"/>
          </a:fillRef>
          <a:effectRef idx="1">
            <a:schemeClr val="accent2"/>
          </a:effectRef>
          <a:fontRef idx="minor">
            <a:schemeClr val="dk1"/>
          </a:fontRef>
        </p:style>
        <p:txBody>
          <a:bodyPr wrap="none" lIns="81179" tIns="40589" rIns="81179" bIns="40589">
            <a:spAutoFit/>
          </a:bodyPr>
          <a:lstStyle/>
          <a:p>
            <a:pPr defTabSz="811581">
              <a:defRPr/>
            </a:pPr>
            <a:r>
              <a:rPr lang="en-US" sz="1200" b="1" dirty="0">
                <a:solidFill>
                  <a:prstClr val="black"/>
                </a:solidFill>
              </a:rPr>
              <a:t>LEVEL </a:t>
            </a:r>
            <a:r>
              <a:rPr lang="id-ID" sz="1200" b="1" dirty="0">
                <a:solidFill>
                  <a:prstClr val="black"/>
                </a:solidFill>
              </a:rPr>
              <a:t>2</a:t>
            </a:r>
            <a:endParaRPr lang="en-US" sz="1200" b="1" dirty="0">
              <a:solidFill>
                <a:prstClr val="black"/>
              </a:solidFill>
            </a:endParaRPr>
          </a:p>
        </p:txBody>
      </p:sp>
      <p:sp>
        <p:nvSpPr>
          <p:cNvPr id="113" name="Heptagon 112"/>
          <p:cNvSpPr/>
          <p:nvPr/>
        </p:nvSpPr>
        <p:spPr>
          <a:xfrm>
            <a:off x="5854700" y="2974975"/>
            <a:ext cx="295275" cy="300038"/>
          </a:xfrm>
          <a:prstGeom prst="heptagon">
            <a:avLst/>
          </a:prstGeom>
          <a:solidFill>
            <a:srgbClr val="FFFF00"/>
          </a:solidFill>
          <a:ln w="317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81179" tIns="40589" rIns="81179" bIns="40589" anchor="ctr"/>
          <a:lstStyle/>
          <a:p>
            <a:pPr algn="ctr" defTabSz="811581">
              <a:defRPr/>
            </a:pPr>
            <a:r>
              <a:rPr lang="en-US" sz="1200" b="1" dirty="0">
                <a:solidFill>
                  <a:prstClr val="black"/>
                </a:solidFill>
              </a:rPr>
              <a:t>D</a:t>
            </a: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Oval 67"/>
          <p:cNvSpPr/>
          <p:nvPr/>
        </p:nvSpPr>
        <p:spPr>
          <a:xfrm>
            <a:off x="2722563" y="2376488"/>
            <a:ext cx="5829300" cy="421640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lIns="91323" tIns="45664" rIns="91323" bIns="45664" anchor="ctr"/>
          <a:lstStyle/>
          <a:p>
            <a:pPr algn="ctr" defTabSz="913672" eaLnBrk="1" fontAlgn="auto" hangingPunct="1">
              <a:spcBef>
                <a:spcPts val="0"/>
              </a:spcBef>
              <a:spcAft>
                <a:spcPts val="0"/>
              </a:spcAft>
              <a:defRPr/>
            </a:pPr>
            <a:endParaRPr lang="id-ID">
              <a:solidFill>
                <a:prstClr val="white"/>
              </a:solidFill>
            </a:endParaRPr>
          </a:p>
        </p:txBody>
      </p:sp>
      <p:grpSp>
        <p:nvGrpSpPr>
          <p:cNvPr id="271363" name="Group 46"/>
          <p:cNvGrpSpPr>
            <a:grpSpLocks/>
          </p:cNvGrpSpPr>
          <p:nvPr/>
        </p:nvGrpSpPr>
        <p:grpSpPr bwMode="auto">
          <a:xfrm>
            <a:off x="2022475" y="1714500"/>
            <a:ext cx="7229475" cy="5127625"/>
            <a:chOff x="1635411" y="1055289"/>
            <a:chExt cx="5422515" cy="5126493"/>
          </a:xfrm>
        </p:grpSpPr>
        <p:grpSp>
          <p:nvGrpSpPr>
            <p:cNvPr id="271463" name="Group 47"/>
            <p:cNvGrpSpPr>
              <a:grpSpLocks/>
            </p:cNvGrpSpPr>
            <p:nvPr/>
          </p:nvGrpSpPr>
          <p:grpSpPr bwMode="auto">
            <a:xfrm>
              <a:off x="1635411" y="1055289"/>
              <a:ext cx="5422515" cy="5126493"/>
              <a:chOff x="1553803" y="717644"/>
              <a:chExt cx="5422515" cy="5126493"/>
            </a:xfrm>
          </p:grpSpPr>
          <p:sp>
            <p:nvSpPr>
              <p:cNvPr id="57" name="Oval 56"/>
              <p:cNvSpPr/>
              <p:nvPr/>
            </p:nvSpPr>
            <p:spPr bwMode="auto">
              <a:xfrm>
                <a:off x="5772897" y="1793659"/>
                <a:ext cx="1202725" cy="1205210"/>
              </a:xfrm>
              <a:prstGeom prst="ellipse">
                <a:avLst/>
              </a:prstGeom>
              <a:solidFill>
                <a:schemeClr val="accent3">
                  <a:lumMod val="75000"/>
                </a:schemeClr>
              </a:solidFill>
              <a:ln>
                <a:solidFill>
                  <a:schemeClr val="accent3">
                    <a:lumMod val="5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672" eaLnBrk="1" fontAlgn="auto" hangingPunct="1">
                  <a:spcBef>
                    <a:spcPts val="0"/>
                  </a:spcBef>
                  <a:spcAft>
                    <a:spcPts val="0"/>
                  </a:spcAft>
                  <a:defRPr/>
                </a:pPr>
                <a:r>
                  <a:rPr lang="id-ID" sz="1000" dirty="0">
                    <a:solidFill>
                      <a:prstClr val="white"/>
                    </a:solidFill>
                  </a:rPr>
                  <a:t>Penguatan Advokasi dan KIE </a:t>
                </a:r>
              </a:p>
            </p:txBody>
          </p:sp>
          <p:sp>
            <p:nvSpPr>
              <p:cNvPr id="64" name="Oval 63"/>
              <p:cNvSpPr/>
              <p:nvPr/>
            </p:nvSpPr>
            <p:spPr bwMode="auto">
              <a:xfrm>
                <a:off x="5686817" y="4038195"/>
                <a:ext cx="1289501" cy="1273846"/>
              </a:xfrm>
              <a:prstGeom prst="ellipse">
                <a:avLst/>
              </a:prstGeom>
              <a:solidFill>
                <a:schemeClr val="accent2">
                  <a:lumMod val="75000"/>
                </a:schemeClr>
              </a:solidFill>
              <a:ln>
                <a:solidFill>
                  <a:schemeClr val="accent2">
                    <a:lumMod val="5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672" eaLnBrk="1" fontAlgn="auto" hangingPunct="1">
                  <a:spcBef>
                    <a:spcPts val="0"/>
                  </a:spcBef>
                  <a:spcAft>
                    <a:spcPts val="0"/>
                  </a:spcAft>
                  <a:defRPr/>
                </a:pPr>
                <a:r>
                  <a:rPr lang="id-ID" sz="1200" dirty="0">
                    <a:solidFill>
                      <a:prstClr val="white"/>
                    </a:solidFill>
                  </a:rPr>
                  <a:t>Pembinaan Remaja</a:t>
                </a:r>
              </a:p>
            </p:txBody>
          </p:sp>
          <p:sp>
            <p:nvSpPr>
              <p:cNvPr id="67" name="Oval 66"/>
              <p:cNvSpPr/>
              <p:nvPr/>
            </p:nvSpPr>
            <p:spPr bwMode="auto">
              <a:xfrm>
                <a:off x="3769828" y="717644"/>
                <a:ext cx="1386874" cy="1199189"/>
              </a:xfrm>
              <a:prstGeom prst="ellipse">
                <a:avLst/>
              </a:prstGeom>
              <a:solidFill>
                <a:srgbClr val="FF0000"/>
              </a:solidFill>
              <a:ln>
                <a:solidFill>
                  <a:schemeClr val="accent3">
                    <a:lumMod val="5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672" eaLnBrk="1" fontAlgn="auto" hangingPunct="1">
                  <a:spcBef>
                    <a:spcPts val="0"/>
                  </a:spcBef>
                  <a:spcAft>
                    <a:spcPts val="0"/>
                  </a:spcAft>
                  <a:defRPr/>
                </a:pPr>
                <a:r>
                  <a:rPr lang="id-ID" sz="1200" dirty="0">
                    <a:solidFill>
                      <a:prstClr val="white"/>
                    </a:solidFill>
                  </a:rPr>
                  <a:t>Peningkatan pelayanan KB</a:t>
                </a:r>
              </a:p>
            </p:txBody>
          </p:sp>
          <p:sp>
            <p:nvSpPr>
              <p:cNvPr id="60" name="Oval 59"/>
              <p:cNvSpPr/>
              <p:nvPr/>
            </p:nvSpPr>
            <p:spPr bwMode="auto">
              <a:xfrm>
                <a:off x="1553803" y="1789517"/>
                <a:ext cx="1433589" cy="1410069"/>
              </a:xfrm>
              <a:prstGeom prst="ellipse">
                <a:avLst/>
              </a:prstGeom>
              <a:solidFill>
                <a:schemeClr val="accent4">
                  <a:lumMod val="75000"/>
                </a:schemeClr>
              </a:solidFill>
              <a:ln>
                <a:solidFill>
                  <a:schemeClr val="accent4">
                    <a:lumMod val="5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672" eaLnBrk="1" fontAlgn="auto" hangingPunct="1">
                  <a:spcBef>
                    <a:spcPts val="0"/>
                  </a:spcBef>
                  <a:spcAft>
                    <a:spcPts val="0"/>
                  </a:spcAft>
                  <a:defRPr/>
                </a:pPr>
                <a:r>
                  <a:rPr lang="id-ID" sz="1000" dirty="0">
                    <a:solidFill>
                      <a:prstClr val="white"/>
                    </a:solidFill>
                  </a:rPr>
                  <a:t>Penguatan regulasi, kelembagaan, serta data dan informasi</a:t>
                </a:r>
              </a:p>
            </p:txBody>
          </p:sp>
          <p:sp>
            <p:nvSpPr>
              <p:cNvPr id="87" name="Oval 86"/>
              <p:cNvSpPr/>
              <p:nvPr/>
            </p:nvSpPr>
            <p:spPr bwMode="auto">
              <a:xfrm>
                <a:off x="2251509" y="4511265"/>
                <a:ext cx="1346078" cy="1332872"/>
              </a:xfrm>
              <a:prstGeom prst="ellipse">
                <a:avLst/>
              </a:prstGeom>
              <a:solidFill>
                <a:srgbClr val="0000FF"/>
              </a:solidFill>
              <a:ln>
                <a:solidFill>
                  <a:srgbClr val="000099"/>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672" eaLnBrk="1" fontAlgn="auto" hangingPunct="1">
                  <a:spcBef>
                    <a:spcPts val="0"/>
                  </a:spcBef>
                  <a:spcAft>
                    <a:spcPts val="0"/>
                  </a:spcAft>
                  <a:defRPr/>
                </a:pPr>
                <a:r>
                  <a:rPr lang="id-ID" sz="1200" dirty="0">
                    <a:solidFill>
                      <a:prstClr val="white"/>
                    </a:solidFill>
                  </a:rPr>
                  <a:t>Pembangunan Keluarga</a:t>
                </a:r>
              </a:p>
            </p:txBody>
          </p:sp>
        </p:grpSp>
        <p:sp>
          <p:nvSpPr>
            <p:cNvPr id="49" name="Donut 48"/>
            <p:cNvSpPr/>
            <p:nvPr/>
          </p:nvSpPr>
          <p:spPr>
            <a:xfrm>
              <a:off x="3316700" y="2674182"/>
              <a:ext cx="2376667" cy="2336284"/>
            </a:xfrm>
            <a:prstGeom prst="donut">
              <a:avLst>
                <a:gd name="adj" fmla="val 1465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374" tIns="45688" rIns="91374" bIns="45688" anchor="ctr"/>
            <a:lstStyle/>
            <a:p>
              <a:pPr algn="ctr" defTabSz="913672" eaLnBrk="1" fontAlgn="auto" hangingPunct="1">
                <a:spcBef>
                  <a:spcPts val="0"/>
                </a:spcBef>
                <a:spcAft>
                  <a:spcPts val="0"/>
                </a:spcAft>
                <a:defRPr/>
              </a:pPr>
              <a:endParaRPr lang="en-US">
                <a:solidFill>
                  <a:prstClr val="black"/>
                </a:solidFill>
              </a:endParaRPr>
            </a:p>
          </p:txBody>
        </p:sp>
        <p:sp>
          <p:nvSpPr>
            <p:cNvPr id="50" name="Rectangle 49"/>
            <p:cNvSpPr/>
            <p:nvPr/>
          </p:nvSpPr>
          <p:spPr>
            <a:xfrm>
              <a:off x="3503543" y="2849288"/>
              <a:ext cx="2003550" cy="1985685"/>
            </a:xfrm>
            <a:prstGeom prst="rect">
              <a:avLst/>
            </a:prstGeom>
            <a:noFill/>
          </p:spPr>
          <p:txBody>
            <a:bodyPr spcFirstLastPara="1" wrap="none" lIns="91374" tIns="45688" rIns="91374" bIns="45688">
              <a:prstTxWarp prst="textCircle">
                <a:avLst>
                  <a:gd name="adj" fmla="val 10958036"/>
                </a:avLst>
              </a:prstTxWarp>
              <a:spAutoFit/>
            </a:bodyPr>
            <a:lstStyle/>
            <a:p>
              <a:pPr algn="ctr" defTabSz="913672" eaLnBrk="1" fontAlgn="auto" hangingPunct="1">
                <a:spcBef>
                  <a:spcPts val="0"/>
                </a:spcBef>
                <a:spcAft>
                  <a:spcPts val="0"/>
                </a:spcAft>
                <a:defRPr/>
              </a:pPr>
              <a:r>
                <a:rPr lang="id-ID" sz="2200" dirty="0">
                  <a:ln w="19050">
                    <a:solidFill>
                      <a:srgbClr val="C00000"/>
                    </a:solidFill>
                    <a:prstDash val="solid"/>
                  </a:ln>
                  <a:solidFill>
                    <a:srgbClr val="E7E6E6">
                      <a:lumMod val="50000"/>
                    </a:srgbClr>
                  </a:solidFill>
                  <a:latin typeface="Cambria" panose="02040503050406030204" pitchFamily="18" charset="0"/>
                  <a:cs typeface="Arial" pitchFamily="34" charset="0"/>
                </a:rPr>
                <a:t>Keluarga Berencana   dan   Kesehatan Reproduksi</a:t>
              </a:r>
              <a:endParaRPr lang="en-US" sz="2200" dirty="0">
                <a:ln w="19050">
                  <a:solidFill>
                    <a:srgbClr val="C00000"/>
                  </a:solidFill>
                  <a:prstDash val="solid"/>
                </a:ln>
                <a:solidFill>
                  <a:srgbClr val="E7E6E6">
                    <a:lumMod val="50000"/>
                  </a:srgbClr>
                </a:solidFill>
                <a:latin typeface="Cambria" panose="02040503050406030204" pitchFamily="18" charset="0"/>
                <a:cs typeface="Arial" pitchFamily="34" charset="0"/>
              </a:endParaRPr>
            </a:p>
          </p:txBody>
        </p:sp>
        <p:sp>
          <p:nvSpPr>
            <p:cNvPr id="51" name="Down Arrow 50"/>
            <p:cNvSpPr/>
            <p:nvPr/>
          </p:nvSpPr>
          <p:spPr>
            <a:xfrm rot="3828717">
              <a:off x="5517397" y="2954466"/>
              <a:ext cx="384090" cy="315539"/>
            </a:xfrm>
            <a:prstGeom prst="down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74" tIns="45688" rIns="91374" bIns="45688" anchor="ctr"/>
            <a:lstStyle/>
            <a:p>
              <a:pPr algn="ctr" defTabSz="913672" eaLnBrk="1" fontAlgn="auto" hangingPunct="1">
                <a:spcBef>
                  <a:spcPts val="0"/>
                </a:spcBef>
                <a:spcAft>
                  <a:spcPts val="0"/>
                </a:spcAft>
                <a:defRPr/>
              </a:pPr>
              <a:endParaRPr lang="en-US">
                <a:solidFill>
                  <a:prstClr val="white"/>
                </a:solidFill>
              </a:endParaRPr>
            </a:p>
          </p:txBody>
        </p:sp>
        <p:sp>
          <p:nvSpPr>
            <p:cNvPr id="52" name="Down Arrow 51"/>
            <p:cNvSpPr/>
            <p:nvPr/>
          </p:nvSpPr>
          <p:spPr>
            <a:xfrm>
              <a:off x="4302612" y="2277394"/>
              <a:ext cx="421513" cy="396787"/>
            </a:xfrm>
            <a:prstGeom prst="down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74" tIns="45688" rIns="91374" bIns="45688" anchor="ctr"/>
            <a:lstStyle/>
            <a:p>
              <a:pPr algn="ctr" defTabSz="913672" eaLnBrk="1" fontAlgn="auto" hangingPunct="1">
                <a:spcBef>
                  <a:spcPts val="0"/>
                </a:spcBef>
                <a:spcAft>
                  <a:spcPts val="0"/>
                </a:spcAft>
                <a:defRPr/>
              </a:pPr>
              <a:endParaRPr lang="en-US">
                <a:solidFill>
                  <a:prstClr val="white"/>
                </a:solidFill>
              </a:endParaRPr>
            </a:p>
          </p:txBody>
        </p:sp>
        <p:sp>
          <p:nvSpPr>
            <p:cNvPr id="53" name="Down Arrow 52"/>
            <p:cNvSpPr/>
            <p:nvPr/>
          </p:nvSpPr>
          <p:spPr>
            <a:xfrm rot="7516535">
              <a:off x="5470958" y="4378917"/>
              <a:ext cx="384090" cy="415560"/>
            </a:xfrm>
            <a:prstGeom prst="down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74" tIns="45688" rIns="91374" bIns="45688" anchor="ctr"/>
            <a:lstStyle/>
            <a:p>
              <a:pPr algn="ctr" defTabSz="913672" eaLnBrk="1" fontAlgn="auto" hangingPunct="1">
                <a:spcBef>
                  <a:spcPts val="0"/>
                </a:spcBef>
                <a:spcAft>
                  <a:spcPts val="0"/>
                </a:spcAft>
                <a:defRPr/>
              </a:pPr>
              <a:endParaRPr lang="en-US">
                <a:solidFill>
                  <a:prstClr val="white"/>
                </a:solidFill>
              </a:endParaRPr>
            </a:p>
          </p:txBody>
        </p:sp>
        <p:sp>
          <p:nvSpPr>
            <p:cNvPr id="54" name="Down Arrow 53"/>
            <p:cNvSpPr/>
            <p:nvPr/>
          </p:nvSpPr>
          <p:spPr>
            <a:xfrm rot="17431513">
              <a:off x="3063934" y="2926083"/>
              <a:ext cx="422182" cy="397699"/>
            </a:xfrm>
            <a:prstGeom prst="down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74" tIns="45688" rIns="91374" bIns="45688" anchor="ctr"/>
            <a:lstStyle/>
            <a:p>
              <a:pPr algn="ctr" defTabSz="913672" eaLnBrk="1" fontAlgn="auto" hangingPunct="1">
                <a:spcBef>
                  <a:spcPts val="0"/>
                </a:spcBef>
                <a:spcAft>
                  <a:spcPts val="0"/>
                </a:spcAft>
                <a:defRPr/>
              </a:pPr>
              <a:endParaRPr lang="en-US">
                <a:solidFill>
                  <a:prstClr val="white"/>
                </a:solidFill>
              </a:endParaRPr>
            </a:p>
          </p:txBody>
        </p:sp>
        <p:sp>
          <p:nvSpPr>
            <p:cNvPr id="55" name="Down Arrow 54"/>
            <p:cNvSpPr/>
            <p:nvPr/>
          </p:nvSpPr>
          <p:spPr>
            <a:xfrm rot="13885721">
              <a:off x="3497944" y="4739201"/>
              <a:ext cx="384090" cy="415559"/>
            </a:xfrm>
            <a:prstGeom prst="down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74" tIns="45688" rIns="91374" bIns="45688" anchor="ctr"/>
            <a:lstStyle/>
            <a:p>
              <a:pPr algn="ctr" defTabSz="913672" eaLnBrk="1" fontAlgn="auto" hangingPunct="1">
                <a:spcBef>
                  <a:spcPts val="0"/>
                </a:spcBef>
                <a:spcAft>
                  <a:spcPts val="0"/>
                </a:spcAft>
                <a:defRPr/>
              </a:pPr>
              <a:endParaRPr lang="en-US">
                <a:solidFill>
                  <a:prstClr val="white"/>
                </a:solidFill>
              </a:endParaRPr>
            </a:p>
          </p:txBody>
        </p:sp>
        <p:sp>
          <p:nvSpPr>
            <p:cNvPr id="271471" name="TextBox 55"/>
            <p:cNvSpPr txBox="1">
              <a:spLocks noChangeArrowheads="1"/>
            </p:cNvSpPr>
            <p:nvPr/>
          </p:nvSpPr>
          <p:spPr bwMode="auto">
            <a:xfrm>
              <a:off x="3721338" y="3265714"/>
              <a:ext cx="158609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12813">
                <a:defRPr>
                  <a:solidFill>
                    <a:schemeClr val="tx1"/>
                  </a:solidFill>
                  <a:latin typeface="Calibri" pitchFamily="34" charset="0"/>
                </a:defRPr>
              </a:lvl1pPr>
              <a:lvl2pPr marL="742950" indent="-285750" defTabSz="912813">
                <a:defRPr>
                  <a:solidFill>
                    <a:schemeClr val="tx1"/>
                  </a:solidFill>
                  <a:latin typeface="Calibri" pitchFamily="34" charset="0"/>
                </a:defRPr>
              </a:lvl2pPr>
              <a:lvl3pPr marL="1143000" indent="-228600" defTabSz="912813">
                <a:defRPr>
                  <a:solidFill>
                    <a:schemeClr val="tx1"/>
                  </a:solidFill>
                  <a:latin typeface="Calibri" pitchFamily="34" charset="0"/>
                </a:defRPr>
              </a:lvl3pPr>
              <a:lvl4pPr marL="1600200" indent="-228600" defTabSz="912813">
                <a:defRPr>
                  <a:solidFill>
                    <a:schemeClr val="tx1"/>
                  </a:solidFill>
                  <a:latin typeface="Calibri" pitchFamily="34" charset="0"/>
                </a:defRPr>
              </a:lvl4pPr>
              <a:lvl5pPr marL="2057400" indent="-228600" defTabSz="912813">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algn="ctr" eaLnBrk="1" hangingPunct="1"/>
              <a:r>
                <a:rPr lang="id-ID" altLang="en-US" sz="1600" b="1">
                  <a:solidFill>
                    <a:srgbClr val="000000"/>
                  </a:solidFill>
                </a:rPr>
                <a:t>Pengendalian Jumlah Penduduk (TFR/kelahiran)</a:t>
              </a:r>
            </a:p>
          </p:txBody>
        </p:sp>
      </p:grpSp>
      <p:graphicFrame>
        <p:nvGraphicFramePr>
          <p:cNvPr id="43" name="Table 42"/>
          <p:cNvGraphicFramePr>
            <a:graphicFrameLocks noGrp="1"/>
          </p:cNvGraphicFramePr>
          <p:nvPr/>
        </p:nvGraphicFramePr>
        <p:xfrm>
          <a:off x="0" y="476250"/>
          <a:ext cx="4464050" cy="2454275"/>
        </p:xfrm>
        <a:graphic>
          <a:graphicData uri="http://schemas.openxmlformats.org/drawingml/2006/table">
            <a:tbl>
              <a:tblPr firstRow="1" bandRow="1">
                <a:tableStyleId>{5940675A-B579-460E-94D1-54222C63F5DA}</a:tableStyleId>
              </a:tblPr>
              <a:tblGrid>
                <a:gridCol w="1129856"/>
                <a:gridCol w="3334194"/>
              </a:tblGrid>
              <a:tr h="259147">
                <a:tc>
                  <a:txBody>
                    <a:bodyPr/>
                    <a:lstStyle/>
                    <a:p>
                      <a:pPr algn="ctr"/>
                      <a:r>
                        <a:rPr lang="id-ID" sz="1100" b="1" dirty="0" smtClean="0"/>
                        <a:t>K/L</a:t>
                      </a:r>
                      <a:endParaRPr lang="id-ID" sz="1100" b="1" dirty="0"/>
                    </a:p>
                  </a:txBody>
                  <a:tcPr marL="121926" marR="121926" marT="45732" marB="45732">
                    <a:solidFill>
                      <a:schemeClr val="accent4">
                        <a:lumMod val="60000"/>
                        <a:lumOff val="40000"/>
                      </a:schemeClr>
                    </a:solidFill>
                  </a:tcPr>
                </a:tc>
                <a:tc>
                  <a:txBody>
                    <a:bodyPr/>
                    <a:lstStyle/>
                    <a:p>
                      <a:pPr marL="0" indent="0" algn="ctr">
                        <a:buFont typeface="+mj-lt"/>
                        <a:buNone/>
                      </a:pPr>
                      <a:r>
                        <a:rPr lang="id-ID" sz="1100" b="1" dirty="0" smtClean="0"/>
                        <a:t>UPAYA</a:t>
                      </a:r>
                    </a:p>
                  </a:txBody>
                  <a:tcPr marL="121926" marR="121926" marT="45732" marB="45732">
                    <a:solidFill>
                      <a:schemeClr val="accent4">
                        <a:lumMod val="60000"/>
                        <a:lumOff val="40000"/>
                      </a:schemeClr>
                    </a:solidFill>
                  </a:tcPr>
                </a:tc>
              </a:tr>
              <a:tr h="777441">
                <a:tc>
                  <a:txBody>
                    <a:bodyPr/>
                    <a:lstStyle/>
                    <a:p>
                      <a:r>
                        <a:rPr lang="id-ID" sz="900" b="1" dirty="0" smtClean="0"/>
                        <a:t>BKKBN/</a:t>
                      </a:r>
                    </a:p>
                    <a:p>
                      <a:r>
                        <a:rPr lang="id-ID" sz="900" b="1" dirty="0" smtClean="0"/>
                        <a:t>SKPD KB</a:t>
                      </a:r>
                      <a:endParaRPr lang="id-ID" sz="900" b="1" dirty="0"/>
                    </a:p>
                  </a:txBody>
                  <a:tcPr marL="121926" marR="121926" marT="45732" marB="45732">
                    <a:solidFill>
                      <a:schemeClr val="accent4">
                        <a:lumMod val="20000"/>
                        <a:lumOff val="80000"/>
                      </a:schemeClr>
                    </a:solidFill>
                  </a:tcPr>
                </a:tc>
                <a:tc>
                  <a:txBody>
                    <a:bodyPr/>
                    <a:lstStyle/>
                    <a:p>
                      <a:pPr marL="228600" indent="-228600">
                        <a:buFont typeface="+mj-lt"/>
                        <a:buAutoNum type="arabicPeriod"/>
                      </a:pPr>
                      <a:r>
                        <a:rPr lang="id-ID" sz="900" dirty="0" smtClean="0"/>
                        <a:t>Penyerasian</a:t>
                      </a:r>
                      <a:r>
                        <a:rPr lang="id-ID" sz="900" baseline="0" dirty="0" smtClean="0"/>
                        <a:t> kebijakan pembangunan KKB </a:t>
                      </a:r>
                      <a:endParaRPr lang="id-ID" sz="900" dirty="0" smtClean="0"/>
                    </a:p>
                    <a:p>
                      <a:pPr marL="228600" indent="-228600">
                        <a:buFont typeface="+mj-lt"/>
                        <a:buAutoNum type="arabicPeriod"/>
                      </a:pPr>
                      <a:r>
                        <a:rPr lang="id-ID" sz="900" dirty="0" smtClean="0"/>
                        <a:t>Penyediaan data dan informasi KKB</a:t>
                      </a:r>
                      <a:r>
                        <a:rPr lang="id-ID" sz="900" baseline="0" dirty="0" smtClean="0"/>
                        <a:t> (Pendataan keluarga, statistik rutin KB, mini survei KB)</a:t>
                      </a:r>
                    </a:p>
                    <a:p>
                      <a:pPr marL="228600" indent="-228600">
                        <a:buFont typeface="+mj-lt"/>
                        <a:buAutoNum type="arabicPeriod"/>
                      </a:pPr>
                      <a:r>
                        <a:rPr lang="id-ID" sz="900" baseline="0" dirty="0" smtClean="0"/>
                        <a:t>Fasilitasi pembentukan SKPD KB</a:t>
                      </a:r>
                      <a:endParaRPr lang="id-ID" sz="900" dirty="0" smtClean="0"/>
                    </a:p>
                  </a:txBody>
                  <a:tcPr marL="121926" marR="121926" marT="45732" marB="45732">
                    <a:solidFill>
                      <a:schemeClr val="accent4">
                        <a:lumMod val="20000"/>
                        <a:lumOff val="80000"/>
                      </a:schemeClr>
                    </a:solidFill>
                  </a:tcPr>
                </a:tc>
              </a:tr>
              <a:tr h="1051832">
                <a:tc>
                  <a:txBody>
                    <a:bodyPr/>
                    <a:lstStyle/>
                    <a:p>
                      <a:r>
                        <a:rPr lang="id-ID" sz="900" b="1" dirty="0" smtClean="0"/>
                        <a:t>Kemendagri</a:t>
                      </a:r>
                    </a:p>
                    <a:p>
                      <a:endParaRPr lang="id-ID" sz="900" b="1" dirty="0" smtClean="0"/>
                    </a:p>
                    <a:p>
                      <a:endParaRPr lang="id-ID" sz="900" b="1" dirty="0" smtClean="0"/>
                    </a:p>
                    <a:p>
                      <a:r>
                        <a:rPr lang="id-ID" sz="900" b="1" dirty="0" smtClean="0"/>
                        <a:t>Pemda </a:t>
                      </a:r>
                      <a:endParaRPr lang="id-ID" sz="900" b="1" dirty="0"/>
                    </a:p>
                  </a:txBody>
                  <a:tcPr marL="121926" marR="121926" marT="45732" marB="45732">
                    <a:solidFill>
                      <a:schemeClr val="accent4">
                        <a:lumMod val="20000"/>
                        <a:lumOff val="80000"/>
                      </a:schemeClr>
                    </a:solidFill>
                  </a:tcPr>
                </a:tc>
                <a:tc>
                  <a:txBody>
                    <a:bodyPr/>
                    <a:lstStyle/>
                    <a:p>
                      <a:pPr marL="0" indent="0">
                        <a:buFont typeface="+mj-lt"/>
                        <a:buNone/>
                      </a:pPr>
                      <a:r>
                        <a:rPr lang="id-ID" sz="900" dirty="0" smtClean="0"/>
                        <a:t>Penguatan regulasi</a:t>
                      </a:r>
                      <a:r>
                        <a:rPr lang="id-ID" sz="900" baseline="0" dirty="0" smtClean="0"/>
                        <a:t> kepada pemda tentang kebijakan, anggaran dan kelembagaan KB.</a:t>
                      </a:r>
                    </a:p>
                    <a:p>
                      <a:pPr marL="0" indent="0">
                        <a:buFont typeface="+mj-lt"/>
                        <a:buNone/>
                      </a:pPr>
                      <a:endParaRPr lang="id-ID" sz="900" baseline="0" dirty="0" smtClean="0">
                        <a:solidFill>
                          <a:prstClr val="black"/>
                        </a:solidFill>
                      </a:endParaRPr>
                    </a:p>
                    <a:p>
                      <a:pPr marL="228600" indent="-228600">
                        <a:buFont typeface="+mj-lt"/>
                        <a:buAutoNum type="arabicPeriod"/>
                      </a:pPr>
                      <a:r>
                        <a:rPr lang="id-ID" sz="900" dirty="0" smtClean="0">
                          <a:solidFill>
                            <a:prstClr val="black"/>
                          </a:solidFill>
                        </a:rPr>
                        <a:t>Pembentukan SKPD KB </a:t>
                      </a:r>
                    </a:p>
                    <a:p>
                      <a:pPr marL="228600" indent="-228600">
                        <a:buFont typeface="+mj-lt"/>
                        <a:buAutoNum type="arabicPeriod"/>
                      </a:pPr>
                      <a:r>
                        <a:rPr lang="id-ID" sz="900" dirty="0" smtClean="0">
                          <a:solidFill>
                            <a:prstClr val="black"/>
                          </a:solidFill>
                        </a:rPr>
                        <a:t>Perumusan kebijkan</a:t>
                      </a:r>
                      <a:r>
                        <a:rPr lang="id-ID" sz="900" baseline="0" dirty="0" smtClean="0">
                          <a:solidFill>
                            <a:prstClr val="black"/>
                          </a:solidFill>
                        </a:rPr>
                        <a:t> KKB dalam RPJMD/RKPD</a:t>
                      </a:r>
                    </a:p>
                    <a:p>
                      <a:pPr marL="228600" indent="-228600">
                        <a:buFont typeface="+mj-lt"/>
                        <a:buAutoNum type="arabicPeriod"/>
                      </a:pPr>
                      <a:r>
                        <a:rPr lang="id-ID" sz="900" baseline="0" dirty="0" smtClean="0">
                          <a:solidFill>
                            <a:prstClr val="black"/>
                          </a:solidFill>
                        </a:rPr>
                        <a:t>Dukungan anggaran KB melalui APBD</a:t>
                      </a:r>
                      <a:endParaRPr lang="en-US" sz="900" dirty="0">
                        <a:solidFill>
                          <a:prstClr val="black"/>
                        </a:solidFill>
                      </a:endParaRPr>
                    </a:p>
                  </a:txBody>
                  <a:tcPr marL="121926" marR="121926" marT="45732" marB="45732">
                    <a:solidFill>
                      <a:schemeClr val="accent4">
                        <a:lumMod val="20000"/>
                        <a:lumOff val="80000"/>
                      </a:schemeClr>
                    </a:solidFill>
                  </a:tcPr>
                </a:tc>
              </a:tr>
              <a:tr h="365855">
                <a:tc>
                  <a:txBody>
                    <a:bodyPr/>
                    <a:lstStyle/>
                    <a:p>
                      <a:r>
                        <a:rPr lang="id-ID" sz="900" b="1" dirty="0" smtClean="0"/>
                        <a:t>BPS</a:t>
                      </a:r>
                      <a:endParaRPr lang="id-ID" sz="900" b="1" dirty="0"/>
                    </a:p>
                  </a:txBody>
                  <a:tcPr marL="121926" marR="121926" marT="45732" marB="45732">
                    <a:solidFill>
                      <a:schemeClr val="accent4">
                        <a:lumMod val="20000"/>
                        <a:lumOff val="80000"/>
                      </a:schemeClr>
                    </a:solidFill>
                  </a:tcPr>
                </a:tc>
                <a:tc>
                  <a:txBody>
                    <a:bodyPr/>
                    <a:lstStyle/>
                    <a:p>
                      <a:r>
                        <a:rPr lang="id-ID" sz="900" dirty="0" smtClean="0"/>
                        <a:t>penyediaan data dan informasi KKB yang bersumber dari sensus dan survei.</a:t>
                      </a:r>
                      <a:endParaRPr lang="id-ID" sz="900" dirty="0"/>
                    </a:p>
                  </a:txBody>
                  <a:tcPr marL="121926" marR="121926" marT="45732" marB="45732">
                    <a:solidFill>
                      <a:schemeClr val="accent4">
                        <a:lumMod val="20000"/>
                        <a:lumOff val="80000"/>
                      </a:schemeClr>
                    </a:solidFill>
                  </a:tcPr>
                </a:tc>
              </a:tr>
            </a:tbl>
          </a:graphicData>
        </a:graphic>
      </p:graphicFrame>
      <p:sp>
        <p:nvSpPr>
          <p:cNvPr id="27138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C19C9406-6680-4778-B144-EC5CACA2884E}" type="slidenum">
              <a:rPr lang="en-US" altLang="en-US">
                <a:solidFill>
                  <a:srgbClr val="000000"/>
                </a:solidFill>
                <a:latin typeface="Cambria" pitchFamily="18" charset="0"/>
              </a:rPr>
              <a:pPr/>
              <a:t>12</a:t>
            </a:fld>
            <a:endParaRPr lang="en-US" altLang="en-US">
              <a:solidFill>
                <a:srgbClr val="000000"/>
              </a:solidFill>
              <a:latin typeface="Cambria" pitchFamily="18" charset="0"/>
            </a:endParaRPr>
          </a:p>
        </p:txBody>
      </p:sp>
      <p:graphicFrame>
        <p:nvGraphicFramePr>
          <p:cNvPr id="27" name="Table 26"/>
          <p:cNvGraphicFramePr>
            <a:graphicFrameLocks noGrp="1"/>
          </p:cNvGraphicFramePr>
          <p:nvPr/>
        </p:nvGraphicFramePr>
        <p:xfrm>
          <a:off x="6480175" y="474663"/>
          <a:ext cx="5087938" cy="1663700"/>
        </p:xfrm>
        <a:graphic>
          <a:graphicData uri="http://schemas.openxmlformats.org/drawingml/2006/table">
            <a:tbl>
              <a:tblPr firstRow="1" bandRow="1">
                <a:tableStyleId>{5940675A-B579-460E-94D1-54222C63F5DA}</a:tableStyleId>
              </a:tblPr>
              <a:tblGrid>
                <a:gridCol w="1248255"/>
                <a:gridCol w="3839683"/>
              </a:tblGrid>
              <a:tr h="177241">
                <a:tc>
                  <a:txBody>
                    <a:bodyPr/>
                    <a:lstStyle/>
                    <a:p>
                      <a:pPr algn="ctr" rtl="0" fontAlgn="ctr"/>
                      <a:r>
                        <a:rPr lang="id-ID" sz="1100" b="1" i="0" u="none" strike="noStrike" dirty="0" smtClean="0">
                          <a:solidFill>
                            <a:srgbClr val="000000"/>
                          </a:solidFill>
                          <a:effectLst/>
                          <a:latin typeface="Calibri" panose="020F0502020204030204" pitchFamily="34" charset="0"/>
                        </a:rPr>
                        <a:t>K/L</a:t>
                      </a:r>
                      <a:endParaRPr lang="id-ID" sz="1100" b="1" i="0" u="none" strike="noStrike" dirty="0">
                        <a:solidFill>
                          <a:srgbClr val="000000"/>
                        </a:solidFill>
                        <a:effectLst/>
                        <a:latin typeface="Calibri" panose="020F0502020204030204" pitchFamily="34" charset="0"/>
                      </a:endParaRPr>
                    </a:p>
                  </a:txBody>
                  <a:tcPr marL="12698" marR="12698" marT="9529" marB="0" anchor="ctr">
                    <a:solidFill>
                      <a:srgbClr val="FF0000"/>
                    </a:solidFill>
                  </a:tcPr>
                </a:tc>
                <a:tc>
                  <a:txBody>
                    <a:bodyPr/>
                    <a:lstStyle/>
                    <a:p>
                      <a:pPr marL="0" indent="0" algn="ctr" rtl="0" fontAlgn="ctr">
                        <a:buFont typeface="+mj-lt"/>
                        <a:buNone/>
                      </a:pPr>
                      <a:r>
                        <a:rPr lang="id-ID" sz="1100" b="1" i="0" u="none" strike="noStrike" dirty="0" smtClean="0">
                          <a:solidFill>
                            <a:srgbClr val="000000"/>
                          </a:solidFill>
                          <a:effectLst/>
                          <a:latin typeface="Calibri" panose="020F0502020204030204" pitchFamily="34" charset="0"/>
                        </a:rPr>
                        <a:t>UPAYA</a:t>
                      </a:r>
                      <a:endParaRPr lang="id-ID" sz="1100" b="1" i="0" u="none" strike="noStrike" dirty="0">
                        <a:solidFill>
                          <a:srgbClr val="000000"/>
                        </a:solidFill>
                        <a:effectLst/>
                        <a:latin typeface="Calibri" panose="020F0502020204030204" pitchFamily="34" charset="0"/>
                      </a:endParaRPr>
                    </a:p>
                  </a:txBody>
                  <a:tcPr marL="12698" marR="12698" marT="9529" marB="0" anchor="ctr">
                    <a:solidFill>
                      <a:srgbClr val="FF0000"/>
                    </a:solidFill>
                  </a:tcPr>
                </a:tc>
              </a:tr>
              <a:tr h="421186">
                <a:tc>
                  <a:txBody>
                    <a:bodyPr/>
                    <a:lstStyle/>
                    <a:p>
                      <a:pPr algn="just" rtl="0" fontAlgn="ctr"/>
                      <a:r>
                        <a:rPr lang="id-ID" sz="900" b="1" u="none" strike="noStrike" dirty="0" smtClean="0">
                          <a:effectLst/>
                        </a:rPr>
                        <a:t>BKKBN/</a:t>
                      </a:r>
                    </a:p>
                    <a:p>
                      <a:pPr algn="just" rtl="0" fontAlgn="ctr"/>
                      <a:r>
                        <a:rPr lang="id-ID" sz="900" b="1" u="none" strike="noStrike" dirty="0" smtClean="0">
                          <a:effectLst/>
                        </a:rPr>
                        <a:t>SKPDKB</a:t>
                      </a:r>
                      <a:endParaRPr lang="id-ID" sz="900" b="1" i="0" u="none" strike="noStrike" dirty="0">
                        <a:solidFill>
                          <a:srgbClr val="000000"/>
                        </a:solidFill>
                        <a:effectLst/>
                        <a:latin typeface="Calibri" panose="020F0502020204030204" pitchFamily="34" charset="0"/>
                      </a:endParaRPr>
                    </a:p>
                  </a:txBody>
                  <a:tcPr marL="12698" marR="12698" marT="9529" marB="0">
                    <a:solidFill>
                      <a:schemeClr val="accent2">
                        <a:lumMod val="20000"/>
                        <a:lumOff val="80000"/>
                      </a:schemeClr>
                    </a:solidFill>
                  </a:tcPr>
                </a:tc>
                <a:tc>
                  <a:txBody>
                    <a:bodyPr/>
                    <a:lstStyle/>
                    <a:p>
                      <a:pPr marL="228600" indent="-228600" algn="l" rtl="0" fontAlgn="ctr">
                        <a:buFont typeface="+mj-lt"/>
                        <a:buAutoNum type="arabicPeriod"/>
                      </a:pPr>
                      <a:r>
                        <a:rPr lang="id-ID" sz="900" u="none" strike="noStrike" dirty="0" smtClean="0">
                          <a:effectLst/>
                        </a:rPr>
                        <a:t>Penyediaan alokon</a:t>
                      </a:r>
                    </a:p>
                    <a:p>
                      <a:pPr marL="228600" indent="-228600" algn="l" rtl="0" fontAlgn="ctr">
                        <a:buFont typeface="+mj-lt"/>
                        <a:buAutoNum type="arabicPeriod"/>
                      </a:pPr>
                      <a:r>
                        <a:rPr lang="id-ID" sz="900" b="0" i="0" u="none" strike="noStrike" dirty="0" smtClean="0">
                          <a:solidFill>
                            <a:srgbClr val="000000"/>
                          </a:solidFill>
                          <a:effectLst/>
                          <a:latin typeface="Calibri" panose="020F0502020204030204" pitchFamily="34" charset="0"/>
                        </a:rPr>
                        <a:t>Penyediaan sarpras</a:t>
                      </a:r>
                      <a:r>
                        <a:rPr lang="id-ID" sz="900" b="0" i="0" u="none" strike="noStrike" baseline="0" dirty="0" smtClean="0">
                          <a:solidFill>
                            <a:srgbClr val="000000"/>
                          </a:solidFill>
                          <a:effectLst/>
                          <a:latin typeface="Calibri" panose="020F0502020204030204" pitchFamily="34" charset="0"/>
                        </a:rPr>
                        <a:t> pelayanan KB melalui DAK</a:t>
                      </a:r>
                    </a:p>
                    <a:p>
                      <a:pPr marL="228600" indent="-228600" algn="l" rtl="0" fontAlgn="ctr">
                        <a:buFont typeface="+mj-lt"/>
                        <a:buAutoNum type="arabicPeriod"/>
                      </a:pPr>
                      <a:r>
                        <a:rPr lang="id-ID" sz="900" b="0" i="0" u="none" strike="noStrike" baseline="0" dirty="0" smtClean="0">
                          <a:solidFill>
                            <a:srgbClr val="000000"/>
                          </a:solidFill>
                          <a:effectLst/>
                          <a:latin typeface="Calibri" panose="020F0502020204030204" pitchFamily="34" charset="0"/>
                        </a:rPr>
                        <a:t>Pendistribusian alokon ke faskes (BOKB)</a:t>
                      </a:r>
                      <a:endParaRPr lang="id-ID" sz="900" b="0" i="0" u="none" strike="noStrike" dirty="0">
                        <a:solidFill>
                          <a:srgbClr val="000000"/>
                        </a:solidFill>
                        <a:effectLst/>
                        <a:latin typeface="Calibri" panose="020F0502020204030204" pitchFamily="34" charset="0"/>
                      </a:endParaRPr>
                    </a:p>
                  </a:txBody>
                  <a:tcPr marL="12698" marR="12698" marT="9529" marB="0">
                    <a:solidFill>
                      <a:schemeClr val="accent2">
                        <a:lumMod val="20000"/>
                        <a:lumOff val="80000"/>
                      </a:schemeClr>
                    </a:solidFill>
                  </a:tcPr>
                </a:tc>
              </a:tr>
              <a:tr h="480374">
                <a:tc>
                  <a:txBody>
                    <a:bodyPr/>
                    <a:lstStyle/>
                    <a:p>
                      <a:pPr algn="l" rtl="0" fontAlgn="ctr"/>
                      <a:r>
                        <a:rPr lang="id-ID" sz="900" b="1" u="none" strike="noStrike" dirty="0" smtClean="0">
                          <a:effectLst/>
                        </a:rPr>
                        <a:t>Kemenkes/ Dinkes</a:t>
                      </a:r>
                      <a:endParaRPr lang="id-ID" sz="900" b="1" i="0" u="none" strike="noStrike" dirty="0">
                        <a:solidFill>
                          <a:srgbClr val="000000"/>
                        </a:solidFill>
                        <a:effectLst/>
                        <a:latin typeface="Calibri" panose="020F0502020204030204" pitchFamily="34" charset="0"/>
                      </a:endParaRPr>
                    </a:p>
                  </a:txBody>
                  <a:tcPr marL="12698" marR="12698" marT="9529" marB="0">
                    <a:solidFill>
                      <a:schemeClr val="accent2">
                        <a:lumMod val="20000"/>
                        <a:lumOff val="80000"/>
                      </a:schemeClr>
                    </a:solidFill>
                  </a:tcPr>
                </a:tc>
                <a:tc>
                  <a:txBody>
                    <a:bodyPr/>
                    <a:lstStyle/>
                    <a:p>
                      <a:pPr marL="228600" indent="-228600" algn="l" rtl="0" fontAlgn="ctr">
                        <a:buClr>
                          <a:srgbClr val="000000"/>
                        </a:buClr>
                        <a:buSzPts val="1200"/>
                        <a:buFont typeface="+mj-lt"/>
                        <a:buAutoNum type="arabicPeriod"/>
                      </a:pPr>
                      <a:r>
                        <a:rPr lang="id-ID" sz="900" u="none" strike="noStrike" dirty="0" smtClean="0">
                          <a:effectLst/>
                        </a:rPr>
                        <a:t>Penyediaan </a:t>
                      </a:r>
                      <a:r>
                        <a:rPr lang="id-ID" sz="900" u="none" strike="noStrike" dirty="0">
                          <a:effectLst/>
                        </a:rPr>
                        <a:t>pelayanan medis pemasangan </a:t>
                      </a:r>
                      <a:r>
                        <a:rPr lang="id-ID" sz="900" u="none" strike="noStrike" dirty="0" smtClean="0">
                          <a:effectLst/>
                        </a:rPr>
                        <a:t>alokon</a:t>
                      </a:r>
                    </a:p>
                    <a:p>
                      <a:pPr marL="228600" indent="-228600" algn="l" rtl="0" fontAlgn="ctr">
                        <a:buClr>
                          <a:srgbClr val="000000"/>
                        </a:buClr>
                        <a:buSzPts val="1200"/>
                        <a:buFont typeface="+mj-lt"/>
                        <a:buAutoNum type="arabicPeriod"/>
                      </a:pPr>
                      <a:r>
                        <a:rPr lang="id-ID" sz="900" u="none" strike="noStrike" dirty="0" smtClean="0">
                          <a:effectLst/>
                        </a:rPr>
                        <a:t>Peningkatan </a:t>
                      </a:r>
                      <a:r>
                        <a:rPr lang="id-ID" sz="900" u="none" strike="noStrike" dirty="0">
                          <a:effectLst/>
                        </a:rPr>
                        <a:t>kuantitas dan kualitas Bidan dan </a:t>
                      </a:r>
                      <a:r>
                        <a:rPr lang="id-ID" sz="900" u="none" strike="noStrike" dirty="0" smtClean="0">
                          <a:effectLst/>
                        </a:rPr>
                        <a:t>Dokter</a:t>
                      </a:r>
                    </a:p>
                    <a:p>
                      <a:pPr marL="228600" indent="-228600" algn="l" rtl="0" fontAlgn="ctr">
                        <a:buClr>
                          <a:srgbClr val="000000"/>
                        </a:buClr>
                        <a:buSzPts val="1200"/>
                        <a:buFont typeface="+mj-lt"/>
                        <a:buAutoNum type="arabicPeriod"/>
                      </a:pPr>
                      <a:r>
                        <a:rPr lang="id-ID" sz="900" u="none" strike="noStrike" dirty="0" smtClean="0">
                          <a:effectLst/>
                        </a:rPr>
                        <a:t>Penyediaan </a:t>
                      </a:r>
                      <a:r>
                        <a:rPr lang="id-ID" sz="900" u="none" strike="noStrike" dirty="0">
                          <a:effectLst/>
                        </a:rPr>
                        <a:t>faskes pelayanan KB</a:t>
                      </a:r>
                      <a:endParaRPr lang="id-ID" sz="900" b="0" i="0" u="none" strike="noStrike" dirty="0">
                        <a:solidFill>
                          <a:srgbClr val="000000"/>
                        </a:solidFill>
                        <a:effectLst/>
                        <a:latin typeface="+mj-lt"/>
                      </a:endParaRPr>
                    </a:p>
                  </a:txBody>
                  <a:tcPr marL="228572" marR="12698" marT="9529" marB="0">
                    <a:solidFill>
                      <a:schemeClr val="accent2">
                        <a:lumMod val="20000"/>
                        <a:lumOff val="80000"/>
                      </a:schemeClr>
                    </a:solidFill>
                  </a:tcPr>
                </a:tc>
              </a:tr>
              <a:tr h="153316">
                <a:tc>
                  <a:txBody>
                    <a:bodyPr/>
                    <a:lstStyle/>
                    <a:p>
                      <a:pPr algn="l" rtl="0" fontAlgn="ctr"/>
                      <a:r>
                        <a:rPr lang="id-ID" sz="900" b="1" i="0" u="none" strike="noStrike" dirty="0" smtClean="0">
                          <a:solidFill>
                            <a:srgbClr val="000000"/>
                          </a:solidFill>
                          <a:effectLst/>
                          <a:latin typeface="Calibri" panose="020F0502020204030204" pitchFamily="34" charset="0"/>
                        </a:rPr>
                        <a:t>BPJS</a:t>
                      </a:r>
                      <a:endParaRPr lang="id-ID" sz="900" b="1" i="0" u="none" strike="noStrike" dirty="0">
                        <a:solidFill>
                          <a:srgbClr val="000000"/>
                        </a:solidFill>
                        <a:effectLst/>
                        <a:latin typeface="Calibri" panose="020F0502020204030204" pitchFamily="34" charset="0"/>
                      </a:endParaRPr>
                    </a:p>
                  </a:txBody>
                  <a:tcPr marL="12698" marR="12698" marT="9529" marB="0">
                    <a:solidFill>
                      <a:schemeClr val="accent2">
                        <a:lumMod val="20000"/>
                        <a:lumOff val="80000"/>
                      </a:schemeClr>
                    </a:solidFill>
                  </a:tcPr>
                </a:tc>
                <a:tc>
                  <a:txBody>
                    <a:bodyPr/>
                    <a:lstStyle/>
                    <a:p>
                      <a:pPr marL="0" indent="0" algn="l" rtl="0" fontAlgn="ctr">
                        <a:buClr>
                          <a:srgbClr val="000000"/>
                        </a:buClr>
                        <a:buSzPts val="1200"/>
                        <a:buFont typeface="+mj-lt"/>
                        <a:buNone/>
                      </a:pPr>
                      <a:r>
                        <a:rPr lang="id-ID" sz="900" dirty="0" smtClean="0">
                          <a:solidFill>
                            <a:prstClr val="black"/>
                          </a:solidFill>
                        </a:rPr>
                        <a:t>Jaminan Pelayanan KB  di Faskes (provider)</a:t>
                      </a:r>
                      <a:endParaRPr lang="id-ID" sz="900" b="0" i="0" u="none" strike="noStrike" dirty="0">
                        <a:solidFill>
                          <a:srgbClr val="000000"/>
                        </a:solidFill>
                        <a:effectLst/>
                        <a:latin typeface="+mj-lt"/>
                      </a:endParaRPr>
                    </a:p>
                  </a:txBody>
                  <a:tcPr marL="228572" marR="12698" marT="9529" marB="0">
                    <a:solidFill>
                      <a:schemeClr val="accent2">
                        <a:lumMod val="20000"/>
                        <a:lumOff val="80000"/>
                      </a:schemeClr>
                    </a:solidFill>
                  </a:tcPr>
                </a:tc>
              </a:tr>
              <a:tr h="153316">
                <a:tc>
                  <a:txBody>
                    <a:bodyPr/>
                    <a:lstStyle/>
                    <a:p>
                      <a:pPr algn="l" rtl="0" fontAlgn="ctr"/>
                      <a:r>
                        <a:rPr lang="id-ID" sz="900" b="1" i="0" u="none" strike="noStrike" dirty="0" smtClean="0">
                          <a:solidFill>
                            <a:srgbClr val="000000"/>
                          </a:solidFill>
                          <a:effectLst/>
                          <a:latin typeface="Calibri" panose="020F0502020204030204" pitchFamily="34" charset="0"/>
                        </a:rPr>
                        <a:t>BPOM</a:t>
                      </a:r>
                      <a:endParaRPr lang="id-ID" sz="900" b="1" i="0" u="none" strike="noStrike" dirty="0">
                        <a:solidFill>
                          <a:srgbClr val="000000"/>
                        </a:solidFill>
                        <a:effectLst/>
                        <a:latin typeface="Calibri" panose="020F0502020204030204" pitchFamily="34" charset="0"/>
                      </a:endParaRPr>
                    </a:p>
                  </a:txBody>
                  <a:tcPr marL="12698" marR="12698" marT="9529" marB="0">
                    <a:solidFill>
                      <a:schemeClr val="accent2">
                        <a:lumMod val="20000"/>
                        <a:lumOff val="80000"/>
                      </a:schemeClr>
                    </a:solidFill>
                  </a:tcPr>
                </a:tc>
                <a:tc>
                  <a:txBody>
                    <a:bodyPr/>
                    <a:lstStyle/>
                    <a:p>
                      <a:pPr marL="0" indent="0" algn="l" rtl="0" fontAlgn="ctr">
                        <a:buClr>
                          <a:srgbClr val="000000"/>
                        </a:buClr>
                        <a:buSzPts val="1200"/>
                        <a:buFont typeface="+mj-lt"/>
                        <a:buNone/>
                      </a:pPr>
                      <a:r>
                        <a:rPr lang="id-ID" sz="900" b="0" i="0" u="none" strike="noStrike" dirty="0" smtClean="0">
                          <a:solidFill>
                            <a:srgbClr val="000000"/>
                          </a:solidFill>
                          <a:effectLst/>
                          <a:latin typeface="+mj-lt"/>
                        </a:rPr>
                        <a:t>Pengawasan Jaminan Mutu Alokon</a:t>
                      </a:r>
                      <a:endParaRPr lang="id-ID" sz="900" b="0" i="0" u="none" strike="noStrike" dirty="0">
                        <a:solidFill>
                          <a:srgbClr val="000000"/>
                        </a:solidFill>
                        <a:effectLst/>
                        <a:latin typeface="+mj-lt"/>
                      </a:endParaRPr>
                    </a:p>
                  </a:txBody>
                  <a:tcPr marL="228572" marR="12698" marT="9529" marB="0">
                    <a:solidFill>
                      <a:schemeClr val="accent2">
                        <a:lumMod val="20000"/>
                        <a:lumOff val="80000"/>
                      </a:schemeClr>
                    </a:solidFill>
                  </a:tcPr>
                </a:tc>
              </a:tr>
              <a:tr h="278267">
                <a:tc>
                  <a:txBody>
                    <a:bodyPr/>
                    <a:lstStyle/>
                    <a:p>
                      <a:pPr algn="l" rtl="0" fontAlgn="ctr"/>
                      <a:r>
                        <a:rPr lang="id-ID" sz="900" b="1" u="none" strike="noStrike" dirty="0" smtClean="0">
                          <a:effectLst/>
                        </a:rPr>
                        <a:t>PU/ Dinas PU</a:t>
                      </a:r>
                      <a:endParaRPr lang="id-ID" sz="900" b="1" i="0" u="none" strike="noStrike" dirty="0">
                        <a:solidFill>
                          <a:srgbClr val="000000"/>
                        </a:solidFill>
                        <a:effectLst/>
                        <a:latin typeface="Calibri" panose="020F0502020204030204" pitchFamily="34" charset="0"/>
                      </a:endParaRPr>
                    </a:p>
                  </a:txBody>
                  <a:tcPr marL="12698" marR="12698" marT="9529" marB="0">
                    <a:solidFill>
                      <a:schemeClr val="accent2">
                        <a:lumMod val="20000"/>
                        <a:lumOff val="80000"/>
                      </a:schemeClr>
                    </a:solidFill>
                  </a:tcPr>
                </a:tc>
                <a:tc>
                  <a:txBody>
                    <a:bodyPr/>
                    <a:lstStyle/>
                    <a:p>
                      <a:pPr algn="l" rtl="0" fontAlgn="ctr"/>
                      <a:r>
                        <a:rPr lang="id-ID" sz="900" u="none" strike="noStrike" dirty="0" smtClean="0">
                          <a:effectLst/>
                        </a:rPr>
                        <a:t>P</a:t>
                      </a:r>
                      <a:r>
                        <a:rPr lang="fi-FI" sz="900" u="none" strike="noStrike" dirty="0" smtClean="0">
                          <a:effectLst/>
                        </a:rPr>
                        <a:t>enyediaan </a:t>
                      </a:r>
                      <a:r>
                        <a:rPr lang="fi-FI" sz="900" u="none" strike="noStrike" dirty="0">
                          <a:effectLst/>
                        </a:rPr>
                        <a:t>akses jalan </a:t>
                      </a:r>
                      <a:r>
                        <a:rPr lang="id-ID" sz="900" u="none" strike="noStrike" dirty="0" smtClean="0">
                          <a:effectLst/>
                        </a:rPr>
                        <a:t>untuk</a:t>
                      </a:r>
                      <a:r>
                        <a:rPr lang="id-ID" sz="900" u="none" strike="noStrike" baseline="0" dirty="0" smtClean="0">
                          <a:effectLst/>
                        </a:rPr>
                        <a:t> menjangkau</a:t>
                      </a:r>
                      <a:r>
                        <a:rPr lang="fi-FI" sz="900" u="none" strike="noStrike" dirty="0" smtClean="0">
                          <a:effectLst/>
                        </a:rPr>
                        <a:t> </a:t>
                      </a:r>
                      <a:r>
                        <a:rPr lang="fi-FI" sz="900" u="none" strike="noStrike" dirty="0">
                          <a:effectLst/>
                        </a:rPr>
                        <a:t>fasilitas kesehatan</a:t>
                      </a:r>
                      <a:endParaRPr lang="fi-FI" sz="900" b="0" i="0" u="none" strike="noStrike" dirty="0">
                        <a:solidFill>
                          <a:srgbClr val="000000"/>
                        </a:solidFill>
                        <a:effectLst/>
                        <a:latin typeface="Calibri" panose="020F0502020204030204" pitchFamily="34" charset="0"/>
                      </a:endParaRPr>
                    </a:p>
                  </a:txBody>
                  <a:tcPr marL="12698" marR="12698" marT="9529" marB="0">
                    <a:solidFill>
                      <a:schemeClr val="accent2">
                        <a:lumMod val="20000"/>
                        <a:lumOff val="80000"/>
                      </a:schemeClr>
                    </a:solidFill>
                  </a:tcPr>
                </a:tc>
              </a:tr>
            </a:tbl>
          </a:graphicData>
        </a:graphic>
      </p:graphicFrame>
      <p:graphicFrame>
        <p:nvGraphicFramePr>
          <p:cNvPr id="34" name="Table 33"/>
          <p:cNvGraphicFramePr>
            <a:graphicFrameLocks noGrp="1"/>
          </p:cNvGraphicFramePr>
          <p:nvPr/>
        </p:nvGraphicFramePr>
        <p:xfrm>
          <a:off x="8909050" y="2489200"/>
          <a:ext cx="3255963" cy="1690688"/>
        </p:xfrm>
        <a:graphic>
          <a:graphicData uri="http://schemas.openxmlformats.org/drawingml/2006/table">
            <a:tbl>
              <a:tblPr firstRow="1" bandRow="1">
                <a:tableStyleId>{5940675A-B579-460E-94D1-54222C63F5DA}</a:tableStyleId>
              </a:tblPr>
              <a:tblGrid>
                <a:gridCol w="798804"/>
                <a:gridCol w="2457159"/>
              </a:tblGrid>
              <a:tr h="245593">
                <a:tc>
                  <a:txBody>
                    <a:bodyPr/>
                    <a:lstStyle/>
                    <a:p>
                      <a:pPr algn="ctr" rtl="0" fontAlgn="ctr"/>
                      <a:r>
                        <a:rPr lang="id-ID" sz="900" b="1" i="0" u="none" strike="noStrike" dirty="0" smtClean="0">
                          <a:solidFill>
                            <a:srgbClr val="000000"/>
                          </a:solidFill>
                          <a:effectLst/>
                          <a:latin typeface="Calibri" panose="020F0502020204030204" pitchFamily="34" charset="0"/>
                        </a:rPr>
                        <a:t>K/L</a:t>
                      </a:r>
                      <a:endParaRPr lang="id-ID" sz="900" b="1" i="0" u="none" strike="noStrike" dirty="0">
                        <a:solidFill>
                          <a:srgbClr val="000000"/>
                        </a:solidFill>
                        <a:effectLst/>
                        <a:latin typeface="Calibri" panose="020F0502020204030204" pitchFamily="34" charset="0"/>
                      </a:endParaRPr>
                    </a:p>
                  </a:txBody>
                  <a:tcPr marL="12700" marR="12700" marT="9524" marB="0" anchor="ctr">
                    <a:solidFill>
                      <a:schemeClr val="accent3">
                        <a:lumMod val="60000"/>
                        <a:lumOff val="40000"/>
                      </a:schemeClr>
                    </a:solidFill>
                  </a:tcPr>
                </a:tc>
                <a:tc>
                  <a:txBody>
                    <a:bodyPr/>
                    <a:lstStyle/>
                    <a:p>
                      <a:pPr marL="0" indent="0" algn="ctr" rtl="0" fontAlgn="ctr">
                        <a:buFont typeface="+mj-lt"/>
                        <a:buNone/>
                      </a:pPr>
                      <a:r>
                        <a:rPr lang="id-ID" sz="900" b="1" i="0" u="none" strike="noStrike" dirty="0" smtClean="0">
                          <a:solidFill>
                            <a:srgbClr val="000000"/>
                          </a:solidFill>
                          <a:effectLst/>
                          <a:latin typeface="Calibri" panose="020F0502020204030204" pitchFamily="34" charset="0"/>
                        </a:rPr>
                        <a:t>UPAYA</a:t>
                      </a:r>
                      <a:endParaRPr lang="id-ID" sz="900" b="1" i="0" u="none" strike="noStrike" dirty="0">
                        <a:solidFill>
                          <a:srgbClr val="000000"/>
                        </a:solidFill>
                        <a:effectLst/>
                        <a:latin typeface="Calibri" panose="020F0502020204030204" pitchFamily="34" charset="0"/>
                      </a:endParaRPr>
                    </a:p>
                  </a:txBody>
                  <a:tcPr marL="12700" marR="12700" marT="9524" marB="0" anchor="ctr">
                    <a:solidFill>
                      <a:schemeClr val="accent3">
                        <a:lumMod val="60000"/>
                        <a:lumOff val="40000"/>
                      </a:schemeClr>
                    </a:solidFill>
                  </a:tcPr>
                </a:tc>
              </a:tr>
              <a:tr h="862879">
                <a:tc>
                  <a:txBody>
                    <a:bodyPr/>
                    <a:lstStyle/>
                    <a:p>
                      <a:pPr algn="just" rtl="0" fontAlgn="ctr"/>
                      <a:r>
                        <a:rPr lang="id-ID" sz="800" b="1" u="none" strike="noStrike" dirty="0" smtClean="0">
                          <a:effectLst/>
                        </a:rPr>
                        <a:t>BKKBN/</a:t>
                      </a:r>
                    </a:p>
                    <a:p>
                      <a:pPr algn="just" rtl="0" fontAlgn="ctr"/>
                      <a:r>
                        <a:rPr lang="id-ID" sz="800" b="1" i="0" u="none" strike="noStrike" dirty="0" smtClean="0">
                          <a:solidFill>
                            <a:srgbClr val="000000"/>
                          </a:solidFill>
                          <a:effectLst/>
                          <a:latin typeface="Calibri" panose="020F0502020204030204" pitchFamily="34" charset="0"/>
                        </a:rPr>
                        <a:t>SKPD KB</a:t>
                      </a:r>
                      <a:endParaRPr lang="id-ID" sz="800" b="1" i="0" u="none" strike="noStrike" dirty="0">
                        <a:solidFill>
                          <a:srgbClr val="000000"/>
                        </a:solidFill>
                        <a:effectLst/>
                        <a:latin typeface="Calibri" panose="020F0502020204030204" pitchFamily="34" charset="0"/>
                      </a:endParaRPr>
                    </a:p>
                  </a:txBody>
                  <a:tcPr marL="12700" marR="12700" marT="9524" marB="0">
                    <a:solidFill>
                      <a:schemeClr val="accent3">
                        <a:lumMod val="20000"/>
                        <a:lumOff val="80000"/>
                      </a:schemeClr>
                    </a:solidFill>
                  </a:tcPr>
                </a:tc>
                <a:tc>
                  <a:txBody>
                    <a:bodyPr/>
                    <a:lstStyle/>
                    <a:p>
                      <a:pPr marL="228600" indent="-228600" algn="l" rtl="0" fontAlgn="ctr">
                        <a:buFont typeface="+mj-lt"/>
                        <a:buAutoNum type="arabicPeriod"/>
                      </a:pPr>
                      <a:r>
                        <a:rPr lang="id-ID" sz="800" b="0" i="0" u="none" strike="noStrike" dirty="0" smtClean="0">
                          <a:solidFill>
                            <a:srgbClr val="000000"/>
                          </a:solidFill>
                          <a:effectLst/>
                          <a:latin typeface="Calibri" panose="020F0502020204030204" pitchFamily="34" charset="0"/>
                        </a:rPr>
                        <a:t>Advokasi, KIE, dan Penggerakan melalui Media dan Petugas</a:t>
                      </a:r>
                      <a:endParaRPr lang="id-ID" sz="800" b="0" i="0" u="none" strike="noStrike" baseline="0" dirty="0" smtClean="0">
                        <a:solidFill>
                          <a:srgbClr val="000000"/>
                        </a:solidFill>
                        <a:effectLst/>
                        <a:latin typeface="Calibri" panose="020F0502020204030204" pitchFamily="34" charset="0"/>
                      </a:endParaRPr>
                    </a:p>
                    <a:p>
                      <a:pPr marL="228600" indent="-228600" algn="l" rtl="0" fontAlgn="ctr">
                        <a:buFont typeface="+mj-lt"/>
                        <a:buAutoNum type="arabicPeriod"/>
                      </a:pPr>
                      <a:r>
                        <a:rPr lang="id-ID" sz="800" b="0" i="0" u="none" strike="noStrike" baseline="0" dirty="0" smtClean="0">
                          <a:solidFill>
                            <a:srgbClr val="000000"/>
                          </a:solidFill>
                          <a:effectLst/>
                          <a:latin typeface="Calibri" panose="020F0502020204030204" pitchFamily="34" charset="0"/>
                        </a:rPr>
                        <a:t>Peningkatan kuantitas dan kualitas lini lapangan</a:t>
                      </a:r>
                    </a:p>
                    <a:p>
                      <a:pPr marL="228600" marR="0" indent="-228600" algn="l" defTabSz="914400" rtl="0" eaLnBrk="1" fontAlgn="ctr" latinLnBrk="0" hangingPunct="1">
                        <a:lnSpc>
                          <a:spcPct val="100000"/>
                        </a:lnSpc>
                        <a:spcBef>
                          <a:spcPts val="0"/>
                        </a:spcBef>
                        <a:spcAft>
                          <a:spcPts val="0"/>
                        </a:spcAft>
                        <a:buClrTx/>
                        <a:buSzTx/>
                        <a:buFont typeface="+mj-lt"/>
                        <a:buAutoNum type="arabicPeriod"/>
                        <a:tabLst/>
                        <a:defRPr/>
                      </a:pPr>
                      <a:r>
                        <a:rPr lang="id-ID" sz="800" b="0" i="0" u="none" strike="noStrike" dirty="0" smtClean="0">
                          <a:solidFill>
                            <a:srgbClr val="000000"/>
                          </a:solidFill>
                          <a:effectLst/>
                          <a:latin typeface="Calibri" panose="020F0502020204030204" pitchFamily="34" charset="0"/>
                        </a:rPr>
                        <a:t>Penyediaan sarpras</a:t>
                      </a:r>
                      <a:r>
                        <a:rPr lang="id-ID" sz="800" b="0" i="0" u="none" strike="noStrike" baseline="0" dirty="0" smtClean="0">
                          <a:solidFill>
                            <a:srgbClr val="000000"/>
                          </a:solidFill>
                          <a:effectLst/>
                          <a:latin typeface="Calibri" panose="020F0502020204030204" pitchFamily="34" charset="0"/>
                        </a:rPr>
                        <a:t> penyuluhan KB melalui DAK</a:t>
                      </a:r>
                    </a:p>
                    <a:p>
                      <a:pPr marL="228600" marR="0" indent="-228600" algn="l" defTabSz="914400" rtl="0" eaLnBrk="1" fontAlgn="ctr" latinLnBrk="0" hangingPunct="1">
                        <a:lnSpc>
                          <a:spcPct val="100000"/>
                        </a:lnSpc>
                        <a:spcBef>
                          <a:spcPts val="0"/>
                        </a:spcBef>
                        <a:spcAft>
                          <a:spcPts val="0"/>
                        </a:spcAft>
                        <a:buClrTx/>
                        <a:buSzTx/>
                        <a:buFont typeface="+mj-lt"/>
                        <a:buAutoNum type="arabicPeriod"/>
                        <a:tabLst/>
                        <a:defRPr/>
                      </a:pPr>
                      <a:r>
                        <a:rPr lang="id-ID" sz="800" b="0" i="0" u="none" strike="noStrike" baseline="0" dirty="0" smtClean="0">
                          <a:solidFill>
                            <a:srgbClr val="000000"/>
                          </a:solidFill>
                          <a:effectLst/>
                          <a:latin typeface="Calibri" panose="020F0502020204030204" pitchFamily="34" charset="0"/>
                        </a:rPr>
                        <a:t>Dukungan operasional BPKB (BOKB)</a:t>
                      </a:r>
                      <a:endParaRPr lang="id-ID" sz="800" b="0" i="0" u="none" strike="noStrike" dirty="0" smtClean="0">
                        <a:solidFill>
                          <a:srgbClr val="000000"/>
                        </a:solidFill>
                        <a:effectLst/>
                        <a:latin typeface="Calibri" panose="020F0502020204030204" pitchFamily="34" charset="0"/>
                      </a:endParaRPr>
                    </a:p>
                  </a:txBody>
                  <a:tcPr marL="12700" marR="12700" marT="9524" marB="0">
                    <a:solidFill>
                      <a:schemeClr val="accent3">
                        <a:lumMod val="20000"/>
                        <a:lumOff val="80000"/>
                      </a:schemeClr>
                    </a:solidFill>
                  </a:tcPr>
                </a:tc>
              </a:tr>
              <a:tr h="294213">
                <a:tc>
                  <a:txBody>
                    <a:bodyPr/>
                    <a:lstStyle/>
                    <a:p>
                      <a:pPr algn="l" rtl="0" fontAlgn="ctr"/>
                      <a:r>
                        <a:rPr lang="id-ID" sz="800" b="1" u="none" strike="noStrike" dirty="0">
                          <a:effectLst/>
                        </a:rPr>
                        <a:t>Kemenkes</a:t>
                      </a:r>
                      <a:endParaRPr lang="id-ID" sz="800" b="1" i="0" u="none" strike="noStrike" dirty="0">
                        <a:solidFill>
                          <a:srgbClr val="000000"/>
                        </a:solidFill>
                        <a:effectLst/>
                        <a:latin typeface="Calibri" panose="020F0502020204030204" pitchFamily="34" charset="0"/>
                      </a:endParaRPr>
                    </a:p>
                  </a:txBody>
                  <a:tcPr marL="12700" marR="12700" marT="9524" marB="0">
                    <a:solidFill>
                      <a:schemeClr val="accent3">
                        <a:lumMod val="20000"/>
                        <a:lumOff val="80000"/>
                      </a:schemeClr>
                    </a:solidFill>
                  </a:tcPr>
                </a:tc>
                <a:tc>
                  <a:txBody>
                    <a:bodyPr/>
                    <a:lstStyle/>
                    <a:p>
                      <a:pPr marL="0" indent="0" algn="l" defTabSz="914400" rtl="0" eaLnBrk="1" fontAlgn="ctr" latinLnBrk="0" hangingPunct="1">
                        <a:buClr>
                          <a:srgbClr val="000000"/>
                        </a:buClr>
                        <a:buSzPts val="1200"/>
                        <a:buFont typeface="+mj-lt"/>
                        <a:buNone/>
                      </a:pPr>
                      <a:r>
                        <a:rPr lang="id-ID" sz="800" u="none" strike="noStrike" kern="1200" dirty="0" smtClean="0">
                          <a:solidFill>
                            <a:schemeClr val="tx1"/>
                          </a:solidFill>
                          <a:effectLst/>
                          <a:latin typeface="+mn-lt"/>
                          <a:ea typeface="+mn-ea"/>
                          <a:cs typeface="+mn-cs"/>
                        </a:rPr>
                        <a:t>Promosi kesehatan reproduksidan keluarga berencana</a:t>
                      </a:r>
                      <a:endParaRPr lang="id-ID" sz="800" u="none" strike="noStrike" kern="1200" dirty="0">
                        <a:solidFill>
                          <a:schemeClr val="tx1"/>
                        </a:solidFill>
                        <a:effectLst/>
                        <a:latin typeface="+mn-lt"/>
                        <a:ea typeface="+mn-ea"/>
                        <a:cs typeface="+mn-cs"/>
                      </a:endParaRPr>
                    </a:p>
                  </a:txBody>
                  <a:tcPr marL="228600" marR="12700" marT="9524" marB="0">
                    <a:solidFill>
                      <a:schemeClr val="accent3">
                        <a:lumMod val="20000"/>
                        <a:lumOff val="80000"/>
                      </a:schemeClr>
                    </a:solidFill>
                  </a:tcPr>
                </a:tc>
              </a:tr>
              <a:tr h="288003">
                <a:tc>
                  <a:txBody>
                    <a:bodyPr/>
                    <a:lstStyle/>
                    <a:p>
                      <a:pPr algn="l" rtl="0" fontAlgn="ctr"/>
                      <a:r>
                        <a:rPr lang="id-ID" sz="800" b="1" i="0" u="none" strike="noStrike" dirty="0" smtClean="0">
                          <a:solidFill>
                            <a:srgbClr val="000000"/>
                          </a:solidFill>
                          <a:effectLst/>
                          <a:latin typeface="Calibri" panose="020F0502020204030204" pitchFamily="34" charset="0"/>
                        </a:rPr>
                        <a:t>Kemenag</a:t>
                      </a:r>
                      <a:endParaRPr lang="id-ID" sz="800" b="1" i="0" u="none" strike="noStrike" dirty="0">
                        <a:solidFill>
                          <a:srgbClr val="000000"/>
                        </a:solidFill>
                        <a:effectLst/>
                        <a:latin typeface="Calibri" panose="020F0502020204030204" pitchFamily="34" charset="0"/>
                      </a:endParaRPr>
                    </a:p>
                  </a:txBody>
                  <a:tcPr marL="12700" marR="12700" marT="9524" marB="0">
                    <a:solidFill>
                      <a:schemeClr val="accent3">
                        <a:lumMod val="20000"/>
                        <a:lumOff val="80000"/>
                      </a:schemeClr>
                    </a:solidFill>
                  </a:tcPr>
                </a:tc>
                <a:tc>
                  <a:txBody>
                    <a:bodyPr/>
                    <a:lstStyle/>
                    <a:p>
                      <a:pPr marL="0" indent="0" algn="l" defTabSz="914400" rtl="0" eaLnBrk="1" fontAlgn="ctr" latinLnBrk="0" hangingPunct="1">
                        <a:buClr>
                          <a:srgbClr val="000000"/>
                        </a:buClr>
                        <a:buSzPts val="1200"/>
                        <a:buFont typeface="+mj-lt"/>
                        <a:buNone/>
                      </a:pPr>
                      <a:r>
                        <a:rPr lang="en-US" sz="800" dirty="0" err="1" smtClean="0">
                          <a:latin typeface="Candara" pitchFamily="34" charset="0"/>
                        </a:rPr>
                        <a:t>Penyuluhan</a:t>
                      </a:r>
                      <a:r>
                        <a:rPr lang="en-US" sz="800" dirty="0" smtClean="0">
                          <a:latin typeface="Candara" pitchFamily="34" charset="0"/>
                        </a:rPr>
                        <a:t> Program KB </a:t>
                      </a:r>
                      <a:r>
                        <a:rPr lang="en-US" sz="800" dirty="0" err="1" smtClean="0">
                          <a:latin typeface="Candara" pitchFamily="34" charset="0"/>
                        </a:rPr>
                        <a:t>dengan</a:t>
                      </a:r>
                      <a:r>
                        <a:rPr lang="en-US" sz="800" dirty="0" smtClean="0">
                          <a:latin typeface="Candara" pitchFamily="34" charset="0"/>
                        </a:rPr>
                        <a:t> </a:t>
                      </a:r>
                      <a:r>
                        <a:rPr lang="en-US" sz="800" dirty="0" err="1" smtClean="0">
                          <a:latin typeface="Candara" pitchFamily="34" charset="0"/>
                        </a:rPr>
                        <a:t>Bahasa</a:t>
                      </a:r>
                      <a:r>
                        <a:rPr lang="en-US" sz="800" dirty="0" smtClean="0">
                          <a:latin typeface="Candara" pitchFamily="34" charset="0"/>
                        </a:rPr>
                        <a:t> Agama</a:t>
                      </a:r>
                      <a:endParaRPr lang="id-ID" sz="800" u="none" strike="noStrike" kern="1200" dirty="0">
                        <a:solidFill>
                          <a:schemeClr val="tx1"/>
                        </a:solidFill>
                        <a:effectLst/>
                        <a:latin typeface="+mn-lt"/>
                        <a:ea typeface="+mn-ea"/>
                        <a:cs typeface="+mn-cs"/>
                      </a:endParaRPr>
                    </a:p>
                  </a:txBody>
                  <a:tcPr marL="228600" marR="12700" marT="9524" marB="0">
                    <a:solidFill>
                      <a:schemeClr val="accent3">
                        <a:lumMod val="20000"/>
                        <a:lumOff val="80000"/>
                      </a:schemeClr>
                    </a:solidFill>
                  </a:tcPr>
                </a:tc>
              </a:tr>
            </a:tbl>
          </a:graphicData>
        </a:graphic>
      </p:graphicFrame>
      <p:graphicFrame>
        <p:nvGraphicFramePr>
          <p:cNvPr id="35" name="Table 34"/>
          <p:cNvGraphicFramePr>
            <a:graphicFrameLocks noGrp="1"/>
          </p:cNvGraphicFramePr>
          <p:nvPr/>
        </p:nvGraphicFramePr>
        <p:xfrm>
          <a:off x="8864600" y="4573588"/>
          <a:ext cx="3327400" cy="2003425"/>
        </p:xfrm>
        <a:graphic>
          <a:graphicData uri="http://schemas.openxmlformats.org/drawingml/2006/table">
            <a:tbl>
              <a:tblPr firstRow="1" bandRow="1">
                <a:tableStyleId>{5940675A-B579-460E-94D1-54222C63F5DA}</a:tableStyleId>
              </a:tblPr>
              <a:tblGrid>
                <a:gridCol w="857671"/>
                <a:gridCol w="2469729"/>
              </a:tblGrid>
              <a:tr h="177175">
                <a:tc>
                  <a:txBody>
                    <a:bodyPr/>
                    <a:lstStyle/>
                    <a:p>
                      <a:pPr algn="ctr" rtl="0" fontAlgn="ctr"/>
                      <a:r>
                        <a:rPr lang="id-ID" sz="1100" b="1" i="0" u="none" strike="noStrike" dirty="0" smtClean="0">
                          <a:solidFill>
                            <a:srgbClr val="000000"/>
                          </a:solidFill>
                          <a:effectLst/>
                          <a:latin typeface="+mj-lt"/>
                        </a:rPr>
                        <a:t>K/L</a:t>
                      </a:r>
                      <a:endParaRPr lang="id-ID" sz="1100" b="1" i="0" u="none" strike="noStrike" dirty="0">
                        <a:solidFill>
                          <a:srgbClr val="000000"/>
                        </a:solidFill>
                        <a:effectLst/>
                        <a:latin typeface="+mj-lt"/>
                      </a:endParaRPr>
                    </a:p>
                  </a:txBody>
                  <a:tcPr marL="12698" marR="12698" marT="9526" marB="0" anchor="ctr">
                    <a:solidFill>
                      <a:schemeClr val="accent2">
                        <a:lumMod val="60000"/>
                        <a:lumOff val="40000"/>
                      </a:schemeClr>
                    </a:solidFill>
                  </a:tcPr>
                </a:tc>
                <a:tc>
                  <a:txBody>
                    <a:bodyPr/>
                    <a:lstStyle/>
                    <a:p>
                      <a:pPr marL="0" indent="0" algn="ctr" rtl="0" fontAlgn="ctr">
                        <a:buFont typeface="+mj-lt"/>
                        <a:buNone/>
                      </a:pPr>
                      <a:r>
                        <a:rPr lang="id-ID" sz="1100" b="1" i="0" u="none" strike="noStrike" dirty="0" smtClean="0">
                          <a:solidFill>
                            <a:srgbClr val="000000"/>
                          </a:solidFill>
                          <a:effectLst/>
                          <a:latin typeface="+mj-lt"/>
                        </a:rPr>
                        <a:t>UPAYA</a:t>
                      </a:r>
                      <a:endParaRPr lang="id-ID" sz="1100" b="1" i="0" u="none" strike="noStrike" dirty="0">
                        <a:solidFill>
                          <a:srgbClr val="000000"/>
                        </a:solidFill>
                        <a:effectLst/>
                        <a:latin typeface="+mj-lt"/>
                      </a:endParaRPr>
                    </a:p>
                  </a:txBody>
                  <a:tcPr marL="12698" marR="12698" marT="9526" marB="0" anchor="ctr">
                    <a:solidFill>
                      <a:schemeClr val="accent2">
                        <a:lumMod val="60000"/>
                        <a:lumOff val="40000"/>
                      </a:schemeClr>
                    </a:solidFill>
                  </a:tcPr>
                </a:tc>
              </a:tr>
              <a:tr h="378368">
                <a:tc>
                  <a:txBody>
                    <a:bodyPr/>
                    <a:lstStyle/>
                    <a:p>
                      <a:pPr algn="just" rtl="0" fontAlgn="ctr"/>
                      <a:r>
                        <a:rPr lang="id-ID" sz="800" b="1" u="none" strike="noStrike" dirty="0" smtClean="0">
                          <a:effectLst/>
                          <a:latin typeface="+mj-lt"/>
                        </a:rPr>
                        <a:t>BKKBN</a:t>
                      </a:r>
                    </a:p>
                  </a:txBody>
                  <a:tcPr marL="12698" marR="12698" marT="9526" marB="0" anchor="ctr">
                    <a:solidFill>
                      <a:schemeClr val="accent2">
                        <a:lumMod val="20000"/>
                        <a:lumOff val="80000"/>
                      </a:schemeClr>
                    </a:solidFill>
                  </a:tcPr>
                </a:tc>
                <a:tc>
                  <a:txBody>
                    <a:bodyPr/>
                    <a:lstStyle/>
                    <a:p>
                      <a:pPr marL="228600" indent="-228600" algn="l" rtl="0" fontAlgn="ctr">
                        <a:buFont typeface="+mj-lt"/>
                        <a:buAutoNum type="arabicPeriod"/>
                      </a:pPr>
                      <a:r>
                        <a:rPr lang="id-ID" sz="800" b="0" i="0" u="none" strike="noStrike" baseline="0" dirty="0" smtClean="0">
                          <a:solidFill>
                            <a:srgbClr val="000000"/>
                          </a:solidFill>
                          <a:effectLst/>
                          <a:latin typeface="+mj-lt"/>
                        </a:rPr>
                        <a:t>Peningkatan pembinaan PIKKRR</a:t>
                      </a:r>
                    </a:p>
                    <a:p>
                      <a:pPr marL="228600" indent="-228600" algn="l" rtl="0" fontAlgn="ctr">
                        <a:buFont typeface="+mj-lt"/>
                        <a:buAutoNum type="arabicPeriod"/>
                      </a:pPr>
                      <a:r>
                        <a:rPr lang="id-ID" sz="800" b="0" i="0" u="none" strike="noStrike" baseline="0" dirty="0" smtClean="0">
                          <a:solidFill>
                            <a:srgbClr val="000000"/>
                          </a:solidFill>
                          <a:effectLst/>
                          <a:latin typeface="+mj-lt"/>
                        </a:rPr>
                        <a:t>Peningkatan pembinaan BKR</a:t>
                      </a:r>
                    </a:p>
                  </a:txBody>
                  <a:tcPr marL="12698" marR="12698" marT="9526" marB="0" anchor="ctr">
                    <a:solidFill>
                      <a:schemeClr val="accent2">
                        <a:lumMod val="20000"/>
                        <a:lumOff val="80000"/>
                      </a:schemeClr>
                    </a:solidFill>
                  </a:tcPr>
                </a:tc>
              </a:tr>
              <a:tr h="1055974">
                <a:tc>
                  <a:txBody>
                    <a:bodyPr/>
                    <a:lstStyle/>
                    <a:p>
                      <a:pPr marL="0" indent="0" algn="l" defTabSz="914400" rtl="0" eaLnBrk="1" fontAlgn="ctr" latinLnBrk="0" hangingPunct="1">
                        <a:buFont typeface="+mj-lt"/>
                        <a:buNone/>
                      </a:pPr>
                      <a:r>
                        <a:rPr lang="id-ID" sz="800" b="1" i="0" u="none" strike="noStrike" kern="1200" baseline="0" dirty="0" smtClean="0">
                          <a:solidFill>
                            <a:srgbClr val="000000"/>
                          </a:solidFill>
                          <a:effectLst/>
                          <a:latin typeface="+mj-lt"/>
                          <a:ea typeface="+mn-ea"/>
                          <a:cs typeface="+mn-cs"/>
                        </a:rPr>
                        <a:t>Kemendikbud/</a:t>
                      </a:r>
                    </a:p>
                    <a:p>
                      <a:pPr marL="0" indent="0" algn="l" defTabSz="914400" rtl="0" eaLnBrk="1" fontAlgn="ctr" latinLnBrk="0" hangingPunct="1">
                        <a:buFont typeface="+mj-lt"/>
                        <a:buNone/>
                      </a:pPr>
                      <a:r>
                        <a:rPr lang="id-ID" sz="800" b="1" i="0" u="none" strike="noStrike" kern="1200" baseline="0" dirty="0" smtClean="0">
                          <a:solidFill>
                            <a:srgbClr val="000000"/>
                          </a:solidFill>
                          <a:effectLst/>
                          <a:latin typeface="+mj-lt"/>
                          <a:ea typeface="+mn-ea"/>
                          <a:cs typeface="+mn-cs"/>
                        </a:rPr>
                        <a:t>Dinas pendidikan</a:t>
                      </a:r>
                      <a:endParaRPr lang="id-ID" sz="800" b="1" i="0" u="none" strike="noStrike" kern="1200" baseline="0" dirty="0">
                        <a:solidFill>
                          <a:srgbClr val="000000"/>
                        </a:solidFill>
                        <a:effectLst/>
                        <a:latin typeface="+mj-lt"/>
                        <a:ea typeface="+mn-ea"/>
                        <a:cs typeface="+mn-cs"/>
                      </a:endParaRPr>
                    </a:p>
                  </a:txBody>
                  <a:tcPr marL="12698" marR="12698" marT="9526" marB="0" anchor="ctr">
                    <a:solidFill>
                      <a:schemeClr val="accent2">
                        <a:lumMod val="20000"/>
                        <a:lumOff val="80000"/>
                      </a:schemeClr>
                    </a:solidFill>
                  </a:tcPr>
                </a:tc>
                <a:tc>
                  <a:txBody>
                    <a:bodyPr/>
                    <a:lstStyle/>
                    <a:p>
                      <a:pPr marL="182563" indent="-182563" algn="l" defTabSz="914400" rtl="0" eaLnBrk="1" fontAlgn="ctr" latinLnBrk="0" hangingPunct="1">
                        <a:buClr>
                          <a:srgbClr val="000000"/>
                        </a:buClr>
                        <a:buSzPts val="1200"/>
                        <a:buFont typeface="+mj-lt"/>
                        <a:buAutoNum type="arabicPeriod"/>
                      </a:pPr>
                      <a:r>
                        <a:rPr lang="id-ID" sz="800" b="0" i="0" u="none" strike="noStrike" kern="1200" baseline="0" dirty="0" smtClean="0">
                          <a:solidFill>
                            <a:srgbClr val="000000"/>
                          </a:solidFill>
                          <a:effectLst/>
                          <a:latin typeface="+mj-lt"/>
                          <a:ea typeface="+mn-ea"/>
                          <a:cs typeface="+mn-cs"/>
                        </a:rPr>
                        <a:t>Peningkatan wajib belajar 12 tahun (untukpendewasaan usi perkawinan)</a:t>
                      </a:r>
                    </a:p>
                    <a:p>
                      <a:pPr marL="182563" indent="-182563" algn="l" defTabSz="914400" rtl="0" eaLnBrk="1" fontAlgn="ctr" latinLnBrk="0" hangingPunct="1">
                        <a:buClr>
                          <a:srgbClr val="000000"/>
                        </a:buClr>
                        <a:buSzPts val="1200"/>
                        <a:buFont typeface="+mj-lt"/>
                        <a:buAutoNum type="arabicPeriod"/>
                      </a:pPr>
                      <a:r>
                        <a:rPr lang="id-ID" sz="800" b="0" i="0" u="none" strike="noStrike" kern="1200" baseline="0" dirty="0" smtClean="0">
                          <a:solidFill>
                            <a:srgbClr val="000000"/>
                          </a:solidFill>
                          <a:effectLst/>
                          <a:latin typeface="+mj-lt"/>
                          <a:ea typeface="+mn-ea"/>
                          <a:cs typeface="+mn-cs"/>
                        </a:rPr>
                        <a:t>Peningkatan kualitas pendidikan (khususnya untuk memahami kesehatan reproduksi dan penyiapan kehidupan ber keluarga)</a:t>
                      </a:r>
                      <a:endParaRPr lang="id-ID" sz="800" b="0" i="0" u="none" strike="noStrike" kern="1200" baseline="0" dirty="0">
                        <a:solidFill>
                          <a:srgbClr val="000000"/>
                        </a:solidFill>
                        <a:effectLst/>
                        <a:latin typeface="+mj-lt"/>
                        <a:ea typeface="+mn-ea"/>
                        <a:cs typeface="+mn-cs"/>
                      </a:endParaRPr>
                    </a:p>
                  </a:txBody>
                  <a:tcPr marL="228560" marR="12698" marT="9526" marB="0" anchor="ctr">
                    <a:solidFill>
                      <a:schemeClr val="accent2">
                        <a:lumMod val="20000"/>
                        <a:lumOff val="80000"/>
                      </a:schemeClr>
                    </a:solidFill>
                  </a:tcPr>
                </a:tc>
              </a:tr>
              <a:tr h="391908">
                <a:tc>
                  <a:txBody>
                    <a:bodyPr/>
                    <a:lstStyle/>
                    <a:p>
                      <a:r>
                        <a:rPr lang="id-ID" sz="700" kern="1200" dirty="0" smtClean="0">
                          <a:solidFill>
                            <a:schemeClr val="tx1"/>
                          </a:solidFill>
                          <a:latin typeface="+mj-lt"/>
                          <a:ea typeface="+mn-ea"/>
                          <a:cs typeface="+mn-cs"/>
                        </a:rPr>
                        <a:t>Kemenag</a:t>
                      </a:r>
                      <a:endParaRPr lang="id-ID" sz="700" kern="1200" dirty="0">
                        <a:solidFill>
                          <a:schemeClr val="tx1"/>
                        </a:solidFill>
                        <a:latin typeface="+mj-lt"/>
                        <a:ea typeface="+mn-ea"/>
                        <a:cs typeface="+mn-cs"/>
                      </a:endParaRPr>
                    </a:p>
                  </a:txBody>
                  <a:tcPr marL="121899" marR="121899" marT="45723" marB="45723">
                    <a:solidFill>
                      <a:schemeClr val="accent2">
                        <a:lumMod val="20000"/>
                        <a:lumOff val="80000"/>
                      </a:schemeClr>
                    </a:solidFill>
                  </a:tcPr>
                </a:tc>
                <a:tc>
                  <a:txBody>
                    <a:bodyPr/>
                    <a:lstStyle/>
                    <a:p>
                      <a:pPr marL="0" algn="l" defTabSz="914400" rtl="0" eaLnBrk="1" latinLnBrk="0" hangingPunct="1"/>
                      <a:r>
                        <a:rPr lang="en-US" sz="700" dirty="0" err="1" smtClean="0">
                          <a:latin typeface="+mj-lt"/>
                        </a:rPr>
                        <a:t>Penyuluhan</a:t>
                      </a:r>
                      <a:r>
                        <a:rPr lang="en-US" sz="700" dirty="0" smtClean="0">
                          <a:latin typeface="+mj-lt"/>
                        </a:rPr>
                        <a:t> agama </a:t>
                      </a:r>
                      <a:r>
                        <a:rPr lang="en-US" sz="700" dirty="0" err="1" smtClean="0">
                          <a:latin typeface="+mj-lt"/>
                        </a:rPr>
                        <a:t>dengan</a:t>
                      </a:r>
                      <a:r>
                        <a:rPr lang="en-US" sz="700" dirty="0" smtClean="0">
                          <a:latin typeface="+mj-lt"/>
                        </a:rPr>
                        <a:t> </a:t>
                      </a:r>
                      <a:r>
                        <a:rPr lang="en-US" sz="700" dirty="0" err="1" smtClean="0">
                          <a:latin typeface="+mj-lt"/>
                        </a:rPr>
                        <a:t>muatan</a:t>
                      </a:r>
                      <a:r>
                        <a:rPr lang="en-US" sz="700" dirty="0" smtClean="0">
                          <a:latin typeface="+mj-lt"/>
                        </a:rPr>
                        <a:t> </a:t>
                      </a:r>
                      <a:r>
                        <a:rPr lang="en-US" sz="700" dirty="0" err="1" smtClean="0">
                          <a:latin typeface="+mj-lt"/>
                        </a:rPr>
                        <a:t>keluarga</a:t>
                      </a:r>
                      <a:r>
                        <a:rPr lang="en-US" sz="700" dirty="0" smtClean="0">
                          <a:latin typeface="+mj-lt"/>
                        </a:rPr>
                        <a:t> </a:t>
                      </a:r>
                      <a:r>
                        <a:rPr lang="en-US" sz="700" dirty="0" err="1" smtClean="0">
                          <a:latin typeface="+mj-lt"/>
                        </a:rPr>
                        <a:t>sakinah</a:t>
                      </a:r>
                      <a:r>
                        <a:rPr lang="en-US" sz="700" dirty="0" smtClean="0">
                          <a:latin typeface="+mj-lt"/>
                        </a:rPr>
                        <a:t> </a:t>
                      </a:r>
                      <a:r>
                        <a:rPr lang="en-US" sz="700" dirty="0" err="1" smtClean="0">
                          <a:latin typeface="+mj-lt"/>
                        </a:rPr>
                        <a:t>dan</a:t>
                      </a:r>
                      <a:r>
                        <a:rPr lang="en-US" sz="700" dirty="0" smtClean="0">
                          <a:latin typeface="+mj-lt"/>
                        </a:rPr>
                        <a:t> </a:t>
                      </a:r>
                      <a:r>
                        <a:rPr lang="en-US" sz="700" dirty="0" err="1" smtClean="0">
                          <a:latin typeface="+mj-lt"/>
                        </a:rPr>
                        <a:t>pendewasaan</a:t>
                      </a:r>
                      <a:r>
                        <a:rPr lang="en-US" sz="700" dirty="0" smtClean="0">
                          <a:latin typeface="+mj-lt"/>
                        </a:rPr>
                        <a:t> </a:t>
                      </a:r>
                      <a:r>
                        <a:rPr lang="en-US" sz="700" dirty="0" err="1" smtClean="0">
                          <a:latin typeface="+mj-lt"/>
                        </a:rPr>
                        <a:t>usia</a:t>
                      </a:r>
                      <a:r>
                        <a:rPr lang="en-US" sz="700" dirty="0" smtClean="0">
                          <a:latin typeface="+mj-lt"/>
                        </a:rPr>
                        <a:t> </a:t>
                      </a:r>
                      <a:r>
                        <a:rPr lang="en-US" sz="700" dirty="0" err="1" smtClean="0">
                          <a:latin typeface="+mj-lt"/>
                        </a:rPr>
                        <a:t>kawin</a:t>
                      </a:r>
                      <a:endParaRPr lang="id-ID" sz="700" kern="1200" dirty="0">
                        <a:solidFill>
                          <a:schemeClr val="tx1"/>
                        </a:solidFill>
                        <a:latin typeface="+mj-lt"/>
                        <a:ea typeface="+mn-ea"/>
                        <a:cs typeface="+mn-cs"/>
                      </a:endParaRPr>
                    </a:p>
                  </a:txBody>
                  <a:tcPr marL="121899" marR="121899" marT="45723" marB="45723">
                    <a:solidFill>
                      <a:schemeClr val="accent2">
                        <a:lumMod val="20000"/>
                        <a:lumOff val="80000"/>
                      </a:schemeClr>
                    </a:solidFill>
                  </a:tcPr>
                </a:tc>
              </a:tr>
            </a:tbl>
          </a:graphicData>
        </a:graphic>
      </p:graphicFrame>
      <p:graphicFrame>
        <p:nvGraphicFramePr>
          <p:cNvPr id="41" name="Table 40"/>
          <p:cNvGraphicFramePr>
            <a:graphicFrameLocks noGrp="1"/>
          </p:cNvGraphicFramePr>
          <p:nvPr/>
        </p:nvGraphicFramePr>
        <p:xfrm>
          <a:off x="47625" y="4440238"/>
          <a:ext cx="3749675" cy="1554162"/>
        </p:xfrm>
        <a:graphic>
          <a:graphicData uri="http://schemas.openxmlformats.org/drawingml/2006/table">
            <a:tbl>
              <a:tblPr firstRow="1" bandRow="1">
                <a:tableStyleId>{5940675A-B579-460E-94D1-54222C63F5DA}</a:tableStyleId>
              </a:tblPr>
              <a:tblGrid>
                <a:gridCol w="1066739"/>
                <a:gridCol w="2682936"/>
              </a:tblGrid>
              <a:tr h="353897">
                <a:tc>
                  <a:txBody>
                    <a:bodyPr/>
                    <a:lstStyle/>
                    <a:p>
                      <a:pPr algn="ctr" rtl="0" fontAlgn="ctr"/>
                      <a:r>
                        <a:rPr lang="id-ID" sz="1100" b="1" i="0" u="none" strike="noStrike" dirty="0" smtClean="0">
                          <a:solidFill>
                            <a:srgbClr val="000000"/>
                          </a:solidFill>
                          <a:effectLst/>
                          <a:latin typeface="+mj-lt"/>
                        </a:rPr>
                        <a:t>K/L</a:t>
                      </a:r>
                      <a:endParaRPr lang="id-ID" sz="1100" b="1" i="0" u="none" strike="noStrike" dirty="0">
                        <a:solidFill>
                          <a:srgbClr val="000000"/>
                        </a:solidFill>
                        <a:effectLst/>
                        <a:latin typeface="+mj-lt"/>
                      </a:endParaRPr>
                    </a:p>
                  </a:txBody>
                  <a:tcPr marL="12699" marR="12699" marT="9533" marB="0" anchor="ctr">
                    <a:solidFill>
                      <a:srgbClr val="00B0F0"/>
                    </a:solidFill>
                  </a:tcPr>
                </a:tc>
                <a:tc>
                  <a:txBody>
                    <a:bodyPr/>
                    <a:lstStyle/>
                    <a:p>
                      <a:pPr marL="0" indent="0" algn="ctr" rtl="0" fontAlgn="ctr">
                        <a:buFont typeface="+mj-lt"/>
                        <a:buNone/>
                      </a:pPr>
                      <a:r>
                        <a:rPr lang="id-ID" sz="1100" b="1" i="0" u="none" strike="noStrike" dirty="0" smtClean="0">
                          <a:solidFill>
                            <a:srgbClr val="000000"/>
                          </a:solidFill>
                          <a:effectLst/>
                          <a:latin typeface="+mj-lt"/>
                        </a:rPr>
                        <a:t>UPAYA</a:t>
                      </a:r>
                      <a:endParaRPr lang="id-ID" sz="1100" b="1" i="0" u="none" strike="noStrike" dirty="0">
                        <a:solidFill>
                          <a:srgbClr val="000000"/>
                        </a:solidFill>
                        <a:effectLst/>
                        <a:latin typeface="+mj-lt"/>
                      </a:endParaRPr>
                    </a:p>
                  </a:txBody>
                  <a:tcPr marL="12699" marR="12699" marT="9533" marB="0" anchor="ctr">
                    <a:solidFill>
                      <a:srgbClr val="00B0F0"/>
                    </a:solidFill>
                  </a:tcPr>
                </a:tc>
              </a:tr>
              <a:tr h="503359">
                <a:tc>
                  <a:txBody>
                    <a:bodyPr/>
                    <a:lstStyle/>
                    <a:p>
                      <a:r>
                        <a:rPr lang="id-ID" sz="900" dirty="0" smtClean="0">
                          <a:latin typeface="+mj-lt"/>
                        </a:rPr>
                        <a:t>BKKBN/</a:t>
                      </a:r>
                    </a:p>
                    <a:p>
                      <a:r>
                        <a:rPr lang="id-ID" sz="900" dirty="0" smtClean="0">
                          <a:latin typeface="+mj-lt"/>
                        </a:rPr>
                        <a:t>SKPD</a:t>
                      </a:r>
                      <a:r>
                        <a:rPr lang="id-ID" sz="900" baseline="0" dirty="0" smtClean="0">
                          <a:latin typeface="+mj-lt"/>
                        </a:rPr>
                        <a:t> KB</a:t>
                      </a:r>
                      <a:endParaRPr lang="id-ID" sz="900" dirty="0">
                        <a:latin typeface="+mj-lt"/>
                      </a:endParaRPr>
                    </a:p>
                  </a:txBody>
                  <a:tcPr marL="121915" marR="121915" marT="45760" marB="45760">
                    <a:solidFill>
                      <a:schemeClr val="accent1">
                        <a:lumMod val="20000"/>
                        <a:lumOff val="80000"/>
                      </a:schemeClr>
                    </a:solidFill>
                  </a:tcPr>
                </a:tc>
                <a:tc>
                  <a:txBody>
                    <a:bodyPr/>
                    <a:lstStyle/>
                    <a:p>
                      <a:pPr marL="0" algn="l" defTabSz="914400" rtl="0" eaLnBrk="1" latinLnBrk="0" hangingPunct="1"/>
                      <a:r>
                        <a:rPr lang="id-ID" sz="900" kern="1200" dirty="0" smtClean="0">
                          <a:solidFill>
                            <a:schemeClr val="tx1"/>
                          </a:solidFill>
                          <a:latin typeface="+mj-lt"/>
                          <a:ea typeface="+mn-ea"/>
                          <a:cs typeface="+mn-cs"/>
                        </a:rPr>
                        <a:t>Pemberdayaan</a:t>
                      </a:r>
                      <a:r>
                        <a:rPr lang="id-ID" sz="900" kern="1200" baseline="0" dirty="0" smtClean="0">
                          <a:solidFill>
                            <a:schemeClr val="tx1"/>
                          </a:solidFill>
                          <a:latin typeface="+mj-lt"/>
                          <a:ea typeface="+mn-ea"/>
                          <a:cs typeface="+mn-cs"/>
                        </a:rPr>
                        <a:t> dan ketahanan </a:t>
                      </a:r>
                      <a:r>
                        <a:rPr lang="id-ID" sz="900" kern="1200" dirty="0" smtClean="0">
                          <a:solidFill>
                            <a:schemeClr val="tx1"/>
                          </a:solidFill>
                          <a:latin typeface="+mj-lt"/>
                          <a:ea typeface="+mn-ea"/>
                          <a:cs typeface="+mn-cs"/>
                        </a:rPr>
                        <a:t> keluarga melalui BKB,</a:t>
                      </a:r>
                      <a:r>
                        <a:rPr lang="id-ID" sz="900" kern="1200" baseline="0" dirty="0" smtClean="0">
                          <a:solidFill>
                            <a:schemeClr val="tx1"/>
                          </a:solidFill>
                          <a:latin typeface="+mj-lt"/>
                          <a:ea typeface="+mn-ea"/>
                          <a:cs typeface="+mn-cs"/>
                        </a:rPr>
                        <a:t> BKR, BKL, UPPKS</a:t>
                      </a:r>
                      <a:endParaRPr lang="id-ID" sz="900" kern="1200" dirty="0">
                        <a:solidFill>
                          <a:schemeClr val="tx1"/>
                        </a:solidFill>
                        <a:latin typeface="+mj-lt"/>
                        <a:ea typeface="+mn-ea"/>
                        <a:cs typeface="+mn-cs"/>
                      </a:endParaRPr>
                    </a:p>
                  </a:txBody>
                  <a:tcPr marL="121915" marR="121915" marT="45760" marB="45760">
                    <a:solidFill>
                      <a:schemeClr val="accent1">
                        <a:lumMod val="20000"/>
                        <a:lumOff val="80000"/>
                      </a:schemeClr>
                    </a:solidFill>
                  </a:tcPr>
                </a:tc>
              </a:tr>
              <a:tr h="330827">
                <a:tc>
                  <a:txBody>
                    <a:bodyPr/>
                    <a:lstStyle/>
                    <a:p>
                      <a:r>
                        <a:rPr lang="id-ID" sz="900" kern="1200" dirty="0" smtClean="0">
                          <a:solidFill>
                            <a:schemeClr val="tx1"/>
                          </a:solidFill>
                          <a:latin typeface="+mj-lt"/>
                          <a:ea typeface="+mn-ea"/>
                          <a:cs typeface="+mn-cs"/>
                        </a:rPr>
                        <a:t>Kemensos</a:t>
                      </a:r>
                      <a:endParaRPr lang="id-ID" sz="900" kern="1200" dirty="0">
                        <a:solidFill>
                          <a:schemeClr val="tx1"/>
                        </a:solidFill>
                        <a:latin typeface="+mj-lt"/>
                        <a:ea typeface="+mn-ea"/>
                        <a:cs typeface="+mn-cs"/>
                      </a:endParaRPr>
                    </a:p>
                  </a:txBody>
                  <a:tcPr marL="121915" marR="121915" marT="45760" marB="45760">
                    <a:solidFill>
                      <a:schemeClr val="accent1">
                        <a:lumMod val="20000"/>
                        <a:lumOff val="80000"/>
                      </a:schemeClr>
                    </a:solidFill>
                  </a:tcPr>
                </a:tc>
                <a:tc>
                  <a:txBody>
                    <a:bodyPr/>
                    <a:lstStyle/>
                    <a:p>
                      <a:pPr marL="0" algn="l" defTabSz="914400" rtl="0" eaLnBrk="1" latinLnBrk="0" hangingPunct="1"/>
                      <a:r>
                        <a:rPr lang="id-ID" sz="900" kern="1200" dirty="0" smtClean="0">
                          <a:solidFill>
                            <a:schemeClr val="tx1"/>
                          </a:solidFill>
                          <a:latin typeface="+mj-lt"/>
                          <a:ea typeface="+mn-ea"/>
                          <a:cs typeface="+mn-cs"/>
                        </a:rPr>
                        <a:t>Program</a:t>
                      </a:r>
                      <a:r>
                        <a:rPr lang="id-ID" sz="900" kern="1200" baseline="0" dirty="0" smtClean="0">
                          <a:solidFill>
                            <a:schemeClr val="tx1"/>
                          </a:solidFill>
                          <a:latin typeface="+mj-lt"/>
                          <a:ea typeface="+mn-ea"/>
                          <a:cs typeface="+mn-cs"/>
                        </a:rPr>
                        <a:t> keluarga harapan</a:t>
                      </a:r>
                      <a:endParaRPr lang="id-ID" sz="900" kern="1200" dirty="0">
                        <a:solidFill>
                          <a:schemeClr val="tx1"/>
                        </a:solidFill>
                        <a:latin typeface="+mj-lt"/>
                        <a:ea typeface="+mn-ea"/>
                        <a:cs typeface="+mn-cs"/>
                      </a:endParaRPr>
                    </a:p>
                  </a:txBody>
                  <a:tcPr marL="121915" marR="121915" marT="45760" marB="45760">
                    <a:solidFill>
                      <a:schemeClr val="accent1">
                        <a:lumMod val="20000"/>
                        <a:lumOff val="80000"/>
                      </a:schemeClr>
                    </a:solidFill>
                  </a:tcPr>
                </a:tc>
              </a:tr>
              <a:tr h="366079">
                <a:tc>
                  <a:txBody>
                    <a:bodyPr/>
                    <a:lstStyle/>
                    <a:p>
                      <a:r>
                        <a:rPr lang="id-ID" sz="900" kern="1200" dirty="0" smtClean="0">
                          <a:solidFill>
                            <a:schemeClr val="tx1"/>
                          </a:solidFill>
                          <a:latin typeface="+mj-lt"/>
                          <a:ea typeface="+mn-ea"/>
                          <a:cs typeface="+mn-cs"/>
                        </a:rPr>
                        <a:t>Kemendikbud</a:t>
                      </a:r>
                      <a:endParaRPr lang="id-ID" sz="900" kern="1200" dirty="0">
                        <a:solidFill>
                          <a:schemeClr val="tx1"/>
                        </a:solidFill>
                        <a:latin typeface="+mj-lt"/>
                        <a:ea typeface="+mn-ea"/>
                        <a:cs typeface="+mn-cs"/>
                      </a:endParaRPr>
                    </a:p>
                  </a:txBody>
                  <a:tcPr marL="121915" marR="121915" marT="45760" marB="45760">
                    <a:solidFill>
                      <a:schemeClr val="accent1">
                        <a:lumMod val="20000"/>
                        <a:lumOff val="80000"/>
                      </a:schemeClr>
                    </a:solidFill>
                  </a:tcPr>
                </a:tc>
                <a:tc>
                  <a:txBody>
                    <a:bodyPr/>
                    <a:lstStyle/>
                    <a:p>
                      <a:pPr marL="0" algn="l" defTabSz="914400" rtl="0" eaLnBrk="1" latinLnBrk="0" hangingPunct="1"/>
                      <a:r>
                        <a:rPr lang="id-ID" sz="900" kern="1200" dirty="0" smtClean="0">
                          <a:solidFill>
                            <a:schemeClr val="tx1"/>
                          </a:solidFill>
                          <a:latin typeface="+mj-lt"/>
                          <a:ea typeface="+mn-ea"/>
                          <a:cs typeface="+mn-cs"/>
                        </a:rPr>
                        <a:t>PAUD</a:t>
                      </a:r>
                      <a:endParaRPr lang="id-ID" sz="900" kern="1200" dirty="0">
                        <a:solidFill>
                          <a:schemeClr val="tx1"/>
                        </a:solidFill>
                        <a:latin typeface="+mj-lt"/>
                        <a:ea typeface="+mn-ea"/>
                        <a:cs typeface="+mn-cs"/>
                      </a:endParaRPr>
                    </a:p>
                  </a:txBody>
                  <a:tcPr marL="121915" marR="121915" marT="45760" marB="45760">
                    <a:solidFill>
                      <a:schemeClr val="accent1">
                        <a:lumMod val="20000"/>
                        <a:lumOff val="80000"/>
                      </a:schemeClr>
                    </a:solidFill>
                  </a:tcPr>
                </a:tc>
              </a:tr>
            </a:tbl>
          </a:graphicData>
        </a:graphic>
      </p:graphicFrame>
      <p:sp>
        <p:nvSpPr>
          <p:cNvPr id="271456" name="TextBox 21"/>
          <p:cNvSpPr txBox="1">
            <a:spLocks noChangeArrowheads="1"/>
          </p:cNvSpPr>
          <p:nvPr/>
        </p:nvSpPr>
        <p:spPr bwMode="auto">
          <a:xfrm>
            <a:off x="0" y="0"/>
            <a:ext cx="12192000" cy="369888"/>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92" tIns="45696" rIns="91392" bIns="45696">
            <a:spAutoFit/>
          </a:bodyPr>
          <a:lstStyle>
            <a:lvl1pPr defTabSz="912813">
              <a:defRPr>
                <a:solidFill>
                  <a:schemeClr val="tx1"/>
                </a:solidFill>
                <a:latin typeface="Calibri" pitchFamily="34" charset="0"/>
              </a:defRPr>
            </a:lvl1pPr>
            <a:lvl2pPr marL="742950" indent="-285750" defTabSz="912813">
              <a:defRPr>
                <a:solidFill>
                  <a:schemeClr val="tx1"/>
                </a:solidFill>
                <a:latin typeface="Calibri" pitchFamily="34" charset="0"/>
              </a:defRPr>
            </a:lvl2pPr>
            <a:lvl3pPr marL="1143000" indent="-228600" defTabSz="912813">
              <a:defRPr>
                <a:solidFill>
                  <a:schemeClr val="tx1"/>
                </a:solidFill>
                <a:latin typeface="Calibri" pitchFamily="34" charset="0"/>
              </a:defRPr>
            </a:lvl3pPr>
            <a:lvl4pPr marL="1600200" indent="-228600" defTabSz="912813">
              <a:defRPr>
                <a:solidFill>
                  <a:schemeClr val="tx1"/>
                </a:solidFill>
                <a:latin typeface="Calibri" pitchFamily="34" charset="0"/>
              </a:defRPr>
            </a:lvl4pPr>
            <a:lvl5pPr marL="2057400" indent="-228600" defTabSz="912813">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algn="ctr" eaLnBrk="1" hangingPunct="1"/>
            <a:r>
              <a:rPr lang="id-ID" altLang="en-US" b="1">
                <a:solidFill>
                  <a:srgbClr val="000000"/>
                </a:solidFill>
                <a:latin typeface="Cambria" pitchFamily="18" charset="0"/>
                <a:cs typeface="Arial" pitchFamily="34" charset="0"/>
              </a:rPr>
              <a:t>UPAYA DALAM PEMBANGUNAN KKB YANG  TERINTEGRASI ANTAR-SEKTOR PEMBANGUNAN</a:t>
            </a:r>
          </a:p>
        </p:txBody>
      </p:sp>
      <p:sp>
        <p:nvSpPr>
          <p:cNvPr id="271457" name="Slide Number Placeholder 2"/>
          <p:cNvSpPr txBox="1">
            <a:spLocks/>
          </p:cNvSpPr>
          <p:nvPr/>
        </p:nvSpPr>
        <p:spPr bwMode="auto">
          <a:xfrm>
            <a:off x="11760200" y="6634163"/>
            <a:ext cx="546100" cy="22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2" tIns="45696" rIns="91392" bIns="45696" anchor="ctr"/>
          <a:lstStyle>
            <a:lvl1pPr>
              <a:lnSpc>
                <a:spcPct val="90000"/>
              </a:lnSpc>
              <a:spcBef>
                <a:spcPts val="1000"/>
              </a:spcBef>
              <a:buFont typeface="Arial" pitchFamily="34" charset="0"/>
              <a:buChar char="•"/>
              <a:defRPr sz="2800">
                <a:solidFill>
                  <a:schemeClr val="tx1"/>
                </a:solidFill>
                <a:latin typeface="Cambria" pitchFamily="18" charset="0"/>
              </a:defRPr>
            </a:lvl1pPr>
            <a:lvl2pPr indent="-227013">
              <a:lnSpc>
                <a:spcPct val="90000"/>
              </a:lnSpc>
              <a:spcBef>
                <a:spcPts val="500"/>
              </a:spcBef>
              <a:buFont typeface="Arial" pitchFamily="34" charset="0"/>
              <a:buChar char="•"/>
              <a:defRPr sz="2400">
                <a:solidFill>
                  <a:schemeClr val="tx1"/>
                </a:solidFill>
                <a:latin typeface="Cambria" pitchFamily="18" charset="0"/>
              </a:defRPr>
            </a:lvl2pPr>
            <a:lvl3pPr indent="-227013">
              <a:lnSpc>
                <a:spcPct val="90000"/>
              </a:lnSpc>
              <a:spcBef>
                <a:spcPts val="500"/>
              </a:spcBef>
              <a:buFont typeface="Arial" pitchFamily="34" charset="0"/>
              <a:buChar char="•"/>
              <a:defRPr sz="2000">
                <a:solidFill>
                  <a:schemeClr val="tx1"/>
                </a:solidFill>
                <a:latin typeface="Cambria" pitchFamily="18" charset="0"/>
              </a:defRPr>
            </a:lvl3pPr>
            <a:lvl4pPr indent="-227013">
              <a:lnSpc>
                <a:spcPct val="90000"/>
              </a:lnSpc>
              <a:spcBef>
                <a:spcPts val="500"/>
              </a:spcBef>
              <a:buFont typeface="Arial" pitchFamily="34" charset="0"/>
              <a:buChar char="•"/>
              <a:defRPr sz="2000">
                <a:solidFill>
                  <a:schemeClr val="tx1"/>
                </a:solidFill>
                <a:latin typeface="Cambria" pitchFamily="18" charset="0"/>
              </a:defRPr>
            </a:lvl4pPr>
            <a:lvl5pPr indent="-227013">
              <a:lnSpc>
                <a:spcPct val="90000"/>
              </a:lnSpc>
              <a:spcBef>
                <a:spcPts val="500"/>
              </a:spcBef>
              <a:buFont typeface="Arial" pitchFamily="34" charset="0"/>
              <a:buChar char="•"/>
              <a:defRPr sz="2000">
                <a:solidFill>
                  <a:schemeClr val="tx1"/>
                </a:solidFill>
                <a:latin typeface="Cambria" pitchFamily="18" charset="0"/>
              </a:defRPr>
            </a:lvl5pPr>
            <a:lvl6pPr indent="-227013" fontAlgn="base">
              <a:lnSpc>
                <a:spcPct val="90000"/>
              </a:lnSpc>
              <a:spcBef>
                <a:spcPts val="500"/>
              </a:spcBef>
              <a:spcAft>
                <a:spcPct val="0"/>
              </a:spcAft>
              <a:buFont typeface="Arial" pitchFamily="34" charset="0"/>
              <a:buChar char="•"/>
              <a:defRPr sz="2000">
                <a:solidFill>
                  <a:schemeClr val="tx1"/>
                </a:solidFill>
                <a:latin typeface="Cambria" pitchFamily="18" charset="0"/>
              </a:defRPr>
            </a:lvl6pPr>
            <a:lvl7pPr indent="-227013" fontAlgn="base">
              <a:lnSpc>
                <a:spcPct val="90000"/>
              </a:lnSpc>
              <a:spcBef>
                <a:spcPts val="500"/>
              </a:spcBef>
              <a:spcAft>
                <a:spcPct val="0"/>
              </a:spcAft>
              <a:buFont typeface="Arial" pitchFamily="34" charset="0"/>
              <a:buChar char="•"/>
              <a:defRPr sz="2000">
                <a:solidFill>
                  <a:schemeClr val="tx1"/>
                </a:solidFill>
                <a:latin typeface="Cambria" pitchFamily="18" charset="0"/>
              </a:defRPr>
            </a:lvl7pPr>
            <a:lvl8pPr indent="-227013" fontAlgn="base">
              <a:lnSpc>
                <a:spcPct val="90000"/>
              </a:lnSpc>
              <a:spcBef>
                <a:spcPts val="500"/>
              </a:spcBef>
              <a:spcAft>
                <a:spcPct val="0"/>
              </a:spcAft>
              <a:buFont typeface="Arial" pitchFamily="34" charset="0"/>
              <a:buChar char="•"/>
              <a:defRPr sz="2000">
                <a:solidFill>
                  <a:schemeClr val="tx1"/>
                </a:solidFill>
                <a:latin typeface="Cambria" pitchFamily="18" charset="0"/>
              </a:defRPr>
            </a:lvl8pPr>
            <a:lvl9pPr indent="-227013" fontAlgn="base">
              <a:lnSpc>
                <a:spcPct val="90000"/>
              </a:lnSpc>
              <a:spcBef>
                <a:spcPts val="500"/>
              </a:spcBef>
              <a:spcAft>
                <a:spcPct val="0"/>
              </a:spcAft>
              <a:buFont typeface="Arial" pitchFamily="34" charset="0"/>
              <a:buChar char="•"/>
              <a:defRPr sz="2000">
                <a:solidFill>
                  <a:schemeClr val="tx1"/>
                </a:solidFill>
                <a:latin typeface="Cambria" pitchFamily="18" charset="0"/>
              </a:defRPr>
            </a:lvl9pPr>
          </a:lstStyle>
          <a:p>
            <a:pPr algn="r" eaLnBrk="1" hangingPunct="1">
              <a:lnSpc>
                <a:spcPct val="100000"/>
              </a:lnSpc>
              <a:spcBef>
                <a:spcPct val="0"/>
              </a:spcBef>
              <a:buFontTx/>
              <a:buNone/>
            </a:pPr>
            <a:fld id="{DF2BE830-FE16-4E3B-8949-B5E3E8CE66AF}" type="slidenum">
              <a:rPr lang="id-ID" altLang="en-US" sz="1200">
                <a:solidFill>
                  <a:srgbClr val="000000"/>
                </a:solidFill>
                <a:latin typeface="Calibri" pitchFamily="34" charset="0"/>
                <a:ea typeface="MS PGothic" pitchFamily="34" charset="-128"/>
              </a:rPr>
              <a:pPr algn="r" eaLnBrk="1" hangingPunct="1">
                <a:lnSpc>
                  <a:spcPct val="100000"/>
                </a:lnSpc>
                <a:spcBef>
                  <a:spcPct val="0"/>
                </a:spcBef>
                <a:buFontTx/>
                <a:buNone/>
              </a:pPr>
              <a:t>12</a:t>
            </a:fld>
            <a:endParaRPr lang="id-ID" altLang="en-US" sz="1200">
              <a:solidFill>
                <a:srgbClr val="000000"/>
              </a:solidFill>
              <a:latin typeface="Calibri" pitchFamily="34" charset="0"/>
              <a:ea typeface="MS PGothic" pitchFamily="34" charset="-128"/>
            </a:endParaRPr>
          </a:p>
        </p:txBody>
      </p:sp>
      <p:sp>
        <p:nvSpPr>
          <p:cNvPr id="26" name="Heptagon 25"/>
          <p:cNvSpPr/>
          <p:nvPr/>
        </p:nvSpPr>
        <p:spPr>
          <a:xfrm>
            <a:off x="6089650" y="1411288"/>
            <a:ext cx="295275" cy="301625"/>
          </a:xfrm>
          <a:prstGeom prst="heptagon">
            <a:avLst/>
          </a:prstGeom>
          <a:solidFill>
            <a:schemeClr val="bg1">
              <a:lumMod val="95000"/>
            </a:schemeClr>
          </a:solidFill>
          <a:ln w="317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81179" tIns="40589" rIns="81179" bIns="40589" anchor="ctr"/>
          <a:lstStyle/>
          <a:p>
            <a:pPr algn="ctr" defTabSz="811581">
              <a:defRPr/>
            </a:pPr>
            <a:r>
              <a:rPr lang="id-ID" sz="1200" b="1" dirty="0">
                <a:solidFill>
                  <a:prstClr val="black"/>
                </a:solidFill>
              </a:rPr>
              <a:t>1</a:t>
            </a:r>
            <a:endParaRPr lang="en-US" sz="1200" b="1" dirty="0">
              <a:solidFill>
                <a:prstClr val="black"/>
              </a:solidFill>
            </a:endParaRPr>
          </a:p>
        </p:txBody>
      </p:sp>
      <p:sp>
        <p:nvSpPr>
          <p:cNvPr id="28" name="Heptagon 27"/>
          <p:cNvSpPr/>
          <p:nvPr/>
        </p:nvSpPr>
        <p:spPr>
          <a:xfrm>
            <a:off x="8535988" y="2465388"/>
            <a:ext cx="295275" cy="300037"/>
          </a:xfrm>
          <a:prstGeom prst="heptagon">
            <a:avLst/>
          </a:prstGeom>
          <a:solidFill>
            <a:schemeClr val="bg1">
              <a:lumMod val="95000"/>
            </a:schemeClr>
          </a:solidFill>
          <a:ln w="317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81179" tIns="40589" rIns="81179" bIns="40589" anchor="ctr"/>
          <a:lstStyle/>
          <a:p>
            <a:pPr algn="ctr" defTabSz="811581">
              <a:defRPr/>
            </a:pPr>
            <a:r>
              <a:rPr lang="id-ID" sz="1200" b="1" dirty="0">
                <a:solidFill>
                  <a:prstClr val="black"/>
                </a:solidFill>
              </a:rPr>
              <a:t>2</a:t>
            </a:r>
            <a:endParaRPr lang="en-US" sz="1200" b="1" dirty="0">
              <a:solidFill>
                <a:prstClr val="black"/>
              </a:solidFill>
            </a:endParaRPr>
          </a:p>
        </p:txBody>
      </p:sp>
      <p:sp>
        <p:nvSpPr>
          <p:cNvPr id="29" name="Heptagon 28"/>
          <p:cNvSpPr/>
          <p:nvPr/>
        </p:nvSpPr>
        <p:spPr>
          <a:xfrm>
            <a:off x="8535988" y="4735513"/>
            <a:ext cx="295275" cy="300037"/>
          </a:xfrm>
          <a:prstGeom prst="heptagon">
            <a:avLst/>
          </a:prstGeom>
          <a:solidFill>
            <a:schemeClr val="bg1">
              <a:lumMod val="95000"/>
            </a:schemeClr>
          </a:solidFill>
          <a:ln w="317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81179" tIns="40589" rIns="81179" bIns="40589" anchor="ctr"/>
          <a:lstStyle/>
          <a:p>
            <a:pPr algn="ctr" defTabSz="811581">
              <a:defRPr/>
            </a:pPr>
            <a:r>
              <a:rPr lang="id-ID" sz="1200" b="1" dirty="0">
                <a:solidFill>
                  <a:prstClr val="black"/>
                </a:solidFill>
              </a:rPr>
              <a:t>3</a:t>
            </a:r>
            <a:endParaRPr lang="en-US" sz="1200" b="1" dirty="0">
              <a:solidFill>
                <a:prstClr val="black"/>
              </a:solidFill>
            </a:endParaRPr>
          </a:p>
        </p:txBody>
      </p:sp>
      <p:sp>
        <p:nvSpPr>
          <p:cNvPr id="30" name="Heptagon 29"/>
          <p:cNvSpPr/>
          <p:nvPr/>
        </p:nvSpPr>
        <p:spPr>
          <a:xfrm>
            <a:off x="3825875" y="5176838"/>
            <a:ext cx="295275" cy="300037"/>
          </a:xfrm>
          <a:prstGeom prst="heptagon">
            <a:avLst/>
          </a:prstGeom>
          <a:solidFill>
            <a:schemeClr val="bg1">
              <a:lumMod val="95000"/>
            </a:schemeClr>
          </a:solidFill>
          <a:ln w="317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81179" tIns="40589" rIns="81179" bIns="40589" anchor="ctr"/>
          <a:lstStyle/>
          <a:p>
            <a:pPr algn="ctr" defTabSz="811581">
              <a:defRPr/>
            </a:pPr>
            <a:r>
              <a:rPr lang="id-ID" sz="1200" b="1" dirty="0">
                <a:solidFill>
                  <a:prstClr val="black"/>
                </a:solidFill>
              </a:rPr>
              <a:t>4</a:t>
            </a:r>
            <a:endParaRPr lang="en-US" sz="1200" b="1" dirty="0">
              <a:solidFill>
                <a:prstClr val="black"/>
              </a:solidFill>
            </a:endParaRPr>
          </a:p>
        </p:txBody>
      </p:sp>
      <p:sp>
        <p:nvSpPr>
          <p:cNvPr id="31" name="Heptagon 30"/>
          <p:cNvSpPr/>
          <p:nvPr/>
        </p:nvSpPr>
        <p:spPr>
          <a:xfrm>
            <a:off x="1874838" y="2914650"/>
            <a:ext cx="295275" cy="300038"/>
          </a:xfrm>
          <a:prstGeom prst="heptagon">
            <a:avLst/>
          </a:prstGeom>
          <a:solidFill>
            <a:schemeClr val="bg1">
              <a:lumMod val="95000"/>
            </a:schemeClr>
          </a:solidFill>
          <a:ln w="317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81179" tIns="40589" rIns="81179" bIns="40589" anchor="ctr"/>
          <a:lstStyle/>
          <a:p>
            <a:pPr algn="ctr" defTabSz="811581">
              <a:defRPr/>
            </a:pPr>
            <a:r>
              <a:rPr lang="id-ID" sz="1200" b="1" dirty="0">
                <a:solidFill>
                  <a:prstClr val="black"/>
                </a:solidFill>
              </a:rPr>
              <a:t>5</a:t>
            </a:r>
            <a:endParaRPr lang="en-US" sz="1200" b="1" dirty="0">
              <a:solidFill>
                <a:prstClr val="black"/>
              </a:solidFill>
            </a:endParaRP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ight Arrow 11"/>
          <p:cNvSpPr/>
          <p:nvPr/>
        </p:nvSpPr>
        <p:spPr>
          <a:xfrm rot="9684042">
            <a:off x="6045200" y="3003550"/>
            <a:ext cx="357188" cy="352425"/>
          </a:xfrm>
          <a:prstGeom prst="rightArrow">
            <a:avLst/>
          </a:prstGeom>
          <a:solidFill>
            <a:schemeClr val="accent2">
              <a:lumMod val="60000"/>
              <a:lumOff val="40000"/>
            </a:schemeClr>
          </a:solidFill>
          <a:ln w="25400" cap="flat" cmpd="sng" algn="ctr">
            <a:noFill/>
            <a:prstDash val="solid"/>
          </a:ln>
          <a:effectLst/>
        </p:spPr>
        <p:txBody>
          <a:bodyPr lIns="52701" tIns="26351" rIns="52701" bIns="26351" anchor="ctr"/>
          <a:lstStyle/>
          <a:p>
            <a:pPr algn="ctr" defTabSz="526997" eaLnBrk="1" fontAlgn="auto" hangingPunct="1">
              <a:spcBef>
                <a:spcPts val="0"/>
              </a:spcBef>
              <a:spcAft>
                <a:spcPts val="0"/>
              </a:spcAft>
              <a:defRPr/>
            </a:pPr>
            <a:endParaRPr lang="id-ID" sz="1304" kern="0">
              <a:solidFill>
                <a:prstClr val="white"/>
              </a:solidFill>
              <a:latin typeface="+mn-lt"/>
            </a:endParaRPr>
          </a:p>
        </p:txBody>
      </p:sp>
      <p:sp>
        <p:nvSpPr>
          <p:cNvPr id="13" name="Right Arrow 12"/>
          <p:cNvSpPr/>
          <p:nvPr/>
        </p:nvSpPr>
        <p:spPr>
          <a:xfrm rot="13755494">
            <a:off x="5794375" y="3937001"/>
            <a:ext cx="357187" cy="354012"/>
          </a:xfrm>
          <a:prstGeom prst="rightArrow">
            <a:avLst/>
          </a:prstGeom>
          <a:solidFill>
            <a:schemeClr val="accent2">
              <a:lumMod val="60000"/>
              <a:lumOff val="40000"/>
            </a:schemeClr>
          </a:solidFill>
          <a:ln w="25400" cap="flat" cmpd="sng" algn="ctr">
            <a:noFill/>
            <a:prstDash val="solid"/>
          </a:ln>
          <a:effectLst/>
        </p:spPr>
        <p:txBody>
          <a:bodyPr lIns="52701" tIns="26351" rIns="52701" bIns="26351" anchor="ctr"/>
          <a:lstStyle/>
          <a:p>
            <a:pPr algn="ctr" defTabSz="526997" eaLnBrk="1" fontAlgn="auto" hangingPunct="1">
              <a:spcBef>
                <a:spcPts val="0"/>
              </a:spcBef>
              <a:spcAft>
                <a:spcPts val="0"/>
              </a:spcAft>
              <a:defRPr/>
            </a:pPr>
            <a:endParaRPr lang="id-ID" sz="1304" kern="0">
              <a:solidFill>
                <a:prstClr val="white"/>
              </a:solidFill>
              <a:latin typeface="+mn-lt"/>
            </a:endParaRPr>
          </a:p>
        </p:txBody>
      </p:sp>
      <p:sp>
        <p:nvSpPr>
          <p:cNvPr id="14" name="Right Arrow 13"/>
          <p:cNvSpPr/>
          <p:nvPr/>
        </p:nvSpPr>
        <p:spPr>
          <a:xfrm rot="18573122">
            <a:off x="4751388" y="3937000"/>
            <a:ext cx="357187" cy="354013"/>
          </a:xfrm>
          <a:prstGeom prst="rightArrow">
            <a:avLst/>
          </a:prstGeom>
          <a:solidFill>
            <a:schemeClr val="accent2">
              <a:lumMod val="60000"/>
              <a:lumOff val="40000"/>
            </a:schemeClr>
          </a:solidFill>
          <a:ln w="25400" cap="flat" cmpd="sng" algn="ctr">
            <a:noFill/>
            <a:prstDash val="solid"/>
          </a:ln>
          <a:effectLst/>
        </p:spPr>
        <p:txBody>
          <a:bodyPr lIns="52701" tIns="26351" rIns="52701" bIns="26351" anchor="ctr"/>
          <a:lstStyle/>
          <a:p>
            <a:pPr algn="ctr" defTabSz="526997" eaLnBrk="1" fontAlgn="auto" hangingPunct="1">
              <a:spcBef>
                <a:spcPts val="0"/>
              </a:spcBef>
              <a:spcAft>
                <a:spcPts val="0"/>
              </a:spcAft>
              <a:defRPr/>
            </a:pPr>
            <a:endParaRPr lang="id-ID" sz="1304" kern="0">
              <a:solidFill>
                <a:prstClr val="white"/>
              </a:solidFill>
              <a:latin typeface="+mn-lt"/>
            </a:endParaRPr>
          </a:p>
        </p:txBody>
      </p:sp>
      <p:sp>
        <p:nvSpPr>
          <p:cNvPr id="15" name="Right Arrow 14"/>
          <p:cNvSpPr/>
          <p:nvPr/>
        </p:nvSpPr>
        <p:spPr>
          <a:xfrm rot="1511447">
            <a:off x="4513263" y="3097213"/>
            <a:ext cx="358775" cy="352425"/>
          </a:xfrm>
          <a:prstGeom prst="rightArrow">
            <a:avLst/>
          </a:prstGeom>
          <a:solidFill>
            <a:schemeClr val="accent2">
              <a:lumMod val="60000"/>
              <a:lumOff val="40000"/>
            </a:schemeClr>
          </a:solidFill>
          <a:ln w="25400" cap="flat" cmpd="sng" algn="ctr">
            <a:noFill/>
            <a:prstDash val="solid"/>
          </a:ln>
          <a:effectLst/>
        </p:spPr>
        <p:txBody>
          <a:bodyPr lIns="52701" tIns="26351" rIns="52701" bIns="26351" anchor="ctr"/>
          <a:lstStyle/>
          <a:p>
            <a:pPr algn="ctr" defTabSz="526997" eaLnBrk="1" fontAlgn="auto" hangingPunct="1">
              <a:spcBef>
                <a:spcPts val="0"/>
              </a:spcBef>
              <a:spcAft>
                <a:spcPts val="0"/>
              </a:spcAft>
              <a:defRPr/>
            </a:pPr>
            <a:endParaRPr lang="id-ID" sz="1304" kern="0">
              <a:solidFill>
                <a:prstClr val="white"/>
              </a:solidFill>
              <a:latin typeface="+mn-lt"/>
            </a:endParaRPr>
          </a:p>
        </p:txBody>
      </p:sp>
      <p:sp>
        <p:nvSpPr>
          <p:cNvPr id="11" name="Right Arrow 10"/>
          <p:cNvSpPr/>
          <p:nvPr/>
        </p:nvSpPr>
        <p:spPr>
          <a:xfrm rot="5563912">
            <a:off x="5283994" y="2480469"/>
            <a:ext cx="358775" cy="354013"/>
          </a:xfrm>
          <a:prstGeom prst="rightArrow">
            <a:avLst/>
          </a:prstGeom>
          <a:solidFill>
            <a:schemeClr val="accent2">
              <a:lumMod val="60000"/>
              <a:lumOff val="40000"/>
            </a:schemeClr>
          </a:solidFill>
          <a:ln w="25400" cap="flat" cmpd="sng" algn="ctr">
            <a:noFill/>
            <a:prstDash val="solid"/>
          </a:ln>
          <a:effectLst/>
        </p:spPr>
        <p:txBody>
          <a:bodyPr lIns="52701" tIns="26351" rIns="52701" bIns="26351" anchor="ctr"/>
          <a:lstStyle/>
          <a:p>
            <a:pPr algn="ctr" defTabSz="526997" eaLnBrk="1" fontAlgn="auto" hangingPunct="1">
              <a:spcBef>
                <a:spcPts val="0"/>
              </a:spcBef>
              <a:spcAft>
                <a:spcPts val="0"/>
              </a:spcAft>
              <a:defRPr/>
            </a:pPr>
            <a:endParaRPr lang="id-ID" sz="1304" kern="0">
              <a:solidFill>
                <a:prstClr val="white"/>
              </a:solidFill>
              <a:latin typeface="+mn-lt"/>
            </a:endParaRPr>
          </a:p>
        </p:txBody>
      </p:sp>
      <p:graphicFrame>
        <p:nvGraphicFramePr>
          <p:cNvPr id="4" name="Diagram 3"/>
          <p:cNvGraphicFramePr/>
          <p:nvPr/>
        </p:nvGraphicFramePr>
        <p:xfrm>
          <a:off x="2922100" y="1661399"/>
          <a:ext cx="5106881" cy="340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TextBox 4"/>
          <p:cNvSpPr txBox="1">
            <a:spLocks noChangeArrowheads="1"/>
          </p:cNvSpPr>
          <p:nvPr/>
        </p:nvSpPr>
        <p:spPr bwMode="auto">
          <a:xfrm>
            <a:off x="6042025" y="1274763"/>
            <a:ext cx="2817813" cy="1201737"/>
          </a:xfrm>
          <a:prstGeom prst="rect">
            <a:avLst/>
          </a:prstGeom>
          <a:solidFill>
            <a:schemeClr val="accent4">
              <a:lumMod val="20000"/>
              <a:lumOff val="80000"/>
            </a:schemeClr>
          </a:solidFill>
          <a:ln w="9525">
            <a:solidFill>
              <a:srgbClr val="000000"/>
            </a:solidFill>
            <a:miter lim="800000"/>
            <a:headEnd/>
            <a:tailEnd/>
          </a:ln>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228600" indent="-228600" defTabSz="685800" eaLnBrk="1" fontAlgn="auto" hangingPunct="1">
              <a:spcBef>
                <a:spcPts val="0"/>
              </a:spcBef>
              <a:spcAft>
                <a:spcPts val="0"/>
              </a:spcAft>
              <a:buFont typeface="+mj-lt"/>
              <a:buAutoNum type="arabicPeriod"/>
              <a:defRPr/>
            </a:pPr>
            <a:r>
              <a:rPr lang="id-ID" sz="900" dirty="0" smtClean="0">
                <a:solidFill>
                  <a:prstClr val="black"/>
                </a:solidFill>
                <a:latin typeface="Cambria" panose="02040503050406030204" pitchFamily="18" charset="0"/>
              </a:rPr>
              <a:t>Penyediaan alokon </a:t>
            </a:r>
          </a:p>
          <a:p>
            <a:pPr marL="228600" indent="-228600" defTabSz="685800" eaLnBrk="1" fontAlgn="auto" hangingPunct="1">
              <a:spcBef>
                <a:spcPts val="0"/>
              </a:spcBef>
              <a:spcAft>
                <a:spcPts val="0"/>
              </a:spcAft>
              <a:buFont typeface="+mj-lt"/>
              <a:buAutoNum type="arabicPeriod"/>
              <a:defRPr/>
            </a:pPr>
            <a:r>
              <a:rPr lang="id-ID" sz="900" dirty="0" smtClean="0">
                <a:solidFill>
                  <a:prstClr val="black"/>
                </a:solidFill>
                <a:latin typeface="Cambria" panose="02040503050406030204" pitchFamily="18" charset="0"/>
              </a:rPr>
              <a:t>Pembinaan pelayanan KB Pemerintah</a:t>
            </a:r>
          </a:p>
          <a:p>
            <a:pPr marL="228600" indent="-228600" defTabSz="685800" eaLnBrk="1" fontAlgn="auto" hangingPunct="1">
              <a:spcBef>
                <a:spcPts val="0"/>
              </a:spcBef>
              <a:spcAft>
                <a:spcPts val="0"/>
              </a:spcAft>
              <a:buFont typeface="+mj-lt"/>
              <a:buAutoNum type="arabicPeriod"/>
              <a:defRPr/>
            </a:pPr>
            <a:r>
              <a:rPr lang="id-ID" sz="900" dirty="0" smtClean="0">
                <a:solidFill>
                  <a:prstClr val="black"/>
                </a:solidFill>
                <a:latin typeface="Cambria" panose="02040503050406030204" pitchFamily="18" charset="0"/>
              </a:rPr>
              <a:t>Pelayanan KB di wilayah galciltas dan sasaran khusus</a:t>
            </a:r>
          </a:p>
          <a:p>
            <a:pPr marL="228600" indent="-228600" defTabSz="685800" eaLnBrk="1" fontAlgn="auto" hangingPunct="1">
              <a:spcBef>
                <a:spcPts val="0"/>
              </a:spcBef>
              <a:spcAft>
                <a:spcPts val="0"/>
              </a:spcAft>
              <a:buFont typeface="+mj-lt"/>
              <a:buAutoNum type="arabicPeriod"/>
              <a:defRPr/>
            </a:pPr>
            <a:r>
              <a:rPr lang="id-ID" sz="900" dirty="0" smtClean="0">
                <a:solidFill>
                  <a:prstClr val="black"/>
                </a:solidFill>
                <a:latin typeface="Cambria" panose="02040503050406030204" pitchFamily="18" charset="0"/>
              </a:rPr>
              <a:t>Pembinaan pelayanan KB swasta dan standarisasi</a:t>
            </a:r>
          </a:p>
          <a:p>
            <a:pPr marL="228600" indent="-228600" defTabSz="685800" eaLnBrk="1" fontAlgn="auto" hangingPunct="1">
              <a:spcBef>
                <a:spcPts val="0"/>
              </a:spcBef>
              <a:spcAft>
                <a:spcPts val="0"/>
              </a:spcAft>
              <a:buFont typeface="+mj-lt"/>
              <a:buAutoNum type="arabicPeriod"/>
              <a:defRPr/>
            </a:pPr>
            <a:r>
              <a:rPr lang="id-ID" sz="900" dirty="0" smtClean="0">
                <a:solidFill>
                  <a:prstClr val="black"/>
                </a:solidFill>
                <a:latin typeface="Cambria" panose="02040503050406030204" pitchFamily="18" charset="0"/>
              </a:rPr>
              <a:t>Sosialisasi, promosi, dan konseling  kesehatan reproduksi</a:t>
            </a:r>
          </a:p>
        </p:txBody>
      </p:sp>
      <p:sp>
        <p:nvSpPr>
          <p:cNvPr id="17" name="TextBox 30"/>
          <p:cNvSpPr txBox="1">
            <a:spLocks noChangeArrowheads="1"/>
          </p:cNvSpPr>
          <p:nvPr/>
        </p:nvSpPr>
        <p:spPr bwMode="auto">
          <a:xfrm>
            <a:off x="7305675" y="2671763"/>
            <a:ext cx="2262188" cy="1200150"/>
          </a:xfrm>
          <a:prstGeom prst="rect">
            <a:avLst/>
          </a:prstGeom>
          <a:solidFill>
            <a:schemeClr val="accent4">
              <a:lumMod val="20000"/>
              <a:lumOff val="80000"/>
            </a:schemeClr>
          </a:solidFill>
          <a:ln w="9525">
            <a:solidFill>
              <a:srgbClr val="000000"/>
            </a:solidFill>
            <a:miter lim="800000"/>
            <a:headEnd/>
            <a:tailEnd/>
          </a:ln>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228600" indent="-228600" defTabSz="685800" eaLnBrk="1" fontAlgn="auto" hangingPunct="1">
              <a:spcBef>
                <a:spcPts val="0"/>
              </a:spcBef>
              <a:spcAft>
                <a:spcPts val="0"/>
              </a:spcAft>
              <a:buFont typeface="+mj-lt"/>
              <a:buAutoNum type="arabicPeriod"/>
              <a:defRPr/>
            </a:pPr>
            <a:r>
              <a:rPr lang="id-ID" sz="900" dirty="0" smtClean="0">
                <a:solidFill>
                  <a:prstClr val="black"/>
                </a:solidFill>
                <a:latin typeface="Cambria" panose="02040503050406030204" pitchFamily="18" charset="0"/>
              </a:rPr>
              <a:t>Advokasi dan KIE program KKBPK</a:t>
            </a:r>
          </a:p>
          <a:p>
            <a:pPr marL="228600" indent="-228600" defTabSz="685800" eaLnBrk="1" fontAlgn="auto" hangingPunct="1">
              <a:spcBef>
                <a:spcPts val="0"/>
              </a:spcBef>
              <a:spcAft>
                <a:spcPts val="0"/>
              </a:spcAft>
              <a:buFont typeface="+mj-lt"/>
              <a:buAutoNum type="arabicPeriod"/>
              <a:defRPr/>
            </a:pPr>
            <a:r>
              <a:rPr lang="id-ID" sz="900" dirty="0" smtClean="0">
                <a:solidFill>
                  <a:prstClr val="black"/>
                </a:solidFill>
                <a:latin typeface="Cambria" panose="02040503050406030204" pitchFamily="18" charset="0"/>
              </a:rPr>
              <a:t>Pembinaan Lini Lapangan</a:t>
            </a:r>
          </a:p>
          <a:p>
            <a:pPr marL="228600" indent="-228600" defTabSz="685800" eaLnBrk="1" fontAlgn="auto" hangingPunct="1">
              <a:spcBef>
                <a:spcPts val="0"/>
              </a:spcBef>
              <a:spcAft>
                <a:spcPts val="0"/>
              </a:spcAft>
              <a:buFont typeface="+mj-lt"/>
              <a:buAutoNum type="arabicPeriod"/>
              <a:defRPr/>
            </a:pPr>
            <a:r>
              <a:rPr lang="id-ID" sz="900" dirty="0" smtClean="0">
                <a:solidFill>
                  <a:prstClr val="black"/>
                </a:solidFill>
                <a:latin typeface="Cambria" panose="02040503050406030204" pitchFamily="18" charset="0"/>
              </a:rPr>
              <a:t>Kemitraan (Hubungan Antar Lembaga)</a:t>
            </a:r>
          </a:p>
          <a:p>
            <a:pPr marL="228600" indent="-228600" defTabSz="685800" eaLnBrk="1" fontAlgn="auto" hangingPunct="1">
              <a:spcBef>
                <a:spcPts val="0"/>
              </a:spcBef>
              <a:spcAft>
                <a:spcPts val="0"/>
              </a:spcAft>
              <a:buFont typeface="+mj-lt"/>
              <a:buAutoNum type="arabicPeriod"/>
              <a:defRPr/>
            </a:pPr>
            <a:r>
              <a:rPr lang="id-ID" sz="900" dirty="0" smtClean="0">
                <a:solidFill>
                  <a:prstClr val="black"/>
                </a:solidFill>
                <a:latin typeface="Cambria" panose="02040503050406030204" pitchFamily="18" charset="0"/>
              </a:rPr>
              <a:t>Sosialisasi dan advokasi pendidikan kependudukan</a:t>
            </a:r>
          </a:p>
          <a:p>
            <a:pPr marL="228600" indent="-228600" defTabSz="685800" eaLnBrk="1" fontAlgn="auto" hangingPunct="1">
              <a:spcBef>
                <a:spcPts val="0"/>
              </a:spcBef>
              <a:spcAft>
                <a:spcPts val="0"/>
              </a:spcAft>
              <a:buFont typeface="+mj-lt"/>
              <a:buAutoNum type="arabicPeriod"/>
              <a:defRPr/>
            </a:pPr>
            <a:r>
              <a:rPr lang="id-ID" sz="900" dirty="0" smtClean="0">
                <a:solidFill>
                  <a:prstClr val="black"/>
                </a:solidFill>
                <a:latin typeface="Cambria" panose="02040503050406030204" pitchFamily="18" charset="0"/>
              </a:rPr>
              <a:t>Hubngan masyarakat  ttg Program KKBPK</a:t>
            </a:r>
          </a:p>
        </p:txBody>
      </p:sp>
      <p:sp>
        <p:nvSpPr>
          <p:cNvPr id="18" name="TextBox 31"/>
          <p:cNvSpPr txBox="1">
            <a:spLocks noChangeArrowheads="1"/>
          </p:cNvSpPr>
          <p:nvPr/>
        </p:nvSpPr>
        <p:spPr bwMode="auto">
          <a:xfrm>
            <a:off x="6713538" y="3984625"/>
            <a:ext cx="2325687" cy="506413"/>
          </a:xfrm>
          <a:prstGeom prst="rect">
            <a:avLst/>
          </a:prstGeom>
          <a:solidFill>
            <a:schemeClr val="accent4">
              <a:lumMod val="20000"/>
              <a:lumOff val="80000"/>
            </a:schemeClr>
          </a:solidFill>
          <a:ln w="9525">
            <a:solidFill>
              <a:srgbClr val="000000"/>
            </a:solidFill>
            <a:miter lim="800000"/>
            <a:headEnd/>
            <a:tailEnd/>
          </a:ln>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228600" indent="-228600" defTabSz="685800" eaLnBrk="1" fontAlgn="auto" hangingPunct="1">
              <a:spcBef>
                <a:spcPts val="0"/>
              </a:spcBef>
              <a:spcAft>
                <a:spcPts val="0"/>
              </a:spcAft>
              <a:buFont typeface="+mj-lt"/>
              <a:buAutoNum type="arabicPeriod"/>
              <a:defRPr/>
            </a:pPr>
            <a:r>
              <a:rPr lang="id-ID" sz="900" dirty="0" smtClean="0">
                <a:solidFill>
                  <a:prstClr val="black"/>
                </a:solidFill>
                <a:latin typeface="Cambria" panose="02040503050406030204" pitchFamily="18" charset="0"/>
              </a:rPr>
              <a:t>Pembinaan Remaja (PIKRR)</a:t>
            </a:r>
          </a:p>
          <a:p>
            <a:pPr marL="228600" indent="-228600" defTabSz="685800" eaLnBrk="1" fontAlgn="auto" hangingPunct="1">
              <a:spcBef>
                <a:spcPts val="0"/>
              </a:spcBef>
              <a:spcAft>
                <a:spcPts val="0"/>
              </a:spcAft>
              <a:buFont typeface="+mj-lt"/>
              <a:buAutoNum type="arabicPeriod"/>
              <a:defRPr/>
            </a:pPr>
            <a:r>
              <a:rPr lang="id-ID" sz="900" dirty="0" smtClean="0">
                <a:solidFill>
                  <a:prstClr val="black"/>
                </a:solidFill>
                <a:latin typeface="Cambria" panose="02040503050406030204" pitchFamily="18" charset="0"/>
              </a:rPr>
              <a:t>Pembinaan Keluarga Remaja (BKR)</a:t>
            </a:r>
          </a:p>
          <a:p>
            <a:pPr marL="228600" indent="-228600" defTabSz="685800" eaLnBrk="1" fontAlgn="auto" hangingPunct="1">
              <a:spcBef>
                <a:spcPts val="0"/>
              </a:spcBef>
              <a:spcAft>
                <a:spcPts val="0"/>
              </a:spcAft>
              <a:buFont typeface="+mj-lt"/>
              <a:buAutoNum type="arabicPeriod"/>
              <a:defRPr/>
            </a:pPr>
            <a:r>
              <a:rPr lang="id-ID" sz="900" dirty="0" smtClean="0">
                <a:solidFill>
                  <a:prstClr val="black"/>
                </a:solidFill>
                <a:latin typeface="Cambria" panose="02040503050406030204" pitchFamily="18" charset="0"/>
              </a:rPr>
              <a:t>Advokasi dan KIE Kespro Remaja</a:t>
            </a:r>
            <a:endParaRPr lang="id-ID" sz="900" dirty="0">
              <a:solidFill>
                <a:prstClr val="black"/>
              </a:solidFill>
              <a:latin typeface="Cambria" panose="02040503050406030204" pitchFamily="18" charset="0"/>
            </a:endParaRPr>
          </a:p>
        </p:txBody>
      </p:sp>
      <p:sp>
        <p:nvSpPr>
          <p:cNvPr id="19" name="TextBox 37"/>
          <p:cNvSpPr txBox="1">
            <a:spLocks noChangeArrowheads="1"/>
          </p:cNvSpPr>
          <p:nvPr/>
        </p:nvSpPr>
        <p:spPr bwMode="auto">
          <a:xfrm>
            <a:off x="1524000" y="4103688"/>
            <a:ext cx="2614613" cy="508000"/>
          </a:xfrm>
          <a:prstGeom prst="rect">
            <a:avLst/>
          </a:prstGeom>
          <a:solidFill>
            <a:schemeClr val="accent4">
              <a:lumMod val="20000"/>
              <a:lumOff val="80000"/>
            </a:schemeClr>
          </a:solidFill>
          <a:ln w="9525">
            <a:solidFill>
              <a:srgbClr val="000000"/>
            </a:solidFill>
            <a:miter lim="800000"/>
            <a:headEnd/>
            <a:tailEnd/>
          </a:ln>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228600" indent="-228600" defTabSz="685800" eaLnBrk="1" fontAlgn="auto" hangingPunct="1">
              <a:spcBef>
                <a:spcPts val="0"/>
              </a:spcBef>
              <a:spcAft>
                <a:spcPts val="0"/>
              </a:spcAft>
              <a:buFont typeface="+mj-lt"/>
              <a:buAutoNum type="arabicPeriod"/>
              <a:defRPr/>
            </a:pPr>
            <a:r>
              <a:rPr lang="id-ID" sz="900" dirty="0" smtClean="0">
                <a:solidFill>
                  <a:prstClr val="black"/>
                </a:solidFill>
                <a:latin typeface="Cambria" panose="02040503050406030204" pitchFamily="18" charset="0"/>
              </a:rPr>
              <a:t>Pembinaan keluarga balita (BKB)</a:t>
            </a:r>
          </a:p>
          <a:p>
            <a:pPr marL="228600" indent="-228600" defTabSz="685800" eaLnBrk="1" fontAlgn="auto" hangingPunct="1">
              <a:spcBef>
                <a:spcPts val="0"/>
              </a:spcBef>
              <a:spcAft>
                <a:spcPts val="0"/>
              </a:spcAft>
              <a:buFont typeface="+mj-lt"/>
              <a:buAutoNum type="arabicPeriod"/>
              <a:defRPr/>
            </a:pPr>
            <a:r>
              <a:rPr lang="id-ID" sz="900" dirty="0" smtClean="0">
                <a:solidFill>
                  <a:prstClr val="black"/>
                </a:solidFill>
                <a:latin typeface="Cambria" panose="02040503050406030204" pitchFamily="18" charset="0"/>
              </a:rPr>
              <a:t>Pembinaan keluarga lansia (BKL)</a:t>
            </a:r>
          </a:p>
          <a:p>
            <a:pPr marL="228600" indent="-228600" defTabSz="685800" eaLnBrk="1" fontAlgn="auto" hangingPunct="1">
              <a:spcBef>
                <a:spcPts val="0"/>
              </a:spcBef>
              <a:spcAft>
                <a:spcPts val="0"/>
              </a:spcAft>
              <a:buFont typeface="+mj-lt"/>
              <a:buAutoNum type="arabicPeriod"/>
              <a:defRPr/>
            </a:pPr>
            <a:r>
              <a:rPr lang="id-ID" sz="900" dirty="0" smtClean="0">
                <a:solidFill>
                  <a:prstClr val="black"/>
                </a:solidFill>
                <a:latin typeface="Cambria" panose="02040503050406030204" pitchFamily="18" charset="0"/>
              </a:rPr>
              <a:t>Pemberdayaan ekonomi keluarga (UPPKS)</a:t>
            </a:r>
            <a:endParaRPr lang="id-ID" sz="900" dirty="0">
              <a:solidFill>
                <a:prstClr val="black"/>
              </a:solidFill>
              <a:latin typeface="Cambria" panose="02040503050406030204" pitchFamily="18" charset="0"/>
            </a:endParaRPr>
          </a:p>
        </p:txBody>
      </p:sp>
      <p:sp>
        <p:nvSpPr>
          <p:cNvPr id="20" name="TextBox 38"/>
          <p:cNvSpPr txBox="1">
            <a:spLocks noChangeArrowheads="1"/>
          </p:cNvSpPr>
          <p:nvPr/>
        </p:nvSpPr>
        <p:spPr bwMode="auto">
          <a:xfrm>
            <a:off x="1152525" y="2325688"/>
            <a:ext cx="2524125" cy="1477962"/>
          </a:xfrm>
          <a:prstGeom prst="rect">
            <a:avLst/>
          </a:prstGeom>
          <a:solidFill>
            <a:schemeClr val="accent4">
              <a:lumMod val="20000"/>
              <a:lumOff val="80000"/>
            </a:schemeClr>
          </a:solidFill>
          <a:ln w="9525">
            <a:solidFill>
              <a:srgbClr val="000000"/>
            </a:solidFill>
            <a:miter lim="800000"/>
            <a:headEnd/>
            <a:tailEnd/>
          </a:ln>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228600" indent="-228600" defTabSz="685800" eaLnBrk="1" fontAlgn="auto" hangingPunct="1">
              <a:spcBef>
                <a:spcPts val="0"/>
              </a:spcBef>
              <a:spcAft>
                <a:spcPts val="0"/>
              </a:spcAft>
              <a:buFont typeface="+mj-lt"/>
              <a:buAutoNum type="arabicPeriod"/>
              <a:defRPr/>
            </a:pPr>
            <a:r>
              <a:rPr lang="id-ID" sz="900" dirty="0" smtClean="0">
                <a:solidFill>
                  <a:prstClr val="black"/>
                </a:solidFill>
                <a:latin typeface="Cambria" panose="02040503050406030204" pitchFamily="18" charset="0"/>
              </a:rPr>
              <a:t>Pelaporan dan statistik</a:t>
            </a:r>
          </a:p>
          <a:p>
            <a:pPr marL="228600" indent="-228600" defTabSz="685800" eaLnBrk="1" fontAlgn="auto" hangingPunct="1">
              <a:spcBef>
                <a:spcPts val="0"/>
              </a:spcBef>
              <a:spcAft>
                <a:spcPts val="0"/>
              </a:spcAft>
              <a:buFont typeface="+mj-lt"/>
              <a:buAutoNum type="arabicPeriod"/>
              <a:defRPr/>
            </a:pPr>
            <a:r>
              <a:rPr lang="id-ID" sz="900" dirty="0" smtClean="0">
                <a:solidFill>
                  <a:prstClr val="black"/>
                </a:solidFill>
                <a:latin typeface="Cambria" panose="02040503050406030204" pitchFamily="18" charset="0"/>
              </a:rPr>
              <a:t>Penguatan sistem TI</a:t>
            </a:r>
          </a:p>
          <a:p>
            <a:pPr marL="228600" indent="-228600" defTabSz="685800" eaLnBrk="1" fontAlgn="auto" hangingPunct="1">
              <a:spcBef>
                <a:spcPts val="0"/>
              </a:spcBef>
              <a:spcAft>
                <a:spcPts val="0"/>
              </a:spcAft>
              <a:buFont typeface="+mj-lt"/>
              <a:buAutoNum type="arabicPeriod"/>
              <a:defRPr/>
            </a:pPr>
            <a:r>
              <a:rPr lang="id-ID" sz="900" dirty="0" smtClean="0">
                <a:solidFill>
                  <a:prstClr val="black"/>
                </a:solidFill>
                <a:latin typeface="Cambria" panose="02040503050406030204" pitchFamily="18" charset="0"/>
              </a:rPr>
              <a:t>Penelitian KB-KS</a:t>
            </a:r>
          </a:p>
          <a:p>
            <a:pPr marL="228600" indent="-228600" defTabSz="685800" eaLnBrk="1" fontAlgn="auto" hangingPunct="1">
              <a:spcBef>
                <a:spcPts val="0"/>
              </a:spcBef>
              <a:spcAft>
                <a:spcPts val="0"/>
              </a:spcAft>
              <a:buFont typeface="+mj-lt"/>
              <a:buAutoNum type="arabicPeriod"/>
              <a:defRPr/>
            </a:pPr>
            <a:r>
              <a:rPr lang="id-ID" sz="900" dirty="0" smtClean="0">
                <a:solidFill>
                  <a:prstClr val="black"/>
                </a:solidFill>
                <a:latin typeface="Cambria" panose="02040503050406030204" pitchFamily="18" charset="0"/>
              </a:rPr>
              <a:t>Penelitaian kependudukan</a:t>
            </a:r>
          </a:p>
          <a:p>
            <a:pPr marL="228600" indent="-228600" defTabSz="685800" eaLnBrk="1" fontAlgn="auto" hangingPunct="1">
              <a:spcBef>
                <a:spcPts val="0"/>
              </a:spcBef>
              <a:spcAft>
                <a:spcPts val="0"/>
              </a:spcAft>
              <a:buFont typeface="+mj-lt"/>
              <a:buAutoNum type="arabicPeriod"/>
              <a:defRPr/>
            </a:pPr>
            <a:r>
              <a:rPr lang="id-ID" sz="900" dirty="0" smtClean="0">
                <a:solidFill>
                  <a:prstClr val="black"/>
                </a:solidFill>
                <a:latin typeface="Cambria" panose="02040503050406030204" pitchFamily="18" charset="0"/>
              </a:rPr>
              <a:t>Analisis dampak penduduk</a:t>
            </a:r>
          </a:p>
          <a:p>
            <a:pPr marL="228600" indent="-228600" defTabSz="685800" eaLnBrk="1" fontAlgn="auto" hangingPunct="1">
              <a:spcBef>
                <a:spcPts val="0"/>
              </a:spcBef>
              <a:spcAft>
                <a:spcPts val="0"/>
              </a:spcAft>
              <a:buFont typeface="+mj-lt"/>
              <a:buAutoNum type="arabicPeriod"/>
              <a:defRPr/>
            </a:pPr>
            <a:r>
              <a:rPr lang="id-ID" sz="900" dirty="0" smtClean="0">
                <a:solidFill>
                  <a:prstClr val="black"/>
                </a:solidFill>
                <a:latin typeface="Cambria" panose="02040503050406030204" pitchFamily="18" charset="0"/>
              </a:rPr>
              <a:t>Fasilitasi pembentukan kelembagaan dan regulasi</a:t>
            </a:r>
          </a:p>
          <a:p>
            <a:pPr marL="228600" indent="-228600" defTabSz="685800" eaLnBrk="1" fontAlgn="auto" hangingPunct="1">
              <a:spcBef>
                <a:spcPts val="0"/>
              </a:spcBef>
              <a:spcAft>
                <a:spcPts val="0"/>
              </a:spcAft>
              <a:buFont typeface="+mj-lt"/>
              <a:buAutoNum type="arabicPeriod"/>
              <a:defRPr/>
            </a:pPr>
            <a:r>
              <a:rPr lang="id-ID" sz="900" dirty="0" smtClean="0">
                <a:solidFill>
                  <a:prstClr val="black"/>
                </a:solidFill>
                <a:latin typeface="Cambria" panose="02040503050406030204" pitchFamily="18" charset="0"/>
              </a:rPr>
              <a:t>Pemaduan kebijakan kependudukan</a:t>
            </a:r>
          </a:p>
          <a:p>
            <a:pPr marL="228600" indent="-228600" defTabSz="685800" eaLnBrk="1" fontAlgn="auto" hangingPunct="1">
              <a:spcBef>
                <a:spcPts val="0"/>
              </a:spcBef>
              <a:spcAft>
                <a:spcPts val="0"/>
              </a:spcAft>
              <a:buFont typeface="+mj-lt"/>
              <a:buAutoNum type="arabicPeriod"/>
              <a:defRPr/>
            </a:pPr>
            <a:r>
              <a:rPr lang="id-ID" sz="900" dirty="0" smtClean="0">
                <a:solidFill>
                  <a:prstClr val="black"/>
                </a:solidFill>
                <a:latin typeface="Cambria" panose="02040503050406030204" pitchFamily="18" charset="0"/>
              </a:rPr>
              <a:t>Dukungan Manajemen (Diklat, Manajemen Program, Pelayanan umum dan Pegawai)</a:t>
            </a:r>
            <a:endParaRPr lang="id-ID" sz="900" dirty="0">
              <a:solidFill>
                <a:prstClr val="black"/>
              </a:solidFill>
              <a:latin typeface="Cambria" panose="02040503050406030204" pitchFamily="18" charset="0"/>
            </a:endParaRPr>
          </a:p>
        </p:txBody>
      </p:sp>
      <p:sp>
        <p:nvSpPr>
          <p:cNvPr id="272397" name="Slide Number Placeholder 2"/>
          <p:cNvSpPr txBox="1">
            <a:spLocks/>
          </p:cNvSpPr>
          <p:nvPr/>
        </p:nvSpPr>
        <p:spPr bwMode="auto">
          <a:xfrm>
            <a:off x="10437813" y="6102350"/>
            <a:ext cx="94615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493" tIns="34245" rIns="68493" bIns="34245" anchor="ctr"/>
          <a:lstStyle>
            <a:lvl1pPr defTabSz="912813">
              <a:spcBef>
                <a:spcPct val="20000"/>
              </a:spcBef>
              <a:buFont typeface="Arial" pitchFamily="34" charset="0"/>
              <a:buChar char="•"/>
              <a:defRPr sz="3200">
                <a:solidFill>
                  <a:schemeClr val="tx1"/>
                </a:solidFill>
                <a:latin typeface="Cambria" pitchFamily="18" charset="0"/>
                <a:ea typeface="MS PGothic" pitchFamily="34" charset="-128"/>
              </a:defRPr>
            </a:lvl1pPr>
            <a:lvl2pPr marL="455613" indent="150813" defTabSz="912813">
              <a:spcBef>
                <a:spcPct val="20000"/>
              </a:spcBef>
              <a:buFont typeface="Arial" pitchFamily="34" charset="0"/>
              <a:buChar char="–"/>
              <a:defRPr sz="2800">
                <a:solidFill>
                  <a:schemeClr val="tx1"/>
                </a:solidFill>
                <a:latin typeface="Cambria" pitchFamily="18" charset="0"/>
                <a:ea typeface="MS PGothic" pitchFamily="34" charset="-128"/>
              </a:defRPr>
            </a:lvl2pPr>
            <a:lvl3pPr marL="912813" indent="303213" defTabSz="912813">
              <a:spcBef>
                <a:spcPct val="20000"/>
              </a:spcBef>
              <a:buFont typeface="Arial" pitchFamily="34" charset="0"/>
              <a:buChar char="•"/>
              <a:defRPr sz="2400">
                <a:solidFill>
                  <a:schemeClr val="tx1"/>
                </a:solidFill>
                <a:latin typeface="Cambria" pitchFamily="18" charset="0"/>
                <a:ea typeface="MS PGothic" pitchFamily="34" charset="-128"/>
              </a:defRPr>
            </a:lvl3pPr>
            <a:lvl4pPr marL="1370013" indent="455613" defTabSz="912813">
              <a:spcBef>
                <a:spcPct val="20000"/>
              </a:spcBef>
              <a:buFont typeface="Arial" pitchFamily="34" charset="0"/>
              <a:buChar char="–"/>
              <a:defRPr sz="2000">
                <a:solidFill>
                  <a:schemeClr val="tx1"/>
                </a:solidFill>
                <a:latin typeface="Cambria" pitchFamily="18" charset="0"/>
                <a:ea typeface="MS PGothic" pitchFamily="34" charset="-128"/>
              </a:defRPr>
            </a:lvl4pPr>
            <a:lvl5pPr marL="1827213" indent="608013" defTabSz="912813">
              <a:spcBef>
                <a:spcPct val="20000"/>
              </a:spcBef>
              <a:buFont typeface="Arial" pitchFamily="34" charset="0"/>
              <a:buChar char="»"/>
              <a:defRPr sz="2000">
                <a:solidFill>
                  <a:schemeClr val="tx1"/>
                </a:solidFill>
                <a:latin typeface="Cambria" pitchFamily="18" charset="0"/>
                <a:ea typeface="MS PGothic" pitchFamily="34" charset="-128"/>
              </a:defRPr>
            </a:lvl5pPr>
            <a:lvl6pPr marL="2284413" indent="608013" defTabSz="912813" fontAlgn="base">
              <a:spcBef>
                <a:spcPct val="20000"/>
              </a:spcBef>
              <a:spcAft>
                <a:spcPct val="0"/>
              </a:spcAft>
              <a:buFont typeface="Arial" pitchFamily="34" charset="0"/>
              <a:buChar char="»"/>
              <a:defRPr sz="2000">
                <a:solidFill>
                  <a:schemeClr val="tx1"/>
                </a:solidFill>
                <a:latin typeface="Cambria" pitchFamily="18" charset="0"/>
                <a:ea typeface="MS PGothic" pitchFamily="34" charset="-128"/>
              </a:defRPr>
            </a:lvl6pPr>
            <a:lvl7pPr marL="2741613" indent="608013" defTabSz="912813" fontAlgn="base">
              <a:spcBef>
                <a:spcPct val="20000"/>
              </a:spcBef>
              <a:spcAft>
                <a:spcPct val="0"/>
              </a:spcAft>
              <a:buFont typeface="Arial" pitchFamily="34" charset="0"/>
              <a:buChar char="»"/>
              <a:defRPr sz="2000">
                <a:solidFill>
                  <a:schemeClr val="tx1"/>
                </a:solidFill>
                <a:latin typeface="Cambria" pitchFamily="18" charset="0"/>
                <a:ea typeface="MS PGothic" pitchFamily="34" charset="-128"/>
              </a:defRPr>
            </a:lvl7pPr>
            <a:lvl8pPr marL="3198813" indent="608013" defTabSz="912813" fontAlgn="base">
              <a:spcBef>
                <a:spcPct val="20000"/>
              </a:spcBef>
              <a:spcAft>
                <a:spcPct val="0"/>
              </a:spcAft>
              <a:buFont typeface="Arial" pitchFamily="34" charset="0"/>
              <a:buChar char="»"/>
              <a:defRPr sz="2000">
                <a:solidFill>
                  <a:schemeClr val="tx1"/>
                </a:solidFill>
                <a:latin typeface="Cambria" pitchFamily="18" charset="0"/>
                <a:ea typeface="MS PGothic" pitchFamily="34" charset="-128"/>
              </a:defRPr>
            </a:lvl8pPr>
            <a:lvl9pPr marL="3656013" indent="608013" defTabSz="912813" fontAlgn="base">
              <a:spcBef>
                <a:spcPct val="20000"/>
              </a:spcBef>
              <a:spcAft>
                <a:spcPct val="0"/>
              </a:spcAft>
              <a:buFont typeface="Arial" pitchFamily="34" charset="0"/>
              <a:buChar char="»"/>
              <a:defRPr sz="2000">
                <a:solidFill>
                  <a:schemeClr val="tx1"/>
                </a:solidFill>
                <a:latin typeface="Cambria" pitchFamily="18" charset="0"/>
                <a:ea typeface="MS PGothic" pitchFamily="34" charset="-128"/>
              </a:defRPr>
            </a:lvl9pPr>
          </a:lstStyle>
          <a:p>
            <a:pPr algn="ctr" eaLnBrk="1" hangingPunct="1">
              <a:spcBef>
                <a:spcPct val="0"/>
              </a:spcBef>
              <a:buFontTx/>
              <a:buNone/>
            </a:pPr>
            <a:r>
              <a:rPr lang="en-US" altLang="id-ID" sz="900">
                <a:solidFill>
                  <a:srgbClr val="000000"/>
                </a:solidFill>
                <a:latin typeface="Calibri" pitchFamily="34" charset="0"/>
                <a:cs typeface="Arial" pitchFamily="34" charset="0"/>
              </a:rPr>
              <a:t>13</a:t>
            </a:r>
            <a:endParaRPr lang="id-ID" altLang="id-ID" sz="900">
              <a:solidFill>
                <a:srgbClr val="000000"/>
              </a:solidFill>
              <a:latin typeface="Calibri" pitchFamily="34" charset="0"/>
              <a:cs typeface="Arial" pitchFamily="34" charset="0"/>
            </a:endParaRPr>
          </a:p>
        </p:txBody>
      </p:sp>
      <p:grpSp>
        <p:nvGrpSpPr>
          <p:cNvPr id="272398" name="Group 8"/>
          <p:cNvGrpSpPr>
            <a:grpSpLocks/>
          </p:cNvGrpSpPr>
          <p:nvPr/>
        </p:nvGrpSpPr>
        <p:grpSpPr bwMode="auto">
          <a:xfrm>
            <a:off x="9567863" y="2433638"/>
            <a:ext cx="2352675" cy="1200150"/>
            <a:chOff x="9362509" y="1038223"/>
            <a:chExt cx="2120037" cy="1200329"/>
          </a:xfrm>
        </p:grpSpPr>
        <p:cxnSp>
          <p:nvCxnSpPr>
            <p:cNvPr id="3" name="Elbow Connector 2"/>
            <p:cNvCxnSpPr>
              <a:stCxn id="17" idx="3"/>
              <a:endCxn id="7" idx="1"/>
            </p:cNvCxnSpPr>
            <p:nvPr/>
          </p:nvCxnSpPr>
          <p:spPr>
            <a:xfrm flipV="1">
              <a:off x="9362509" y="1638388"/>
              <a:ext cx="254633" cy="23974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617142" y="1038223"/>
              <a:ext cx="1865404" cy="1200329"/>
            </a:xfrm>
            <a:prstGeom prst="rect">
              <a:avLst/>
            </a:prstGeom>
            <a:solidFill>
              <a:schemeClr val="accent6">
                <a:lumMod val="20000"/>
                <a:lumOff val="80000"/>
              </a:schemeClr>
            </a:solidFill>
            <a:ln w="9525">
              <a:solidFill>
                <a:schemeClr val="tx1"/>
              </a:solidFill>
            </a:ln>
          </p:spPr>
          <p:txBody>
            <a:bodyPr>
              <a:spAutoFit/>
            </a:bodyPr>
            <a:lstStyle/>
            <a:p>
              <a:pPr marL="228600" indent="-228600" eaLnBrk="1" fontAlgn="auto" hangingPunct="1">
                <a:spcBef>
                  <a:spcPts val="0"/>
                </a:spcBef>
                <a:spcAft>
                  <a:spcPts val="0"/>
                </a:spcAft>
                <a:buFont typeface="+mj-lt"/>
                <a:buAutoNum type="arabicPeriod"/>
                <a:defRPr/>
              </a:pPr>
              <a:r>
                <a:rPr lang="id-ID" sz="900" dirty="0">
                  <a:latin typeface="+mn-lt"/>
                </a:rPr>
                <a:t>Direktorat Advokasi dan KIE</a:t>
              </a:r>
            </a:p>
            <a:p>
              <a:pPr marL="228600" indent="-228600" eaLnBrk="1" fontAlgn="auto" hangingPunct="1">
                <a:spcBef>
                  <a:spcPts val="0"/>
                </a:spcBef>
                <a:spcAft>
                  <a:spcPts val="0"/>
                </a:spcAft>
                <a:buFont typeface="+mj-lt"/>
                <a:buAutoNum type="arabicPeriod"/>
                <a:defRPr/>
              </a:pPr>
              <a:r>
                <a:rPr lang="id-ID" sz="900" dirty="0">
                  <a:latin typeface="+mn-lt"/>
                </a:rPr>
                <a:t>Direktorat Bina Lini Lapangan</a:t>
              </a:r>
            </a:p>
            <a:p>
              <a:pPr marL="228600" indent="-228600" eaLnBrk="1" fontAlgn="auto" hangingPunct="1">
                <a:spcBef>
                  <a:spcPts val="0"/>
                </a:spcBef>
                <a:spcAft>
                  <a:spcPts val="0"/>
                </a:spcAft>
                <a:buFont typeface="+mj-lt"/>
                <a:buAutoNum type="arabicPeriod"/>
                <a:defRPr/>
              </a:pPr>
              <a:r>
                <a:rPr lang="id-ID" sz="900" dirty="0">
                  <a:latin typeface="+mn-lt"/>
                </a:rPr>
                <a:t>Direktorat Bina Hubungan Antar Lembaga</a:t>
              </a:r>
            </a:p>
            <a:p>
              <a:pPr marL="228600" indent="-228600" eaLnBrk="1" fontAlgn="auto" hangingPunct="1">
                <a:spcBef>
                  <a:spcPts val="0"/>
                </a:spcBef>
                <a:spcAft>
                  <a:spcPts val="0"/>
                </a:spcAft>
                <a:buFont typeface="+mj-lt"/>
                <a:buAutoNum type="arabicPeriod"/>
                <a:defRPr/>
              </a:pPr>
              <a:r>
                <a:rPr lang="id-ID" sz="900" dirty="0">
                  <a:latin typeface="+mn-lt"/>
                </a:rPr>
                <a:t>Direktorat Kerjasama Pendidikan Kependudukan</a:t>
              </a:r>
            </a:p>
            <a:p>
              <a:pPr marL="228600" indent="-228600" eaLnBrk="1" fontAlgn="auto" hangingPunct="1">
                <a:spcBef>
                  <a:spcPts val="0"/>
                </a:spcBef>
                <a:spcAft>
                  <a:spcPts val="0"/>
                </a:spcAft>
                <a:buFont typeface="+mj-lt"/>
                <a:buAutoNum type="arabicPeriod"/>
                <a:defRPr/>
              </a:pPr>
              <a:r>
                <a:rPr lang="id-ID" sz="900" dirty="0">
                  <a:latin typeface="+mn-lt"/>
                </a:rPr>
                <a:t>Biro Hukum, Organisasi, dan Humas</a:t>
              </a:r>
              <a:endParaRPr lang="id-ID" sz="900" dirty="0">
                <a:latin typeface="+mn-lt"/>
              </a:endParaRPr>
            </a:p>
          </p:txBody>
        </p:sp>
      </p:grpSp>
      <p:grpSp>
        <p:nvGrpSpPr>
          <p:cNvPr id="272399" name="Group 26"/>
          <p:cNvGrpSpPr>
            <a:grpSpLocks/>
          </p:cNvGrpSpPr>
          <p:nvPr/>
        </p:nvGrpSpPr>
        <p:grpSpPr bwMode="auto">
          <a:xfrm>
            <a:off x="8859838" y="1065213"/>
            <a:ext cx="2632075" cy="809625"/>
            <a:chOff x="9853714" y="1099002"/>
            <a:chExt cx="2632213" cy="810414"/>
          </a:xfrm>
        </p:grpSpPr>
        <p:cxnSp>
          <p:nvCxnSpPr>
            <p:cNvPr id="28" name="Elbow Connector 27"/>
            <p:cNvCxnSpPr>
              <a:stCxn id="16" idx="3"/>
              <a:endCxn id="30" idx="1"/>
            </p:cNvCxnSpPr>
            <p:nvPr/>
          </p:nvCxnSpPr>
          <p:spPr>
            <a:xfrm flipV="1">
              <a:off x="9853714" y="1491496"/>
              <a:ext cx="303228" cy="41792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0156942" y="1099002"/>
              <a:ext cx="2328985" cy="784989"/>
            </a:xfrm>
            <a:prstGeom prst="rect">
              <a:avLst/>
            </a:prstGeom>
            <a:solidFill>
              <a:schemeClr val="accent6">
                <a:lumMod val="20000"/>
                <a:lumOff val="80000"/>
              </a:schemeClr>
            </a:solidFill>
            <a:ln w="9525">
              <a:solidFill>
                <a:schemeClr val="tx1"/>
              </a:solidFill>
            </a:ln>
          </p:spPr>
          <p:txBody>
            <a:bodyPr>
              <a:spAutoFit/>
            </a:bodyPr>
            <a:lstStyle/>
            <a:p>
              <a:pPr marL="228600" indent="-228600" eaLnBrk="1" fontAlgn="auto" hangingPunct="1">
                <a:spcBef>
                  <a:spcPts val="0"/>
                </a:spcBef>
                <a:spcAft>
                  <a:spcPts val="0"/>
                </a:spcAft>
                <a:buFont typeface="+mj-lt"/>
                <a:buAutoNum type="arabicPeriod"/>
                <a:defRPr/>
              </a:pPr>
              <a:r>
                <a:rPr lang="id-ID" sz="900" dirty="0">
                  <a:latin typeface="+mn-lt"/>
                </a:rPr>
                <a:t>Direktorat Bina jalur KB Jalur Pemerintah</a:t>
              </a:r>
            </a:p>
            <a:p>
              <a:pPr marL="228600" indent="-228600" eaLnBrk="1" fontAlgn="auto" hangingPunct="1">
                <a:spcBef>
                  <a:spcPts val="0"/>
                </a:spcBef>
                <a:spcAft>
                  <a:spcPts val="0"/>
                </a:spcAft>
                <a:buFont typeface="+mj-lt"/>
                <a:buAutoNum type="arabicPeriod"/>
                <a:defRPr/>
              </a:pPr>
              <a:r>
                <a:rPr lang="id-ID" sz="900" dirty="0">
                  <a:latin typeface="+mn-lt"/>
                </a:rPr>
                <a:t>Direktorat Bina jalur KB jalur swasta</a:t>
              </a:r>
            </a:p>
            <a:p>
              <a:pPr marL="228600" indent="-228600" eaLnBrk="1" fontAlgn="auto" hangingPunct="1">
                <a:spcBef>
                  <a:spcPts val="0"/>
                </a:spcBef>
                <a:spcAft>
                  <a:spcPts val="0"/>
                </a:spcAft>
                <a:buFont typeface="+mj-lt"/>
                <a:buAutoNum type="arabicPeriod"/>
                <a:defRPr/>
              </a:pPr>
              <a:r>
                <a:rPr lang="id-ID" sz="900" dirty="0">
                  <a:latin typeface="+mn-lt"/>
                </a:rPr>
                <a:t>Direktorat bina kesertaan KB jalur wilayah dan sasaran khusus</a:t>
              </a:r>
            </a:p>
            <a:p>
              <a:pPr marL="228600" indent="-228600" eaLnBrk="1" fontAlgn="auto" hangingPunct="1">
                <a:spcBef>
                  <a:spcPts val="0"/>
                </a:spcBef>
                <a:spcAft>
                  <a:spcPts val="0"/>
                </a:spcAft>
                <a:buFont typeface="+mj-lt"/>
                <a:buAutoNum type="arabicPeriod"/>
                <a:defRPr/>
              </a:pPr>
              <a:r>
                <a:rPr lang="id-ID" sz="900" dirty="0">
                  <a:latin typeface="+mn-lt"/>
                </a:rPr>
                <a:t>Direktorat kesehatan reproduksi</a:t>
              </a:r>
            </a:p>
          </p:txBody>
        </p:sp>
      </p:grpSp>
      <p:sp>
        <p:nvSpPr>
          <p:cNvPr id="33" name="TextBox 32"/>
          <p:cNvSpPr txBox="1"/>
          <p:nvPr/>
        </p:nvSpPr>
        <p:spPr>
          <a:xfrm>
            <a:off x="8043863" y="4767263"/>
            <a:ext cx="2393950" cy="368300"/>
          </a:xfrm>
          <a:prstGeom prst="rect">
            <a:avLst/>
          </a:prstGeom>
          <a:solidFill>
            <a:schemeClr val="accent6">
              <a:lumMod val="20000"/>
              <a:lumOff val="80000"/>
            </a:schemeClr>
          </a:solidFill>
          <a:ln w="9525">
            <a:solidFill>
              <a:schemeClr val="tx1"/>
            </a:solidFill>
          </a:ln>
        </p:spPr>
        <p:txBody>
          <a:bodyPr>
            <a:spAutoFit/>
          </a:bodyPr>
          <a:lstStyle/>
          <a:p>
            <a:pPr marL="228600" indent="-228600" eaLnBrk="1" fontAlgn="auto" hangingPunct="1">
              <a:spcBef>
                <a:spcPts val="0"/>
              </a:spcBef>
              <a:spcAft>
                <a:spcPts val="0"/>
              </a:spcAft>
              <a:buFontTx/>
              <a:buAutoNum type="arabicPeriod"/>
              <a:defRPr/>
            </a:pPr>
            <a:r>
              <a:rPr lang="id-ID" sz="900" dirty="0">
                <a:latin typeface="+mn-lt"/>
              </a:rPr>
              <a:t>Direktorat Bina Ketahanan Remaja</a:t>
            </a:r>
          </a:p>
          <a:p>
            <a:pPr marL="228600" indent="-228600" eaLnBrk="1" fontAlgn="auto" hangingPunct="1">
              <a:spcBef>
                <a:spcPts val="0"/>
              </a:spcBef>
              <a:spcAft>
                <a:spcPts val="0"/>
              </a:spcAft>
              <a:buFontTx/>
              <a:buAutoNum type="arabicPeriod"/>
              <a:defRPr/>
            </a:pPr>
            <a:r>
              <a:rPr lang="id-ID" sz="900" dirty="0">
                <a:latin typeface="+mn-lt"/>
              </a:rPr>
              <a:t>Direktorat Advokasi dan KIE</a:t>
            </a:r>
            <a:endParaRPr lang="id-ID" sz="900" dirty="0">
              <a:latin typeface="+mn-lt"/>
            </a:endParaRPr>
          </a:p>
        </p:txBody>
      </p:sp>
      <p:cxnSp>
        <p:nvCxnSpPr>
          <p:cNvPr id="36" name="Elbow Connector 35"/>
          <p:cNvCxnSpPr>
            <a:stCxn id="18" idx="2"/>
            <a:endCxn id="33" idx="0"/>
          </p:cNvCxnSpPr>
          <p:nvPr/>
        </p:nvCxnSpPr>
        <p:spPr>
          <a:xfrm rot="16200000" flipH="1">
            <a:off x="8420100" y="3946526"/>
            <a:ext cx="276225" cy="136525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81063" y="4810125"/>
            <a:ext cx="1851025" cy="785813"/>
          </a:xfrm>
          <a:prstGeom prst="rect">
            <a:avLst/>
          </a:prstGeom>
          <a:solidFill>
            <a:schemeClr val="accent6">
              <a:lumMod val="20000"/>
              <a:lumOff val="80000"/>
            </a:schemeClr>
          </a:solidFill>
          <a:ln w="9525">
            <a:solidFill>
              <a:schemeClr val="tx1"/>
            </a:solidFill>
          </a:ln>
        </p:spPr>
        <p:txBody>
          <a:bodyPr>
            <a:spAutoFit/>
          </a:bodyPr>
          <a:lstStyle/>
          <a:p>
            <a:pPr marL="228600" indent="-228600" eaLnBrk="1" fontAlgn="auto" hangingPunct="1">
              <a:spcBef>
                <a:spcPts val="0"/>
              </a:spcBef>
              <a:spcAft>
                <a:spcPts val="0"/>
              </a:spcAft>
              <a:buFont typeface="+mj-lt"/>
              <a:buAutoNum type="arabicPeriod"/>
              <a:defRPr/>
            </a:pPr>
            <a:r>
              <a:rPr lang="id-ID" sz="900" dirty="0">
                <a:latin typeface="+mn-lt"/>
              </a:rPr>
              <a:t>Direktorat Bina Keluarga Balita</a:t>
            </a:r>
          </a:p>
          <a:p>
            <a:pPr marL="228600" indent="-228600" eaLnBrk="1" fontAlgn="auto" hangingPunct="1">
              <a:spcBef>
                <a:spcPts val="0"/>
              </a:spcBef>
              <a:spcAft>
                <a:spcPts val="0"/>
              </a:spcAft>
              <a:buFont typeface="+mj-lt"/>
              <a:buAutoNum type="arabicPeriod"/>
              <a:defRPr/>
            </a:pPr>
            <a:r>
              <a:rPr lang="id-ID" sz="900" dirty="0">
                <a:latin typeface="+mn-lt"/>
              </a:rPr>
              <a:t>Direktorat Bina Keluarga Lansia</a:t>
            </a:r>
          </a:p>
          <a:p>
            <a:pPr marL="228600" indent="-228600" eaLnBrk="1" fontAlgn="auto" hangingPunct="1">
              <a:spcBef>
                <a:spcPts val="0"/>
              </a:spcBef>
              <a:spcAft>
                <a:spcPts val="0"/>
              </a:spcAft>
              <a:buFont typeface="+mj-lt"/>
              <a:buAutoNum type="arabicPeriod"/>
              <a:defRPr/>
            </a:pPr>
            <a:r>
              <a:rPr lang="id-ID" sz="900" dirty="0">
                <a:latin typeface="+mn-lt"/>
              </a:rPr>
              <a:t>Direktorat Pemberdayaan Ekonomi Keluarga</a:t>
            </a:r>
            <a:endParaRPr lang="id-ID" sz="900" dirty="0">
              <a:latin typeface="+mn-lt"/>
            </a:endParaRPr>
          </a:p>
        </p:txBody>
      </p:sp>
      <p:cxnSp>
        <p:nvCxnSpPr>
          <p:cNvPr id="43" name="Elbow Connector 42"/>
          <p:cNvCxnSpPr>
            <a:stCxn id="19" idx="2"/>
            <a:endCxn id="40" idx="0"/>
          </p:cNvCxnSpPr>
          <p:nvPr/>
        </p:nvCxnSpPr>
        <p:spPr>
          <a:xfrm rot="5400000">
            <a:off x="2220119" y="4198144"/>
            <a:ext cx="198437" cy="102552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9688" y="1000125"/>
            <a:ext cx="2792412" cy="954088"/>
          </a:xfrm>
          <a:prstGeom prst="rect">
            <a:avLst/>
          </a:prstGeom>
          <a:solidFill>
            <a:schemeClr val="accent6">
              <a:lumMod val="20000"/>
              <a:lumOff val="80000"/>
            </a:schemeClr>
          </a:solidFill>
          <a:ln w="9525">
            <a:solidFill>
              <a:schemeClr val="tx1"/>
            </a:solidFill>
          </a:ln>
        </p:spPr>
        <p:txBody>
          <a:bodyPr>
            <a:spAutoFit/>
          </a:bodyPr>
          <a:lstStyle/>
          <a:p>
            <a:pPr marL="228600" indent="-228600" eaLnBrk="1" fontAlgn="auto" hangingPunct="1">
              <a:spcBef>
                <a:spcPts val="0"/>
              </a:spcBef>
              <a:spcAft>
                <a:spcPts val="0"/>
              </a:spcAft>
              <a:buFont typeface="+mj-lt"/>
              <a:buAutoNum type="arabicPeriod"/>
              <a:defRPr/>
            </a:pPr>
            <a:r>
              <a:rPr lang="id-ID" sz="800" dirty="0">
                <a:latin typeface="+mn-lt"/>
              </a:rPr>
              <a:t>Direktorat Pelaporan dan Statistik</a:t>
            </a:r>
          </a:p>
          <a:p>
            <a:pPr marL="228600" indent="-228600" eaLnBrk="1" fontAlgn="auto" hangingPunct="1">
              <a:spcBef>
                <a:spcPts val="0"/>
              </a:spcBef>
              <a:spcAft>
                <a:spcPts val="0"/>
              </a:spcAft>
              <a:buFont typeface="+mj-lt"/>
              <a:buAutoNum type="arabicPeriod"/>
              <a:defRPr/>
            </a:pPr>
            <a:r>
              <a:rPr lang="id-ID" sz="800" dirty="0">
                <a:latin typeface="+mn-lt"/>
              </a:rPr>
              <a:t>Direktorat Teknologi Informasi dan Dokumentasi</a:t>
            </a:r>
          </a:p>
          <a:p>
            <a:pPr marL="228600" indent="-228600" eaLnBrk="1" fontAlgn="auto" hangingPunct="1">
              <a:spcBef>
                <a:spcPts val="0"/>
              </a:spcBef>
              <a:spcAft>
                <a:spcPts val="0"/>
              </a:spcAft>
              <a:buFont typeface="+mj-lt"/>
              <a:buAutoNum type="arabicPeriod"/>
              <a:defRPr/>
            </a:pPr>
            <a:r>
              <a:rPr lang="id-ID" sz="800" dirty="0">
                <a:latin typeface="+mn-lt"/>
              </a:rPr>
              <a:t>Pusat Penelitian Pengembangan KB dan KS</a:t>
            </a:r>
          </a:p>
          <a:p>
            <a:pPr marL="228600" indent="-228600" eaLnBrk="1" fontAlgn="auto" hangingPunct="1">
              <a:spcBef>
                <a:spcPts val="0"/>
              </a:spcBef>
              <a:spcAft>
                <a:spcPts val="0"/>
              </a:spcAft>
              <a:buFont typeface="+mj-lt"/>
              <a:buAutoNum type="arabicPeriod"/>
              <a:defRPr/>
            </a:pPr>
            <a:r>
              <a:rPr lang="id-ID" sz="800" dirty="0">
                <a:latin typeface="+mn-lt"/>
              </a:rPr>
              <a:t>Pusat Penelitian dan Pengembangan Kependudukan</a:t>
            </a:r>
          </a:p>
          <a:p>
            <a:pPr marL="228600" indent="-228600" eaLnBrk="1" fontAlgn="auto" hangingPunct="1">
              <a:spcBef>
                <a:spcPts val="0"/>
              </a:spcBef>
              <a:spcAft>
                <a:spcPts val="0"/>
              </a:spcAft>
              <a:buFont typeface="+mj-lt"/>
              <a:buAutoNum type="arabicPeriod"/>
              <a:defRPr/>
            </a:pPr>
            <a:r>
              <a:rPr lang="id-ID" sz="800" dirty="0">
                <a:latin typeface="+mn-lt"/>
              </a:rPr>
              <a:t>Direktorat Analisis Dampak Kependudukan</a:t>
            </a:r>
          </a:p>
          <a:p>
            <a:pPr marL="228600" indent="-228600" eaLnBrk="1" fontAlgn="auto" hangingPunct="1">
              <a:spcBef>
                <a:spcPts val="0"/>
              </a:spcBef>
              <a:spcAft>
                <a:spcPts val="0"/>
              </a:spcAft>
              <a:buFont typeface="+mj-lt"/>
              <a:buAutoNum type="arabicPeriod"/>
              <a:defRPr/>
            </a:pPr>
            <a:r>
              <a:rPr lang="id-ID" sz="800" dirty="0">
                <a:latin typeface="+mn-lt"/>
              </a:rPr>
              <a:t>Biro Hukum, Organisasi, dan Humas</a:t>
            </a:r>
          </a:p>
          <a:p>
            <a:pPr marL="228600" indent="-228600" eaLnBrk="1" fontAlgn="auto" hangingPunct="1">
              <a:spcBef>
                <a:spcPts val="0"/>
              </a:spcBef>
              <a:spcAft>
                <a:spcPts val="0"/>
              </a:spcAft>
              <a:buFont typeface="+mj-lt"/>
              <a:buAutoNum type="arabicPeriod"/>
              <a:defRPr/>
            </a:pPr>
            <a:r>
              <a:rPr lang="id-ID" sz="800" dirty="0">
                <a:latin typeface="+mn-lt"/>
              </a:rPr>
              <a:t>Direktorat Pemaduan Kebijakan Pengendalian Penduduk</a:t>
            </a:r>
            <a:endParaRPr lang="id-ID" sz="800" dirty="0">
              <a:latin typeface="+mn-lt"/>
            </a:endParaRPr>
          </a:p>
        </p:txBody>
      </p:sp>
      <p:cxnSp>
        <p:nvCxnSpPr>
          <p:cNvPr id="49" name="Elbow Connector 48"/>
          <p:cNvCxnSpPr>
            <a:stCxn id="20" idx="0"/>
            <a:endCxn id="46" idx="2"/>
          </p:cNvCxnSpPr>
          <p:nvPr/>
        </p:nvCxnSpPr>
        <p:spPr>
          <a:xfrm rot="16200000" flipV="1">
            <a:off x="1739106" y="1650207"/>
            <a:ext cx="371475" cy="9794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55575" y="5815013"/>
            <a:ext cx="9005888" cy="954087"/>
          </a:xfrm>
          <a:prstGeom prst="rect">
            <a:avLst/>
          </a:prstGeom>
          <a:solidFill>
            <a:schemeClr val="accent2">
              <a:lumMod val="20000"/>
              <a:lumOff val="80000"/>
            </a:schemeClr>
          </a:solidFill>
          <a:ln w="19050">
            <a:solidFill>
              <a:schemeClr val="accent2">
                <a:lumMod val="75000"/>
              </a:schemeClr>
            </a:solidFill>
          </a:ln>
        </p:spPr>
        <p:txBody>
          <a:bodyPr>
            <a:spAutoFit/>
          </a:bodyPr>
          <a:lstStyle/>
          <a:p>
            <a:pPr eaLnBrk="1" fontAlgn="auto" hangingPunct="1">
              <a:spcBef>
                <a:spcPts val="0"/>
              </a:spcBef>
              <a:spcAft>
                <a:spcPts val="0"/>
              </a:spcAft>
              <a:defRPr/>
            </a:pPr>
            <a:r>
              <a:rPr lang="id-ID" sz="1400" b="1" u="sng" dirty="0">
                <a:latin typeface="+mn-lt"/>
              </a:rPr>
              <a:t>Catatan</a:t>
            </a:r>
          </a:p>
          <a:p>
            <a:pPr marL="990600" indent="-990600" eaLnBrk="1" fontAlgn="auto" hangingPunct="1">
              <a:spcBef>
                <a:spcPts val="0"/>
              </a:spcBef>
              <a:spcAft>
                <a:spcPts val="0"/>
              </a:spcAft>
              <a:tabLst>
                <a:tab pos="892175" algn="l"/>
              </a:tabLst>
              <a:defRPr/>
            </a:pPr>
            <a:r>
              <a:rPr lang="id-ID" sz="1400" dirty="0">
                <a:latin typeface="+mn-lt"/>
              </a:rPr>
              <a:t>Pusat	: Kegiatan berupa </a:t>
            </a:r>
            <a:r>
              <a:rPr lang="id-ID" sz="1400" b="1" dirty="0">
                <a:latin typeface="+mn-lt"/>
              </a:rPr>
              <a:t>kebijakan operasional</a:t>
            </a:r>
            <a:r>
              <a:rPr lang="id-ID" sz="1400" dirty="0">
                <a:latin typeface="+mn-lt"/>
              </a:rPr>
              <a:t> pelaksanaan program kegiatan (kecuali penugasan khusus terkait pelaksanaan teknis di daerah/lapangan</a:t>
            </a:r>
          </a:p>
          <a:p>
            <a:pPr eaLnBrk="1" fontAlgn="auto" hangingPunct="1">
              <a:spcBef>
                <a:spcPts val="0"/>
              </a:spcBef>
              <a:spcAft>
                <a:spcPts val="0"/>
              </a:spcAft>
              <a:defRPr/>
            </a:pPr>
            <a:r>
              <a:rPr lang="id-ID" sz="1400" dirty="0">
                <a:latin typeface="+mn-lt"/>
              </a:rPr>
              <a:t>Provinsi	: Kegiatan berupa </a:t>
            </a:r>
            <a:r>
              <a:rPr lang="id-ID" sz="1400" b="1" dirty="0">
                <a:latin typeface="+mn-lt"/>
              </a:rPr>
              <a:t>teknis pelaksanaan</a:t>
            </a:r>
            <a:r>
              <a:rPr lang="id-ID" sz="1400" dirty="0">
                <a:latin typeface="+mn-lt"/>
              </a:rPr>
              <a:t> program kegiatan di daerah dan lapangan</a:t>
            </a:r>
            <a:endParaRPr lang="id-ID" sz="1400" dirty="0">
              <a:latin typeface="+mn-lt"/>
            </a:endParaRPr>
          </a:p>
        </p:txBody>
      </p:sp>
      <p:sp>
        <p:nvSpPr>
          <p:cNvPr id="272407" name="TextBox 26"/>
          <p:cNvSpPr txBox="1">
            <a:spLocks noChangeArrowheads="1"/>
          </p:cNvSpPr>
          <p:nvPr/>
        </p:nvSpPr>
        <p:spPr bwMode="auto">
          <a:xfrm>
            <a:off x="1687513" y="173038"/>
            <a:ext cx="857726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Font typeface="Arial" pitchFamily="34" charset="0"/>
              <a:buChar char="•"/>
              <a:defRPr sz="3200">
                <a:solidFill>
                  <a:schemeClr val="tx1"/>
                </a:solidFill>
                <a:latin typeface="Cambria" pitchFamily="18" charset="0"/>
                <a:ea typeface="MS PGothic" pitchFamily="34" charset="-128"/>
              </a:defRPr>
            </a:lvl1pPr>
            <a:lvl2pPr marL="742950" indent="-285750" defTabSz="685800">
              <a:spcBef>
                <a:spcPct val="20000"/>
              </a:spcBef>
              <a:buFont typeface="Arial" pitchFamily="34" charset="0"/>
              <a:buChar char="–"/>
              <a:defRPr sz="2800">
                <a:solidFill>
                  <a:schemeClr val="tx1"/>
                </a:solidFill>
                <a:latin typeface="Cambria" pitchFamily="18" charset="0"/>
                <a:ea typeface="MS PGothic" pitchFamily="34" charset="-128"/>
              </a:defRPr>
            </a:lvl2pPr>
            <a:lvl3pPr marL="1143000" indent="-228600" defTabSz="685800">
              <a:spcBef>
                <a:spcPct val="20000"/>
              </a:spcBef>
              <a:buFont typeface="Arial" pitchFamily="34" charset="0"/>
              <a:buChar char="•"/>
              <a:defRPr sz="2400">
                <a:solidFill>
                  <a:schemeClr val="tx1"/>
                </a:solidFill>
                <a:latin typeface="Cambria" pitchFamily="18" charset="0"/>
                <a:ea typeface="MS PGothic" pitchFamily="34" charset="-128"/>
              </a:defRPr>
            </a:lvl3pPr>
            <a:lvl4pPr marL="1600200" indent="-228600" defTabSz="685800">
              <a:spcBef>
                <a:spcPct val="20000"/>
              </a:spcBef>
              <a:buFont typeface="Arial" pitchFamily="34" charset="0"/>
              <a:buChar char="–"/>
              <a:defRPr sz="2000">
                <a:solidFill>
                  <a:schemeClr val="tx1"/>
                </a:solidFill>
                <a:latin typeface="Cambria" pitchFamily="18" charset="0"/>
                <a:ea typeface="MS PGothic" pitchFamily="34" charset="-128"/>
              </a:defRPr>
            </a:lvl4pPr>
            <a:lvl5pPr marL="2057400" indent="-228600" defTabSz="685800">
              <a:spcBef>
                <a:spcPct val="20000"/>
              </a:spcBef>
              <a:buFont typeface="Arial" pitchFamily="34" charset="0"/>
              <a:buChar char="»"/>
              <a:defRPr sz="2000">
                <a:solidFill>
                  <a:schemeClr val="tx1"/>
                </a:solidFill>
                <a:latin typeface="Cambria" pitchFamily="18" charset="0"/>
                <a:ea typeface="MS PGothic" pitchFamily="34" charset="-128"/>
              </a:defRPr>
            </a:lvl5pPr>
            <a:lvl6pPr marL="2514600" indent="-228600" defTabSz="685800" fontAlgn="base">
              <a:spcBef>
                <a:spcPct val="20000"/>
              </a:spcBef>
              <a:spcAft>
                <a:spcPct val="0"/>
              </a:spcAft>
              <a:buFont typeface="Arial" pitchFamily="34" charset="0"/>
              <a:buChar char="»"/>
              <a:defRPr sz="2000">
                <a:solidFill>
                  <a:schemeClr val="tx1"/>
                </a:solidFill>
                <a:latin typeface="Cambria" pitchFamily="18" charset="0"/>
                <a:ea typeface="MS PGothic" pitchFamily="34" charset="-128"/>
              </a:defRPr>
            </a:lvl6pPr>
            <a:lvl7pPr marL="2971800" indent="-228600" defTabSz="685800" fontAlgn="base">
              <a:spcBef>
                <a:spcPct val="20000"/>
              </a:spcBef>
              <a:spcAft>
                <a:spcPct val="0"/>
              </a:spcAft>
              <a:buFont typeface="Arial" pitchFamily="34" charset="0"/>
              <a:buChar char="»"/>
              <a:defRPr sz="2000">
                <a:solidFill>
                  <a:schemeClr val="tx1"/>
                </a:solidFill>
                <a:latin typeface="Cambria" pitchFamily="18" charset="0"/>
                <a:ea typeface="MS PGothic" pitchFamily="34" charset="-128"/>
              </a:defRPr>
            </a:lvl7pPr>
            <a:lvl8pPr marL="3429000" indent="-228600" defTabSz="685800" fontAlgn="base">
              <a:spcBef>
                <a:spcPct val="20000"/>
              </a:spcBef>
              <a:spcAft>
                <a:spcPct val="0"/>
              </a:spcAft>
              <a:buFont typeface="Arial" pitchFamily="34" charset="0"/>
              <a:buChar char="»"/>
              <a:defRPr sz="2000">
                <a:solidFill>
                  <a:schemeClr val="tx1"/>
                </a:solidFill>
                <a:latin typeface="Cambria" pitchFamily="18" charset="0"/>
                <a:ea typeface="MS PGothic" pitchFamily="34" charset="-128"/>
              </a:defRPr>
            </a:lvl8pPr>
            <a:lvl9pPr marL="3886200" indent="-228600" defTabSz="685800" fontAlgn="base">
              <a:spcBef>
                <a:spcPct val="20000"/>
              </a:spcBef>
              <a:spcAft>
                <a:spcPct val="0"/>
              </a:spcAft>
              <a:buFont typeface="Arial" pitchFamily="34" charset="0"/>
              <a:buChar char="»"/>
              <a:defRPr sz="2000">
                <a:solidFill>
                  <a:schemeClr val="tx1"/>
                </a:solidFill>
                <a:latin typeface="Cambria" pitchFamily="18" charset="0"/>
                <a:ea typeface="MS PGothic" pitchFamily="34" charset="-128"/>
              </a:defRPr>
            </a:lvl9pPr>
          </a:lstStyle>
          <a:p>
            <a:pPr algn="ctr" eaLnBrk="1" hangingPunct="1">
              <a:spcBef>
                <a:spcPct val="0"/>
              </a:spcBef>
              <a:buFontTx/>
              <a:buNone/>
            </a:pPr>
            <a:r>
              <a:rPr lang="en-US" altLang="en-US" sz="2400" b="1" noProof="1">
                <a:solidFill>
                  <a:srgbClr val="000000"/>
                </a:solidFill>
              </a:rPr>
              <a:t>PEMBANGUNAN KKB</a:t>
            </a:r>
            <a:endParaRPr lang="id-ID" altLang="en-US" sz="2400" b="1">
              <a:solidFill>
                <a:srgbClr val="000000"/>
              </a:solidFill>
            </a:endParaRPr>
          </a:p>
          <a:p>
            <a:pPr algn="ctr" eaLnBrk="1" hangingPunct="1">
              <a:spcBef>
                <a:spcPct val="0"/>
              </a:spcBef>
              <a:buFontTx/>
              <a:buNone/>
            </a:pPr>
            <a:r>
              <a:rPr lang="id-ID" altLang="en-US" sz="2400" b="1">
                <a:solidFill>
                  <a:srgbClr val="000000"/>
                </a:solidFill>
              </a:rPr>
              <a:t>(Integrasi dan Komprehensif antar unit internal BKKBN)</a:t>
            </a:r>
            <a:endParaRPr lang="en-US" altLang="en-US" sz="2400">
              <a:solidFill>
                <a:srgbClr val="000000"/>
              </a:solidFill>
            </a:endParaRPr>
          </a:p>
        </p:txBody>
      </p:sp>
      <p:sp>
        <p:nvSpPr>
          <p:cNvPr id="31" name="TextBox 30"/>
          <p:cNvSpPr txBox="1"/>
          <p:nvPr/>
        </p:nvSpPr>
        <p:spPr>
          <a:xfrm>
            <a:off x="2840038" y="1000125"/>
            <a:ext cx="2068512" cy="584200"/>
          </a:xfrm>
          <a:prstGeom prst="rect">
            <a:avLst/>
          </a:prstGeom>
          <a:solidFill>
            <a:schemeClr val="accent6">
              <a:lumMod val="20000"/>
              <a:lumOff val="80000"/>
            </a:schemeClr>
          </a:solidFill>
          <a:ln w="9525">
            <a:solidFill>
              <a:schemeClr val="tx1"/>
            </a:solidFill>
          </a:ln>
        </p:spPr>
        <p:txBody>
          <a:bodyPr>
            <a:spAutoFit/>
          </a:bodyPr>
          <a:lstStyle/>
          <a:p>
            <a:pPr marL="228600" indent="-228600" eaLnBrk="1" fontAlgn="auto" hangingPunct="1">
              <a:spcBef>
                <a:spcPts val="0"/>
              </a:spcBef>
              <a:spcAft>
                <a:spcPts val="0"/>
              </a:spcAft>
              <a:buFont typeface="+mj-lt"/>
              <a:buAutoNum type="arabicPeriod" startAt="8"/>
              <a:defRPr/>
            </a:pPr>
            <a:r>
              <a:rPr lang="id-ID" sz="800" dirty="0">
                <a:latin typeface="+mn-lt"/>
              </a:rPr>
              <a:t>Direktorat perencanaan Dalduk</a:t>
            </a:r>
          </a:p>
          <a:p>
            <a:pPr marL="228600" indent="-228600" eaLnBrk="1" fontAlgn="auto" hangingPunct="1">
              <a:spcBef>
                <a:spcPts val="0"/>
              </a:spcBef>
              <a:spcAft>
                <a:spcPts val="0"/>
              </a:spcAft>
              <a:buFont typeface="+mj-lt"/>
              <a:buAutoNum type="arabicPeriod" startAt="8"/>
              <a:defRPr/>
            </a:pPr>
            <a:r>
              <a:rPr lang="id-ID" sz="800" dirty="0">
                <a:latin typeface="+mn-lt"/>
              </a:rPr>
              <a:t>Pulin - Pulap</a:t>
            </a:r>
          </a:p>
          <a:p>
            <a:pPr marL="228600" indent="-228600" eaLnBrk="1" fontAlgn="auto" hangingPunct="1">
              <a:spcBef>
                <a:spcPts val="0"/>
              </a:spcBef>
              <a:spcAft>
                <a:spcPts val="0"/>
              </a:spcAft>
              <a:buFont typeface="+mj-lt"/>
              <a:buAutoNum type="arabicPeriod" startAt="8"/>
              <a:defRPr/>
            </a:pPr>
            <a:r>
              <a:rPr lang="id-ID" sz="800" dirty="0">
                <a:latin typeface="+mn-lt"/>
              </a:rPr>
              <a:t>Biren, Bipeg, Birum, Bikub</a:t>
            </a:r>
          </a:p>
          <a:p>
            <a:pPr marL="228600" indent="-228600" eaLnBrk="1" fontAlgn="auto" hangingPunct="1">
              <a:spcBef>
                <a:spcPts val="0"/>
              </a:spcBef>
              <a:spcAft>
                <a:spcPts val="0"/>
              </a:spcAft>
              <a:buFont typeface="+mj-lt"/>
              <a:buAutoNum type="arabicPeriod" startAt="8"/>
              <a:defRPr/>
            </a:pPr>
            <a:r>
              <a:rPr lang="id-ID" sz="800" dirty="0">
                <a:latin typeface="+mn-lt"/>
              </a:rPr>
              <a:t>Inspektorat I II III</a:t>
            </a:r>
            <a:endParaRPr lang="id-ID" sz="800" dirty="0">
              <a:latin typeface="+mn-lt"/>
            </a:endParaRPr>
          </a:p>
        </p:txBody>
      </p:sp>
      <p:sp>
        <p:nvSpPr>
          <p:cNvPr id="272409" name="TextBox 7"/>
          <p:cNvSpPr txBox="1">
            <a:spLocks noChangeArrowheads="1"/>
          </p:cNvSpPr>
          <p:nvPr/>
        </p:nvSpPr>
        <p:spPr bwMode="auto">
          <a:xfrm>
            <a:off x="5370513" y="2541588"/>
            <a:ext cx="1857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r>
              <a:rPr lang="id-ID" altLang="en-US" sz="1400"/>
              <a:t>1</a:t>
            </a:r>
          </a:p>
        </p:txBody>
      </p:sp>
      <p:sp>
        <p:nvSpPr>
          <p:cNvPr id="272410" name="TextBox 33"/>
          <p:cNvSpPr txBox="1">
            <a:spLocks noChangeArrowheads="1"/>
          </p:cNvSpPr>
          <p:nvPr/>
        </p:nvSpPr>
        <p:spPr bwMode="auto">
          <a:xfrm>
            <a:off x="6224588" y="2998788"/>
            <a:ext cx="1841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r>
              <a:rPr lang="id-ID" altLang="en-US" sz="1400"/>
              <a:t>2</a:t>
            </a:r>
          </a:p>
        </p:txBody>
      </p:sp>
      <p:sp>
        <p:nvSpPr>
          <p:cNvPr id="272411" name="TextBox 34"/>
          <p:cNvSpPr txBox="1">
            <a:spLocks noChangeArrowheads="1"/>
          </p:cNvSpPr>
          <p:nvPr/>
        </p:nvSpPr>
        <p:spPr bwMode="auto">
          <a:xfrm>
            <a:off x="5888038" y="3968750"/>
            <a:ext cx="1857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r>
              <a:rPr lang="id-ID" altLang="en-US" sz="1400"/>
              <a:t>3</a:t>
            </a:r>
          </a:p>
        </p:txBody>
      </p:sp>
      <p:sp>
        <p:nvSpPr>
          <p:cNvPr id="272412" name="TextBox 36"/>
          <p:cNvSpPr txBox="1">
            <a:spLocks noChangeArrowheads="1"/>
          </p:cNvSpPr>
          <p:nvPr/>
        </p:nvSpPr>
        <p:spPr bwMode="auto">
          <a:xfrm>
            <a:off x="4837113" y="3935413"/>
            <a:ext cx="1857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r>
              <a:rPr lang="id-ID" altLang="en-US" sz="1400"/>
              <a:t>4</a:t>
            </a:r>
          </a:p>
        </p:txBody>
      </p:sp>
      <p:sp>
        <p:nvSpPr>
          <p:cNvPr id="272413" name="TextBox 37"/>
          <p:cNvSpPr txBox="1">
            <a:spLocks noChangeArrowheads="1"/>
          </p:cNvSpPr>
          <p:nvPr/>
        </p:nvSpPr>
        <p:spPr bwMode="auto">
          <a:xfrm>
            <a:off x="4619625" y="3119438"/>
            <a:ext cx="1857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r>
              <a:rPr lang="id-ID" altLang="en-US" sz="1400"/>
              <a:t>5</a:t>
            </a: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mbria" pitchFamily="18" charset="0"/>
                <a:ea typeface="MS PGothic" pitchFamily="34" charset="-128"/>
              </a:defRPr>
            </a:lvl1pPr>
            <a:lvl2pPr marL="742950" indent="-285750">
              <a:spcBef>
                <a:spcPct val="20000"/>
              </a:spcBef>
              <a:buFont typeface="Arial" pitchFamily="34" charset="0"/>
              <a:buChar char="–"/>
              <a:defRPr sz="2800">
                <a:solidFill>
                  <a:schemeClr val="tx1"/>
                </a:solidFill>
                <a:latin typeface="Cambria" pitchFamily="18" charset="0"/>
                <a:ea typeface="MS PGothic" pitchFamily="34" charset="-128"/>
              </a:defRPr>
            </a:lvl2pPr>
            <a:lvl3pPr marL="1143000" indent="-228600">
              <a:spcBef>
                <a:spcPct val="20000"/>
              </a:spcBef>
              <a:buFont typeface="Arial" pitchFamily="34" charset="0"/>
              <a:buChar char="•"/>
              <a:defRPr sz="2400">
                <a:solidFill>
                  <a:schemeClr val="tx1"/>
                </a:solidFill>
                <a:latin typeface="Cambria" pitchFamily="18" charset="0"/>
                <a:ea typeface="MS PGothic" pitchFamily="34" charset="-128"/>
              </a:defRPr>
            </a:lvl3pPr>
            <a:lvl4pPr marL="1600200" indent="-228600">
              <a:spcBef>
                <a:spcPct val="20000"/>
              </a:spcBef>
              <a:buFont typeface="Arial" pitchFamily="34" charset="0"/>
              <a:buChar char="–"/>
              <a:defRPr sz="2000">
                <a:solidFill>
                  <a:schemeClr val="tx1"/>
                </a:solidFill>
                <a:latin typeface="Cambria" pitchFamily="18" charset="0"/>
                <a:ea typeface="MS PGothic" pitchFamily="34" charset="-128"/>
              </a:defRPr>
            </a:lvl4pPr>
            <a:lvl5pPr marL="2057400" indent="-228600">
              <a:spcBef>
                <a:spcPct val="20000"/>
              </a:spcBef>
              <a:buFont typeface="Arial" pitchFamily="34" charset="0"/>
              <a:buChar char="»"/>
              <a:defRPr sz="2000">
                <a:solidFill>
                  <a:schemeClr val="tx1"/>
                </a:solidFill>
                <a:latin typeface="Cambria" pitchFamily="18" charset="0"/>
                <a:ea typeface="MS PGothic" pitchFamily="34" charset="-128"/>
              </a:defRPr>
            </a:lvl5pPr>
            <a:lvl6pPr marL="2514600" indent="-228600" fontAlgn="base">
              <a:spcBef>
                <a:spcPct val="20000"/>
              </a:spcBef>
              <a:spcAft>
                <a:spcPct val="0"/>
              </a:spcAft>
              <a:buFont typeface="Arial" pitchFamily="34" charset="0"/>
              <a:buChar char="»"/>
              <a:defRPr sz="2000">
                <a:solidFill>
                  <a:schemeClr val="tx1"/>
                </a:solidFill>
                <a:latin typeface="Cambria" pitchFamily="18" charset="0"/>
                <a:ea typeface="MS PGothic" pitchFamily="34" charset="-128"/>
              </a:defRPr>
            </a:lvl6pPr>
            <a:lvl7pPr marL="2971800" indent="-228600" fontAlgn="base">
              <a:spcBef>
                <a:spcPct val="20000"/>
              </a:spcBef>
              <a:spcAft>
                <a:spcPct val="0"/>
              </a:spcAft>
              <a:buFont typeface="Arial" pitchFamily="34" charset="0"/>
              <a:buChar char="»"/>
              <a:defRPr sz="2000">
                <a:solidFill>
                  <a:schemeClr val="tx1"/>
                </a:solidFill>
                <a:latin typeface="Cambria" pitchFamily="18" charset="0"/>
                <a:ea typeface="MS PGothic" pitchFamily="34" charset="-128"/>
              </a:defRPr>
            </a:lvl7pPr>
            <a:lvl8pPr marL="3429000" indent="-228600" fontAlgn="base">
              <a:spcBef>
                <a:spcPct val="20000"/>
              </a:spcBef>
              <a:spcAft>
                <a:spcPct val="0"/>
              </a:spcAft>
              <a:buFont typeface="Arial" pitchFamily="34" charset="0"/>
              <a:buChar char="»"/>
              <a:defRPr sz="2000">
                <a:solidFill>
                  <a:schemeClr val="tx1"/>
                </a:solidFill>
                <a:latin typeface="Cambria" pitchFamily="18" charset="0"/>
                <a:ea typeface="MS PGothic" pitchFamily="34" charset="-128"/>
              </a:defRPr>
            </a:lvl8pPr>
            <a:lvl9pPr marL="3886200" indent="-228600" fontAlgn="base">
              <a:spcBef>
                <a:spcPct val="20000"/>
              </a:spcBef>
              <a:spcAft>
                <a:spcPct val="0"/>
              </a:spcAft>
              <a:buFont typeface="Arial" pitchFamily="34" charset="0"/>
              <a:buChar char="»"/>
              <a:defRPr sz="2000">
                <a:solidFill>
                  <a:schemeClr val="tx1"/>
                </a:solidFill>
                <a:latin typeface="Cambria" pitchFamily="18" charset="0"/>
                <a:ea typeface="MS PGothic" pitchFamily="34" charset="-128"/>
              </a:defRPr>
            </a:lvl9pPr>
          </a:lstStyle>
          <a:p>
            <a:pPr>
              <a:spcBef>
                <a:spcPct val="0"/>
              </a:spcBef>
              <a:buFontTx/>
              <a:buNone/>
            </a:pPr>
            <a:fld id="{B6E6652A-18C7-4708-BFC9-0D5C94E665A6}" type="slidenum">
              <a:rPr lang="id-ID" altLang="en-US" sz="1100">
                <a:solidFill>
                  <a:srgbClr val="000000"/>
                </a:solidFill>
              </a:rPr>
              <a:pPr>
                <a:spcBef>
                  <a:spcPct val="0"/>
                </a:spcBef>
                <a:buFontTx/>
                <a:buNone/>
              </a:pPr>
              <a:t>14</a:t>
            </a:fld>
            <a:endParaRPr lang="id-ID" altLang="en-US" sz="1100">
              <a:solidFill>
                <a:srgbClr val="000000"/>
              </a:solidFill>
            </a:endParaRPr>
          </a:p>
        </p:txBody>
      </p:sp>
      <p:sp>
        <p:nvSpPr>
          <p:cNvPr id="273411" name="Title 1"/>
          <p:cNvSpPr txBox="1">
            <a:spLocks/>
          </p:cNvSpPr>
          <p:nvPr/>
        </p:nvSpPr>
        <p:spPr bwMode="auto">
          <a:xfrm>
            <a:off x="1535113" y="33338"/>
            <a:ext cx="92741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defTabSz="250825">
              <a:spcBef>
                <a:spcPct val="20000"/>
              </a:spcBef>
              <a:buFont typeface="Arial" pitchFamily="34" charset="0"/>
              <a:buChar char="•"/>
              <a:defRPr sz="3200">
                <a:solidFill>
                  <a:schemeClr val="tx1"/>
                </a:solidFill>
                <a:latin typeface="Cambria" pitchFamily="18" charset="0"/>
                <a:ea typeface="MS PGothic" pitchFamily="34" charset="-128"/>
              </a:defRPr>
            </a:lvl1pPr>
            <a:lvl2pPr marL="174625" defTabSz="250825">
              <a:spcBef>
                <a:spcPct val="20000"/>
              </a:spcBef>
              <a:buFont typeface="Arial" pitchFamily="34" charset="0"/>
              <a:buChar char="–"/>
              <a:defRPr sz="2800">
                <a:solidFill>
                  <a:schemeClr val="tx1"/>
                </a:solidFill>
                <a:latin typeface="Cambria" pitchFamily="18" charset="0"/>
                <a:ea typeface="MS PGothic" pitchFamily="34" charset="-128"/>
              </a:defRPr>
            </a:lvl2pPr>
            <a:lvl3pPr marL="1143000" indent="-228600" defTabSz="250825">
              <a:spcBef>
                <a:spcPct val="20000"/>
              </a:spcBef>
              <a:buFont typeface="Arial" pitchFamily="34" charset="0"/>
              <a:buChar char="•"/>
              <a:defRPr sz="2400">
                <a:solidFill>
                  <a:schemeClr val="tx1"/>
                </a:solidFill>
                <a:latin typeface="Cambria" pitchFamily="18" charset="0"/>
                <a:ea typeface="MS PGothic" pitchFamily="34" charset="-128"/>
              </a:defRPr>
            </a:lvl3pPr>
            <a:lvl4pPr marL="1600200" indent="-228600" defTabSz="250825">
              <a:spcBef>
                <a:spcPct val="20000"/>
              </a:spcBef>
              <a:buFont typeface="Arial" pitchFamily="34" charset="0"/>
              <a:buChar char="–"/>
              <a:defRPr sz="2000">
                <a:solidFill>
                  <a:schemeClr val="tx1"/>
                </a:solidFill>
                <a:latin typeface="Cambria" pitchFamily="18" charset="0"/>
                <a:ea typeface="MS PGothic" pitchFamily="34" charset="-128"/>
              </a:defRPr>
            </a:lvl4pPr>
            <a:lvl5pPr marL="2057400" indent="-228600" defTabSz="250825">
              <a:spcBef>
                <a:spcPct val="20000"/>
              </a:spcBef>
              <a:buFont typeface="Arial" pitchFamily="34" charset="0"/>
              <a:buChar char="»"/>
              <a:defRPr sz="2000">
                <a:solidFill>
                  <a:schemeClr val="tx1"/>
                </a:solidFill>
                <a:latin typeface="Cambria" pitchFamily="18" charset="0"/>
                <a:ea typeface="MS PGothic" pitchFamily="34" charset="-128"/>
              </a:defRPr>
            </a:lvl5pPr>
            <a:lvl6pPr marL="2514600" indent="-228600" defTabSz="250825" fontAlgn="base">
              <a:spcBef>
                <a:spcPct val="20000"/>
              </a:spcBef>
              <a:spcAft>
                <a:spcPct val="0"/>
              </a:spcAft>
              <a:buFont typeface="Arial" pitchFamily="34" charset="0"/>
              <a:buChar char="»"/>
              <a:defRPr sz="2000">
                <a:solidFill>
                  <a:schemeClr val="tx1"/>
                </a:solidFill>
                <a:latin typeface="Cambria" pitchFamily="18" charset="0"/>
                <a:ea typeface="MS PGothic" pitchFamily="34" charset="-128"/>
              </a:defRPr>
            </a:lvl6pPr>
            <a:lvl7pPr marL="2971800" indent="-228600" defTabSz="250825" fontAlgn="base">
              <a:spcBef>
                <a:spcPct val="20000"/>
              </a:spcBef>
              <a:spcAft>
                <a:spcPct val="0"/>
              </a:spcAft>
              <a:buFont typeface="Arial" pitchFamily="34" charset="0"/>
              <a:buChar char="»"/>
              <a:defRPr sz="2000">
                <a:solidFill>
                  <a:schemeClr val="tx1"/>
                </a:solidFill>
                <a:latin typeface="Cambria" pitchFamily="18" charset="0"/>
                <a:ea typeface="MS PGothic" pitchFamily="34" charset="-128"/>
              </a:defRPr>
            </a:lvl7pPr>
            <a:lvl8pPr marL="3429000" indent="-228600" defTabSz="250825" fontAlgn="base">
              <a:spcBef>
                <a:spcPct val="20000"/>
              </a:spcBef>
              <a:spcAft>
                <a:spcPct val="0"/>
              </a:spcAft>
              <a:buFont typeface="Arial" pitchFamily="34" charset="0"/>
              <a:buChar char="»"/>
              <a:defRPr sz="2000">
                <a:solidFill>
                  <a:schemeClr val="tx1"/>
                </a:solidFill>
                <a:latin typeface="Cambria" pitchFamily="18" charset="0"/>
                <a:ea typeface="MS PGothic" pitchFamily="34" charset="-128"/>
              </a:defRPr>
            </a:lvl8pPr>
            <a:lvl9pPr marL="3886200" indent="-228600" defTabSz="250825" fontAlgn="base">
              <a:spcBef>
                <a:spcPct val="20000"/>
              </a:spcBef>
              <a:spcAft>
                <a:spcPct val="0"/>
              </a:spcAft>
              <a:buFont typeface="Arial" pitchFamily="34" charset="0"/>
              <a:buChar char="»"/>
              <a:defRPr sz="2000">
                <a:solidFill>
                  <a:schemeClr val="tx1"/>
                </a:solidFill>
                <a:latin typeface="Cambria" pitchFamily="18" charset="0"/>
                <a:ea typeface="MS PGothic" pitchFamily="34" charset="-128"/>
              </a:defRPr>
            </a:lvl9pPr>
          </a:lstStyle>
          <a:p>
            <a:pPr lvl="1" algn="ctr">
              <a:lnSpc>
                <a:spcPct val="90000"/>
              </a:lnSpc>
              <a:spcBef>
                <a:spcPts val="600"/>
              </a:spcBef>
              <a:buFontTx/>
              <a:buNone/>
            </a:pPr>
            <a:r>
              <a:rPr lang="id-ID" altLang="en-US" b="1"/>
              <a:t>Beberapa hal yang menjadi perhatian untuk Strategi Percepatan Pembangunan KKB</a:t>
            </a:r>
            <a:endParaRPr lang="id-ID" altLang="en-US" sz="4000"/>
          </a:p>
        </p:txBody>
      </p:sp>
      <p:sp>
        <p:nvSpPr>
          <p:cNvPr id="273412" name="TextBox 2"/>
          <p:cNvSpPr txBox="1">
            <a:spLocks noChangeArrowheads="1"/>
          </p:cNvSpPr>
          <p:nvPr/>
        </p:nvSpPr>
        <p:spPr bwMode="auto">
          <a:xfrm>
            <a:off x="587375" y="1071563"/>
            <a:ext cx="11049000" cy="55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8775" indent="-358775">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buFont typeface="Wingdings" pitchFamily="2" charset="2"/>
              <a:buChar char="Ø"/>
            </a:pPr>
            <a:r>
              <a:rPr lang="id-ID" altLang="en-US" sz="2800">
                <a:latin typeface="Cambria" pitchFamily="18" charset="0"/>
              </a:rPr>
              <a:t>Sinkronisasi dan harmonisasi Kebijakan terkait KKB, baik antar-sektor maupun antara pusat dan daerah;</a:t>
            </a:r>
          </a:p>
          <a:p>
            <a:pPr eaLnBrk="1" hangingPunct="1">
              <a:spcBef>
                <a:spcPts val="600"/>
              </a:spcBef>
              <a:buFont typeface="Wingdings" pitchFamily="2" charset="2"/>
              <a:buChar char="Ø"/>
            </a:pPr>
            <a:r>
              <a:rPr lang="id-ID" altLang="en-US" sz="2800">
                <a:latin typeface="Cambria" pitchFamily="18" charset="0"/>
              </a:rPr>
              <a:t>Keterpaduan penganggaran antar-sektor dan antara pemerintah pusat-daerah (siapa melakukan apa sesuai mekanisme pendanaan yang berlaku);</a:t>
            </a:r>
          </a:p>
          <a:p>
            <a:pPr eaLnBrk="1" hangingPunct="1">
              <a:spcBef>
                <a:spcPts val="600"/>
              </a:spcBef>
              <a:buFont typeface="Wingdings" pitchFamily="2" charset="2"/>
              <a:buChar char="Ø"/>
            </a:pPr>
            <a:r>
              <a:rPr lang="id-ID" altLang="en-US" sz="2800">
                <a:latin typeface="Cambria" pitchFamily="18" charset="0"/>
              </a:rPr>
              <a:t>Memperkuat koordinasi antar-sektor dan antara pusat-daerah;</a:t>
            </a:r>
          </a:p>
          <a:p>
            <a:pPr eaLnBrk="1" hangingPunct="1">
              <a:spcBef>
                <a:spcPts val="600"/>
              </a:spcBef>
              <a:buFont typeface="Wingdings" pitchFamily="2" charset="2"/>
              <a:buChar char="Ø"/>
            </a:pPr>
            <a:r>
              <a:rPr lang="id-ID" altLang="en-US" sz="2800">
                <a:latin typeface="Cambria" pitchFamily="18" charset="0"/>
              </a:rPr>
              <a:t>Memperkuat intensitas informasi program KKBPK kepada masyarakat luas</a:t>
            </a:r>
          </a:p>
          <a:p>
            <a:pPr eaLnBrk="1" hangingPunct="1">
              <a:spcBef>
                <a:spcPts val="600"/>
              </a:spcBef>
              <a:buFont typeface="Wingdings" pitchFamily="2" charset="2"/>
              <a:buChar char="Ø"/>
            </a:pPr>
            <a:r>
              <a:rPr lang="id-ID" altLang="en-US" sz="2800">
                <a:latin typeface="Cambria" pitchFamily="18" charset="0"/>
              </a:rPr>
              <a:t>Memahami dan memanfaatkan data dan informasi KKB dari berbagai sumber dengan baik untuk mengendalikan, memantau dan mengevaluasi program (Sensus, Survey, Proyeksi Penduduk, Adminduk, Data Sektoral)</a:t>
            </a: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Title 1"/>
          <p:cNvSpPr>
            <a:spLocks noGrp="1"/>
          </p:cNvSpPr>
          <p:nvPr>
            <p:ph type="ctrTitle"/>
          </p:nvPr>
        </p:nvSpPr>
        <p:spPr>
          <a:xfrm>
            <a:off x="381000" y="1627188"/>
            <a:ext cx="11404600" cy="3000375"/>
          </a:xfrm>
        </p:spPr>
        <p:txBody>
          <a:bodyPr/>
          <a:lstStyle/>
          <a:p>
            <a:r>
              <a:rPr lang="id-ID" altLang="id-ID" sz="3600" smtClean="0"/>
              <a:t>INISIATIF PERENCANAAN DAN PELAKSANAAN KB </a:t>
            </a:r>
            <a:br>
              <a:rPr lang="id-ID" altLang="id-ID" sz="3600" smtClean="0"/>
            </a:br>
            <a:r>
              <a:rPr lang="id-ID" altLang="id-ID" sz="3600" smtClean="0"/>
              <a:t>BERBASIS HAK TERINTEGRASI</a:t>
            </a:r>
            <a:br>
              <a:rPr lang="id-ID" altLang="id-ID" sz="3600" smtClean="0"/>
            </a:br>
            <a:r>
              <a:rPr lang="id-ID" altLang="id-ID" sz="3600" smtClean="0"/>
              <a:t> </a:t>
            </a:r>
            <a:r>
              <a:rPr lang="en-US" altLang="id-ID" sz="3600" smtClean="0"/>
              <a:t>(</a:t>
            </a:r>
            <a:r>
              <a:rPr lang="en-US" altLang="id-ID" sz="3600" i="1" smtClean="0"/>
              <a:t>INTEGRATED RIGHTS-BASED FP PROGRAMMING</a:t>
            </a:r>
            <a:r>
              <a:rPr lang="en-US" altLang="id-ID" sz="3600" smtClean="0"/>
              <a:t>) </a:t>
            </a:r>
            <a:r>
              <a:rPr lang="id-ID" altLang="id-ID" sz="3600" smtClean="0"/>
              <a:t/>
            </a:r>
            <a:br>
              <a:rPr lang="id-ID" altLang="id-ID" sz="3600" smtClean="0"/>
            </a:br>
            <a:r>
              <a:rPr lang="id-ID" altLang="id-ID" sz="3600" smtClean="0"/>
              <a:t>TAHUN 2016-2020</a:t>
            </a:r>
            <a:endParaRPr lang="id-ID" altLang="en-US" sz="3600" smtClean="0"/>
          </a:p>
        </p:txBody>
      </p:sp>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2"/>
          <p:cNvSpPr>
            <a:spLocks noGrp="1"/>
          </p:cNvSpPr>
          <p:nvPr>
            <p:ph idx="1"/>
          </p:nvPr>
        </p:nvSpPr>
        <p:spPr>
          <a:xfrm>
            <a:off x="239713" y="1771650"/>
            <a:ext cx="11617325" cy="5041900"/>
          </a:xfrm>
        </p:spPr>
        <p:txBody>
          <a:bodyPr/>
          <a:lstStyle/>
          <a:p>
            <a:pPr>
              <a:spcBef>
                <a:spcPts val="0"/>
              </a:spcBef>
              <a:spcAft>
                <a:spcPts val="600"/>
              </a:spcAft>
              <a:buFont typeface="Arial" charset="0"/>
              <a:buChar char="•"/>
              <a:defRPr/>
            </a:pPr>
            <a:r>
              <a:rPr lang="en-US" sz="2000" dirty="0">
                <a:ea typeface="ＭＳ Ｐゴシック" pitchFamily="34" charset="-128"/>
              </a:rPr>
              <a:t>Program </a:t>
            </a:r>
            <a:r>
              <a:rPr lang="en-US" sz="2000" dirty="0" err="1">
                <a:ea typeface="ＭＳ Ｐゴシック" pitchFamily="34" charset="-128"/>
              </a:rPr>
              <a:t>Kerja</a:t>
            </a:r>
            <a:r>
              <a:rPr lang="id-ID" sz="2000" dirty="0">
                <a:ea typeface="ＭＳ Ｐゴシック" pitchFamily="34" charset="-128"/>
              </a:rPr>
              <a:t> S</a:t>
            </a:r>
            <a:r>
              <a:rPr lang="en-US" sz="2000" dirty="0" err="1">
                <a:ea typeface="ＭＳ Ｐゴシック" pitchFamily="34" charset="-128"/>
              </a:rPr>
              <a:t>ama</a:t>
            </a:r>
            <a:r>
              <a:rPr lang="en-US" sz="2000" dirty="0">
                <a:ea typeface="ＭＳ Ｐゴシック" pitchFamily="34" charset="-128"/>
              </a:rPr>
              <a:t> </a:t>
            </a:r>
            <a:r>
              <a:rPr lang="en-US" sz="2000" dirty="0" err="1">
                <a:ea typeface="ＭＳ Ｐゴシック" pitchFamily="34" charset="-128"/>
              </a:rPr>
              <a:t>Pemerintah</a:t>
            </a:r>
            <a:r>
              <a:rPr lang="en-US" sz="2000" dirty="0">
                <a:ea typeface="ＭＳ Ｐゴシック" pitchFamily="34" charset="-128"/>
              </a:rPr>
              <a:t> RI </a:t>
            </a:r>
            <a:r>
              <a:rPr lang="en-US" sz="2000" dirty="0" err="1">
                <a:ea typeface="ＭＳ Ｐゴシック" pitchFamily="34" charset="-128"/>
              </a:rPr>
              <a:t>dan</a:t>
            </a:r>
            <a:r>
              <a:rPr lang="en-US" sz="2000" dirty="0">
                <a:ea typeface="ＭＳ Ｐゴシック" pitchFamily="34" charset="-128"/>
              </a:rPr>
              <a:t> UNFPA </a:t>
            </a:r>
            <a:r>
              <a:rPr lang="en-US" sz="2000" dirty="0" err="1">
                <a:ea typeface="ＭＳ Ｐゴシック" pitchFamily="34" charset="-128"/>
              </a:rPr>
              <a:t>Siklus</a:t>
            </a:r>
            <a:r>
              <a:rPr lang="en-US" sz="2000" dirty="0">
                <a:ea typeface="ＭＳ Ｐゴシック" pitchFamily="34" charset="-128"/>
              </a:rPr>
              <a:t> ke-9 (2016-2020)/</a:t>
            </a:r>
            <a:r>
              <a:rPr lang="id-ID" sz="2000" dirty="0">
                <a:ea typeface="ＭＳ Ｐゴシック" pitchFamily="34" charset="-128"/>
              </a:rPr>
              <a:t> </a:t>
            </a:r>
            <a:r>
              <a:rPr lang="en-US" sz="2000" i="1" dirty="0">
                <a:ea typeface="ＭＳ Ｐゴシック" pitchFamily="34" charset="-128"/>
              </a:rPr>
              <a:t>Country </a:t>
            </a:r>
            <a:r>
              <a:rPr lang="en-US" sz="2000" i="1" dirty="0" err="1">
                <a:ea typeface="ＭＳ Ｐゴシック" pitchFamily="34" charset="-128"/>
              </a:rPr>
              <a:t>Programme</a:t>
            </a:r>
            <a:r>
              <a:rPr lang="en-US" sz="2000" dirty="0">
                <a:ea typeface="ＭＳ Ｐゴシック" pitchFamily="34" charset="-128"/>
              </a:rPr>
              <a:t> ke-9 (CP9): </a:t>
            </a:r>
          </a:p>
          <a:p>
            <a:pPr lvl="1">
              <a:spcBef>
                <a:spcPts val="0"/>
              </a:spcBef>
              <a:spcAft>
                <a:spcPts val="600"/>
              </a:spcAft>
              <a:buFont typeface="Arial" charset="0"/>
              <a:buChar char="–"/>
              <a:defRPr/>
            </a:pPr>
            <a:r>
              <a:rPr lang="en-US" sz="2000" i="1" dirty="0">
                <a:latin typeface="Cambria" panose="02040503050406030204" pitchFamily="18" charset="0"/>
                <a:ea typeface="ＭＳ Ｐゴシック" pitchFamily="34" charset="-128"/>
              </a:rPr>
              <a:t>Country </a:t>
            </a:r>
            <a:r>
              <a:rPr lang="en-US" sz="2000" i="1" dirty="0" err="1">
                <a:latin typeface="Cambria" panose="02040503050406030204" pitchFamily="18" charset="0"/>
                <a:ea typeface="ＭＳ Ｐゴシック" pitchFamily="34" charset="-128"/>
              </a:rPr>
              <a:t>Programme</a:t>
            </a:r>
            <a:r>
              <a:rPr lang="en-US" sz="2000" i="1" dirty="0">
                <a:latin typeface="Cambria" panose="02040503050406030204" pitchFamily="18" charset="0"/>
                <a:ea typeface="ＭＳ Ｐゴシック" pitchFamily="34" charset="-128"/>
              </a:rPr>
              <a:t> Action  Plan</a:t>
            </a:r>
            <a:r>
              <a:rPr lang="en-US" sz="2000" dirty="0">
                <a:latin typeface="Cambria" panose="02040503050406030204" pitchFamily="18" charset="0"/>
                <a:ea typeface="ＭＳ Ｐゴシック" pitchFamily="34" charset="-128"/>
              </a:rPr>
              <a:t> (CPAP), </a:t>
            </a:r>
          </a:p>
          <a:p>
            <a:pPr lvl="2">
              <a:spcBef>
                <a:spcPts val="0"/>
              </a:spcBef>
              <a:spcAft>
                <a:spcPts val="600"/>
              </a:spcAft>
              <a:buFont typeface="Arial" charset="0"/>
              <a:buChar char="•"/>
              <a:defRPr/>
            </a:pPr>
            <a:r>
              <a:rPr lang="en-US" sz="2000" dirty="0" err="1">
                <a:latin typeface="Cambria" panose="02040503050406030204" pitchFamily="18" charset="0"/>
                <a:ea typeface="ＭＳ Ｐゴシック" pitchFamily="34" charset="-128"/>
              </a:rPr>
              <a:t>tanda</a:t>
            </a:r>
            <a:r>
              <a:rPr lang="en-US" sz="2000" dirty="0">
                <a:latin typeface="Cambria" panose="02040503050406030204" pitchFamily="18" charset="0"/>
                <a:ea typeface="ＭＳ Ｐゴシック" pitchFamily="34" charset="-128"/>
              </a:rPr>
              <a:t> </a:t>
            </a:r>
            <a:r>
              <a:rPr lang="en-US" sz="2000" dirty="0" err="1">
                <a:latin typeface="Cambria" panose="02040503050406030204" pitchFamily="18" charset="0"/>
                <a:ea typeface="ＭＳ Ｐゴシック" pitchFamily="34" charset="-128"/>
              </a:rPr>
              <a:t>tangan</a:t>
            </a:r>
            <a:r>
              <a:rPr lang="en-US" sz="2000" dirty="0">
                <a:latin typeface="Cambria" panose="02040503050406030204" pitchFamily="18" charset="0"/>
                <a:ea typeface="ＭＳ Ｐゴシック" pitchFamily="34" charset="-128"/>
              </a:rPr>
              <a:t>  </a:t>
            </a:r>
            <a:r>
              <a:rPr lang="en-US" sz="2000" dirty="0" err="1">
                <a:latin typeface="Cambria" panose="02040503050406030204" pitchFamily="18" charset="0"/>
                <a:ea typeface="ＭＳ Ｐゴシック" pitchFamily="34" charset="-128"/>
              </a:rPr>
              <a:t>pada</a:t>
            </a:r>
            <a:r>
              <a:rPr lang="en-US" sz="2000" dirty="0">
                <a:latin typeface="Cambria" panose="02040503050406030204" pitchFamily="18" charset="0"/>
                <a:ea typeface="ＭＳ Ｐゴシック" pitchFamily="34" charset="-128"/>
              </a:rPr>
              <a:t> 29 </a:t>
            </a:r>
            <a:r>
              <a:rPr lang="en-US" sz="2000" dirty="0" err="1">
                <a:latin typeface="Cambria" panose="02040503050406030204" pitchFamily="18" charset="0"/>
                <a:ea typeface="ＭＳ Ｐゴシック" pitchFamily="34" charset="-128"/>
              </a:rPr>
              <a:t>Maret</a:t>
            </a:r>
            <a:r>
              <a:rPr lang="en-US" sz="2000" dirty="0">
                <a:latin typeface="Cambria" panose="02040503050406030204" pitchFamily="18" charset="0"/>
                <a:ea typeface="ＭＳ Ｐゴシック" pitchFamily="34" charset="-128"/>
              </a:rPr>
              <a:t> 2016 </a:t>
            </a:r>
          </a:p>
          <a:p>
            <a:pPr lvl="2">
              <a:spcBef>
                <a:spcPts val="0"/>
              </a:spcBef>
              <a:spcAft>
                <a:spcPts val="600"/>
              </a:spcAft>
              <a:buFont typeface="Arial" charset="0"/>
              <a:buChar char="•"/>
              <a:defRPr/>
            </a:pPr>
            <a:r>
              <a:rPr lang="en-US" sz="2000" dirty="0" err="1">
                <a:latin typeface="Cambria" panose="02040503050406030204" pitchFamily="18" charset="0"/>
                <a:ea typeface="ＭＳ Ｐゴシック" pitchFamily="34" charset="-128"/>
              </a:rPr>
              <a:t>oleh</a:t>
            </a:r>
            <a:r>
              <a:rPr lang="en-US" sz="2000" dirty="0">
                <a:latin typeface="Cambria" panose="02040503050406030204" pitchFamily="18" charset="0"/>
                <a:ea typeface="ＭＳ Ｐゴシック" pitchFamily="34" charset="-128"/>
              </a:rPr>
              <a:t> </a:t>
            </a:r>
            <a:r>
              <a:rPr lang="en-US" sz="2000" dirty="0" err="1">
                <a:latin typeface="Cambria" panose="02040503050406030204" pitchFamily="18" charset="0"/>
                <a:ea typeface="ＭＳ Ｐゴシック" pitchFamily="34" charset="-128"/>
              </a:rPr>
              <a:t>Menteri</a:t>
            </a:r>
            <a:r>
              <a:rPr lang="en-US" sz="2000" dirty="0">
                <a:latin typeface="Cambria" panose="02040503050406030204" pitchFamily="18" charset="0"/>
                <a:ea typeface="ＭＳ Ｐゴシック" pitchFamily="34" charset="-128"/>
              </a:rPr>
              <a:t> PPN/</a:t>
            </a:r>
            <a:r>
              <a:rPr lang="en-US" sz="2000" dirty="0" err="1">
                <a:latin typeface="Cambria" panose="02040503050406030204" pitchFamily="18" charset="0"/>
                <a:ea typeface="ＭＳ Ｐゴシック" pitchFamily="34" charset="-128"/>
              </a:rPr>
              <a:t>Kepala</a:t>
            </a:r>
            <a:r>
              <a:rPr lang="en-US" sz="2000" dirty="0">
                <a:latin typeface="Cambria" panose="02040503050406030204" pitchFamily="18" charset="0"/>
                <a:ea typeface="ＭＳ Ｐゴシック" pitchFamily="34" charset="-128"/>
              </a:rPr>
              <a:t> </a:t>
            </a:r>
            <a:r>
              <a:rPr lang="en-US" sz="2000" dirty="0" err="1">
                <a:latin typeface="Cambria" panose="02040503050406030204" pitchFamily="18" charset="0"/>
                <a:ea typeface="ＭＳ Ｐゴシック" pitchFamily="34" charset="-128"/>
              </a:rPr>
              <a:t>Bappenas</a:t>
            </a:r>
            <a:r>
              <a:rPr lang="en-US" sz="2000" dirty="0">
                <a:latin typeface="Cambria" panose="02040503050406030204" pitchFamily="18" charset="0"/>
                <a:ea typeface="ＭＳ Ｐゴシック" pitchFamily="34" charset="-128"/>
              </a:rPr>
              <a:t> </a:t>
            </a:r>
            <a:r>
              <a:rPr lang="en-US" sz="2000" dirty="0" err="1">
                <a:latin typeface="Cambria" panose="02040503050406030204" pitchFamily="18" charset="0"/>
                <a:ea typeface="ＭＳ Ｐゴシック" pitchFamily="34" charset="-128"/>
              </a:rPr>
              <a:t>dan</a:t>
            </a:r>
            <a:r>
              <a:rPr lang="en-US" sz="2000" dirty="0">
                <a:latin typeface="Cambria" panose="02040503050406030204" pitchFamily="18" charset="0"/>
                <a:ea typeface="ＭＳ Ｐゴシック" pitchFamily="34" charset="-128"/>
              </a:rPr>
              <a:t> </a:t>
            </a:r>
            <a:r>
              <a:rPr lang="en-US" sz="2000" i="1" dirty="0">
                <a:latin typeface="Cambria" panose="02040503050406030204" pitchFamily="18" charset="0"/>
                <a:ea typeface="ＭＳ Ｐゴシック" pitchFamily="34" charset="-128"/>
              </a:rPr>
              <a:t>Representative</a:t>
            </a:r>
            <a:r>
              <a:rPr lang="en-US" sz="2000" dirty="0">
                <a:latin typeface="Cambria" panose="02040503050406030204" pitchFamily="18" charset="0"/>
                <a:ea typeface="ＭＳ Ｐゴシック" pitchFamily="34" charset="-128"/>
              </a:rPr>
              <a:t> UNFPA </a:t>
            </a:r>
          </a:p>
          <a:p>
            <a:pPr lvl="1">
              <a:spcBef>
                <a:spcPts val="0"/>
              </a:spcBef>
              <a:spcAft>
                <a:spcPts val="600"/>
              </a:spcAft>
              <a:buFont typeface="Arial" charset="0"/>
              <a:buChar char="–"/>
              <a:defRPr/>
            </a:pPr>
            <a:r>
              <a:rPr lang="en-US" sz="2000" i="1" dirty="0" err="1">
                <a:latin typeface="Cambria" panose="02040503050406030204" pitchFamily="18" charset="0"/>
                <a:ea typeface="ＭＳ Ｐゴシック" pitchFamily="34" charset="-128"/>
              </a:rPr>
              <a:t>Programme</a:t>
            </a:r>
            <a:r>
              <a:rPr lang="en-US" sz="2000" i="1" dirty="0">
                <a:latin typeface="Cambria" panose="02040503050406030204" pitchFamily="18" charset="0"/>
                <a:ea typeface="ＭＳ Ｐゴシック" pitchFamily="34" charset="-128"/>
              </a:rPr>
              <a:t> Document (</a:t>
            </a:r>
            <a:r>
              <a:rPr lang="en-US" sz="2000" i="1" dirty="0" err="1">
                <a:latin typeface="Cambria" panose="02040503050406030204" pitchFamily="18" charset="0"/>
                <a:ea typeface="ＭＳ Ｐゴシック" pitchFamily="34" charset="-128"/>
              </a:rPr>
              <a:t>Prodoc</a:t>
            </a:r>
            <a:r>
              <a:rPr lang="en-US" sz="2000" i="1" dirty="0">
                <a:latin typeface="Cambria" panose="02040503050406030204" pitchFamily="18" charset="0"/>
                <a:ea typeface="ＭＳ Ｐゴシック" pitchFamily="34" charset="-128"/>
              </a:rPr>
              <a:t>)/Multi Years Work Plan</a:t>
            </a:r>
            <a:r>
              <a:rPr lang="en-US" sz="2000" dirty="0">
                <a:latin typeface="Cambria" panose="02040503050406030204" pitchFamily="18" charset="0"/>
                <a:ea typeface="ＭＳ Ｐゴシック" pitchFamily="34" charset="-128"/>
              </a:rPr>
              <a:t> (MYWP)</a:t>
            </a:r>
            <a:r>
              <a:rPr lang="id-ID" sz="2000" dirty="0">
                <a:latin typeface="Cambria" panose="02040503050406030204" pitchFamily="18" charset="0"/>
                <a:ea typeface="ＭＳ Ｐゴシック" pitchFamily="34" charset="-128"/>
              </a:rPr>
              <a:t>     </a:t>
            </a:r>
            <a:r>
              <a:rPr lang="en-US" sz="2000" dirty="0">
                <a:latin typeface="Cambria" panose="02040503050406030204" pitchFamily="18" charset="0"/>
                <a:ea typeface="ＭＳ Ｐゴシック" pitchFamily="34" charset="-128"/>
              </a:rPr>
              <a:t> 2016-2017,</a:t>
            </a:r>
          </a:p>
          <a:p>
            <a:pPr lvl="2">
              <a:spcBef>
                <a:spcPts val="0"/>
              </a:spcBef>
              <a:spcAft>
                <a:spcPts val="600"/>
              </a:spcAft>
              <a:buFont typeface="Arial" charset="0"/>
              <a:buChar char="•"/>
              <a:defRPr/>
            </a:pPr>
            <a:r>
              <a:rPr lang="en-US" sz="2000" dirty="0" err="1">
                <a:latin typeface="Cambria" panose="02040503050406030204" pitchFamily="18" charset="0"/>
                <a:ea typeface="ＭＳ Ｐゴシック" pitchFamily="34" charset="-128"/>
              </a:rPr>
              <a:t>tanda</a:t>
            </a:r>
            <a:r>
              <a:rPr lang="en-US" sz="2000" dirty="0">
                <a:latin typeface="Cambria" panose="02040503050406030204" pitchFamily="18" charset="0"/>
                <a:ea typeface="ＭＳ Ｐゴシック" pitchFamily="34" charset="-128"/>
              </a:rPr>
              <a:t> </a:t>
            </a:r>
            <a:r>
              <a:rPr lang="en-US" sz="2000" dirty="0" err="1">
                <a:latin typeface="Cambria" panose="02040503050406030204" pitchFamily="18" charset="0"/>
                <a:ea typeface="ＭＳ Ｐゴシック" pitchFamily="34" charset="-128"/>
              </a:rPr>
              <a:t>tangan</a:t>
            </a:r>
            <a:r>
              <a:rPr lang="en-US" sz="2000" dirty="0">
                <a:latin typeface="Cambria" panose="02040503050406030204" pitchFamily="18" charset="0"/>
                <a:ea typeface="ＭＳ Ｐゴシック" pitchFamily="34" charset="-128"/>
              </a:rPr>
              <a:t> 29 </a:t>
            </a:r>
            <a:r>
              <a:rPr lang="en-US" sz="2000" dirty="0" err="1">
                <a:latin typeface="Cambria" panose="02040503050406030204" pitchFamily="18" charset="0"/>
                <a:ea typeface="ＭＳ Ｐゴシック" pitchFamily="34" charset="-128"/>
              </a:rPr>
              <a:t>Maret</a:t>
            </a:r>
            <a:r>
              <a:rPr lang="en-US" sz="2000" dirty="0">
                <a:latin typeface="Cambria" panose="02040503050406030204" pitchFamily="18" charset="0"/>
                <a:ea typeface="ＭＳ Ｐゴシック" pitchFamily="34" charset="-128"/>
              </a:rPr>
              <a:t> 2016, </a:t>
            </a:r>
          </a:p>
          <a:p>
            <a:pPr lvl="2">
              <a:spcBef>
                <a:spcPts val="0"/>
              </a:spcBef>
              <a:spcAft>
                <a:spcPts val="600"/>
              </a:spcAft>
              <a:buFont typeface="Arial" charset="0"/>
              <a:buChar char="•"/>
              <a:defRPr/>
            </a:pPr>
            <a:r>
              <a:rPr lang="en-US" sz="2000" dirty="0" err="1">
                <a:latin typeface="Cambria" panose="02040503050406030204" pitchFamily="18" charset="0"/>
                <a:ea typeface="ＭＳ Ｐゴシック" pitchFamily="34" charset="-128"/>
              </a:rPr>
              <a:t>oleh</a:t>
            </a:r>
            <a:r>
              <a:rPr lang="en-US" sz="2000" dirty="0">
                <a:latin typeface="Cambria" panose="02040503050406030204" pitchFamily="18" charset="0"/>
                <a:ea typeface="ＭＳ Ｐゴシック" pitchFamily="34" charset="-128"/>
              </a:rPr>
              <a:t> Eselon-1 K/L </a:t>
            </a:r>
            <a:r>
              <a:rPr lang="en-US" sz="2000" dirty="0" err="1">
                <a:latin typeface="Cambria" panose="02040503050406030204" pitchFamily="18" charset="0"/>
                <a:ea typeface="ＭＳ Ｐゴシック" pitchFamily="34" charset="-128"/>
              </a:rPr>
              <a:t>Mitra</a:t>
            </a:r>
            <a:r>
              <a:rPr lang="en-US" sz="2000" dirty="0">
                <a:latin typeface="Cambria" panose="02040503050406030204" pitchFamily="18" charset="0"/>
                <a:ea typeface="ＭＳ Ｐゴシック" pitchFamily="34" charset="-128"/>
              </a:rPr>
              <a:t> </a:t>
            </a:r>
            <a:r>
              <a:rPr lang="en-US" sz="2000" dirty="0" err="1">
                <a:latin typeface="Cambria" panose="02040503050406030204" pitchFamily="18" charset="0"/>
                <a:ea typeface="ＭＳ Ｐゴシック" pitchFamily="34" charset="-128"/>
              </a:rPr>
              <a:t>Pelaksana</a:t>
            </a:r>
            <a:r>
              <a:rPr lang="en-US" sz="2000" dirty="0">
                <a:latin typeface="Cambria" panose="02040503050406030204" pitchFamily="18" charset="0"/>
                <a:ea typeface="ＭＳ Ｐゴシック" pitchFamily="34" charset="-128"/>
              </a:rPr>
              <a:t> </a:t>
            </a:r>
            <a:r>
              <a:rPr lang="en-US" sz="2000" dirty="0" err="1">
                <a:latin typeface="Cambria" panose="02040503050406030204" pitchFamily="18" charset="0"/>
                <a:ea typeface="ＭＳ Ｐゴシック" pitchFamily="34" charset="-128"/>
              </a:rPr>
              <a:t>dan</a:t>
            </a:r>
            <a:r>
              <a:rPr lang="en-US" sz="2000" dirty="0">
                <a:latin typeface="Cambria" panose="02040503050406030204" pitchFamily="18" charset="0"/>
                <a:ea typeface="ＭＳ Ｐゴシック" pitchFamily="34" charset="-128"/>
              </a:rPr>
              <a:t> </a:t>
            </a:r>
            <a:r>
              <a:rPr lang="en-US" sz="2000" i="1" dirty="0">
                <a:latin typeface="Cambria" panose="02040503050406030204" pitchFamily="18" charset="0"/>
                <a:ea typeface="ＭＳ Ｐゴシック" pitchFamily="34" charset="-128"/>
              </a:rPr>
              <a:t>Representative</a:t>
            </a:r>
            <a:r>
              <a:rPr lang="en-US" sz="2000" dirty="0">
                <a:latin typeface="Cambria" panose="02040503050406030204" pitchFamily="18" charset="0"/>
                <a:ea typeface="ＭＳ Ｐゴシック" pitchFamily="34" charset="-128"/>
              </a:rPr>
              <a:t> UNFPA</a:t>
            </a:r>
          </a:p>
          <a:p>
            <a:pPr>
              <a:spcBef>
                <a:spcPts val="0"/>
              </a:spcBef>
              <a:spcAft>
                <a:spcPts val="600"/>
              </a:spcAft>
              <a:buFont typeface="Arial" charset="0"/>
              <a:buChar char="•"/>
              <a:defRPr/>
            </a:pPr>
            <a:r>
              <a:rPr lang="en-US" sz="2000" dirty="0" err="1">
                <a:ea typeface="ＭＳ Ｐゴシック" pitchFamily="34" charset="-128"/>
              </a:rPr>
              <a:t>Fungsi</a:t>
            </a:r>
            <a:r>
              <a:rPr lang="en-US" sz="2000" dirty="0">
                <a:ea typeface="ＭＳ Ｐゴシック" pitchFamily="34" charset="-128"/>
              </a:rPr>
              <a:t> </a:t>
            </a:r>
            <a:r>
              <a:rPr lang="en-US" sz="2000" dirty="0" err="1">
                <a:ea typeface="ＭＳ Ｐゴシック" pitchFamily="34" charset="-128"/>
              </a:rPr>
              <a:t>Bappenas</a:t>
            </a:r>
            <a:r>
              <a:rPr lang="en-US" sz="2000" dirty="0">
                <a:ea typeface="ＭＳ Ｐゴシック" pitchFamily="34" charset="-128"/>
              </a:rPr>
              <a:t> </a:t>
            </a:r>
            <a:r>
              <a:rPr lang="en-US" sz="2000" dirty="0" err="1">
                <a:ea typeface="ＭＳ Ｐゴシック" pitchFamily="34" charset="-128"/>
              </a:rPr>
              <a:t>dalam</a:t>
            </a:r>
            <a:r>
              <a:rPr lang="en-US" sz="2000" dirty="0">
                <a:ea typeface="ＭＳ Ｐゴシック" pitchFamily="34" charset="-128"/>
              </a:rPr>
              <a:t> CP-9:</a:t>
            </a:r>
          </a:p>
          <a:p>
            <a:pPr lvl="1">
              <a:spcBef>
                <a:spcPts val="0"/>
              </a:spcBef>
              <a:spcAft>
                <a:spcPts val="600"/>
              </a:spcAft>
              <a:buFont typeface="Arial" charset="0"/>
              <a:buChar char="–"/>
              <a:defRPr/>
            </a:pPr>
            <a:r>
              <a:rPr lang="en-US" sz="2000" dirty="0" err="1">
                <a:latin typeface="Cambria" panose="02040503050406030204" pitchFamily="18" charset="0"/>
                <a:ea typeface="ＭＳ Ｐゴシック" pitchFamily="34" charset="-128"/>
              </a:rPr>
              <a:t>Sebagai</a:t>
            </a:r>
            <a:r>
              <a:rPr lang="en-US" sz="2000" dirty="0">
                <a:latin typeface="Cambria" panose="02040503050406030204" pitchFamily="18" charset="0"/>
                <a:ea typeface="ＭＳ Ｐゴシック" pitchFamily="34" charset="-128"/>
              </a:rPr>
              <a:t> </a:t>
            </a:r>
            <a:r>
              <a:rPr lang="en-US" sz="2000" dirty="0" err="1">
                <a:latin typeface="Cambria" panose="02040503050406030204" pitchFamily="18" charset="0"/>
                <a:ea typeface="ＭＳ Ｐゴシック" pitchFamily="34" charset="-128"/>
              </a:rPr>
              <a:t>Mitra</a:t>
            </a:r>
            <a:r>
              <a:rPr lang="en-US" sz="2000" dirty="0">
                <a:latin typeface="Cambria" panose="02040503050406030204" pitchFamily="18" charset="0"/>
                <a:ea typeface="ＭＳ Ｐゴシック" pitchFamily="34" charset="-128"/>
              </a:rPr>
              <a:t> </a:t>
            </a:r>
            <a:r>
              <a:rPr lang="en-US" sz="2000" dirty="0" err="1">
                <a:latin typeface="Cambria" panose="02040503050406030204" pitchFamily="18" charset="0"/>
                <a:ea typeface="ＭＳ Ｐゴシック" pitchFamily="34" charset="-128"/>
              </a:rPr>
              <a:t>Pelaksana</a:t>
            </a:r>
            <a:r>
              <a:rPr lang="id-ID" sz="2000" dirty="0">
                <a:latin typeface="Cambria" panose="02040503050406030204" pitchFamily="18" charset="0"/>
                <a:ea typeface="ＭＳ Ｐゴシック" pitchFamily="34" charset="-128"/>
              </a:rPr>
              <a:t> (MP)</a:t>
            </a:r>
            <a:r>
              <a:rPr lang="en-US" sz="2000" dirty="0">
                <a:latin typeface="Cambria" panose="02040503050406030204" pitchFamily="18" charset="0"/>
                <a:ea typeface="ＭＳ Ｐゴシック" pitchFamily="34" charset="-128"/>
              </a:rPr>
              <a:t>, </a:t>
            </a:r>
          </a:p>
          <a:p>
            <a:pPr lvl="1">
              <a:spcBef>
                <a:spcPts val="0"/>
              </a:spcBef>
              <a:spcAft>
                <a:spcPts val="600"/>
              </a:spcAft>
              <a:buFont typeface="Arial" charset="0"/>
              <a:buChar char="–"/>
              <a:defRPr/>
            </a:pPr>
            <a:r>
              <a:rPr lang="en-US" sz="2000" dirty="0" err="1">
                <a:latin typeface="Cambria" panose="02040503050406030204" pitchFamily="18" charset="0"/>
                <a:ea typeface="ＭＳ Ｐゴシック" pitchFamily="34" charset="-128"/>
              </a:rPr>
              <a:t>Sekaligus</a:t>
            </a:r>
            <a:r>
              <a:rPr lang="en-US" sz="2000" dirty="0">
                <a:latin typeface="Cambria" panose="02040503050406030204" pitchFamily="18" charset="0"/>
                <a:ea typeface="ＭＳ Ｐゴシック" pitchFamily="34" charset="-128"/>
              </a:rPr>
              <a:t> </a:t>
            </a:r>
            <a:r>
              <a:rPr lang="en-US" sz="2000" dirty="0" err="1">
                <a:latin typeface="Cambria" panose="02040503050406030204" pitchFamily="18" charset="0"/>
                <a:ea typeface="ＭＳ Ｐゴシック" pitchFamily="34" charset="-128"/>
              </a:rPr>
              <a:t>sebagai</a:t>
            </a:r>
            <a:r>
              <a:rPr lang="en-US" sz="2000" dirty="0">
                <a:latin typeface="Cambria" panose="02040503050406030204" pitchFamily="18" charset="0"/>
                <a:ea typeface="ＭＳ Ｐゴシック" pitchFamily="34" charset="-128"/>
              </a:rPr>
              <a:t>  </a:t>
            </a:r>
            <a:r>
              <a:rPr lang="en-US" sz="2000" i="1" dirty="0">
                <a:latin typeface="Cambria" panose="02040503050406030204" pitchFamily="18" charset="0"/>
                <a:ea typeface="ＭＳ Ｐゴシック" pitchFamily="34" charset="-128"/>
              </a:rPr>
              <a:t>Government Coordinating Agency</a:t>
            </a:r>
            <a:r>
              <a:rPr lang="en-US" sz="2000" dirty="0">
                <a:latin typeface="Cambria" panose="02040503050406030204" pitchFamily="18" charset="0"/>
                <a:ea typeface="ＭＳ Ｐゴシック" pitchFamily="34" charset="-128"/>
              </a:rPr>
              <a:t> (GCA). </a:t>
            </a:r>
          </a:p>
          <a:p>
            <a:pPr marL="457200" lvl="1" indent="0">
              <a:spcBef>
                <a:spcPts val="0"/>
              </a:spcBef>
              <a:spcAft>
                <a:spcPts val="600"/>
              </a:spcAft>
              <a:buFontTx/>
              <a:buNone/>
              <a:defRPr/>
            </a:pPr>
            <a:endParaRPr lang="en-US" sz="2000" dirty="0">
              <a:latin typeface="Cambria" panose="02040503050406030204" pitchFamily="18" charset="0"/>
              <a:ea typeface="ＭＳ Ｐゴシック" pitchFamily="34" charset="-128"/>
            </a:endParaRPr>
          </a:p>
        </p:txBody>
      </p:sp>
      <p:sp>
        <p:nvSpPr>
          <p:cNvPr id="275459" name="TextBox 3"/>
          <p:cNvSpPr txBox="1">
            <a:spLocks noChangeArrowheads="1"/>
          </p:cNvSpPr>
          <p:nvPr/>
        </p:nvSpPr>
        <p:spPr bwMode="auto">
          <a:xfrm>
            <a:off x="1871663" y="476250"/>
            <a:ext cx="79692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fontAlgn="base">
              <a:spcBef>
                <a:spcPct val="20000"/>
              </a:spcBef>
              <a:spcAft>
                <a:spcPct val="0"/>
              </a:spcAft>
              <a:buFont typeface="Arial" pitchFamily="34" charset="0"/>
              <a:buChar char="»"/>
              <a:defRPr sz="2000">
                <a:solidFill>
                  <a:schemeClr val="tx1"/>
                </a:solidFill>
                <a:latin typeface="Calibri" pitchFamily="34" charset="0"/>
              </a:defRPr>
            </a:lvl6pPr>
            <a:lvl7pPr marL="2971800" indent="-228600" fontAlgn="base">
              <a:spcBef>
                <a:spcPct val="20000"/>
              </a:spcBef>
              <a:spcAft>
                <a:spcPct val="0"/>
              </a:spcAft>
              <a:buFont typeface="Arial" pitchFamily="34" charset="0"/>
              <a:buChar char="»"/>
              <a:defRPr sz="2000">
                <a:solidFill>
                  <a:schemeClr val="tx1"/>
                </a:solidFill>
                <a:latin typeface="Calibri" pitchFamily="34" charset="0"/>
              </a:defRPr>
            </a:lvl7pPr>
            <a:lvl8pPr marL="3429000" indent="-228600" fontAlgn="base">
              <a:spcBef>
                <a:spcPct val="20000"/>
              </a:spcBef>
              <a:spcAft>
                <a:spcPct val="0"/>
              </a:spcAft>
              <a:buFont typeface="Arial" pitchFamily="34" charset="0"/>
              <a:buChar char="»"/>
              <a:defRPr sz="2000">
                <a:solidFill>
                  <a:schemeClr val="tx1"/>
                </a:solidFill>
                <a:latin typeface="Calibri" pitchFamily="34" charset="0"/>
              </a:defRPr>
            </a:lvl8pPr>
            <a:lvl9pPr marL="3886200" indent="-228600" fontAlgn="base">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id-ID" altLang="id-ID" b="1">
                <a:solidFill>
                  <a:srgbClr val="000000"/>
                </a:solidFill>
                <a:latin typeface="Cambria" pitchFamily="18" charset="0"/>
                <a:ea typeface="MS PGothic" pitchFamily="34" charset="-128"/>
                <a:cs typeface="Arial" pitchFamily="34" charset="0"/>
              </a:rPr>
              <a:t>Pengantar </a:t>
            </a:r>
            <a:r>
              <a:rPr lang="en-CA" altLang="id-ID" sz="1800" b="1">
                <a:solidFill>
                  <a:srgbClr val="000000"/>
                </a:solidFill>
                <a:latin typeface="Cambria" pitchFamily="18" charset="0"/>
                <a:ea typeface="MS PGothic" pitchFamily="34" charset="-128"/>
                <a:cs typeface="Arial" pitchFamily="34" charset="0"/>
              </a:rPr>
              <a:t>(</a:t>
            </a:r>
            <a:r>
              <a:rPr lang="id-ID" altLang="id-ID" sz="1800" b="1">
                <a:solidFill>
                  <a:srgbClr val="000000"/>
                </a:solidFill>
                <a:latin typeface="Cambria" pitchFamily="18" charset="0"/>
                <a:ea typeface="MS PGothic" pitchFamily="34" charset="-128"/>
                <a:cs typeface="Arial" pitchFamily="34" charset="0"/>
              </a:rPr>
              <a:t>1</a:t>
            </a:r>
            <a:r>
              <a:rPr lang="en-CA" altLang="id-ID" sz="1800" b="1">
                <a:solidFill>
                  <a:srgbClr val="000000"/>
                </a:solidFill>
                <a:latin typeface="Cambria" pitchFamily="18" charset="0"/>
                <a:ea typeface="MS PGothic" pitchFamily="34" charset="-128"/>
                <a:cs typeface="Arial" pitchFamily="34" charset="0"/>
              </a:rPr>
              <a:t>)</a:t>
            </a:r>
          </a:p>
        </p:txBody>
      </p:sp>
    </p:spTree>
  </p:cSld>
  <p:clrMapOvr>
    <a:masterClrMapping/>
  </p:clrMapOvr>
  <p:transition spd="slow">
    <p:push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Box 2"/>
          <p:cNvSpPr txBox="1">
            <a:spLocks noChangeArrowheads="1"/>
          </p:cNvSpPr>
          <p:nvPr/>
        </p:nvSpPr>
        <p:spPr bwMode="auto">
          <a:xfrm>
            <a:off x="481013" y="1916113"/>
            <a:ext cx="113284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1400">
                <a:solidFill>
                  <a:schemeClr val="tx1"/>
                </a:solidFill>
                <a:latin typeface="Arial" pitchFamily="34" charset="0"/>
                <a:ea typeface="ＭＳ Ｐゴシック" pitchFamily="34" charset="-128"/>
              </a:defRPr>
            </a:lvl1pPr>
            <a:lvl2pPr marL="742950" indent="-285750">
              <a:defRPr sz="1400">
                <a:solidFill>
                  <a:schemeClr val="tx1"/>
                </a:solidFill>
                <a:latin typeface="Arial" pitchFamily="34" charset="0"/>
                <a:ea typeface="ＭＳ Ｐゴシック" pitchFamily="34" charset="-128"/>
              </a:defRPr>
            </a:lvl2pPr>
            <a:lvl3pPr marL="1143000" indent="-228600">
              <a:defRPr sz="1400">
                <a:solidFill>
                  <a:schemeClr val="tx1"/>
                </a:solidFill>
                <a:latin typeface="Arial" pitchFamily="34" charset="0"/>
                <a:ea typeface="ＭＳ Ｐゴシック" pitchFamily="34" charset="-128"/>
              </a:defRPr>
            </a:lvl3pPr>
            <a:lvl4pPr marL="1600200" indent="-228600">
              <a:defRPr sz="1400">
                <a:solidFill>
                  <a:schemeClr val="tx1"/>
                </a:solidFill>
                <a:latin typeface="Arial" pitchFamily="34" charset="0"/>
                <a:ea typeface="ＭＳ Ｐゴシック" pitchFamily="34" charset="-128"/>
              </a:defRPr>
            </a:lvl4pPr>
            <a:lvl5pPr marL="2057400" indent="-228600">
              <a:defRPr sz="1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a:solidFill>
                  <a:schemeClr val="tx1"/>
                </a:solidFill>
                <a:latin typeface="Arial" pitchFamily="34" charset="0"/>
                <a:ea typeface="ＭＳ Ｐゴシック" pitchFamily="34" charset="-128"/>
              </a:defRPr>
            </a:lvl9pPr>
          </a:lstStyle>
          <a:p>
            <a:pPr eaLnBrk="1" fontAlgn="auto" hangingPunct="1">
              <a:spcBef>
                <a:spcPts val="0"/>
              </a:spcBef>
              <a:spcAft>
                <a:spcPts val="0"/>
              </a:spcAft>
              <a:buFont typeface="Arial" pitchFamily="34" charset="0"/>
              <a:buChar char="•"/>
              <a:defRPr/>
            </a:pPr>
            <a:r>
              <a:rPr lang="en-US" sz="2200" b="1" dirty="0" err="1">
                <a:solidFill>
                  <a:prstClr val="black"/>
                </a:solidFill>
                <a:latin typeface="Cambria" panose="02040503050406030204" pitchFamily="18" charset="0"/>
                <a:cs typeface="Arial" charset="0"/>
              </a:rPr>
              <a:t>Bappenas</a:t>
            </a:r>
            <a:r>
              <a:rPr lang="en-US" sz="2200" b="1" dirty="0">
                <a:solidFill>
                  <a:prstClr val="black"/>
                </a:solidFill>
                <a:latin typeface="Cambria" panose="02040503050406030204" pitchFamily="18" charset="0"/>
                <a:cs typeface="Arial" charset="0"/>
              </a:rPr>
              <a:t> </a:t>
            </a:r>
            <a:r>
              <a:rPr lang="en-US" sz="2200" b="1" dirty="0" err="1">
                <a:solidFill>
                  <a:prstClr val="black"/>
                </a:solidFill>
                <a:latin typeface="Cambria" panose="02040503050406030204" pitchFamily="18" charset="0"/>
                <a:cs typeface="Arial" charset="0"/>
              </a:rPr>
              <a:t>sebagai</a:t>
            </a:r>
            <a:r>
              <a:rPr lang="en-US" sz="2200" b="1" dirty="0">
                <a:solidFill>
                  <a:prstClr val="black"/>
                </a:solidFill>
                <a:latin typeface="Cambria" panose="02040503050406030204" pitchFamily="18" charset="0"/>
                <a:cs typeface="Arial" charset="0"/>
              </a:rPr>
              <a:t> GCA</a:t>
            </a:r>
            <a:r>
              <a:rPr lang="en-US" sz="2200" dirty="0">
                <a:solidFill>
                  <a:prstClr val="black"/>
                </a:solidFill>
                <a:latin typeface="Cambria" panose="02040503050406030204" pitchFamily="18" charset="0"/>
                <a:cs typeface="Arial" charset="0"/>
              </a:rPr>
              <a:t> </a:t>
            </a:r>
            <a:r>
              <a:rPr lang="en-US" sz="2200" dirty="0" err="1">
                <a:solidFill>
                  <a:prstClr val="black"/>
                </a:solidFill>
                <a:latin typeface="Cambria" panose="02040503050406030204" pitchFamily="18" charset="0"/>
                <a:cs typeface="Arial" charset="0"/>
              </a:rPr>
              <a:t>bertanggung</a:t>
            </a:r>
            <a:r>
              <a:rPr lang="en-US" sz="2200" dirty="0">
                <a:solidFill>
                  <a:prstClr val="black"/>
                </a:solidFill>
                <a:latin typeface="Cambria" panose="02040503050406030204" pitchFamily="18" charset="0"/>
                <a:cs typeface="Arial" charset="0"/>
              </a:rPr>
              <a:t> </a:t>
            </a:r>
            <a:r>
              <a:rPr lang="en-US" sz="2200" dirty="0" err="1">
                <a:solidFill>
                  <a:prstClr val="black"/>
                </a:solidFill>
                <a:latin typeface="Cambria" panose="02040503050406030204" pitchFamily="18" charset="0"/>
                <a:cs typeface="Arial" charset="0"/>
              </a:rPr>
              <a:t>jawab</a:t>
            </a:r>
            <a:r>
              <a:rPr lang="en-US" sz="2200" dirty="0">
                <a:solidFill>
                  <a:prstClr val="black"/>
                </a:solidFill>
                <a:latin typeface="Cambria" panose="02040503050406030204" pitchFamily="18" charset="0"/>
                <a:cs typeface="Arial" charset="0"/>
              </a:rPr>
              <a:t> </a:t>
            </a:r>
            <a:r>
              <a:rPr lang="en-US" sz="2200" dirty="0" err="1">
                <a:solidFill>
                  <a:prstClr val="black"/>
                </a:solidFill>
                <a:latin typeface="Cambria" panose="02040503050406030204" pitchFamily="18" charset="0"/>
                <a:cs typeface="Arial" charset="0"/>
              </a:rPr>
              <a:t>dalam</a:t>
            </a:r>
            <a:r>
              <a:rPr lang="en-US" sz="2200" dirty="0">
                <a:solidFill>
                  <a:prstClr val="black"/>
                </a:solidFill>
                <a:latin typeface="Cambria" panose="02040503050406030204" pitchFamily="18" charset="0"/>
                <a:cs typeface="Arial" charset="0"/>
              </a:rPr>
              <a:t> </a:t>
            </a:r>
            <a:r>
              <a:rPr lang="en-US" sz="2200" dirty="0" err="1">
                <a:solidFill>
                  <a:prstClr val="black"/>
                </a:solidFill>
                <a:latin typeface="Cambria" panose="02040503050406030204" pitchFamily="18" charset="0"/>
                <a:cs typeface="Arial" charset="0"/>
              </a:rPr>
              <a:t>mengkoordinasikan</a:t>
            </a:r>
            <a:r>
              <a:rPr lang="en-US" sz="2200" dirty="0">
                <a:solidFill>
                  <a:prstClr val="black"/>
                </a:solidFill>
                <a:latin typeface="Cambria" panose="02040503050406030204" pitchFamily="18" charset="0"/>
                <a:cs typeface="Arial" charset="0"/>
              </a:rPr>
              <a:t> </a:t>
            </a:r>
            <a:r>
              <a:rPr lang="en-US" sz="2200" dirty="0" err="1">
                <a:solidFill>
                  <a:prstClr val="black"/>
                </a:solidFill>
                <a:latin typeface="Cambria" panose="02040503050406030204" pitchFamily="18" charset="0"/>
                <a:cs typeface="Arial" charset="0"/>
              </a:rPr>
              <a:t>perencanaan</a:t>
            </a:r>
            <a:r>
              <a:rPr lang="en-US" sz="2200" dirty="0">
                <a:solidFill>
                  <a:prstClr val="black"/>
                </a:solidFill>
                <a:latin typeface="Cambria" panose="02040503050406030204" pitchFamily="18" charset="0"/>
                <a:cs typeface="Arial" charset="0"/>
              </a:rPr>
              <a:t>, </a:t>
            </a:r>
            <a:r>
              <a:rPr lang="en-US" sz="2200" dirty="0" err="1">
                <a:solidFill>
                  <a:prstClr val="black"/>
                </a:solidFill>
                <a:latin typeface="Cambria" panose="02040503050406030204" pitchFamily="18" charset="0"/>
                <a:cs typeface="Arial" charset="0"/>
              </a:rPr>
              <a:t>pelaksanaan</a:t>
            </a:r>
            <a:r>
              <a:rPr lang="en-US" sz="2200" dirty="0">
                <a:solidFill>
                  <a:prstClr val="black"/>
                </a:solidFill>
                <a:latin typeface="Cambria" panose="02040503050406030204" pitchFamily="18" charset="0"/>
                <a:cs typeface="Arial" charset="0"/>
              </a:rPr>
              <a:t>, </a:t>
            </a:r>
            <a:r>
              <a:rPr lang="en-US" sz="2200" dirty="0" err="1">
                <a:solidFill>
                  <a:prstClr val="black"/>
                </a:solidFill>
                <a:latin typeface="Cambria" panose="02040503050406030204" pitchFamily="18" charset="0"/>
                <a:cs typeface="Arial" charset="0"/>
              </a:rPr>
              <a:t>pemantauan</a:t>
            </a:r>
            <a:r>
              <a:rPr lang="en-US" sz="2200" dirty="0">
                <a:solidFill>
                  <a:prstClr val="black"/>
                </a:solidFill>
                <a:latin typeface="Cambria" panose="02040503050406030204" pitchFamily="18" charset="0"/>
                <a:cs typeface="Arial" charset="0"/>
              </a:rPr>
              <a:t> </a:t>
            </a:r>
            <a:r>
              <a:rPr lang="en-US" sz="2200" dirty="0" err="1">
                <a:solidFill>
                  <a:prstClr val="black"/>
                </a:solidFill>
                <a:latin typeface="Cambria" panose="02040503050406030204" pitchFamily="18" charset="0"/>
                <a:cs typeface="Arial" charset="0"/>
              </a:rPr>
              <a:t>dan</a:t>
            </a:r>
            <a:r>
              <a:rPr lang="en-US" sz="2200" dirty="0">
                <a:solidFill>
                  <a:prstClr val="black"/>
                </a:solidFill>
                <a:latin typeface="Cambria" panose="02040503050406030204" pitchFamily="18" charset="0"/>
                <a:cs typeface="Arial" charset="0"/>
              </a:rPr>
              <a:t> </a:t>
            </a:r>
            <a:r>
              <a:rPr lang="en-US" sz="2200" dirty="0" err="1">
                <a:solidFill>
                  <a:prstClr val="black"/>
                </a:solidFill>
                <a:latin typeface="Cambria" panose="02040503050406030204" pitchFamily="18" charset="0"/>
                <a:cs typeface="Arial" charset="0"/>
              </a:rPr>
              <a:t>evaluasi</a:t>
            </a:r>
            <a:r>
              <a:rPr lang="en-US" sz="2200" dirty="0">
                <a:solidFill>
                  <a:prstClr val="black"/>
                </a:solidFill>
                <a:latin typeface="Cambria" panose="02040503050406030204" pitchFamily="18" charset="0"/>
                <a:cs typeface="Arial" charset="0"/>
              </a:rPr>
              <a:t> program </a:t>
            </a:r>
            <a:r>
              <a:rPr lang="en-US" sz="2200" dirty="0" err="1">
                <a:solidFill>
                  <a:prstClr val="black"/>
                </a:solidFill>
                <a:latin typeface="Cambria" panose="02040503050406030204" pitchFamily="18" charset="0"/>
                <a:cs typeface="Arial" charset="0"/>
              </a:rPr>
              <a:t>kerjasama</a:t>
            </a:r>
            <a:r>
              <a:rPr lang="en-US" sz="2200" dirty="0">
                <a:solidFill>
                  <a:prstClr val="black"/>
                </a:solidFill>
                <a:latin typeface="Cambria" panose="02040503050406030204" pitchFamily="18" charset="0"/>
                <a:cs typeface="Arial" charset="0"/>
              </a:rPr>
              <a:t> CP-9 </a:t>
            </a:r>
            <a:r>
              <a:rPr lang="en-US" sz="2200" dirty="0" err="1">
                <a:solidFill>
                  <a:prstClr val="black"/>
                </a:solidFill>
                <a:latin typeface="Cambria" panose="02040503050406030204" pitchFamily="18" charset="0"/>
                <a:cs typeface="Arial" charset="0"/>
              </a:rPr>
              <a:t>dibawah</a:t>
            </a:r>
            <a:r>
              <a:rPr lang="en-US" sz="2200" dirty="0">
                <a:solidFill>
                  <a:prstClr val="black"/>
                </a:solidFill>
                <a:latin typeface="Cambria" panose="02040503050406030204" pitchFamily="18" charset="0"/>
                <a:cs typeface="Arial" charset="0"/>
              </a:rPr>
              <a:t> </a:t>
            </a:r>
            <a:r>
              <a:rPr lang="en-US" sz="2200" dirty="0" err="1">
                <a:solidFill>
                  <a:prstClr val="black"/>
                </a:solidFill>
                <a:latin typeface="Cambria" panose="02040503050406030204" pitchFamily="18" charset="0"/>
                <a:cs typeface="Arial" charset="0"/>
              </a:rPr>
              <a:t>kepemimpinan</a:t>
            </a:r>
            <a:r>
              <a:rPr lang="en-US" sz="2200" dirty="0">
                <a:solidFill>
                  <a:prstClr val="black"/>
                </a:solidFill>
                <a:latin typeface="Cambria" panose="02040503050406030204" pitchFamily="18" charset="0"/>
                <a:cs typeface="Arial" charset="0"/>
              </a:rPr>
              <a:t> </a:t>
            </a:r>
            <a:r>
              <a:rPr lang="en-US" sz="2200" dirty="0" err="1">
                <a:solidFill>
                  <a:prstClr val="black"/>
                </a:solidFill>
                <a:latin typeface="Cambria" panose="02040503050406030204" pitchFamily="18" charset="0"/>
                <a:cs typeface="Arial" charset="0"/>
              </a:rPr>
              <a:t>Deputi</a:t>
            </a:r>
            <a:r>
              <a:rPr lang="en-US" sz="2200" dirty="0">
                <a:solidFill>
                  <a:prstClr val="black"/>
                </a:solidFill>
                <a:latin typeface="Cambria" panose="02040503050406030204" pitchFamily="18" charset="0"/>
                <a:cs typeface="Arial" charset="0"/>
              </a:rPr>
              <a:t> </a:t>
            </a:r>
            <a:r>
              <a:rPr lang="en-US" sz="2200" dirty="0" err="1">
                <a:solidFill>
                  <a:prstClr val="black"/>
                </a:solidFill>
                <a:latin typeface="Cambria" panose="02040503050406030204" pitchFamily="18" charset="0"/>
                <a:cs typeface="Arial" charset="0"/>
              </a:rPr>
              <a:t>Bidang</a:t>
            </a:r>
            <a:r>
              <a:rPr lang="en-US" sz="2200" dirty="0">
                <a:solidFill>
                  <a:prstClr val="black"/>
                </a:solidFill>
                <a:latin typeface="Cambria" panose="02040503050406030204" pitchFamily="18" charset="0"/>
                <a:cs typeface="Arial" charset="0"/>
              </a:rPr>
              <a:t> Pembangunan </a:t>
            </a:r>
            <a:r>
              <a:rPr lang="en-US" sz="2200" dirty="0" err="1">
                <a:solidFill>
                  <a:prstClr val="black"/>
                </a:solidFill>
                <a:latin typeface="Cambria" panose="02040503050406030204" pitchFamily="18" charset="0"/>
                <a:cs typeface="Arial" charset="0"/>
              </a:rPr>
              <a:t>Manusia</a:t>
            </a:r>
            <a:r>
              <a:rPr lang="en-US" sz="2200" dirty="0">
                <a:solidFill>
                  <a:prstClr val="black"/>
                </a:solidFill>
                <a:latin typeface="Cambria" panose="02040503050406030204" pitchFamily="18" charset="0"/>
                <a:cs typeface="Arial" charset="0"/>
              </a:rPr>
              <a:t>, </a:t>
            </a:r>
            <a:r>
              <a:rPr lang="en-US" sz="2200" dirty="0" err="1">
                <a:solidFill>
                  <a:prstClr val="black"/>
                </a:solidFill>
                <a:latin typeface="Cambria" panose="02040503050406030204" pitchFamily="18" charset="0"/>
                <a:cs typeface="Arial" charset="0"/>
              </a:rPr>
              <a:t>Masyarakat</a:t>
            </a:r>
            <a:r>
              <a:rPr lang="en-US" sz="2200" dirty="0">
                <a:solidFill>
                  <a:prstClr val="black"/>
                </a:solidFill>
                <a:latin typeface="Cambria" panose="02040503050406030204" pitchFamily="18" charset="0"/>
                <a:cs typeface="Arial" charset="0"/>
              </a:rPr>
              <a:t> </a:t>
            </a:r>
            <a:r>
              <a:rPr lang="en-US" sz="2200" dirty="0" err="1">
                <a:solidFill>
                  <a:prstClr val="black"/>
                </a:solidFill>
                <a:latin typeface="Cambria" panose="02040503050406030204" pitchFamily="18" charset="0"/>
                <a:cs typeface="Arial" charset="0"/>
              </a:rPr>
              <a:t>dan</a:t>
            </a:r>
            <a:r>
              <a:rPr lang="en-US" sz="2200" dirty="0">
                <a:solidFill>
                  <a:prstClr val="black"/>
                </a:solidFill>
                <a:latin typeface="Cambria" panose="02040503050406030204" pitchFamily="18" charset="0"/>
                <a:cs typeface="Arial" charset="0"/>
              </a:rPr>
              <a:t> </a:t>
            </a:r>
            <a:r>
              <a:rPr lang="en-US" sz="2200" dirty="0" err="1">
                <a:solidFill>
                  <a:prstClr val="black"/>
                </a:solidFill>
                <a:latin typeface="Cambria" panose="02040503050406030204" pitchFamily="18" charset="0"/>
                <a:cs typeface="Arial" charset="0"/>
              </a:rPr>
              <a:t>Kebudayaan</a:t>
            </a:r>
            <a:r>
              <a:rPr lang="en-US" sz="2200" dirty="0">
                <a:solidFill>
                  <a:prstClr val="black"/>
                </a:solidFill>
                <a:latin typeface="Cambria" panose="02040503050406030204" pitchFamily="18" charset="0"/>
                <a:cs typeface="Arial" charset="0"/>
              </a:rPr>
              <a:t> (PM2K). </a:t>
            </a:r>
            <a:endParaRPr lang="en-ID" sz="2200" dirty="0">
              <a:solidFill>
                <a:prstClr val="black"/>
              </a:solidFill>
              <a:latin typeface="Cambria" panose="02040503050406030204" pitchFamily="18" charset="0"/>
              <a:cs typeface="Arial" charset="0"/>
            </a:endParaRPr>
          </a:p>
          <a:p>
            <a:pPr eaLnBrk="1" fontAlgn="auto" hangingPunct="1">
              <a:spcBef>
                <a:spcPts val="0"/>
              </a:spcBef>
              <a:spcAft>
                <a:spcPts val="0"/>
              </a:spcAft>
              <a:buFont typeface="Arial" pitchFamily="34" charset="0"/>
              <a:buChar char="•"/>
              <a:defRPr/>
            </a:pPr>
            <a:endParaRPr lang="en-US" sz="2200" dirty="0">
              <a:solidFill>
                <a:prstClr val="black"/>
              </a:solidFill>
              <a:latin typeface="Cambria" panose="02040503050406030204" pitchFamily="18" charset="0"/>
              <a:cs typeface="Arial" charset="0"/>
            </a:endParaRPr>
          </a:p>
          <a:p>
            <a:pPr lvl="1" eaLnBrk="1" fontAlgn="auto" hangingPunct="1">
              <a:spcBef>
                <a:spcPts val="0"/>
              </a:spcBef>
              <a:spcAft>
                <a:spcPts val="0"/>
              </a:spcAft>
              <a:buFont typeface="Arial" pitchFamily="34" charset="0"/>
              <a:buChar char="•"/>
              <a:defRPr/>
            </a:pPr>
            <a:r>
              <a:rPr lang="en-US" sz="2200" dirty="0" err="1">
                <a:solidFill>
                  <a:prstClr val="black"/>
                </a:solidFill>
                <a:latin typeface="Cambria" panose="02040503050406030204" pitchFamily="18" charset="0"/>
                <a:cs typeface="Arial" charset="0"/>
              </a:rPr>
              <a:t>Untuk</a:t>
            </a:r>
            <a:r>
              <a:rPr lang="en-US" sz="2200" dirty="0">
                <a:solidFill>
                  <a:prstClr val="black"/>
                </a:solidFill>
                <a:latin typeface="Cambria" panose="02040503050406030204" pitchFamily="18" charset="0"/>
                <a:cs typeface="Arial" charset="0"/>
              </a:rPr>
              <a:t> </a:t>
            </a:r>
            <a:r>
              <a:rPr lang="en-US" sz="2200" dirty="0" err="1">
                <a:solidFill>
                  <a:prstClr val="black"/>
                </a:solidFill>
                <a:latin typeface="Cambria" panose="02040503050406030204" pitchFamily="18" charset="0"/>
                <a:cs typeface="Arial" charset="0"/>
              </a:rPr>
              <a:t>menjalankan</a:t>
            </a:r>
            <a:r>
              <a:rPr lang="en-US" sz="2200" dirty="0">
                <a:solidFill>
                  <a:prstClr val="black"/>
                </a:solidFill>
                <a:latin typeface="Cambria" panose="02040503050406030204" pitchFamily="18" charset="0"/>
                <a:cs typeface="Arial" charset="0"/>
              </a:rPr>
              <a:t> </a:t>
            </a:r>
            <a:r>
              <a:rPr lang="en-US" sz="2200" dirty="0" err="1">
                <a:solidFill>
                  <a:prstClr val="black"/>
                </a:solidFill>
                <a:latin typeface="Cambria" panose="02040503050406030204" pitchFamily="18" charset="0"/>
                <a:cs typeface="Arial" charset="0"/>
              </a:rPr>
              <a:t>peran</a:t>
            </a:r>
            <a:r>
              <a:rPr lang="en-US" sz="2200" dirty="0">
                <a:solidFill>
                  <a:prstClr val="black"/>
                </a:solidFill>
                <a:latin typeface="Cambria" panose="02040503050406030204" pitchFamily="18" charset="0"/>
                <a:cs typeface="Arial" charset="0"/>
              </a:rPr>
              <a:t> </a:t>
            </a:r>
            <a:r>
              <a:rPr lang="en-US" sz="2200" dirty="0" err="1">
                <a:solidFill>
                  <a:prstClr val="black"/>
                </a:solidFill>
                <a:latin typeface="Cambria" panose="02040503050406030204" pitchFamily="18" charset="0"/>
                <a:cs typeface="Arial" charset="0"/>
              </a:rPr>
              <a:t>dan</a:t>
            </a:r>
            <a:r>
              <a:rPr lang="en-US" sz="2200" dirty="0">
                <a:solidFill>
                  <a:prstClr val="black"/>
                </a:solidFill>
                <a:latin typeface="Cambria" panose="02040503050406030204" pitchFamily="18" charset="0"/>
                <a:cs typeface="Arial" charset="0"/>
              </a:rPr>
              <a:t> </a:t>
            </a:r>
            <a:r>
              <a:rPr lang="en-US" sz="2200" dirty="0" err="1">
                <a:solidFill>
                  <a:prstClr val="black"/>
                </a:solidFill>
                <a:latin typeface="Cambria" panose="02040503050406030204" pitchFamily="18" charset="0"/>
                <a:cs typeface="Arial" charset="0"/>
              </a:rPr>
              <a:t>fungsi</a:t>
            </a:r>
            <a:r>
              <a:rPr lang="en-US" sz="2200" dirty="0">
                <a:solidFill>
                  <a:prstClr val="black"/>
                </a:solidFill>
                <a:latin typeface="Cambria" panose="02040503050406030204" pitchFamily="18" charset="0"/>
                <a:cs typeface="Arial" charset="0"/>
              </a:rPr>
              <a:t> </a:t>
            </a:r>
            <a:r>
              <a:rPr lang="en-US" sz="2200" dirty="0" err="1">
                <a:solidFill>
                  <a:prstClr val="black"/>
                </a:solidFill>
                <a:latin typeface="Cambria" panose="02040503050406030204" pitchFamily="18" charset="0"/>
                <a:cs typeface="Arial" charset="0"/>
              </a:rPr>
              <a:t>sebagai</a:t>
            </a:r>
            <a:r>
              <a:rPr lang="en-US" sz="2200" dirty="0">
                <a:solidFill>
                  <a:prstClr val="black"/>
                </a:solidFill>
                <a:latin typeface="Cambria" panose="02040503050406030204" pitchFamily="18" charset="0"/>
                <a:cs typeface="Arial" charset="0"/>
              </a:rPr>
              <a:t> </a:t>
            </a:r>
            <a:r>
              <a:rPr lang="en-CA" sz="2200" dirty="0">
                <a:solidFill>
                  <a:prstClr val="black"/>
                </a:solidFill>
                <a:latin typeface="Cambria" panose="02040503050406030204" pitchFamily="18" charset="0"/>
                <a:cs typeface="Arial" charset="0"/>
              </a:rPr>
              <a:t>GCA</a:t>
            </a:r>
            <a:r>
              <a:rPr lang="id-ID" sz="2200" dirty="0">
                <a:solidFill>
                  <a:prstClr val="black"/>
                </a:solidFill>
                <a:latin typeface="Cambria" panose="02040503050406030204" pitchFamily="18" charset="0"/>
                <a:cs typeface="Arial" charset="0"/>
              </a:rPr>
              <a:t> dan MP</a:t>
            </a:r>
            <a:r>
              <a:rPr lang="en-US" sz="2200" dirty="0">
                <a:solidFill>
                  <a:prstClr val="black"/>
                </a:solidFill>
                <a:latin typeface="Cambria" panose="02040503050406030204" pitchFamily="18" charset="0"/>
                <a:cs typeface="Arial" charset="0"/>
              </a:rPr>
              <a:t>, </a:t>
            </a:r>
            <a:r>
              <a:rPr lang="en-US" sz="2200" dirty="0" err="1">
                <a:solidFill>
                  <a:prstClr val="black"/>
                </a:solidFill>
                <a:latin typeface="Cambria" panose="02040503050406030204" pitchFamily="18" charset="0"/>
                <a:cs typeface="Arial" charset="0"/>
              </a:rPr>
              <a:t>Bappenas</a:t>
            </a:r>
            <a:r>
              <a:rPr lang="en-US" sz="2200" dirty="0">
                <a:solidFill>
                  <a:prstClr val="black"/>
                </a:solidFill>
                <a:latin typeface="Cambria" panose="02040503050406030204" pitchFamily="18" charset="0"/>
                <a:cs typeface="Arial" charset="0"/>
              </a:rPr>
              <a:t> </a:t>
            </a:r>
            <a:r>
              <a:rPr lang="en-US" sz="2200" dirty="0" err="1">
                <a:solidFill>
                  <a:prstClr val="black"/>
                </a:solidFill>
                <a:latin typeface="Cambria" panose="02040503050406030204" pitchFamily="18" charset="0"/>
                <a:cs typeface="Arial" charset="0"/>
              </a:rPr>
              <a:t>didukung</a:t>
            </a:r>
            <a:r>
              <a:rPr lang="en-US" sz="2200" dirty="0">
                <a:solidFill>
                  <a:prstClr val="black"/>
                </a:solidFill>
                <a:latin typeface="Cambria" panose="02040503050406030204" pitchFamily="18" charset="0"/>
                <a:cs typeface="Arial" charset="0"/>
              </a:rPr>
              <a:t> </a:t>
            </a:r>
            <a:r>
              <a:rPr lang="en-US" sz="2200" dirty="0" err="1">
                <a:solidFill>
                  <a:prstClr val="black"/>
                </a:solidFill>
                <a:latin typeface="Cambria" panose="02040503050406030204" pitchFamily="18" charset="0"/>
                <a:cs typeface="Arial" charset="0"/>
              </a:rPr>
              <a:t>oleh</a:t>
            </a:r>
            <a:r>
              <a:rPr lang="en-US" sz="2200" dirty="0">
                <a:solidFill>
                  <a:prstClr val="black"/>
                </a:solidFill>
                <a:latin typeface="Cambria" panose="02040503050406030204" pitchFamily="18" charset="0"/>
                <a:cs typeface="Arial" charset="0"/>
              </a:rPr>
              <a:t> </a:t>
            </a:r>
            <a:r>
              <a:rPr lang="en-US" sz="2200" i="1" dirty="0">
                <a:solidFill>
                  <a:prstClr val="black"/>
                </a:solidFill>
                <a:latin typeface="Cambria" panose="02040503050406030204" pitchFamily="18" charset="0"/>
                <a:cs typeface="Arial" charset="0"/>
              </a:rPr>
              <a:t>National </a:t>
            </a:r>
            <a:r>
              <a:rPr lang="en-US" sz="2200" i="1" dirty="0" err="1">
                <a:solidFill>
                  <a:prstClr val="black"/>
                </a:solidFill>
                <a:latin typeface="Cambria" panose="02040503050406030204" pitchFamily="18" charset="0"/>
                <a:cs typeface="Arial" charset="0"/>
              </a:rPr>
              <a:t>Programme</a:t>
            </a:r>
            <a:r>
              <a:rPr lang="en-US" sz="2200" i="1" dirty="0">
                <a:solidFill>
                  <a:prstClr val="black"/>
                </a:solidFill>
                <a:latin typeface="Cambria" panose="02040503050406030204" pitchFamily="18" charset="0"/>
                <a:cs typeface="Arial" charset="0"/>
              </a:rPr>
              <a:t> Coordinating Unit</a:t>
            </a:r>
            <a:r>
              <a:rPr lang="en-US" sz="2200" dirty="0">
                <a:solidFill>
                  <a:prstClr val="black"/>
                </a:solidFill>
                <a:latin typeface="Cambria" panose="02040503050406030204" pitchFamily="18" charset="0"/>
                <a:cs typeface="Arial" charset="0"/>
              </a:rPr>
              <a:t>/NPCU.  </a:t>
            </a:r>
            <a:endParaRPr lang="id-ID" sz="2200" dirty="0">
              <a:solidFill>
                <a:prstClr val="black"/>
              </a:solidFill>
              <a:latin typeface="Cambria" panose="02040503050406030204" pitchFamily="18" charset="0"/>
              <a:cs typeface="Arial" charset="0"/>
            </a:endParaRPr>
          </a:p>
          <a:p>
            <a:pPr marL="457200" lvl="1" indent="0" eaLnBrk="1" fontAlgn="auto" hangingPunct="1">
              <a:spcBef>
                <a:spcPts val="0"/>
              </a:spcBef>
              <a:spcAft>
                <a:spcPts val="0"/>
              </a:spcAft>
              <a:defRPr/>
            </a:pPr>
            <a:endParaRPr lang="en-US" sz="2200" dirty="0">
              <a:solidFill>
                <a:prstClr val="black"/>
              </a:solidFill>
              <a:latin typeface="Cambria" panose="02040503050406030204" pitchFamily="18" charset="0"/>
              <a:cs typeface="Arial" charset="0"/>
            </a:endParaRPr>
          </a:p>
          <a:p>
            <a:pPr marL="457200" lvl="1" indent="0" eaLnBrk="1" fontAlgn="auto" hangingPunct="1">
              <a:spcBef>
                <a:spcPts val="0"/>
              </a:spcBef>
              <a:spcAft>
                <a:spcPts val="0"/>
              </a:spcAft>
              <a:defRPr/>
            </a:pPr>
            <a:r>
              <a:rPr lang="en-US" sz="2200" dirty="0">
                <a:solidFill>
                  <a:prstClr val="black"/>
                </a:solidFill>
                <a:latin typeface="Cambria" panose="02040503050406030204" pitchFamily="18" charset="0"/>
                <a:cs typeface="Arial" charset="0"/>
                <a:sym typeface="Wingdings" pitchFamily="2" charset="2"/>
              </a:rPr>
              <a:t>Dana </a:t>
            </a:r>
            <a:r>
              <a:rPr lang="en-US" sz="2200" dirty="0" err="1">
                <a:solidFill>
                  <a:prstClr val="black"/>
                </a:solidFill>
                <a:latin typeface="Cambria" panose="02040503050406030204" pitchFamily="18" charset="0"/>
                <a:cs typeface="Arial" charset="0"/>
                <a:sym typeface="Wingdings" pitchFamily="2" charset="2"/>
              </a:rPr>
              <a:t>untuk</a:t>
            </a:r>
            <a:r>
              <a:rPr lang="en-US" sz="2200" dirty="0">
                <a:solidFill>
                  <a:prstClr val="black"/>
                </a:solidFill>
                <a:latin typeface="Cambria" panose="02040503050406030204" pitchFamily="18" charset="0"/>
                <a:cs typeface="Arial" charset="0"/>
                <a:sym typeface="Wingdings" pitchFamily="2" charset="2"/>
              </a:rPr>
              <a:t> </a:t>
            </a:r>
            <a:r>
              <a:rPr lang="en-US" sz="2200" dirty="0" err="1">
                <a:solidFill>
                  <a:prstClr val="black"/>
                </a:solidFill>
                <a:latin typeface="Cambria" panose="02040503050406030204" pitchFamily="18" charset="0"/>
                <a:cs typeface="Arial" charset="0"/>
                <a:sym typeface="Wingdings" pitchFamily="2" charset="2"/>
              </a:rPr>
              <a:t>menjalankan</a:t>
            </a:r>
            <a:r>
              <a:rPr lang="en-US" sz="2200" dirty="0">
                <a:solidFill>
                  <a:prstClr val="black"/>
                </a:solidFill>
                <a:latin typeface="Cambria" panose="02040503050406030204" pitchFamily="18" charset="0"/>
                <a:cs typeface="Arial" charset="0"/>
                <a:sym typeface="Wingdings" pitchFamily="2" charset="2"/>
              </a:rPr>
              <a:t> </a:t>
            </a:r>
            <a:r>
              <a:rPr lang="en-US" sz="2200" dirty="0" err="1">
                <a:solidFill>
                  <a:prstClr val="black"/>
                </a:solidFill>
                <a:latin typeface="Cambria" panose="02040503050406030204" pitchFamily="18" charset="0"/>
                <a:cs typeface="Arial" charset="0"/>
                <a:sym typeface="Wingdings" pitchFamily="2" charset="2"/>
              </a:rPr>
              <a:t>fungsi</a:t>
            </a:r>
            <a:r>
              <a:rPr lang="en-US" sz="2200" dirty="0">
                <a:solidFill>
                  <a:prstClr val="black"/>
                </a:solidFill>
                <a:latin typeface="Cambria" panose="02040503050406030204" pitchFamily="18" charset="0"/>
                <a:cs typeface="Arial" charset="0"/>
                <a:sym typeface="Wingdings" pitchFamily="2" charset="2"/>
              </a:rPr>
              <a:t> GCA </a:t>
            </a:r>
            <a:r>
              <a:rPr lang="en-US" sz="2200" dirty="0" err="1">
                <a:solidFill>
                  <a:prstClr val="black"/>
                </a:solidFill>
                <a:latin typeface="Cambria" panose="02040503050406030204" pitchFamily="18" charset="0"/>
                <a:cs typeface="Arial" charset="0"/>
                <a:sym typeface="Wingdings" pitchFamily="2" charset="2"/>
              </a:rPr>
              <a:t>tercantum</a:t>
            </a:r>
            <a:r>
              <a:rPr lang="en-US" sz="2200" dirty="0">
                <a:solidFill>
                  <a:prstClr val="black"/>
                </a:solidFill>
                <a:latin typeface="Cambria" panose="02040503050406030204" pitchFamily="18" charset="0"/>
                <a:cs typeface="Arial" charset="0"/>
                <a:sym typeface="Wingdings" pitchFamily="2" charset="2"/>
              </a:rPr>
              <a:t> </a:t>
            </a:r>
            <a:r>
              <a:rPr lang="en-US" sz="2200" dirty="0" err="1">
                <a:solidFill>
                  <a:prstClr val="black"/>
                </a:solidFill>
                <a:latin typeface="Cambria" panose="02040503050406030204" pitchFamily="18" charset="0"/>
                <a:cs typeface="Arial" charset="0"/>
                <a:sym typeface="Wingdings" pitchFamily="2" charset="2"/>
              </a:rPr>
              <a:t>dalam</a:t>
            </a:r>
            <a:r>
              <a:rPr lang="en-US" sz="2200" dirty="0">
                <a:solidFill>
                  <a:prstClr val="black"/>
                </a:solidFill>
                <a:latin typeface="Cambria" panose="02040503050406030204" pitchFamily="18" charset="0"/>
                <a:cs typeface="Arial" charset="0"/>
                <a:sym typeface="Wingdings" pitchFamily="2" charset="2"/>
              </a:rPr>
              <a:t> </a:t>
            </a:r>
            <a:r>
              <a:rPr lang="en-US" sz="2200" b="1" dirty="0">
                <a:solidFill>
                  <a:prstClr val="black"/>
                </a:solidFill>
                <a:latin typeface="Cambria" panose="02040503050406030204" pitchFamily="18" charset="0"/>
                <a:cs typeface="Arial" charset="0"/>
                <a:sym typeface="Wingdings" pitchFamily="2" charset="2"/>
              </a:rPr>
              <a:t>“</a:t>
            </a:r>
            <a:r>
              <a:rPr lang="en-US" sz="2200" b="1" dirty="0" err="1">
                <a:solidFill>
                  <a:prstClr val="black"/>
                </a:solidFill>
                <a:latin typeface="Cambria" panose="02040503050406030204" pitchFamily="18" charset="0"/>
                <a:cs typeface="Arial" charset="0"/>
                <a:sym typeface="Wingdings" pitchFamily="2" charset="2"/>
              </a:rPr>
              <a:t>Kegiatan</a:t>
            </a:r>
            <a:r>
              <a:rPr lang="en-US" sz="2200" b="1" dirty="0">
                <a:solidFill>
                  <a:prstClr val="black"/>
                </a:solidFill>
                <a:latin typeface="Cambria" panose="02040503050406030204" pitchFamily="18" charset="0"/>
                <a:cs typeface="Arial" charset="0"/>
                <a:sym typeface="Wingdings" pitchFamily="2" charset="2"/>
              </a:rPr>
              <a:t> </a:t>
            </a:r>
            <a:r>
              <a:rPr lang="en-US" sz="2200" b="1" dirty="0" err="1">
                <a:solidFill>
                  <a:prstClr val="black"/>
                </a:solidFill>
                <a:latin typeface="Cambria" panose="02040503050406030204" pitchFamily="18" charset="0"/>
                <a:cs typeface="Arial" charset="0"/>
                <a:sym typeface="Wingdings" pitchFamily="2" charset="2"/>
              </a:rPr>
              <a:t>Manajemen</a:t>
            </a:r>
            <a:r>
              <a:rPr lang="en-US" sz="2200" b="1" dirty="0">
                <a:solidFill>
                  <a:prstClr val="black"/>
                </a:solidFill>
                <a:latin typeface="Cambria" panose="02040503050406030204" pitchFamily="18" charset="0"/>
                <a:cs typeface="Arial" charset="0"/>
                <a:sym typeface="Wingdings" pitchFamily="2" charset="2"/>
              </a:rPr>
              <a:t> Program </a:t>
            </a:r>
            <a:r>
              <a:rPr lang="en-US" sz="2200" b="1" dirty="0" err="1">
                <a:solidFill>
                  <a:prstClr val="black"/>
                </a:solidFill>
                <a:latin typeface="Cambria" panose="02040503050406030204" pitchFamily="18" charset="0"/>
                <a:cs typeface="Arial" charset="0"/>
                <a:sym typeface="Wingdings" pitchFamily="2" charset="2"/>
              </a:rPr>
              <a:t>Kerja</a:t>
            </a:r>
            <a:r>
              <a:rPr lang="id-ID" sz="2200" b="1" dirty="0">
                <a:solidFill>
                  <a:prstClr val="black"/>
                </a:solidFill>
                <a:latin typeface="Cambria" panose="02040503050406030204" pitchFamily="18" charset="0"/>
                <a:cs typeface="Arial" charset="0"/>
                <a:sym typeface="Wingdings" pitchFamily="2" charset="2"/>
              </a:rPr>
              <a:t> S</a:t>
            </a:r>
            <a:r>
              <a:rPr lang="en-US" sz="2200" b="1" dirty="0" err="1">
                <a:solidFill>
                  <a:prstClr val="black"/>
                </a:solidFill>
                <a:latin typeface="Cambria" panose="02040503050406030204" pitchFamily="18" charset="0"/>
                <a:cs typeface="Arial" charset="0"/>
                <a:sym typeface="Wingdings" pitchFamily="2" charset="2"/>
              </a:rPr>
              <a:t>ama</a:t>
            </a:r>
            <a:r>
              <a:rPr lang="en-US" sz="2200" b="1" dirty="0">
                <a:solidFill>
                  <a:prstClr val="black"/>
                </a:solidFill>
                <a:latin typeface="Cambria" panose="02040503050406030204" pitchFamily="18" charset="0"/>
                <a:cs typeface="Arial" charset="0"/>
                <a:sym typeface="Wingdings" pitchFamily="2" charset="2"/>
              </a:rPr>
              <a:t> CP</a:t>
            </a:r>
            <a:r>
              <a:rPr lang="id-ID" sz="2200" b="1" dirty="0">
                <a:solidFill>
                  <a:prstClr val="black"/>
                </a:solidFill>
                <a:latin typeface="Cambria" panose="02040503050406030204" pitchFamily="18" charset="0"/>
                <a:cs typeface="Arial" charset="0"/>
                <a:sym typeface="Wingdings" pitchFamily="2" charset="2"/>
              </a:rPr>
              <a:t>-</a:t>
            </a:r>
            <a:r>
              <a:rPr lang="en-US" sz="2200" b="1" dirty="0">
                <a:solidFill>
                  <a:prstClr val="black"/>
                </a:solidFill>
                <a:latin typeface="Cambria" panose="02040503050406030204" pitchFamily="18" charset="0"/>
                <a:cs typeface="Arial" charset="0"/>
                <a:sym typeface="Wingdings" pitchFamily="2" charset="2"/>
              </a:rPr>
              <a:t>9” di</a:t>
            </a:r>
            <a:r>
              <a:rPr lang="id-ID" sz="2200" b="1" dirty="0">
                <a:solidFill>
                  <a:prstClr val="black"/>
                </a:solidFill>
                <a:latin typeface="Cambria" panose="02040503050406030204" pitchFamily="18" charset="0"/>
                <a:cs typeface="Arial" charset="0"/>
                <a:sym typeface="Wingdings" pitchFamily="2" charset="2"/>
              </a:rPr>
              <a:t> </a:t>
            </a:r>
            <a:r>
              <a:rPr lang="en-US" sz="2200" b="1" dirty="0" err="1">
                <a:solidFill>
                  <a:prstClr val="black"/>
                </a:solidFill>
                <a:latin typeface="Cambria" panose="02040503050406030204" pitchFamily="18" charset="0"/>
                <a:cs typeface="Arial" charset="0"/>
                <a:sym typeface="Wingdings" pitchFamily="2" charset="2"/>
              </a:rPr>
              <a:t>dalam</a:t>
            </a:r>
            <a:r>
              <a:rPr lang="en-US" sz="2200" b="1" dirty="0">
                <a:solidFill>
                  <a:prstClr val="black"/>
                </a:solidFill>
                <a:latin typeface="Cambria" panose="02040503050406030204" pitchFamily="18" charset="0"/>
                <a:cs typeface="Arial" charset="0"/>
                <a:sym typeface="Wingdings" pitchFamily="2" charset="2"/>
              </a:rPr>
              <a:t>  AWP </a:t>
            </a:r>
            <a:r>
              <a:rPr lang="en-US" sz="2200" b="1" dirty="0" err="1">
                <a:solidFill>
                  <a:prstClr val="black"/>
                </a:solidFill>
                <a:latin typeface="Cambria" panose="02040503050406030204" pitchFamily="18" charset="0"/>
                <a:cs typeface="Arial" charset="0"/>
                <a:sym typeface="Wingdings" pitchFamily="2" charset="2"/>
              </a:rPr>
              <a:t>Bappenas</a:t>
            </a:r>
            <a:endParaRPr lang="en-ID" sz="2400" dirty="0">
              <a:solidFill>
                <a:prstClr val="black"/>
              </a:solidFill>
              <a:latin typeface="Cambria" panose="02040503050406030204" pitchFamily="18" charset="0"/>
              <a:cs typeface="Arial" charset="0"/>
            </a:endParaRPr>
          </a:p>
        </p:txBody>
      </p:sp>
      <p:sp>
        <p:nvSpPr>
          <p:cNvPr id="276483" name="TextBox 3"/>
          <p:cNvSpPr txBox="1">
            <a:spLocks noChangeArrowheads="1"/>
          </p:cNvSpPr>
          <p:nvPr/>
        </p:nvSpPr>
        <p:spPr bwMode="auto">
          <a:xfrm>
            <a:off x="1871663" y="476250"/>
            <a:ext cx="79692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fontAlgn="base">
              <a:spcBef>
                <a:spcPct val="20000"/>
              </a:spcBef>
              <a:spcAft>
                <a:spcPct val="0"/>
              </a:spcAft>
              <a:buFont typeface="Arial" pitchFamily="34" charset="0"/>
              <a:buChar char="»"/>
              <a:defRPr sz="2000">
                <a:solidFill>
                  <a:schemeClr val="tx1"/>
                </a:solidFill>
                <a:latin typeface="Calibri" pitchFamily="34" charset="0"/>
              </a:defRPr>
            </a:lvl6pPr>
            <a:lvl7pPr marL="2971800" indent="-228600" fontAlgn="base">
              <a:spcBef>
                <a:spcPct val="20000"/>
              </a:spcBef>
              <a:spcAft>
                <a:spcPct val="0"/>
              </a:spcAft>
              <a:buFont typeface="Arial" pitchFamily="34" charset="0"/>
              <a:buChar char="»"/>
              <a:defRPr sz="2000">
                <a:solidFill>
                  <a:schemeClr val="tx1"/>
                </a:solidFill>
                <a:latin typeface="Calibri" pitchFamily="34" charset="0"/>
              </a:defRPr>
            </a:lvl7pPr>
            <a:lvl8pPr marL="3429000" indent="-228600" fontAlgn="base">
              <a:spcBef>
                <a:spcPct val="20000"/>
              </a:spcBef>
              <a:spcAft>
                <a:spcPct val="0"/>
              </a:spcAft>
              <a:buFont typeface="Arial" pitchFamily="34" charset="0"/>
              <a:buChar char="»"/>
              <a:defRPr sz="2000">
                <a:solidFill>
                  <a:schemeClr val="tx1"/>
                </a:solidFill>
                <a:latin typeface="Calibri" pitchFamily="34" charset="0"/>
              </a:defRPr>
            </a:lvl8pPr>
            <a:lvl9pPr marL="3886200" indent="-228600" fontAlgn="base">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id-ID" altLang="id-ID" b="1">
                <a:solidFill>
                  <a:srgbClr val="000000"/>
                </a:solidFill>
                <a:latin typeface="Cambria" pitchFamily="18" charset="0"/>
                <a:ea typeface="MS PGothic" pitchFamily="34" charset="-128"/>
                <a:cs typeface="Arial" pitchFamily="34" charset="0"/>
              </a:rPr>
              <a:t>Pengantar </a:t>
            </a:r>
            <a:r>
              <a:rPr lang="en-CA" altLang="id-ID" sz="1800" b="1">
                <a:solidFill>
                  <a:srgbClr val="000000"/>
                </a:solidFill>
                <a:latin typeface="Cambria" pitchFamily="18" charset="0"/>
                <a:ea typeface="MS PGothic" pitchFamily="34" charset="-128"/>
                <a:cs typeface="Arial" pitchFamily="34" charset="0"/>
              </a:rPr>
              <a:t>(</a:t>
            </a:r>
            <a:r>
              <a:rPr lang="id-ID" altLang="id-ID" sz="1800" b="1">
                <a:solidFill>
                  <a:srgbClr val="000000"/>
                </a:solidFill>
                <a:latin typeface="Cambria" pitchFamily="18" charset="0"/>
                <a:ea typeface="MS PGothic" pitchFamily="34" charset="-128"/>
                <a:cs typeface="Arial" pitchFamily="34" charset="0"/>
              </a:rPr>
              <a:t>2</a:t>
            </a:r>
            <a:r>
              <a:rPr lang="en-CA" altLang="id-ID" sz="1800" b="1">
                <a:solidFill>
                  <a:srgbClr val="000000"/>
                </a:solidFill>
                <a:latin typeface="Cambria" pitchFamily="18" charset="0"/>
                <a:ea typeface="MS PGothic" pitchFamily="34" charset="-128"/>
                <a:cs typeface="Arial" pitchFamily="34" charset="0"/>
              </a:rPr>
              <a:t>)</a:t>
            </a:r>
          </a:p>
        </p:txBody>
      </p:sp>
    </p:spTree>
  </p:cSld>
  <p:clrMapOvr>
    <a:masterClrMapping/>
  </p:clrMapOvr>
  <p:transition spd="slow">
    <p:push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TextBox 1"/>
          <p:cNvSpPr txBox="1">
            <a:spLocks noChangeArrowheads="1"/>
          </p:cNvSpPr>
          <p:nvPr/>
        </p:nvSpPr>
        <p:spPr bwMode="auto">
          <a:xfrm>
            <a:off x="1679575" y="149225"/>
            <a:ext cx="80645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fontAlgn="base">
              <a:spcBef>
                <a:spcPct val="20000"/>
              </a:spcBef>
              <a:spcAft>
                <a:spcPct val="0"/>
              </a:spcAft>
              <a:buFont typeface="Arial" pitchFamily="34" charset="0"/>
              <a:buChar char="»"/>
              <a:defRPr sz="2000">
                <a:solidFill>
                  <a:schemeClr val="tx1"/>
                </a:solidFill>
                <a:latin typeface="Calibri" pitchFamily="34" charset="0"/>
              </a:defRPr>
            </a:lvl6pPr>
            <a:lvl7pPr marL="2971800" indent="-228600" fontAlgn="base">
              <a:spcBef>
                <a:spcPct val="20000"/>
              </a:spcBef>
              <a:spcAft>
                <a:spcPct val="0"/>
              </a:spcAft>
              <a:buFont typeface="Arial" pitchFamily="34" charset="0"/>
              <a:buChar char="»"/>
              <a:defRPr sz="2000">
                <a:solidFill>
                  <a:schemeClr val="tx1"/>
                </a:solidFill>
                <a:latin typeface="Calibri" pitchFamily="34" charset="0"/>
              </a:defRPr>
            </a:lvl7pPr>
            <a:lvl8pPr marL="3429000" indent="-228600" fontAlgn="base">
              <a:spcBef>
                <a:spcPct val="20000"/>
              </a:spcBef>
              <a:spcAft>
                <a:spcPct val="0"/>
              </a:spcAft>
              <a:buFont typeface="Arial" pitchFamily="34" charset="0"/>
              <a:buChar char="»"/>
              <a:defRPr sz="2000">
                <a:solidFill>
                  <a:schemeClr val="tx1"/>
                </a:solidFill>
                <a:latin typeface="Calibri" pitchFamily="34" charset="0"/>
              </a:defRPr>
            </a:lvl8pPr>
            <a:lvl9pPr marL="3886200" indent="-228600" fontAlgn="base">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id-ID" sz="2400" b="1">
                <a:solidFill>
                  <a:srgbClr val="000000"/>
                </a:solidFill>
                <a:latin typeface="Cambria" pitchFamily="18" charset="0"/>
                <a:cs typeface="Arial" pitchFamily="34" charset="0"/>
              </a:rPr>
              <a:t> Mitra Pelaksana dan </a:t>
            </a:r>
          </a:p>
          <a:p>
            <a:pPr algn="ctr" eaLnBrk="1" hangingPunct="1">
              <a:spcBef>
                <a:spcPct val="0"/>
              </a:spcBef>
              <a:buFontTx/>
              <a:buNone/>
            </a:pPr>
            <a:r>
              <a:rPr lang="en-US" altLang="id-ID" sz="2400" b="1">
                <a:solidFill>
                  <a:srgbClr val="000000"/>
                </a:solidFill>
                <a:latin typeface="Cambria" pitchFamily="18" charset="0"/>
                <a:cs typeface="Arial" pitchFamily="34" charset="0"/>
              </a:rPr>
              <a:t>Tanggung </a:t>
            </a:r>
            <a:r>
              <a:rPr lang="id-ID" altLang="id-ID" sz="2400" b="1">
                <a:solidFill>
                  <a:srgbClr val="000000"/>
                </a:solidFill>
                <a:latin typeface="Cambria" pitchFamily="18" charset="0"/>
                <a:cs typeface="Arial" pitchFamily="34" charset="0"/>
              </a:rPr>
              <a:t>J</a:t>
            </a:r>
            <a:r>
              <a:rPr lang="en-US" altLang="id-ID" sz="2400" b="1">
                <a:solidFill>
                  <a:srgbClr val="000000"/>
                </a:solidFill>
                <a:latin typeface="Cambria" pitchFamily="18" charset="0"/>
                <a:cs typeface="Arial" pitchFamily="34" charset="0"/>
              </a:rPr>
              <a:t>awab </a:t>
            </a:r>
            <a:r>
              <a:rPr lang="id-ID" altLang="id-ID" sz="2400" b="1" i="1">
                <a:solidFill>
                  <a:srgbClr val="000000"/>
                </a:solidFill>
                <a:latin typeface="Cambria" pitchFamily="18" charset="0"/>
                <a:cs typeface="Arial" pitchFamily="34" charset="0"/>
              </a:rPr>
              <a:t>O</a:t>
            </a:r>
            <a:r>
              <a:rPr lang="en-US" altLang="id-ID" sz="2400" b="1" i="1">
                <a:solidFill>
                  <a:srgbClr val="000000"/>
                </a:solidFill>
                <a:latin typeface="Cambria" pitchFamily="18" charset="0"/>
                <a:cs typeface="Arial" pitchFamily="34" charset="0"/>
              </a:rPr>
              <a:t>utput   </a:t>
            </a:r>
          </a:p>
        </p:txBody>
      </p:sp>
      <p:graphicFrame>
        <p:nvGraphicFramePr>
          <p:cNvPr id="4" name="Table 3"/>
          <p:cNvGraphicFramePr>
            <a:graphicFrameLocks noGrp="1"/>
          </p:cNvGraphicFramePr>
          <p:nvPr/>
        </p:nvGraphicFramePr>
        <p:xfrm>
          <a:off x="431800" y="1268413"/>
          <a:ext cx="11539538" cy="5113337"/>
        </p:xfrm>
        <a:graphic>
          <a:graphicData uri="http://schemas.openxmlformats.org/drawingml/2006/table">
            <a:tbl>
              <a:tblPr firstRow="1" bandRow="1">
                <a:tableStyleId>{5C22544A-7EE6-4342-B048-85BDC9FD1C3A}</a:tableStyleId>
              </a:tblPr>
              <a:tblGrid>
                <a:gridCol w="4588461">
                  <a:extLst>
                    <a:ext uri="{9D8B030D-6E8A-4147-A177-3AD203B41FA5}"/>
                  </a:extLst>
                </a:gridCol>
                <a:gridCol w="6951077">
                  <a:extLst>
                    <a:ext uri="{9D8B030D-6E8A-4147-A177-3AD203B41FA5}"/>
                  </a:extLst>
                </a:gridCol>
              </a:tblGrid>
              <a:tr h="451537">
                <a:tc>
                  <a:txBody>
                    <a:bodyPr/>
                    <a:lstStyle/>
                    <a:p>
                      <a:pPr algn="ctr"/>
                      <a:r>
                        <a:rPr lang="en-CA" sz="1800" dirty="0" err="1">
                          <a:solidFill>
                            <a:schemeClr val="tx1"/>
                          </a:solidFill>
                          <a:latin typeface="Cambria" panose="02040503050406030204" pitchFamily="18" charset="0"/>
                        </a:rPr>
                        <a:t>Mitra</a:t>
                      </a:r>
                      <a:r>
                        <a:rPr lang="en-CA" sz="1800" baseline="0" dirty="0">
                          <a:solidFill>
                            <a:schemeClr val="tx1"/>
                          </a:solidFill>
                          <a:latin typeface="Cambria" panose="02040503050406030204" pitchFamily="18" charset="0"/>
                        </a:rPr>
                        <a:t> </a:t>
                      </a:r>
                      <a:r>
                        <a:rPr lang="en-CA" sz="1800" baseline="0" dirty="0" err="1">
                          <a:solidFill>
                            <a:schemeClr val="tx1"/>
                          </a:solidFill>
                          <a:latin typeface="Cambria" panose="02040503050406030204" pitchFamily="18" charset="0"/>
                        </a:rPr>
                        <a:t>Pelaksana</a:t>
                      </a:r>
                      <a:endParaRPr lang="id-ID" sz="1800" dirty="0">
                        <a:solidFill>
                          <a:schemeClr val="tx1"/>
                        </a:solidFill>
                        <a:latin typeface="Cambria" panose="02040503050406030204" pitchFamily="18" charset="0"/>
                      </a:endParaRPr>
                    </a:p>
                  </a:txBody>
                  <a:tcPr marL="121897" marR="121897" marT="45726" marB="45726">
                    <a:solidFill>
                      <a:schemeClr val="accent1">
                        <a:lumMod val="90000"/>
                      </a:schemeClr>
                    </a:solidFill>
                  </a:tcPr>
                </a:tc>
                <a:tc>
                  <a:txBody>
                    <a:bodyPr/>
                    <a:lstStyle/>
                    <a:p>
                      <a:pPr algn="ctr"/>
                      <a:r>
                        <a:rPr lang="id-ID" sz="1800" dirty="0">
                          <a:solidFill>
                            <a:schemeClr val="tx1"/>
                          </a:solidFill>
                          <a:latin typeface="Cambria" panose="02040503050406030204" pitchFamily="18" charset="0"/>
                        </a:rPr>
                        <a:t>Output</a:t>
                      </a:r>
                    </a:p>
                  </a:txBody>
                  <a:tcPr marL="121897" marR="121897" marT="45726" marB="45726">
                    <a:solidFill>
                      <a:schemeClr val="accent1">
                        <a:lumMod val="90000"/>
                      </a:schemeClr>
                    </a:solidFill>
                  </a:tcPr>
                </a:tc>
                <a:extLst>
                  <a:ext uri="{0D108BD9-81ED-4DB2-BD59-A6C34878D82A}"/>
                </a:extLst>
              </a:tr>
              <a:tr h="822968">
                <a:tc>
                  <a:txBody>
                    <a:bodyPr/>
                    <a:lstStyle/>
                    <a:p>
                      <a:pPr marL="268288" indent="-268288"/>
                      <a:r>
                        <a:rPr lang="id-ID" sz="1600" dirty="0">
                          <a:latin typeface="Cambria" panose="02040503050406030204" pitchFamily="18" charset="0"/>
                        </a:rPr>
                        <a:t>1.  </a:t>
                      </a:r>
                      <a:r>
                        <a:rPr lang="en-CA" sz="1600" dirty="0" err="1">
                          <a:latin typeface="Cambria" panose="02040503050406030204" pitchFamily="18" charset="0"/>
                        </a:rPr>
                        <a:t>Bappenas</a:t>
                      </a:r>
                      <a:r>
                        <a:rPr lang="en-CA" sz="1600" dirty="0">
                          <a:latin typeface="Cambria" panose="02040503050406030204" pitchFamily="18" charset="0"/>
                        </a:rPr>
                        <a:t> – </a:t>
                      </a:r>
                      <a:r>
                        <a:rPr lang="en-CA" sz="1600" dirty="0" err="1">
                          <a:latin typeface="Cambria" panose="02040503050406030204" pitchFamily="18" charset="0"/>
                        </a:rPr>
                        <a:t>Kedeputian</a:t>
                      </a:r>
                      <a:r>
                        <a:rPr lang="en-CA" sz="1600" baseline="0" dirty="0">
                          <a:latin typeface="Cambria" panose="02040503050406030204" pitchFamily="18" charset="0"/>
                        </a:rPr>
                        <a:t> </a:t>
                      </a:r>
                      <a:r>
                        <a:rPr lang="en-CA" sz="1600" baseline="0" dirty="0" err="1">
                          <a:latin typeface="Cambria" panose="02040503050406030204" pitchFamily="18" charset="0"/>
                        </a:rPr>
                        <a:t>Bidang</a:t>
                      </a:r>
                      <a:r>
                        <a:rPr lang="en-CA" sz="1600" baseline="0" dirty="0">
                          <a:latin typeface="Cambria" panose="02040503050406030204" pitchFamily="18" charset="0"/>
                        </a:rPr>
                        <a:t> PMMK</a:t>
                      </a:r>
                      <a:endParaRPr lang="id-ID" sz="1600" dirty="0">
                        <a:solidFill>
                          <a:schemeClr val="tx1"/>
                        </a:solidFill>
                        <a:latin typeface="Cambria" panose="02040503050406030204" pitchFamily="18" charset="0"/>
                      </a:endParaRPr>
                    </a:p>
                  </a:txBody>
                  <a:tcPr marL="121897" marR="121897" marT="45726" marB="45726"/>
                </a:tc>
                <a:tc>
                  <a:txBody>
                    <a:bodyPr/>
                    <a:lstStyle/>
                    <a:p>
                      <a:pPr marL="342900" indent="-342900">
                        <a:buAutoNum type="arabicPeriod"/>
                      </a:pPr>
                      <a:r>
                        <a:rPr lang="en-CA" sz="1600" b="1" i="1" dirty="0">
                          <a:solidFill>
                            <a:srgbClr val="FF0000"/>
                          </a:solidFill>
                          <a:latin typeface="Cambria" panose="02040503050406030204" pitchFamily="18" charset="0"/>
                        </a:rPr>
                        <a:t>KB </a:t>
                      </a:r>
                      <a:r>
                        <a:rPr lang="en-CA" sz="1600" b="1" i="1" dirty="0" err="1">
                          <a:solidFill>
                            <a:srgbClr val="FF0000"/>
                          </a:solidFill>
                          <a:latin typeface="Cambria" panose="02040503050406030204" pitchFamily="18" charset="0"/>
                        </a:rPr>
                        <a:t>berbasis</a:t>
                      </a:r>
                      <a:r>
                        <a:rPr lang="en-CA" sz="1600" b="1" i="1" dirty="0">
                          <a:solidFill>
                            <a:srgbClr val="FF0000"/>
                          </a:solidFill>
                          <a:latin typeface="Cambria" panose="02040503050406030204" pitchFamily="18" charset="0"/>
                        </a:rPr>
                        <a:t> </a:t>
                      </a:r>
                      <a:r>
                        <a:rPr lang="en-CA" sz="1600" b="1" i="1" dirty="0" err="1">
                          <a:solidFill>
                            <a:srgbClr val="FF0000"/>
                          </a:solidFill>
                          <a:latin typeface="Cambria" panose="02040503050406030204" pitchFamily="18" charset="0"/>
                        </a:rPr>
                        <a:t>Hak</a:t>
                      </a:r>
                      <a:r>
                        <a:rPr lang="en-CA" sz="1600" b="1" i="1" dirty="0">
                          <a:solidFill>
                            <a:srgbClr val="FF0000"/>
                          </a:solidFill>
                          <a:latin typeface="Cambria" panose="02040503050406030204" pitchFamily="18" charset="0"/>
                        </a:rPr>
                        <a:t> </a:t>
                      </a:r>
                      <a:r>
                        <a:rPr lang="en-CA" sz="1600" b="1" i="1" dirty="0" err="1">
                          <a:solidFill>
                            <a:srgbClr val="FF0000"/>
                          </a:solidFill>
                          <a:latin typeface="Cambria" panose="02040503050406030204" pitchFamily="18" charset="0"/>
                        </a:rPr>
                        <a:t>terintegrasi</a:t>
                      </a:r>
                      <a:r>
                        <a:rPr lang="en-CA" sz="1600" b="1" i="1" dirty="0">
                          <a:solidFill>
                            <a:srgbClr val="FF0000"/>
                          </a:solidFill>
                          <a:latin typeface="Cambria" panose="02040503050406030204" pitchFamily="18" charset="0"/>
                        </a:rPr>
                        <a:t> – IDN09RFP</a:t>
                      </a:r>
                    </a:p>
                    <a:p>
                      <a:pPr marL="342900" indent="-342900">
                        <a:buAutoNum type="arabicPeriod"/>
                      </a:pPr>
                      <a:r>
                        <a:rPr lang="en-CA" sz="1600" dirty="0" err="1">
                          <a:latin typeface="Cambria" panose="02040503050406030204" pitchFamily="18" charset="0"/>
                        </a:rPr>
                        <a:t>Pemuda</a:t>
                      </a:r>
                      <a:r>
                        <a:rPr lang="en-CA" sz="1600" dirty="0">
                          <a:latin typeface="Cambria" panose="02040503050406030204" pitchFamily="18" charset="0"/>
                        </a:rPr>
                        <a:t> – Bonus </a:t>
                      </a:r>
                      <a:r>
                        <a:rPr lang="en-CA" sz="1600" dirty="0" err="1">
                          <a:latin typeface="Cambria" panose="02040503050406030204" pitchFamily="18" charset="0"/>
                        </a:rPr>
                        <a:t>Demografi</a:t>
                      </a:r>
                      <a:r>
                        <a:rPr lang="en-CA" sz="1600" dirty="0">
                          <a:latin typeface="Cambria" panose="02040503050406030204" pitchFamily="18" charset="0"/>
                        </a:rPr>
                        <a:t> – IDN09YPD</a:t>
                      </a:r>
                    </a:p>
                    <a:p>
                      <a:pPr marL="342900" indent="-342900">
                        <a:buAutoNum type="arabicPeriod"/>
                      </a:pPr>
                      <a:r>
                        <a:rPr lang="en-CA" sz="1600" dirty="0" err="1">
                          <a:latin typeface="Cambria" panose="02040503050406030204" pitchFamily="18" charset="0"/>
                        </a:rPr>
                        <a:t>Koordinasi</a:t>
                      </a:r>
                      <a:r>
                        <a:rPr lang="en-CA" sz="1600" dirty="0">
                          <a:latin typeface="Cambria" panose="02040503050406030204" pitchFamily="18" charset="0"/>
                        </a:rPr>
                        <a:t> Data </a:t>
                      </a:r>
                      <a:r>
                        <a:rPr lang="en-CA" sz="1600" dirty="0" err="1">
                          <a:latin typeface="Cambria" panose="02040503050406030204" pitchFamily="18" charset="0"/>
                        </a:rPr>
                        <a:t>berkualitas</a:t>
                      </a:r>
                      <a:r>
                        <a:rPr lang="en-CA" sz="1600" dirty="0">
                          <a:latin typeface="Cambria" panose="02040503050406030204" pitchFamily="18" charset="0"/>
                        </a:rPr>
                        <a:t>  -  IDN09PDA</a:t>
                      </a:r>
                      <a:endParaRPr lang="id-ID" sz="1600" b="0" dirty="0">
                        <a:solidFill>
                          <a:schemeClr val="tx1"/>
                        </a:solidFill>
                        <a:latin typeface="Cambria" panose="02040503050406030204" pitchFamily="18" charset="0"/>
                      </a:endParaRPr>
                    </a:p>
                  </a:txBody>
                  <a:tcPr marL="121897" marR="121897" marT="45726" marB="45726"/>
                </a:tc>
                <a:extLst>
                  <a:ext uri="{0D108BD9-81ED-4DB2-BD59-A6C34878D82A}"/>
                </a:extLst>
              </a:tr>
              <a:tr h="822968">
                <a:tc>
                  <a:txBody>
                    <a:bodyPr/>
                    <a:lstStyle/>
                    <a:p>
                      <a:pPr marL="355600" indent="-355600"/>
                      <a:r>
                        <a:rPr lang="en-CA" sz="1600" dirty="0">
                          <a:latin typeface="Cambria" panose="02040503050406030204" pitchFamily="18" charset="0"/>
                        </a:rPr>
                        <a:t>2. </a:t>
                      </a:r>
                      <a:r>
                        <a:rPr lang="en-CA" sz="1600" dirty="0" err="1">
                          <a:latin typeface="Cambria" panose="02040503050406030204" pitchFamily="18" charset="0"/>
                        </a:rPr>
                        <a:t>Ditjen</a:t>
                      </a:r>
                      <a:r>
                        <a:rPr lang="en-CA" sz="1600" baseline="0" dirty="0">
                          <a:latin typeface="Cambria" panose="02040503050406030204" pitchFamily="18" charset="0"/>
                        </a:rPr>
                        <a:t> </a:t>
                      </a:r>
                      <a:r>
                        <a:rPr lang="en-CA" sz="1600" baseline="0" dirty="0" err="1">
                          <a:latin typeface="Cambria" panose="02040503050406030204" pitchFamily="18" charset="0"/>
                        </a:rPr>
                        <a:t>KesMas</a:t>
                      </a:r>
                      <a:r>
                        <a:rPr lang="en-CA" sz="1600" baseline="0" dirty="0">
                          <a:latin typeface="Cambria" panose="02040503050406030204" pitchFamily="18" charset="0"/>
                        </a:rPr>
                        <a:t> – </a:t>
                      </a:r>
                      <a:r>
                        <a:rPr lang="en-CA" sz="1600" baseline="0" dirty="0" err="1">
                          <a:latin typeface="Cambria" panose="02040503050406030204" pitchFamily="18" charset="0"/>
                        </a:rPr>
                        <a:t>Kemkes</a:t>
                      </a:r>
                      <a:endParaRPr lang="id-ID" sz="1600" dirty="0">
                        <a:solidFill>
                          <a:schemeClr val="tx1"/>
                        </a:solidFill>
                        <a:latin typeface="Cambria" panose="02040503050406030204" pitchFamily="18" charset="0"/>
                      </a:endParaRPr>
                    </a:p>
                  </a:txBody>
                  <a:tcPr marL="121897" marR="121897" marT="45726" marB="45726"/>
                </a:tc>
                <a:tc>
                  <a:txBody>
                    <a:bodyPr/>
                    <a:lstStyle/>
                    <a:p>
                      <a:pPr marL="355600" indent="-355600">
                        <a:buFont typeface="+mj-lt"/>
                        <a:buAutoNum type="arabicPeriod"/>
                      </a:pPr>
                      <a:r>
                        <a:rPr lang="en-CA" sz="1600" dirty="0" err="1">
                          <a:latin typeface="Cambria" panose="02040503050406030204" pitchFamily="18" charset="0"/>
                        </a:rPr>
                        <a:t>Kesehatan</a:t>
                      </a:r>
                      <a:r>
                        <a:rPr lang="en-CA" sz="1600" dirty="0">
                          <a:latin typeface="Cambria" panose="02040503050406030204" pitchFamily="18" charset="0"/>
                        </a:rPr>
                        <a:t> </a:t>
                      </a:r>
                      <a:r>
                        <a:rPr lang="en-CA" sz="1600" dirty="0" err="1">
                          <a:latin typeface="Cambria" panose="02040503050406030204" pitchFamily="18" charset="0"/>
                        </a:rPr>
                        <a:t>Ibu</a:t>
                      </a:r>
                      <a:r>
                        <a:rPr lang="en-CA" sz="1600" dirty="0">
                          <a:latin typeface="Cambria" panose="02040503050406030204" pitchFamily="18" charset="0"/>
                        </a:rPr>
                        <a:t>, Humanitarian - IDN09MHH</a:t>
                      </a:r>
                    </a:p>
                    <a:p>
                      <a:pPr marL="355600" indent="-355600">
                        <a:buFont typeface="+mj-lt"/>
                        <a:buAutoNum type="arabicPeriod"/>
                      </a:pPr>
                      <a:r>
                        <a:rPr lang="en-CA" sz="1600" dirty="0" err="1">
                          <a:latin typeface="Cambria" panose="02040503050406030204" pitchFamily="18" charset="0"/>
                        </a:rPr>
                        <a:t>Kes</a:t>
                      </a:r>
                      <a:r>
                        <a:rPr lang="en-CA" sz="1600" dirty="0">
                          <a:latin typeface="Cambria" panose="02040503050406030204" pitchFamily="18" charset="0"/>
                        </a:rPr>
                        <a:t> </a:t>
                      </a:r>
                      <a:r>
                        <a:rPr lang="en-CA" sz="1600" dirty="0" err="1">
                          <a:latin typeface="Cambria" panose="02040503050406030204" pitchFamily="18" charset="0"/>
                        </a:rPr>
                        <a:t>Reproduksi</a:t>
                      </a:r>
                      <a:r>
                        <a:rPr lang="en-CA" sz="1600" dirty="0">
                          <a:latin typeface="Cambria" panose="02040503050406030204" pitchFamily="18" charset="0"/>
                        </a:rPr>
                        <a:t> </a:t>
                      </a:r>
                      <a:r>
                        <a:rPr lang="en-CA" sz="1600" dirty="0" err="1">
                          <a:latin typeface="Cambria" panose="02040503050406030204" pitchFamily="18" charset="0"/>
                        </a:rPr>
                        <a:t>Remaja</a:t>
                      </a:r>
                      <a:r>
                        <a:rPr lang="en-CA" sz="1600" dirty="0">
                          <a:latin typeface="Cambria" panose="02040503050406030204" pitchFamily="18" charset="0"/>
                        </a:rPr>
                        <a:t> </a:t>
                      </a:r>
                      <a:r>
                        <a:rPr lang="en-CA" sz="1600" baseline="0" dirty="0">
                          <a:latin typeface="Cambria" panose="02040503050406030204" pitchFamily="18" charset="0"/>
                        </a:rPr>
                        <a:t> </a:t>
                      </a:r>
                      <a:r>
                        <a:rPr lang="en-CA" sz="1600" dirty="0">
                          <a:latin typeface="Cambria" panose="02040503050406030204" pitchFamily="18" charset="0"/>
                        </a:rPr>
                        <a:t>       - IDN09YPD</a:t>
                      </a:r>
                    </a:p>
                    <a:p>
                      <a:pPr marL="355600" indent="-355600">
                        <a:buFont typeface="+mj-lt"/>
                        <a:buAutoNum type="arabicPeriod"/>
                      </a:pPr>
                      <a:r>
                        <a:rPr lang="en-CA" sz="1600" dirty="0" err="1">
                          <a:latin typeface="Cambria" panose="02040503050406030204" pitchFamily="18" charset="0"/>
                        </a:rPr>
                        <a:t>Respon</a:t>
                      </a:r>
                      <a:r>
                        <a:rPr lang="en-CA" sz="1600" dirty="0">
                          <a:latin typeface="Cambria" panose="02040503050406030204" pitchFamily="18" charset="0"/>
                        </a:rPr>
                        <a:t> </a:t>
                      </a:r>
                      <a:r>
                        <a:rPr lang="en-CA" sz="1600" dirty="0" err="1">
                          <a:latin typeface="Cambria" panose="02040503050406030204" pitchFamily="18" charset="0"/>
                        </a:rPr>
                        <a:t>Kes</a:t>
                      </a:r>
                      <a:r>
                        <a:rPr lang="en-CA" sz="1600" dirty="0">
                          <a:latin typeface="Cambria" panose="02040503050406030204" pitchFamily="18" charset="0"/>
                        </a:rPr>
                        <a:t> </a:t>
                      </a:r>
                      <a:r>
                        <a:rPr lang="en-CA" sz="1600" dirty="0" err="1">
                          <a:latin typeface="Cambria" panose="02040503050406030204" pitchFamily="18" charset="0"/>
                        </a:rPr>
                        <a:t>thg</a:t>
                      </a:r>
                      <a:r>
                        <a:rPr lang="en-CA" sz="1600" dirty="0">
                          <a:latin typeface="Cambria" panose="02040503050406030204" pitchFamily="18" charset="0"/>
                        </a:rPr>
                        <a:t> GBV  </a:t>
                      </a:r>
                      <a:r>
                        <a:rPr lang="en-CA" sz="1600" baseline="0" dirty="0">
                          <a:latin typeface="Cambria" panose="02040503050406030204" pitchFamily="18" charset="0"/>
                        </a:rPr>
                        <a:t>            -</a:t>
                      </a:r>
                      <a:r>
                        <a:rPr lang="en-CA" sz="1600" dirty="0">
                          <a:latin typeface="Cambria" panose="02040503050406030204" pitchFamily="18" charset="0"/>
                        </a:rPr>
                        <a:t> IDN09GEN</a:t>
                      </a:r>
                      <a:endParaRPr lang="id-ID" sz="1600" b="0" dirty="0">
                        <a:solidFill>
                          <a:schemeClr val="tx1"/>
                        </a:solidFill>
                        <a:latin typeface="Cambria" panose="02040503050406030204" pitchFamily="18" charset="0"/>
                      </a:endParaRPr>
                    </a:p>
                  </a:txBody>
                  <a:tcPr marL="121897" marR="121897" marT="45726" marB="45726"/>
                </a:tc>
                <a:extLst>
                  <a:ext uri="{0D108BD9-81ED-4DB2-BD59-A6C34878D82A}"/>
                </a:extLst>
              </a:tr>
              <a:tr h="396297">
                <a:tc>
                  <a:txBody>
                    <a:bodyPr/>
                    <a:lstStyle/>
                    <a:p>
                      <a:pPr marL="355600" indent="-355600"/>
                      <a:r>
                        <a:rPr lang="id-ID" sz="1600" dirty="0">
                          <a:latin typeface="Cambria" panose="02040503050406030204" pitchFamily="18" charset="0"/>
                        </a:rPr>
                        <a:t>3.  </a:t>
                      </a:r>
                      <a:r>
                        <a:rPr lang="en-CA" sz="1600" dirty="0" err="1">
                          <a:latin typeface="Cambria" panose="02040503050406030204" pitchFamily="18" charset="0"/>
                        </a:rPr>
                        <a:t>Badan</a:t>
                      </a:r>
                      <a:r>
                        <a:rPr lang="en-CA" sz="1600" dirty="0">
                          <a:latin typeface="Cambria" panose="02040503050406030204" pitchFamily="18" charset="0"/>
                        </a:rPr>
                        <a:t> PPSDM </a:t>
                      </a:r>
                      <a:r>
                        <a:rPr lang="en-CA" sz="1600" dirty="0" err="1">
                          <a:latin typeface="Cambria" panose="02040503050406030204" pitchFamily="18" charset="0"/>
                        </a:rPr>
                        <a:t>Kes</a:t>
                      </a:r>
                      <a:r>
                        <a:rPr lang="en-CA" sz="1600" baseline="0" dirty="0">
                          <a:latin typeface="Cambria" panose="02040503050406030204" pitchFamily="18" charset="0"/>
                        </a:rPr>
                        <a:t> - </a:t>
                      </a:r>
                      <a:r>
                        <a:rPr lang="en-CA" sz="1600" baseline="0" dirty="0" err="1">
                          <a:latin typeface="Cambria" panose="02040503050406030204" pitchFamily="18" charset="0"/>
                        </a:rPr>
                        <a:t>Kemkes</a:t>
                      </a:r>
                      <a:endParaRPr lang="nl-NL" sz="1600" dirty="0">
                        <a:latin typeface="Cambria" panose="02040503050406030204" pitchFamily="18" charset="0"/>
                      </a:endParaRPr>
                    </a:p>
                  </a:txBody>
                  <a:tcPr marL="121897" marR="121897" marT="45726" marB="45726"/>
                </a:tc>
                <a:tc>
                  <a:txBody>
                    <a:bodyPr/>
                    <a:lstStyle/>
                    <a:p>
                      <a:pPr marL="355600" indent="-355600"/>
                      <a:r>
                        <a:rPr lang="en-CA" sz="1600" dirty="0">
                          <a:latin typeface="Cambria" panose="02040503050406030204" pitchFamily="18" charset="0"/>
                        </a:rPr>
                        <a:t>Tenaga </a:t>
                      </a:r>
                      <a:r>
                        <a:rPr lang="en-CA" sz="1600" dirty="0" err="1">
                          <a:latin typeface="Cambria" panose="02040503050406030204" pitchFamily="18" charset="0"/>
                        </a:rPr>
                        <a:t>Kebidanan</a:t>
                      </a:r>
                      <a:r>
                        <a:rPr lang="en-CA" sz="1600" dirty="0">
                          <a:latin typeface="Cambria" panose="02040503050406030204" pitchFamily="18" charset="0"/>
                        </a:rPr>
                        <a:t> -  IDN09MHH</a:t>
                      </a:r>
                      <a:endParaRPr lang="id-ID" sz="1600" b="0" dirty="0">
                        <a:latin typeface="Cambria" panose="02040503050406030204" pitchFamily="18" charset="0"/>
                      </a:endParaRPr>
                    </a:p>
                  </a:txBody>
                  <a:tcPr marL="121897" marR="121897" marT="45726" marB="45726"/>
                </a:tc>
                <a:extLst>
                  <a:ext uri="{0D108BD9-81ED-4DB2-BD59-A6C34878D82A}"/>
                </a:extLst>
              </a:tr>
              <a:tr h="451537">
                <a:tc>
                  <a:txBody>
                    <a:bodyPr/>
                    <a:lstStyle/>
                    <a:p>
                      <a:pPr marL="355600" indent="-355600"/>
                      <a:r>
                        <a:rPr lang="id-ID" sz="1600" dirty="0">
                          <a:latin typeface="Cambria" panose="02040503050406030204" pitchFamily="18" charset="0"/>
                        </a:rPr>
                        <a:t>4.  </a:t>
                      </a:r>
                      <a:r>
                        <a:rPr lang="en-CA" sz="1600" dirty="0" err="1">
                          <a:latin typeface="Cambria" panose="02040503050406030204" pitchFamily="18" charset="0"/>
                        </a:rPr>
                        <a:t>Ditjen</a:t>
                      </a:r>
                      <a:r>
                        <a:rPr lang="en-CA" sz="1600" baseline="0" dirty="0">
                          <a:latin typeface="Cambria" panose="02040503050406030204" pitchFamily="18" charset="0"/>
                        </a:rPr>
                        <a:t> P2P - </a:t>
                      </a:r>
                      <a:r>
                        <a:rPr lang="en-CA" sz="1600" baseline="0" dirty="0" err="1">
                          <a:latin typeface="Cambria" panose="02040503050406030204" pitchFamily="18" charset="0"/>
                        </a:rPr>
                        <a:t>Kemkes</a:t>
                      </a:r>
                      <a:endParaRPr lang="id-ID" sz="1600" dirty="0">
                        <a:solidFill>
                          <a:schemeClr val="tx1"/>
                        </a:solidFill>
                        <a:latin typeface="Cambria" panose="02040503050406030204" pitchFamily="18" charset="0"/>
                      </a:endParaRPr>
                    </a:p>
                  </a:txBody>
                  <a:tcPr marL="121897" marR="121897" marT="45726" marB="45726"/>
                </a:tc>
                <a:tc>
                  <a:txBody>
                    <a:bodyPr/>
                    <a:lstStyle/>
                    <a:p>
                      <a:pPr marL="355600" indent="-355600"/>
                      <a:r>
                        <a:rPr lang="en-CA" sz="1600" dirty="0" err="1">
                          <a:latin typeface="Cambria" panose="02040503050406030204" pitchFamily="18" charset="0"/>
                        </a:rPr>
                        <a:t>Pencegahan</a:t>
                      </a:r>
                      <a:r>
                        <a:rPr lang="en-CA" sz="1600" dirty="0">
                          <a:latin typeface="Cambria" panose="02040503050406030204" pitchFamily="18" charset="0"/>
                        </a:rPr>
                        <a:t> HIV – IDN09MHH</a:t>
                      </a:r>
                      <a:endParaRPr lang="id-ID" sz="1600" b="0" dirty="0">
                        <a:solidFill>
                          <a:schemeClr val="tx1"/>
                        </a:solidFill>
                        <a:latin typeface="Cambria" panose="02040503050406030204" pitchFamily="18" charset="0"/>
                      </a:endParaRPr>
                    </a:p>
                  </a:txBody>
                  <a:tcPr marL="121897" marR="121897" marT="45726" marB="45726"/>
                </a:tc>
                <a:extLst>
                  <a:ext uri="{0D108BD9-81ED-4DB2-BD59-A6C34878D82A}"/>
                </a:extLst>
              </a:tr>
              <a:tr h="579129">
                <a:tc>
                  <a:txBody>
                    <a:bodyPr/>
                    <a:lstStyle/>
                    <a:p>
                      <a:pPr marL="355600" indent="-355600"/>
                      <a:r>
                        <a:rPr lang="en-CA" sz="1600" dirty="0">
                          <a:latin typeface="Cambria" panose="02040503050406030204" pitchFamily="18" charset="0"/>
                        </a:rPr>
                        <a:t>5.</a:t>
                      </a:r>
                      <a:r>
                        <a:rPr lang="en-CA" sz="1600" baseline="0" dirty="0">
                          <a:latin typeface="Cambria" panose="02040503050406030204" pitchFamily="18" charset="0"/>
                        </a:rPr>
                        <a:t> BKKBN</a:t>
                      </a:r>
                      <a:endParaRPr lang="id-ID" sz="1600" dirty="0">
                        <a:solidFill>
                          <a:schemeClr val="tx1"/>
                        </a:solidFill>
                        <a:latin typeface="Cambria" panose="02040503050406030204" pitchFamily="18" charset="0"/>
                      </a:endParaRPr>
                    </a:p>
                  </a:txBody>
                  <a:tcPr marL="121897" marR="121897" marT="45726" marB="45726"/>
                </a:tc>
                <a:tc>
                  <a:txBody>
                    <a:bodyPr/>
                    <a:lstStyle/>
                    <a:p>
                      <a:pPr marL="355600" indent="-355600">
                        <a:buFont typeface="+mj-lt"/>
                        <a:buAutoNum type="arabicPeriod"/>
                      </a:pPr>
                      <a:r>
                        <a:rPr lang="en-CA" sz="1600" b="1" i="1" dirty="0">
                          <a:solidFill>
                            <a:srgbClr val="FF0000"/>
                          </a:solidFill>
                          <a:latin typeface="Cambria" panose="02040503050406030204" pitchFamily="18" charset="0"/>
                        </a:rPr>
                        <a:t>KB-JKN</a:t>
                      </a:r>
                      <a:r>
                        <a:rPr lang="en-CA" sz="1600" b="1" i="1" baseline="0" dirty="0">
                          <a:solidFill>
                            <a:srgbClr val="FF0000"/>
                          </a:solidFill>
                          <a:latin typeface="Cambria" panose="02040503050406030204" pitchFamily="18" charset="0"/>
                        </a:rPr>
                        <a:t>, KB </a:t>
                      </a:r>
                      <a:r>
                        <a:rPr lang="en-CA" sz="1600" b="1" i="1" baseline="0" dirty="0" err="1">
                          <a:solidFill>
                            <a:srgbClr val="FF0000"/>
                          </a:solidFill>
                          <a:latin typeface="Cambria" panose="02040503050406030204" pitchFamily="18" charset="0"/>
                        </a:rPr>
                        <a:t>berbasis</a:t>
                      </a:r>
                      <a:r>
                        <a:rPr lang="en-CA" sz="1600" b="1" i="1" baseline="0" dirty="0">
                          <a:solidFill>
                            <a:srgbClr val="FF0000"/>
                          </a:solidFill>
                          <a:latin typeface="Cambria" panose="02040503050406030204" pitchFamily="18" charset="0"/>
                        </a:rPr>
                        <a:t> </a:t>
                      </a:r>
                      <a:r>
                        <a:rPr lang="en-CA" sz="1600" b="1" i="1" baseline="0" dirty="0" err="1">
                          <a:solidFill>
                            <a:srgbClr val="FF0000"/>
                          </a:solidFill>
                          <a:latin typeface="Cambria" panose="02040503050406030204" pitchFamily="18" charset="0"/>
                        </a:rPr>
                        <a:t>Hak</a:t>
                      </a:r>
                      <a:r>
                        <a:rPr lang="en-CA" sz="1600" b="1" i="1" baseline="0" dirty="0">
                          <a:solidFill>
                            <a:srgbClr val="FF0000"/>
                          </a:solidFill>
                          <a:latin typeface="Cambria" panose="02040503050406030204" pitchFamily="18" charset="0"/>
                        </a:rPr>
                        <a:t>, KSS - IDN09RFP</a:t>
                      </a:r>
                    </a:p>
                    <a:p>
                      <a:pPr marL="355600" indent="-355600">
                        <a:buFont typeface="+mj-lt"/>
                        <a:buAutoNum type="arabicPeriod"/>
                      </a:pPr>
                      <a:r>
                        <a:rPr lang="en-CA" sz="1600" baseline="0" dirty="0" err="1">
                          <a:latin typeface="Cambria" panose="02040503050406030204" pitchFamily="18" charset="0"/>
                        </a:rPr>
                        <a:t>Manajemen</a:t>
                      </a:r>
                      <a:r>
                        <a:rPr lang="en-CA" sz="1600" baseline="0" dirty="0">
                          <a:latin typeface="Cambria" panose="02040503050406030204" pitchFamily="18" charset="0"/>
                        </a:rPr>
                        <a:t> Data </a:t>
                      </a:r>
                      <a:r>
                        <a:rPr lang="en-CA" sz="1600" baseline="0" dirty="0" err="1">
                          <a:latin typeface="Cambria" panose="02040503050406030204" pitchFamily="18" charset="0"/>
                        </a:rPr>
                        <a:t>Inovative</a:t>
                      </a:r>
                      <a:r>
                        <a:rPr lang="en-CA" sz="1600" baseline="0" dirty="0">
                          <a:latin typeface="Cambria" panose="02040503050406030204" pitchFamily="18" charset="0"/>
                        </a:rPr>
                        <a:t>         - IDN09PDA</a:t>
                      </a:r>
                      <a:endParaRPr lang="en-CA" sz="1600" b="0" baseline="0" dirty="0">
                        <a:solidFill>
                          <a:schemeClr val="tx1"/>
                        </a:solidFill>
                        <a:latin typeface="Cambria" panose="02040503050406030204" pitchFamily="18" charset="0"/>
                      </a:endParaRPr>
                    </a:p>
                  </a:txBody>
                  <a:tcPr marL="121897" marR="121897" marT="45726" marB="45726"/>
                </a:tc>
                <a:extLst>
                  <a:ext uri="{0D108BD9-81ED-4DB2-BD59-A6C34878D82A}"/>
                </a:extLst>
              </a:tr>
              <a:tr h="757403">
                <a:tc>
                  <a:txBody>
                    <a:bodyPr/>
                    <a:lstStyle/>
                    <a:p>
                      <a:pPr marL="355600" indent="-355600"/>
                      <a:r>
                        <a:rPr lang="en-CA" sz="1600" dirty="0">
                          <a:latin typeface="Cambria" panose="02040503050406030204" pitchFamily="18" charset="0"/>
                        </a:rPr>
                        <a:t>6. KPPPA</a:t>
                      </a:r>
                      <a:endParaRPr lang="id-ID" sz="1600" dirty="0">
                        <a:solidFill>
                          <a:schemeClr val="tx1"/>
                        </a:solidFill>
                        <a:latin typeface="Cambria" panose="02040503050406030204" pitchFamily="18" charset="0"/>
                      </a:endParaRPr>
                    </a:p>
                  </a:txBody>
                  <a:tcPr marL="121897" marR="121897" marT="45726" marB="45726"/>
                </a:tc>
                <a:tc>
                  <a:txBody>
                    <a:bodyPr/>
                    <a:lstStyle/>
                    <a:p>
                      <a:pPr marL="0" indent="0">
                        <a:buFont typeface="+mj-lt"/>
                        <a:buNone/>
                      </a:pPr>
                      <a:r>
                        <a:rPr lang="en-CA" sz="1600" dirty="0" err="1">
                          <a:latin typeface="Cambria" panose="02040503050406030204" pitchFamily="18" charset="0"/>
                        </a:rPr>
                        <a:t>Kekerasan</a:t>
                      </a:r>
                      <a:r>
                        <a:rPr lang="en-CA" sz="1600" baseline="0" dirty="0">
                          <a:latin typeface="Cambria" panose="02040503050406030204" pitchFamily="18" charset="0"/>
                        </a:rPr>
                        <a:t> </a:t>
                      </a:r>
                      <a:r>
                        <a:rPr lang="en-CA" sz="1600" baseline="0" dirty="0" err="1">
                          <a:latin typeface="Cambria" panose="02040503050406030204" pitchFamily="18" charset="0"/>
                        </a:rPr>
                        <a:t>Berbasis</a:t>
                      </a:r>
                      <a:r>
                        <a:rPr lang="en-CA" sz="1600" baseline="0" dirty="0">
                          <a:latin typeface="Cambria" panose="02040503050406030204" pitchFamily="18" charset="0"/>
                        </a:rPr>
                        <a:t> </a:t>
                      </a:r>
                      <a:r>
                        <a:rPr lang="en-CA" sz="1600" dirty="0">
                          <a:latin typeface="Cambria" panose="02040503050406030204" pitchFamily="18" charset="0"/>
                        </a:rPr>
                        <a:t>Gender (KBG) &amp; </a:t>
                      </a:r>
                      <a:r>
                        <a:rPr lang="en-CA" sz="1600" dirty="0" err="1">
                          <a:latin typeface="Cambria" panose="02040503050406030204" pitchFamily="18" charset="0"/>
                        </a:rPr>
                        <a:t>Praktek</a:t>
                      </a:r>
                      <a:r>
                        <a:rPr lang="en-CA" sz="1600" dirty="0">
                          <a:latin typeface="Cambria" panose="02040503050406030204" pitchFamily="18" charset="0"/>
                        </a:rPr>
                        <a:t> </a:t>
                      </a:r>
                      <a:r>
                        <a:rPr lang="en-CA" sz="1600" dirty="0" err="1">
                          <a:latin typeface="Cambria" panose="02040503050406030204" pitchFamily="18" charset="0"/>
                        </a:rPr>
                        <a:t>Berbahaya</a:t>
                      </a:r>
                      <a:r>
                        <a:rPr lang="en-CA" sz="1600" dirty="0">
                          <a:latin typeface="Cambria" panose="02040503050406030204" pitchFamily="18" charset="0"/>
                        </a:rPr>
                        <a:t> (KBG,</a:t>
                      </a:r>
                      <a:r>
                        <a:rPr lang="en-CA" sz="1600" baseline="0" dirty="0">
                          <a:latin typeface="Cambria" panose="02040503050406030204" pitchFamily="18" charset="0"/>
                        </a:rPr>
                        <a:t> Male involvement, Humanitarian) – IDN09GEN</a:t>
                      </a:r>
                      <a:endParaRPr lang="id-ID" sz="1600" b="0" dirty="0">
                        <a:solidFill>
                          <a:schemeClr val="tx1"/>
                        </a:solidFill>
                        <a:latin typeface="Cambria" panose="02040503050406030204" pitchFamily="18" charset="0"/>
                      </a:endParaRPr>
                    </a:p>
                  </a:txBody>
                  <a:tcPr marL="121897" marR="121897" marT="45726" marB="45726"/>
                </a:tc>
                <a:extLst>
                  <a:ext uri="{0D108BD9-81ED-4DB2-BD59-A6C34878D82A}"/>
                </a:extLst>
              </a:tr>
              <a:tr h="379963">
                <a:tc>
                  <a:txBody>
                    <a:bodyPr/>
                    <a:lstStyle/>
                    <a:p>
                      <a:pPr marL="355600" indent="-355600"/>
                      <a:r>
                        <a:rPr lang="en-CA" sz="1600" dirty="0">
                          <a:latin typeface="Cambria" panose="02040503050406030204" pitchFamily="18" charset="0"/>
                        </a:rPr>
                        <a:t>7. </a:t>
                      </a:r>
                      <a:r>
                        <a:rPr lang="en-CA" sz="1600" dirty="0" err="1">
                          <a:latin typeface="Cambria" panose="02040503050406030204" pitchFamily="18" charset="0"/>
                        </a:rPr>
                        <a:t>Komnas</a:t>
                      </a:r>
                      <a:r>
                        <a:rPr lang="en-CA" sz="1600" dirty="0">
                          <a:latin typeface="Cambria" panose="02040503050406030204" pitchFamily="18" charset="0"/>
                        </a:rPr>
                        <a:t> </a:t>
                      </a:r>
                      <a:r>
                        <a:rPr lang="en-CA" sz="1600" dirty="0" err="1">
                          <a:latin typeface="Cambria" panose="02040503050406030204" pitchFamily="18" charset="0"/>
                        </a:rPr>
                        <a:t>Perempuan</a:t>
                      </a:r>
                      <a:endParaRPr lang="id-ID" sz="1600" dirty="0">
                        <a:solidFill>
                          <a:schemeClr val="tx1"/>
                        </a:solidFill>
                        <a:latin typeface="Cambria" panose="02040503050406030204" pitchFamily="18" charset="0"/>
                      </a:endParaRPr>
                    </a:p>
                  </a:txBody>
                  <a:tcPr marL="121897" marR="121897" marT="45726" marB="45726"/>
                </a:tc>
                <a:tc>
                  <a:txBody>
                    <a:bodyPr/>
                    <a:lstStyle/>
                    <a:p>
                      <a:pPr marL="0" indent="0">
                        <a:buFont typeface="+mj-lt"/>
                        <a:buNone/>
                      </a:pPr>
                      <a:r>
                        <a:rPr lang="en-CA" sz="1600" dirty="0" err="1">
                          <a:latin typeface="Cambria" panose="02040503050406030204" pitchFamily="18" charset="0"/>
                        </a:rPr>
                        <a:t>Praktek</a:t>
                      </a:r>
                      <a:r>
                        <a:rPr lang="en-CA" sz="1600" dirty="0">
                          <a:latin typeface="Cambria" panose="02040503050406030204" pitchFamily="18" charset="0"/>
                        </a:rPr>
                        <a:t> </a:t>
                      </a:r>
                      <a:r>
                        <a:rPr lang="en-CA" sz="1600" dirty="0" err="1">
                          <a:latin typeface="Cambria" panose="02040503050406030204" pitchFamily="18" charset="0"/>
                        </a:rPr>
                        <a:t>Berbahaya</a:t>
                      </a:r>
                      <a:r>
                        <a:rPr lang="en-CA" sz="1600" dirty="0">
                          <a:latin typeface="Cambria" panose="02040503050406030204" pitchFamily="18" charset="0"/>
                        </a:rPr>
                        <a:t>,</a:t>
                      </a:r>
                      <a:r>
                        <a:rPr lang="en-CA" sz="1600" baseline="0" dirty="0">
                          <a:latin typeface="Cambria" panose="02040503050406030204" pitchFamily="18" charset="0"/>
                        </a:rPr>
                        <a:t> KBG – IDN09GEN</a:t>
                      </a:r>
                      <a:endParaRPr lang="id-ID" sz="1600" b="0" dirty="0">
                        <a:solidFill>
                          <a:schemeClr val="tx1"/>
                        </a:solidFill>
                        <a:latin typeface="Cambria" panose="02040503050406030204" pitchFamily="18" charset="0"/>
                      </a:endParaRPr>
                    </a:p>
                  </a:txBody>
                  <a:tcPr marL="121897" marR="121897" marT="45726" marB="45726"/>
                </a:tc>
                <a:extLst>
                  <a:ext uri="{0D108BD9-81ED-4DB2-BD59-A6C34878D82A}"/>
                </a:extLst>
              </a:tr>
              <a:tr h="451537">
                <a:tc>
                  <a:txBody>
                    <a:bodyPr/>
                    <a:lstStyle/>
                    <a:p>
                      <a:pPr marL="355600" indent="-355600"/>
                      <a:r>
                        <a:rPr lang="en-CA" sz="1600" dirty="0">
                          <a:latin typeface="Cambria" panose="02040503050406030204" pitchFamily="18" charset="0"/>
                        </a:rPr>
                        <a:t>8. BPS</a:t>
                      </a:r>
                      <a:endParaRPr lang="id-ID" sz="1600" dirty="0">
                        <a:solidFill>
                          <a:schemeClr val="tx1"/>
                        </a:solidFill>
                        <a:latin typeface="Cambria" panose="02040503050406030204" pitchFamily="18" charset="0"/>
                      </a:endParaRPr>
                    </a:p>
                  </a:txBody>
                  <a:tcPr marL="121897" marR="121897" marT="45726" marB="45726"/>
                </a:tc>
                <a:tc>
                  <a:txBody>
                    <a:bodyPr/>
                    <a:lstStyle/>
                    <a:p>
                      <a:pPr marL="0" indent="0">
                        <a:buFont typeface="+mj-lt"/>
                        <a:buNone/>
                      </a:pPr>
                      <a:r>
                        <a:rPr lang="en-CA" sz="1600" dirty="0" err="1">
                          <a:latin typeface="Cambria" panose="02040503050406030204" pitchFamily="18" charset="0"/>
                        </a:rPr>
                        <a:t>Manajemen</a:t>
                      </a:r>
                      <a:r>
                        <a:rPr lang="en-CA" sz="1600" dirty="0">
                          <a:latin typeface="Cambria" panose="02040503050406030204" pitchFamily="18" charset="0"/>
                        </a:rPr>
                        <a:t> Data </a:t>
                      </a:r>
                      <a:r>
                        <a:rPr lang="en-CA" sz="1600" dirty="0" err="1">
                          <a:latin typeface="Cambria" panose="02040503050406030204" pitchFamily="18" charset="0"/>
                        </a:rPr>
                        <a:t>Inovative</a:t>
                      </a:r>
                      <a:r>
                        <a:rPr lang="en-CA" sz="1600" dirty="0">
                          <a:latin typeface="Cambria" panose="02040503050406030204" pitchFamily="18" charset="0"/>
                        </a:rPr>
                        <a:t> – IDN09PDA</a:t>
                      </a:r>
                      <a:endParaRPr lang="id-ID" sz="1600" b="0" dirty="0">
                        <a:solidFill>
                          <a:schemeClr val="tx1"/>
                        </a:solidFill>
                        <a:latin typeface="Cambria" panose="02040503050406030204" pitchFamily="18" charset="0"/>
                      </a:endParaRPr>
                    </a:p>
                  </a:txBody>
                  <a:tcPr marL="121897" marR="121897" marT="45726" marB="45726"/>
                </a:tc>
                <a:extLst>
                  <a:ext uri="{0D108BD9-81ED-4DB2-BD59-A6C34878D82A}"/>
                </a:extLst>
              </a:tr>
            </a:tbl>
          </a:graphicData>
        </a:graphic>
      </p:graphicFrame>
    </p:spTree>
  </p:cSld>
  <p:clrMapOvr>
    <a:masterClrMapping/>
  </p:clrMapOvr>
  <p:transition spd="slow">
    <p:push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Title 1"/>
          <p:cNvSpPr>
            <a:spLocks noGrp="1"/>
          </p:cNvSpPr>
          <p:nvPr>
            <p:ph type="title"/>
          </p:nvPr>
        </p:nvSpPr>
        <p:spPr>
          <a:xfrm>
            <a:off x="609600" y="260350"/>
            <a:ext cx="10972800" cy="1143000"/>
          </a:xfrm>
        </p:spPr>
        <p:txBody>
          <a:bodyPr/>
          <a:lstStyle/>
          <a:p>
            <a:r>
              <a:rPr lang="id-ID" altLang="id-ID" sz="3600" smtClean="0"/>
              <a:t>Latar Belakang</a:t>
            </a:r>
            <a:r>
              <a:rPr lang="en-US" altLang="id-ID" sz="3600" smtClean="0"/>
              <a:t> </a:t>
            </a:r>
            <a:r>
              <a:rPr lang="en-US" altLang="id-ID" sz="2000" smtClean="0"/>
              <a:t>(1)</a:t>
            </a:r>
            <a:endParaRPr lang="id-ID" altLang="id-ID" sz="3600" smtClean="0"/>
          </a:p>
        </p:txBody>
      </p:sp>
      <p:sp>
        <p:nvSpPr>
          <p:cNvPr id="11267" name="Content Placeholder 2"/>
          <p:cNvSpPr>
            <a:spLocks noGrp="1"/>
          </p:cNvSpPr>
          <p:nvPr>
            <p:ph idx="1"/>
          </p:nvPr>
        </p:nvSpPr>
        <p:spPr>
          <a:xfrm>
            <a:off x="609600" y="1700213"/>
            <a:ext cx="10972800" cy="4752975"/>
          </a:xfrm>
        </p:spPr>
        <p:txBody>
          <a:bodyPr/>
          <a:lstStyle/>
          <a:p>
            <a:pPr marL="458788" lvl="1" indent="-457200">
              <a:spcAft>
                <a:spcPts val="600"/>
              </a:spcAft>
              <a:buFont typeface="+mj-lt"/>
              <a:buAutoNum type="arabicPeriod"/>
              <a:defRPr/>
            </a:pPr>
            <a:r>
              <a:rPr lang="en-US" sz="1600" dirty="0">
                <a:latin typeface="Cambria" panose="02040503050406030204" pitchFamily="18" charset="0"/>
              </a:rPr>
              <a:t>Program KB di </a:t>
            </a:r>
            <a:r>
              <a:rPr lang="id-ID" sz="1600" dirty="0">
                <a:latin typeface="Cambria" panose="02040503050406030204" pitchFamily="18" charset="0"/>
              </a:rPr>
              <a:t>Indonesia pernah menjadi salah satu program yang </a:t>
            </a:r>
            <a:r>
              <a:rPr lang="en-US" sz="1600" dirty="0">
                <a:latin typeface="Cambria" panose="02040503050406030204" pitchFamily="18" charset="0"/>
              </a:rPr>
              <a:t>paling </a:t>
            </a:r>
            <a:r>
              <a:rPr lang="id-ID" sz="1600" dirty="0">
                <a:latin typeface="Cambria" panose="02040503050406030204" pitchFamily="18" charset="0"/>
              </a:rPr>
              <a:t>sukses. </a:t>
            </a:r>
          </a:p>
          <a:p>
            <a:pPr marL="744538" lvl="2" indent="-209550">
              <a:spcAft>
                <a:spcPts val="600"/>
              </a:spcAft>
              <a:defRPr/>
            </a:pPr>
            <a:r>
              <a:rPr lang="en-US" sz="1600" dirty="0">
                <a:latin typeface="Cambria" panose="02040503050406030204" pitchFamily="18" charset="0"/>
              </a:rPr>
              <a:t>CPR </a:t>
            </a:r>
            <a:r>
              <a:rPr lang="en-US" sz="1600" dirty="0" err="1">
                <a:latin typeface="Cambria" panose="02040503050406030204" pitchFamily="18" charset="0"/>
              </a:rPr>
              <a:t>cara</a:t>
            </a:r>
            <a:r>
              <a:rPr lang="en-US" sz="1600" dirty="0">
                <a:latin typeface="Cambria" panose="02040503050406030204" pitchFamily="18" charset="0"/>
              </a:rPr>
              <a:t> modern </a:t>
            </a:r>
            <a:r>
              <a:rPr lang="en-US" sz="1600" dirty="0" err="1">
                <a:latin typeface="Cambria" panose="02040503050406030204" pitchFamily="18" charset="0"/>
              </a:rPr>
              <a:t>meningkat</a:t>
            </a:r>
            <a:r>
              <a:rPr lang="en-US" sz="1600" dirty="0">
                <a:latin typeface="Cambria" panose="02040503050406030204" pitchFamily="18" charset="0"/>
              </a:rPr>
              <a:t> </a:t>
            </a:r>
            <a:r>
              <a:rPr lang="en-US" sz="1600" dirty="0" err="1">
                <a:latin typeface="Cambria" panose="02040503050406030204" pitchFamily="18" charset="0"/>
              </a:rPr>
              <a:t>signifikan</a:t>
            </a:r>
            <a:r>
              <a:rPr lang="en-US" sz="1600" dirty="0">
                <a:latin typeface="Cambria" panose="02040503050406030204" pitchFamily="18" charset="0"/>
              </a:rPr>
              <a:t> </a:t>
            </a:r>
            <a:r>
              <a:rPr lang="en-US" sz="1600" dirty="0" err="1">
                <a:latin typeface="Cambria" panose="02040503050406030204" pitchFamily="18" charset="0"/>
              </a:rPr>
              <a:t>dari</a:t>
            </a:r>
            <a:r>
              <a:rPr lang="en-US" sz="1600" dirty="0">
                <a:latin typeface="Cambria" panose="02040503050406030204" pitchFamily="18" charset="0"/>
              </a:rPr>
              <a:t> </a:t>
            </a:r>
            <a:r>
              <a:rPr lang="id-ID" sz="1600" dirty="0">
                <a:latin typeface="Cambria" panose="02040503050406030204" pitchFamily="18" charset="0"/>
              </a:rPr>
              <a:t>18,3 ke 61,1</a:t>
            </a:r>
            <a:r>
              <a:rPr lang="en-US" sz="1600" dirty="0">
                <a:latin typeface="Cambria" panose="02040503050406030204" pitchFamily="18" charset="0"/>
              </a:rPr>
              <a:t> </a:t>
            </a:r>
            <a:r>
              <a:rPr lang="en-US" sz="1600" dirty="0" err="1">
                <a:latin typeface="Cambria" panose="02040503050406030204" pitchFamily="18" charset="0"/>
              </a:rPr>
              <a:t>dan</a:t>
            </a:r>
            <a:r>
              <a:rPr lang="en-US" sz="1600" dirty="0">
                <a:latin typeface="Cambria" panose="02040503050406030204" pitchFamily="18" charset="0"/>
              </a:rPr>
              <a:t> TFR </a:t>
            </a:r>
            <a:r>
              <a:rPr lang="en-US" sz="1600" dirty="0" err="1">
                <a:latin typeface="Cambria" panose="02040503050406030204" pitchFamily="18" charset="0"/>
              </a:rPr>
              <a:t>turun</a:t>
            </a:r>
            <a:r>
              <a:rPr lang="en-US" sz="1600" dirty="0">
                <a:latin typeface="Cambria" panose="02040503050406030204" pitchFamily="18" charset="0"/>
              </a:rPr>
              <a:t> </a:t>
            </a:r>
            <a:r>
              <a:rPr lang="en-US" sz="1600" dirty="0" err="1">
                <a:latin typeface="Cambria" panose="02040503050406030204" pitchFamily="18" charset="0"/>
              </a:rPr>
              <a:t>dari</a:t>
            </a:r>
            <a:r>
              <a:rPr lang="en-US" sz="1600" dirty="0">
                <a:latin typeface="Cambria" panose="02040503050406030204" pitchFamily="18" charset="0"/>
              </a:rPr>
              <a:t> 5,6 </a:t>
            </a:r>
            <a:r>
              <a:rPr lang="en-US" sz="1600" dirty="0" err="1">
                <a:latin typeface="Cambria" panose="02040503050406030204" pitchFamily="18" charset="0"/>
              </a:rPr>
              <a:t>ke</a:t>
            </a:r>
            <a:r>
              <a:rPr lang="en-US" sz="1600" dirty="0">
                <a:latin typeface="Cambria" panose="02040503050406030204" pitchFamily="18" charset="0"/>
              </a:rPr>
              <a:t> 2,3</a:t>
            </a:r>
            <a:r>
              <a:rPr lang="id-ID" sz="1600" dirty="0">
                <a:latin typeface="Cambria" panose="02040503050406030204" pitchFamily="18" charset="0"/>
              </a:rPr>
              <a:t> (</a:t>
            </a:r>
            <a:r>
              <a:rPr lang="en-US" sz="1600" dirty="0" err="1">
                <a:latin typeface="Cambria" panose="02040503050406030204" pitchFamily="18" charset="0"/>
              </a:rPr>
              <a:t>Selama</a:t>
            </a:r>
            <a:r>
              <a:rPr lang="en-US" sz="1600" dirty="0">
                <a:latin typeface="Cambria" panose="02040503050406030204" pitchFamily="18" charset="0"/>
              </a:rPr>
              <a:t> 1970 – </a:t>
            </a:r>
            <a:r>
              <a:rPr lang="id-ID" sz="1600" dirty="0" smtClean="0">
                <a:latin typeface="Cambria" panose="02040503050406030204" pitchFamily="18" charset="0"/>
              </a:rPr>
              <a:t>2015)</a:t>
            </a:r>
            <a:endParaRPr lang="id-ID" sz="1600" dirty="0">
              <a:latin typeface="Cambria" panose="02040503050406030204" pitchFamily="18" charset="0"/>
            </a:endParaRPr>
          </a:p>
          <a:p>
            <a:pPr marL="458788" lvl="1" indent="-457200">
              <a:spcAft>
                <a:spcPts val="600"/>
              </a:spcAft>
              <a:buFont typeface="+mj-lt"/>
              <a:buAutoNum type="arabicPeriod"/>
              <a:defRPr/>
            </a:pPr>
            <a:r>
              <a:rPr lang="id-ID" sz="1600" dirty="0">
                <a:latin typeface="Cambria" panose="02040503050406030204" pitchFamily="18" charset="0"/>
              </a:rPr>
              <a:t>Program KB melemah selama 15 tahun terakhir</a:t>
            </a:r>
          </a:p>
          <a:p>
            <a:pPr marL="742950" lvl="2" indent="-207963">
              <a:spcAft>
                <a:spcPts val="600"/>
              </a:spcAft>
              <a:defRPr/>
            </a:pPr>
            <a:r>
              <a:rPr lang="id-ID" sz="1600" dirty="0">
                <a:latin typeface="Cambria" panose="02040503050406030204" pitchFamily="18" charset="0"/>
              </a:rPr>
              <a:t>TFR dan CPR stagnan</a:t>
            </a:r>
          </a:p>
          <a:p>
            <a:pPr marL="742950" lvl="2" indent="-207963">
              <a:spcAft>
                <a:spcPts val="600"/>
              </a:spcAft>
              <a:defRPr/>
            </a:pPr>
            <a:r>
              <a:rPr lang="id-ID" sz="1600" dirty="0">
                <a:latin typeface="Cambria" panose="02040503050406030204" pitchFamily="18" charset="0"/>
              </a:rPr>
              <a:t>Dominasi KB hormonal</a:t>
            </a:r>
          </a:p>
          <a:p>
            <a:pPr marL="742950" lvl="2" indent="-207963">
              <a:spcAft>
                <a:spcPts val="600"/>
              </a:spcAft>
              <a:defRPr/>
            </a:pPr>
            <a:r>
              <a:rPr lang="id-ID" sz="1600" dirty="0">
                <a:latin typeface="Cambria" panose="02040503050406030204" pitchFamily="18" charset="0"/>
              </a:rPr>
              <a:t>Komitmen pemda yang berbeda-beda</a:t>
            </a:r>
          </a:p>
          <a:p>
            <a:pPr marL="0" lvl="1" indent="400050">
              <a:spcAft>
                <a:spcPts val="600"/>
              </a:spcAft>
              <a:buFont typeface="+mj-lt"/>
              <a:buAutoNum type="arabicPeriod"/>
              <a:defRPr/>
            </a:pPr>
            <a:r>
              <a:rPr lang="id-ID" sz="1600" dirty="0">
                <a:latin typeface="Cambria" panose="02040503050406030204" pitchFamily="18" charset="0"/>
              </a:rPr>
              <a:t>Pemerintah melaksanakan Revitalisasi Program KB</a:t>
            </a:r>
          </a:p>
          <a:p>
            <a:pPr marL="0" lvl="1" indent="400050">
              <a:spcAft>
                <a:spcPts val="600"/>
              </a:spcAft>
              <a:buFont typeface="+mj-lt"/>
              <a:buAutoNum type="arabicPeriod"/>
              <a:defRPr/>
            </a:pPr>
            <a:r>
              <a:rPr lang="id-ID" sz="1600" dirty="0">
                <a:latin typeface="Cambria" panose="02040503050406030204" pitchFamily="18" charset="0"/>
              </a:rPr>
              <a:t>Komitmen pemerintah untuk mendukung inisiatif global FP2020. </a:t>
            </a:r>
          </a:p>
          <a:p>
            <a:pPr marL="446088" lvl="1" indent="0" algn="just">
              <a:spcAft>
                <a:spcPts val="600"/>
              </a:spcAft>
              <a:buFontTx/>
              <a:buNone/>
              <a:tabLst>
                <a:tab pos="446088" algn="l"/>
              </a:tabLst>
              <a:defRPr/>
            </a:pPr>
            <a:r>
              <a:rPr lang="id-ID" sz="1600" i="1" dirty="0">
                <a:latin typeface="Cambria" panose="02040503050406030204" pitchFamily="18" charset="0"/>
              </a:rPr>
              <a:t>Tujuan FP2020: mendukung upaya untuk menjamin hak perempuan agar dapat mengatur kehamilan dan jumlah anak yang diinginkan</a:t>
            </a:r>
          </a:p>
          <a:p>
            <a:pPr marL="400050" lvl="2" indent="-400050" algn="just">
              <a:spcAft>
                <a:spcPts val="600"/>
              </a:spcAft>
              <a:buFont typeface="+mj-lt"/>
              <a:buAutoNum type="arabicPeriod" startAt="5"/>
              <a:defRPr/>
            </a:pPr>
            <a:r>
              <a:rPr lang="id-ID" sz="1600" dirty="0">
                <a:latin typeface="Cambria" panose="02040503050406030204" pitchFamily="18" charset="0"/>
              </a:rPr>
              <a:t>Dengan dukungan UNFPA, </a:t>
            </a:r>
            <a:r>
              <a:rPr lang="id-ID" sz="1600" dirty="0" smtClean="0">
                <a:latin typeface="Cambria" panose="02040503050406030204" pitchFamily="18" charset="0"/>
              </a:rPr>
              <a:t>pemerintah </a:t>
            </a:r>
            <a:r>
              <a:rPr lang="id-ID" sz="1600" dirty="0">
                <a:latin typeface="Cambria" panose="02040503050406030204" pitchFamily="18" charset="0"/>
              </a:rPr>
              <a:t>telah menghasilkan </a:t>
            </a:r>
            <a:r>
              <a:rPr lang="id-ID" sz="1600" b="1" dirty="0">
                <a:latin typeface="Cambria" panose="02040503050406030204" pitchFamily="18" charset="0"/>
              </a:rPr>
              <a:t>dokumen strategis </a:t>
            </a:r>
            <a:r>
              <a:rPr lang="id-ID" sz="1600" dirty="0">
                <a:latin typeface="Cambria" panose="02040503050406030204" pitchFamily="18" charset="0"/>
              </a:rPr>
              <a:t>untuk </a:t>
            </a:r>
            <a:r>
              <a:rPr lang="id-ID" sz="1600" dirty="0" smtClean="0">
                <a:latin typeface="Cambria" panose="02040503050406030204" pitchFamily="18" charset="0"/>
              </a:rPr>
              <a:t>percepatan </a:t>
            </a:r>
            <a:r>
              <a:rPr lang="id-ID" sz="1600" dirty="0">
                <a:latin typeface="Cambria" panose="02040503050406030204" pitchFamily="18" charset="0"/>
              </a:rPr>
              <a:t>pencapaian KB sebagai bagian dari agenda pembangunan nasional (</a:t>
            </a:r>
            <a:r>
              <a:rPr lang="id-ID" sz="1600" i="1" dirty="0">
                <a:latin typeface="Cambria" panose="02040503050406030204" pitchFamily="18" charset="0"/>
              </a:rPr>
              <a:t>A rights-based strategy for accelerating access to family planning services to achieve Indonesia’s development goal</a:t>
            </a:r>
            <a:r>
              <a:rPr lang="id-ID" sz="1600" dirty="0">
                <a:latin typeface="Cambria" panose="02040503050406030204" pitchFamily="18" charset="0"/>
              </a:rPr>
              <a:t>)</a:t>
            </a:r>
            <a:endParaRPr lang="en-US" sz="1600" b="1" i="1" dirty="0">
              <a:latin typeface="Cambria" panose="02040503050406030204" pitchFamily="18" charset="0"/>
            </a:endParaRPr>
          </a:p>
        </p:txBody>
      </p:sp>
    </p:spTree>
  </p:cSld>
  <p:clrMapOvr>
    <a:masterClrMapping/>
  </p:clrMapOvr>
  <p:transition spd="slow">
    <p:push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7026" name="Picture 1"/>
          <p:cNvPicPr>
            <a:picLocks noChangeAspect="1"/>
          </p:cNvPicPr>
          <p:nvPr/>
        </p:nvPicPr>
        <p:blipFill>
          <a:blip r:embed="rId3">
            <a:extLst>
              <a:ext uri="{28A0092B-C50C-407E-A947-70E740481C1C}">
                <a14:useLocalDpi xmlns:a14="http://schemas.microsoft.com/office/drawing/2010/main" val="0"/>
              </a:ext>
            </a:extLst>
          </a:blip>
          <a:srcRect r="2737" b="3427"/>
          <a:stretch>
            <a:fillRect/>
          </a:stretch>
        </p:blipFill>
        <p:spPr bwMode="auto">
          <a:xfrm>
            <a:off x="1077913" y="39688"/>
            <a:ext cx="10058400" cy="660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Title 1"/>
          <p:cNvSpPr>
            <a:spLocks noGrp="1"/>
          </p:cNvSpPr>
          <p:nvPr>
            <p:ph type="title"/>
          </p:nvPr>
        </p:nvSpPr>
        <p:spPr>
          <a:xfrm>
            <a:off x="431800" y="-26988"/>
            <a:ext cx="10972800" cy="1143001"/>
          </a:xfrm>
        </p:spPr>
        <p:txBody>
          <a:bodyPr/>
          <a:lstStyle/>
          <a:p>
            <a:r>
              <a:rPr lang="id-ID" altLang="id-ID" sz="3200" smtClean="0"/>
              <a:t>8 Prinsip Pemenuhan Hak</a:t>
            </a:r>
          </a:p>
        </p:txBody>
      </p:sp>
      <p:sp>
        <p:nvSpPr>
          <p:cNvPr id="12291" name="Content Placeholder 2"/>
          <p:cNvSpPr>
            <a:spLocks noGrp="1"/>
          </p:cNvSpPr>
          <p:nvPr>
            <p:ph idx="1"/>
          </p:nvPr>
        </p:nvSpPr>
        <p:spPr>
          <a:xfrm>
            <a:off x="609600" y="950913"/>
            <a:ext cx="10972800" cy="4926012"/>
          </a:xfrm>
        </p:spPr>
        <p:txBody>
          <a:bodyPr/>
          <a:lstStyle/>
          <a:p>
            <a:pPr marL="457200" indent="-457200">
              <a:spcBef>
                <a:spcPts val="0"/>
              </a:spcBef>
              <a:spcAft>
                <a:spcPts val="600"/>
              </a:spcAft>
              <a:buFont typeface="Tahoma" panose="020B0604030504040204" pitchFamily="34" charset="0"/>
              <a:buAutoNum type="arabicPeriod"/>
              <a:defRPr/>
            </a:pPr>
            <a:r>
              <a:rPr lang="id-ID" altLang="id-ID" sz="1600" dirty="0"/>
              <a:t>Hak untuk mendapatkan akses yang mudah untuk pelayanan dan informasi KB yang berkualitas sesuai dengan standar tertinggi yang ada; </a:t>
            </a:r>
          </a:p>
          <a:p>
            <a:pPr marL="457200" indent="-457200">
              <a:spcBef>
                <a:spcPts val="0"/>
              </a:spcBef>
              <a:spcAft>
                <a:spcPts val="600"/>
              </a:spcAft>
              <a:buFont typeface="Tahoma" panose="020B0604030504040204" pitchFamily="34" charset="0"/>
              <a:buAutoNum type="arabicPeriod"/>
              <a:defRPr/>
            </a:pPr>
            <a:r>
              <a:rPr lang="id-ID" altLang="id-ID" sz="1600" dirty="0"/>
              <a:t>Kesamaan akses (</a:t>
            </a:r>
            <a:r>
              <a:rPr lang="id-ID" altLang="id-ID" sz="1600" i="1" dirty="0"/>
              <a:t>equity</a:t>
            </a:r>
            <a:r>
              <a:rPr lang="id-ID" altLang="id-ID" sz="1600" dirty="0"/>
              <a:t>) </a:t>
            </a:r>
            <a:r>
              <a:rPr lang="id-ID" altLang="id-ID" sz="1600" dirty="0">
                <a:sym typeface="Wingdings" panose="05000000000000000000" pitchFamily="2" charset="2"/>
              </a:rPr>
              <a:t> </a:t>
            </a:r>
            <a:r>
              <a:rPr lang="en-US" altLang="id-ID" sz="1600" dirty="0" err="1">
                <a:sym typeface="Wingdings" panose="05000000000000000000" pitchFamily="2" charset="2"/>
              </a:rPr>
              <a:t>layanan</a:t>
            </a:r>
            <a:r>
              <a:rPr lang="en-US" altLang="id-ID" sz="1600" dirty="0">
                <a:sym typeface="Wingdings" panose="05000000000000000000" pitchFamily="2" charset="2"/>
              </a:rPr>
              <a:t> KB </a:t>
            </a:r>
            <a:r>
              <a:rPr lang="en-US" altLang="id-ID" sz="1600" dirty="0" err="1">
                <a:sym typeface="Wingdings" panose="05000000000000000000" pitchFamily="2" charset="2"/>
              </a:rPr>
              <a:t>diberikan</a:t>
            </a:r>
            <a:r>
              <a:rPr lang="en-US" altLang="id-ID" sz="1600" dirty="0">
                <a:sym typeface="Wingdings" panose="05000000000000000000" pitchFamily="2" charset="2"/>
              </a:rPr>
              <a:t> </a:t>
            </a:r>
            <a:r>
              <a:rPr lang="en-US" altLang="id-ID" sz="1600" dirty="0" err="1">
                <a:sym typeface="Wingdings" panose="05000000000000000000" pitchFamily="2" charset="2"/>
              </a:rPr>
              <a:t>untuk</a:t>
            </a:r>
            <a:r>
              <a:rPr lang="en-US" altLang="id-ID" sz="1600" dirty="0">
                <a:sym typeface="Wingdings" panose="05000000000000000000" pitchFamily="2" charset="2"/>
              </a:rPr>
              <a:t> </a:t>
            </a:r>
            <a:r>
              <a:rPr lang="en-US" altLang="id-ID" sz="1600" dirty="0" err="1">
                <a:sym typeface="Wingdings" panose="05000000000000000000" pitchFamily="2" charset="2"/>
              </a:rPr>
              <a:t>pasangan</a:t>
            </a:r>
            <a:r>
              <a:rPr lang="en-US" altLang="id-ID" sz="1600" dirty="0">
                <a:sym typeface="Wingdings" panose="05000000000000000000" pitchFamily="2" charset="2"/>
              </a:rPr>
              <a:t> </a:t>
            </a:r>
            <a:r>
              <a:rPr lang="en-US" altLang="id-ID" sz="1600" dirty="0" err="1">
                <a:sym typeface="Wingdings" panose="05000000000000000000" pitchFamily="2" charset="2"/>
              </a:rPr>
              <a:t>menikah</a:t>
            </a:r>
            <a:endParaRPr lang="en-US" altLang="id-ID" sz="1600" dirty="0">
              <a:sym typeface="Wingdings" panose="05000000000000000000" pitchFamily="2" charset="2"/>
            </a:endParaRPr>
          </a:p>
          <a:p>
            <a:pPr marL="685800" lvl="1" indent="-228600">
              <a:spcBef>
                <a:spcPts val="0"/>
              </a:spcBef>
              <a:spcAft>
                <a:spcPts val="600"/>
              </a:spcAft>
              <a:buFont typeface="Wingdings" panose="05000000000000000000" pitchFamily="2" charset="2"/>
              <a:buChar char="§"/>
              <a:defRPr/>
            </a:pPr>
            <a:r>
              <a:rPr lang="en-US" altLang="id-ID" sz="1600" dirty="0" err="1">
                <a:latin typeface="Cambria" panose="02040503050406030204" pitchFamily="18" charset="0"/>
                <a:sym typeface="Wingdings" panose="05000000000000000000" pitchFamily="2" charset="2"/>
              </a:rPr>
              <a:t>Disparitas</a:t>
            </a:r>
            <a:r>
              <a:rPr lang="en-US" altLang="id-ID" sz="1600" dirty="0">
                <a:latin typeface="Cambria" panose="02040503050406030204" pitchFamily="18" charset="0"/>
                <a:sym typeface="Wingdings" panose="05000000000000000000" pitchFamily="2" charset="2"/>
              </a:rPr>
              <a:t> </a:t>
            </a:r>
            <a:r>
              <a:rPr lang="en-US" altLang="id-ID" sz="1600" dirty="0" err="1">
                <a:latin typeface="Cambria" panose="02040503050406030204" pitchFamily="18" charset="0"/>
                <a:sym typeface="Wingdings" panose="05000000000000000000" pitchFamily="2" charset="2"/>
              </a:rPr>
              <a:t>sosial</a:t>
            </a:r>
            <a:r>
              <a:rPr lang="en-US" altLang="id-ID" sz="1600" dirty="0">
                <a:latin typeface="Cambria" panose="02040503050406030204" pitchFamily="18" charset="0"/>
                <a:sym typeface="Wingdings" panose="05000000000000000000" pitchFamily="2" charset="2"/>
              </a:rPr>
              <a:t> </a:t>
            </a:r>
            <a:r>
              <a:rPr lang="en-US" altLang="id-ID" sz="1600" dirty="0" err="1">
                <a:latin typeface="Cambria" panose="02040503050406030204" pitchFamily="18" charset="0"/>
                <a:sym typeface="Wingdings" panose="05000000000000000000" pitchFamily="2" charset="2"/>
              </a:rPr>
              <a:t>ekonomi</a:t>
            </a:r>
            <a:r>
              <a:rPr lang="en-US" altLang="id-ID" sz="1600" dirty="0">
                <a:latin typeface="Cambria" panose="02040503050406030204" pitchFamily="18" charset="0"/>
                <a:sym typeface="Wingdings" panose="05000000000000000000" pitchFamily="2" charset="2"/>
              </a:rPr>
              <a:t> </a:t>
            </a:r>
            <a:r>
              <a:rPr lang="en-US" altLang="id-ID" sz="1600" dirty="0" err="1">
                <a:latin typeface="Cambria" panose="02040503050406030204" pitchFamily="18" charset="0"/>
                <a:sym typeface="Wingdings" panose="05000000000000000000" pitchFamily="2" charset="2"/>
              </a:rPr>
              <a:t>dan</a:t>
            </a:r>
            <a:r>
              <a:rPr lang="en-US" altLang="id-ID" sz="1600" dirty="0">
                <a:latin typeface="Cambria" panose="02040503050406030204" pitchFamily="18" charset="0"/>
                <a:sym typeface="Wingdings" panose="05000000000000000000" pitchFamily="2" charset="2"/>
              </a:rPr>
              <a:t> </a:t>
            </a:r>
            <a:r>
              <a:rPr lang="en-US" altLang="id-ID" sz="1600" dirty="0" err="1">
                <a:latin typeface="Cambria" panose="02040503050406030204" pitchFamily="18" charset="0"/>
                <a:sym typeface="Wingdings" panose="05000000000000000000" pitchFamily="2" charset="2"/>
              </a:rPr>
              <a:t>geografis</a:t>
            </a:r>
            <a:r>
              <a:rPr lang="id-ID" altLang="id-ID" sz="1600" dirty="0">
                <a:latin typeface="Cambria" panose="02040503050406030204" pitchFamily="18" charset="0"/>
              </a:rPr>
              <a:t>; </a:t>
            </a:r>
          </a:p>
          <a:p>
            <a:pPr marL="457200" indent="-457200">
              <a:spcBef>
                <a:spcPts val="0"/>
              </a:spcBef>
              <a:spcAft>
                <a:spcPts val="600"/>
              </a:spcAft>
              <a:buFont typeface="Tahoma" panose="020B0604030504040204" pitchFamily="34" charset="0"/>
              <a:buAutoNum type="arabicPeriod"/>
              <a:defRPr/>
            </a:pPr>
            <a:r>
              <a:rPr lang="id-ID" altLang="id-ID" sz="1600" dirty="0"/>
              <a:t>Menggunakan pendekatan sistem kesehatan (</a:t>
            </a:r>
            <a:r>
              <a:rPr lang="id-ID" altLang="id-ID" sz="1600" i="1" dirty="0"/>
              <a:t>health system approach</a:t>
            </a:r>
            <a:r>
              <a:rPr lang="id-ID" altLang="id-ID" sz="1600" dirty="0"/>
              <a:t>) baik untuk sektor publik maupun swasta; </a:t>
            </a:r>
            <a:endParaRPr lang="en-US" altLang="id-ID" sz="1600" dirty="0"/>
          </a:p>
          <a:p>
            <a:pPr marL="687388" lvl="1" indent="-230188">
              <a:spcBef>
                <a:spcPts val="0"/>
              </a:spcBef>
              <a:spcAft>
                <a:spcPts val="600"/>
              </a:spcAft>
              <a:buFont typeface="Wingdings" panose="05000000000000000000" pitchFamily="2" charset="2"/>
              <a:buChar char="§"/>
              <a:defRPr/>
            </a:pPr>
            <a:r>
              <a:rPr lang="en-US" altLang="id-ID" sz="1600" dirty="0" err="1">
                <a:latin typeface="Cambria" panose="02040503050406030204" pitchFamily="18" charset="0"/>
              </a:rPr>
              <a:t>Integrasi</a:t>
            </a:r>
            <a:r>
              <a:rPr lang="en-US" altLang="id-ID" sz="1600" dirty="0">
                <a:latin typeface="Cambria" panose="02040503050406030204" pitchFamily="18" charset="0"/>
              </a:rPr>
              <a:t> KB </a:t>
            </a:r>
            <a:r>
              <a:rPr lang="en-US" altLang="id-ID" sz="1600" dirty="0" err="1">
                <a:latin typeface="Cambria" panose="02040503050406030204" pitchFamily="18" charset="0"/>
              </a:rPr>
              <a:t>dalam</a:t>
            </a:r>
            <a:r>
              <a:rPr lang="en-US" altLang="id-ID" sz="1600" dirty="0">
                <a:latin typeface="Cambria" panose="02040503050406030204" pitchFamily="18" charset="0"/>
              </a:rPr>
              <a:t> </a:t>
            </a:r>
            <a:r>
              <a:rPr lang="en-US" altLang="id-ID" sz="1600" i="1" dirty="0">
                <a:latin typeface="Cambria" panose="02040503050406030204" pitchFamily="18" charset="0"/>
              </a:rPr>
              <a:t>continuum of care</a:t>
            </a:r>
            <a:r>
              <a:rPr lang="en-US" altLang="id-ID" sz="1600" dirty="0">
                <a:latin typeface="Cambria" panose="02040503050406030204" pitchFamily="18" charset="0"/>
              </a:rPr>
              <a:t> </a:t>
            </a:r>
            <a:r>
              <a:rPr lang="id-ID" altLang="id-ID" sz="1600" dirty="0">
                <a:latin typeface="Cambria" panose="02040503050406030204" pitchFamily="18" charset="0"/>
              </a:rPr>
              <a:t>dalam</a:t>
            </a:r>
            <a:r>
              <a:rPr lang="en-US" altLang="id-ID" sz="1600" dirty="0">
                <a:latin typeface="Cambria" panose="02040503050406030204" pitchFamily="18" charset="0"/>
              </a:rPr>
              <a:t> </a:t>
            </a:r>
            <a:r>
              <a:rPr lang="en-US" altLang="id-ID" sz="1600" dirty="0" err="1">
                <a:latin typeface="Cambria" panose="02040503050406030204" pitchFamily="18" charset="0"/>
              </a:rPr>
              <a:t>siklus</a:t>
            </a:r>
            <a:r>
              <a:rPr lang="en-US" altLang="id-ID" sz="1600" dirty="0">
                <a:latin typeface="Cambria" panose="02040503050406030204" pitchFamily="18" charset="0"/>
              </a:rPr>
              <a:t> </a:t>
            </a:r>
            <a:r>
              <a:rPr lang="en-US" altLang="id-ID" sz="1600" dirty="0" err="1">
                <a:latin typeface="Cambria" panose="02040503050406030204" pitchFamily="18" charset="0"/>
              </a:rPr>
              <a:t>reproduksi</a:t>
            </a:r>
            <a:r>
              <a:rPr lang="en-US" altLang="id-ID" sz="1600" dirty="0">
                <a:latin typeface="Cambria" panose="02040503050406030204" pitchFamily="18" charset="0"/>
              </a:rPr>
              <a:t> (</a:t>
            </a:r>
            <a:r>
              <a:rPr lang="en-US" altLang="id-ID" sz="1600" dirty="0" err="1">
                <a:latin typeface="Cambria" panose="02040503050406030204" pitchFamily="18" charset="0"/>
              </a:rPr>
              <a:t>tidak</a:t>
            </a:r>
            <a:r>
              <a:rPr lang="en-US" altLang="id-ID" sz="1600" dirty="0">
                <a:latin typeface="Cambria" panose="02040503050406030204" pitchFamily="18" charset="0"/>
              </a:rPr>
              <a:t> </a:t>
            </a:r>
            <a:r>
              <a:rPr lang="en-US" altLang="id-ID" sz="1600" dirty="0" err="1">
                <a:latin typeface="Cambria" panose="02040503050406030204" pitchFamily="18" charset="0"/>
              </a:rPr>
              <a:t>melegalkan</a:t>
            </a:r>
            <a:r>
              <a:rPr lang="en-US" altLang="id-ID" sz="1600" dirty="0">
                <a:latin typeface="Cambria" panose="02040503050406030204" pitchFamily="18" charset="0"/>
              </a:rPr>
              <a:t> </a:t>
            </a:r>
            <a:r>
              <a:rPr lang="en-US" altLang="id-ID" sz="1600" dirty="0" err="1">
                <a:latin typeface="Cambria" panose="02040503050406030204" pitchFamily="18" charset="0"/>
              </a:rPr>
              <a:t>aborsi</a:t>
            </a:r>
            <a:r>
              <a:rPr lang="en-US" altLang="id-ID" sz="1600" dirty="0">
                <a:latin typeface="Cambria" panose="02040503050406030204" pitchFamily="18" charset="0"/>
              </a:rPr>
              <a:t>)</a:t>
            </a:r>
          </a:p>
          <a:p>
            <a:pPr marL="687388" lvl="1" indent="-230188">
              <a:spcBef>
                <a:spcPts val="0"/>
              </a:spcBef>
              <a:spcAft>
                <a:spcPts val="600"/>
              </a:spcAft>
              <a:buFont typeface="Wingdings" panose="05000000000000000000" pitchFamily="2" charset="2"/>
              <a:buChar char="§"/>
              <a:defRPr/>
            </a:pPr>
            <a:r>
              <a:rPr lang="en-US" altLang="id-ID" sz="1600" dirty="0" err="1">
                <a:latin typeface="Cambria" panose="02040503050406030204" pitchFamily="18" charset="0"/>
              </a:rPr>
              <a:t>Pelayanan</a:t>
            </a:r>
            <a:r>
              <a:rPr lang="en-US" altLang="id-ID" sz="1600" dirty="0">
                <a:latin typeface="Cambria" panose="02040503050406030204" pitchFamily="18" charset="0"/>
              </a:rPr>
              <a:t> KB yang </a:t>
            </a:r>
            <a:r>
              <a:rPr lang="en-US" altLang="id-ID" sz="1600" dirty="0" err="1">
                <a:latin typeface="Cambria" panose="02040503050406030204" pitchFamily="18" charset="0"/>
              </a:rPr>
              <a:t>sesuai</a:t>
            </a:r>
            <a:r>
              <a:rPr lang="en-US" altLang="id-ID" sz="1600" dirty="0">
                <a:latin typeface="Cambria" panose="02040503050406030204" pitchFamily="18" charset="0"/>
              </a:rPr>
              <a:t> </a:t>
            </a:r>
            <a:r>
              <a:rPr lang="en-US" altLang="id-ID" sz="1600" dirty="0" err="1">
                <a:latin typeface="Cambria" panose="02040503050406030204" pitchFamily="18" charset="0"/>
              </a:rPr>
              <a:t>etika</a:t>
            </a:r>
            <a:r>
              <a:rPr lang="en-US" altLang="id-ID" sz="1600" dirty="0">
                <a:latin typeface="Cambria" panose="02040503050406030204" pitchFamily="18" charset="0"/>
              </a:rPr>
              <a:t> </a:t>
            </a:r>
            <a:r>
              <a:rPr lang="en-US" altLang="id-ID" sz="1600" dirty="0" err="1">
                <a:latin typeface="Cambria" panose="02040503050406030204" pitchFamily="18" charset="0"/>
              </a:rPr>
              <a:t>dan</a:t>
            </a:r>
            <a:r>
              <a:rPr lang="en-US" altLang="id-ID" sz="1600" dirty="0">
                <a:latin typeface="Cambria" panose="02040503050406030204" pitchFamily="18" charset="0"/>
              </a:rPr>
              <a:t> </a:t>
            </a:r>
            <a:r>
              <a:rPr lang="en-US" altLang="id-ID" sz="1600" dirty="0" err="1">
                <a:latin typeface="Cambria" panose="02040503050406030204" pitchFamily="18" charset="0"/>
              </a:rPr>
              <a:t>standar</a:t>
            </a:r>
            <a:r>
              <a:rPr lang="en-US" altLang="id-ID" sz="1600" dirty="0">
                <a:latin typeface="Cambria" panose="02040503050406030204" pitchFamily="18" charset="0"/>
              </a:rPr>
              <a:t> </a:t>
            </a:r>
            <a:r>
              <a:rPr lang="en-US" altLang="id-ID" sz="1600" dirty="0" err="1">
                <a:latin typeface="Cambria" panose="02040503050406030204" pitchFamily="18" charset="0"/>
              </a:rPr>
              <a:t>profesional</a:t>
            </a:r>
            <a:endParaRPr lang="id-ID" altLang="id-ID" sz="1600" dirty="0">
              <a:latin typeface="Cambria" panose="02040503050406030204" pitchFamily="18" charset="0"/>
            </a:endParaRPr>
          </a:p>
          <a:p>
            <a:pPr marL="457200" indent="-457200">
              <a:spcBef>
                <a:spcPts val="0"/>
              </a:spcBef>
              <a:spcAft>
                <a:spcPts val="600"/>
              </a:spcAft>
              <a:buFont typeface="Tahoma" panose="020B0604030504040204" pitchFamily="34" charset="0"/>
              <a:buAutoNum type="arabicPeriod"/>
              <a:defRPr/>
            </a:pPr>
            <a:r>
              <a:rPr lang="id-ID" altLang="id-ID" sz="1600" dirty="0"/>
              <a:t>Perencanaan program berbasis bukti; </a:t>
            </a:r>
          </a:p>
          <a:p>
            <a:pPr marL="457200" indent="-457200">
              <a:spcBef>
                <a:spcPts val="0"/>
              </a:spcBef>
              <a:spcAft>
                <a:spcPts val="600"/>
              </a:spcAft>
              <a:buFont typeface="Tahoma" panose="020B0604030504040204" pitchFamily="34" charset="0"/>
              <a:buAutoNum type="arabicPeriod"/>
              <a:defRPr/>
            </a:pPr>
            <a:r>
              <a:rPr lang="id-ID" altLang="id-ID" sz="1600" dirty="0"/>
              <a:t>Transparansi and akuntabilitas; </a:t>
            </a:r>
          </a:p>
          <a:p>
            <a:pPr marL="457200" indent="-457200">
              <a:spcBef>
                <a:spcPts val="0"/>
              </a:spcBef>
              <a:spcAft>
                <a:spcPts val="600"/>
              </a:spcAft>
              <a:buFont typeface="Tahoma" panose="020B0604030504040204" pitchFamily="34" charset="0"/>
              <a:buAutoNum type="arabicPeriod"/>
              <a:defRPr/>
            </a:pPr>
            <a:r>
              <a:rPr lang="id-ID" altLang="id-ID" sz="1600" i="1" dirty="0"/>
              <a:t>Gender sensitive;</a:t>
            </a:r>
            <a:endParaRPr lang="en-US" altLang="id-ID" sz="1600" i="1" dirty="0"/>
          </a:p>
          <a:p>
            <a:pPr marL="685800" lvl="1" indent="-228600">
              <a:spcBef>
                <a:spcPts val="0"/>
              </a:spcBef>
              <a:spcAft>
                <a:spcPts val="600"/>
              </a:spcAft>
              <a:buFont typeface="Wingdings" panose="05000000000000000000" pitchFamily="2" charset="2"/>
              <a:buChar char="§"/>
              <a:defRPr/>
            </a:pPr>
            <a:r>
              <a:rPr lang="en-US" altLang="id-ID" sz="1600" dirty="0" err="1">
                <a:latin typeface="Cambria" panose="02040503050406030204" pitchFamily="18" charset="0"/>
                <a:sym typeface="Wingdings" panose="05000000000000000000" pitchFamily="2" charset="2"/>
              </a:rPr>
              <a:t>perempuan</a:t>
            </a:r>
            <a:r>
              <a:rPr lang="en-US" altLang="id-ID" sz="1600" dirty="0">
                <a:latin typeface="Cambria" panose="02040503050406030204" pitchFamily="18" charset="0"/>
                <a:sym typeface="Wingdings" panose="05000000000000000000" pitchFamily="2" charset="2"/>
              </a:rPr>
              <a:t> </a:t>
            </a:r>
            <a:r>
              <a:rPr lang="en-US" altLang="id-ID" sz="1600" dirty="0" err="1">
                <a:latin typeface="Cambria" panose="02040503050406030204" pitchFamily="18" charset="0"/>
                <a:sym typeface="Wingdings" panose="05000000000000000000" pitchFamily="2" charset="2"/>
              </a:rPr>
              <a:t>mampu</a:t>
            </a:r>
            <a:r>
              <a:rPr lang="en-US" altLang="id-ID" sz="1600" dirty="0">
                <a:latin typeface="Cambria" panose="02040503050406030204" pitchFamily="18" charset="0"/>
                <a:sym typeface="Wingdings" panose="05000000000000000000" pitchFamily="2" charset="2"/>
              </a:rPr>
              <a:t>  </a:t>
            </a:r>
            <a:r>
              <a:rPr lang="en-US" altLang="id-ID" sz="1600" dirty="0" err="1">
                <a:latin typeface="Cambria" panose="02040503050406030204" pitchFamily="18" charset="0"/>
                <a:sym typeface="Wingdings" panose="05000000000000000000" pitchFamily="2" charset="2"/>
              </a:rPr>
              <a:t>memutuskan</a:t>
            </a:r>
            <a:r>
              <a:rPr lang="en-US" altLang="id-ID" sz="1600" dirty="0">
                <a:latin typeface="Cambria" panose="02040503050406030204" pitchFamily="18" charset="0"/>
                <a:sym typeface="Wingdings" panose="05000000000000000000" pitchFamily="2" charset="2"/>
              </a:rPr>
              <a:t> </a:t>
            </a:r>
            <a:r>
              <a:rPr lang="en-US" altLang="id-ID" sz="1600" dirty="0" err="1">
                <a:latin typeface="Cambria" panose="02040503050406030204" pitchFamily="18" charset="0"/>
                <a:sym typeface="Wingdings" panose="05000000000000000000" pitchFamily="2" charset="2"/>
              </a:rPr>
              <a:t>jumlah</a:t>
            </a:r>
            <a:r>
              <a:rPr lang="en-US" altLang="id-ID" sz="1600" dirty="0">
                <a:latin typeface="Cambria" panose="02040503050406030204" pitchFamily="18" charset="0"/>
                <a:sym typeface="Wingdings" panose="05000000000000000000" pitchFamily="2" charset="2"/>
              </a:rPr>
              <a:t> </a:t>
            </a:r>
            <a:r>
              <a:rPr lang="en-US" altLang="id-ID" sz="1600" dirty="0" err="1">
                <a:latin typeface="Cambria" panose="02040503050406030204" pitchFamily="18" charset="0"/>
                <a:sym typeface="Wingdings" panose="05000000000000000000" pitchFamily="2" charset="2"/>
              </a:rPr>
              <a:t>anak</a:t>
            </a:r>
            <a:r>
              <a:rPr lang="en-US" altLang="id-ID" sz="1600" dirty="0">
                <a:latin typeface="Cambria" panose="02040503050406030204" pitchFamily="18" charset="0"/>
                <a:sym typeface="Wingdings" panose="05000000000000000000" pitchFamily="2" charset="2"/>
              </a:rPr>
              <a:t> yang </a:t>
            </a:r>
            <a:r>
              <a:rPr lang="en-US" altLang="id-ID" sz="1600" dirty="0" err="1">
                <a:latin typeface="Cambria" panose="02040503050406030204" pitchFamily="18" charset="0"/>
                <a:sym typeface="Wingdings" panose="05000000000000000000" pitchFamily="2" charset="2"/>
              </a:rPr>
              <a:t>diinginkan</a:t>
            </a:r>
            <a:endParaRPr lang="en-US" altLang="id-ID" sz="1600" dirty="0">
              <a:latin typeface="Cambria" panose="02040503050406030204" pitchFamily="18" charset="0"/>
              <a:sym typeface="Wingdings" panose="05000000000000000000" pitchFamily="2" charset="2"/>
            </a:endParaRPr>
          </a:p>
          <a:p>
            <a:pPr marL="685800" lvl="1" indent="-228600">
              <a:spcBef>
                <a:spcPts val="0"/>
              </a:spcBef>
              <a:spcAft>
                <a:spcPts val="600"/>
              </a:spcAft>
              <a:buFont typeface="Wingdings" panose="05000000000000000000" pitchFamily="2" charset="2"/>
              <a:buChar char="§"/>
              <a:defRPr/>
            </a:pPr>
            <a:r>
              <a:rPr lang="en-US" altLang="id-ID" sz="1600" dirty="0" err="1">
                <a:latin typeface="Cambria" panose="02040503050406030204" pitchFamily="18" charset="0"/>
                <a:sym typeface="Wingdings" panose="05000000000000000000" pitchFamily="2" charset="2"/>
              </a:rPr>
              <a:t>Perempuan</a:t>
            </a:r>
            <a:r>
              <a:rPr lang="en-US" altLang="id-ID" sz="1600" dirty="0">
                <a:latin typeface="Cambria" panose="02040503050406030204" pitchFamily="18" charset="0"/>
                <a:sym typeface="Wingdings" panose="05000000000000000000" pitchFamily="2" charset="2"/>
              </a:rPr>
              <a:t> </a:t>
            </a:r>
            <a:r>
              <a:rPr lang="id-ID" altLang="id-ID" sz="1600" dirty="0">
                <a:latin typeface="Cambria" panose="02040503050406030204" pitchFamily="18" charset="0"/>
                <a:sym typeface="Wingdings" panose="05000000000000000000" pitchFamily="2" charset="2"/>
              </a:rPr>
              <a:t>mampu memutuskan</a:t>
            </a:r>
            <a:r>
              <a:rPr lang="en-US" altLang="id-ID" sz="1600" dirty="0">
                <a:latin typeface="Cambria" panose="02040503050406030204" pitchFamily="18" charset="0"/>
                <a:sym typeface="Wingdings" panose="05000000000000000000" pitchFamily="2" charset="2"/>
              </a:rPr>
              <a:t> </a:t>
            </a:r>
            <a:r>
              <a:rPr lang="en-US" altLang="id-ID" sz="1600" dirty="0" err="1">
                <a:latin typeface="Cambria" panose="02040503050406030204" pitchFamily="18" charset="0"/>
                <a:sym typeface="Wingdings" panose="05000000000000000000" pitchFamily="2" charset="2"/>
              </a:rPr>
              <a:t>menggunakan</a:t>
            </a:r>
            <a:r>
              <a:rPr lang="en-US" altLang="id-ID" sz="1600" dirty="0">
                <a:latin typeface="Cambria" panose="02040503050406030204" pitchFamily="18" charset="0"/>
                <a:sym typeface="Wingdings" panose="05000000000000000000" pitchFamily="2" charset="2"/>
              </a:rPr>
              <a:t>/</a:t>
            </a:r>
            <a:r>
              <a:rPr lang="en-US" altLang="id-ID" sz="1600" dirty="0" err="1">
                <a:latin typeface="Cambria" panose="02040503050406030204" pitchFamily="18" charset="0"/>
                <a:sym typeface="Wingdings" panose="05000000000000000000" pitchFamily="2" charset="2"/>
              </a:rPr>
              <a:t>tidak</a:t>
            </a:r>
            <a:r>
              <a:rPr lang="en-US" altLang="id-ID" sz="1600" dirty="0">
                <a:latin typeface="Cambria" panose="02040503050406030204" pitchFamily="18" charset="0"/>
                <a:sym typeface="Wingdings" panose="05000000000000000000" pitchFamily="2" charset="2"/>
              </a:rPr>
              <a:t> </a:t>
            </a:r>
            <a:r>
              <a:rPr lang="en-US" altLang="id-ID" sz="1600" dirty="0" err="1">
                <a:latin typeface="Cambria" panose="02040503050406030204" pitchFamily="18" charset="0"/>
                <a:sym typeface="Wingdings" panose="05000000000000000000" pitchFamily="2" charset="2"/>
              </a:rPr>
              <a:t>menggunakan</a:t>
            </a:r>
            <a:r>
              <a:rPr lang="en-US" altLang="id-ID" sz="1600" dirty="0">
                <a:latin typeface="Cambria" panose="02040503050406030204" pitchFamily="18" charset="0"/>
                <a:sym typeface="Wingdings" panose="05000000000000000000" pitchFamily="2" charset="2"/>
              </a:rPr>
              <a:t> </a:t>
            </a:r>
            <a:r>
              <a:rPr lang="id-ID" altLang="id-ID" sz="1600" dirty="0">
                <a:latin typeface="Cambria" panose="02040503050406030204" pitchFamily="18" charset="0"/>
                <a:sym typeface="Wingdings" panose="05000000000000000000" pitchFamily="2" charset="2"/>
              </a:rPr>
              <a:t>alat kontrasepsi dan jenis kontrasepsi</a:t>
            </a:r>
            <a:r>
              <a:rPr lang="en-US" altLang="id-ID" sz="1600" dirty="0">
                <a:latin typeface="Cambria" panose="02040503050406030204" pitchFamily="18" charset="0"/>
                <a:sym typeface="Wingdings" panose="05000000000000000000" pitchFamily="2" charset="2"/>
              </a:rPr>
              <a:t> yang </a:t>
            </a:r>
            <a:r>
              <a:rPr lang="en-US" altLang="id-ID" sz="1600" dirty="0" err="1">
                <a:latin typeface="Cambria" panose="02040503050406030204" pitchFamily="18" charset="0"/>
                <a:sym typeface="Wingdings" panose="05000000000000000000" pitchFamily="2" charset="2"/>
              </a:rPr>
              <a:t>diinginkan</a:t>
            </a:r>
            <a:endParaRPr lang="en-US" altLang="id-ID" sz="1600" dirty="0">
              <a:latin typeface="Cambria" panose="02040503050406030204" pitchFamily="18" charset="0"/>
              <a:sym typeface="Wingdings" panose="05000000000000000000" pitchFamily="2" charset="2"/>
            </a:endParaRPr>
          </a:p>
          <a:p>
            <a:pPr marL="685800" lvl="1" indent="-228600">
              <a:spcBef>
                <a:spcPts val="0"/>
              </a:spcBef>
              <a:spcAft>
                <a:spcPts val="600"/>
              </a:spcAft>
              <a:buFont typeface="Wingdings" panose="05000000000000000000" pitchFamily="2" charset="2"/>
              <a:buChar char="§"/>
              <a:defRPr/>
            </a:pPr>
            <a:r>
              <a:rPr lang="id-ID" altLang="id-ID" sz="1600" dirty="0">
                <a:latin typeface="Cambria" panose="02040503050406030204" pitchFamily="18" charset="0"/>
                <a:sym typeface="Wingdings" panose="05000000000000000000" pitchFamily="2" charset="2"/>
              </a:rPr>
              <a:t>peningkatan </a:t>
            </a:r>
            <a:r>
              <a:rPr lang="en-US" altLang="id-ID" sz="1600" dirty="0" err="1">
                <a:latin typeface="Cambria" panose="02040503050406030204" pitchFamily="18" charset="0"/>
                <a:sym typeface="Wingdings" panose="05000000000000000000" pitchFamily="2" charset="2"/>
              </a:rPr>
              <a:t>keterlibatan</a:t>
            </a:r>
            <a:r>
              <a:rPr lang="en-US" altLang="id-ID" sz="1600" dirty="0">
                <a:latin typeface="Cambria" panose="02040503050406030204" pitchFamily="18" charset="0"/>
                <a:sym typeface="Wingdings" panose="05000000000000000000" pitchFamily="2" charset="2"/>
              </a:rPr>
              <a:t> </a:t>
            </a:r>
            <a:r>
              <a:rPr lang="en-US" altLang="id-ID" sz="1600" dirty="0" err="1">
                <a:latin typeface="Cambria" panose="02040503050406030204" pitchFamily="18" charset="0"/>
                <a:sym typeface="Wingdings" panose="05000000000000000000" pitchFamily="2" charset="2"/>
              </a:rPr>
              <a:t>dan</a:t>
            </a:r>
            <a:r>
              <a:rPr lang="en-US" altLang="id-ID" sz="1600" dirty="0">
                <a:latin typeface="Cambria" panose="02040503050406030204" pitchFamily="18" charset="0"/>
                <a:sym typeface="Wingdings" panose="05000000000000000000" pitchFamily="2" charset="2"/>
              </a:rPr>
              <a:t> </a:t>
            </a:r>
            <a:r>
              <a:rPr lang="id-ID" altLang="id-ID" sz="1600" dirty="0">
                <a:latin typeface="Cambria" panose="02040503050406030204" pitchFamily="18" charset="0"/>
                <a:sym typeface="Wingdings" panose="05000000000000000000" pitchFamily="2" charset="2"/>
              </a:rPr>
              <a:t>peran suami/laki-laki</a:t>
            </a:r>
            <a:r>
              <a:rPr lang="id-ID" altLang="id-ID" sz="1600" dirty="0">
                <a:latin typeface="Cambria" panose="02040503050406030204" pitchFamily="18" charset="0"/>
              </a:rPr>
              <a:t>; </a:t>
            </a:r>
          </a:p>
          <a:p>
            <a:pPr marL="457200" indent="-457200">
              <a:spcBef>
                <a:spcPts val="0"/>
              </a:spcBef>
              <a:spcAft>
                <a:spcPts val="600"/>
              </a:spcAft>
              <a:buFont typeface="Tahoma" panose="020B0604030504040204" pitchFamily="34" charset="0"/>
              <a:buAutoNum type="arabicPeriod"/>
              <a:defRPr/>
            </a:pPr>
            <a:r>
              <a:rPr lang="id-ID" altLang="id-ID" sz="1600" i="1" dirty="0"/>
              <a:t>Culturally sensitive</a:t>
            </a:r>
            <a:r>
              <a:rPr lang="id-ID" altLang="id-ID" sz="1600" dirty="0"/>
              <a:t>; dan </a:t>
            </a:r>
          </a:p>
          <a:p>
            <a:pPr marL="457200" indent="-457200">
              <a:spcBef>
                <a:spcPts val="0"/>
              </a:spcBef>
              <a:spcAft>
                <a:spcPts val="600"/>
              </a:spcAft>
              <a:buFont typeface="Tahoma" panose="020B0604030504040204" pitchFamily="34" charset="0"/>
              <a:buAutoNum type="arabicPeriod"/>
              <a:defRPr/>
            </a:pPr>
            <a:r>
              <a:rPr lang="id-ID" altLang="id-ID" sz="1600" dirty="0"/>
              <a:t>Kemitraan</a:t>
            </a:r>
            <a:r>
              <a:rPr lang="en-US" altLang="id-ID" sz="1600" dirty="0"/>
              <a:t> (</a:t>
            </a:r>
            <a:r>
              <a:rPr lang="en-US" altLang="id-ID" sz="1600" dirty="0" err="1"/>
              <a:t>swasta</a:t>
            </a:r>
            <a:r>
              <a:rPr lang="en-US" altLang="id-ID" sz="1600" dirty="0"/>
              <a:t> </a:t>
            </a:r>
            <a:r>
              <a:rPr lang="en-US" altLang="id-ID" sz="1600" dirty="0" err="1"/>
              <a:t>dan</a:t>
            </a:r>
            <a:r>
              <a:rPr lang="en-US" altLang="id-ID" sz="1600" dirty="0"/>
              <a:t> </a:t>
            </a:r>
            <a:r>
              <a:rPr lang="en-US" altLang="id-ID" sz="1600" dirty="0" err="1"/>
              <a:t>pemerintah</a:t>
            </a:r>
            <a:r>
              <a:rPr lang="en-US" altLang="id-ID" sz="1600" dirty="0"/>
              <a:t>)</a:t>
            </a:r>
            <a:r>
              <a:rPr lang="id-ID" altLang="id-ID" sz="1600" dirty="0"/>
              <a:t>.</a:t>
            </a:r>
          </a:p>
        </p:txBody>
      </p:sp>
      <p:sp>
        <p:nvSpPr>
          <p:cNvPr id="12292" name="Rectangle 1"/>
          <p:cNvSpPr>
            <a:spLocks noChangeArrowheads="1"/>
          </p:cNvSpPr>
          <p:nvPr/>
        </p:nvSpPr>
        <p:spPr bwMode="auto">
          <a:xfrm>
            <a:off x="1214534" y="6059793"/>
            <a:ext cx="9393965" cy="584775"/>
          </a:xfrm>
          <a:prstGeom prst="rect">
            <a:avLst/>
          </a:prstGeom>
          <a:ln/>
          <a:extLst/>
        </p:spPr>
        <p:style>
          <a:lnRef idx="0">
            <a:schemeClr val="accent4"/>
          </a:lnRef>
          <a:fillRef idx="3">
            <a:schemeClr val="accent4"/>
          </a:fillRef>
          <a:effectRef idx="3">
            <a:schemeClr val="accent4"/>
          </a:effectRef>
          <a:fontRef idx="minor">
            <a:schemeClr val="lt1"/>
          </a:fontRef>
        </p:style>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fontAlgn="auto" hangingPunct="1">
              <a:spcBef>
                <a:spcPts val="0"/>
              </a:spcBef>
              <a:spcAft>
                <a:spcPts val="0"/>
              </a:spcAft>
              <a:defRPr/>
            </a:pPr>
            <a:r>
              <a:rPr lang="en-US" altLang="id-ID" sz="1600" b="1" dirty="0">
                <a:solidFill>
                  <a:prstClr val="black"/>
                </a:solidFill>
                <a:latin typeface="Cambria" panose="02040503050406030204" pitchFamily="18" charset="0"/>
                <a:cs typeface="Times New Roman" panose="02020603050405020304" pitchFamily="18" charset="0"/>
              </a:rPr>
              <a:t>8 </a:t>
            </a:r>
            <a:r>
              <a:rPr lang="en-US" altLang="id-ID" sz="1600" b="1" dirty="0" err="1">
                <a:solidFill>
                  <a:prstClr val="black"/>
                </a:solidFill>
                <a:latin typeface="Cambria" panose="02040503050406030204" pitchFamily="18" charset="0"/>
                <a:cs typeface="Times New Roman" panose="02020603050405020304" pitchFamily="18" charset="0"/>
              </a:rPr>
              <a:t>prinsip</a:t>
            </a:r>
            <a:r>
              <a:rPr lang="en-US" altLang="id-ID" sz="1600" b="1" dirty="0">
                <a:solidFill>
                  <a:prstClr val="black"/>
                </a:solidFill>
                <a:latin typeface="Cambria" panose="02040503050406030204" pitchFamily="18" charset="0"/>
                <a:cs typeface="Times New Roman" panose="02020603050405020304" pitchFamily="18" charset="0"/>
              </a:rPr>
              <a:t> </a:t>
            </a:r>
            <a:r>
              <a:rPr lang="en-US" altLang="id-ID" sz="1600" b="1" dirty="0" err="1">
                <a:solidFill>
                  <a:prstClr val="black"/>
                </a:solidFill>
                <a:latin typeface="Cambria" panose="02040503050406030204" pitchFamily="18" charset="0"/>
                <a:cs typeface="Times New Roman" panose="02020603050405020304" pitchFamily="18" charset="0"/>
              </a:rPr>
              <a:t>pemenuhan</a:t>
            </a:r>
            <a:r>
              <a:rPr lang="en-US" altLang="id-ID" sz="1600" b="1" dirty="0">
                <a:solidFill>
                  <a:prstClr val="black"/>
                </a:solidFill>
                <a:latin typeface="Cambria" panose="02040503050406030204" pitchFamily="18" charset="0"/>
                <a:cs typeface="Times New Roman" panose="02020603050405020304" pitchFamily="18" charset="0"/>
              </a:rPr>
              <a:t> </a:t>
            </a:r>
            <a:r>
              <a:rPr lang="en-US" altLang="id-ID" sz="1600" b="1" dirty="0" err="1">
                <a:solidFill>
                  <a:prstClr val="black"/>
                </a:solidFill>
                <a:latin typeface="Cambria" panose="02040503050406030204" pitchFamily="18" charset="0"/>
                <a:cs typeface="Times New Roman" panose="02020603050405020304" pitchFamily="18" charset="0"/>
              </a:rPr>
              <a:t>hak</a:t>
            </a:r>
            <a:r>
              <a:rPr lang="en-US" altLang="id-ID" sz="1600" b="1" dirty="0">
                <a:solidFill>
                  <a:prstClr val="black"/>
                </a:solidFill>
                <a:latin typeface="Cambria" panose="02040503050406030204" pitchFamily="18" charset="0"/>
                <a:cs typeface="Times New Roman" panose="02020603050405020304" pitchFamily="18" charset="0"/>
              </a:rPr>
              <a:t> </a:t>
            </a:r>
            <a:r>
              <a:rPr lang="id-ID" altLang="id-ID" sz="1600" b="1" dirty="0">
                <a:solidFill>
                  <a:prstClr val="black"/>
                </a:solidFill>
                <a:latin typeface="Cambria" panose="02040503050406030204" pitchFamily="18" charset="0"/>
                <a:cs typeface="Times New Roman" panose="02020603050405020304" pitchFamily="18" charset="0"/>
              </a:rPr>
              <a:t>tersebut selaras dengan tujuan pembangunan sebagaimana tertuang dalam RPJMN 2015-2019. </a:t>
            </a:r>
            <a:endParaRPr lang="id-ID" altLang="id-ID" sz="1600" b="1" dirty="0">
              <a:solidFill>
                <a:prstClr val="black"/>
              </a:solidFill>
              <a:latin typeface="Cambria" panose="02040503050406030204" pitchFamily="18" charset="0"/>
            </a:endParaRPr>
          </a:p>
        </p:txBody>
      </p:sp>
    </p:spTree>
  </p:cSld>
  <p:clrMapOvr>
    <a:masterClrMapping/>
  </p:clrMapOvr>
  <p:transition spd="slow">
    <p:push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73238"/>
            <a:ext cx="10972800" cy="4352925"/>
          </a:xfrm>
        </p:spPr>
        <p:txBody>
          <a:bodyPr/>
          <a:lstStyle/>
          <a:p>
            <a:pPr marL="0" indent="0">
              <a:buFontTx/>
              <a:buNone/>
              <a:defRPr/>
            </a:pPr>
            <a:r>
              <a:rPr lang="id-ID" sz="2400" b="1" dirty="0"/>
              <a:t>Tindak Lanjut dari pengembangan dokumen strategi</a:t>
            </a:r>
            <a:r>
              <a:rPr lang="id-ID" sz="2400" b="1" dirty="0" smtClean="0"/>
              <a:t>:</a:t>
            </a:r>
          </a:p>
          <a:p>
            <a:pPr marL="0" indent="0">
              <a:buFontTx/>
              <a:buNone/>
              <a:defRPr/>
            </a:pPr>
            <a:endParaRPr lang="id-ID" sz="2400" b="1" dirty="0"/>
          </a:p>
          <a:p>
            <a:pPr marL="0" indent="0">
              <a:buFontTx/>
              <a:buNone/>
              <a:defRPr/>
            </a:pPr>
            <a:r>
              <a:rPr lang="id-ID" altLang="id-ID" sz="1800" b="1" i="1" dirty="0">
                <a:solidFill>
                  <a:srgbClr val="00B0F0"/>
                </a:solidFill>
              </a:rPr>
              <a:t>Inisiatif Perencanaan dan </a:t>
            </a:r>
            <a:r>
              <a:rPr lang="id-ID" altLang="id-ID" sz="1800" b="1" i="1" dirty="0" smtClean="0">
                <a:solidFill>
                  <a:srgbClr val="00B0F0"/>
                </a:solidFill>
              </a:rPr>
              <a:t>Pelaksanaan </a:t>
            </a:r>
            <a:r>
              <a:rPr lang="id-ID" altLang="id-ID" sz="1800" b="1" i="1" dirty="0">
                <a:solidFill>
                  <a:srgbClr val="00B0F0"/>
                </a:solidFill>
              </a:rPr>
              <a:t>KB Berbasis Hak Terintegrasi </a:t>
            </a:r>
            <a:r>
              <a:rPr lang="en-US" altLang="id-ID" sz="1800" b="1" i="1" dirty="0">
                <a:solidFill>
                  <a:srgbClr val="00B0F0"/>
                </a:solidFill>
              </a:rPr>
              <a:t>(Integrated rights-based FP </a:t>
            </a:r>
            <a:r>
              <a:rPr lang="en-US" altLang="id-ID" sz="1800" b="1" i="1" dirty="0" smtClean="0">
                <a:solidFill>
                  <a:srgbClr val="00B0F0"/>
                </a:solidFill>
              </a:rPr>
              <a:t>programming/RFP </a:t>
            </a:r>
            <a:r>
              <a:rPr lang="en-US" altLang="id-ID" sz="1800" b="1" i="1" dirty="0">
                <a:solidFill>
                  <a:srgbClr val="00B0F0"/>
                </a:solidFill>
              </a:rPr>
              <a:t>initiative) </a:t>
            </a:r>
            <a:r>
              <a:rPr lang="id-ID" altLang="id-ID" sz="1800" b="1" i="1" dirty="0">
                <a:solidFill>
                  <a:srgbClr val="00B0F0"/>
                </a:solidFill>
              </a:rPr>
              <a:t>Tahun 2016-2020</a:t>
            </a:r>
            <a:endParaRPr lang="id-ID" altLang="id-ID" sz="1800" b="1" dirty="0">
              <a:solidFill>
                <a:srgbClr val="00B0F0"/>
              </a:solidFill>
            </a:endParaRPr>
          </a:p>
          <a:p>
            <a:pPr>
              <a:defRPr/>
            </a:pPr>
            <a:endParaRPr lang="id-ID" sz="1800" dirty="0"/>
          </a:p>
          <a:p>
            <a:pPr>
              <a:defRPr/>
            </a:pPr>
            <a:r>
              <a:rPr lang="id-ID" sz="1800" dirty="0"/>
              <a:t>Pelaksanaan secara bertahap dokumen strategis tersebut di tingkat pusat dan daerah. </a:t>
            </a:r>
          </a:p>
          <a:p>
            <a:pPr>
              <a:defRPr/>
            </a:pPr>
            <a:r>
              <a:rPr lang="id-ID" sz="1800" dirty="0"/>
              <a:t>Sebagai tahap awal, melalui kerjasama Pemerintah RI dan UNFPA siklus ke 9, BAPPENAS akan mengawal inisiatif ini untuk dilaksanakan di 2 kabupaten percontohan.</a:t>
            </a:r>
          </a:p>
        </p:txBody>
      </p:sp>
      <p:sp>
        <p:nvSpPr>
          <p:cNvPr id="4" name="Title 1"/>
          <p:cNvSpPr txBox="1">
            <a:spLocks/>
          </p:cNvSpPr>
          <p:nvPr/>
        </p:nvSpPr>
        <p:spPr bwMode="auto">
          <a:xfrm>
            <a:off x="609600" y="26035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Tahoma" pitchFamily="34" charset="0"/>
              </a:defRPr>
            </a:lvl2pPr>
            <a:lvl3pPr algn="ctr" rtl="0" eaLnBrk="0" fontAlgn="base" hangingPunct="0">
              <a:spcBef>
                <a:spcPct val="0"/>
              </a:spcBef>
              <a:spcAft>
                <a:spcPct val="0"/>
              </a:spcAft>
              <a:defRPr sz="4000" b="1">
                <a:solidFill>
                  <a:schemeClr val="tx2"/>
                </a:solidFill>
                <a:latin typeface="Tahoma" pitchFamily="34" charset="0"/>
              </a:defRPr>
            </a:lvl3pPr>
            <a:lvl4pPr algn="ctr" rtl="0" eaLnBrk="0" fontAlgn="base" hangingPunct="0">
              <a:spcBef>
                <a:spcPct val="0"/>
              </a:spcBef>
              <a:spcAft>
                <a:spcPct val="0"/>
              </a:spcAft>
              <a:defRPr sz="4000" b="1">
                <a:solidFill>
                  <a:schemeClr val="tx2"/>
                </a:solidFill>
                <a:latin typeface="Tahoma" pitchFamily="34" charset="0"/>
              </a:defRPr>
            </a:lvl4pPr>
            <a:lvl5pPr algn="ctr" rtl="0" eaLnBrk="0" fontAlgn="base" hangingPunct="0">
              <a:spcBef>
                <a:spcPct val="0"/>
              </a:spcBef>
              <a:spcAft>
                <a:spcPct val="0"/>
              </a:spcAft>
              <a:defRPr sz="4000" b="1">
                <a:solidFill>
                  <a:schemeClr val="tx2"/>
                </a:solidFill>
                <a:latin typeface="Tahoma" pitchFamily="34" charset="0"/>
              </a:defRPr>
            </a:lvl5pPr>
            <a:lvl6pPr marL="457200" algn="ctr" rtl="0" fontAlgn="base">
              <a:spcBef>
                <a:spcPct val="0"/>
              </a:spcBef>
              <a:spcAft>
                <a:spcPct val="0"/>
              </a:spcAft>
              <a:defRPr sz="4000" b="1">
                <a:solidFill>
                  <a:schemeClr val="tx2"/>
                </a:solidFill>
                <a:latin typeface="Tahoma" pitchFamily="34" charset="0"/>
              </a:defRPr>
            </a:lvl6pPr>
            <a:lvl7pPr marL="914400" algn="ctr" rtl="0" fontAlgn="base">
              <a:spcBef>
                <a:spcPct val="0"/>
              </a:spcBef>
              <a:spcAft>
                <a:spcPct val="0"/>
              </a:spcAft>
              <a:defRPr sz="4000" b="1">
                <a:solidFill>
                  <a:schemeClr val="tx2"/>
                </a:solidFill>
                <a:latin typeface="Tahoma" pitchFamily="34" charset="0"/>
              </a:defRPr>
            </a:lvl7pPr>
            <a:lvl8pPr marL="1371600" algn="ctr" rtl="0" fontAlgn="base">
              <a:spcBef>
                <a:spcPct val="0"/>
              </a:spcBef>
              <a:spcAft>
                <a:spcPct val="0"/>
              </a:spcAft>
              <a:defRPr sz="4000" b="1">
                <a:solidFill>
                  <a:schemeClr val="tx2"/>
                </a:solidFill>
                <a:latin typeface="Tahoma" pitchFamily="34" charset="0"/>
              </a:defRPr>
            </a:lvl8pPr>
            <a:lvl9pPr marL="1828800" algn="ctr" rtl="0" fontAlgn="base">
              <a:spcBef>
                <a:spcPct val="0"/>
              </a:spcBef>
              <a:spcAft>
                <a:spcPct val="0"/>
              </a:spcAft>
              <a:defRPr sz="4000" b="1">
                <a:solidFill>
                  <a:schemeClr val="tx2"/>
                </a:solidFill>
                <a:latin typeface="Tahoma" pitchFamily="34" charset="0"/>
              </a:defRPr>
            </a:lvl9pPr>
          </a:lstStyle>
          <a:p>
            <a:pPr>
              <a:defRPr/>
            </a:pPr>
            <a:r>
              <a:rPr lang="id-ID" altLang="id-ID" sz="3600" kern="0" dirty="0">
                <a:solidFill>
                  <a:srgbClr val="4F271C"/>
                </a:solidFill>
                <a:latin typeface="Cambria" panose="02040503050406030204" pitchFamily="18" charset="0"/>
              </a:rPr>
              <a:t>Latar Belakang</a:t>
            </a:r>
            <a:r>
              <a:rPr lang="en-US" altLang="id-ID" sz="3600" kern="0" dirty="0">
                <a:solidFill>
                  <a:srgbClr val="4F271C"/>
                </a:solidFill>
                <a:latin typeface="Cambria" panose="02040503050406030204" pitchFamily="18" charset="0"/>
              </a:rPr>
              <a:t> </a:t>
            </a:r>
            <a:r>
              <a:rPr lang="en-US" altLang="id-ID" sz="2000" kern="0" dirty="0" smtClean="0">
                <a:solidFill>
                  <a:srgbClr val="4F271C"/>
                </a:solidFill>
                <a:latin typeface="Cambria" panose="02040503050406030204" pitchFamily="18" charset="0"/>
              </a:rPr>
              <a:t>(</a:t>
            </a:r>
            <a:r>
              <a:rPr lang="id-ID" altLang="id-ID" sz="2000" kern="0" dirty="0" smtClean="0">
                <a:solidFill>
                  <a:srgbClr val="4F271C"/>
                </a:solidFill>
                <a:latin typeface="Cambria" panose="02040503050406030204" pitchFamily="18" charset="0"/>
              </a:rPr>
              <a:t>2</a:t>
            </a:r>
            <a:r>
              <a:rPr lang="en-US" altLang="id-ID" sz="2000" kern="0" dirty="0" smtClean="0">
                <a:solidFill>
                  <a:srgbClr val="4F271C"/>
                </a:solidFill>
                <a:latin typeface="Cambria" panose="02040503050406030204" pitchFamily="18" charset="0"/>
              </a:rPr>
              <a:t>)</a:t>
            </a:r>
            <a:endParaRPr lang="id-ID" altLang="id-ID" sz="3600" kern="0" dirty="0">
              <a:solidFill>
                <a:srgbClr val="4F271C"/>
              </a:solidFill>
              <a:latin typeface="Cambria" panose="02040503050406030204" pitchFamily="18" charset="0"/>
            </a:endParaRPr>
          </a:p>
        </p:txBody>
      </p:sp>
    </p:spTree>
  </p:cSld>
  <p:clrMapOvr>
    <a:masterClrMapping/>
  </p:clrMapOvr>
  <p:transition spd="slow">
    <p:push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Title 1"/>
          <p:cNvSpPr>
            <a:spLocks noGrp="1"/>
          </p:cNvSpPr>
          <p:nvPr>
            <p:ph type="title"/>
          </p:nvPr>
        </p:nvSpPr>
        <p:spPr>
          <a:xfrm>
            <a:off x="912813" y="115888"/>
            <a:ext cx="9983787" cy="1143000"/>
          </a:xfrm>
        </p:spPr>
        <p:txBody>
          <a:bodyPr/>
          <a:lstStyle/>
          <a:p>
            <a:r>
              <a:rPr lang="id-ID" altLang="id-ID" smtClean="0"/>
              <a:t>Tujuan</a:t>
            </a:r>
          </a:p>
        </p:txBody>
      </p:sp>
      <p:sp>
        <p:nvSpPr>
          <p:cNvPr id="3" name="Content Placeholder 2"/>
          <p:cNvSpPr>
            <a:spLocks noGrp="1"/>
          </p:cNvSpPr>
          <p:nvPr>
            <p:ph idx="1"/>
          </p:nvPr>
        </p:nvSpPr>
        <p:spPr>
          <a:xfrm>
            <a:off x="334963" y="1668463"/>
            <a:ext cx="11522075" cy="4352925"/>
          </a:xfrm>
        </p:spPr>
        <p:txBody>
          <a:bodyPr/>
          <a:lstStyle/>
          <a:p>
            <a:pPr marL="0" indent="0">
              <a:buFontTx/>
              <a:buNone/>
              <a:defRPr/>
            </a:pPr>
            <a:r>
              <a:rPr lang="id-ID" sz="1700" b="1" dirty="0"/>
              <a:t>Tujuan </a:t>
            </a:r>
            <a:r>
              <a:rPr lang="id-ID" sz="1700" b="1" dirty="0" smtClean="0"/>
              <a:t>Umum</a:t>
            </a:r>
            <a:endParaRPr lang="id-ID" sz="1700" b="1" dirty="0"/>
          </a:p>
          <a:p>
            <a:pPr marL="0" indent="0">
              <a:buFontTx/>
              <a:buNone/>
              <a:defRPr/>
            </a:pPr>
            <a:r>
              <a:rPr lang="id-ID" sz="1700" dirty="0" smtClean="0"/>
              <a:t>mendukung </a:t>
            </a:r>
            <a:r>
              <a:rPr lang="id-ID" sz="1700" dirty="0"/>
              <a:t>pemerintah dan pemerintah daerah </a:t>
            </a:r>
            <a:r>
              <a:rPr lang="en-US" sz="1700" dirty="0"/>
              <a:t>agar </a:t>
            </a:r>
            <a:r>
              <a:rPr lang="en-US" sz="1700" dirty="0" err="1"/>
              <a:t>dapat</a:t>
            </a:r>
            <a:r>
              <a:rPr lang="en-US" sz="1700" dirty="0"/>
              <a:t> </a:t>
            </a:r>
            <a:r>
              <a:rPr lang="id-ID" sz="1700" dirty="0"/>
              <a:t>merencanakan dan menyelenggarakan </a:t>
            </a:r>
            <a:r>
              <a:rPr lang="en-US" sz="1700" dirty="0"/>
              <a:t>P</a:t>
            </a:r>
            <a:r>
              <a:rPr lang="id-ID" sz="1700" dirty="0"/>
              <a:t>rogram KB yang mengacu kepada </a:t>
            </a:r>
            <a:r>
              <a:rPr lang="en-US" sz="1700" dirty="0"/>
              <a:t>8 </a:t>
            </a:r>
            <a:r>
              <a:rPr lang="id-ID" sz="1700" dirty="0"/>
              <a:t>prinsip</a:t>
            </a:r>
            <a:r>
              <a:rPr lang="en-US" sz="1700" dirty="0"/>
              <a:t> </a:t>
            </a:r>
            <a:r>
              <a:rPr lang="id-ID" sz="1700" dirty="0"/>
              <a:t>pemenuhan hak dan pengintegrasian </a:t>
            </a:r>
            <a:r>
              <a:rPr lang="en-US" sz="1700" dirty="0" err="1"/>
              <a:t>sebagaimana</a:t>
            </a:r>
            <a:r>
              <a:rPr lang="en-US" sz="1700" dirty="0"/>
              <a:t> </a:t>
            </a:r>
            <a:r>
              <a:rPr lang="en-US" sz="1700" dirty="0" err="1"/>
              <a:t>tertuang</a:t>
            </a:r>
            <a:r>
              <a:rPr lang="en-US" sz="1700" dirty="0"/>
              <a:t> di</a:t>
            </a:r>
            <a:r>
              <a:rPr lang="id-ID" sz="1700" dirty="0"/>
              <a:t> dalam dokumen strategis </a:t>
            </a:r>
            <a:r>
              <a:rPr lang="id-ID" sz="1700" i="1" dirty="0"/>
              <a:t>A rights-based strategy for accelerating access to family planning services to achieve Indonesia’s development goal</a:t>
            </a:r>
            <a:r>
              <a:rPr lang="id-ID" sz="1700" dirty="0"/>
              <a:t>.</a:t>
            </a:r>
          </a:p>
          <a:p>
            <a:pPr marL="0" indent="0">
              <a:buFontTx/>
              <a:buNone/>
              <a:defRPr/>
            </a:pPr>
            <a:endParaRPr lang="id-ID" sz="1700" dirty="0"/>
          </a:p>
          <a:p>
            <a:pPr marL="0" indent="0">
              <a:buFontTx/>
              <a:buNone/>
              <a:defRPr/>
            </a:pPr>
            <a:r>
              <a:rPr lang="id-ID" sz="1700" b="1" dirty="0"/>
              <a:t>Tujuan </a:t>
            </a:r>
            <a:r>
              <a:rPr lang="id-ID" sz="1700" b="1" dirty="0" smtClean="0"/>
              <a:t>Khusus</a:t>
            </a:r>
            <a:r>
              <a:rPr lang="en-US" sz="1700" b="1" dirty="0" smtClean="0"/>
              <a:t> (</a:t>
            </a:r>
            <a:r>
              <a:rPr lang="en-US" sz="1700" b="1" dirty="0" err="1" smtClean="0"/>
              <a:t>Tahun</a:t>
            </a:r>
            <a:r>
              <a:rPr lang="en-US" sz="1700" b="1" dirty="0" smtClean="0"/>
              <a:t> 2016)</a:t>
            </a:r>
            <a:endParaRPr lang="id-ID" sz="1700" b="1" dirty="0" smtClean="0"/>
          </a:p>
          <a:p>
            <a:pPr marL="268288" indent="-268288">
              <a:buFont typeface="+mj-lt"/>
              <a:buAutoNum type="arabicPeriod"/>
              <a:defRPr/>
            </a:pPr>
            <a:r>
              <a:rPr lang="id-ID" sz="1700" dirty="0" smtClean="0"/>
              <a:t>Melakukan </a:t>
            </a:r>
            <a:r>
              <a:rPr lang="id-ID" sz="1700" i="1" dirty="0" smtClean="0"/>
              <a:t>update strategy</a:t>
            </a:r>
            <a:r>
              <a:rPr lang="id-ID" sz="1700" dirty="0" smtClean="0"/>
              <a:t> sesuai dengan konteks Indonesia;</a:t>
            </a:r>
          </a:p>
          <a:p>
            <a:pPr marL="268288" indent="-268288">
              <a:buFont typeface="+mj-lt"/>
              <a:buAutoNum type="arabicPeriod"/>
              <a:defRPr/>
            </a:pPr>
            <a:r>
              <a:rPr lang="en-US" sz="1700" dirty="0" err="1" smtClean="0"/>
              <a:t>Menyusun</a:t>
            </a:r>
            <a:r>
              <a:rPr lang="id-ID" sz="1700" dirty="0" smtClean="0"/>
              <a:t> </a:t>
            </a:r>
            <a:r>
              <a:rPr lang="id-ID" sz="1700" dirty="0"/>
              <a:t>analisis situasi </a:t>
            </a:r>
            <a:r>
              <a:rPr lang="en-US" sz="1700" dirty="0"/>
              <a:t>P</a:t>
            </a:r>
            <a:r>
              <a:rPr lang="id-ID" sz="1700" dirty="0"/>
              <a:t>rogram KB;</a:t>
            </a:r>
          </a:p>
          <a:p>
            <a:pPr marL="268288" indent="-268288">
              <a:buFont typeface="+mj-lt"/>
              <a:buAutoNum type="arabicPeriod"/>
              <a:defRPr/>
            </a:pPr>
            <a:r>
              <a:rPr lang="en-US" sz="1700" dirty="0" err="1"/>
              <a:t>Mengembangkan</a:t>
            </a:r>
            <a:r>
              <a:rPr lang="id-ID" sz="1700" dirty="0"/>
              <a:t> desain model </a:t>
            </a:r>
            <a:r>
              <a:rPr lang="en-US" sz="1700" dirty="0"/>
              <a:t>“</a:t>
            </a:r>
            <a:r>
              <a:rPr lang="id-ID" sz="1700" dirty="0"/>
              <a:t>Perencanaan dan </a:t>
            </a:r>
            <a:r>
              <a:rPr lang="id-ID" sz="1700" dirty="0" smtClean="0"/>
              <a:t>Pelaksanaan </a:t>
            </a:r>
            <a:r>
              <a:rPr lang="id-ID" sz="1700" dirty="0"/>
              <a:t>KB Berbasis Hak Terintegrasi</a:t>
            </a:r>
            <a:r>
              <a:rPr lang="en-US" sz="1700" dirty="0"/>
              <a:t>”</a:t>
            </a:r>
            <a:r>
              <a:rPr lang="id-ID" sz="1700" dirty="0"/>
              <a:t> di tingkat pusat dan kabupaten/kota;</a:t>
            </a:r>
          </a:p>
          <a:p>
            <a:pPr marL="268288" indent="-268288">
              <a:buFont typeface="+mj-lt"/>
              <a:buAutoNum type="arabicPeriod"/>
              <a:defRPr/>
            </a:pPr>
            <a:r>
              <a:rPr lang="en-US" sz="1700" dirty="0" err="1"/>
              <a:t>Menyusun</a:t>
            </a:r>
            <a:r>
              <a:rPr lang="id-ID" sz="1700" dirty="0"/>
              <a:t> pedoman pelaksanaan model </a:t>
            </a:r>
            <a:r>
              <a:rPr lang="en-US" sz="1700" dirty="0"/>
              <a:t>“</a:t>
            </a:r>
            <a:r>
              <a:rPr lang="id-ID" sz="1700" dirty="0"/>
              <a:t>Perencanaan dan Penyelenggaraan KB Berbasis Hak Terintegrasi</a:t>
            </a:r>
            <a:r>
              <a:rPr lang="en-US" sz="1700" dirty="0"/>
              <a:t>”</a:t>
            </a:r>
            <a:r>
              <a:rPr lang="id-ID" sz="1700" dirty="0"/>
              <a:t> di tingkat pusat dan kabupaten/kota;</a:t>
            </a:r>
          </a:p>
          <a:p>
            <a:pPr marL="268288" indent="-268288">
              <a:buFont typeface="+mj-lt"/>
              <a:buAutoNum type="arabicPeriod"/>
              <a:defRPr/>
            </a:pPr>
            <a:r>
              <a:rPr lang="en-US" sz="1700" dirty="0" err="1"/>
              <a:t>Mengi</a:t>
            </a:r>
            <a:r>
              <a:rPr lang="id-ID" sz="1700" dirty="0"/>
              <a:t>nisiasi pelaksanaan model Perencanaan dan Penyelenggaraan KB Berbasis Hak Terintegrasi di tingkat pusat dan 2 kabupaten/kota </a:t>
            </a:r>
            <a:r>
              <a:rPr lang="id-ID" sz="1700" dirty="0" smtClean="0"/>
              <a:t>percontohan;</a:t>
            </a:r>
          </a:p>
          <a:p>
            <a:pPr marL="268288" indent="-268288">
              <a:buFont typeface="+mj-lt"/>
              <a:buAutoNum type="arabicPeriod"/>
              <a:defRPr/>
            </a:pPr>
            <a:r>
              <a:rPr lang="id-ID" sz="1700" dirty="0" smtClean="0"/>
              <a:t>Monitoring dan evaluasi.</a:t>
            </a:r>
            <a:endParaRPr lang="id-ID" sz="1700" dirty="0"/>
          </a:p>
          <a:p>
            <a:pPr marL="0" indent="0">
              <a:buFontTx/>
              <a:buNone/>
              <a:defRPr/>
            </a:pPr>
            <a:endParaRPr lang="id-ID" sz="1700" dirty="0"/>
          </a:p>
        </p:txBody>
      </p:sp>
    </p:spTree>
  </p:cSld>
  <p:clrMapOvr>
    <a:masterClrMapping/>
  </p:clrMapOvr>
  <p:transition spd="slow">
    <p:push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Title 1"/>
          <p:cNvSpPr>
            <a:spLocks noGrp="1"/>
          </p:cNvSpPr>
          <p:nvPr>
            <p:ph type="title"/>
          </p:nvPr>
        </p:nvSpPr>
        <p:spPr>
          <a:xfrm>
            <a:off x="527050" y="188913"/>
            <a:ext cx="10972800" cy="792162"/>
          </a:xfrm>
        </p:spPr>
        <p:txBody>
          <a:bodyPr/>
          <a:lstStyle/>
          <a:p>
            <a:r>
              <a:rPr lang="id-ID" altLang="id-ID" sz="3200" smtClean="0"/>
              <a:t>Keluaran 2016-2020</a:t>
            </a:r>
          </a:p>
        </p:txBody>
      </p:sp>
      <p:graphicFrame>
        <p:nvGraphicFramePr>
          <p:cNvPr id="4" name="Content Placeholder 3"/>
          <p:cNvGraphicFramePr>
            <a:graphicFrameLocks noGrp="1"/>
          </p:cNvGraphicFramePr>
          <p:nvPr>
            <p:ph idx="1"/>
          </p:nvPr>
        </p:nvGraphicFramePr>
        <p:xfrm>
          <a:off x="55563" y="1052513"/>
          <a:ext cx="12099925" cy="5761037"/>
        </p:xfrm>
        <a:graphic>
          <a:graphicData uri="http://schemas.openxmlformats.org/drawingml/2006/table">
            <a:tbl>
              <a:tblPr firstRow="1" bandRow="1">
                <a:tableStyleId>{5C22544A-7EE6-4342-B048-85BDC9FD1C3A}</a:tableStyleId>
              </a:tblPr>
              <a:tblGrid>
                <a:gridCol w="2513355">
                  <a:extLst>
                    <a:ext uri="{9D8B030D-6E8A-4147-A177-3AD203B41FA5}"/>
                  </a:extLst>
                </a:gridCol>
                <a:gridCol w="2247575">
                  <a:extLst>
                    <a:ext uri="{9D8B030D-6E8A-4147-A177-3AD203B41FA5}"/>
                  </a:extLst>
                </a:gridCol>
                <a:gridCol w="2814956">
                  <a:extLst>
                    <a:ext uri="{9D8B030D-6E8A-4147-A177-3AD203B41FA5}"/>
                  </a:extLst>
                </a:gridCol>
                <a:gridCol w="2211753">
                  <a:extLst>
                    <a:ext uri="{9D8B030D-6E8A-4147-A177-3AD203B41FA5}"/>
                  </a:extLst>
                </a:gridCol>
                <a:gridCol w="2312285">
                  <a:extLst>
                    <a:ext uri="{9D8B030D-6E8A-4147-A177-3AD203B41FA5}"/>
                  </a:extLst>
                </a:gridCol>
              </a:tblGrid>
              <a:tr h="444459">
                <a:tc>
                  <a:txBody>
                    <a:bodyPr/>
                    <a:lstStyle/>
                    <a:p>
                      <a:pPr algn="ctr">
                        <a:lnSpc>
                          <a:spcPct val="107000"/>
                        </a:lnSpc>
                        <a:spcAft>
                          <a:spcPts val="600"/>
                        </a:spcAft>
                      </a:pPr>
                      <a:r>
                        <a:rPr lang="id-ID" sz="12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2016</a:t>
                      </a:r>
                      <a:endParaRPr lang="id-ID" sz="1200" dirty="0">
                        <a:effectLst/>
                        <a:latin typeface="Cambria" panose="02040503050406030204" pitchFamily="18" charset="0"/>
                        <a:ea typeface="Calibri" panose="020F0502020204030204" pitchFamily="34" charset="0"/>
                        <a:cs typeface="Times New Roman" panose="02020603050405020304" pitchFamily="18" charset="0"/>
                      </a:endParaRPr>
                    </a:p>
                  </a:txBody>
                  <a:tcPr marL="91449" marR="91449" marT="0" marB="0" anchor="ctr"/>
                </a:tc>
                <a:tc>
                  <a:txBody>
                    <a:bodyPr/>
                    <a:lstStyle/>
                    <a:p>
                      <a:pPr algn="ctr">
                        <a:lnSpc>
                          <a:spcPct val="107000"/>
                        </a:lnSpc>
                        <a:spcAft>
                          <a:spcPts val="600"/>
                        </a:spcAft>
                      </a:pPr>
                      <a:r>
                        <a:rPr lang="id-ID" sz="12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2017</a:t>
                      </a:r>
                      <a:endParaRPr lang="id-ID" sz="1200" dirty="0">
                        <a:effectLst/>
                        <a:latin typeface="Cambria" panose="02040503050406030204" pitchFamily="18" charset="0"/>
                        <a:ea typeface="Calibri" panose="020F0502020204030204" pitchFamily="34" charset="0"/>
                        <a:cs typeface="Times New Roman" panose="02020603050405020304" pitchFamily="18" charset="0"/>
                      </a:endParaRPr>
                    </a:p>
                  </a:txBody>
                  <a:tcPr marL="91449" marR="91449" marT="0" marB="0" anchor="ctr"/>
                </a:tc>
                <a:tc>
                  <a:txBody>
                    <a:bodyPr/>
                    <a:lstStyle/>
                    <a:p>
                      <a:pPr algn="ctr">
                        <a:lnSpc>
                          <a:spcPct val="107000"/>
                        </a:lnSpc>
                        <a:spcAft>
                          <a:spcPts val="600"/>
                        </a:spcAft>
                      </a:pPr>
                      <a:r>
                        <a:rPr lang="id-ID" sz="12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2018</a:t>
                      </a:r>
                      <a:endParaRPr lang="id-ID" sz="1200" dirty="0">
                        <a:effectLst/>
                        <a:latin typeface="Cambria" panose="02040503050406030204" pitchFamily="18" charset="0"/>
                        <a:ea typeface="Calibri" panose="020F0502020204030204" pitchFamily="34" charset="0"/>
                        <a:cs typeface="Times New Roman" panose="02020603050405020304" pitchFamily="18" charset="0"/>
                      </a:endParaRPr>
                    </a:p>
                  </a:txBody>
                  <a:tcPr marL="91449" marR="91449" marT="0" marB="0" anchor="ctr"/>
                </a:tc>
                <a:tc>
                  <a:txBody>
                    <a:bodyPr/>
                    <a:lstStyle/>
                    <a:p>
                      <a:pPr algn="ctr">
                        <a:lnSpc>
                          <a:spcPct val="107000"/>
                        </a:lnSpc>
                        <a:spcAft>
                          <a:spcPts val="600"/>
                        </a:spcAft>
                      </a:pPr>
                      <a:r>
                        <a:rPr lang="id-ID" sz="12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2019</a:t>
                      </a:r>
                      <a:endParaRPr lang="id-ID" sz="1200" dirty="0">
                        <a:effectLst/>
                        <a:latin typeface="Cambria" panose="02040503050406030204" pitchFamily="18" charset="0"/>
                        <a:ea typeface="Calibri" panose="020F0502020204030204" pitchFamily="34" charset="0"/>
                        <a:cs typeface="Times New Roman" panose="02020603050405020304" pitchFamily="18" charset="0"/>
                      </a:endParaRPr>
                    </a:p>
                  </a:txBody>
                  <a:tcPr marL="91449" marR="91449" marT="0" marB="0" anchor="ctr"/>
                </a:tc>
                <a:tc>
                  <a:txBody>
                    <a:bodyPr/>
                    <a:lstStyle/>
                    <a:p>
                      <a:pPr algn="ctr">
                        <a:lnSpc>
                          <a:spcPct val="107000"/>
                        </a:lnSpc>
                        <a:spcAft>
                          <a:spcPts val="600"/>
                        </a:spcAft>
                      </a:pPr>
                      <a:r>
                        <a:rPr lang="id-ID" sz="12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2020</a:t>
                      </a:r>
                      <a:endParaRPr lang="id-ID" sz="1200" dirty="0">
                        <a:effectLst/>
                        <a:latin typeface="Cambria" panose="02040503050406030204" pitchFamily="18" charset="0"/>
                        <a:ea typeface="Calibri" panose="020F0502020204030204" pitchFamily="34" charset="0"/>
                        <a:cs typeface="Times New Roman" panose="02020603050405020304" pitchFamily="18" charset="0"/>
                      </a:endParaRPr>
                    </a:p>
                  </a:txBody>
                  <a:tcPr marL="91449" marR="91449" marT="0" marB="0" anchor="ctr"/>
                </a:tc>
                <a:extLst>
                  <a:ext uri="{0D108BD9-81ED-4DB2-BD59-A6C34878D82A}"/>
                </a:extLst>
              </a:tr>
              <a:tr h="5316578">
                <a:tc>
                  <a:txBody>
                    <a:bodyPr/>
                    <a:lstStyle/>
                    <a:p>
                      <a:pPr marL="177800" lvl="1" indent="-177800" fontAlgn="base">
                        <a:lnSpc>
                          <a:spcPct val="107000"/>
                        </a:lnSpc>
                        <a:spcAft>
                          <a:spcPts val="600"/>
                        </a:spcAft>
                        <a:buFont typeface="Calibri" panose="020F0502020204030204" pitchFamily="34" charset="0"/>
                        <a:buChar char="-"/>
                      </a:pPr>
                      <a:r>
                        <a:rPr lang="id-ID" sz="12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Forum koordinasi perencanaan dan penyelenggaraan program KB berbasis hak terintegrasi di tingkat pusat </a:t>
                      </a:r>
                      <a:endParaRPr lang="id-ID" sz="1200" dirty="0">
                        <a:effectLst/>
                        <a:latin typeface="Cambria" panose="02040503050406030204" pitchFamily="18" charset="0"/>
                        <a:ea typeface="Times New Roman" panose="02020603050405020304" pitchFamily="18" charset="0"/>
                        <a:cs typeface="Times New Roman" panose="02020603050405020304" pitchFamily="18" charset="0"/>
                      </a:endParaRPr>
                    </a:p>
                    <a:p>
                      <a:pPr marL="177800" lvl="1" indent="-177800" fontAlgn="base">
                        <a:lnSpc>
                          <a:spcPct val="107000"/>
                        </a:lnSpc>
                        <a:spcAft>
                          <a:spcPts val="600"/>
                        </a:spcAft>
                        <a:buFont typeface="Calibri" panose="020F0502020204030204" pitchFamily="34" charset="0"/>
                        <a:buChar char="-"/>
                      </a:pPr>
                      <a:r>
                        <a:rPr lang="id-ID" sz="12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Laporan analisa situasi perencanaan dan penyelenggaraan program KB berbasis hak terintegrasi</a:t>
                      </a:r>
                      <a:endParaRPr lang="id-ID" sz="1200" dirty="0">
                        <a:effectLst/>
                        <a:latin typeface="Cambria" panose="02040503050406030204" pitchFamily="18" charset="0"/>
                        <a:ea typeface="Times New Roman" panose="02020603050405020304" pitchFamily="18" charset="0"/>
                        <a:cs typeface="Times New Roman" panose="02020603050405020304" pitchFamily="18" charset="0"/>
                      </a:endParaRPr>
                    </a:p>
                    <a:p>
                      <a:pPr marL="177800" lvl="1" indent="-177800" fontAlgn="base">
                        <a:lnSpc>
                          <a:spcPct val="107000"/>
                        </a:lnSpc>
                        <a:spcAft>
                          <a:spcPts val="600"/>
                        </a:spcAft>
                        <a:buFont typeface="Calibri" panose="020F0502020204030204" pitchFamily="34" charset="0"/>
                        <a:buChar char="-"/>
                      </a:pPr>
                      <a:r>
                        <a:rPr lang="id-ID" sz="12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Desain model pelaksanaan uji coba inisiatif perencanaan dan penyelenggaraan program KB berbasis hak terintegrasi di pusat dan 2 kabupaten/kota</a:t>
                      </a:r>
                      <a:endParaRPr lang="id-ID" sz="1200" dirty="0">
                        <a:solidFill>
                          <a:schemeClr val="dk1"/>
                        </a:solidFill>
                        <a:effectLst/>
                        <a:latin typeface="Cambria" panose="02040503050406030204" pitchFamily="18" charset="0"/>
                        <a:ea typeface="Times New Roman" panose="02020603050405020304" pitchFamily="18" charset="0"/>
                        <a:cs typeface="Times New Roman" panose="02020603050405020304" pitchFamily="18" charset="0"/>
                      </a:endParaRPr>
                    </a:p>
                    <a:p>
                      <a:pPr marL="177800" lvl="1" indent="-177800" fontAlgn="base">
                        <a:lnSpc>
                          <a:spcPct val="107000"/>
                        </a:lnSpc>
                        <a:spcAft>
                          <a:spcPts val="600"/>
                        </a:spcAft>
                        <a:buFont typeface="Calibri" panose="020F0502020204030204" pitchFamily="34" charset="0"/>
                        <a:buChar char="-"/>
                      </a:pPr>
                      <a:r>
                        <a:rPr lang="id-ID" sz="1200" dirty="0">
                          <a:effectLst/>
                          <a:latin typeface="Cambria" panose="02040503050406030204" pitchFamily="18" charset="0"/>
                          <a:ea typeface="Times New Roman" panose="02020603050405020304" pitchFamily="18" charset="0"/>
                          <a:cs typeface="Times New Roman" panose="02020603050405020304" pitchFamily="18" charset="0"/>
                        </a:rPr>
                        <a:t>Pedoman pelaksanaan model perencanan dan penyelenggaraan KB berbasis hak terintegrasi di tingkat pusat dan kabupaten/kota</a:t>
                      </a:r>
                    </a:p>
                    <a:p>
                      <a:pPr marL="194310" fontAlgn="base">
                        <a:lnSpc>
                          <a:spcPct val="107000"/>
                        </a:lnSpc>
                        <a:spcAft>
                          <a:spcPts val="600"/>
                        </a:spcAft>
                      </a:pPr>
                      <a:r>
                        <a:rPr lang="id-ID" sz="12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id-ID" sz="1200" dirty="0">
                        <a:effectLst/>
                        <a:latin typeface="Cambria" panose="02040503050406030204" pitchFamily="18" charset="0"/>
                        <a:ea typeface="Calibri" panose="020F0502020204030204" pitchFamily="34" charset="0"/>
                        <a:cs typeface="Times New Roman" panose="02020603050405020304" pitchFamily="18" charset="0"/>
                      </a:endParaRPr>
                    </a:p>
                  </a:txBody>
                  <a:tcPr marL="91449" marR="91449" marT="0" marB="0"/>
                </a:tc>
                <a:tc>
                  <a:txBody>
                    <a:bodyPr/>
                    <a:lstStyle/>
                    <a:p>
                      <a:pPr>
                        <a:lnSpc>
                          <a:spcPct val="107000"/>
                        </a:lnSpc>
                        <a:spcAft>
                          <a:spcPts val="600"/>
                        </a:spcAft>
                      </a:pPr>
                      <a:r>
                        <a:rPr lang="id-ID" sz="12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Laporan pelaksanaan model perencanaan dan penyelenggaraan program KB berbasis hak terintegrasi</a:t>
                      </a:r>
                      <a:endParaRPr lang="id-ID" sz="1200" dirty="0">
                        <a:effectLst/>
                        <a:latin typeface="Cambria" panose="02040503050406030204" pitchFamily="18" charset="0"/>
                        <a:ea typeface="Calibri" panose="020F0502020204030204" pitchFamily="34" charset="0"/>
                        <a:cs typeface="Times New Roman" panose="02020603050405020304" pitchFamily="18" charset="0"/>
                      </a:endParaRPr>
                    </a:p>
                  </a:txBody>
                  <a:tcPr marL="91449" marR="91449" marT="0" marB="0"/>
                </a:tc>
                <a:tc>
                  <a:txBody>
                    <a:bodyPr/>
                    <a:lstStyle/>
                    <a:p>
                      <a:pPr marL="177800" lvl="1" indent="-177800" fontAlgn="base">
                        <a:lnSpc>
                          <a:spcPct val="107000"/>
                        </a:lnSpc>
                        <a:spcAft>
                          <a:spcPts val="600"/>
                        </a:spcAft>
                        <a:buFont typeface="Calibri" panose="020F0502020204030204" pitchFamily="34" charset="0"/>
                        <a:buChar char="-"/>
                      </a:pPr>
                      <a:r>
                        <a:rPr lang="id-ID" sz="12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Laporan kemajuan pelaksanaan model perencanaan dan penyelenggaraan program KB berbasis hak terintegrasi</a:t>
                      </a:r>
                      <a:endParaRPr lang="id-ID" sz="1200" dirty="0">
                        <a:effectLst/>
                        <a:latin typeface="Cambria" panose="02040503050406030204" pitchFamily="18" charset="0"/>
                        <a:ea typeface="Times New Roman" panose="02020603050405020304" pitchFamily="18" charset="0"/>
                        <a:cs typeface="Times New Roman" panose="02020603050405020304" pitchFamily="18" charset="0"/>
                      </a:endParaRPr>
                    </a:p>
                    <a:p>
                      <a:pPr marL="177800" lvl="1" indent="-177800" fontAlgn="base">
                        <a:lnSpc>
                          <a:spcPct val="107000"/>
                        </a:lnSpc>
                        <a:spcAft>
                          <a:spcPts val="600"/>
                        </a:spcAft>
                        <a:buFont typeface="Calibri" panose="020F0502020204030204" pitchFamily="34" charset="0"/>
                        <a:buChar char="-"/>
                      </a:pPr>
                      <a:r>
                        <a:rPr lang="id-ID" sz="12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Laporan evaluasi serta dokumentasi pembelajaran uji coba inisiatif model perencanaan dan penyelenggaraan program KB berbasis hak terintegrasi di 2 kabupaten/kota</a:t>
                      </a:r>
                      <a:endParaRPr lang="id-ID" sz="1200" dirty="0">
                        <a:effectLst/>
                        <a:latin typeface="Cambria" panose="02040503050406030204" pitchFamily="18" charset="0"/>
                        <a:ea typeface="Times New Roman" panose="02020603050405020304" pitchFamily="18" charset="0"/>
                        <a:cs typeface="Times New Roman" panose="02020603050405020304" pitchFamily="18" charset="0"/>
                      </a:endParaRPr>
                    </a:p>
                    <a:p>
                      <a:pPr marL="177800" lvl="1" indent="-177800" fontAlgn="base">
                        <a:lnSpc>
                          <a:spcPct val="107000"/>
                        </a:lnSpc>
                        <a:spcAft>
                          <a:spcPts val="600"/>
                        </a:spcAft>
                        <a:buFont typeface="Calibri" panose="020F0502020204030204" pitchFamily="34" charset="0"/>
                        <a:buChar char="-"/>
                      </a:pPr>
                      <a:r>
                        <a:rPr lang="id-ID" sz="12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Dokumen Exit strategi untuk model perencanaan dan penyelenggaraan program KB berbasis hak terintegrasi di 2 kabupaten/kota</a:t>
                      </a:r>
                    </a:p>
                    <a:p>
                      <a:pPr marL="177800" lvl="1" indent="-177800" fontAlgn="base">
                        <a:lnSpc>
                          <a:spcPct val="107000"/>
                        </a:lnSpc>
                        <a:spcAft>
                          <a:spcPts val="600"/>
                        </a:spcAft>
                        <a:buFont typeface="Calibri" panose="020F0502020204030204" pitchFamily="34" charset="0"/>
                        <a:buChar char="-"/>
                      </a:pPr>
                      <a:r>
                        <a:rPr lang="id-ID" sz="12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Dokumen Strategi  advokasi untuk replikasi model perencanaan dan penyelenggaraan program KB berbasis hak terintegrasi bagi pemerintah pusat dan pemerintah daerah  </a:t>
                      </a:r>
                      <a:endParaRPr lang="id-ID"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91449" marR="91449" marT="0" marB="0"/>
                </a:tc>
                <a:tc>
                  <a:txBody>
                    <a:bodyPr/>
                    <a:lstStyle/>
                    <a:p>
                      <a:pPr marL="177800" lvl="1" indent="-177800">
                        <a:lnSpc>
                          <a:spcPct val="107000"/>
                        </a:lnSpc>
                        <a:spcAft>
                          <a:spcPts val="600"/>
                        </a:spcAft>
                        <a:buFont typeface="Calibri" panose="020F0502020204030204" pitchFamily="34" charset="0"/>
                        <a:buChar char="-"/>
                      </a:pPr>
                      <a:r>
                        <a:rPr lang="id-ID" sz="12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Advokasi untuk replikasi model perencanaan dan penyelenggaraan program KB berbasis hak terintegrasi di tingkat pusat dan daerah </a:t>
                      </a:r>
                      <a:endParaRPr lang="id-ID" sz="1200" dirty="0">
                        <a:effectLst/>
                        <a:latin typeface="Cambria" panose="02040503050406030204" pitchFamily="18" charset="0"/>
                        <a:ea typeface="Times New Roman" panose="02020603050405020304" pitchFamily="18" charset="0"/>
                        <a:cs typeface="Times New Roman" panose="02020603050405020304" pitchFamily="18" charset="0"/>
                      </a:endParaRPr>
                    </a:p>
                    <a:p>
                      <a:pPr marL="177800" lvl="1" indent="-177800">
                        <a:lnSpc>
                          <a:spcPct val="107000"/>
                        </a:lnSpc>
                        <a:spcAft>
                          <a:spcPts val="600"/>
                        </a:spcAft>
                        <a:buFont typeface="Calibri" panose="020F0502020204030204" pitchFamily="34" charset="0"/>
                        <a:buChar char="-"/>
                      </a:pPr>
                      <a:r>
                        <a:rPr lang="id-ID" sz="12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Policy brief untuk adopsi model perencanaan dan penyelenggaraan program KB berbasis hak terintegrasi</a:t>
                      </a:r>
                      <a:endParaRPr lang="id-ID"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91449" marR="91449" marT="0" marB="0"/>
                </a:tc>
                <a:tc>
                  <a:txBody>
                    <a:bodyPr/>
                    <a:lstStyle/>
                    <a:p>
                      <a:pPr>
                        <a:lnSpc>
                          <a:spcPct val="107000"/>
                        </a:lnSpc>
                        <a:spcAft>
                          <a:spcPts val="600"/>
                        </a:spcAft>
                      </a:pPr>
                      <a:r>
                        <a:rPr lang="id-ID" sz="12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Evaluasi dan dokumentasi pembelajaran inisiatif KB berbasis hak terintegrasi</a:t>
                      </a:r>
                      <a:endParaRPr lang="id-ID" sz="1200" dirty="0">
                        <a:effectLst/>
                        <a:latin typeface="Cambria" panose="02040503050406030204" pitchFamily="18" charset="0"/>
                        <a:ea typeface="Calibri" panose="020F0502020204030204" pitchFamily="34" charset="0"/>
                        <a:cs typeface="Times New Roman" panose="02020603050405020304" pitchFamily="18" charset="0"/>
                      </a:endParaRPr>
                    </a:p>
                  </a:txBody>
                  <a:tcPr marL="91449" marR="91449" marT="0" marB="0"/>
                </a:tc>
                <a:extLst>
                  <a:ext uri="{0D108BD9-81ED-4DB2-BD59-A6C34878D82A}"/>
                </a:extLst>
              </a:tr>
            </a:tbl>
          </a:graphicData>
        </a:graphic>
      </p:graphicFrame>
    </p:spTree>
  </p:cSld>
  <p:clrMapOvr>
    <a:masterClrMapping/>
  </p:clrMapOvr>
  <p:transition spd="slow">
    <p:push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Title 1"/>
          <p:cNvSpPr>
            <a:spLocks noGrp="1"/>
          </p:cNvSpPr>
          <p:nvPr>
            <p:ph type="title"/>
          </p:nvPr>
        </p:nvSpPr>
        <p:spPr>
          <a:xfrm>
            <a:off x="1190625" y="131763"/>
            <a:ext cx="8570913" cy="569912"/>
          </a:xfrm>
        </p:spPr>
        <p:txBody>
          <a:bodyPr/>
          <a:lstStyle/>
          <a:p>
            <a:r>
              <a:rPr lang="id-ID" altLang="en-US" sz="2000" smtClean="0"/>
              <a:t>SUSUNAN KEANGGOTAAN TIM KOORDINASI </a:t>
            </a:r>
            <a:br>
              <a:rPr lang="id-ID" altLang="en-US" sz="2000" smtClean="0"/>
            </a:br>
            <a:r>
              <a:rPr lang="id-ID" altLang="id-ID" sz="2000" smtClean="0"/>
              <a:t>PERENCANAAN DAN PELAKSANAAN KB BERBASIS HAK TERINTEGRASI</a:t>
            </a:r>
            <a:endParaRPr lang="id-ID" altLang="en-US" sz="2000" smtClean="0"/>
          </a:p>
        </p:txBody>
      </p:sp>
      <p:sp>
        <p:nvSpPr>
          <p:cNvPr id="8" name="Rectangle: Rounded Corners 7"/>
          <p:cNvSpPr/>
          <p:nvPr/>
        </p:nvSpPr>
        <p:spPr bwMode="auto">
          <a:xfrm>
            <a:off x="4271963" y="974725"/>
            <a:ext cx="3360737" cy="582613"/>
          </a:xfrm>
          <a:prstGeom prst="round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lgn="ctr" eaLnBrk="1" hangingPunct="1">
              <a:defRPr/>
            </a:pPr>
            <a:r>
              <a:rPr lang="id-ID" sz="1100" b="1" dirty="0">
                <a:solidFill>
                  <a:prstClr val="black"/>
                </a:solidFill>
                <a:latin typeface="Cambria" panose="02040503050406030204" pitchFamily="18" charset="0"/>
              </a:rPr>
              <a:t>PENANGGUNG JAWAB</a:t>
            </a:r>
          </a:p>
          <a:p>
            <a:pPr algn="ctr" eaLnBrk="1" hangingPunct="1">
              <a:defRPr/>
            </a:pPr>
            <a:r>
              <a:rPr lang="id-ID" sz="1000" b="1" dirty="0">
                <a:solidFill>
                  <a:prstClr val="black"/>
                </a:solidFill>
                <a:latin typeface="Cambria" panose="02040503050406030204" pitchFamily="18" charset="0"/>
              </a:rPr>
              <a:t>DEPUTI BIDANG PMMK (Bappenas)</a:t>
            </a:r>
          </a:p>
        </p:txBody>
      </p:sp>
      <p:sp>
        <p:nvSpPr>
          <p:cNvPr id="10" name="Rectangle: Rounded Corners 9"/>
          <p:cNvSpPr/>
          <p:nvPr/>
        </p:nvSpPr>
        <p:spPr bwMode="auto">
          <a:xfrm>
            <a:off x="4271800" y="2060848"/>
            <a:ext cx="3360373" cy="432048"/>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lang="id-ID" sz="1100" b="1" dirty="0">
                <a:solidFill>
                  <a:prstClr val="white"/>
                </a:solidFill>
                <a:latin typeface="Cambria" panose="02040503050406030204" pitchFamily="18" charset="0"/>
              </a:rPr>
              <a:t>KETUA</a:t>
            </a:r>
          </a:p>
          <a:p>
            <a:pPr algn="ctr" eaLnBrk="1" hangingPunct="1">
              <a:defRPr/>
            </a:pPr>
            <a:r>
              <a:rPr lang="id-ID" sz="1100" b="1" dirty="0">
                <a:solidFill>
                  <a:prstClr val="white"/>
                </a:solidFill>
                <a:latin typeface="Cambria" panose="02040503050406030204" pitchFamily="18" charset="0"/>
              </a:rPr>
              <a:t>Dir. KPAPO (Bappenas)</a:t>
            </a:r>
            <a:endParaRPr lang="id-ID" sz="1000" b="1" dirty="0">
              <a:solidFill>
                <a:prstClr val="white"/>
              </a:solidFill>
              <a:latin typeface="Cambria" panose="02040503050406030204" pitchFamily="18" charset="0"/>
            </a:endParaRPr>
          </a:p>
        </p:txBody>
      </p:sp>
      <p:sp>
        <p:nvSpPr>
          <p:cNvPr id="12" name="Rectangle: Rounded Corners 11"/>
          <p:cNvSpPr/>
          <p:nvPr/>
        </p:nvSpPr>
        <p:spPr bwMode="auto">
          <a:xfrm>
            <a:off x="743405" y="2708920"/>
            <a:ext cx="3360373" cy="432048"/>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nchor="ctr"/>
          <a:lstStyle/>
          <a:p>
            <a:pPr algn="ctr" eaLnBrk="1" hangingPunct="1">
              <a:defRPr/>
            </a:pPr>
            <a:r>
              <a:rPr lang="id-ID" sz="1050" b="1" dirty="0">
                <a:solidFill>
                  <a:prstClr val="white"/>
                </a:solidFill>
                <a:latin typeface="Cambria" panose="02040503050406030204" pitchFamily="18" charset="0"/>
              </a:rPr>
              <a:t>SEKRETARIS 1</a:t>
            </a:r>
          </a:p>
          <a:p>
            <a:pPr algn="ctr" eaLnBrk="1" hangingPunct="1">
              <a:defRPr/>
            </a:pPr>
            <a:r>
              <a:rPr lang="id-ID" sz="1050" b="1" dirty="0">
                <a:solidFill>
                  <a:prstClr val="white"/>
                </a:solidFill>
                <a:latin typeface="Cambria" panose="02040503050406030204" pitchFamily="18" charset="0"/>
              </a:rPr>
              <a:t>DIR. KESGA (Kemkes)</a:t>
            </a:r>
          </a:p>
        </p:txBody>
      </p:sp>
      <p:sp>
        <p:nvSpPr>
          <p:cNvPr id="13" name="Rectangle: Rounded Corners 12"/>
          <p:cNvSpPr/>
          <p:nvPr/>
        </p:nvSpPr>
        <p:spPr bwMode="auto">
          <a:xfrm>
            <a:off x="7920204" y="2708920"/>
            <a:ext cx="3360373" cy="432048"/>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nchor="ctr"/>
          <a:lstStyle/>
          <a:p>
            <a:pPr algn="ctr" eaLnBrk="1" hangingPunct="1">
              <a:defRPr/>
            </a:pPr>
            <a:r>
              <a:rPr lang="id-ID" sz="1050" b="1" dirty="0">
                <a:solidFill>
                  <a:prstClr val="white"/>
                </a:solidFill>
                <a:latin typeface="Cambria" panose="02040503050406030204" pitchFamily="18" charset="0"/>
              </a:rPr>
              <a:t>SEKRETARIS </a:t>
            </a:r>
            <a:r>
              <a:rPr lang="id-ID" sz="1050" b="1" dirty="0">
                <a:solidFill>
                  <a:prstClr val="white"/>
                </a:solidFill>
                <a:latin typeface="Cambria" panose="02040503050406030204" pitchFamily="18" charset="0"/>
              </a:rPr>
              <a:t>2</a:t>
            </a:r>
            <a:endParaRPr lang="id-ID" sz="1050" b="1" dirty="0">
              <a:solidFill>
                <a:prstClr val="white"/>
              </a:solidFill>
              <a:latin typeface="Cambria" panose="02040503050406030204" pitchFamily="18" charset="0"/>
            </a:endParaRPr>
          </a:p>
          <a:p>
            <a:pPr algn="ctr" eaLnBrk="1" hangingPunct="1">
              <a:defRPr/>
            </a:pPr>
            <a:r>
              <a:rPr lang="id-ID" sz="1050" b="1" dirty="0">
                <a:solidFill>
                  <a:prstClr val="white"/>
                </a:solidFill>
                <a:latin typeface="Cambria" panose="02040503050406030204" pitchFamily="18" charset="0"/>
              </a:rPr>
              <a:t>Karo Perencanaan </a:t>
            </a:r>
            <a:r>
              <a:rPr lang="id-ID" sz="1050" b="1" dirty="0">
                <a:solidFill>
                  <a:prstClr val="white"/>
                </a:solidFill>
                <a:latin typeface="Cambria" panose="02040503050406030204" pitchFamily="18" charset="0"/>
              </a:rPr>
              <a:t>(BKKBN)</a:t>
            </a:r>
          </a:p>
        </p:txBody>
      </p:sp>
      <p:sp>
        <p:nvSpPr>
          <p:cNvPr id="26" name="Rectangle 25"/>
          <p:cNvSpPr/>
          <p:nvPr/>
        </p:nvSpPr>
        <p:spPr>
          <a:xfrm>
            <a:off x="-4187825" y="-30163"/>
            <a:ext cx="6096000" cy="446088"/>
          </a:xfrm>
          <a:prstGeom prst="rect">
            <a:avLst/>
          </a:prstGeom>
        </p:spPr>
        <p:txBody>
          <a:bodyPr>
            <a:spAutoFit/>
          </a:bodyPr>
          <a:lstStyle/>
          <a:p>
            <a:pPr eaLnBrk="1" fontAlgn="auto" hangingPunct="1">
              <a:spcBef>
                <a:spcPts val="0"/>
              </a:spcBef>
              <a:spcAft>
                <a:spcPts val="0"/>
              </a:spcAft>
              <a:defRPr/>
            </a:pPr>
            <a:r>
              <a:rPr lang="id-ID" sz="1400" dirty="0">
                <a:solidFill>
                  <a:prstClr val="black"/>
                </a:solidFill>
                <a:latin typeface="Footlight MT Light"/>
                <a:ea typeface="Times New Roman" panose="02020603050405020304" pitchFamily="18" charset="0"/>
                <a:cs typeface="Footlight MT Light"/>
              </a:rPr>
              <a:t>.</a:t>
            </a:r>
            <a:r>
              <a:rPr lang="en-US" sz="900" dirty="0">
                <a:solidFill>
                  <a:prstClr val="black"/>
                </a:solidFill>
                <a:latin typeface="Times New Roman" panose="02020603050405020304" pitchFamily="18" charset="0"/>
                <a:ea typeface="Times New Roman" panose="02020603050405020304" pitchFamily="18" charset="0"/>
              </a:rPr>
              <a:t> </a:t>
            </a:r>
            <a:endParaRPr lang="id-ID" sz="1050" dirty="0">
              <a:solidFill>
                <a:prstClr val="black"/>
              </a:solidFill>
              <a:latin typeface="Times New Roman" panose="02020603050405020304" pitchFamily="18" charset="0"/>
              <a:ea typeface="Times New Roman" panose="02020603050405020304" pitchFamily="18" charset="0"/>
            </a:endParaRPr>
          </a:p>
          <a:p>
            <a:pPr eaLnBrk="1" fontAlgn="auto" hangingPunct="1">
              <a:spcBef>
                <a:spcPts val="0"/>
              </a:spcBef>
              <a:spcAft>
                <a:spcPts val="0"/>
              </a:spcAft>
              <a:defRPr/>
            </a:pPr>
            <a:r>
              <a:rPr lang="en-US" sz="900" dirty="0">
                <a:solidFill>
                  <a:prstClr val="black"/>
                </a:solidFill>
                <a:latin typeface="Times New Roman" panose="02020603050405020304" pitchFamily="18" charset="0"/>
                <a:ea typeface="Times New Roman" panose="02020603050405020304" pitchFamily="18" charset="0"/>
              </a:rPr>
              <a:t> </a:t>
            </a:r>
            <a:endParaRPr lang="id-ID" sz="1050" dirty="0">
              <a:solidFill>
                <a:prstClr val="black"/>
              </a:solidFill>
              <a:latin typeface="Times New Roman" panose="02020603050405020304" pitchFamily="18" charset="0"/>
              <a:ea typeface="Times New Roman" panose="02020603050405020304" pitchFamily="18" charset="0"/>
            </a:endParaRPr>
          </a:p>
        </p:txBody>
      </p:sp>
      <p:cxnSp>
        <p:nvCxnSpPr>
          <p:cNvPr id="28" name="Straight Connector 27"/>
          <p:cNvCxnSpPr>
            <a:stCxn id="8" idx="2"/>
            <a:endCxn id="0" idx="0"/>
          </p:cNvCxnSpPr>
          <p:nvPr/>
        </p:nvCxnSpPr>
        <p:spPr>
          <a:xfrm>
            <a:off x="5951538" y="1557338"/>
            <a:ext cx="0" cy="50323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0" idx="2"/>
          </p:cNvCxnSpPr>
          <p:nvPr/>
        </p:nvCxnSpPr>
        <p:spPr>
          <a:xfrm>
            <a:off x="5951538" y="2492375"/>
            <a:ext cx="0" cy="8651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0" idx="3"/>
            <a:endCxn id="0" idx="1"/>
          </p:cNvCxnSpPr>
          <p:nvPr/>
        </p:nvCxnSpPr>
        <p:spPr>
          <a:xfrm>
            <a:off x="4103688" y="2924175"/>
            <a:ext cx="381635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4" name="Rectangle: Rounded Corners 33"/>
          <p:cNvSpPr/>
          <p:nvPr/>
        </p:nvSpPr>
        <p:spPr bwMode="auto">
          <a:xfrm>
            <a:off x="2255575" y="3356992"/>
            <a:ext cx="7392820" cy="3026726"/>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anchor="ctr"/>
          <a:lstStyle/>
          <a:p>
            <a:pPr algn="ctr" eaLnBrk="1" hangingPunct="1">
              <a:lnSpc>
                <a:spcPct val="120000"/>
              </a:lnSpc>
              <a:defRPr/>
            </a:pPr>
            <a:r>
              <a:rPr lang="id-ID" sz="1200" b="1" dirty="0">
                <a:solidFill>
                  <a:prstClr val="white"/>
                </a:solidFill>
                <a:latin typeface="Cambria" panose="02040503050406030204" pitchFamily="18" charset="0"/>
              </a:rPr>
              <a:t>ANGGOTA</a:t>
            </a:r>
          </a:p>
          <a:p>
            <a:pPr marL="228600" indent="-228600" eaLnBrk="1" hangingPunct="1">
              <a:lnSpc>
                <a:spcPct val="120000"/>
              </a:lnSpc>
              <a:buFont typeface="+mj-lt"/>
              <a:buAutoNum type="arabicPeriod"/>
              <a:defRPr/>
            </a:pPr>
            <a:r>
              <a:rPr lang="id-ID" sz="1050" b="1" dirty="0">
                <a:solidFill>
                  <a:prstClr val="white"/>
                </a:solidFill>
                <a:latin typeface="Cambria" panose="02040503050406030204" pitchFamily="18" charset="0"/>
              </a:rPr>
              <a:t>Direktur Kesehatan dan Gizi Masyarakat, </a:t>
            </a:r>
            <a:r>
              <a:rPr lang="id-ID" sz="1050" b="1" dirty="0">
                <a:solidFill>
                  <a:prstClr val="white"/>
                </a:solidFill>
                <a:latin typeface="Cambria" panose="02040503050406030204" pitchFamily="18" charset="0"/>
              </a:rPr>
              <a:t>Bappenas</a:t>
            </a:r>
          </a:p>
          <a:p>
            <a:pPr marL="228600" indent="-228600" eaLnBrk="1" hangingPunct="1">
              <a:lnSpc>
                <a:spcPct val="120000"/>
              </a:lnSpc>
              <a:buFont typeface="+mj-lt"/>
              <a:buAutoNum type="arabicPeriod"/>
              <a:defRPr/>
            </a:pPr>
            <a:r>
              <a:rPr lang="id-ID" sz="1050" b="1" dirty="0">
                <a:solidFill>
                  <a:prstClr val="white"/>
                </a:solidFill>
                <a:latin typeface="Cambria" panose="02040503050406030204" pitchFamily="18" charset="0"/>
              </a:rPr>
              <a:t>Direktur Perencanaan Kependudukan, dan Perlindungan Sosial, Bappenas</a:t>
            </a:r>
            <a:endParaRPr lang="id-ID" sz="1050" b="1" dirty="0">
              <a:solidFill>
                <a:prstClr val="white"/>
              </a:solidFill>
              <a:latin typeface="Cambria" panose="02040503050406030204" pitchFamily="18" charset="0"/>
            </a:endParaRPr>
          </a:p>
          <a:p>
            <a:pPr marL="228600" indent="-228600" eaLnBrk="1" hangingPunct="1">
              <a:lnSpc>
                <a:spcPct val="120000"/>
              </a:lnSpc>
              <a:buFont typeface="+mj-lt"/>
              <a:buAutoNum type="arabicPeriod"/>
              <a:defRPr/>
            </a:pPr>
            <a:r>
              <a:rPr lang="id-ID" sz="1050" b="1" dirty="0">
                <a:solidFill>
                  <a:prstClr val="white"/>
                </a:solidFill>
                <a:latin typeface="Cambria" panose="02040503050406030204" pitchFamily="18" charset="0"/>
              </a:rPr>
              <a:t>Kepala Biro Perencanaan dan Anggaran, </a:t>
            </a:r>
            <a:r>
              <a:rPr lang="id-ID" sz="1050" b="1" dirty="0">
                <a:solidFill>
                  <a:prstClr val="white"/>
                </a:solidFill>
                <a:latin typeface="Cambria" panose="02040503050406030204" pitchFamily="18" charset="0"/>
              </a:rPr>
              <a:t>Kemkes</a:t>
            </a:r>
          </a:p>
          <a:p>
            <a:pPr marL="228600" indent="-228600" eaLnBrk="1" hangingPunct="1">
              <a:lnSpc>
                <a:spcPct val="120000"/>
              </a:lnSpc>
              <a:buFont typeface="+mj-lt"/>
              <a:buAutoNum type="arabicPeriod"/>
              <a:defRPr/>
            </a:pPr>
            <a:r>
              <a:rPr lang="id-ID" sz="1050" b="1" dirty="0">
                <a:solidFill>
                  <a:prstClr val="white"/>
                </a:solidFill>
                <a:latin typeface="Cambria" panose="02040503050406030204" pitchFamily="18" charset="0"/>
              </a:rPr>
              <a:t>Direktur Pelayanan Kesehatan, Kemkes</a:t>
            </a:r>
            <a:endParaRPr lang="id-ID" sz="1050" b="1" dirty="0">
              <a:solidFill>
                <a:prstClr val="white"/>
              </a:solidFill>
              <a:latin typeface="Cambria" panose="02040503050406030204" pitchFamily="18" charset="0"/>
            </a:endParaRPr>
          </a:p>
          <a:p>
            <a:pPr marL="228600" indent="-228600" eaLnBrk="1" hangingPunct="1">
              <a:lnSpc>
                <a:spcPct val="120000"/>
              </a:lnSpc>
              <a:buFont typeface="+mj-lt"/>
              <a:buAutoNum type="arabicPeriod"/>
              <a:defRPr/>
            </a:pPr>
            <a:r>
              <a:rPr lang="id-ID" sz="1050" b="1" dirty="0">
                <a:solidFill>
                  <a:prstClr val="white"/>
                </a:solidFill>
                <a:latin typeface="Cambria" panose="02040503050406030204" pitchFamily="18" charset="0"/>
              </a:rPr>
              <a:t>Direktur Sinkronisasi Urusan Pemerintahan Daerah IV, Kemdagri</a:t>
            </a:r>
          </a:p>
          <a:p>
            <a:pPr marL="228600" indent="-228600" eaLnBrk="1" hangingPunct="1">
              <a:lnSpc>
                <a:spcPct val="120000"/>
              </a:lnSpc>
              <a:buFont typeface="+mj-lt"/>
              <a:buAutoNum type="arabicPeriod"/>
              <a:defRPr/>
            </a:pPr>
            <a:r>
              <a:rPr lang="id-ID" sz="1050" b="1" dirty="0">
                <a:solidFill>
                  <a:prstClr val="white"/>
                </a:solidFill>
                <a:latin typeface="Cambria" panose="02040503050406030204" pitchFamily="18" charset="0"/>
              </a:rPr>
              <a:t>Asdep Kesetaraan Gender Bidang Pendidikan, Kesehatan, dan Pembangunan Keluarga, KPPPA</a:t>
            </a:r>
          </a:p>
          <a:p>
            <a:pPr marL="228600" indent="-228600" eaLnBrk="1" hangingPunct="1">
              <a:lnSpc>
                <a:spcPct val="120000"/>
              </a:lnSpc>
              <a:buFont typeface="+mj-lt"/>
              <a:buAutoNum type="arabicPeriod"/>
              <a:defRPr/>
            </a:pPr>
            <a:r>
              <a:rPr lang="id-ID" sz="1050" b="1" dirty="0">
                <a:solidFill>
                  <a:prstClr val="white"/>
                </a:solidFill>
                <a:latin typeface="Cambria" panose="02040503050406030204" pitchFamily="18" charset="0"/>
              </a:rPr>
              <a:t>Direktur Pembinaan KB Jalur Pemerintah, </a:t>
            </a:r>
            <a:r>
              <a:rPr lang="id-ID" sz="1050" b="1" dirty="0">
                <a:solidFill>
                  <a:prstClr val="white"/>
                </a:solidFill>
                <a:latin typeface="Cambria" panose="02040503050406030204" pitchFamily="18" charset="0"/>
              </a:rPr>
              <a:t>BKKBN</a:t>
            </a:r>
          </a:p>
          <a:p>
            <a:pPr marL="228600" indent="-228600" eaLnBrk="1" hangingPunct="1">
              <a:lnSpc>
                <a:spcPct val="120000"/>
              </a:lnSpc>
              <a:buFont typeface="+mj-lt"/>
              <a:buAutoNum type="arabicPeriod"/>
              <a:defRPr/>
            </a:pPr>
            <a:r>
              <a:rPr lang="id-ID" sz="1050" b="1" dirty="0">
                <a:solidFill>
                  <a:prstClr val="white"/>
                </a:solidFill>
                <a:latin typeface="Cambria" panose="02040503050406030204" pitchFamily="18" charset="0"/>
              </a:rPr>
              <a:t>Direktur Advokasi dan KIE, </a:t>
            </a:r>
            <a:r>
              <a:rPr lang="id-ID" sz="1050" b="1" dirty="0">
                <a:solidFill>
                  <a:prstClr val="white"/>
                </a:solidFill>
                <a:latin typeface="Cambria" panose="02040503050406030204" pitchFamily="18" charset="0"/>
              </a:rPr>
              <a:t>BKKBN</a:t>
            </a:r>
          </a:p>
          <a:p>
            <a:pPr marL="228600" indent="-228600" eaLnBrk="1" hangingPunct="1">
              <a:lnSpc>
                <a:spcPct val="120000"/>
              </a:lnSpc>
              <a:buFont typeface="+mj-lt"/>
              <a:buAutoNum type="arabicPeriod"/>
              <a:defRPr/>
            </a:pPr>
            <a:r>
              <a:rPr lang="id-ID" sz="1050" b="1" dirty="0">
                <a:solidFill>
                  <a:prstClr val="white"/>
                </a:solidFill>
                <a:latin typeface="Cambria" panose="02040503050406030204" pitchFamily="18" charset="0"/>
              </a:rPr>
              <a:t>Direktur Kesehatan Reproduksi, BKKBN</a:t>
            </a:r>
            <a:endParaRPr lang="id-ID" sz="1050" b="1" dirty="0">
              <a:solidFill>
                <a:prstClr val="white"/>
              </a:solidFill>
              <a:latin typeface="Cambria" panose="02040503050406030204" pitchFamily="18" charset="0"/>
            </a:endParaRPr>
          </a:p>
          <a:p>
            <a:pPr marL="228600" indent="-228600" eaLnBrk="1" hangingPunct="1">
              <a:lnSpc>
                <a:spcPct val="120000"/>
              </a:lnSpc>
              <a:buFont typeface="+mj-lt"/>
              <a:buAutoNum type="arabicPeriod"/>
              <a:defRPr/>
            </a:pPr>
            <a:r>
              <a:rPr lang="id-ID" sz="1050" b="1" dirty="0">
                <a:solidFill>
                  <a:prstClr val="white"/>
                </a:solidFill>
                <a:latin typeface="Cambria" panose="02040503050406030204" pitchFamily="18" charset="0"/>
              </a:rPr>
              <a:t>Direktur Perencanaan Pengendalian Penduduk, </a:t>
            </a:r>
            <a:r>
              <a:rPr lang="id-ID" sz="1050" b="1" dirty="0">
                <a:solidFill>
                  <a:prstClr val="white"/>
                </a:solidFill>
                <a:latin typeface="Cambria" panose="02040503050406030204" pitchFamily="18" charset="0"/>
              </a:rPr>
              <a:t>BKKBN</a:t>
            </a:r>
          </a:p>
          <a:p>
            <a:pPr marL="228600" indent="-228600" eaLnBrk="1" hangingPunct="1">
              <a:lnSpc>
                <a:spcPct val="120000"/>
              </a:lnSpc>
              <a:buFont typeface="+mj-lt"/>
              <a:buAutoNum type="arabicPeriod"/>
              <a:defRPr/>
            </a:pPr>
            <a:r>
              <a:rPr lang="id-ID" sz="1050" b="1" dirty="0">
                <a:solidFill>
                  <a:prstClr val="white"/>
                </a:solidFill>
                <a:latin typeface="Cambria" panose="02040503050406030204" pitchFamily="18" charset="0"/>
              </a:rPr>
              <a:t>Direktur Statistik Kependudukan dan Tenaga Kerja, BPS</a:t>
            </a:r>
            <a:endParaRPr lang="id-ID" sz="1050" b="1" dirty="0">
              <a:solidFill>
                <a:prstClr val="white"/>
              </a:solidFill>
              <a:latin typeface="Cambria" panose="02040503050406030204" pitchFamily="18" charset="0"/>
            </a:endParaRPr>
          </a:p>
          <a:p>
            <a:pPr marL="228600" indent="-228600" eaLnBrk="1" hangingPunct="1">
              <a:lnSpc>
                <a:spcPct val="120000"/>
              </a:lnSpc>
              <a:buFont typeface="+mj-lt"/>
              <a:buAutoNum type="arabicPeriod"/>
              <a:defRPr/>
            </a:pPr>
            <a:r>
              <a:rPr lang="id-ID" sz="1050" b="1" dirty="0">
                <a:solidFill>
                  <a:prstClr val="white"/>
                </a:solidFill>
                <a:latin typeface="Cambria" panose="02040503050406030204" pitchFamily="18" charset="0"/>
              </a:rPr>
              <a:t>Direktur Statistik Kesejahteraan Rakyat, BPS</a:t>
            </a:r>
          </a:p>
        </p:txBody>
      </p:sp>
      <p:sp>
        <p:nvSpPr>
          <p:cNvPr id="283668" name="TextBox 2"/>
          <p:cNvSpPr txBox="1">
            <a:spLocks noChangeArrowheads="1"/>
          </p:cNvSpPr>
          <p:nvPr/>
        </p:nvSpPr>
        <p:spPr bwMode="auto">
          <a:xfrm>
            <a:off x="109538" y="4484688"/>
            <a:ext cx="1973262" cy="20320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buFont typeface="Calibri" pitchFamily="34" charset="0"/>
              <a:buAutoNum type="arabicPeriod"/>
            </a:pPr>
            <a:r>
              <a:rPr lang="id-ID" altLang="en-US"/>
              <a:t>Kemeterian PPN/Bappenas</a:t>
            </a:r>
          </a:p>
          <a:p>
            <a:pPr eaLnBrk="1" hangingPunct="1">
              <a:buFont typeface="Calibri" pitchFamily="34" charset="0"/>
              <a:buAutoNum type="arabicPeriod"/>
            </a:pPr>
            <a:r>
              <a:rPr lang="id-ID" altLang="en-US"/>
              <a:t>Kemenkes</a:t>
            </a:r>
          </a:p>
          <a:p>
            <a:pPr eaLnBrk="1" hangingPunct="1">
              <a:buFont typeface="Calibri" pitchFamily="34" charset="0"/>
              <a:buAutoNum type="arabicPeriod"/>
            </a:pPr>
            <a:r>
              <a:rPr lang="id-ID" altLang="en-US"/>
              <a:t>Kemendagri</a:t>
            </a:r>
          </a:p>
          <a:p>
            <a:pPr eaLnBrk="1" hangingPunct="1">
              <a:buFont typeface="Calibri" pitchFamily="34" charset="0"/>
              <a:buAutoNum type="arabicPeriod"/>
            </a:pPr>
            <a:r>
              <a:rPr lang="id-ID" altLang="en-US"/>
              <a:t>Kemen PPPA</a:t>
            </a:r>
          </a:p>
          <a:p>
            <a:pPr eaLnBrk="1" hangingPunct="1">
              <a:buFont typeface="Calibri" pitchFamily="34" charset="0"/>
              <a:buAutoNum type="arabicPeriod"/>
            </a:pPr>
            <a:r>
              <a:rPr lang="id-ID" altLang="en-US"/>
              <a:t>BKKBN</a:t>
            </a:r>
          </a:p>
          <a:p>
            <a:pPr eaLnBrk="1" hangingPunct="1">
              <a:buFont typeface="Calibri" pitchFamily="34" charset="0"/>
              <a:buAutoNum type="arabicPeriod"/>
            </a:pPr>
            <a:r>
              <a:rPr lang="id-ID" altLang="en-US"/>
              <a:t>BPS</a:t>
            </a:r>
          </a:p>
        </p:txBody>
      </p:sp>
      <p:sp>
        <p:nvSpPr>
          <p:cNvPr id="283669" name="TextBox 3"/>
          <p:cNvSpPr txBox="1">
            <a:spLocks noChangeArrowheads="1"/>
          </p:cNvSpPr>
          <p:nvPr/>
        </p:nvSpPr>
        <p:spPr bwMode="auto">
          <a:xfrm>
            <a:off x="10091738" y="4329113"/>
            <a:ext cx="1893887" cy="206216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r>
              <a:rPr lang="id-ID" altLang="en-US" sz="1600" u="sng"/>
              <a:t>Catatan</a:t>
            </a:r>
            <a:r>
              <a:rPr lang="id-ID" altLang="en-US" sz="1600"/>
              <a:t>:</a:t>
            </a:r>
          </a:p>
          <a:p>
            <a:pPr eaLnBrk="1" hangingPunct="1"/>
            <a:r>
              <a:rPr lang="id-ID" altLang="en-US" sz="1600" b="1"/>
              <a:t>Mitra Kerja</a:t>
            </a:r>
            <a:r>
              <a:rPr lang="id-ID" altLang="en-US" sz="1600"/>
              <a:t> dan </a:t>
            </a:r>
            <a:r>
              <a:rPr lang="id-ID" altLang="en-US" sz="1600" b="1"/>
              <a:t>Unit Komponen</a:t>
            </a:r>
            <a:r>
              <a:rPr lang="id-ID" altLang="en-US" sz="1600"/>
              <a:t> Lainnya yang tergabung dalam kelompok kerja FP2020 termasuk dalam tim koordinasi ini.</a:t>
            </a:r>
          </a:p>
        </p:txBody>
      </p:sp>
    </p:spTree>
  </p:cSld>
  <p:clrMapOvr>
    <a:masterClrMapping/>
  </p:clrMapOvr>
  <p:transition spd="slow">
    <p:push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Title 1"/>
          <p:cNvSpPr>
            <a:spLocks noGrp="1"/>
          </p:cNvSpPr>
          <p:nvPr>
            <p:ph type="title"/>
          </p:nvPr>
        </p:nvSpPr>
        <p:spPr>
          <a:xfrm>
            <a:off x="1727200" y="266700"/>
            <a:ext cx="8305800" cy="698500"/>
          </a:xfrm>
        </p:spPr>
        <p:txBody>
          <a:bodyPr/>
          <a:lstStyle/>
          <a:p>
            <a:r>
              <a:rPr lang="id-ID" altLang="en-US" sz="3200" smtClean="0"/>
              <a:t>TUGAS </a:t>
            </a:r>
            <a:r>
              <a:rPr lang="id-ID" altLang="en-US" sz="2400" smtClean="0"/>
              <a:t>(1)</a:t>
            </a:r>
            <a:r>
              <a:rPr lang="id-ID" altLang="en-US" sz="3200" smtClean="0"/>
              <a:t> </a:t>
            </a:r>
          </a:p>
        </p:txBody>
      </p:sp>
      <p:sp>
        <p:nvSpPr>
          <p:cNvPr id="3" name="Content Placeholder 2"/>
          <p:cNvSpPr>
            <a:spLocks noGrp="1"/>
          </p:cNvSpPr>
          <p:nvPr>
            <p:ph idx="1"/>
          </p:nvPr>
        </p:nvSpPr>
        <p:spPr>
          <a:xfrm>
            <a:off x="476250" y="1125538"/>
            <a:ext cx="11334750" cy="4978400"/>
          </a:xfrm>
        </p:spPr>
        <p:txBody>
          <a:bodyPr/>
          <a:lstStyle/>
          <a:p>
            <a:pPr marL="0" indent="0">
              <a:buFont typeface="Arial" charset="0"/>
              <a:buNone/>
              <a:defRPr/>
            </a:pPr>
            <a:r>
              <a:rPr lang="id-ID" sz="2400" b="1" i="1" dirty="0">
                <a:solidFill>
                  <a:srgbClr val="00B0F0"/>
                </a:solidFill>
              </a:rPr>
              <a:t>Penanggung Jawab: </a:t>
            </a:r>
          </a:p>
          <a:p>
            <a:pPr marL="0" indent="0">
              <a:buFont typeface="Arial" charset="0"/>
              <a:buNone/>
              <a:defRPr/>
            </a:pPr>
            <a:r>
              <a:rPr lang="id-ID" sz="2000" dirty="0"/>
              <a:t>memberikan arahan secara menyeluruh dalam proses perencanaan, pelaksanaan, pemantauan, dan evaluasi Inisiatif Perencanaan dan Pelaksanaan KB Berbasis Hak Terintegrasi.</a:t>
            </a:r>
          </a:p>
          <a:p>
            <a:pPr marL="0" indent="0">
              <a:buFont typeface="Arial" charset="0"/>
              <a:buNone/>
              <a:defRPr/>
            </a:pPr>
            <a:endParaRPr lang="id-ID" sz="2000" b="1" i="1" dirty="0"/>
          </a:p>
          <a:p>
            <a:pPr marL="0" indent="0">
              <a:buFont typeface="Arial" charset="0"/>
              <a:buNone/>
              <a:defRPr/>
            </a:pPr>
            <a:r>
              <a:rPr lang="id-ID" sz="2400" b="1" i="1" dirty="0">
                <a:solidFill>
                  <a:srgbClr val="00B0F0"/>
                </a:solidFill>
              </a:rPr>
              <a:t>Ketua:</a:t>
            </a:r>
          </a:p>
          <a:p>
            <a:pPr marL="360363" indent="-360363">
              <a:buFont typeface="+mj-lt"/>
              <a:buAutoNum type="arabicPeriod"/>
              <a:defRPr/>
            </a:pPr>
            <a:r>
              <a:rPr lang="id-ID" sz="2000" dirty="0"/>
              <a:t>melaksanakan arahan Penanggung Jawab;</a:t>
            </a:r>
          </a:p>
          <a:p>
            <a:pPr marL="360363" indent="-360363">
              <a:buFont typeface="+mj-lt"/>
              <a:buAutoNum type="arabicPeriod"/>
              <a:defRPr/>
            </a:pPr>
            <a:r>
              <a:rPr lang="id-ID" sz="2000" dirty="0"/>
              <a:t>mengkoordinasikan pelaksanaan Inisiatif Perencanaan dan Pelaksanaan KB Berbasis Hak Terintegrasi;</a:t>
            </a:r>
          </a:p>
          <a:p>
            <a:pPr marL="360363" indent="-360363">
              <a:buFont typeface="+mj-lt"/>
              <a:buAutoNum type="arabicPeriod"/>
              <a:defRPr/>
            </a:pPr>
            <a:r>
              <a:rPr lang="id-ID" sz="2000" dirty="0"/>
              <a:t>memastikan pencapaian </a:t>
            </a:r>
            <a:r>
              <a:rPr lang="id-ID" sz="2000" i="1" dirty="0"/>
              <a:t>output</a:t>
            </a:r>
            <a:r>
              <a:rPr lang="id-ID" sz="2000" dirty="0"/>
              <a:t> dan </a:t>
            </a:r>
            <a:r>
              <a:rPr lang="id-ID" sz="2000" i="1" dirty="0"/>
              <a:t>outcome</a:t>
            </a:r>
            <a:r>
              <a:rPr lang="id-ID" sz="2000" dirty="0"/>
              <a:t> pelaksanaan Inisiatif Perencanaan dan Pelaksanaan KB Berbasis Hak Terintegrasi;</a:t>
            </a:r>
          </a:p>
          <a:p>
            <a:pPr marL="360363" indent="-360363">
              <a:buFont typeface="+mj-lt"/>
              <a:buAutoNum type="arabicPeriod"/>
              <a:defRPr/>
            </a:pPr>
            <a:r>
              <a:rPr lang="id-ID" sz="2000" dirty="0"/>
              <a:t>memastikan sinergi kegiatan dengan program/kegiatan yang didanai APBN;</a:t>
            </a:r>
          </a:p>
          <a:p>
            <a:pPr marL="360363" indent="-360363">
              <a:buFont typeface="+mj-lt"/>
              <a:buAutoNum type="arabicPeriod"/>
              <a:defRPr/>
            </a:pPr>
            <a:r>
              <a:rPr lang="id-ID" sz="2000" dirty="0"/>
              <a:t>m</a:t>
            </a:r>
            <a:r>
              <a:rPr lang="en-US" sz="2000" dirty="0" err="1"/>
              <a:t>enyusun</a:t>
            </a:r>
            <a:r>
              <a:rPr lang="en-US" sz="2000" dirty="0"/>
              <a:t> </a:t>
            </a:r>
            <a:r>
              <a:rPr lang="en-US" sz="2000" dirty="0" err="1"/>
              <a:t>dan</a:t>
            </a:r>
            <a:r>
              <a:rPr lang="en-US" sz="2000" dirty="0"/>
              <a:t> </a:t>
            </a:r>
            <a:r>
              <a:rPr lang="en-US" sz="2000" dirty="0" err="1"/>
              <a:t>menyampaikan</a:t>
            </a:r>
            <a:r>
              <a:rPr lang="en-US" sz="2000" dirty="0"/>
              <a:t> </a:t>
            </a:r>
            <a:r>
              <a:rPr lang="en-US" sz="2000" dirty="0" err="1"/>
              <a:t>laporan</a:t>
            </a:r>
            <a:r>
              <a:rPr lang="en-US" sz="2000" dirty="0"/>
              <a:t> </a:t>
            </a:r>
            <a:r>
              <a:rPr lang="en-US" sz="2000" dirty="0" err="1"/>
              <a:t>secara</a:t>
            </a:r>
            <a:r>
              <a:rPr lang="en-US" sz="2000" dirty="0"/>
              <a:t> </a:t>
            </a:r>
            <a:r>
              <a:rPr lang="id-ID" sz="2000" dirty="0"/>
              <a:t>berkala </a:t>
            </a:r>
            <a:r>
              <a:rPr lang="en-US" sz="2000" dirty="0" err="1"/>
              <a:t>mengenai</a:t>
            </a:r>
            <a:r>
              <a:rPr lang="en-US" sz="2000" dirty="0"/>
              <a:t> </a:t>
            </a:r>
            <a:r>
              <a:rPr lang="en-US" sz="2000" dirty="0" err="1"/>
              <a:t>pelaksanaan</a:t>
            </a:r>
            <a:r>
              <a:rPr lang="en-US" sz="2000" dirty="0"/>
              <a:t> </a:t>
            </a:r>
            <a:r>
              <a:rPr lang="en-US" sz="2000" dirty="0" err="1"/>
              <a:t>tugasnya</a:t>
            </a:r>
            <a:r>
              <a:rPr lang="id-ID" sz="2000" dirty="0"/>
              <a:t> kepada Penanggung Jawab.</a:t>
            </a:r>
          </a:p>
          <a:p>
            <a:pPr marL="0" indent="0">
              <a:buFont typeface="Arial" charset="0"/>
              <a:buNone/>
              <a:defRPr/>
            </a:pPr>
            <a:endParaRPr lang="id-ID" sz="2000" dirty="0"/>
          </a:p>
        </p:txBody>
      </p:sp>
    </p:spTree>
  </p:cSld>
  <p:clrMapOvr>
    <a:masterClrMapping/>
  </p:clrMapOvr>
  <p:transition spd="slow">
    <p:push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5975" y="1341438"/>
            <a:ext cx="10752138" cy="4762500"/>
          </a:xfrm>
        </p:spPr>
        <p:txBody>
          <a:bodyPr/>
          <a:lstStyle/>
          <a:p>
            <a:pPr marL="0" indent="0">
              <a:buFont typeface="Arial" charset="0"/>
              <a:buNone/>
              <a:defRPr/>
            </a:pPr>
            <a:r>
              <a:rPr lang="id-ID" sz="2400" b="1" i="1" dirty="0">
                <a:solidFill>
                  <a:srgbClr val="00B0F0"/>
                </a:solidFill>
              </a:rPr>
              <a:t>Sekretaris:</a:t>
            </a:r>
          </a:p>
          <a:p>
            <a:pPr marL="0" indent="0">
              <a:buFont typeface="Arial" charset="0"/>
              <a:buNone/>
              <a:defRPr/>
            </a:pPr>
            <a:endParaRPr lang="id-ID" sz="2400" b="1" i="1" dirty="0">
              <a:solidFill>
                <a:srgbClr val="00B0F0"/>
              </a:solidFill>
            </a:endParaRPr>
          </a:p>
          <a:p>
            <a:pPr>
              <a:spcAft>
                <a:spcPts val="1200"/>
              </a:spcAft>
              <a:buFont typeface="+mj-lt"/>
              <a:buAutoNum type="arabicPeriod"/>
              <a:defRPr/>
            </a:pPr>
            <a:r>
              <a:rPr lang="id-ID" sz="1800" dirty="0"/>
              <a:t>menyusun rencana kerja internal kementerian/lembaga terkait pelaksanaan Inisiatif Perencanaan dan Pelaksanaan KB Berbasis Hak Terintegrasi serta mengkoordinasikannya dengan Tim Koordinasi;</a:t>
            </a:r>
          </a:p>
          <a:p>
            <a:pPr>
              <a:spcAft>
                <a:spcPts val="1200"/>
              </a:spcAft>
              <a:buFont typeface="+mj-lt"/>
              <a:buAutoNum type="arabicPeriod"/>
              <a:defRPr/>
            </a:pPr>
            <a:r>
              <a:rPr lang="id-ID" sz="1800" dirty="0"/>
              <a:t>menyampaikan arahan ketua Tim Koordinasi kepada unit kerja terkait program KB di internal kementerian/lembaga;  </a:t>
            </a:r>
          </a:p>
          <a:p>
            <a:pPr>
              <a:spcAft>
                <a:spcPts val="1200"/>
              </a:spcAft>
              <a:buFont typeface="+mj-lt"/>
              <a:buAutoNum type="arabicPeriod"/>
              <a:defRPr/>
            </a:pPr>
            <a:r>
              <a:rPr lang="id-ID" sz="1800" dirty="0"/>
              <a:t>menyusun dan mengkoordinasikan substansi KB yang telah disepakati oleh unit teknis terkait KB di internal kementerian/lembaga sebagai input Inisiatif Perencanaan dan Pelaksanaan KB Berbasis Hak Terintegrasi;</a:t>
            </a:r>
          </a:p>
          <a:p>
            <a:pPr>
              <a:spcAft>
                <a:spcPts val="1200"/>
              </a:spcAft>
              <a:buFont typeface="+mj-lt"/>
              <a:buAutoNum type="arabicPeriod"/>
              <a:defRPr/>
            </a:pPr>
            <a:r>
              <a:rPr lang="id-ID" sz="1800" dirty="0"/>
              <a:t>memastikan sinergi kegiatan dengan program/kegiatan yang didanai APBN;</a:t>
            </a:r>
          </a:p>
          <a:p>
            <a:pPr>
              <a:spcAft>
                <a:spcPts val="1200"/>
              </a:spcAft>
              <a:buFont typeface="+mj-lt"/>
              <a:buAutoNum type="arabicPeriod"/>
              <a:defRPr/>
            </a:pPr>
            <a:r>
              <a:rPr lang="id-ID" sz="1800" dirty="0"/>
              <a:t>m</a:t>
            </a:r>
            <a:r>
              <a:rPr lang="en-US" sz="1800" dirty="0" err="1"/>
              <a:t>enyusun</a:t>
            </a:r>
            <a:r>
              <a:rPr lang="en-US" sz="1800" dirty="0"/>
              <a:t> </a:t>
            </a:r>
            <a:r>
              <a:rPr lang="en-US" sz="1800" dirty="0" err="1"/>
              <a:t>dan</a:t>
            </a:r>
            <a:r>
              <a:rPr lang="en-US" sz="1800" dirty="0"/>
              <a:t> </a:t>
            </a:r>
            <a:r>
              <a:rPr lang="en-US" sz="1800" dirty="0" err="1"/>
              <a:t>menyampaikan</a:t>
            </a:r>
            <a:r>
              <a:rPr lang="en-US" sz="1800" dirty="0"/>
              <a:t> </a:t>
            </a:r>
            <a:r>
              <a:rPr lang="en-US" sz="1800" dirty="0" err="1"/>
              <a:t>laporan</a:t>
            </a:r>
            <a:r>
              <a:rPr lang="en-US" sz="1800" dirty="0"/>
              <a:t> </a:t>
            </a:r>
            <a:r>
              <a:rPr lang="en-US" sz="1800" dirty="0" err="1"/>
              <a:t>secara</a:t>
            </a:r>
            <a:r>
              <a:rPr lang="en-US" sz="1800" dirty="0"/>
              <a:t> </a:t>
            </a:r>
            <a:r>
              <a:rPr lang="id-ID" sz="1800" dirty="0"/>
              <a:t>berkala </a:t>
            </a:r>
            <a:r>
              <a:rPr lang="en-US" sz="1800" dirty="0" err="1"/>
              <a:t>mengenai</a:t>
            </a:r>
            <a:r>
              <a:rPr lang="en-US" sz="1800" dirty="0"/>
              <a:t> </a:t>
            </a:r>
            <a:r>
              <a:rPr lang="en-US" sz="1800" dirty="0" err="1"/>
              <a:t>pelaksanaan</a:t>
            </a:r>
            <a:r>
              <a:rPr lang="en-US" sz="1800" dirty="0"/>
              <a:t> </a:t>
            </a:r>
            <a:r>
              <a:rPr lang="en-US" sz="1800" dirty="0" err="1"/>
              <a:t>tugasnya</a:t>
            </a:r>
            <a:r>
              <a:rPr lang="id-ID" sz="1800" dirty="0"/>
              <a:t> kepada Ketua</a:t>
            </a:r>
          </a:p>
          <a:p>
            <a:pPr marL="0" indent="0">
              <a:spcAft>
                <a:spcPts val="1200"/>
              </a:spcAft>
              <a:buFont typeface="Arial" charset="0"/>
              <a:buNone/>
              <a:defRPr/>
            </a:pPr>
            <a:endParaRPr lang="id-ID" sz="1800" dirty="0"/>
          </a:p>
        </p:txBody>
      </p:sp>
      <p:sp>
        <p:nvSpPr>
          <p:cNvPr id="285699" name="Title 1"/>
          <p:cNvSpPr>
            <a:spLocks noGrp="1"/>
          </p:cNvSpPr>
          <p:nvPr>
            <p:ph type="title"/>
          </p:nvPr>
        </p:nvSpPr>
        <p:spPr>
          <a:xfrm>
            <a:off x="1727200" y="266700"/>
            <a:ext cx="8305800" cy="698500"/>
          </a:xfrm>
        </p:spPr>
        <p:txBody>
          <a:bodyPr/>
          <a:lstStyle/>
          <a:p>
            <a:r>
              <a:rPr lang="id-ID" altLang="en-US" sz="3200" smtClean="0"/>
              <a:t>TUGAS </a:t>
            </a:r>
            <a:r>
              <a:rPr lang="id-ID" altLang="en-US" sz="2400" smtClean="0"/>
              <a:t>(2)</a:t>
            </a:r>
            <a:r>
              <a:rPr lang="id-ID" altLang="en-US" sz="3200" smtClean="0"/>
              <a:t> </a:t>
            </a:r>
          </a:p>
        </p:txBody>
      </p:sp>
    </p:spTree>
  </p:cSld>
  <p:clrMapOvr>
    <a:masterClrMapping/>
  </p:clrMapOvr>
  <p:transition spd="slow">
    <p:push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5975" y="1268413"/>
            <a:ext cx="10752138" cy="4619625"/>
          </a:xfrm>
        </p:spPr>
        <p:txBody>
          <a:bodyPr/>
          <a:lstStyle/>
          <a:p>
            <a:pPr marL="0" indent="0">
              <a:buFont typeface="Arial" charset="0"/>
              <a:buNone/>
              <a:defRPr/>
            </a:pPr>
            <a:r>
              <a:rPr lang="id-ID" sz="2400" b="1" i="1" dirty="0">
                <a:solidFill>
                  <a:srgbClr val="00B0F0"/>
                </a:solidFill>
              </a:rPr>
              <a:t>Anggota:</a:t>
            </a:r>
          </a:p>
          <a:p>
            <a:pPr>
              <a:spcAft>
                <a:spcPts val="1200"/>
              </a:spcAft>
              <a:buFont typeface="Arial" charset="0"/>
              <a:buChar char="•"/>
              <a:defRPr/>
            </a:pPr>
            <a:r>
              <a:rPr lang="id-ID" sz="2000" dirty="0"/>
              <a:t>melaksanakan pertemuan Tim Koordinasi terkait pelaksanaan Inisiatif Perencanaan dan Penyelenggaraan KB Berbasis Hak Terintegrasi;</a:t>
            </a:r>
          </a:p>
          <a:p>
            <a:pPr>
              <a:spcAft>
                <a:spcPts val="1200"/>
              </a:spcAft>
              <a:buFont typeface="Arial" charset="0"/>
              <a:buChar char="•"/>
              <a:defRPr/>
            </a:pPr>
            <a:r>
              <a:rPr lang="en-US" sz="2000" dirty="0" err="1"/>
              <a:t>menjadi</a:t>
            </a:r>
            <a:r>
              <a:rPr lang="en-US" sz="2000" dirty="0"/>
              <a:t> </a:t>
            </a:r>
            <a:r>
              <a:rPr lang="id-ID" sz="2000" dirty="0"/>
              <a:t>fokal</a:t>
            </a:r>
            <a:r>
              <a:rPr lang="en-US" sz="2000" i="1" dirty="0"/>
              <a:t> point </a:t>
            </a:r>
            <a:r>
              <a:rPr lang="en-US" sz="2000" dirty="0" err="1"/>
              <a:t>dan</a:t>
            </a:r>
            <a:r>
              <a:rPr lang="en-US" sz="2000" dirty="0"/>
              <a:t> </a:t>
            </a:r>
            <a:r>
              <a:rPr lang="en-US" sz="2000" dirty="0" err="1"/>
              <a:t>mengkoordinasikan</a:t>
            </a:r>
            <a:r>
              <a:rPr lang="en-US" sz="2000" dirty="0"/>
              <a:t> </a:t>
            </a:r>
            <a:r>
              <a:rPr lang="en-US" sz="2000" dirty="0" err="1"/>
              <a:t>kegiatan</a:t>
            </a:r>
            <a:r>
              <a:rPr lang="en-US" sz="2000" dirty="0"/>
              <a:t> di internal </a:t>
            </a:r>
            <a:r>
              <a:rPr lang="en-US" sz="2000" dirty="0" err="1"/>
              <a:t>masing</a:t>
            </a:r>
            <a:r>
              <a:rPr lang="id-ID" sz="2000" dirty="0"/>
              <a:t>-masing</a:t>
            </a:r>
            <a:r>
              <a:rPr lang="en-US" sz="2000" dirty="0"/>
              <a:t> </a:t>
            </a:r>
            <a:r>
              <a:rPr lang="en-US" sz="2000" dirty="0" err="1"/>
              <a:t>kementerian</a:t>
            </a:r>
            <a:r>
              <a:rPr lang="en-US" sz="2000" dirty="0"/>
              <a:t>/</a:t>
            </a:r>
            <a:r>
              <a:rPr lang="en-US" sz="2000" dirty="0" err="1"/>
              <a:t>lembaga</a:t>
            </a:r>
            <a:r>
              <a:rPr lang="en-US" sz="2000" dirty="0"/>
              <a:t>;</a:t>
            </a:r>
            <a:endParaRPr lang="id-ID" sz="2000" dirty="0"/>
          </a:p>
          <a:p>
            <a:pPr>
              <a:spcAft>
                <a:spcPts val="1200"/>
              </a:spcAft>
              <a:buFont typeface="Arial" charset="0"/>
              <a:buChar char="•"/>
              <a:defRPr/>
            </a:pPr>
            <a:r>
              <a:rPr lang="id-ID" sz="2000" dirty="0"/>
              <a:t>memberikan masukan subtantif, </a:t>
            </a:r>
            <a:r>
              <a:rPr lang="en-US" sz="2000" dirty="0" err="1"/>
              <a:t>memantau</a:t>
            </a:r>
            <a:r>
              <a:rPr lang="id-ID" sz="2000" dirty="0"/>
              <a:t>, dan mengevaluasi Inisiatif Perencanaan dan Penyelenggaraan KB Berbasis Hak Terintegrasi</a:t>
            </a:r>
            <a:r>
              <a:rPr lang="en-US" sz="2000" dirty="0"/>
              <a:t> di </a:t>
            </a:r>
            <a:r>
              <a:rPr lang="en-US" sz="2000" dirty="0" err="1"/>
              <a:t>tingkat</a:t>
            </a:r>
            <a:r>
              <a:rPr lang="en-US" sz="2000" dirty="0"/>
              <a:t> </a:t>
            </a:r>
            <a:r>
              <a:rPr lang="en-US" sz="2000" dirty="0" err="1"/>
              <a:t>nasional</a:t>
            </a:r>
            <a:r>
              <a:rPr lang="en-US" sz="2000" dirty="0"/>
              <a:t> </a:t>
            </a:r>
            <a:r>
              <a:rPr lang="en-US" sz="2000" dirty="0" err="1"/>
              <a:t>dan</a:t>
            </a:r>
            <a:r>
              <a:rPr lang="en-US" sz="2000" dirty="0"/>
              <a:t> </a:t>
            </a:r>
            <a:r>
              <a:rPr lang="en-US" sz="2000" dirty="0" err="1"/>
              <a:t>daerah</a:t>
            </a:r>
            <a:r>
              <a:rPr lang="id-ID" sz="2000" dirty="0"/>
              <a:t>;</a:t>
            </a:r>
            <a:r>
              <a:rPr lang="en-US" sz="2000" dirty="0"/>
              <a:t> </a:t>
            </a:r>
            <a:endParaRPr lang="id-ID" sz="2000" dirty="0"/>
          </a:p>
          <a:p>
            <a:pPr>
              <a:spcAft>
                <a:spcPts val="1200"/>
              </a:spcAft>
              <a:buFont typeface="Arial" charset="0"/>
              <a:buChar char="•"/>
              <a:defRPr/>
            </a:pPr>
            <a:r>
              <a:rPr lang="id-ID" sz="2000" dirty="0"/>
              <a:t>Memastikan sinergi kegiatan Inisiatif Perencanaan dan Penyelenggaraan KB Berbasis Hak Terintegrasi dengan program/kegiatan yang didanai APBN, termasuk keselarasan dengan program KB di daerah.</a:t>
            </a:r>
          </a:p>
          <a:p>
            <a:pPr marL="0" indent="0">
              <a:spcAft>
                <a:spcPts val="1200"/>
              </a:spcAft>
              <a:buFont typeface="Arial" charset="0"/>
              <a:buNone/>
              <a:defRPr/>
            </a:pPr>
            <a:endParaRPr lang="id-ID" sz="2000" dirty="0"/>
          </a:p>
        </p:txBody>
      </p:sp>
      <p:sp>
        <p:nvSpPr>
          <p:cNvPr id="286723" name="Title 1"/>
          <p:cNvSpPr>
            <a:spLocks noGrp="1"/>
          </p:cNvSpPr>
          <p:nvPr>
            <p:ph type="title"/>
          </p:nvPr>
        </p:nvSpPr>
        <p:spPr>
          <a:xfrm>
            <a:off x="1727200" y="266700"/>
            <a:ext cx="8305800" cy="698500"/>
          </a:xfrm>
        </p:spPr>
        <p:txBody>
          <a:bodyPr/>
          <a:lstStyle/>
          <a:p>
            <a:r>
              <a:rPr lang="id-ID" altLang="en-US" sz="3200" smtClean="0"/>
              <a:t>TUGAS </a:t>
            </a:r>
            <a:r>
              <a:rPr lang="id-ID" altLang="en-US" sz="2400" smtClean="0"/>
              <a:t>(3)</a:t>
            </a:r>
            <a:r>
              <a:rPr lang="id-ID" altLang="en-US" sz="3200" smtClean="0"/>
              <a:t> </a:t>
            </a:r>
          </a:p>
        </p:txBody>
      </p:sp>
    </p:spTree>
  </p:cSld>
  <p:clrMapOvr>
    <a:masterClrMapping/>
  </p:clrMapOvr>
  <p:transition spd="slow">
    <p:push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p:cNvSpPr>
          <p:nvPr>
            <p:ph type="ctrTitle"/>
          </p:nvPr>
        </p:nvSpPr>
        <p:spPr>
          <a:xfrm>
            <a:off x="381000" y="2349500"/>
            <a:ext cx="11404600" cy="1936750"/>
          </a:xfrm>
        </p:spPr>
        <p:txBody>
          <a:bodyPr bIns="91440" anchor="b"/>
          <a:lstStyle/>
          <a:p>
            <a:r>
              <a:rPr lang="en-US" altLang="id-ID" sz="6200" smtClean="0"/>
              <a:t>TERIMA KASIH</a:t>
            </a:r>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 1"/>
          <p:cNvSpPr>
            <a:spLocks noGrp="1"/>
          </p:cNvSpPr>
          <p:nvPr>
            <p:ph type="title" idx="4294967295"/>
          </p:nvPr>
        </p:nvSpPr>
        <p:spPr>
          <a:xfrm>
            <a:off x="1262063" y="49213"/>
            <a:ext cx="9539287" cy="704850"/>
          </a:xfrm>
        </p:spPr>
        <p:txBody>
          <a:bodyPr rtlCol="0">
            <a:normAutofit fontScale="90000"/>
          </a:bodyPr>
          <a:lstStyle/>
          <a:p>
            <a:pPr>
              <a:defRPr/>
            </a:pPr>
            <a:r>
              <a:rPr lang="id-ID" sz="2300" dirty="0">
                <a:solidFill>
                  <a:srgbClr val="000000"/>
                </a:solidFill>
              </a:rPr>
              <a:t>VISI-MISI PEMBANGUNAN 2015-2019 DIJABARKAN MELALUI </a:t>
            </a:r>
            <a:br>
              <a:rPr lang="id-ID" sz="2300" dirty="0">
                <a:solidFill>
                  <a:srgbClr val="000000"/>
                </a:solidFill>
              </a:rPr>
            </a:br>
            <a:r>
              <a:rPr lang="id-ID" sz="2300" dirty="0">
                <a:solidFill>
                  <a:srgbClr val="000000"/>
                </a:solidFill>
              </a:rPr>
              <a:t>STRATEGI PEMBANGUNAN NASIONAL</a:t>
            </a:r>
            <a:endParaRPr lang="en-US" sz="2300" dirty="0">
              <a:solidFill>
                <a:srgbClr val="000000"/>
              </a:solidFill>
            </a:endParaRPr>
          </a:p>
        </p:txBody>
      </p:sp>
      <p:grpSp>
        <p:nvGrpSpPr>
          <p:cNvPr id="259075" name="Group 20"/>
          <p:cNvGrpSpPr>
            <a:grpSpLocks/>
          </p:cNvGrpSpPr>
          <p:nvPr/>
        </p:nvGrpSpPr>
        <p:grpSpPr bwMode="auto">
          <a:xfrm>
            <a:off x="1955800" y="5214938"/>
            <a:ext cx="8228013" cy="1366837"/>
            <a:chOff x="2042318" y="5070592"/>
            <a:chExt cx="7599587" cy="1416384"/>
          </a:xfrm>
        </p:grpSpPr>
        <p:grpSp>
          <p:nvGrpSpPr>
            <p:cNvPr id="259082" name="Group 82"/>
            <p:cNvGrpSpPr>
              <a:grpSpLocks/>
            </p:cNvGrpSpPr>
            <p:nvPr/>
          </p:nvGrpSpPr>
          <p:grpSpPr bwMode="auto">
            <a:xfrm>
              <a:off x="2042318" y="5070592"/>
              <a:ext cx="1312163" cy="1410026"/>
              <a:chOff x="1818791" y="5044669"/>
              <a:chExt cx="904392" cy="1448206"/>
            </a:xfrm>
          </p:grpSpPr>
          <p:sp>
            <p:nvSpPr>
              <p:cNvPr id="55" name="Rectangle 54"/>
              <p:cNvSpPr>
                <a:spLocks noChangeArrowheads="1"/>
              </p:cNvSpPr>
              <p:nvPr/>
            </p:nvSpPr>
            <p:spPr bwMode="auto">
              <a:xfrm>
                <a:off x="1818791" y="5044669"/>
                <a:ext cx="897409" cy="278782"/>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defTabSz="767706" eaLnBrk="1" fontAlgn="auto" hangingPunct="1">
                  <a:spcBef>
                    <a:spcPts val="0"/>
                  </a:spcBef>
                  <a:spcAft>
                    <a:spcPts val="0"/>
                  </a:spcAft>
                  <a:defRPr/>
                </a:pPr>
                <a:r>
                  <a:rPr lang="id-ID" sz="1200" b="1" kern="0" dirty="0">
                    <a:solidFill>
                      <a:prstClr val="white"/>
                    </a:solidFill>
                    <a:latin typeface="Cambria" panose="02040503050406030204" pitchFamily="18" charset="0"/>
                    <a:ea typeface="MS PGothic" panose="020B0600070205080204" pitchFamily="34" charset="-128"/>
                    <a:cs typeface="Arial" pitchFamily="34" charset="0"/>
                  </a:rPr>
                  <a:t>RKP 2015</a:t>
                </a:r>
                <a:r>
                  <a:rPr lang="en-US" sz="1200" b="1" kern="0" dirty="0">
                    <a:solidFill>
                      <a:prstClr val="white"/>
                    </a:solidFill>
                    <a:latin typeface="Cambria" panose="02040503050406030204" pitchFamily="18" charset="0"/>
                    <a:ea typeface="MS PGothic" panose="020B0600070205080204" pitchFamily="34" charset="-128"/>
                    <a:cs typeface="Arial" pitchFamily="34" charset="0"/>
                  </a:rPr>
                  <a:t>*)</a:t>
                </a:r>
                <a:endParaRPr lang="id-ID" sz="1200" b="1" kern="0" dirty="0">
                  <a:solidFill>
                    <a:prstClr val="white"/>
                  </a:solidFill>
                  <a:latin typeface="Cambria" panose="02040503050406030204" pitchFamily="18" charset="0"/>
                  <a:ea typeface="MS PGothic" panose="020B0600070205080204" pitchFamily="34" charset="-128"/>
                  <a:cs typeface="Arial" pitchFamily="34" charset="0"/>
                </a:endParaRPr>
              </a:p>
            </p:txBody>
          </p:sp>
          <p:sp>
            <p:nvSpPr>
              <p:cNvPr id="56" name="Rectangle 55"/>
              <p:cNvSpPr/>
              <p:nvPr/>
            </p:nvSpPr>
            <p:spPr>
              <a:xfrm>
                <a:off x="1825865" y="5369070"/>
                <a:ext cx="897409" cy="1123577"/>
              </a:xfrm>
              <a:prstGeom prst="rect">
                <a:avLst/>
              </a:prstGeom>
              <a:solidFill>
                <a:sysClr val="window" lastClr="FFFFFF"/>
              </a:solidFill>
              <a:ln w="25400" cap="flat" cmpd="sng" algn="ctr">
                <a:solidFill>
                  <a:srgbClr val="4F81BD"/>
                </a:solidFill>
                <a:prstDash val="solid"/>
              </a:ln>
              <a:effectLst/>
            </p:spPr>
            <p:txBody>
              <a:bodyPr anchor="ctr"/>
              <a:lstStyle/>
              <a:p>
                <a:pPr algn="ctr" defTabSz="767706" eaLnBrk="1" fontAlgn="auto" hangingPunct="1">
                  <a:spcBef>
                    <a:spcPts val="0"/>
                  </a:spcBef>
                  <a:spcAft>
                    <a:spcPts val="0"/>
                  </a:spcAft>
                  <a:defRPr/>
                </a:pPr>
                <a:r>
                  <a:rPr lang="sv-SE" sz="900" b="1" kern="0" dirty="0">
                    <a:solidFill>
                      <a:prstClr val="black"/>
                    </a:solidFill>
                    <a:latin typeface="+mn-lt"/>
                    <a:cs typeface="Arial" pitchFamily="34" charset="0"/>
                  </a:rPr>
                  <a:t>MELANJUTKAN REFORMASI </a:t>
                </a:r>
                <a:r>
                  <a:rPr lang="id-ID" sz="900" b="1" kern="0" dirty="0">
                    <a:solidFill>
                      <a:prstClr val="black"/>
                    </a:solidFill>
                    <a:latin typeface="+mn-lt"/>
                    <a:cs typeface="Arial" pitchFamily="34" charset="0"/>
                  </a:rPr>
                  <a:t> </a:t>
                </a:r>
                <a:r>
                  <a:rPr lang="sv-SE" sz="900" b="1" kern="0" dirty="0">
                    <a:solidFill>
                      <a:prstClr val="black"/>
                    </a:solidFill>
                    <a:latin typeface="+mn-lt"/>
                    <a:cs typeface="Arial" pitchFamily="34" charset="0"/>
                  </a:rPr>
                  <a:t>BAGI PERCEPATAN </a:t>
                </a:r>
              </a:p>
              <a:p>
                <a:pPr algn="ctr" defTabSz="767706" eaLnBrk="1" fontAlgn="auto" hangingPunct="1">
                  <a:spcBef>
                    <a:spcPts val="0"/>
                  </a:spcBef>
                  <a:spcAft>
                    <a:spcPts val="0"/>
                  </a:spcAft>
                  <a:defRPr/>
                </a:pPr>
                <a:r>
                  <a:rPr lang="sv-SE" sz="900" b="1" kern="0" dirty="0">
                    <a:solidFill>
                      <a:prstClr val="black"/>
                    </a:solidFill>
                    <a:latin typeface="+mn-lt"/>
                    <a:cs typeface="Arial" pitchFamily="34" charset="0"/>
                  </a:rPr>
                  <a:t>PEMBANGUNAN EKONOMI YANG BERKEADILAN</a:t>
                </a:r>
                <a:endParaRPr lang="id-ID" sz="900" b="1" kern="0" dirty="0">
                  <a:solidFill>
                    <a:prstClr val="black"/>
                  </a:solidFill>
                  <a:latin typeface="+mn-lt"/>
                  <a:cs typeface="Arial" pitchFamily="34" charset="0"/>
                </a:endParaRPr>
              </a:p>
              <a:p>
                <a:pPr algn="ctr" defTabSz="767706" eaLnBrk="1" fontAlgn="auto" hangingPunct="1">
                  <a:spcBef>
                    <a:spcPts val="0"/>
                  </a:spcBef>
                  <a:spcAft>
                    <a:spcPts val="0"/>
                  </a:spcAft>
                  <a:defRPr/>
                </a:pPr>
                <a:endParaRPr lang="id-ID" sz="800" kern="0" dirty="0">
                  <a:solidFill>
                    <a:prstClr val="black"/>
                  </a:solidFill>
                  <a:latin typeface="Cambria" panose="02040503050406030204" pitchFamily="18" charset="0"/>
                  <a:cs typeface="Arial" pitchFamily="34" charset="0"/>
                </a:endParaRPr>
              </a:p>
            </p:txBody>
          </p:sp>
        </p:grpSp>
        <p:grpSp>
          <p:nvGrpSpPr>
            <p:cNvPr id="259083" name="Group 85"/>
            <p:cNvGrpSpPr>
              <a:grpSpLocks/>
            </p:cNvGrpSpPr>
            <p:nvPr/>
          </p:nvGrpSpPr>
          <p:grpSpPr bwMode="auto">
            <a:xfrm>
              <a:off x="3549190" y="5070599"/>
              <a:ext cx="1693113" cy="1416377"/>
              <a:chOff x="1149710" y="5054617"/>
              <a:chExt cx="901704" cy="1455726"/>
            </a:xfrm>
          </p:grpSpPr>
          <p:sp>
            <p:nvSpPr>
              <p:cNvPr id="58" name="Rectangle 57"/>
              <p:cNvSpPr>
                <a:spLocks noChangeArrowheads="1"/>
              </p:cNvSpPr>
              <p:nvPr/>
            </p:nvSpPr>
            <p:spPr bwMode="auto">
              <a:xfrm>
                <a:off x="1154627" y="5054610"/>
                <a:ext cx="896455" cy="278973"/>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defTabSz="767706" eaLnBrk="1" fontAlgn="auto" hangingPunct="1">
                  <a:spcBef>
                    <a:spcPts val="0"/>
                  </a:spcBef>
                  <a:spcAft>
                    <a:spcPts val="0"/>
                  </a:spcAft>
                  <a:defRPr/>
                </a:pPr>
                <a:r>
                  <a:rPr lang="id-ID" sz="1300" b="1" dirty="0">
                    <a:solidFill>
                      <a:prstClr val="white"/>
                    </a:solidFill>
                    <a:latin typeface="Cambria" panose="02040503050406030204" pitchFamily="18" charset="0"/>
                    <a:ea typeface="MS PGothic" panose="020B0600070205080204" pitchFamily="34" charset="-128"/>
                    <a:cs typeface="Arial" pitchFamily="34" charset="0"/>
                  </a:rPr>
                  <a:t>RKP 2016</a:t>
                </a:r>
              </a:p>
            </p:txBody>
          </p:sp>
          <p:sp>
            <p:nvSpPr>
              <p:cNvPr id="59" name="Rectangle 58"/>
              <p:cNvSpPr>
                <a:spLocks noChangeArrowheads="1"/>
              </p:cNvSpPr>
              <p:nvPr/>
            </p:nvSpPr>
            <p:spPr bwMode="auto">
              <a:xfrm>
                <a:off x="1149942" y="5387686"/>
                <a:ext cx="896455" cy="1122657"/>
              </a:xfrm>
              <a:prstGeom prst="rect">
                <a:avLst/>
              </a:prstGeom>
              <a:solidFill>
                <a:srgbClr val="92D050"/>
              </a:solidFill>
              <a:ln w="9525">
                <a:solidFill>
                  <a:srgbClr val="4A7EBB"/>
                </a:solidFill>
                <a:miter lim="800000"/>
                <a:headEnd/>
                <a:tailEnd/>
              </a:ln>
              <a:effectLst>
                <a:outerShdw blurRad="40000" dist="20000" dir="5400000" rotWithShape="0">
                  <a:srgbClr val="808080">
                    <a:alpha val="37999"/>
                  </a:srgbClr>
                </a:outerShdw>
              </a:effectLst>
            </p:spPr>
            <p:txBody>
              <a:bodyPr anchor="ctr"/>
              <a:lstStyle/>
              <a:p>
                <a:pPr algn="ctr" defTabSz="767706" eaLnBrk="1" fontAlgn="auto" hangingPunct="1">
                  <a:spcBef>
                    <a:spcPts val="0"/>
                  </a:spcBef>
                  <a:spcAft>
                    <a:spcPts val="0"/>
                  </a:spcAft>
                  <a:defRPr/>
                </a:pPr>
                <a:r>
                  <a:rPr lang="id-ID" sz="900" b="1" dirty="0">
                    <a:solidFill>
                      <a:prstClr val="black"/>
                    </a:solidFill>
                    <a:latin typeface="+mn-lt"/>
                    <a:ea typeface="MS PGothic" panose="020B0600070205080204" pitchFamily="34" charset="-128"/>
                    <a:cs typeface="Arial" pitchFamily="34" charset="0"/>
                  </a:rPr>
                  <a:t>MEMPERCEPAT PEMBANGUNAN INFRASTRUKTUR UNTUK MEMPERKUAT FONDASI PEMBANGUNAN YANG BERKUALITAS</a:t>
                </a:r>
              </a:p>
            </p:txBody>
          </p:sp>
        </p:grpSp>
        <p:grpSp>
          <p:nvGrpSpPr>
            <p:cNvPr id="259084" name="Group 88"/>
            <p:cNvGrpSpPr>
              <a:grpSpLocks/>
            </p:cNvGrpSpPr>
            <p:nvPr/>
          </p:nvGrpSpPr>
          <p:grpSpPr bwMode="auto">
            <a:xfrm>
              <a:off x="5538597" y="5070593"/>
              <a:ext cx="1242322" cy="1405792"/>
              <a:chOff x="943525" y="5047845"/>
              <a:chExt cx="897111" cy="1445033"/>
            </a:xfrm>
          </p:grpSpPr>
          <p:sp>
            <p:nvSpPr>
              <p:cNvPr id="61" name="Rectangle 60"/>
              <p:cNvSpPr>
                <a:spLocks noChangeArrowheads="1"/>
              </p:cNvSpPr>
              <p:nvPr/>
            </p:nvSpPr>
            <p:spPr bwMode="auto">
              <a:xfrm>
                <a:off x="942995" y="5047844"/>
                <a:ext cx="897877" cy="279009"/>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defTabSz="767706" eaLnBrk="1" fontAlgn="auto" hangingPunct="1">
                  <a:spcBef>
                    <a:spcPts val="0"/>
                  </a:spcBef>
                  <a:spcAft>
                    <a:spcPts val="0"/>
                  </a:spcAft>
                  <a:defRPr/>
                </a:pPr>
                <a:r>
                  <a:rPr lang="id-ID" sz="1050" b="1" kern="0" dirty="0">
                    <a:solidFill>
                      <a:prstClr val="white"/>
                    </a:solidFill>
                    <a:latin typeface="Cambria" panose="02040503050406030204" pitchFamily="18" charset="0"/>
                    <a:ea typeface="MS PGothic" panose="020B0600070205080204" pitchFamily="34" charset="-128"/>
                    <a:cs typeface="Arial" pitchFamily="34" charset="0"/>
                  </a:rPr>
                  <a:t>Rancangan </a:t>
                </a:r>
              </a:p>
              <a:p>
                <a:pPr algn="ctr" defTabSz="767706" eaLnBrk="1" fontAlgn="auto" hangingPunct="1">
                  <a:spcBef>
                    <a:spcPts val="0"/>
                  </a:spcBef>
                  <a:spcAft>
                    <a:spcPts val="0"/>
                  </a:spcAft>
                  <a:defRPr/>
                </a:pPr>
                <a:r>
                  <a:rPr lang="id-ID" sz="1050" b="1" kern="0" dirty="0">
                    <a:solidFill>
                      <a:prstClr val="white"/>
                    </a:solidFill>
                    <a:latin typeface="Cambria" panose="02040503050406030204" pitchFamily="18" charset="0"/>
                    <a:ea typeface="MS PGothic" panose="020B0600070205080204" pitchFamily="34" charset="-128"/>
                    <a:cs typeface="Arial" pitchFamily="34" charset="0"/>
                  </a:rPr>
                  <a:t>RKP 2017</a:t>
                </a:r>
              </a:p>
            </p:txBody>
          </p:sp>
          <p:sp>
            <p:nvSpPr>
              <p:cNvPr id="62" name="Rectangle 61"/>
              <p:cNvSpPr/>
              <p:nvPr/>
            </p:nvSpPr>
            <p:spPr>
              <a:xfrm>
                <a:off x="942995" y="5370818"/>
                <a:ext cx="897877" cy="1122801"/>
              </a:xfrm>
              <a:prstGeom prst="rect">
                <a:avLst/>
              </a:prstGeom>
              <a:solidFill>
                <a:srgbClr val="00B0F0">
                  <a:alpha val="52941"/>
                </a:srgbClr>
              </a:solidFill>
              <a:ln w="25400" cap="flat" cmpd="sng" algn="ctr">
                <a:solidFill>
                  <a:srgbClr val="4F81BD"/>
                </a:solidFill>
                <a:prstDash val="solid"/>
              </a:ln>
              <a:effectLst/>
            </p:spPr>
            <p:txBody>
              <a:bodyPr anchor="ctr"/>
              <a:lstStyle/>
              <a:p>
                <a:pPr algn="ctr" defTabSz="767706" eaLnBrk="1" fontAlgn="auto" hangingPunct="1">
                  <a:spcBef>
                    <a:spcPts val="0"/>
                  </a:spcBef>
                  <a:spcAft>
                    <a:spcPts val="0"/>
                  </a:spcAft>
                  <a:defRPr/>
                </a:pPr>
                <a:r>
                  <a:rPr lang="id-ID" sz="750" b="1" dirty="0">
                    <a:solidFill>
                      <a:prstClr val="black"/>
                    </a:solidFill>
                    <a:latin typeface="+mn-lt"/>
                    <a:ea typeface="ＭＳ Ｐゴシック" charset="0"/>
                    <a:cs typeface="Cambria"/>
                  </a:rPr>
                  <a:t>MEMACU PEMBANGUNAN INFRASTRUKTUR DAN EKONOMI UNTUK  MENINGKATKAN KESEMPATAN KERJA SERTA MENGURANGI KEMISKINAN DAN KESENJANGAN ANTARWILAYAH</a:t>
                </a:r>
                <a:endParaRPr lang="id-ID" sz="750" b="1" kern="0" dirty="0">
                  <a:solidFill>
                    <a:srgbClr val="FF0000"/>
                  </a:solidFill>
                  <a:latin typeface="Calibri Light"/>
                  <a:cs typeface="Arial" pitchFamily="34" charset="0"/>
                </a:endParaRPr>
              </a:p>
            </p:txBody>
          </p:sp>
        </p:grpSp>
        <p:grpSp>
          <p:nvGrpSpPr>
            <p:cNvPr id="259085" name="Group 91"/>
            <p:cNvGrpSpPr>
              <a:grpSpLocks/>
            </p:cNvGrpSpPr>
            <p:nvPr/>
          </p:nvGrpSpPr>
          <p:grpSpPr bwMode="auto">
            <a:xfrm>
              <a:off x="6932330" y="5072710"/>
              <a:ext cx="1242322" cy="1378270"/>
              <a:chOff x="928986" y="5078015"/>
              <a:chExt cx="897099" cy="1414861"/>
            </a:xfrm>
          </p:grpSpPr>
          <p:sp>
            <p:nvSpPr>
              <p:cNvPr id="64" name="Rectangle 63"/>
              <p:cNvSpPr>
                <a:spLocks noChangeArrowheads="1"/>
              </p:cNvSpPr>
              <p:nvPr/>
            </p:nvSpPr>
            <p:spPr bwMode="auto">
              <a:xfrm>
                <a:off x="928943" y="5077529"/>
                <a:ext cx="896806" cy="278639"/>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defTabSz="767706" eaLnBrk="1" fontAlgn="auto" hangingPunct="1">
                  <a:spcBef>
                    <a:spcPts val="0"/>
                  </a:spcBef>
                  <a:spcAft>
                    <a:spcPts val="0"/>
                  </a:spcAft>
                  <a:defRPr/>
                </a:pPr>
                <a:r>
                  <a:rPr lang="id-ID" sz="1200" b="1" kern="0" dirty="0">
                    <a:solidFill>
                      <a:prstClr val="white"/>
                    </a:solidFill>
                    <a:latin typeface="Cambria" panose="02040503050406030204" pitchFamily="18" charset="0"/>
                    <a:ea typeface="MS PGothic" panose="020B0600070205080204" pitchFamily="34" charset="-128"/>
                    <a:cs typeface="Arial" pitchFamily="34" charset="0"/>
                  </a:rPr>
                  <a:t>RKP 2018</a:t>
                </a:r>
              </a:p>
            </p:txBody>
          </p:sp>
          <p:sp>
            <p:nvSpPr>
              <p:cNvPr id="65" name="Rectangle 64"/>
              <p:cNvSpPr/>
              <p:nvPr/>
            </p:nvSpPr>
            <p:spPr>
              <a:xfrm>
                <a:off x="928943" y="5367989"/>
                <a:ext cx="896806" cy="1124687"/>
              </a:xfrm>
              <a:prstGeom prst="rect">
                <a:avLst/>
              </a:prstGeom>
              <a:solidFill>
                <a:sysClr val="window" lastClr="FFFFFF"/>
              </a:solidFill>
              <a:ln w="25400" cap="flat" cmpd="sng" algn="ctr">
                <a:solidFill>
                  <a:srgbClr val="4F81BD"/>
                </a:solidFill>
                <a:prstDash val="solid"/>
              </a:ln>
              <a:effectLst/>
            </p:spPr>
            <p:txBody>
              <a:bodyPr anchor="ctr"/>
              <a:lstStyle/>
              <a:p>
                <a:pPr algn="ctr" defTabSz="767706" eaLnBrk="1" fontAlgn="auto" hangingPunct="1">
                  <a:spcBef>
                    <a:spcPts val="0"/>
                  </a:spcBef>
                  <a:spcAft>
                    <a:spcPts val="0"/>
                  </a:spcAft>
                  <a:defRPr/>
                </a:pPr>
                <a:r>
                  <a:rPr lang="id-ID" sz="1000" b="1" i="1" kern="0" dirty="0">
                    <a:solidFill>
                      <a:prstClr val="black"/>
                    </a:solidFill>
                    <a:latin typeface="Cambria" panose="02040503050406030204" pitchFamily="18" charset="0"/>
                    <a:cs typeface="Arial" pitchFamily="34" charset="0"/>
                  </a:rPr>
                  <a:t>Ditentukan dalam proses penyusunan RKP 2018</a:t>
                </a:r>
              </a:p>
            </p:txBody>
          </p:sp>
        </p:grpSp>
        <p:grpSp>
          <p:nvGrpSpPr>
            <p:cNvPr id="259086" name="Group 94"/>
            <p:cNvGrpSpPr>
              <a:grpSpLocks/>
            </p:cNvGrpSpPr>
            <p:nvPr/>
          </p:nvGrpSpPr>
          <p:grpSpPr bwMode="auto">
            <a:xfrm>
              <a:off x="8397467" y="5074826"/>
              <a:ext cx="1244438" cy="1378268"/>
              <a:chOff x="959810" y="5089130"/>
              <a:chExt cx="897111" cy="1414071"/>
            </a:xfrm>
          </p:grpSpPr>
          <p:sp>
            <p:nvSpPr>
              <p:cNvPr id="67" name="Rectangle 66"/>
              <p:cNvSpPr>
                <a:spLocks noChangeArrowheads="1"/>
              </p:cNvSpPr>
              <p:nvPr/>
            </p:nvSpPr>
            <p:spPr bwMode="auto">
              <a:xfrm>
                <a:off x="959514" y="5089849"/>
                <a:ext cx="897407" cy="278484"/>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defTabSz="767706" eaLnBrk="1" fontAlgn="auto" hangingPunct="1">
                  <a:spcBef>
                    <a:spcPts val="0"/>
                  </a:spcBef>
                  <a:spcAft>
                    <a:spcPts val="0"/>
                  </a:spcAft>
                  <a:defRPr/>
                </a:pPr>
                <a:r>
                  <a:rPr lang="id-ID" sz="1200" b="1" kern="0" dirty="0">
                    <a:solidFill>
                      <a:prstClr val="white"/>
                    </a:solidFill>
                    <a:latin typeface="Cambria" panose="02040503050406030204" pitchFamily="18" charset="0"/>
                    <a:ea typeface="MS PGothic" panose="020B0600070205080204" pitchFamily="34" charset="-128"/>
                    <a:cs typeface="Arial" pitchFamily="34" charset="0"/>
                  </a:rPr>
                  <a:t>RKP 2019</a:t>
                </a:r>
              </a:p>
            </p:txBody>
          </p:sp>
          <p:sp>
            <p:nvSpPr>
              <p:cNvPr id="68" name="Rectangle 67"/>
              <p:cNvSpPr/>
              <p:nvPr/>
            </p:nvSpPr>
            <p:spPr>
              <a:xfrm>
                <a:off x="959514" y="5380147"/>
                <a:ext cx="897407" cy="1122374"/>
              </a:xfrm>
              <a:prstGeom prst="rect">
                <a:avLst/>
              </a:prstGeom>
              <a:solidFill>
                <a:sysClr val="window" lastClr="FFFFFF"/>
              </a:solidFill>
              <a:ln w="25400" cap="flat" cmpd="sng" algn="ctr">
                <a:solidFill>
                  <a:srgbClr val="4F81BD"/>
                </a:solidFill>
                <a:prstDash val="solid"/>
              </a:ln>
              <a:effectLst/>
            </p:spPr>
            <p:txBody>
              <a:bodyPr anchor="ctr"/>
              <a:lstStyle/>
              <a:p>
                <a:pPr algn="ctr" defTabSz="767706" eaLnBrk="1" fontAlgn="auto" hangingPunct="1">
                  <a:spcBef>
                    <a:spcPts val="0"/>
                  </a:spcBef>
                  <a:spcAft>
                    <a:spcPts val="0"/>
                  </a:spcAft>
                  <a:defRPr/>
                </a:pPr>
                <a:r>
                  <a:rPr lang="id-ID" sz="1000" b="1" i="1" kern="0" dirty="0">
                    <a:solidFill>
                      <a:prstClr val="black"/>
                    </a:solidFill>
                    <a:latin typeface="Cambria" panose="02040503050406030204" pitchFamily="18" charset="0"/>
                    <a:cs typeface="Arial" pitchFamily="34" charset="0"/>
                  </a:rPr>
                  <a:t>Ditentukan dalam proses penyusunan RKP 2019</a:t>
                </a:r>
              </a:p>
            </p:txBody>
          </p:sp>
        </p:grpSp>
      </p:grpSp>
      <p:pic>
        <p:nvPicPr>
          <p:cNvPr id="259076"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54213" y="914400"/>
            <a:ext cx="8326437" cy="401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Down Arrow 22"/>
          <p:cNvSpPr>
            <a:spLocks noChangeArrowheads="1"/>
          </p:cNvSpPr>
          <p:nvPr/>
        </p:nvSpPr>
        <p:spPr bwMode="auto">
          <a:xfrm>
            <a:off x="2452688" y="4875213"/>
            <a:ext cx="447675" cy="312737"/>
          </a:xfrm>
          <a:prstGeom prst="downArrow">
            <a:avLst>
              <a:gd name="adj1" fmla="val 50000"/>
              <a:gd name="adj2" fmla="val 50000"/>
            </a:avLst>
          </a:prstGeom>
          <a:solidFill>
            <a:schemeClr val="accent1">
              <a:lumMod val="75000"/>
            </a:schemeClr>
          </a:solidFill>
          <a:ln w="9525">
            <a:noFill/>
            <a:miter lim="800000"/>
            <a:headEnd/>
            <a:tailEnd/>
          </a:ln>
          <a:effectLst>
            <a:outerShdw blurRad="40000" dist="23000" dir="5400000" rotWithShape="0">
              <a:srgbClr val="808080">
                <a:alpha val="34999"/>
              </a:srgbClr>
            </a:outerShdw>
          </a:effectLst>
        </p:spPr>
        <p:txBody>
          <a:bodyPr lIns="85871" tIns="42934" rIns="85871" bIns="42934" anchor="ctr"/>
          <a:lstStyle/>
          <a:p>
            <a:pPr algn="ctr" defTabSz="644913">
              <a:defRPr/>
            </a:pPr>
            <a:endParaRPr lang="id-ID" sz="1300" dirty="0">
              <a:solidFill>
                <a:prstClr val="white"/>
              </a:solidFill>
              <a:latin typeface="+mn-lt"/>
              <a:ea typeface="MS PGothic" panose="020B0600070205080204" pitchFamily="34" charset="-128"/>
              <a:cs typeface="Arial" pitchFamily="34" charset="0"/>
            </a:endParaRPr>
          </a:p>
        </p:txBody>
      </p:sp>
      <p:sp>
        <p:nvSpPr>
          <p:cNvPr id="24" name="Down Arrow 23"/>
          <p:cNvSpPr>
            <a:spLocks noChangeArrowheads="1"/>
          </p:cNvSpPr>
          <p:nvPr/>
        </p:nvSpPr>
        <p:spPr bwMode="auto">
          <a:xfrm>
            <a:off x="4267200" y="4884738"/>
            <a:ext cx="446088" cy="312737"/>
          </a:xfrm>
          <a:prstGeom prst="downArrow">
            <a:avLst>
              <a:gd name="adj1" fmla="val 50000"/>
              <a:gd name="adj2" fmla="val 50000"/>
            </a:avLst>
          </a:prstGeom>
          <a:solidFill>
            <a:schemeClr val="accent1">
              <a:lumMod val="75000"/>
            </a:schemeClr>
          </a:solidFill>
          <a:ln w="9525">
            <a:noFill/>
            <a:miter lim="800000"/>
            <a:headEnd/>
            <a:tailEnd/>
          </a:ln>
          <a:effectLst>
            <a:outerShdw blurRad="40000" dist="23000" dir="5400000" rotWithShape="0">
              <a:srgbClr val="808080">
                <a:alpha val="34999"/>
              </a:srgbClr>
            </a:outerShdw>
          </a:effectLst>
        </p:spPr>
        <p:txBody>
          <a:bodyPr lIns="85871" tIns="42934" rIns="85871" bIns="42934" anchor="ctr"/>
          <a:lstStyle/>
          <a:p>
            <a:pPr algn="ctr" defTabSz="644913">
              <a:defRPr/>
            </a:pPr>
            <a:endParaRPr lang="id-ID" sz="1300" dirty="0">
              <a:solidFill>
                <a:prstClr val="white"/>
              </a:solidFill>
              <a:latin typeface="+mn-lt"/>
              <a:ea typeface="MS PGothic" panose="020B0600070205080204" pitchFamily="34" charset="-128"/>
              <a:cs typeface="Arial" pitchFamily="34" charset="0"/>
            </a:endParaRPr>
          </a:p>
        </p:txBody>
      </p:sp>
      <p:sp>
        <p:nvSpPr>
          <p:cNvPr id="25" name="Down Arrow 24"/>
          <p:cNvSpPr>
            <a:spLocks noChangeArrowheads="1"/>
          </p:cNvSpPr>
          <p:nvPr/>
        </p:nvSpPr>
        <p:spPr bwMode="auto">
          <a:xfrm>
            <a:off x="6202363" y="4879975"/>
            <a:ext cx="447675" cy="312738"/>
          </a:xfrm>
          <a:prstGeom prst="downArrow">
            <a:avLst>
              <a:gd name="adj1" fmla="val 50000"/>
              <a:gd name="adj2" fmla="val 50000"/>
            </a:avLst>
          </a:prstGeom>
          <a:solidFill>
            <a:schemeClr val="accent1">
              <a:lumMod val="75000"/>
            </a:schemeClr>
          </a:solidFill>
          <a:ln w="9525">
            <a:noFill/>
            <a:miter lim="800000"/>
            <a:headEnd/>
            <a:tailEnd/>
          </a:ln>
          <a:effectLst>
            <a:outerShdw blurRad="40000" dist="23000" dir="5400000" rotWithShape="0">
              <a:srgbClr val="808080">
                <a:alpha val="34999"/>
              </a:srgbClr>
            </a:outerShdw>
          </a:effectLst>
        </p:spPr>
        <p:txBody>
          <a:bodyPr lIns="85871" tIns="42934" rIns="85871" bIns="42934" anchor="ctr"/>
          <a:lstStyle/>
          <a:p>
            <a:pPr algn="ctr" defTabSz="644913">
              <a:defRPr/>
            </a:pPr>
            <a:endParaRPr lang="id-ID" sz="1300" dirty="0">
              <a:solidFill>
                <a:prstClr val="white"/>
              </a:solidFill>
              <a:latin typeface="+mn-lt"/>
              <a:ea typeface="MS PGothic" panose="020B0600070205080204" pitchFamily="34" charset="-128"/>
              <a:cs typeface="Arial" pitchFamily="34" charset="0"/>
            </a:endParaRPr>
          </a:p>
        </p:txBody>
      </p:sp>
      <p:sp>
        <p:nvSpPr>
          <p:cNvPr id="26" name="Down Arrow 25"/>
          <p:cNvSpPr>
            <a:spLocks noChangeArrowheads="1"/>
          </p:cNvSpPr>
          <p:nvPr/>
        </p:nvSpPr>
        <p:spPr bwMode="auto">
          <a:xfrm>
            <a:off x="7673975" y="4889500"/>
            <a:ext cx="446088" cy="312738"/>
          </a:xfrm>
          <a:prstGeom prst="downArrow">
            <a:avLst>
              <a:gd name="adj1" fmla="val 50000"/>
              <a:gd name="adj2" fmla="val 50000"/>
            </a:avLst>
          </a:prstGeom>
          <a:solidFill>
            <a:schemeClr val="accent1">
              <a:lumMod val="75000"/>
            </a:schemeClr>
          </a:solidFill>
          <a:ln w="9525">
            <a:noFill/>
            <a:miter lim="800000"/>
            <a:headEnd/>
            <a:tailEnd/>
          </a:ln>
          <a:effectLst>
            <a:outerShdw blurRad="40000" dist="23000" dir="5400000" rotWithShape="0">
              <a:srgbClr val="808080">
                <a:alpha val="34999"/>
              </a:srgbClr>
            </a:outerShdw>
          </a:effectLst>
        </p:spPr>
        <p:txBody>
          <a:bodyPr lIns="85871" tIns="42934" rIns="85871" bIns="42934" anchor="ctr"/>
          <a:lstStyle/>
          <a:p>
            <a:pPr algn="ctr" defTabSz="644913">
              <a:defRPr/>
            </a:pPr>
            <a:endParaRPr lang="id-ID" sz="1300" dirty="0">
              <a:solidFill>
                <a:prstClr val="white"/>
              </a:solidFill>
              <a:latin typeface="+mn-lt"/>
              <a:ea typeface="MS PGothic" panose="020B0600070205080204" pitchFamily="34" charset="-128"/>
              <a:cs typeface="Arial" pitchFamily="34" charset="0"/>
            </a:endParaRPr>
          </a:p>
        </p:txBody>
      </p:sp>
      <p:sp>
        <p:nvSpPr>
          <p:cNvPr id="27" name="Down Arrow 26"/>
          <p:cNvSpPr>
            <a:spLocks noChangeArrowheads="1"/>
          </p:cNvSpPr>
          <p:nvPr/>
        </p:nvSpPr>
        <p:spPr bwMode="auto">
          <a:xfrm>
            <a:off x="9228138" y="4900613"/>
            <a:ext cx="446087" cy="312737"/>
          </a:xfrm>
          <a:prstGeom prst="downArrow">
            <a:avLst>
              <a:gd name="adj1" fmla="val 50000"/>
              <a:gd name="adj2" fmla="val 50000"/>
            </a:avLst>
          </a:prstGeom>
          <a:solidFill>
            <a:schemeClr val="accent1">
              <a:lumMod val="75000"/>
            </a:schemeClr>
          </a:solidFill>
          <a:ln w="9525">
            <a:noFill/>
            <a:miter lim="800000"/>
            <a:headEnd/>
            <a:tailEnd/>
          </a:ln>
          <a:effectLst>
            <a:outerShdw blurRad="40000" dist="23000" dir="5400000" rotWithShape="0">
              <a:srgbClr val="808080">
                <a:alpha val="34999"/>
              </a:srgbClr>
            </a:outerShdw>
          </a:effectLst>
        </p:spPr>
        <p:txBody>
          <a:bodyPr lIns="85871" tIns="42934" rIns="85871" bIns="42934" anchor="ctr"/>
          <a:lstStyle/>
          <a:p>
            <a:pPr algn="ctr" defTabSz="644913">
              <a:defRPr/>
            </a:pPr>
            <a:endParaRPr lang="id-ID" sz="1300" dirty="0">
              <a:solidFill>
                <a:prstClr val="white"/>
              </a:solidFill>
              <a:latin typeface="+mn-lt"/>
              <a:ea typeface="MS PGothic" panose="020B0600070205080204" pitchFamily="34" charset="-128"/>
              <a:cs typeface="Arial" pitchFamily="34" charset="0"/>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TextBox 5"/>
          <p:cNvSpPr txBox="1">
            <a:spLocks noChangeArrowheads="1"/>
          </p:cNvSpPr>
          <p:nvPr/>
        </p:nvSpPr>
        <p:spPr bwMode="auto">
          <a:xfrm>
            <a:off x="496888" y="1314450"/>
            <a:ext cx="11237912" cy="404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493" tIns="40748" rIns="32082" bIns="40748" anchor="ctr">
            <a:spAutoFit/>
          </a:bodyPr>
          <a:lstStyle>
            <a:lvl1pPr marL="315913" indent="-315913">
              <a:defRPr>
                <a:solidFill>
                  <a:schemeClr val="tx1"/>
                </a:solidFill>
                <a:latin typeface="Calibri" pitchFamily="34" charset="0"/>
              </a:defRPr>
            </a:lvl1pPr>
            <a:lvl2pPr marL="658813" indent="-315913">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just" eaLnBrk="1" hangingPunct="1">
              <a:spcAft>
                <a:spcPts val="900"/>
              </a:spcAft>
              <a:buSzPct val="70000"/>
              <a:buFont typeface="Wingdings" pitchFamily="2" charset="2"/>
              <a:buChar char="q"/>
            </a:pPr>
            <a:r>
              <a:rPr lang="id-ID" altLang="en-US" sz="2000" b="1">
                <a:ea typeface="MS PGothic" pitchFamily="34" charset="-128"/>
                <a:cs typeface="Cambria" pitchFamily="18" charset="0"/>
              </a:rPr>
              <a:t>TEMA RKP 2017</a:t>
            </a:r>
            <a:r>
              <a:rPr lang="en-US" altLang="en-US" sz="2000" b="1">
                <a:ea typeface="MS PGothic" pitchFamily="34" charset="-128"/>
                <a:cs typeface="Cambria" pitchFamily="18" charset="0"/>
              </a:rPr>
              <a:t>:</a:t>
            </a:r>
            <a:endParaRPr lang="id-ID" altLang="en-US" sz="2000" b="1">
              <a:ea typeface="MS PGothic" pitchFamily="34" charset="-128"/>
              <a:cs typeface="Cambria" pitchFamily="18" charset="0"/>
            </a:endParaRPr>
          </a:p>
          <a:p>
            <a:pPr lvl="1" eaLnBrk="1" hangingPunct="1">
              <a:spcAft>
                <a:spcPts val="900"/>
              </a:spcAft>
              <a:buSzPct val="70000"/>
            </a:pPr>
            <a:r>
              <a:rPr lang="id-ID" altLang="en-US" sz="2000" b="1">
                <a:ea typeface="MS PGothic" pitchFamily="34" charset="-128"/>
                <a:cs typeface="Cambria" pitchFamily="18" charset="0"/>
              </a:rPr>
              <a:t>“Memacu Pembangunan Infrastruktur dan Ekonomi untuk  Meningkatkan</a:t>
            </a:r>
            <a:r>
              <a:rPr lang="en-US" altLang="en-US" sz="2000" b="1">
                <a:ea typeface="MS PGothic" pitchFamily="34" charset="-128"/>
                <a:cs typeface="Cambria" pitchFamily="18" charset="0"/>
              </a:rPr>
              <a:t> </a:t>
            </a:r>
            <a:r>
              <a:rPr lang="id-ID" altLang="en-US" sz="2000" b="1">
                <a:ea typeface="MS PGothic" pitchFamily="34" charset="-128"/>
                <a:cs typeface="Cambria" pitchFamily="18" charset="0"/>
              </a:rPr>
              <a:t>Kesempatan Kerja serta Mengurangi Kemiskinan dan Kesenjangan Antarwilayah”.</a:t>
            </a:r>
          </a:p>
          <a:p>
            <a:pPr algn="just" eaLnBrk="1" hangingPunct="1">
              <a:spcAft>
                <a:spcPts val="900"/>
              </a:spcAft>
              <a:buSzPct val="70000"/>
              <a:buFont typeface="Wingdings" pitchFamily="2" charset="2"/>
              <a:buChar char="q"/>
            </a:pPr>
            <a:r>
              <a:rPr lang="en-AU" altLang="en-US" sz="2000">
                <a:ea typeface="MS PGothic" pitchFamily="34" charset="-128"/>
                <a:cs typeface="Cambria" pitchFamily="18" charset="0"/>
              </a:rPr>
              <a:t>Setiap Menteri dan Kepala Lembaga wajib mengendalikan anggaran di setiap K/L yang dipimpinnya. Tidak boleh masalah anggaran hanya diserahkan kepada Biro Perencanaan.</a:t>
            </a:r>
          </a:p>
          <a:p>
            <a:pPr algn="just" eaLnBrk="1" hangingPunct="1">
              <a:spcAft>
                <a:spcPts val="900"/>
              </a:spcAft>
              <a:buSzPct val="70000"/>
              <a:buFont typeface="Wingdings" pitchFamily="2" charset="2"/>
              <a:buChar char="q"/>
            </a:pPr>
            <a:r>
              <a:rPr lang="en-AU" altLang="en-US" sz="2000">
                <a:ea typeface="MS PGothic" pitchFamily="34" charset="-128"/>
                <a:cs typeface="Cambria" pitchFamily="18" charset="0"/>
              </a:rPr>
              <a:t>Anggaran negara harus berorientasi manfaat untuk rakyat dan berorientasi pada prioritas untuk mencapai tujuan pembangunan nasional.</a:t>
            </a:r>
          </a:p>
          <a:p>
            <a:pPr algn="just" eaLnBrk="1" hangingPunct="1">
              <a:spcAft>
                <a:spcPts val="900"/>
              </a:spcAft>
              <a:buSzPct val="70000"/>
              <a:buFont typeface="Wingdings" pitchFamily="2" charset="2"/>
              <a:buChar char="q"/>
            </a:pPr>
            <a:r>
              <a:rPr lang="en-AU" altLang="en-US" sz="2000">
                <a:ea typeface="MS PGothic" pitchFamily="34" charset="-128"/>
                <a:cs typeface="Cambria" pitchFamily="18" charset="0"/>
              </a:rPr>
              <a:t>Kebijakan anggaran belanja yang dilakukan tidak </a:t>
            </a:r>
            <a:r>
              <a:rPr lang="id-ID" altLang="en-US" sz="2000">
                <a:ea typeface="MS PGothic" pitchFamily="34" charset="-128"/>
                <a:cs typeface="Cambria" pitchFamily="18" charset="0"/>
              </a:rPr>
              <a:t>berdasarkan </a:t>
            </a:r>
            <a:r>
              <a:rPr lang="en-AU" altLang="en-US" sz="2000" i="1">
                <a:ea typeface="MS PGothic" pitchFamily="34" charset="-128"/>
                <a:cs typeface="Cambria" pitchFamily="18" charset="0"/>
              </a:rPr>
              <a:t>money follow fun</a:t>
            </a:r>
            <a:r>
              <a:rPr lang="id-ID" altLang="en-US" sz="2000" i="1">
                <a:ea typeface="MS PGothic" pitchFamily="34" charset="-128"/>
                <a:cs typeface="Cambria" pitchFamily="18" charset="0"/>
              </a:rPr>
              <a:t>c</a:t>
            </a:r>
            <a:r>
              <a:rPr lang="en-AU" altLang="en-US" sz="2000" i="1">
                <a:ea typeface="MS PGothic" pitchFamily="34" charset="-128"/>
                <a:cs typeface="Cambria" pitchFamily="18" charset="0"/>
              </a:rPr>
              <a:t>tion</a:t>
            </a:r>
            <a:r>
              <a:rPr lang="en-AU" altLang="en-US" sz="2000">
                <a:ea typeface="MS PGothic" pitchFamily="34" charset="-128"/>
                <a:cs typeface="Cambria" pitchFamily="18" charset="0"/>
              </a:rPr>
              <a:t>, tetapi </a:t>
            </a:r>
            <a:r>
              <a:rPr lang="en-AU" altLang="en-US" sz="2000" b="1" i="1">
                <a:ea typeface="MS PGothic" pitchFamily="34" charset="-128"/>
                <a:cs typeface="Cambria" pitchFamily="18" charset="0"/>
              </a:rPr>
              <a:t>money follow program prioritas</a:t>
            </a:r>
            <a:r>
              <a:rPr lang="en-AU" altLang="en-US" sz="2000" i="1">
                <a:ea typeface="MS PGothic" pitchFamily="34" charset="-128"/>
                <a:cs typeface="Cambria" pitchFamily="18" charset="0"/>
              </a:rPr>
              <a:t>. </a:t>
            </a:r>
            <a:r>
              <a:rPr lang="en-AU" altLang="en-US" sz="2000">
                <a:ea typeface="MS PGothic" pitchFamily="34" charset="-128"/>
                <a:cs typeface="Cambria" pitchFamily="18" charset="0"/>
              </a:rPr>
              <a:t>Tidak perlu semua tugas dan fungsi  </a:t>
            </a:r>
            <a:r>
              <a:rPr lang="en-AU" altLang="en-US" sz="2000" b="1">
                <a:ea typeface="MS PGothic" pitchFamily="34" charset="-128"/>
                <a:cs typeface="Cambria" pitchFamily="18" charset="0"/>
              </a:rPr>
              <a:t>(tusi) </a:t>
            </a:r>
            <a:r>
              <a:rPr lang="en-AU" altLang="en-US" sz="2000">
                <a:ea typeface="MS PGothic" pitchFamily="34" charset="-128"/>
                <a:cs typeface="Cambria" pitchFamily="18" charset="0"/>
              </a:rPr>
              <a:t>harus dibiayai secara merata.</a:t>
            </a:r>
          </a:p>
          <a:p>
            <a:pPr algn="just" eaLnBrk="1" hangingPunct="1">
              <a:spcAft>
                <a:spcPts val="900"/>
              </a:spcAft>
              <a:buSzPct val="70000"/>
              <a:buFont typeface="Wingdings" pitchFamily="2" charset="2"/>
              <a:buChar char="q"/>
            </a:pPr>
            <a:r>
              <a:rPr lang="en-AU" altLang="en-US" sz="2000">
                <a:ea typeface="MS PGothic" pitchFamily="34" charset="-128"/>
                <a:cs typeface="Cambria" pitchFamily="18" charset="0"/>
              </a:rPr>
              <a:t>Memangkas program yang nomenklaturnya tidak jelas dan tidak ada manfaatnya bagi rakyat. Semua nomenklatur proyek harus jelas, misalnya membeli jaring, membeli benih, </a:t>
            </a:r>
            <a:r>
              <a:rPr lang="id-ID" altLang="en-US" sz="2000">
                <a:ea typeface="MS PGothic" pitchFamily="34" charset="-128"/>
                <a:cs typeface="Cambria" pitchFamily="18" charset="0"/>
              </a:rPr>
              <a:t>dan seterusnya</a:t>
            </a:r>
            <a:r>
              <a:rPr lang="en-AU" altLang="en-US" sz="2000">
                <a:ea typeface="MS PGothic" pitchFamily="34" charset="-128"/>
                <a:cs typeface="Cambria" pitchFamily="18" charset="0"/>
              </a:rPr>
              <a:t>. </a:t>
            </a:r>
          </a:p>
        </p:txBody>
      </p:sp>
      <p:sp>
        <p:nvSpPr>
          <p:cNvPr id="261123" name="Title 3"/>
          <p:cNvSpPr txBox="1">
            <a:spLocks/>
          </p:cNvSpPr>
          <p:nvPr/>
        </p:nvSpPr>
        <p:spPr bwMode="auto">
          <a:xfrm>
            <a:off x="496888" y="441325"/>
            <a:ext cx="10972800"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69" tIns="45633" rIns="91269" bIns="45633"/>
          <a:lstStyle>
            <a:lvl1pPr defTabSz="684213">
              <a:defRPr>
                <a:solidFill>
                  <a:schemeClr val="tx1"/>
                </a:solidFill>
                <a:latin typeface="Calibri" pitchFamily="34" charset="0"/>
              </a:defRPr>
            </a:lvl1pPr>
            <a:lvl2pPr marL="742950" indent="-285750" defTabSz="684213">
              <a:defRPr>
                <a:solidFill>
                  <a:schemeClr val="tx1"/>
                </a:solidFill>
                <a:latin typeface="Calibri" pitchFamily="34" charset="0"/>
              </a:defRPr>
            </a:lvl2pPr>
            <a:lvl3pPr marL="1143000" indent="-228600" defTabSz="684213">
              <a:defRPr>
                <a:solidFill>
                  <a:schemeClr val="tx1"/>
                </a:solidFill>
                <a:latin typeface="Calibri" pitchFamily="34" charset="0"/>
              </a:defRPr>
            </a:lvl3pPr>
            <a:lvl4pPr marL="1600200" indent="-228600" defTabSz="684213">
              <a:defRPr>
                <a:solidFill>
                  <a:schemeClr val="tx1"/>
                </a:solidFill>
                <a:latin typeface="Calibri" pitchFamily="34" charset="0"/>
              </a:defRPr>
            </a:lvl4pPr>
            <a:lvl5pPr marL="2057400" indent="-228600" defTabSz="684213">
              <a:defRPr>
                <a:solidFill>
                  <a:schemeClr val="tx1"/>
                </a:solidFill>
                <a:latin typeface="Calibri" pitchFamily="34" charset="0"/>
              </a:defRPr>
            </a:lvl5pPr>
            <a:lvl6pPr marL="2514600" indent="-228600" defTabSz="684213" fontAlgn="base">
              <a:spcBef>
                <a:spcPct val="0"/>
              </a:spcBef>
              <a:spcAft>
                <a:spcPct val="0"/>
              </a:spcAft>
              <a:defRPr>
                <a:solidFill>
                  <a:schemeClr val="tx1"/>
                </a:solidFill>
                <a:latin typeface="Calibri" pitchFamily="34" charset="0"/>
              </a:defRPr>
            </a:lvl6pPr>
            <a:lvl7pPr marL="2971800" indent="-228600" defTabSz="684213" fontAlgn="base">
              <a:spcBef>
                <a:spcPct val="0"/>
              </a:spcBef>
              <a:spcAft>
                <a:spcPct val="0"/>
              </a:spcAft>
              <a:defRPr>
                <a:solidFill>
                  <a:schemeClr val="tx1"/>
                </a:solidFill>
                <a:latin typeface="Calibri" pitchFamily="34" charset="0"/>
              </a:defRPr>
            </a:lvl7pPr>
            <a:lvl8pPr marL="3429000" indent="-228600" defTabSz="684213" fontAlgn="base">
              <a:spcBef>
                <a:spcPct val="0"/>
              </a:spcBef>
              <a:spcAft>
                <a:spcPct val="0"/>
              </a:spcAft>
              <a:defRPr>
                <a:solidFill>
                  <a:schemeClr val="tx1"/>
                </a:solidFill>
                <a:latin typeface="Calibri" pitchFamily="34" charset="0"/>
              </a:defRPr>
            </a:lvl8pPr>
            <a:lvl9pPr marL="3886200" indent="-228600" defTabSz="684213" fontAlgn="base">
              <a:spcBef>
                <a:spcPct val="0"/>
              </a:spcBef>
              <a:spcAft>
                <a:spcPct val="0"/>
              </a:spcAft>
              <a:defRPr>
                <a:solidFill>
                  <a:schemeClr val="tx1"/>
                </a:solidFill>
                <a:latin typeface="Calibri" pitchFamily="34" charset="0"/>
              </a:defRPr>
            </a:lvl9pPr>
          </a:lstStyle>
          <a:p>
            <a:pPr algn="ctr">
              <a:lnSpc>
                <a:spcPts val="2500"/>
              </a:lnSpc>
            </a:pPr>
            <a:r>
              <a:rPr lang="id-ID" altLang="en-US" sz="3200" b="1">
                <a:ea typeface="Verdana" pitchFamily="34" charset="0"/>
                <a:cs typeface="Verdana" pitchFamily="34" charset="0"/>
              </a:rPr>
              <a:t>ARAH KEBIJAKAN UMUM</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Content Placeholder 1"/>
          <p:cNvSpPr txBox="1">
            <a:spLocks/>
          </p:cNvSpPr>
          <p:nvPr/>
        </p:nvSpPr>
        <p:spPr bwMode="auto">
          <a:xfrm>
            <a:off x="430213" y="1414463"/>
            <a:ext cx="11250612"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4" tIns="48232" rIns="96464" bIns="48232"/>
          <a:lstStyle>
            <a:lvl1pPr marL="374650" indent="-37465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just" eaLnBrk="1" hangingPunct="1">
              <a:lnSpc>
                <a:spcPct val="110000"/>
              </a:lnSpc>
              <a:spcBef>
                <a:spcPts val="638"/>
              </a:spcBef>
              <a:spcAft>
                <a:spcPts val="1600"/>
              </a:spcAft>
              <a:buSzPct val="70000"/>
              <a:buFont typeface="Wingdings" pitchFamily="2" charset="2"/>
              <a:buChar char="q"/>
            </a:pPr>
            <a:r>
              <a:rPr lang="en-US" altLang="en-US" b="1" u="sng" noProof="1">
                <a:solidFill>
                  <a:srgbClr val="000000"/>
                </a:solidFill>
                <a:latin typeface="Cambria" pitchFamily="18" charset="0"/>
                <a:ea typeface="MS PGothic" pitchFamily="34" charset="-128"/>
                <a:cs typeface="Cambria" pitchFamily="18" charset="0"/>
                <a:sym typeface="Wingdings" pitchFamily="2" charset="2"/>
              </a:rPr>
              <a:t>Holistik- Tematik</a:t>
            </a:r>
            <a:r>
              <a:rPr lang="en-US" altLang="en-US" noProof="1">
                <a:solidFill>
                  <a:srgbClr val="000000"/>
                </a:solidFill>
                <a:latin typeface="Cambria" pitchFamily="18" charset="0"/>
                <a:ea typeface="MS PGothic" pitchFamily="34" charset="-128"/>
                <a:cs typeface="Cambria" pitchFamily="18" charset="0"/>
                <a:sym typeface="Wingdings" pitchFamily="2" charset="2"/>
              </a:rPr>
              <a:t>: Untuk mencapai sasaran prioritas nasional Keluarga Berencana, perlu koordinasi multi kementerian/lembaga, yaitu antara lain BKKBN, Kemenkes dan BPJS, BPOM, Kemen PU dan PR, Kemendikbud, Kemenag, Kemendagri, Kemensos, BPS, serta Pemerintah Daerah.</a:t>
            </a:r>
          </a:p>
          <a:p>
            <a:pPr algn="just" eaLnBrk="1" hangingPunct="1">
              <a:lnSpc>
                <a:spcPct val="110000"/>
              </a:lnSpc>
              <a:spcBef>
                <a:spcPts val="638"/>
              </a:spcBef>
              <a:spcAft>
                <a:spcPts val="1600"/>
              </a:spcAft>
              <a:buSzPct val="70000"/>
              <a:buFont typeface="Wingdings" pitchFamily="2" charset="2"/>
              <a:buChar char="q"/>
            </a:pPr>
            <a:r>
              <a:rPr lang="en-US" altLang="en-US" b="1" u="sng" noProof="1">
                <a:solidFill>
                  <a:srgbClr val="000000"/>
                </a:solidFill>
                <a:latin typeface="Cambria" pitchFamily="18" charset="0"/>
                <a:ea typeface="MS PGothic" pitchFamily="34" charset="-128"/>
                <a:cs typeface="Cambria" pitchFamily="18" charset="0"/>
                <a:sym typeface="Wingdings" pitchFamily="2" charset="2"/>
              </a:rPr>
              <a:t>Integratif</a:t>
            </a:r>
            <a:r>
              <a:rPr lang="en-US" altLang="en-US" noProof="1">
                <a:solidFill>
                  <a:srgbClr val="000000"/>
                </a:solidFill>
                <a:latin typeface="Cambria" pitchFamily="18" charset="0"/>
                <a:ea typeface="MS PGothic" pitchFamily="34" charset="-128"/>
                <a:cs typeface="Cambria" pitchFamily="18" charset="0"/>
                <a:sym typeface="Wingdings" pitchFamily="2" charset="2"/>
              </a:rPr>
              <a:t>: Pencapaian Pembangunan Keluarga Berencana misalnya Peningkatan Pelayanan Keluarga Berencana dan Kesehatan Reproduksi perlu dilakukan secara terintegrasi melalui peningkatan pelayanan KB, penguatasn Advokasi dan KIE KB, pembinaan remaja, pembangunan keluarga, harmonisasi dan penguatan landasan hukum pelaksanaan KB, penguatan kelembagaan KB, serta peningkatan data dan informasi KKB, dan seterusnya (kombinasi berbagai program/kegiatan).</a:t>
            </a:r>
          </a:p>
          <a:p>
            <a:pPr algn="just" eaLnBrk="1" hangingPunct="1">
              <a:lnSpc>
                <a:spcPct val="110000"/>
              </a:lnSpc>
              <a:spcBef>
                <a:spcPts val="638"/>
              </a:spcBef>
              <a:spcAft>
                <a:spcPts val="1600"/>
              </a:spcAft>
              <a:buSzPct val="70000"/>
              <a:buFont typeface="Wingdings" pitchFamily="2" charset="2"/>
              <a:buChar char="q"/>
            </a:pPr>
            <a:r>
              <a:rPr lang="en-US" altLang="en-US" b="1" u="sng" noProof="1">
                <a:solidFill>
                  <a:srgbClr val="000000"/>
                </a:solidFill>
                <a:latin typeface="Cambria" pitchFamily="18" charset="0"/>
                <a:ea typeface="MS PGothic" pitchFamily="34" charset="-128"/>
                <a:cs typeface="Cambria" pitchFamily="18" charset="0"/>
                <a:sym typeface="Wingdings" pitchFamily="2" charset="2"/>
              </a:rPr>
              <a:t>Spasial</a:t>
            </a:r>
            <a:r>
              <a:rPr lang="en-US" altLang="en-US" noProof="1">
                <a:solidFill>
                  <a:srgbClr val="000000"/>
                </a:solidFill>
                <a:latin typeface="Cambria" pitchFamily="18" charset="0"/>
                <a:ea typeface="MS PGothic" pitchFamily="34" charset="-128"/>
                <a:cs typeface="Cambria" pitchFamily="18" charset="0"/>
                <a:sym typeface="Wingdings" pitchFamily="2" charset="2"/>
              </a:rPr>
              <a:t>: pembangunan fasilitas penyuluhan KB dan fasilitas kesehatan pelayanan KB dalam rangka peningkatan kesertaan ber-KB, misalnya harus mempertimbangkan lokasi, jumlah penduduk dan pasangan usia subur, aksesibilitas dengan jalan, transportasi umum, ketersediaan listrik dan air bersih, dan lain-lain.</a:t>
            </a:r>
          </a:p>
        </p:txBody>
      </p:sp>
      <p:sp>
        <p:nvSpPr>
          <p:cNvPr id="263171" name="Title 2"/>
          <p:cNvSpPr txBox="1">
            <a:spLocks/>
          </p:cNvSpPr>
          <p:nvPr/>
        </p:nvSpPr>
        <p:spPr bwMode="auto">
          <a:xfrm>
            <a:off x="1422400" y="98425"/>
            <a:ext cx="9144000"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nchor="ctr"/>
          <a:lstStyle>
            <a:lvl1pPr>
              <a:spcBef>
                <a:spcPct val="20000"/>
              </a:spcBef>
              <a:buFont typeface="Arial" pitchFamily="34" charset="0"/>
              <a:buChar char="•"/>
              <a:defRPr sz="3200">
                <a:solidFill>
                  <a:schemeClr val="tx1"/>
                </a:solidFill>
                <a:latin typeface="Cambria" pitchFamily="18" charset="0"/>
                <a:ea typeface="MS PGothic" pitchFamily="34" charset="-128"/>
              </a:defRPr>
            </a:lvl1pPr>
            <a:lvl2pPr marL="742950" indent="-285750">
              <a:spcBef>
                <a:spcPct val="20000"/>
              </a:spcBef>
              <a:buFont typeface="Arial" pitchFamily="34" charset="0"/>
              <a:buChar char="–"/>
              <a:defRPr sz="2800">
                <a:solidFill>
                  <a:schemeClr val="tx1"/>
                </a:solidFill>
                <a:latin typeface="Cambria" pitchFamily="18" charset="0"/>
                <a:ea typeface="MS PGothic" pitchFamily="34" charset="-128"/>
              </a:defRPr>
            </a:lvl2pPr>
            <a:lvl3pPr marL="1143000" indent="-228600">
              <a:spcBef>
                <a:spcPct val="20000"/>
              </a:spcBef>
              <a:buFont typeface="Arial" pitchFamily="34" charset="0"/>
              <a:buChar char="•"/>
              <a:defRPr sz="2400">
                <a:solidFill>
                  <a:schemeClr val="tx1"/>
                </a:solidFill>
                <a:latin typeface="Cambria" pitchFamily="18" charset="0"/>
                <a:ea typeface="MS PGothic" pitchFamily="34" charset="-128"/>
              </a:defRPr>
            </a:lvl3pPr>
            <a:lvl4pPr marL="1600200" indent="-228600">
              <a:spcBef>
                <a:spcPct val="20000"/>
              </a:spcBef>
              <a:buFont typeface="Arial" pitchFamily="34" charset="0"/>
              <a:buChar char="–"/>
              <a:defRPr sz="2000">
                <a:solidFill>
                  <a:schemeClr val="tx1"/>
                </a:solidFill>
                <a:latin typeface="Cambria" pitchFamily="18" charset="0"/>
                <a:ea typeface="MS PGothic" pitchFamily="34" charset="-128"/>
              </a:defRPr>
            </a:lvl4pPr>
            <a:lvl5pPr marL="2057400" indent="-228600">
              <a:spcBef>
                <a:spcPct val="20000"/>
              </a:spcBef>
              <a:buFont typeface="Arial" pitchFamily="34" charset="0"/>
              <a:buChar char="»"/>
              <a:defRPr sz="2000">
                <a:solidFill>
                  <a:schemeClr val="tx1"/>
                </a:solidFill>
                <a:latin typeface="Cambria" pitchFamily="18" charset="0"/>
                <a:ea typeface="MS PGothic" pitchFamily="34" charset="-128"/>
              </a:defRPr>
            </a:lvl5pPr>
            <a:lvl6pPr marL="2514600" indent="-228600" fontAlgn="base">
              <a:spcBef>
                <a:spcPct val="20000"/>
              </a:spcBef>
              <a:spcAft>
                <a:spcPct val="0"/>
              </a:spcAft>
              <a:buFont typeface="Arial" pitchFamily="34" charset="0"/>
              <a:buChar char="»"/>
              <a:defRPr sz="2000">
                <a:solidFill>
                  <a:schemeClr val="tx1"/>
                </a:solidFill>
                <a:latin typeface="Cambria" pitchFamily="18" charset="0"/>
                <a:ea typeface="MS PGothic" pitchFamily="34" charset="-128"/>
              </a:defRPr>
            </a:lvl6pPr>
            <a:lvl7pPr marL="2971800" indent="-228600" fontAlgn="base">
              <a:spcBef>
                <a:spcPct val="20000"/>
              </a:spcBef>
              <a:spcAft>
                <a:spcPct val="0"/>
              </a:spcAft>
              <a:buFont typeface="Arial" pitchFamily="34" charset="0"/>
              <a:buChar char="»"/>
              <a:defRPr sz="2000">
                <a:solidFill>
                  <a:schemeClr val="tx1"/>
                </a:solidFill>
                <a:latin typeface="Cambria" pitchFamily="18" charset="0"/>
                <a:ea typeface="MS PGothic" pitchFamily="34" charset="-128"/>
              </a:defRPr>
            </a:lvl7pPr>
            <a:lvl8pPr marL="3429000" indent="-228600" fontAlgn="base">
              <a:spcBef>
                <a:spcPct val="20000"/>
              </a:spcBef>
              <a:spcAft>
                <a:spcPct val="0"/>
              </a:spcAft>
              <a:buFont typeface="Arial" pitchFamily="34" charset="0"/>
              <a:buChar char="»"/>
              <a:defRPr sz="2000">
                <a:solidFill>
                  <a:schemeClr val="tx1"/>
                </a:solidFill>
                <a:latin typeface="Cambria" pitchFamily="18" charset="0"/>
                <a:ea typeface="MS PGothic" pitchFamily="34" charset="-128"/>
              </a:defRPr>
            </a:lvl8pPr>
            <a:lvl9pPr marL="3886200" indent="-228600" fontAlgn="base">
              <a:spcBef>
                <a:spcPct val="20000"/>
              </a:spcBef>
              <a:spcAft>
                <a:spcPct val="0"/>
              </a:spcAft>
              <a:buFont typeface="Arial" pitchFamily="34" charset="0"/>
              <a:buChar char="»"/>
              <a:defRPr sz="2000">
                <a:solidFill>
                  <a:schemeClr val="tx1"/>
                </a:solidFill>
                <a:latin typeface="Cambria" pitchFamily="18" charset="0"/>
                <a:ea typeface="MS PGothic" pitchFamily="34" charset="-128"/>
              </a:defRPr>
            </a:lvl9pPr>
          </a:lstStyle>
          <a:p>
            <a:pPr algn="ctr">
              <a:lnSpc>
                <a:spcPct val="90000"/>
              </a:lnSpc>
              <a:spcBef>
                <a:spcPct val="0"/>
              </a:spcBef>
              <a:buFontTx/>
              <a:buNone/>
            </a:pPr>
            <a:r>
              <a:rPr lang="en-AU" altLang="en-US" sz="2800" b="1">
                <a:solidFill>
                  <a:srgbClr val="000000"/>
                </a:solidFill>
                <a:latin typeface="Calibri" pitchFamily="34" charset="0"/>
                <a:cs typeface="Arial" pitchFamily="34" charset="0"/>
              </a:rPr>
              <a:t>PENDEKATAN </a:t>
            </a:r>
            <a:r>
              <a:rPr lang="id-ID" altLang="en-US" sz="2800" b="1">
                <a:solidFill>
                  <a:srgbClr val="000000"/>
                </a:solidFill>
                <a:latin typeface="Calibri" pitchFamily="34" charset="0"/>
                <a:cs typeface="Arial" pitchFamily="34" charset="0"/>
              </a:rPr>
              <a:t>PEMBANGUNAN :</a:t>
            </a:r>
          </a:p>
          <a:p>
            <a:pPr algn="ctr">
              <a:lnSpc>
                <a:spcPct val="90000"/>
              </a:lnSpc>
              <a:spcBef>
                <a:spcPct val="0"/>
              </a:spcBef>
              <a:buFontTx/>
              <a:buNone/>
            </a:pPr>
            <a:r>
              <a:rPr lang="id-ID" altLang="en-US" sz="2800" b="1">
                <a:solidFill>
                  <a:srgbClr val="000000"/>
                </a:solidFill>
                <a:latin typeface="Calibri" pitchFamily="34" charset="0"/>
                <a:cs typeface="Arial" pitchFamily="34" charset="0"/>
              </a:rPr>
              <a:t>HOLISTIK-TEMATIK, TERINTEGRASI  &amp; SPASIAL</a:t>
            </a:r>
            <a:endParaRPr lang="en-US" altLang="en-US" sz="2800" b="1">
              <a:solidFill>
                <a:srgbClr val="000000"/>
              </a:solidFill>
              <a:latin typeface="Calibri" pitchFamily="34" charset="0"/>
              <a:cs typeface="Arial" pitchFamily="34" charset="0"/>
            </a:endParaRP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Slide Number Placeholder 3"/>
          <p:cNvSpPr>
            <a:spLocks noGrp="1"/>
          </p:cNvSpPr>
          <p:nvPr>
            <p:ph type="sldNum" sz="quarter" idx="12"/>
          </p:nvPr>
        </p:nvSpPr>
        <p:spPr bwMode="auto">
          <a:xfrm>
            <a:off x="9329738" y="6492875"/>
            <a:ext cx="2844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6841F7A1-F975-4014-95F6-ABB8BADD726D}" type="slidenum">
              <a:rPr lang="en-US" altLang="en-US">
                <a:latin typeface="Cambria" pitchFamily="18" charset="0"/>
              </a:rPr>
              <a:pPr/>
              <a:t>6</a:t>
            </a:fld>
            <a:endParaRPr lang="en-US" altLang="en-US">
              <a:latin typeface="Cambria" pitchFamily="18" charset="0"/>
            </a:endParaRPr>
          </a:p>
        </p:txBody>
      </p:sp>
      <p:graphicFrame>
        <p:nvGraphicFramePr>
          <p:cNvPr id="5" name="Chart 4"/>
          <p:cNvGraphicFramePr/>
          <p:nvPr/>
        </p:nvGraphicFramePr>
        <p:xfrm>
          <a:off x="6268640" y="3712636"/>
          <a:ext cx="5573485" cy="2031652"/>
        </p:xfrm>
        <a:graphic>
          <a:graphicData uri="http://schemas.openxmlformats.org/drawingml/2006/chart">
            <c:chart xmlns:c="http://schemas.openxmlformats.org/drawingml/2006/chart" xmlns:r="http://schemas.openxmlformats.org/officeDocument/2006/relationships" r:id="rId2"/>
          </a:graphicData>
        </a:graphic>
      </p:graphicFrame>
      <p:sp>
        <p:nvSpPr>
          <p:cNvPr id="264196" name="TextBox 5"/>
          <p:cNvSpPr txBox="1">
            <a:spLocks noChangeArrowheads="1"/>
          </p:cNvSpPr>
          <p:nvPr/>
        </p:nvSpPr>
        <p:spPr bwMode="auto">
          <a:xfrm>
            <a:off x="6269038" y="3271838"/>
            <a:ext cx="5588000" cy="368300"/>
          </a:xfrm>
          <a:prstGeom prst="rect">
            <a:avLst/>
          </a:prstGeom>
          <a:noFill/>
          <a:ln w="9525">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r>
              <a:rPr lang="id-ID" altLang="en-US" b="1">
                <a:latin typeface="Cambria" pitchFamily="18" charset="0"/>
              </a:rPr>
              <a:t>Trend CPR </a:t>
            </a:r>
            <a:r>
              <a:rPr lang="id-ID" altLang="en-US" sz="1600" b="1">
                <a:latin typeface="Cambria" pitchFamily="18" charset="0"/>
              </a:rPr>
              <a:t>(pemakaian Kontrasepsi)</a:t>
            </a:r>
          </a:p>
        </p:txBody>
      </p:sp>
      <p:sp>
        <p:nvSpPr>
          <p:cNvPr id="7" name="Rounded Rectangle 6"/>
          <p:cNvSpPr/>
          <p:nvPr/>
        </p:nvSpPr>
        <p:spPr>
          <a:xfrm>
            <a:off x="9317038" y="3671888"/>
            <a:ext cx="2365375" cy="82867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p>
        </p:txBody>
      </p:sp>
      <p:graphicFrame>
        <p:nvGraphicFramePr>
          <p:cNvPr id="8" name="Chart 7"/>
          <p:cNvGraphicFramePr>
            <a:graphicFrameLocks/>
          </p:cNvGraphicFramePr>
          <p:nvPr/>
        </p:nvGraphicFramePr>
        <p:xfrm>
          <a:off x="527384" y="3284984"/>
          <a:ext cx="5627383" cy="3312368"/>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623888" y="1484313"/>
            <a:ext cx="11058525" cy="1693862"/>
          </a:xfrm>
          <a:prstGeom prst="rect">
            <a:avLst/>
          </a:prstGeom>
          <a:noFill/>
          <a:ln>
            <a:solidFill>
              <a:srgbClr val="FF0000"/>
            </a:solidFill>
          </a:ln>
        </p:spPr>
        <p:txBody>
          <a:bodyPr>
            <a:spAutoFit/>
          </a:bodyPr>
          <a:lstStyle/>
          <a:p>
            <a:pPr marL="804863" indent="-352425" eaLnBrk="1" fontAlgn="auto" hangingPunct="1">
              <a:spcBef>
                <a:spcPts val="0"/>
              </a:spcBef>
              <a:spcAft>
                <a:spcPts val="0"/>
              </a:spcAft>
              <a:defRPr/>
            </a:pPr>
            <a:r>
              <a:rPr lang="id-ID" dirty="0">
                <a:latin typeface="Cambria" pitchFamily="18" charset="0"/>
              </a:rPr>
              <a:t>1. 	</a:t>
            </a:r>
            <a:r>
              <a:rPr lang="id-ID" b="1" dirty="0">
                <a:latin typeface="Cambria" pitchFamily="18" charset="0"/>
              </a:rPr>
              <a:t>Advokasi dan KIE </a:t>
            </a:r>
            <a:r>
              <a:rPr lang="id-ID" dirty="0">
                <a:latin typeface="Cambria" pitchFamily="18" charset="0"/>
              </a:rPr>
              <a:t> </a:t>
            </a:r>
            <a:r>
              <a:rPr lang="id-ID" sz="1600" dirty="0">
                <a:latin typeface="Cambria" pitchFamily="18" charset="0"/>
              </a:rPr>
              <a:t>(pengetahuan 98% dan perilaku ber-KB 62%)</a:t>
            </a:r>
          </a:p>
          <a:p>
            <a:pPr marL="795337" indent="-342900" eaLnBrk="1" fontAlgn="auto" hangingPunct="1">
              <a:spcBef>
                <a:spcPts val="0"/>
              </a:spcBef>
              <a:spcAft>
                <a:spcPts val="0"/>
              </a:spcAft>
              <a:buFontTx/>
              <a:buAutoNum type="arabicPeriod" startAt="2"/>
              <a:defRPr/>
            </a:pPr>
            <a:r>
              <a:rPr lang="id-ID" b="1" dirty="0">
                <a:latin typeface="Cambria" pitchFamily="18" charset="0"/>
              </a:rPr>
              <a:t>Pelayanan KB </a:t>
            </a:r>
            <a:r>
              <a:rPr lang="id-ID" sz="1600" dirty="0">
                <a:latin typeface="Cambria" pitchFamily="18" charset="0"/>
              </a:rPr>
              <a:t>(kesertaan ber-KB, faskes pely KB blm merata, tenaga, distribusi alokon,dsb)</a:t>
            </a:r>
            <a:endParaRPr lang="id-ID" sz="1600" dirty="0">
              <a:latin typeface="Cambria" pitchFamily="18" charset="0"/>
            </a:endParaRPr>
          </a:p>
          <a:p>
            <a:pPr marL="795337" indent="-342900" eaLnBrk="1" fontAlgn="auto" hangingPunct="1">
              <a:spcBef>
                <a:spcPts val="0"/>
              </a:spcBef>
              <a:spcAft>
                <a:spcPts val="0"/>
              </a:spcAft>
              <a:buFontTx/>
              <a:buAutoNum type="arabicPeriod" startAt="2"/>
              <a:defRPr/>
            </a:pPr>
            <a:r>
              <a:rPr lang="id-ID" b="1" dirty="0">
                <a:latin typeface="Cambria" pitchFamily="18" charset="0"/>
              </a:rPr>
              <a:t>Pembinaan Kesehatan Reproduksi Remaja</a:t>
            </a:r>
            <a:r>
              <a:rPr lang="id-ID" dirty="0">
                <a:latin typeface="Cambria" pitchFamily="18" charset="0"/>
              </a:rPr>
              <a:t> </a:t>
            </a:r>
          </a:p>
          <a:p>
            <a:pPr marL="452437" eaLnBrk="1" fontAlgn="auto" hangingPunct="1">
              <a:spcBef>
                <a:spcPts val="0"/>
              </a:spcBef>
              <a:spcAft>
                <a:spcPts val="0"/>
              </a:spcAft>
              <a:defRPr/>
            </a:pPr>
            <a:r>
              <a:rPr lang="id-ID" sz="1200" dirty="0">
                <a:latin typeface="Cambria" pitchFamily="18" charset="0"/>
              </a:rPr>
              <a:t>	</a:t>
            </a:r>
            <a:r>
              <a:rPr lang="id-ID" sz="1400" dirty="0">
                <a:latin typeface="Cambria" pitchFamily="18" charset="0"/>
              </a:rPr>
              <a:t>(usia kawin pertama wanita masih dibawah 21 tahun, usia remaja yg menjadi ibu dan sedang hamil meningkat 8%-9,5%)</a:t>
            </a:r>
          </a:p>
          <a:p>
            <a:pPr marL="720725" indent="-268288" eaLnBrk="1" fontAlgn="auto" hangingPunct="1">
              <a:spcBef>
                <a:spcPts val="0"/>
              </a:spcBef>
              <a:spcAft>
                <a:spcPts val="0"/>
              </a:spcAft>
              <a:defRPr/>
            </a:pPr>
            <a:r>
              <a:rPr lang="id-ID" dirty="0">
                <a:latin typeface="Cambria" pitchFamily="18" charset="0"/>
              </a:rPr>
              <a:t>4</a:t>
            </a:r>
            <a:r>
              <a:rPr lang="id-ID" dirty="0">
                <a:latin typeface="Cambria" pitchFamily="18" charset="0"/>
              </a:rPr>
              <a:t>. 	</a:t>
            </a:r>
            <a:r>
              <a:rPr lang="id-ID" b="1" dirty="0">
                <a:latin typeface="Cambria" pitchFamily="18" charset="0"/>
              </a:rPr>
              <a:t>Pembangunan Keluarga </a:t>
            </a:r>
            <a:r>
              <a:rPr lang="id-ID" sz="1600" dirty="0">
                <a:latin typeface="Cambria" pitchFamily="18" charset="0"/>
              </a:rPr>
              <a:t>(poktan bina keluarga 4jt/60jt dan yang aktif 50%)</a:t>
            </a:r>
          </a:p>
          <a:p>
            <a:pPr marL="720725" indent="-268288" eaLnBrk="1" fontAlgn="auto" hangingPunct="1">
              <a:spcBef>
                <a:spcPts val="0"/>
              </a:spcBef>
              <a:spcAft>
                <a:spcPts val="0"/>
              </a:spcAft>
              <a:defRPr/>
            </a:pPr>
            <a:r>
              <a:rPr lang="id-ID" dirty="0">
                <a:latin typeface="Cambria" pitchFamily="18" charset="0"/>
              </a:rPr>
              <a:t>5. 	</a:t>
            </a:r>
            <a:r>
              <a:rPr lang="id-ID" b="1" dirty="0">
                <a:latin typeface="Cambria" pitchFamily="18" charset="0"/>
              </a:rPr>
              <a:t>Harmonisasi Kebijakan, Kelembagaan, serta Data dan Informasi KKB</a:t>
            </a:r>
            <a:endParaRPr lang="id-ID" b="1" dirty="0">
              <a:latin typeface="Cambria" pitchFamily="18" charset="0"/>
            </a:endParaRPr>
          </a:p>
        </p:txBody>
      </p:sp>
      <p:sp>
        <p:nvSpPr>
          <p:cNvPr id="10" name="Rounded Rectangle 9"/>
          <p:cNvSpPr/>
          <p:nvPr/>
        </p:nvSpPr>
        <p:spPr>
          <a:xfrm>
            <a:off x="3408363" y="4941888"/>
            <a:ext cx="2111375" cy="57467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p>
        </p:txBody>
      </p:sp>
      <p:sp>
        <p:nvSpPr>
          <p:cNvPr id="264201" name="TextBox 10"/>
          <p:cNvSpPr txBox="1">
            <a:spLocks noChangeArrowheads="1"/>
          </p:cNvSpPr>
          <p:nvPr/>
        </p:nvSpPr>
        <p:spPr bwMode="auto">
          <a:xfrm>
            <a:off x="565150" y="6297613"/>
            <a:ext cx="26066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r>
              <a:rPr lang="id-ID" altLang="en-US" sz="1200" i="1"/>
              <a:t>Sumber SDKI, BPS</a:t>
            </a:r>
          </a:p>
        </p:txBody>
      </p:sp>
      <p:sp>
        <p:nvSpPr>
          <p:cNvPr id="264202" name="TextBox 11"/>
          <p:cNvSpPr txBox="1">
            <a:spLocks noChangeArrowheads="1"/>
          </p:cNvSpPr>
          <p:nvPr/>
        </p:nvSpPr>
        <p:spPr bwMode="auto">
          <a:xfrm>
            <a:off x="6276975" y="5467350"/>
            <a:ext cx="17399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r>
              <a:rPr lang="id-ID" altLang="en-US" sz="1200" i="1"/>
              <a:t>Sumber SDKI, BPS</a:t>
            </a:r>
          </a:p>
        </p:txBody>
      </p:sp>
      <p:sp>
        <p:nvSpPr>
          <p:cNvPr id="264203" name="TextBox 12"/>
          <p:cNvSpPr txBox="1">
            <a:spLocks noChangeArrowheads="1"/>
          </p:cNvSpPr>
          <p:nvPr/>
        </p:nvSpPr>
        <p:spPr bwMode="auto">
          <a:xfrm>
            <a:off x="6276975" y="5743575"/>
            <a:ext cx="5580063" cy="8318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r>
              <a:rPr lang="id-ID" altLang="en-US" sz="1200" u="sng">
                <a:latin typeface="Arial" pitchFamily="34" charset="0"/>
                <a:cs typeface="Arial" pitchFamily="34" charset="0"/>
              </a:rPr>
              <a:t>Data-Info tambahan</a:t>
            </a:r>
            <a:r>
              <a:rPr lang="id-ID" altLang="en-US" sz="1200">
                <a:latin typeface="Arial" pitchFamily="34" charset="0"/>
                <a:cs typeface="Arial" pitchFamily="34" charset="0"/>
              </a:rPr>
              <a:t>: </a:t>
            </a:r>
          </a:p>
          <a:p>
            <a:pPr eaLnBrk="1" hangingPunct="1"/>
            <a:r>
              <a:rPr lang="id-ID" altLang="en-US" sz="1200">
                <a:latin typeface="Arial" pitchFamily="34" charset="0"/>
                <a:cs typeface="Arial" pitchFamily="34" charset="0"/>
              </a:rPr>
              <a:t>Sumber Susenas Tahun  2011 dan 2014</a:t>
            </a:r>
          </a:p>
          <a:p>
            <a:pPr eaLnBrk="1" hangingPunct="1"/>
            <a:r>
              <a:rPr lang="id-ID" altLang="en-US" sz="1200">
                <a:latin typeface="Arial" pitchFamily="34" charset="0"/>
                <a:cs typeface="Arial" pitchFamily="34" charset="0"/>
              </a:rPr>
              <a:t>-  CPR semua cara 61,34</a:t>
            </a:r>
            <a:r>
              <a:rPr lang="en-US" altLang="en-US" sz="1200">
                <a:latin typeface="Arial" pitchFamily="34" charset="0"/>
                <a:cs typeface="Arial" pitchFamily="34" charset="0"/>
              </a:rPr>
              <a:t>%</a:t>
            </a:r>
            <a:r>
              <a:rPr lang="id-ID" altLang="en-US" sz="1200">
                <a:latin typeface="Arial" pitchFamily="34" charset="0"/>
                <a:cs typeface="Arial" pitchFamily="34" charset="0"/>
              </a:rPr>
              <a:t> dan </a:t>
            </a:r>
            <a:r>
              <a:rPr lang="en-US" altLang="en-US" sz="1200">
                <a:latin typeface="Arial" pitchFamily="34" charset="0"/>
                <a:cs typeface="Arial" pitchFamily="34" charset="0"/>
              </a:rPr>
              <a:t>61</a:t>
            </a:r>
            <a:r>
              <a:rPr lang="id-ID" altLang="en-US" sz="1200">
                <a:latin typeface="Arial" pitchFamily="34" charset="0"/>
                <a:cs typeface="Arial" pitchFamily="34" charset="0"/>
              </a:rPr>
              <a:t>,</a:t>
            </a:r>
            <a:r>
              <a:rPr lang="en-US" altLang="en-US" sz="1200">
                <a:latin typeface="Arial" pitchFamily="34" charset="0"/>
                <a:cs typeface="Arial" pitchFamily="34" charset="0"/>
              </a:rPr>
              <a:t>75</a:t>
            </a:r>
            <a:r>
              <a:rPr lang="id-ID" altLang="en-US" sz="1200">
                <a:latin typeface="Arial" pitchFamily="34" charset="0"/>
                <a:cs typeface="Arial" pitchFamily="34" charset="0"/>
              </a:rPr>
              <a:t>%</a:t>
            </a:r>
          </a:p>
          <a:p>
            <a:pPr eaLnBrk="1" hangingPunct="1"/>
            <a:r>
              <a:rPr lang="id-ID" altLang="en-US" sz="1200">
                <a:latin typeface="Arial" pitchFamily="34" charset="0"/>
                <a:cs typeface="Arial" pitchFamily="34" charset="0"/>
              </a:rPr>
              <a:t>-  CPR Modern 60,42% dan </a:t>
            </a:r>
            <a:r>
              <a:rPr lang="en-US" altLang="en-US" sz="1200">
                <a:latin typeface="Arial" pitchFamily="34" charset="0"/>
                <a:cs typeface="Arial" pitchFamily="34" charset="0"/>
              </a:rPr>
              <a:t>60,64%</a:t>
            </a:r>
            <a:endParaRPr lang="id-ID" altLang="en-US" sz="1200">
              <a:latin typeface="Arial" pitchFamily="34" charset="0"/>
              <a:cs typeface="Arial" pitchFamily="34" charset="0"/>
            </a:endParaRPr>
          </a:p>
        </p:txBody>
      </p:sp>
      <p:sp>
        <p:nvSpPr>
          <p:cNvPr id="14" name="Title 5"/>
          <p:cNvSpPr txBox="1">
            <a:spLocks/>
          </p:cNvSpPr>
          <p:nvPr/>
        </p:nvSpPr>
        <p:spPr>
          <a:xfrm>
            <a:off x="1171575" y="44450"/>
            <a:ext cx="10972800" cy="1031875"/>
          </a:xfrm>
          <a:prstGeom prst="rect">
            <a:avLst/>
          </a:prstGeom>
        </p:spPr>
        <p:txBody>
          <a:bodyPr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id-ID" sz="3200" smtClean="0"/>
              <a:t>ISU dan </a:t>
            </a:r>
            <a:r>
              <a:rPr lang="en-US" sz="3200" smtClean="0"/>
              <a:t>TANTANGAN </a:t>
            </a:r>
            <a:r>
              <a:rPr lang="id-ID" sz="3200" smtClean="0"/>
              <a:t/>
            </a:r>
            <a:br>
              <a:rPr lang="id-ID" sz="3200" smtClean="0"/>
            </a:br>
            <a:r>
              <a:rPr lang="id-ID" sz="3200" smtClean="0"/>
              <a:t>PEMBANGUNAN K</a:t>
            </a:r>
            <a:r>
              <a:rPr lang="en-US" sz="3200" smtClean="0"/>
              <a:t>KB</a:t>
            </a:r>
            <a:endParaRPr lang="en-US" sz="3200" dirty="0"/>
          </a:p>
        </p:txBody>
      </p:sp>
      <p:cxnSp>
        <p:nvCxnSpPr>
          <p:cNvPr id="15" name="Curved Connector 14"/>
          <p:cNvCxnSpPr/>
          <p:nvPr/>
        </p:nvCxnSpPr>
        <p:spPr>
          <a:xfrm rot="16200000" flipH="1">
            <a:off x="4441031" y="5539582"/>
            <a:ext cx="415925" cy="369888"/>
          </a:xfrm>
          <a:prstGeom prst="curvedConnector3">
            <a:avLst>
              <a:gd name="adj1" fmla="val 13320"/>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3408363" y="5984875"/>
            <a:ext cx="2111375" cy="452438"/>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id-ID" sz="1600" dirty="0">
                <a:solidFill>
                  <a:schemeClr val="tx1"/>
                </a:solidFill>
                <a:latin typeface="Arial" pitchFamily="34" charset="0"/>
                <a:cs typeface="Arial" pitchFamily="34" charset="0"/>
              </a:rPr>
              <a:t>Stagnan dalam 10 tahun terakhir</a:t>
            </a:r>
            <a:endParaRPr lang="id-ID" sz="1600" dirty="0">
              <a:solidFill>
                <a:schemeClr val="tx1"/>
              </a:solidFill>
              <a:latin typeface="Arial" pitchFamily="34" charset="0"/>
              <a:cs typeface="Arial" pitchFamily="34" charset="0"/>
            </a:endParaRPr>
          </a:p>
        </p:txBody>
      </p:sp>
      <p:cxnSp>
        <p:nvCxnSpPr>
          <p:cNvPr id="19" name="Curved Connector 18"/>
          <p:cNvCxnSpPr/>
          <p:nvPr/>
        </p:nvCxnSpPr>
        <p:spPr>
          <a:xfrm rot="16200000" flipH="1">
            <a:off x="10095707" y="4904581"/>
            <a:ext cx="1358900" cy="550863"/>
          </a:xfrm>
          <a:prstGeom prst="curvedConnector3">
            <a:avLst>
              <a:gd name="adj1" fmla="val 50000"/>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9625013" y="5868988"/>
            <a:ext cx="2112962" cy="661987"/>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id-ID" sz="1400" dirty="0">
                <a:solidFill>
                  <a:schemeClr val="tx1"/>
                </a:solidFill>
                <a:latin typeface="Arial" pitchFamily="34" charset="0"/>
                <a:cs typeface="Arial" pitchFamily="34" charset="0"/>
              </a:rPr>
              <a:t>Kenaikan Tidak Signifikan dalam 10 tahun terakhir</a:t>
            </a:r>
            <a:endParaRPr lang="id-ID" sz="1400" dirty="0">
              <a:solidFill>
                <a:schemeClr val="tx1"/>
              </a:solidFill>
              <a:latin typeface="Arial" pitchFamily="34" charset="0"/>
              <a:cs typeface="Arial" pitchFamily="34" charset="0"/>
            </a:endParaRP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30200" y="1320800"/>
          <a:ext cx="6726238" cy="5342573"/>
        </p:xfrm>
        <a:graphic>
          <a:graphicData uri="http://schemas.openxmlformats.org/drawingml/2006/table">
            <a:tbl>
              <a:tblPr/>
              <a:tblGrid>
                <a:gridCol w="347663"/>
                <a:gridCol w="2695575"/>
                <a:gridCol w="1244600"/>
                <a:gridCol w="1241425"/>
                <a:gridCol w="1196975"/>
              </a:tblGrid>
              <a:tr h="236538">
                <a:tc>
                  <a:txBody>
                    <a:bodyPr/>
                    <a:lstStyle>
                      <a:lvl1pPr defTabSz="911225">
                        <a:lnSpc>
                          <a:spcPct val="90000"/>
                        </a:lnSpc>
                        <a:spcBef>
                          <a:spcPts val="1000"/>
                        </a:spcBef>
                        <a:buFont typeface="Arial" pitchFamily="34" charset="0"/>
                        <a:defRPr sz="2400">
                          <a:solidFill>
                            <a:schemeClr val="tx1"/>
                          </a:solidFill>
                          <a:latin typeface="Cambria" pitchFamily="18" charset="0"/>
                        </a:defRPr>
                      </a:lvl1pPr>
                      <a:lvl2pPr marL="742950" indent="-285750" defTabSz="911225">
                        <a:lnSpc>
                          <a:spcPct val="90000"/>
                        </a:lnSpc>
                        <a:spcBef>
                          <a:spcPts val="500"/>
                        </a:spcBef>
                        <a:buFont typeface="Arial" pitchFamily="34" charset="0"/>
                        <a:defRPr sz="2000">
                          <a:solidFill>
                            <a:schemeClr val="tx1"/>
                          </a:solidFill>
                          <a:latin typeface="Cambria" pitchFamily="18" charset="0"/>
                        </a:defRPr>
                      </a:lvl2pPr>
                      <a:lvl3pPr marL="1143000" indent="-228600" defTabSz="911225">
                        <a:lnSpc>
                          <a:spcPct val="90000"/>
                        </a:lnSpc>
                        <a:spcBef>
                          <a:spcPts val="500"/>
                        </a:spcBef>
                        <a:buFont typeface="Arial" pitchFamily="34" charset="0"/>
                        <a:defRPr>
                          <a:solidFill>
                            <a:schemeClr val="tx1"/>
                          </a:solidFill>
                          <a:latin typeface="Cambria" pitchFamily="18" charset="0"/>
                        </a:defRPr>
                      </a:lvl3pPr>
                      <a:lvl4pPr marL="1600200" indent="-228600" defTabSz="911225">
                        <a:lnSpc>
                          <a:spcPct val="90000"/>
                        </a:lnSpc>
                        <a:spcBef>
                          <a:spcPts val="500"/>
                        </a:spcBef>
                        <a:buFont typeface="Arial" pitchFamily="34" charset="0"/>
                        <a:defRPr>
                          <a:solidFill>
                            <a:schemeClr val="tx1"/>
                          </a:solidFill>
                          <a:latin typeface="Cambria" pitchFamily="18" charset="0"/>
                        </a:defRPr>
                      </a:lvl4pPr>
                      <a:lvl5pPr marL="2057400" indent="-228600" defTabSz="911225">
                        <a:lnSpc>
                          <a:spcPct val="90000"/>
                        </a:lnSpc>
                        <a:spcBef>
                          <a:spcPts val="500"/>
                        </a:spcBef>
                        <a:buFont typeface="Arial" pitchFamily="34" charset="0"/>
                        <a:defRPr>
                          <a:solidFill>
                            <a:schemeClr val="tx1"/>
                          </a:solidFill>
                          <a:latin typeface="Cambria" pitchFamily="18" charset="0"/>
                        </a:defRPr>
                      </a:lvl5pPr>
                      <a:lvl6pPr marL="25146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6pPr>
                      <a:lvl7pPr marL="29718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7pPr>
                      <a:lvl8pPr marL="34290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8pPr>
                      <a:lvl9pPr marL="38862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9pPr>
                    </a:lstStyle>
                    <a:p>
                      <a:pPr marL="0" marR="0" lvl="0" indent="0" algn="ctr" defTabSz="911225" rtl="0" eaLnBrk="1" fontAlgn="base" latinLnBrk="0" hangingPunct="1">
                        <a:lnSpc>
                          <a:spcPct val="115000"/>
                        </a:lnSpc>
                        <a:spcBef>
                          <a:spcPct val="0"/>
                        </a:spcBef>
                        <a:spcAft>
                          <a:spcPct val="0"/>
                        </a:spcAft>
                        <a:buClrTx/>
                        <a:buSzTx/>
                        <a:buFontTx/>
                        <a:buNone/>
                        <a:tabLst/>
                      </a:pPr>
                      <a:r>
                        <a:rPr kumimoji="0" lang="id-ID" altLang="en-US" sz="1400" b="1" i="0" u="none" strike="noStrike" cap="none" normalizeH="0" baseline="0" smtClean="0">
                          <a:ln>
                            <a:noFill/>
                          </a:ln>
                          <a:solidFill>
                            <a:schemeClr val="tx1"/>
                          </a:solidFill>
                          <a:effectLst/>
                          <a:latin typeface="Calibri" pitchFamily="34" charset="0"/>
                        </a:rPr>
                        <a:t>No</a:t>
                      </a:r>
                      <a:endParaRPr kumimoji="0" lang="id-ID" altLang="en-US" sz="1400" b="1"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39284" marR="3928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DC3E6"/>
                    </a:solidFill>
                  </a:tcPr>
                </a:tc>
                <a:tc>
                  <a:txBody>
                    <a:bodyPr/>
                    <a:lstStyle>
                      <a:lvl1pPr defTabSz="911225">
                        <a:lnSpc>
                          <a:spcPct val="90000"/>
                        </a:lnSpc>
                        <a:spcBef>
                          <a:spcPts val="1000"/>
                        </a:spcBef>
                        <a:buFont typeface="Arial" pitchFamily="34" charset="0"/>
                        <a:defRPr sz="2400">
                          <a:solidFill>
                            <a:schemeClr val="tx1"/>
                          </a:solidFill>
                          <a:latin typeface="Cambria" pitchFamily="18" charset="0"/>
                        </a:defRPr>
                      </a:lvl1pPr>
                      <a:lvl2pPr marL="742950" indent="-285750" defTabSz="911225">
                        <a:lnSpc>
                          <a:spcPct val="90000"/>
                        </a:lnSpc>
                        <a:spcBef>
                          <a:spcPts val="500"/>
                        </a:spcBef>
                        <a:buFont typeface="Arial" pitchFamily="34" charset="0"/>
                        <a:defRPr sz="2000">
                          <a:solidFill>
                            <a:schemeClr val="tx1"/>
                          </a:solidFill>
                          <a:latin typeface="Cambria" pitchFamily="18" charset="0"/>
                        </a:defRPr>
                      </a:lvl2pPr>
                      <a:lvl3pPr marL="1143000" indent="-228600" defTabSz="911225">
                        <a:lnSpc>
                          <a:spcPct val="90000"/>
                        </a:lnSpc>
                        <a:spcBef>
                          <a:spcPts val="500"/>
                        </a:spcBef>
                        <a:buFont typeface="Arial" pitchFamily="34" charset="0"/>
                        <a:defRPr>
                          <a:solidFill>
                            <a:schemeClr val="tx1"/>
                          </a:solidFill>
                          <a:latin typeface="Cambria" pitchFamily="18" charset="0"/>
                        </a:defRPr>
                      </a:lvl3pPr>
                      <a:lvl4pPr marL="1600200" indent="-228600" defTabSz="911225">
                        <a:lnSpc>
                          <a:spcPct val="90000"/>
                        </a:lnSpc>
                        <a:spcBef>
                          <a:spcPts val="500"/>
                        </a:spcBef>
                        <a:buFont typeface="Arial" pitchFamily="34" charset="0"/>
                        <a:defRPr>
                          <a:solidFill>
                            <a:schemeClr val="tx1"/>
                          </a:solidFill>
                          <a:latin typeface="Cambria" pitchFamily="18" charset="0"/>
                        </a:defRPr>
                      </a:lvl4pPr>
                      <a:lvl5pPr marL="2057400" indent="-228600" defTabSz="911225">
                        <a:lnSpc>
                          <a:spcPct val="90000"/>
                        </a:lnSpc>
                        <a:spcBef>
                          <a:spcPts val="500"/>
                        </a:spcBef>
                        <a:buFont typeface="Arial" pitchFamily="34" charset="0"/>
                        <a:defRPr>
                          <a:solidFill>
                            <a:schemeClr val="tx1"/>
                          </a:solidFill>
                          <a:latin typeface="Cambria" pitchFamily="18" charset="0"/>
                        </a:defRPr>
                      </a:lvl5pPr>
                      <a:lvl6pPr marL="25146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6pPr>
                      <a:lvl7pPr marL="29718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7pPr>
                      <a:lvl8pPr marL="34290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8pPr>
                      <a:lvl9pPr marL="38862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9pPr>
                    </a:lstStyle>
                    <a:p>
                      <a:pPr marL="0" marR="0" lvl="0" indent="0" algn="ctr" defTabSz="911225" rtl="0" eaLnBrk="1" fontAlgn="base" latinLnBrk="0" hangingPunct="1">
                        <a:lnSpc>
                          <a:spcPct val="115000"/>
                        </a:lnSpc>
                        <a:spcBef>
                          <a:spcPct val="0"/>
                        </a:spcBef>
                        <a:spcAft>
                          <a:spcPct val="0"/>
                        </a:spcAft>
                        <a:buClrTx/>
                        <a:buSzTx/>
                        <a:buFontTx/>
                        <a:buNone/>
                        <a:tabLst/>
                      </a:pPr>
                      <a:r>
                        <a:rPr kumimoji="0" lang="id-ID" altLang="en-US" sz="1400" b="1" i="0" u="none" strike="noStrike" cap="none" normalizeH="0" baseline="0" smtClean="0">
                          <a:ln>
                            <a:noFill/>
                          </a:ln>
                          <a:solidFill>
                            <a:schemeClr val="tx1"/>
                          </a:solidFill>
                          <a:effectLst/>
                          <a:latin typeface="Calibri" pitchFamily="34" charset="0"/>
                        </a:rPr>
                        <a:t>Indikator</a:t>
                      </a:r>
                      <a:endParaRPr kumimoji="0" lang="id-ID" altLang="en-US" sz="1400" b="1"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39284" marR="3928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DC3E6"/>
                    </a:solidFill>
                  </a:tcPr>
                </a:tc>
                <a:tc>
                  <a:txBody>
                    <a:bodyPr/>
                    <a:lstStyle>
                      <a:lvl1pPr defTabSz="911225">
                        <a:lnSpc>
                          <a:spcPct val="90000"/>
                        </a:lnSpc>
                        <a:spcBef>
                          <a:spcPts val="1000"/>
                        </a:spcBef>
                        <a:buFont typeface="Arial" pitchFamily="34" charset="0"/>
                        <a:defRPr sz="2400">
                          <a:solidFill>
                            <a:schemeClr val="tx1"/>
                          </a:solidFill>
                          <a:latin typeface="Cambria" pitchFamily="18" charset="0"/>
                        </a:defRPr>
                      </a:lvl1pPr>
                      <a:lvl2pPr marL="742950" indent="-285750" defTabSz="911225">
                        <a:lnSpc>
                          <a:spcPct val="90000"/>
                        </a:lnSpc>
                        <a:spcBef>
                          <a:spcPts val="500"/>
                        </a:spcBef>
                        <a:buFont typeface="Arial" pitchFamily="34" charset="0"/>
                        <a:defRPr sz="2000">
                          <a:solidFill>
                            <a:schemeClr val="tx1"/>
                          </a:solidFill>
                          <a:latin typeface="Cambria" pitchFamily="18" charset="0"/>
                        </a:defRPr>
                      </a:lvl2pPr>
                      <a:lvl3pPr marL="1143000" indent="-228600" defTabSz="911225">
                        <a:lnSpc>
                          <a:spcPct val="90000"/>
                        </a:lnSpc>
                        <a:spcBef>
                          <a:spcPts val="500"/>
                        </a:spcBef>
                        <a:buFont typeface="Arial" pitchFamily="34" charset="0"/>
                        <a:defRPr>
                          <a:solidFill>
                            <a:schemeClr val="tx1"/>
                          </a:solidFill>
                          <a:latin typeface="Cambria" pitchFamily="18" charset="0"/>
                        </a:defRPr>
                      </a:lvl3pPr>
                      <a:lvl4pPr marL="1600200" indent="-228600" defTabSz="911225">
                        <a:lnSpc>
                          <a:spcPct val="90000"/>
                        </a:lnSpc>
                        <a:spcBef>
                          <a:spcPts val="500"/>
                        </a:spcBef>
                        <a:buFont typeface="Arial" pitchFamily="34" charset="0"/>
                        <a:defRPr>
                          <a:solidFill>
                            <a:schemeClr val="tx1"/>
                          </a:solidFill>
                          <a:latin typeface="Cambria" pitchFamily="18" charset="0"/>
                        </a:defRPr>
                      </a:lvl4pPr>
                      <a:lvl5pPr marL="2057400" indent="-228600" defTabSz="911225">
                        <a:lnSpc>
                          <a:spcPct val="90000"/>
                        </a:lnSpc>
                        <a:spcBef>
                          <a:spcPts val="500"/>
                        </a:spcBef>
                        <a:buFont typeface="Arial" pitchFamily="34" charset="0"/>
                        <a:defRPr>
                          <a:solidFill>
                            <a:schemeClr val="tx1"/>
                          </a:solidFill>
                          <a:latin typeface="Cambria" pitchFamily="18" charset="0"/>
                        </a:defRPr>
                      </a:lvl5pPr>
                      <a:lvl6pPr marL="25146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6pPr>
                      <a:lvl7pPr marL="29718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7pPr>
                      <a:lvl8pPr marL="34290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8pPr>
                      <a:lvl9pPr marL="38862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9pPr>
                    </a:lstStyle>
                    <a:p>
                      <a:pPr marL="0" marR="0" lvl="0" indent="0" algn="ctr" defTabSz="911225" rtl="0" eaLnBrk="1" fontAlgn="base" latinLnBrk="0" hangingPunct="1">
                        <a:lnSpc>
                          <a:spcPct val="115000"/>
                        </a:lnSpc>
                        <a:spcBef>
                          <a:spcPct val="0"/>
                        </a:spcBef>
                        <a:spcAft>
                          <a:spcPct val="0"/>
                        </a:spcAft>
                        <a:buClrTx/>
                        <a:buSzTx/>
                        <a:buFontTx/>
                        <a:buNone/>
                        <a:tabLst/>
                      </a:pPr>
                      <a:r>
                        <a:rPr kumimoji="0" lang="id-ID" altLang="en-US" sz="1400" b="1" i="0" u="none" strike="noStrike" cap="none" normalizeH="0" baseline="0" smtClean="0">
                          <a:ln>
                            <a:noFill/>
                          </a:ln>
                          <a:solidFill>
                            <a:schemeClr val="tx1"/>
                          </a:solidFill>
                          <a:effectLst/>
                          <a:latin typeface="Calibri" pitchFamily="34" charset="0"/>
                        </a:rPr>
                        <a:t>Baseline</a:t>
                      </a:r>
                      <a:endParaRPr kumimoji="0" lang="id-ID" altLang="en-US" sz="1400" b="1"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39284" marR="3928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DC3E6"/>
                    </a:solidFill>
                  </a:tcPr>
                </a:tc>
                <a:tc>
                  <a:txBody>
                    <a:bodyPr/>
                    <a:lstStyle>
                      <a:lvl1pPr defTabSz="911225">
                        <a:lnSpc>
                          <a:spcPct val="90000"/>
                        </a:lnSpc>
                        <a:spcBef>
                          <a:spcPts val="1000"/>
                        </a:spcBef>
                        <a:buFont typeface="Arial" pitchFamily="34" charset="0"/>
                        <a:defRPr sz="2400">
                          <a:solidFill>
                            <a:schemeClr val="tx1"/>
                          </a:solidFill>
                          <a:latin typeface="Cambria" pitchFamily="18" charset="0"/>
                        </a:defRPr>
                      </a:lvl1pPr>
                      <a:lvl2pPr marL="742950" indent="-285750" defTabSz="911225">
                        <a:lnSpc>
                          <a:spcPct val="90000"/>
                        </a:lnSpc>
                        <a:spcBef>
                          <a:spcPts val="500"/>
                        </a:spcBef>
                        <a:buFont typeface="Arial" pitchFamily="34" charset="0"/>
                        <a:defRPr sz="2000">
                          <a:solidFill>
                            <a:schemeClr val="tx1"/>
                          </a:solidFill>
                          <a:latin typeface="Cambria" pitchFamily="18" charset="0"/>
                        </a:defRPr>
                      </a:lvl2pPr>
                      <a:lvl3pPr marL="1143000" indent="-228600" defTabSz="911225">
                        <a:lnSpc>
                          <a:spcPct val="90000"/>
                        </a:lnSpc>
                        <a:spcBef>
                          <a:spcPts val="500"/>
                        </a:spcBef>
                        <a:buFont typeface="Arial" pitchFamily="34" charset="0"/>
                        <a:defRPr>
                          <a:solidFill>
                            <a:schemeClr val="tx1"/>
                          </a:solidFill>
                          <a:latin typeface="Cambria" pitchFamily="18" charset="0"/>
                        </a:defRPr>
                      </a:lvl3pPr>
                      <a:lvl4pPr marL="1600200" indent="-228600" defTabSz="911225">
                        <a:lnSpc>
                          <a:spcPct val="90000"/>
                        </a:lnSpc>
                        <a:spcBef>
                          <a:spcPts val="500"/>
                        </a:spcBef>
                        <a:buFont typeface="Arial" pitchFamily="34" charset="0"/>
                        <a:defRPr>
                          <a:solidFill>
                            <a:schemeClr val="tx1"/>
                          </a:solidFill>
                          <a:latin typeface="Cambria" pitchFamily="18" charset="0"/>
                        </a:defRPr>
                      </a:lvl4pPr>
                      <a:lvl5pPr marL="2057400" indent="-228600" defTabSz="911225">
                        <a:lnSpc>
                          <a:spcPct val="90000"/>
                        </a:lnSpc>
                        <a:spcBef>
                          <a:spcPts val="500"/>
                        </a:spcBef>
                        <a:buFont typeface="Arial" pitchFamily="34" charset="0"/>
                        <a:defRPr>
                          <a:solidFill>
                            <a:schemeClr val="tx1"/>
                          </a:solidFill>
                          <a:latin typeface="Cambria" pitchFamily="18" charset="0"/>
                        </a:defRPr>
                      </a:lvl5pPr>
                      <a:lvl6pPr marL="25146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6pPr>
                      <a:lvl7pPr marL="29718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7pPr>
                      <a:lvl8pPr marL="34290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8pPr>
                      <a:lvl9pPr marL="38862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9pPr>
                    </a:lstStyle>
                    <a:p>
                      <a:pPr marL="0" marR="0" lvl="0" indent="0" algn="ctr" defTabSz="911225" rtl="0" eaLnBrk="1" fontAlgn="base" latinLnBrk="0" hangingPunct="1">
                        <a:lnSpc>
                          <a:spcPct val="115000"/>
                        </a:lnSpc>
                        <a:spcBef>
                          <a:spcPct val="0"/>
                        </a:spcBef>
                        <a:spcAft>
                          <a:spcPct val="0"/>
                        </a:spcAft>
                        <a:buClrTx/>
                        <a:buSzTx/>
                        <a:buFontTx/>
                        <a:buNone/>
                        <a:tabLst/>
                      </a:pPr>
                      <a:r>
                        <a:rPr kumimoji="0" lang="id-ID" altLang="en-US" sz="1400" b="1" i="0" u="none" strike="noStrike" cap="none" normalizeH="0" baseline="0" smtClean="0">
                          <a:ln>
                            <a:noFill/>
                          </a:ln>
                          <a:solidFill>
                            <a:schemeClr val="tx1"/>
                          </a:solidFill>
                          <a:effectLst/>
                          <a:latin typeface="Calibri" pitchFamily="34" charset="0"/>
                        </a:rPr>
                        <a:t>2017</a:t>
                      </a:r>
                      <a:endParaRPr kumimoji="0" lang="id-ID" altLang="en-US" sz="1400" b="1"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39284" marR="3928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DC3E6"/>
                    </a:solidFill>
                  </a:tcPr>
                </a:tc>
                <a:tc>
                  <a:txBody>
                    <a:bodyPr/>
                    <a:lstStyle>
                      <a:lvl1pPr defTabSz="911225">
                        <a:lnSpc>
                          <a:spcPct val="90000"/>
                        </a:lnSpc>
                        <a:spcBef>
                          <a:spcPts val="1000"/>
                        </a:spcBef>
                        <a:buFont typeface="Arial" pitchFamily="34" charset="0"/>
                        <a:defRPr sz="2400">
                          <a:solidFill>
                            <a:schemeClr val="tx1"/>
                          </a:solidFill>
                          <a:latin typeface="Cambria" pitchFamily="18" charset="0"/>
                        </a:defRPr>
                      </a:lvl1pPr>
                      <a:lvl2pPr marL="742950" indent="-285750" defTabSz="911225">
                        <a:lnSpc>
                          <a:spcPct val="90000"/>
                        </a:lnSpc>
                        <a:spcBef>
                          <a:spcPts val="500"/>
                        </a:spcBef>
                        <a:buFont typeface="Arial" pitchFamily="34" charset="0"/>
                        <a:defRPr sz="2000">
                          <a:solidFill>
                            <a:schemeClr val="tx1"/>
                          </a:solidFill>
                          <a:latin typeface="Cambria" pitchFamily="18" charset="0"/>
                        </a:defRPr>
                      </a:lvl2pPr>
                      <a:lvl3pPr marL="1143000" indent="-228600" defTabSz="911225">
                        <a:lnSpc>
                          <a:spcPct val="90000"/>
                        </a:lnSpc>
                        <a:spcBef>
                          <a:spcPts val="500"/>
                        </a:spcBef>
                        <a:buFont typeface="Arial" pitchFamily="34" charset="0"/>
                        <a:defRPr>
                          <a:solidFill>
                            <a:schemeClr val="tx1"/>
                          </a:solidFill>
                          <a:latin typeface="Cambria" pitchFamily="18" charset="0"/>
                        </a:defRPr>
                      </a:lvl3pPr>
                      <a:lvl4pPr marL="1600200" indent="-228600" defTabSz="911225">
                        <a:lnSpc>
                          <a:spcPct val="90000"/>
                        </a:lnSpc>
                        <a:spcBef>
                          <a:spcPts val="500"/>
                        </a:spcBef>
                        <a:buFont typeface="Arial" pitchFamily="34" charset="0"/>
                        <a:defRPr>
                          <a:solidFill>
                            <a:schemeClr val="tx1"/>
                          </a:solidFill>
                          <a:latin typeface="Cambria" pitchFamily="18" charset="0"/>
                        </a:defRPr>
                      </a:lvl4pPr>
                      <a:lvl5pPr marL="2057400" indent="-228600" defTabSz="911225">
                        <a:lnSpc>
                          <a:spcPct val="90000"/>
                        </a:lnSpc>
                        <a:spcBef>
                          <a:spcPts val="500"/>
                        </a:spcBef>
                        <a:buFont typeface="Arial" pitchFamily="34" charset="0"/>
                        <a:defRPr>
                          <a:solidFill>
                            <a:schemeClr val="tx1"/>
                          </a:solidFill>
                          <a:latin typeface="Cambria" pitchFamily="18" charset="0"/>
                        </a:defRPr>
                      </a:lvl5pPr>
                      <a:lvl6pPr marL="25146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6pPr>
                      <a:lvl7pPr marL="29718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7pPr>
                      <a:lvl8pPr marL="34290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8pPr>
                      <a:lvl9pPr marL="38862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9pPr>
                    </a:lstStyle>
                    <a:p>
                      <a:pPr marL="0" marR="0" lvl="0" indent="0" algn="ctr" defTabSz="911225" rtl="0" eaLnBrk="1" fontAlgn="base" latinLnBrk="0" hangingPunct="1">
                        <a:lnSpc>
                          <a:spcPct val="115000"/>
                        </a:lnSpc>
                        <a:spcBef>
                          <a:spcPct val="0"/>
                        </a:spcBef>
                        <a:spcAft>
                          <a:spcPct val="0"/>
                        </a:spcAft>
                        <a:buClrTx/>
                        <a:buSzTx/>
                        <a:buFontTx/>
                        <a:buNone/>
                        <a:tabLst/>
                      </a:pPr>
                      <a:r>
                        <a:rPr kumimoji="0" lang="id-ID" altLang="en-US" sz="1400" b="1" i="0" u="none" strike="noStrike" cap="none" normalizeH="0" baseline="0" smtClean="0">
                          <a:ln>
                            <a:noFill/>
                          </a:ln>
                          <a:solidFill>
                            <a:schemeClr val="tx1"/>
                          </a:solidFill>
                          <a:effectLst/>
                          <a:latin typeface="Calibri" pitchFamily="34" charset="0"/>
                        </a:rPr>
                        <a:t>2019</a:t>
                      </a:r>
                      <a:endParaRPr kumimoji="0" lang="id-ID" altLang="en-US" sz="1400" b="1"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39284" marR="3928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DC3E6"/>
                    </a:solidFill>
                  </a:tcPr>
                </a:tc>
              </a:tr>
              <a:tr h="177800">
                <a:tc gridSpan="5">
                  <a:txBody>
                    <a:bodyPr/>
                    <a:lstStyle>
                      <a:lvl1pPr defTabSz="911225">
                        <a:lnSpc>
                          <a:spcPct val="90000"/>
                        </a:lnSpc>
                        <a:spcBef>
                          <a:spcPts val="1000"/>
                        </a:spcBef>
                        <a:buFont typeface="Arial" pitchFamily="34" charset="0"/>
                        <a:defRPr sz="2400">
                          <a:solidFill>
                            <a:schemeClr val="tx1"/>
                          </a:solidFill>
                          <a:latin typeface="Cambria" pitchFamily="18" charset="0"/>
                        </a:defRPr>
                      </a:lvl1pPr>
                      <a:lvl2pPr marL="742950" indent="-285750" defTabSz="911225">
                        <a:lnSpc>
                          <a:spcPct val="90000"/>
                        </a:lnSpc>
                        <a:spcBef>
                          <a:spcPts val="500"/>
                        </a:spcBef>
                        <a:buFont typeface="Arial" pitchFamily="34" charset="0"/>
                        <a:defRPr sz="2000">
                          <a:solidFill>
                            <a:schemeClr val="tx1"/>
                          </a:solidFill>
                          <a:latin typeface="Cambria" pitchFamily="18" charset="0"/>
                        </a:defRPr>
                      </a:lvl2pPr>
                      <a:lvl3pPr marL="1143000" indent="-228600" defTabSz="911225">
                        <a:lnSpc>
                          <a:spcPct val="90000"/>
                        </a:lnSpc>
                        <a:spcBef>
                          <a:spcPts val="500"/>
                        </a:spcBef>
                        <a:buFont typeface="Arial" pitchFamily="34" charset="0"/>
                        <a:defRPr>
                          <a:solidFill>
                            <a:schemeClr val="tx1"/>
                          </a:solidFill>
                          <a:latin typeface="Cambria" pitchFamily="18" charset="0"/>
                        </a:defRPr>
                      </a:lvl3pPr>
                      <a:lvl4pPr marL="1600200" indent="-228600" defTabSz="911225">
                        <a:lnSpc>
                          <a:spcPct val="90000"/>
                        </a:lnSpc>
                        <a:spcBef>
                          <a:spcPts val="500"/>
                        </a:spcBef>
                        <a:buFont typeface="Arial" pitchFamily="34" charset="0"/>
                        <a:defRPr>
                          <a:solidFill>
                            <a:schemeClr val="tx1"/>
                          </a:solidFill>
                          <a:latin typeface="Cambria" pitchFamily="18" charset="0"/>
                        </a:defRPr>
                      </a:lvl4pPr>
                      <a:lvl5pPr marL="2057400" indent="-228600" defTabSz="911225">
                        <a:lnSpc>
                          <a:spcPct val="90000"/>
                        </a:lnSpc>
                        <a:spcBef>
                          <a:spcPts val="500"/>
                        </a:spcBef>
                        <a:buFont typeface="Arial" pitchFamily="34" charset="0"/>
                        <a:defRPr>
                          <a:solidFill>
                            <a:schemeClr val="tx1"/>
                          </a:solidFill>
                          <a:latin typeface="Cambria" pitchFamily="18" charset="0"/>
                        </a:defRPr>
                      </a:lvl5pPr>
                      <a:lvl6pPr marL="25146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6pPr>
                      <a:lvl7pPr marL="29718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7pPr>
                      <a:lvl8pPr marL="34290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8pPr>
                      <a:lvl9pPr marL="38862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9pPr>
                    </a:lstStyle>
                    <a:p>
                      <a:pPr marL="0" marR="0" lvl="0" indent="0" algn="l" defTabSz="911225" rtl="0" eaLnBrk="1" fontAlgn="base" latinLnBrk="0" hangingPunct="1">
                        <a:lnSpc>
                          <a:spcPct val="115000"/>
                        </a:lnSpc>
                        <a:spcBef>
                          <a:spcPct val="0"/>
                        </a:spcBef>
                        <a:spcAft>
                          <a:spcPct val="0"/>
                        </a:spcAft>
                        <a:buClrTx/>
                        <a:buSzTx/>
                        <a:buFontTx/>
                        <a:buNone/>
                        <a:tabLst/>
                      </a:pPr>
                      <a:r>
                        <a:rPr kumimoji="0" lang="id-ID" altLang="en-US" sz="1200" b="1" i="0" u="none" strike="noStrike" cap="none" normalizeH="0" baseline="0" smtClean="0">
                          <a:ln>
                            <a:noFill/>
                          </a:ln>
                          <a:solidFill>
                            <a:schemeClr val="tx1"/>
                          </a:solidFill>
                          <a:effectLst/>
                          <a:latin typeface="Calibri" pitchFamily="34" charset="0"/>
                        </a:rPr>
                        <a:t>1.   Pelayanan KB</a:t>
                      </a:r>
                      <a:endParaRPr kumimoji="0" lang="id-ID" altLang="en-US" sz="1200" b="1"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39284" marR="3928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11175">
                <a:tc>
                  <a:txBody>
                    <a:bodyPr/>
                    <a:lstStyle>
                      <a:lvl1pPr defTabSz="911225">
                        <a:lnSpc>
                          <a:spcPct val="90000"/>
                        </a:lnSpc>
                        <a:spcBef>
                          <a:spcPts val="1000"/>
                        </a:spcBef>
                        <a:buFont typeface="Arial" pitchFamily="34" charset="0"/>
                        <a:defRPr sz="2400">
                          <a:solidFill>
                            <a:schemeClr val="tx1"/>
                          </a:solidFill>
                          <a:latin typeface="Cambria" pitchFamily="18" charset="0"/>
                        </a:defRPr>
                      </a:lvl1pPr>
                      <a:lvl2pPr marL="742950" indent="-285750" defTabSz="911225">
                        <a:lnSpc>
                          <a:spcPct val="90000"/>
                        </a:lnSpc>
                        <a:spcBef>
                          <a:spcPts val="500"/>
                        </a:spcBef>
                        <a:buFont typeface="Arial" pitchFamily="34" charset="0"/>
                        <a:defRPr sz="2000">
                          <a:solidFill>
                            <a:schemeClr val="tx1"/>
                          </a:solidFill>
                          <a:latin typeface="Cambria" pitchFamily="18" charset="0"/>
                        </a:defRPr>
                      </a:lvl2pPr>
                      <a:lvl3pPr marL="1143000" indent="-228600" defTabSz="911225">
                        <a:lnSpc>
                          <a:spcPct val="90000"/>
                        </a:lnSpc>
                        <a:spcBef>
                          <a:spcPts val="500"/>
                        </a:spcBef>
                        <a:buFont typeface="Arial" pitchFamily="34" charset="0"/>
                        <a:defRPr>
                          <a:solidFill>
                            <a:schemeClr val="tx1"/>
                          </a:solidFill>
                          <a:latin typeface="Cambria" pitchFamily="18" charset="0"/>
                        </a:defRPr>
                      </a:lvl3pPr>
                      <a:lvl4pPr marL="1600200" indent="-228600" defTabSz="911225">
                        <a:lnSpc>
                          <a:spcPct val="90000"/>
                        </a:lnSpc>
                        <a:spcBef>
                          <a:spcPts val="500"/>
                        </a:spcBef>
                        <a:buFont typeface="Arial" pitchFamily="34" charset="0"/>
                        <a:defRPr>
                          <a:solidFill>
                            <a:schemeClr val="tx1"/>
                          </a:solidFill>
                          <a:latin typeface="Cambria" pitchFamily="18" charset="0"/>
                        </a:defRPr>
                      </a:lvl4pPr>
                      <a:lvl5pPr marL="2057400" indent="-228600" defTabSz="911225">
                        <a:lnSpc>
                          <a:spcPct val="90000"/>
                        </a:lnSpc>
                        <a:spcBef>
                          <a:spcPts val="500"/>
                        </a:spcBef>
                        <a:buFont typeface="Arial" pitchFamily="34" charset="0"/>
                        <a:defRPr>
                          <a:solidFill>
                            <a:schemeClr val="tx1"/>
                          </a:solidFill>
                          <a:latin typeface="Cambria" pitchFamily="18" charset="0"/>
                        </a:defRPr>
                      </a:lvl5pPr>
                      <a:lvl6pPr marL="25146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6pPr>
                      <a:lvl7pPr marL="29718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7pPr>
                      <a:lvl8pPr marL="34290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8pPr>
                      <a:lvl9pPr marL="38862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9pPr>
                    </a:lstStyle>
                    <a:p>
                      <a:pPr marL="0" marR="0" lvl="0" indent="0" algn="r" defTabSz="911225" rtl="0" eaLnBrk="1" fontAlgn="base" latinLnBrk="0" hangingPunct="1">
                        <a:lnSpc>
                          <a:spcPct val="115000"/>
                        </a:lnSpc>
                        <a:spcBef>
                          <a:spcPct val="0"/>
                        </a:spcBef>
                        <a:spcAft>
                          <a:spcPct val="0"/>
                        </a:spcAft>
                        <a:buClrTx/>
                        <a:buSzTx/>
                        <a:buFontTx/>
                        <a:buNone/>
                        <a:tabLst/>
                      </a:pPr>
                      <a:r>
                        <a:rPr kumimoji="0" lang="id-ID" altLang="en-US" sz="1000" b="0" i="0" u="none" strike="noStrike" cap="none" normalizeH="0" baseline="0" smtClean="0">
                          <a:ln>
                            <a:noFill/>
                          </a:ln>
                          <a:solidFill>
                            <a:schemeClr val="tx1"/>
                          </a:solidFill>
                          <a:effectLst/>
                          <a:latin typeface="Calibri" pitchFamily="34" charset="0"/>
                        </a:rPr>
                        <a:t>a.</a:t>
                      </a:r>
                      <a:endParaRPr kumimoji="0" lang="id-ID"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39284" marR="3928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11225">
                        <a:lnSpc>
                          <a:spcPct val="90000"/>
                        </a:lnSpc>
                        <a:spcBef>
                          <a:spcPts val="1000"/>
                        </a:spcBef>
                        <a:buFont typeface="Arial" pitchFamily="34" charset="0"/>
                        <a:defRPr sz="2400">
                          <a:solidFill>
                            <a:schemeClr val="tx1"/>
                          </a:solidFill>
                          <a:latin typeface="Cambria" pitchFamily="18" charset="0"/>
                        </a:defRPr>
                      </a:lvl1pPr>
                      <a:lvl2pPr marL="742950" indent="-285750" defTabSz="911225">
                        <a:lnSpc>
                          <a:spcPct val="90000"/>
                        </a:lnSpc>
                        <a:spcBef>
                          <a:spcPts val="500"/>
                        </a:spcBef>
                        <a:buFont typeface="Arial" pitchFamily="34" charset="0"/>
                        <a:defRPr sz="2000">
                          <a:solidFill>
                            <a:schemeClr val="tx1"/>
                          </a:solidFill>
                          <a:latin typeface="Cambria" pitchFamily="18" charset="0"/>
                        </a:defRPr>
                      </a:lvl2pPr>
                      <a:lvl3pPr marL="1143000" indent="-228600" defTabSz="911225">
                        <a:lnSpc>
                          <a:spcPct val="90000"/>
                        </a:lnSpc>
                        <a:spcBef>
                          <a:spcPts val="500"/>
                        </a:spcBef>
                        <a:buFont typeface="Arial" pitchFamily="34" charset="0"/>
                        <a:defRPr>
                          <a:solidFill>
                            <a:schemeClr val="tx1"/>
                          </a:solidFill>
                          <a:latin typeface="Cambria" pitchFamily="18" charset="0"/>
                        </a:defRPr>
                      </a:lvl3pPr>
                      <a:lvl4pPr marL="1600200" indent="-228600" defTabSz="911225">
                        <a:lnSpc>
                          <a:spcPct val="90000"/>
                        </a:lnSpc>
                        <a:spcBef>
                          <a:spcPts val="500"/>
                        </a:spcBef>
                        <a:buFont typeface="Arial" pitchFamily="34" charset="0"/>
                        <a:defRPr>
                          <a:solidFill>
                            <a:schemeClr val="tx1"/>
                          </a:solidFill>
                          <a:latin typeface="Cambria" pitchFamily="18" charset="0"/>
                        </a:defRPr>
                      </a:lvl4pPr>
                      <a:lvl5pPr marL="2057400" indent="-228600" defTabSz="911225">
                        <a:lnSpc>
                          <a:spcPct val="90000"/>
                        </a:lnSpc>
                        <a:spcBef>
                          <a:spcPts val="500"/>
                        </a:spcBef>
                        <a:buFont typeface="Arial" pitchFamily="34" charset="0"/>
                        <a:defRPr>
                          <a:solidFill>
                            <a:schemeClr val="tx1"/>
                          </a:solidFill>
                          <a:latin typeface="Cambria" pitchFamily="18" charset="0"/>
                        </a:defRPr>
                      </a:lvl5pPr>
                      <a:lvl6pPr marL="25146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6pPr>
                      <a:lvl7pPr marL="29718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7pPr>
                      <a:lvl8pPr marL="34290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8pPr>
                      <a:lvl9pPr marL="38862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9pPr>
                    </a:lstStyle>
                    <a:p>
                      <a:pPr marL="0" marR="0" lvl="0" indent="0" algn="l" defTabSz="911225" rtl="0" eaLnBrk="1" fontAlgn="base" latinLnBrk="0" hangingPunct="1">
                        <a:lnSpc>
                          <a:spcPct val="115000"/>
                        </a:lnSpc>
                        <a:spcBef>
                          <a:spcPct val="0"/>
                        </a:spcBef>
                        <a:spcAft>
                          <a:spcPct val="0"/>
                        </a:spcAft>
                        <a:buClrTx/>
                        <a:buSzTx/>
                        <a:buFontTx/>
                        <a:buNone/>
                        <a:tabLst/>
                      </a:pPr>
                      <a:r>
                        <a:rPr kumimoji="0" lang="id-ID" altLang="en-US" sz="1000" b="0" i="0" u="none" strike="noStrike" cap="none" normalizeH="0" baseline="0" smtClean="0">
                          <a:ln>
                            <a:noFill/>
                          </a:ln>
                          <a:solidFill>
                            <a:schemeClr val="tx1"/>
                          </a:solidFill>
                          <a:effectLst/>
                          <a:latin typeface="Calibri" pitchFamily="34" charset="0"/>
                        </a:rPr>
                        <a:t>Angka kelahiran total (TFR) per perempuan usia reproduksi (Per perempuan usia reproduktif 15-49 tahun)</a:t>
                      </a:r>
                      <a:endParaRPr kumimoji="0" lang="id-ID"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39284" marR="3928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11225">
                        <a:lnSpc>
                          <a:spcPct val="90000"/>
                        </a:lnSpc>
                        <a:spcBef>
                          <a:spcPts val="1000"/>
                        </a:spcBef>
                        <a:buFont typeface="Arial" pitchFamily="34" charset="0"/>
                        <a:defRPr sz="2400">
                          <a:solidFill>
                            <a:schemeClr val="tx1"/>
                          </a:solidFill>
                          <a:latin typeface="Cambria" pitchFamily="18" charset="0"/>
                        </a:defRPr>
                      </a:lvl1pPr>
                      <a:lvl2pPr marL="742950" indent="-285750" defTabSz="911225">
                        <a:lnSpc>
                          <a:spcPct val="90000"/>
                        </a:lnSpc>
                        <a:spcBef>
                          <a:spcPts val="500"/>
                        </a:spcBef>
                        <a:buFont typeface="Arial" pitchFamily="34" charset="0"/>
                        <a:defRPr sz="2000">
                          <a:solidFill>
                            <a:schemeClr val="tx1"/>
                          </a:solidFill>
                          <a:latin typeface="Cambria" pitchFamily="18" charset="0"/>
                        </a:defRPr>
                      </a:lvl2pPr>
                      <a:lvl3pPr marL="1143000" indent="-228600" defTabSz="911225">
                        <a:lnSpc>
                          <a:spcPct val="90000"/>
                        </a:lnSpc>
                        <a:spcBef>
                          <a:spcPts val="500"/>
                        </a:spcBef>
                        <a:buFont typeface="Arial" pitchFamily="34" charset="0"/>
                        <a:defRPr>
                          <a:solidFill>
                            <a:schemeClr val="tx1"/>
                          </a:solidFill>
                          <a:latin typeface="Cambria" pitchFamily="18" charset="0"/>
                        </a:defRPr>
                      </a:lvl3pPr>
                      <a:lvl4pPr marL="1600200" indent="-228600" defTabSz="911225">
                        <a:lnSpc>
                          <a:spcPct val="90000"/>
                        </a:lnSpc>
                        <a:spcBef>
                          <a:spcPts val="500"/>
                        </a:spcBef>
                        <a:buFont typeface="Arial" pitchFamily="34" charset="0"/>
                        <a:defRPr>
                          <a:solidFill>
                            <a:schemeClr val="tx1"/>
                          </a:solidFill>
                          <a:latin typeface="Cambria" pitchFamily="18" charset="0"/>
                        </a:defRPr>
                      </a:lvl4pPr>
                      <a:lvl5pPr marL="2057400" indent="-228600" defTabSz="911225">
                        <a:lnSpc>
                          <a:spcPct val="90000"/>
                        </a:lnSpc>
                        <a:spcBef>
                          <a:spcPts val="500"/>
                        </a:spcBef>
                        <a:buFont typeface="Arial" pitchFamily="34" charset="0"/>
                        <a:defRPr>
                          <a:solidFill>
                            <a:schemeClr val="tx1"/>
                          </a:solidFill>
                          <a:latin typeface="Cambria" pitchFamily="18" charset="0"/>
                        </a:defRPr>
                      </a:lvl5pPr>
                      <a:lvl6pPr marL="25146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6pPr>
                      <a:lvl7pPr marL="29718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7pPr>
                      <a:lvl8pPr marL="34290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8pPr>
                      <a:lvl9pPr marL="38862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9pPr>
                    </a:lstStyle>
                    <a:p>
                      <a:pPr marL="0" marR="0" lvl="0" indent="0" algn="l" defTabSz="911225" rtl="0" eaLnBrk="1" fontAlgn="base" latinLnBrk="0" hangingPunct="1">
                        <a:lnSpc>
                          <a:spcPct val="115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Calibri" pitchFamily="34" charset="0"/>
                        </a:rPr>
                        <a:t>2,6 (SDKI 2012)</a:t>
                      </a:r>
                      <a:endParaRPr kumimoji="0" lang="id-ID"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39284" marR="3928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11225">
                        <a:lnSpc>
                          <a:spcPct val="90000"/>
                        </a:lnSpc>
                        <a:spcBef>
                          <a:spcPts val="1000"/>
                        </a:spcBef>
                        <a:buFont typeface="Arial" pitchFamily="34" charset="0"/>
                        <a:defRPr sz="2400">
                          <a:solidFill>
                            <a:schemeClr val="tx1"/>
                          </a:solidFill>
                          <a:latin typeface="Cambria" pitchFamily="18" charset="0"/>
                        </a:defRPr>
                      </a:lvl1pPr>
                      <a:lvl2pPr marL="742950" indent="-285750" defTabSz="911225">
                        <a:lnSpc>
                          <a:spcPct val="90000"/>
                        </a:lnSpc>
                        <a:spcBef>
                          <a:spcPts val="500"/>
                        </a:spcBef>
                        <a:buFont typeface="Arial" pitchFamily="34" charset="0"/>
                        <a:defRPr sz="2000">
                          <a:solidFill>
                            <a:schemeClr val="tx1"/>
                          </a:solidFill>
                          <a:latin typeface="Cambria" pitchFamily="18" charset="0"/>
                        </a:defRPr>
                      </a:lvl2pPr>
                      <a:lvl3pPr marL="1143000" indent="-228600" defTabSz="911225">
                        <a:lnSpc>
                          <a:spcPct val="90000"/>
                        </a:lnSpc>
                        <a:spcBef>
                          <a:spcPts val="500"/>
                        </a:spcBef>
                        <a:buFont typeface="Arial" pitchFamily="34" charset="0"/>
                        <a:defRPr>
                          <a:solidFill>
                            <a:schemeClr val="tx1"/>
                          </a:solidFill>
                          <a:latin typeface="Cambria" pitchFamily="18" charset="0"/>
                        </a:defRPr>
                      </a:lvl3pPr>
                      <a:lvl4pPr marL="1600200" indent="-228600" defTabSz="911225">
                        <a:lnSpc>
                          <a:spcPct val="90000"/>
                        </a:lnSpc>
                        <a:spcBef>
                          <a:spcPts val="500"/>
                        </a:spcBef>
                        <a:buFont typeface="Arial" pitchFamily="34" charset="0"/>
                        <a:defRPr>
                          <a:solidFill>
                            <a:schemeClr val="tx1"/>
                          </a:solidFill>
                          <a:latin typeface="Cambria" pitchFamily="18" charset="0"/>
                        </a:defRPr>
                      </a:lvl4pPr>
                      <a:lvl5pPr marL="2057400" indent="-228600" defTabSz="911225">
                        <a:lnSpc>
                          <a:spcPct val="90000"/>
                        </a:lnSpc>
                        <a:spcBef>
                          <a:spcPts val="500"/>
                        </a:spcBef>
                        <a:buFont typeface="Arial" pitchFamily="34" charset="0"/>
                        <a:defRPr>
                          <a:solidFill>
                            <a:schemeClr val="tx1"/>
                          </a:solidFill>
                          <a:latin typeface="Cambria" pitchFamily="18" charset="0"/>
                        </a:defRPr>
                      </a:lvl5pPr>
                      <a:lvl6pPr marL="25146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6pPr>
                      <a:lvl7pPr marL="29718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7pPr>
                      <a:lvl8pPr marL="34290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8pPr>
                      <a:lvl9pPr marL="38862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9pPr>
                    </a:lstStyle>
                    <a:p>
                      <a:pPr marL="0" marR="0" lvl="0" indent="0" algn="ctr" defTabSz="911225" rtl="0" eaLnBrk="1" fontAlgn="base" latinLnBrk="0" hangingPunct="1">
                        <a:lnSpc>
                          <a:spcPct val="115000"/>
                        </a:lnSpc>
                        <a:spcBef>
                          <a:spcPct val="0"/>
                        </a:spcBef>
                        <a:spcAft>
                          <a:spcPct val="0"/>
                        </a:spcAft>
                        <a:buClrTx/>
                        <a:buSzTx/>
                        <a:buFontTx/>
                        <a:buNone/>
                        <a:tabLst/>
                      </a:pPr>
                      <a:r>
                        <a:rPr kumimoji="0" lang="id-ID" altLang="en-US" sz="1000" b="0" i="0" u="none" strike="noStrike" cap="none" normalizeH="0" baseline="0" smtClean="0">
                          <a:ln>
                            <a:noFill/>
                          </a:ln>
                          <a:solidFill>
                            <a:schemeClr val="tx1"/>
                          </a:solidFill>
                          <a:effectLst/>
                          <a:latin typeface="Calibri" pitchFamily="34" charset="0"/>
                        </a:rPr>
                        <a:t>2,33</a:t>
                      </a:r>
                      <a:endParaRPr kumimoji="0" lang="id-ID"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39284" marR="3928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11225">
                        <a:lnSpc>
                          <a:spcPct val="90000"/>
                        </a:lnSpc>
                        <a:spcBef>
                          <a:spcPts val="1000"/>
                        </a:spcBef>
                        <a:buFont typeface="Arial" pitchFamily="34" charset="0"/>
                        <a:defRPr sz="2400">
                          <a:solidFill>
                            <a:schemeClr val="tx1"/>
                          </a:solidFill>
                          <a:latin typeface="Cambria" pitchFamily="18" charset="0"/>
                        </a:defRPr>
                      </a:lvl1pPr>
                      <a:lvl2pPr marL="742950" indent="-285750" defTabSz="911225">
                        <a:lnSpc>
                          <a:spcPct val="90000"/>
                        </a:lnSpc>
                        <a:spcBef>
                          <a:spcPts val="500"/>
                        </a:spcBef>
                        <a:buFont typeface="Arial" pitchFamily="34" charset="0"/>
                        <a:defRPr sz="2000">
                          <a:solidFill>
                            <a:schemeClr val="tx1"/>
                          </a:solidFill>
                          <a:latin typeface="Cambria" pitchFamily="18" charset="0"/>
                        </a:defRPr>
                      </a:lvl2pPr>
                      <a:lvl3pPr marL="1143000" indent="-228600" defTabSz="911225">
                        <a:lnSpc>
                          <a:spcPct val="90000"/>
                        </a:lnSpc>
                        <a:spcBef>
                          <a:spcPts val="500"/>
                        </a:spcBef>
                        <a:buFont typeface="Arial" pitchFamily="34" charset="0"/>
                        <a:defRPr>
                          <a:solidFill>
                            <a:schemeClr val="tx1"/>
                          </a:solidFill>
                          <a:latin typeface="Cambria" pitchFamily="18" charset="0"/>
                        </a:defRPr>
                      </a:lvl3pPr>
                      <a:lvl4pPr marL="1600200" indent="-228600" defTabSz="911225">
                        <a:lnSpc>
                          <a:spcPct val="90000"/>
                        </a:lnSpc>
                        <a:spcBef>
                          <a:spcPts val="500"/>
                        </a:spcBef>
                        <a:buFont typeface="Arial" pitchFamily="34" charset="0"/>
                        <a:defRPr>
                          <a:solidFill>
                            <a:schemeClr val="tx1"/>
                          </a:solidFill>
                          <a:latin typeface="Cambria" pitchFamily="18" charset="0"/>
                        </a:defRPr>
                      </a:lvl4pPr>
                      <a:lvl5pPr marL="2057400" indent="-228600" defTabSz="911225">
                        <a:lnSpc>
                          <a:spcPct val="90000"/>
                        </a:lnSpc>
                        <a:spcBef>
                          <a:spcPts val="500"/>
                        </a:spcBef>
                        <a:buFont typeface="Arial" pitchFamily="34" charset="0"/>
                        <a:defRPr>
                          <a:solidFill>
                            <a:schemeClr val="tx1"/>
                          </a:solidFill>
                          <a:latin typeface="Cambria" pitchFamily="18" charset="0"/>
                        </a:defRPr>
                      </a:lvl5pPr>
                      <a:lvl6pPr marL="25146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6pPr>
                      <a:lvl7pPr marL="29718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7pPr>
                      <a:lvl8pPr marL="34290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8pPr>
                      <a:lvl9pPr marL="38862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9pPr>
                    </a:lstStyle>
                    <a:p>
                      <a:pPr marL="0" marR="0" lvl="0" indent="0" algn="ctr" defTabSz="911225" rtl="0" eaLnBrk="1" fontAlgn="base" latinLnBrk="0" hangingPunct="1">
                        <a:lnSpc>
                          <a:spcPct val="115000"/>
                        </a:lnSpc>
                        <a:spcBef>
                          <a:spcPct val="0"/>
                        </a:spcBef>
                        <a:spcAft>
                          <a:spcPct val="0"/>
                        </a:spcAft>
                        <a:buClrTx/>
                        <a:buSzTx/>
                        <a:buFontTx/>
                        <a:buNone/>
                        <a:tabLst/>
                      </a:pPr>
                      <a:r>
                        <a:rPr kumimoji="0" lang="id-ID" altLang="en-US" sz="1000" b="0" i="0" u="none" strike="noStrike" cap="none" normalizeH="0" baseline="0" smtClean="0">
                          <a:ln>
                            <a:noFill/>
                          </a:ln>
                          <a:solidFill>
                            <a:schemeClr val="tx1"/>
                          </a:solidFill>
                          <a:effectLst/>
                          <a:latin typeface="Calibri" pitchFamily="34" charset="0"/>
                        </a:rPr>
                        <a:t>2,28</a:t>
                      </a:r>
                      <a:endParaRPr kumimoji="0" lang="id-ID"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39284" marR="3928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lvl1pPr defTabSz="911225">
                        <a:lnSpc>
                          <a:spcPct val="90000"/>
                        </a:lnSpc>
                        <a:spcBef>
                          <a:spcPts val="1000"/>
                        </a:spcBef>
                        <a:buFont typeface="Arial" pitchFamily="34" charset="0"/>
                        <a:defRPr sz="2400">
                          <a:solidFill>
                            <a:schemeClr val="tx1"/>
                          </a:solidFill>
                          <a:latin typeface="Cambria" pitchFamily="18" charset="0"/>
                        </a:defRPr>
                      </a:lvl1pPr>
                      <a:lvl2pPr marL="742950" indent="-285750" defTabSz="911225">
                        <a:lnSpc>
                          <a:spcPct val="90000"/>
                        </a:lnSpc>
                        <a:spcBef>
                          <a:spcPts val="500"/>
                        </a:spcBef>
                        <a:buFont typeface="Arial" pitchFamily="34" charset="0"/>
                        <a:defRPr sz="2000">
                          <a:solidFill>
                            <a:schemeClr val="tx1"/>
                          </a:solidFill>
                          <a:latin typeface="Cambria" pitchFamily="18" charset="0"/>
                        </a:defRPr>
                      </a:lvl2pPr>
                      <a:lvl3pPr marL="1143000" indent="-228600" defTabSz="911225">
                        <a:lnSpc>
                          <a:spcPct val="90000"/>
                        </a:lnSpc>
                        <a:spcBef>
                          <a:spcPts val="500"/>
                        </a:spcBef>
                        <a:buFont typeface="Arial" pitchFamily="34" charset="0"/>
                        <a:defRPr>
                          <a:solidFill>
                            <a:schemeClr val="tx1"/>
                          </a:solidFill>
                          <a:latin typeface="Cambria" pitchFamily="18" charset="0"/>
                        </a:defRPr>
                      </a:lvl3pPr>
                      <a:lvl4pPr marL="1600200" indent="-228600" defTabSz="911225">
                        <a:lnSpc>
                          <a:spcPct val="90000"/>
                        </a:lnSpc>
                        <a:spcBef>
                          <a:spcPts val="500"/>
                        </a:spcBef>
                        <a:buFont typeface="Arial" pitchFamily="34" charset="0"/>
                        <a:defRPr>
                          <a:solidFill>
                            <a:schemeClr val="tx1"/>
                          </a:solidFill>
                          <a:latin typeface="Cambria" pitchFamily="18" charset="0"/>
                        </a:defRPr>
                      </a:lvl4pPr>
                      <a:lvl5pPr marL="2057400" indent="-228600" defTabSz="911225">
                        <a:lnSpc>
                          <a:spcPct val="90000"/>
                        </a:lnSpc>
                        <a:spcBef>
                          <a:spcPts val="500"/>
                        </a:spcBef>
                        <a:buFont typeface="Arial" pitchFamily="34" charset="0"/>
                        <a:defRPr>
                          <a:solidFill>
                            <a:schemeClr val="tx1"/>
                          </a:solidFill>
                          <a:latin typeface="Cambria" pitchFamily="18" charset="0"/>
                        </a:defRPr>
                      </a:lvl5pPr>
                      <a:lvl6pPr marL="25146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6pPr>
                      <a:lvl7pPr marL="29718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7pPr>
                      <a:lvl8pPr marL="34290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8pPr>
                      <a:lvl9pPr marL="38862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9pPr>
                    </a:lstStyle>
                    <a:p>
                      <a:pPr marL="0" marR="0" lvl="0" indent="0" algn="r" defTabSz="911225" rtl="0" eaLnBrk="1" fontAlgn="base" latinLnBrk="0" hangingPunct="1">
                        <a:lnSpc>
                          <a:spcPct val="115000"/>
                        </a:lnSpc>
                        <a:spcBef>
                          <a:spcPct val="0"/>
                        </a:spcBef>
                        <a:spcAft>
                          <a:spcPct val="0"/>
                        </a:spcAft>
                        <a:buClrTx/>
                        <a:buSzTx/>
                        <a:buFontTx/>
                        <a:buNone/>
                        <a:tabLst/>
                      </a:pPr>
                      <a:r>
                        <a:rPr kumimoji="0" lang="id-ID" altLang="en-US" sz="1000" b="0" i="0" u="none" strike="noStrike" cap="none" normalizeH="0" baseline="0" smtClean="0">
                          <a:ln>
                            <a:noFill/>
                          </a:ln>
                          <a:solidFill>
                            <a:schemeClr val="tx1"/>
                          </a:solidFill>
                          <a:effectLst/>
                          <a:latin typeface="Calibri" pitchFamily="34" charset="0"/>
                        </a:rPr>
                        <a:t>b.</a:t>
                      </a:r>
                      <a:endParaRPr kumimoji="0" lang="id-ID"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39284" marR="3928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11225">
                        <a:lnSpc>
                          <a:spcPct val="90000"/>
                        </a:lnSpc>
                        <a:spcBef>
                          <a:spcPts val="1000"/>
                        </a:spcBef>
                        <a:buFont typeface="Arial" pitchFamily="34" charset="0"/>
                        <a:defRPr sz="2400">
                          <a:solidFill>
                            <a:schemeClr val="tx1"/>
                          </a:solidFill>
                          <a:latin typeface="Cambria" pitchFamily="18" charset="0"/>
                        </a:defRPr>
                      </a:lvl1pPr>
                      <a:lvl2pPr marL="742950" indent="-285750" defTabSz="911225">
                        <a:lnSpc>
                          <a:spcPct val="90000"/>
                        </a:lnSpc>
                        <a:spcBef>
                          <a:spcPts val="500"/>
                        </a:spcBef>
                        <a:buFont typeface="Arial" pitchFamily="34" charset="0"/>
                        <a:defRPr sz="2000">
                          <a:solidFill>
                            <a:schemeClr val="tx1"/>
                          </a:solidFill>
                          <a:latin typeface="Cambria" pitchFamily="18" charset="0"/>
                        </a:defRPr>
                      </a:lvl2pPr>
                      <a:lvl3pPr marL="1143000" indent="-228600" defTabSz="911225">
                        <a:lnSpc>
                          <a:spcPct val="90000"/>
                        </a:lnSpc>
                        <a:spcBef>
                          <a:spcPts val="500"/>
                        </a:spcBef>
                        <a:buFont typeface="Arial" pitchFamily="34" charset="0"/>
                        <a:defRPr>
                          <a:solidFill>
                            <a:schemeClr val="tx1"/>
                          </a:solidFill>
                          <a:latin typeface="Cambria" pitchFamily="18" charset="0"/>
                        </a:defRPr>
                      </a:lvl3pPr>
                      <a:lvl4pPr marL="1600200" indent="-228600" defTabSz="911225">
                        <a:lnSpc>
                          <a:spcPct val="90000"/>
                        </a:lnSpc>
                        <a:spcBef>
                          <a:spcPts val="500"/>
                        </a:spcBef>
                        <a:buFont typeface="Arial" pitchFamily="34" charset="0"/>
                        <a:defRPr>
                          <a:solidFill>
                            <a:schemeClr val="tx1"/>
                          </a:solidFill>
                          <a:latin typeface="Cambria" pitchFamily="18" charset="0"/>
                        </a:defRPr>
                      </a:lvl4pPr>
                      <a:lvl5pPr marL="2057400" indent="-228600" defTabSz="911225">
                        <a:lnSpc>
                          <a:spcPct val="90000"/>
                        </a:lnSpc>
                        <a:spcBef>
                          <a:spcPts val="500"/>
                        </a:spcBef>
                        <a:buFont typeface="Arial" pitchFamily="34" charset="0"/>
                        <a:defRPr>
                          <a:solidFill>
                            <a:schemeClr val="tx1"/>
                          </a:solidFill>
                          <a:latin typeface="Cambria" pitchFamily="18" charset="0"/>
                        </a:defRPr>
                      </a:lvl5pPr>
                      <a:lvl6pPr marL="25146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6pPr>
                      <a:lvl7pPr marL="29718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7pPr>
                      <a:lvl8pPr marL="34290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8pPr>
                      <a:lvl9pPr marL="38862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9pPr>
                    </a:lstStyle>
                    <a:p>
                      <a:pPr marL="0" marR="0" lvl="0" indent="0" algn="l" defTabSz="911225" rtl="0" eaLnBrk="1" fontAlgn="base" latinLnBrk="0" hangingPunct="1">
                        <a:lnSpc>
                          <a:spcPct val="115000"/>
                        </a:lnSpc>
                        <a:spcBef>
                          <a:spcPct val="0"/>
                        </a:spcBef>
                        <a:spcAft>
                          <a:spcPct val="0"/>
                        </a:spcAft>
                        <a:buClrTx/>
                        <a:buSzTx/>
                        <a:buFontTx/>
                        <a:buNone/>
                        <a:tabLst/>
                      </a:pPr>
                      <a:r>
                        <a:rPr kumimoji="0" lang="id-ID" altLang="en-US" sz="1000" b="0" i="0" u="none" strike="noStrike" cap="none" normalizeH="0" baseline="0" smtClean="0">
                          <a:ln>
                            <a:noFill/>
                          </a:ln>
                          <a:solidFill>
                            <a:schemeClr val="tx1"/>
                          </a:solidFill>
                          <a:effectLst/>
                          <a:latin typeface="Calibri" pitchFamily="34" charset="0"/>
                        </a:rPr>
                        <a:t>Angka prevalensi pemakaian kontrasepsi (CPR) semua cara (all method) (Persen)</a:t>
                      </a:r>
                      <a:endParaRPr kumimoji="0" lang="id-ID"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39284" marR="3928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11225">
                        <a:lnSpc>
                          <a:spcPct val="90000"/>
                        </a:lnSpc>
                        <a:spcBef>
                          <a:spcPts val="1000"/>
                        </a:spcBef>
                        <a:buFont typeface="Arial" pitchFamily="34" charset="0"/>
                        <a:defRPr sz="2400">
                          <a:solidFill>
                            <a:schemeClr val="tx1"/>
                          </a:solidFill>
                          <a:latin typeface="Cambria" pitchFamily="18" charset="0"/>
                        </a:defRPr>
                      </a:lvl1pPr>
                      <a:lvl2pPr marL="742950" indent="-285750" defTabSz="911225">
                        <a:lnSpc>
                          <a:spcPct val="90000"/>
                        </a:lnSpc>
                        <a:spcBef>
                          <a:spcPts val="500"/>
                        </a:spcBef>
                        <a:buFont typeface="Arial" pitchFamily="34" charset="0"/>
                        <a:defRPr sz="2000">
                          <a:solidFill>
                            <a:schemeClr val="tx1"/>
                          </a:solidFill>
                          <a:latin typeface="Cambria" pitchFamily="18" charset="0"/>
                        </a:defRPr>
                      </a:lvl2pPr>
                      <a:lvl3pPr marL="1143000" indent="-228600" defTabSz="911225">
                        <a:lnSpc>
                          <a:spcPct val="90000"/>
                        </a:lnSpc>
                        <a:spcBef>
                          <a:spcPts val="500"/>
                        </a:spcBef>
                        <a:buFont typeface="Arial" pitchFamily="34" charset="0"/>
                        <a:defRPr>
                          <a:solidFill>
                            <a:schemeClr val="tx1"/>
                          </a:solidFill>
                          <a:latin typeface="Cambria" pitchFamily="18" charset="0"/>
                        </a:defRPr>
                      </a:lvl3pPr>
                      <a:lvl4pPr marL="1600200" indent="-228600" defTabSz="911225">
                        <a:lnSpc>
                          <a:spcPct val="90000"/>
                        </a:lnSpc>
                        <a:spcBef>
                          <a:spcPts val="500"/>
                        </a:spcBef>
                        <a:buFont typeface="Arial" pitchFamily="34" charset="0"/>
                        <a:defRPr>
                          <a:solidFill>
                            <a:schemeClr val="tx1"/>
                          </a:solidFill>
                          <a:latin typeface="Cambria" pitchFamily="18" charset="0"/>
                        </a:defRPr>
                      </a:lvl4pPr>
                      <a:lvl5pPr marL="2057400" indent="-228600" defTabSz="911225">
                        <a:lnSpc>
                          <a:spcPct val="90000"/>
                        </a:lnSpc>
                        <a:spcBef>
                          <a:spcPts val="500"/>
                        </a:spcBef>
                        <a:buFont typeface="Arial" pitchFamily="34" charset="0"/>
                        <a:defRPr>
                          <a:solidFill>
                            <a:schemeClr val="tx1"/>
                          </a:solidFill>
                          <a:latin typeface="Cambria" pitchFamily="18" charset="0"/>
                        </a:defRPr>
                      </a:lvl5pPr>
                      <a:lvl6pPr marL="25146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6pPr>
                      <a:lvl7pPr marL="29718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7pPr>
                      <a:lvl8pPr marL="34290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8pPr>
                      <a:lvl9pPr marL="38862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9pPr>
                    </a:lstStyle>
                    <a:p>
                      <a:pPr marL="0" marR="0" lvl="0" indent="0" algn="l" defTabSz="911225" rtl="0" eaLnBrk="1" fontAlgn="base" latinLnBrk="0" hangingPunct="1">
                        <a:lnSpc>
                          <a:spcPct val="115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Calibri" pitchFamily="34" charset="0"/>
                        </a:rPr>
                        <a:t>61,9% (SDKI 2012)</a:t>
                      </a:r>
                      <a:endParaRPr kumimoji="0" lang="id-ID"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39284" marR="3928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11225">
                        <a:lnSpc>
                          <a:spcPct val="90000"/>
                        </a:lnSpc>
                        <a:spcBef>
                          <a:spcPts val="1000"/>
                        </a:spcBef>
                        <a:buFont typeface="Arial" pitchFamily="34" charset="0"/>
                        <a:defRPr sz="2400">
                          <a:solidFill>
                            <a:schemeClr val="tx1"/>
                          </a:solidFill>
                          <a:latin typeface="Cambria" pitchFamily="18" charset="0"/>
                        </a:defRPr>
                      </a:lvl1pPr>
                      <a:lvl2pPr marL="742950" indent="-285750" defTabSz="911225">
                        <a:lnSpc>
                          <a:spcPct val="90000"/>
                        </a:lnSpc>
                        <a:spcBef>
                          <a:spcPts val="500"/>
                        </a:spcBef>
                        <a:buFont typeface="Arial" pitchFamily="34" charset="0"/>
                        <a:defRPr sz="2000">
                          <a:solidFill>
                            <a:schemeClr val="tx1"/>
                          </a:solidFill>
                          <a:latin typeface="Cambria" pitchFamily="18" charset="0"/>
                        </a:defRPr>
                      </a:lvl2pPr>
                      <a:lvl3pPr marL="1143000" indent="-228600" defTabSz="911225">
                        <a:lnSpc>
                          <a:spcPct val="90000"/>
                        </a:lnSpc>
                        <a:spcBef>
                          <a:spcPts val="500"/>
                        </a:spcBef>
                        <a:buFont typeface="Arial" pitchFamily="34" charset="0"/>
                        <a:defRPr>
                          <a:solidFill>
                            <a:schemeClr val="tx1"/>
                          </a:solidFill>
                          <a:latin typeface="Cambria" pitchFamily="18" charset="0"/>
                        </a:defRPr>
                      </a:lvl3pPr>
                      <a:lvl4pPr marL="1600200" indent="-228600" defTabSz="911225">
                        <a:lnSpc>
                          <a:spcPct val="90000"/>
                        </a:lnSpc>
                        <a:spcBef>
                          <a:spcPts val="500"/>
                        </a:spcBef>
                        <a:buFont typeface="Arial" pitchFamily="34" charset="0"/>
                        <a:defRPr>
                          <a:solidFill>
                            <a:schemeClr val="tx1"/>
                          </a:solidFill>
                          <a:latin typeface="Cambria" pitchFamily="18" charset="0"/>
                        </a:defRPr>
                      </a:lvl4pPr>
                      <a:lvl5pPr marL="2057400" indent="-228600" defTabSz="911225">
                        <a:lnSpc>
                          <a:spcPct val="90000"/>
                        </a:lnSpc>
                        <a:spcBef>
                          <a:spcPts val="500"/>
                        </a:spcBef>
                        <a:buFont typeface="Arial" pitchFamily="34" charset="0"/>
                        <a:defRPr>
                          <a:solidFill>
                            <a:schemeClr val="tx1"/>
                          </a:solidFill>
                          <a:latin typeface="Cambria" pitchFamily="18" charset="0"/>
                        </a:defRPr>
                      </a:lvl5pPr>
                      <a:lvl6pPr marL="25146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6pPr>
                      <a:lvl7pPr marL="29718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7pPr>
                      <a:lvl8pPr marL="34290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8pPr>
                      <a:lvl9pPr marL="38862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9pPr>
                    </a:lstStyle>
                    <a:p>
                      <a:pPr marL="0" marR="0" lvl="0" indent="0" algn="ctr" defTabSz="911225" rtl="0" eaLnBrk="1" fontAlgn="base" latinLnBrk="0" hangingPunct="1">
                        <a:lnSpc>
                          <a:spcPct val="115000"/>
                        </a:lnSpc>
                        <a:spcBef>
                          <a:spcPct val="0"/>
                        </a:spcBef>
                        <a:spcAft>
                          <a:spcPct val="0"/>
                        </a:spcAft>
                        <a:buClrTx/>
                        <a:buSzTx/>
                        <a:buFontTx/>
                        <a:buNone/>
                        <a:tabLst/>
                      </a:pPr>
                      <a:r>
                        <a:rPr kumimoji="0" lang="id-ID" altLang="en-US" sz="1000" b="0" i="0" u="none" strike="noStrike" cap="none" normalizeH="0" baseline="0" smtClean="0">
                          <a:ln>
                            <a:noFill/>
                          </a:ln>
                          <a:solidFill>
                            <a:schemeClr val="tx1"/>
                          </a:solidFill>
                          <a:effectLst/>
                          <a:latin typeface="Calibri" pitchFamily="34" charset="0"/>
                        </a:rPr>
                        <a:t>65,6</a:t>
                      </a:r>
                      <a:endParaRPr kumimoji="0" lang="id-ID"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39284" marR="3928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11225">
                        <a:lnSpc>
                          <a:spcPct val="90000"/>
                        </a:lnSpc>
                        <a:spcBef>
                          <a:spcPts val="1000"/>
                        </a:spcBef>
                        <a:buFont typeface="Arial" pitchFamily="34" charset="0"/>
                        <a:defRPr sz="2400">
                          <a:solidFill>
                            <a:schemeClr val="tx1"/>
                          </a:solidFill>
                          <a:latin typeface="Cambria" pitchFamily="18" charset="0"/>
                        </a:defRPr>
                      </a:lvl1pPr>
                      <a:lvl2pPr marL="742950" indent="-285750" defTabSz="911225">
                        <a:lnSpc>
                          <a:spcPct val="90000"/>
                        </a:lnSpc>
                        <a:spcBef>
                          <a:spcPts val="500"/>
                        </a:spcBef>
                        <a:buFont typeface="Arial" pitchFamily="34" charset="0"/>
                        <a:defRPr sz="2000">
                          <a:solidFill>
                            <a:schemeClr val="tx1"/>
                          </a:solidFill>
                          <a:latin typeface="Cambria" pitchFamily="18" charset="0"/>
                        </a:defRPr>
                      </a:lvl2pPr>
                      <a:lvl3pPr marL="1143000" indent="-228600" defTabSz="911225">
                        <a:lnSpc>
                          <a:spcPct val="90000"/>
                        </a:lnSpc>
                        <a:spcBef>
                          <a:spcPts val="500"/>
                        </a:spcBef>
                        <a:buFont typeface="Arial" pitchFamily="34" charset="0"/>
                        <a:defRPr>
                          <a:solidFill>
                            <a:schemeClr val="tx1"/>
                          </a:solidFill>
                          <a:latin typeface="Cambria" pitchFamily="18" charset="0"/>
                        </a:defRPr>
                      </a:lvl3pPr>
                      <a:lvl4pPr marL="1600200" indent="-228600" defTabSz="911225">
                        <a:lnSpc>
                          <a:spcPct val="90000"/>
                        </a:lnSpc>
                        <a:spcBef>
                          <a:spcPts val="500"/>
                        </a:spcBef>
                        <a:buFont typeface="Arial" pitchFamily="34" charset="0"/>
                        <a:defRPr>
                          <a:solidFill>
                            <a:schemeClr val="tx1"/>
                          </a:solidFill>
                          <a:latin typeface="Cambria" pitchFamily="18" charset="0"/>
                        </a:defRPr>
                      </a:lvl4pPr>
                      <a:lvl5pPr marL="2057400" indent="-228600" defTabSz="911225">
                        <a:lnSpc>
                          <a:spcPct val="90000"/>
                        </a:lnSpc>
                        <a:spcBef>
                          <a:spcPts val="500"/>
                        </a:spcBef>
                        <a:buFont typeface="Arial" pitchFamily="34" charset="0"/>
                        <a:defRPr>
                          <a:solidFill>
                            <a:schemeClr val="tx1"/>
                          </a:solidFill>
                          <a:latin typeface="Cambria" pitchFamily="18" charset="0"/>
                        </a:defRPr>
                      </a:lvl5pPr>
                      <a:lvl6pPr marL="25146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6pPr>
                      <a:lvl7pPr marL="29718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7pPr>
                      <a:lvl8pPr marL="34290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8pPr>
                      <a:lvl9pPr marL="38862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9pPr>
                    </a:lstStyle>
                    <a:p>
                      <a:pPr marL="0" marR="0" lvl="0" indent="0" algn="ctr" defTabSz="911225" rtl="0" eaLnBrk="1" fontAlgn="base" latinLnBrk="0" hangingPunct="1">
                        <a:lnSpc>
                          <a:spcPct val="115000"/>
                        </a:lnSpc>
                        <a:spcBef>
                          <a:spcPct val="0"/>
                        </a:spcBef>
                        <a:spcAft>
                          <a:spcPct val="0"/>
                        </a:spcAft>
                        <a:buClrTx/>
                        <a:buSzTx/>
                        <a:buFontTx/>
                        <a:buNone/>
                        <a:tabLst/>
                      </a:pPr>
                      <a:r>
                        <a:rPr kumimoji="0" lang="id-ID" altLang="en-US" sz="1000" b="0" i="0" u="none" strike="noStrike" cap="none" normalizeH="0" baseline="0" smtClean="0">
                          <a:ln>
                            <a:noFill/>
                          </a:ln>
                          <a:solidFill>
                            <a:schemeClr val="tx1"/>
                          </a:solidFill>
                          <a:effectLst/>
                          <a:latin typeface="Calibri" pitchFamily="34" charset="0"/>
                        </a:rPr>
                        <a:t>66</a:t>
                      </a:r>
                      <a:endParaRPr kumimoji="0" lang="id-ID"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39284" marR="3928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7800">
                <a:tc>
                  <a:txBody>
                    <a:bodyPr/>
                    <a:lstStyle>
                      <a:lvl1pPr defTabSz="911225">
                        <a:lnSpc>
                          <a:spcPct val="90000"/>
                        </a:lnSpc>
                        <a:spcBef>
                          <a:spcPts val="1000"/>
                        </a:spcBef>
                        <a:buFont typeface="Arial" pitchFamily="34" charset="0"/>
                        <a:defRPr sz="2400">
                          <a:solidFill>
                            <a:schemeClr val="tx1"/>
                          </a:solidFill>
                          <a:latin typeface="Cambria" pitchFamily="18" charset="0"/>
                        </a:defRPr>
                      </a:lvl1pPr>
                      <a:lvl2pPr marL="742950" indent="-285750" defTabSz="911225">
                        <a:lnSpc>
                          <a:spcPct val="90000"/>
                        </a:lnSpc>
                        <a:spcBef>
                          <a:spcPts val="500"/>
                        </a:spcBef>
                        <a:buFont typeface="Arial" pitchFamily="34" charset="0"/>
                        <a:defRPr sz="2000">
                          <a:solidFill>
                            <a:schemeClr val="tx1"/>
                          </a:solidFill>
                          <a:latin typeface="Cambria" pitchFamily="18" charset="0"/>
                        </a:defRPr>
                      </a:lvl2pPr>
                      <a:lvl3pPr marL="1143000" indent="-228600" defTabSz="911225">
                        <a:lnSpc>
                          <a:spcPct val="90000"/>
                        </a:lnSpc>
                        <a:spcBef>
                          <a:spcPts val="500"/>
                        </a:spcBef>
                        <a:buFont typeface="Arial" pitchFamily="34" charset="0"/>
                        <a:defRPr>
                          <a:solidFill>
                            <a:schemeClr val="tx1"/>
                          </a:solidFill>
                          <a:latin typeface="Cambria" pitchFamily="18" charset="0"/>
                        </a:defRPr>
                      </a:lvl3pPr>
                      <a:lvl4pPr marL="1600200" indent="-228600" defTabSz="911225">
                        <a:lnSpc>
                          <a:spcPct val="90000"/>
                        </a:lnSpc>
                        <a:spcBef>
                          <a:spcPts val="500"/>
                        </a:spcBef>
                        <a:buFont typeface="Arial" pitchFamily="34" charset="0"/>
                        <a:defRPr>
                          <a:solidFill>
                            <a:schemeClr val="tx1"/>
                          </a:solidFill>
                          <a:latin typeface="Cambria" pitchFamily="18" charset="0"/>
                        </a:defRPr>
                      </a:lvl4pPr>
                      <a:lvl5pPr marL="2057400" indent="-228600" defTabSz="911225">
                        <a:lnSpc>
                          <a:spcPct val="90000"/>
                        </a:lnSpc>
                        <a:spcBef>
                          <a:spcPts val="500"/>
                        </a:spcBef>
                        <a:buFont typeface="Arial" pitchFamily="34" charset="0"/>
                        <a:defRPr>
                          <a:solidFill>
                            <a:schemeClr val="tx1"/>
                          </a:solidFill>
                          <a:latin typeface="Cambria" pitchFamily="18" charset="0"/>
                        </a:defRPr>
                      </a:lvl5pPr>
                      <a:lvl6pPr marL="25146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6pPr>
                      <a:lvl7pPr marL="29718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7pPr>
                      <a:lvl8pPr marL="34290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8pPr>
                      <a:lvl9pPr marL="38862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9pPr>
                    </a:lstStyle>
                    <a:p>
                      <a:pPr marL="0" marR="0" lvl="0" indent="0" algn="r" defTabSz="911225" rtl="0" eaLnBrk="1" fontAlgn="base" latinLnBrk="0" hangingPunct="1">
                        <a:lnSpc>
                          <a:spcPct val="115000"/>
                        </a:lnSpc>
                        <a:spcBef>
                          <a:spcPct val="0"/>
                        </a:spcBef>
                        <a:spcAft>
                          <a:spcPct val="0"/>
                        </a:spcAft>
                        <a:buClrTx/>
                        <a:buSzTx/>
                        <a:buFontTx/>
                        <a:buNone/>
                        <a:tabLst/>
                      </a:pPr>
                      <a:r>
                        <a:rPr kumimoji="0" lang="id-ID" altLang="en-US" sz="1000" b="0" i="0" u="none" strike="noStrike" cap="none" normalizeH="0" baseline="0" smtClean="0">
                          <a:ln>
                            <a:noFill/>
                          </a:ln>
                          <a:solidFill>
                            <a:schemeClr val="tx1"/>
                          </a:solidFill>
                          <a:effectLst/>
                          <a:latin typeface="Calibri" pitchFamily="34" charset="0"/>
                        </a:rPr>
                        <a:t> </a:t>
                      </a:r>
                      <a:endParaRPr kumimoji="0" lang="id-ID"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39284" marR="3928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11225">
                        <a:lnSpc>
                          <a:spcPct val="90000"/>
                        </a:lnSpc>
                        <a:spcBef>
                          <a:spcPts val="1000"/>
                        </a:spcBef>
                        <a:buFont typeface="Arial" pitchFamily="34" charset="0"/>
                        <a:defRPr sz="2400">
                          <a:solidFill>
                            <a:schemeClr val="tx1"/>
                          </a:solidFill>
                          <a:latin typeface="Cambria" pitchFamily="18" charset="0"/>
                        </a:defRPr>
                      </a:lvl1pPr>
                      <a:lvl2pPr marL="742950" indent="-285750" defTabSz="911225">
                        <a:lnSpc>
                          <a:spcPct val="90000"/>
                        </a:lnSpc>
                        <a:spcBef>
                          <a:spcPts val="500"/>
                        </a:spcBef>
                        <a:buFont typeface="Arial" pitchFamily="34" charset="0"/>
                        <a:defRPr sz="2000">
                          <a:solidFill>
                            <a:schemeClr val="tx1"/>
                          </a:solidFill>
                          <a:latin typeface="Cambria" pitchFamily="18" charset="0"/>
                        </a:defRPr>
                      </a:lvl2pPr>
                      <a:lvl3pPr marL="1143000" indent="-228600" defTabSz="911225">
                        <a:lnSpc>
                          <a:spcPct val="90000"/>
                        </a:lnSpc>
                        <a:spcBef>
                          <a:spcPts val="500"/>
                        </a:spcBef>
                        <a:buFont typeface="Arial" pitchFamily="34" charset="0"/>
                        <a:defRPr>
                          <a:solidFill>
                            <a:schemeClr val="tx1"/>
                          </a:solidFill>
                          <a:latin typeface="Cambria" pitchFamily="18" charset="0"/>
                        </a:defRPr>
                      </a:lvl3pPr>
                      <a:lvl4pPr marL="1600200" indent="-228600" defTabSz="911225">
                        <a:lnSpc>
                          <a:spcPct val="90000"/>
                        </a:lnSpc>
                        <a:spcBef>
                          <a:spcPts val="500"/>
                        </a:spcBef>
                        <a:buFont typeface="Arial" pitchFamily="34" charset="0"/>
                        <a:defRPr>
                          <a:solidFill>
                            <a:schemeClr val="tx1"/>
                          </a:solidFill>
                          <a:latin typeface="Cambria" pitchFamily="18" charset="0"/>
                        </a:defRPr>
                      </a:lvl4pPr>
                      <a:lvl5pPr marL="2057400" indent="-228600" defTabSz="911225">
                        <a:lnSpc>
                          <a:spcPct val="90000"/>
                        </a:lnSpc>
                        <a:spcBef>
                          <a:spcPts val="500"/>
                        </a:spcBef>
                        <a:buFont typeface="Arial" pitchFamily="34" charset="0"/>
                        <a:defRPr>
                          <a:solidFill>
                            <a:schemeClr val="tx1"/>
                          </a:solidFill>
                          <a:latin typeface="Cambria" pitchFamily="18" charset="0"/>
                        </a:defRPr>
                      </a:lvl5pPr>
                      <a:lvl6pPr marL="25146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6pPr>
                      <a:lvl7pPr marL="29718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7pPr>
                      <a:lvl8pPr marL="34290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8pPr>
                      <a:lvl9pPr marL="38862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9pPr>
                    </a:lstStyle>
                    <a:p>
                      <a:pPr marL="0" marR="0" lvl="0" indent="0" algn="l" defTabSz="911225" rtl="0" eaLnBrk="1" fontAlgn="base" latinLnBrk="0" hangingPunct="1">
                        <a:lnSpc>
                          <a:spcPct val="115000"/>
                        </a:lnSpc>
                        <a:spcBef>
                          <a:spcPct val="0"/>
                        </a:spcBef>
                        <a:spcAft>
                          <a:spcPct val="0"/>
                        </a:spcAft>
                        <a:buClrTx/>
                        <a:buSzTx/>
                        <a:buFontTx/>
                        <a:buNone/>
                        <a:tabLst/>
                      </a:pPr>
                      <a:r>
                        <a:rPr kumimoji="0" lang="id-ID" altLang="en-US" sz="1000" b="0" i="0" u="none" strike="noStrike" cap="none" normalizeH="0" baseline="0" smtClean="0">
                          <a:ln>
                            <a:noFill/>
                          </a:ln>
                          <a:solidFill>
                            <a:schemeClr val="tx1"/>
                          </a:solidFill>
                          <a:effectLst/>
                          <a:latin typeface="Calibri" pitchFamily="34" charset="0"/>
                        </a:rPr>
                        <a:t>(1) Tingkat putus pakai kontrasepsi(Persen)</a:t>
                      </a:r>
                      <a:endParaRPr kumimoji="0" lang="id-ID"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39284" marR="3928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11225">
                        <a:lnSpc>
                          <a:spcPct val="90000"/>
                        </a:lnSpc>
                        <a:spcBef>
                          <a:spcPts val="1000"/>
                        </a:spcBef>
                        <a:buFont typeface="Arial" pitchFamily="34" charset="0"/>
                        <a:defRPr sz="2400">
                          <a:solidFill>
                            <a:schemeClr val="tx1"/>
                          </a:solidFill>
                          <a:latin typeface="Cambria" pitchFamily="18" charset="0"/>
                        </a:defRPr>
                      </a:lvl1pPr>
                      <a:lvl2pPr marL="742950" indent="-285750" defTabSz="911225">
                        <a:lnSpc>
                          <a:spcPct val="90000"/>
                        </a:lnSpc>
                        <a:spcBef>
                          <a:spcPts val="500"/>
                        </a:spcBef>
                        <a:buFont typeface="Arial" pitchFamily="34" charset="0"/>
                        <a:defRPr sz="2000">
                          <a:solidFill>
                            <a:schemeClr val="tx1"/>
                          </a:solidFill>
                          <a:latin typeface="Cambria" pitchFamily="18" charset="0"/>
                        </a:defRPr>
                      </a:lvl2pPr>
                      <a:lvl3pPr marL="1143000" indent="-228600" defTabSz="911225">
                        <a:lnSpc>
                          <a:spcPct val="90000"/>
                        </a:lnSpc>
                        <a:spcBef>
                          <a:spcPts val="500"/>
                        </a:spcBef>
                        <a:buFont typeface="Arial" pitchFamily="34" charset="0"/>
                        <a:defRPr>
                          <a:solidFill>
                            <a:schemeClr val="tx1"/>
                          </a:solidFill>
                          <a:latin typeface="Cambria" pitchFamily="18" charset="0"/>
                        </a:defRPr>
                      </a:lvl3pPr>
                      <a:lvl4pPr marL="1600200" indent="-228600" defTabSz="911225">
                        <a:lnSpc>
                          <a:spcPct val="90000"/>
                        </a:lnSpc>
                        <a:spcBef>
                          <a:spcPts val="500"/>
                        </a:spcBef>
                        <a:buFont typeface="Arial" pitchFamily="34" charset="0"/>
                        <a:defRPr>
                          <a:solidFill>
                            <a:schemeClr val="tx1"/>
                          </a:solidFill>
                          <a:latin typeface="Cambria" pitchFamily="18" charset="0"/>
                        </a:defRPr>
                      </a:lvl4pPr>
                      <a:lvl5pPr marL="2057400" indent="-228600" defTabSz="911225">
                        <a:lnSpc>
                          <a:spcPct val="90000"/>
                        </a:lnSpc>
                        <a:spcBef>
                          <a:spcPts val="500"/>
                        </a:spcBef>
                        <a:buFont typeface="Arial" pitchFamily="34" charset="0"/>
                        <a:defRPr>
                          <a:solidFill>
                            <a:schemeClr val="tx1"/>
                          </a:solidFill>
                          <a:latin typeface="Cambria" pitchFamily="18" charset="0"/>
                        </a:defRPr>
                      </a:lvl5pPr>
                      <a:lvl6pPr marL="25146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6pPr>
                      <a:lvl7pPr marL="29718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7pPr>
                      <a:lvl8pPr marL="34290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8pPr>
                      <a:lvl9pPr marL="38862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9pPr>
                    </a:lstStyle>
                    <a:p>
                      <a:pPr marL="0" marR="0" lvl="0" indent="0" algn="l" defTabSz="911225" rtl="0" eaLnBrk="1" fontAlgn="base" latinLnBrk="0" hangingPunct="1">
                        <a:lnSpc>
                          <a:spcPct val="115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Calibri" pitchFamily="34" charset="0"/>
                        </a:rPr>
                        <a:t>27,1%(SDKI 2012)</a:t>
                      </a:r>
                      <a:endParaRPr kumimoji="0" lang="id-ID"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39284" marR="3928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11225">
                        <a:lnSpc>
                          <a:spcPct val="90000"/>
                        </a:lnSpc>
                        <a:spcBef>
                          <a:spcPts val="1000"/>
                        </a:spcBef>
                        <a:buFont typeface="Arial" pitchFamily="34" charset="0"/>
                        <a:defRPr sz="2400">
                          <a:solidFill>
                            <a:schemeClr val="tx1"/>
                          </a:solidFill>
                          <a:latin typeface="Cambria" pitchFamily="18" charset="0"/>
                        </a:defRPr>
                      </a:lvl1pPr>
                      <a:lvl2pPr marL="742950" indent="-285750" defTabSz="911225">
                        <a:lnSpc>
                          <a:spcPct val="90000"/>
                        </a:lnSpc>
                        <a:spcBef>
                          <a:spcPts val="500"/>
                        </a:spcBef>
                        <a:buFont typeface="Arial" pitchFamily="34" charset="0"/>
                        <a:defRPr sz="2000">
                          <a:solidFill>
                            <a:schemeClr val="tx1"/>
                          </a:solidFill>
                          <a:latin typeface="Cambria" pitchFamily="18" charset="0"/>
                        </a:defRPr>
                      </a:lvl2pPr>
                      <a:lvl3pPr marL="1143000" indent="-228600" defTabSz="911225">
                        <a:lnSpc>
                          <a:spcPct val="90000"/>
                        </a:lnSpc>
                        <a:spcBef>
                          <a:spcPts val="500"/>
                        </a:spcBef>
                        <a:buFont typeface="Arial" pitchFamily="34" charset="0"/>
                        <a:defRPr>
                          <a:solidFill>
                            <a:schemeClr val="tx1"/>
                          </a:solidFill>
                          <a:latin typeface="Cambria" pitchFamily="18" charset="0"/>
                        </a:defRPr>
                      </a:lvl3pPr>
                      <a:lvl4pPr marL="1600200" indent="-228600" defTabSz="911225">
                        <a:lnSpc>
                          <a:spcPct val="90000"/>
                        </a:lnSpc>
                        <a:spcBef>
                          <a:spcPts val="500"/>
                        </a:spcBef>
                        <a:buFont typeface="Arial" pitchFamily="34" charset="0"/>
                        <a:defRPr>
                          <a:solidFill>
                            <a:schemeClr val="tx1"/>
                          </a:solidFill>
                          <a:latin typeface="Cambria" pitchFamily="18" charset="0"/>
                        </a:defRPr>
                      </a:lvl4pPr>
                      <a:lvl5pPr marL="2057400" indent="-228600" defTabSz="911225">
                        <a:lnSpc>
                          <a:spcPct val="90000"/>
                        </a:lnSpc>
                        <a:spcBef>
                          <a:spcPts val="500"/>
                        </a:spcBef>
                        <a:buFont typeface="Arial" pitchFamily="34" charset="0"/>
                        <a:defRPr>
                          <a:solidFill>
                            <a:schemeClr val="tx1"/>
                          </a:solidFill>
                          <a:latin typeface="Cambria" pitchFamily="18" charset="0"/>
                        </a:defRPr>
                      </a:lvl5pPr>
                      <a:lvl6pPr marL="25146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6pPr>
                      <a:lvl7pPr marL="29718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7pPr>
                      <a:lvl8pPr marL="34290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8pPr>
                      <a:lvl9pPr marL="38862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9pPr>
                    </a:lstStyle>
                    <a:p>
                      <a:pPr marL="0" marR="0" lvl="0" indent="0" algn="ctr" defTabSz="911225" rtl="0" eaLnBrk="1" fontAlgn="base" latinLnBrk="0" hangingPunct="1">
                        <a:lnSpc>
                          <a:spcPct val="115000"/>
                        </a:lnSpc>
                        <a:spcBef>
                          <a:spcPct val="0"/>
                        </a:spcBef>
                        <a:spcAft>
                          <a:spcPct val="0"/>
                        </a:spcAft>
                        <a:buClrTx/>
                        <a:buSzTx/>
                        <a:buFontTx/>
                        <a:buNone/>
                        <a:tabLst/>
                      </a:pPr>
                      <a:r>
                        <a:rPr kumimoji="0" lang="id-ID" altLang="en-US" sz="1000" b="0" i="0" u="none" strike="noStrike" cap="none" normalizeH="0" baseline="0" smtClean="0">
                          <a:ln>
                            <a:noFill/>
                          </a:ln>
                          <a:solidFill>
                            <a:schemeClr val="tx1"/>
                          </a:solidFill>
                          <a:effectLst/>
                          <a:latin typeface="Calibri" pitchFamily="34" charset="0"/>
                        </a:rPr>
                        <a:t>25,3</a:t>
                      </a:r>
                      <a:endParaRPr kumimoji="0" lang="id-ID"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39284" marR="3928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11225">
                        <a:lnSpc>
                          <a:spcPct val="90000"/>
                        </a:lnSpc>
                        <a:spcBef>
                          <a:spcPts val="1000"/>
                        </a:spcBef>
                        <a:buFont typeface="Arial" pitchFamily="34" charset="0"/>
                        <a:defRPr sz="2400">
                          <a:solidFill>
                            <a:schemeClr val="tx1"/>
                          </a:solidFill>
                          <a:latin typeface="Cambria" pitchFamily="18" charset="0"/>
                        </a:defRPr>
                      </a:lvl1pPr>
                      <a:lvl2pPr marL="742950" indent="-285750" defTabSz="911225">
                        <a:lnSpc>
                          <a:spcPct val="90000"/>
                        </a:lnSpc>
                        <a:spcBef>
                          <a:spcPts val="500"/>
                        </a:spcBef>
                        <a:buFont typeface="Arial" pitchFamily="34" charset="0"/>
                        <a:defRPr sz="2000">
                          <a:solidFill>
                            <a:schemeClr val="tx1"/>
                          </a:solidFill>
                          <a:latin typeface="Cambria" pitchFamily="18" charset="0"/>
                        </a:defRPr>
                      </a:lvl2pPr>
                      <a:lvl3pPr marL="1143000" indent="-228600" defTabSz="911225">
                        <a:lnSpc>
                          <a:spcPct val="90000"/>
                        </a:lnSpc>
                        <a:spcBef>
                          <a:spcPts val="500"/>
                        </a:spcBef>
                        <a:buFont typeface="Arial" pitchFamily="34" charset="0"/>
                        <a:defRPr>
                          <a:solidFill>
                            <a:schemeClr val="tx1"/>
                          </a:solidFill>
                          <a:latin typeface="Cambria" pitchFamily="18" charset="0"/>
                        </a:defRPr>
                      </a:lvl3pPr>
                      <a:lvl4pPr marL="1600200" indent="-228600" defTabSz="911225">
                        <a:lnSpc>
                          <a:spcPct val="90000"/>
                        </a:lnSpc>
                        <a:spcBef>
                          <a:spcPts val="500"/>
                        </a:spcBef>
                        <a:buFont typeface="Arial" pitchFamily="34" charset="0"/>
                        <a:defRPr>
                          <a:solidFill>
                            <a:schemeClr val="tx1"/>
                          </a:solidFill>
                          <a:latin typeface="Cambria" pitchFamily="18" charset="0"/>
                        </a:defRPr>
                      </a:lvl4pPr>
                      <a:lvl5pPr marL="2057400" indent="-228600" defTabSz="911225">
                        <a:lnSpc>
                          <a:spcPct val="90000"/>
                        </a:lnSpc>
                        <a:spcBef>
                          <a:spcPts val="500"/>
                        </a:spcBef>
                        <a:buFont typeface="Arial" pitchFamily="34" charset="0"/>
                        <a:defRPr>
                          <a:solidFill>
                            <a:schemeClr val="tx1"/>
                          </a:solidFill>
                          <a:latin typeface="Cambria" pitchFamily="18" charset="0"/>
                        </a:defRPr>
                      </a:lvl5pPr>
                      <a:lvl6pPr marL="25146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6pPr>
                      <a:lvl7pPr marL="29718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7pPr>
                      <a:lvl8pPr marL="34290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8pPr>
                      <a:lvl9pPr marL="38862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9pPr>
                    </a:lstStyle>
                    <a:p>
                      <a:pPr marL="0" marR="0" lvl="0" indent="0" algn="ctr" defTabSz="911225" rtl="0" eaLnBrk="1" fontAlgn="base" latinLnBrk="0" hangingPunct="1">
                        <a:lnSpc>
                          <a:spcPct val="115000"/>
                        </a:lnSpc>
                        <a:spcBef>
                          <a:spcPct val="0"/>
                        </a:spcBef>
                        <a:spcAft>
                          <a:spcPct val="0"/>
                        </a:spcAft>
                        <a:buClrTx/>
                        <a:buSzTx/>
                        <a:buFontTx/>
                        <a:buNone/>
                        <a:tabLst/>
                      </a:pPr>
                      <a:r>
                        <a:rPr kumimoji="0" lang="id-ID" altLang="en-US" sz="1000" b="0" i="0" u="none" strike="noStrike" cap="none" normalizeH="0" baseline="0" smtClean="0">
                          <a:ln>
                            <a:noFill/>
                          </a:ln>
                          <a:solidFill>
                            <a:schemeClr val="tx1"/>
                          </a:solidFill>
                          <a:effectLst/>
                          <a:latin typeface="Calibri" pitchFamily="34" charset="0"/>
                        </a:rPr>
                        <a:t>24,6</a:t>
                      </a:r>
                      <a:endParaRPr kumimoji="0" lang="id-ID"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39284" marR="3928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1200">
                <a:tc>
                  <a:txBody>
                    <a:bodyPr/>
                    <a:lstStyle>
                      <a:lvl1pPr defTabSz="911225">
                        <a:lnSpc>
                          <a:spcPct val="90000"/>
                        </a:lnSpc>
                        <a:spcBef>
                          <a:spcPts val="1000"/>
                        </a:spcBef>
                        <a:buFont typeface="Arial" pitchFamily="34" charset="0"/>
                        <a:defRPr sz="2400">
                          <a:solidFill>
                            <a:schemeClr val="tx1"/>
                          </a:solidFill>
                          <a:latin typeface="Cambria" pitchFamily="18" charset="0"/>
                        </a:defRPr>
                      </a:lvl1pPr>
                      <a:lvl2pPr marL="742950" indent="-285750" defTabSz="911225">
                        <a:lnSpc>
                          <a:spcPct val="90000"/>
                        </a:lnSpc>
                        <a:spcBef>
                          <a:spcPts val="500"/>
                        </a:spcBef>
                        <a:buFont typeface="Arial" pitchFamily="34" charset="0"/>
                        <a:defRPr sz="2000">
                          <a:solidFill>
                            <a:schemeClr val="tx1"/>
                          </a:solidFill>
                          <a:latin typeface="Cambria" pitchFamily="18" charset="0"/>
                        </a:defRPr>
                      </a:lvl2pPr>
                      <a:lvl3pPr marL="1143000" indent="-228600" defTabSz="911225">
                        <a:lnSpc>
                          <a:spcPct val="90000"/>
                        </a:lnSpc>
                        <a:spcBef>
                          <a:spcPts val="500"/>
                        </a:spcBef>
                        <a:buFont typeface="Arial" pitchFamily="34" charset="0"/>
                        <a:defRPr>
                          <a:solidFill>
                            <a:schemeClr val="tx1"/>
                          </a:solidFill>
                          <a:latin typeface="Cambria" pitchFamily="18" charset="0"/>
                        </a:defRPr>
                      </a:lvl3pPr>
                      <a:lvl4pPr marL="1600200" indent="-228600" defTabSz="911225">
                        <a:lnSpc>
                          <a:spcPct val="90000"/>
                        </a:lnSpc>
                        <a:spcBef>
                          <a:spcPts val="500"/>
                        </a:spcBef>
                        <a:buFont typeface="Arial" pitchFamily="34" charset="0"/>
                        <a:defRPr>
                          <a:solidFill>
                            <a:schemeClr val="tx1"/>
                          </a:solidFill>
                          <a:latin typeface="Cambria" pitchFamily="18" charset="0"/>
                        </a:defRPr>
                      </a:lvl4pPr>
                      <a:lvl5pPr marL="2057400" indent="-228600" defTabSz="911225">
                        <a:lnSpc>
                          <a:spcPct val="90000"/>
                        </a:lnSpc>
                        <a:spcBef>
                          <a:spcPts val="500"/>
                        </a:spcBef>
                        <a:buFont typeface="Arial" pitchFamily="34" charset="0"/>
                        <a:defRPr>
                          <a:solidFill>
                            <a:schemeClr val="tx1"/>
                          </a:solidFill>
                          <a:latin typeface="Cambria" pitchFamily="18" charset="0"/>
                        </a:defRPr>
                      </a:lvl5pPr>
                      <a:lvl6pPr marL="25146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6pPr>
                      <a:lvl7pPr marL="29718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7pPr>
                      <a:lvl8pPr marL="34290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8pPr>
                      <a:lvl9pPr marL="38862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9pPr>
                    </a:lstStyle>
                    <a:p>
                      <a:pPr marL="0" marR="0" lvl="0" indent="0" algn="r" defTabSz="911225" rtl="0" eaLnBrk="1" fontAlgn="base" latinLnBrk="0" hangingPunct="1">
                        <a:lnSpc>
                          <a:spcPct val="115000"/>
                        </a:lnSpc>
                        <a:spcBef>
                          <a:spcPct val="0"/>
                        </a:spcBef>
                        <a:spcAft>
                          <a:spcPct val="0"/>
                        </a:spcAft>
                        <a:buClrTx/>
                        <a:buSzTx/>
                        <a:buFontTx/>
                        <a:buNone/>
                        <a:tabLst/>
                      </a:pPr>
                      <a:r>
                        <a:rPr kumimoji="0" lang="id-ID" altLang="en-US" sz="1000" b="0" i="0" u="none" strike="noStrike" cap="none" normalizeH="0" baseline="0" smtClean="0">
                          <a:ln>
                            <a:noFill/>
                          </a:ln>
                          <a:solidFill>
                            <a:schemeClr val="tx1"/>
                          </a:solidFill>
                          <a:effectLst/>
                          <a:latin typeface="Calibri" pitchFamily="34" charset="0"/>
                        </a:rPr>
                        <a:t> </a:t>
                      </a:r>
                      <a:endParaRPr kumimoji="0" lang="id-ID"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39284" marR="3928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11225">
                        <a:lnSpc>
                          <a:spcPct val="90000"/>
                        </a:lnSpc>
                        <a:spcBef>
                          <a:spcPts val="1000"/>
                        </a:spcBef>
                        <a:buFont typeface="Arial" pitchFamily="34" charset="0"/>
                        <a:defRPr sz="2400">
                          <a:solidFill>
                            <a:schemeClr val="tx1"/>
                          </a:solidFill>
                          <a:latin typeface="Cambria" pitchFamily="18" charset="0"/>
                        </a:defRPr>
                      </a:lvl1pPr>
                      <a:lvl2pPr marL="742950" indent="-285750" defTabSz="911225">
                        <a:lnSpc>
                          <a:spcPct val="90000"/>
                        </a:lnSpc>
                        <a:spcBef>
                          <a:spcPts val="500"/>
                        </a:spcBef>
                        <a:buFont typeface="Arial" pitchFamily="34" charset="0"/>
                        <a:defRPr sz="2000">
                          <a:solidFill>
                            <a:schemeClr val="tx1"/>
                          </a:solidFill>
                          <a:latin typeface="Cambria" pitchFamily="18" charset="0"/>
                        </a:defRPr>
                      </a:lvl2pPr>
                      <a:lvl3pPr marL="1143000" indent="-228600" defTabSz="911225">
                        <a:lnSpc>
                          <a:spcPct val="90000"/>
                        </a:lnSpc>
                        <a:spcBef>
                          <a:spcPts val="500"/>
                        </a:spcBef>
                        <a:buFont typeface="Arial" pitchFamily="34" charset="0"/>
                        <a:defRPr>
                          <a:solidFill>
                            <a:schemeClr val="tx1"/>
                          </a:solidFill>
                          <a:latin typeface="Cambria" pitchFamily="18" charset="0"/>
                        </a:defRPr>
                      </a:lvl3pPr>
                      <a:lvl4pPr marL="1600200" indent="-228600" defTabSz="911225">
                        <a:lnSpc>
                          <a:spcPct val="90000"/>
                        </a:lnSpc>
                        <a:spcBef>
                          <a:spcPts val="500"/>
                        </a:spcBef>
                        <a:buFont typeface="Arial" pitchFamily="34" charset="0"/>
                        <a:defRPr>
                          <a:solidFill>
                            <a:schemeClr val="tx1"/>
                          </a:solidFill>
                          <a:latin typeface="Cambria" pitchFamily="18" charset="0"/>
                        </a:defRPr>
                      </a:lvl4pPr>
                      <a:lvl5pPr marL="2057400" indent="-228600" defTabSz="911225">
                        <a:lnSpc>
                          <a:spcPct val="90000"/>
                        </a:lnSpc>
                        <a:spcBef>
                          <a:spcPts val="500"/>
                        </a:spcBef>
                        <a:buFont typeface="Arial" pitchFamily="34" charset="0"/>
                        <a:defRPr>
                          <a:solidFill>
                            <a:schemeClr val="tx1"/>
                          </a:solidFill>
                          <a:latin typeface="Cambria" pitchFamily="18" charset="0"/>
                        </a:defRPr>
                      </a:lvl5pPr>
                      <a:lvl6pPr marL="25146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6pPr>
                      <a:lvl7pPr marL="29718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7pPr>
                      <a:lvl8pPr marL="34290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8pPr>
                      <a:lvl9pPr marL="38862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9pPr>
                    </a:lstStyle>
                    <a:p>
                      <a:pPr marL="0" marR="0" lvl="0" indent="0" algn="l" defTabSz="911225" rtl="0" eaLnBrk="1" fontAlgn="base" latinLnBrk="0" hangingPunct="1">
                        <a:lnSpc>
                          <a:spcPct val="115000"/>
                        </a:lnSpc>
                        <a:spcBef>
                          <a:spcPct val="0"/>
                        </a:spcBef>
                        <a:spcAft>
                          <a:spcPct val="0"/>
                        </a:spcAft>
                        <a:buClrTx/>
                        <a:buSzTx/>
                        <a:buFontTx/>
                        <a:buNone/>
                        <a:tabLst/>
                      </a:pPr>
                      <a:r>
                        <a:rPr kumimoji="0" lang="id-ID" altLang="en-US" sz="1000" b="0" i="0" u="none" strike="noStrike" cap="none" normalizeH="0" baseline="0" smtClean="0">
                          <a:ln>
                            <a:noFill/>
                          </a:ln>
                          <a:solidFill>
                            <a:schemeClr val="tx1"/>
                          </a:solidFill>
                          <a:effectLst/>
                          <a:latin typeface="Calibri" pitchFamily="34" charset="0"/>
                        </a:rPr>
                        <a:t>(2)  persentase Penggunaan metode kontrasepsi jangka panjang (MKJP) (Persen)</a:t>
                      </a:r>
                      <a:endParaRPr kumimoji="0" lang="id-ID"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39284" marR="3928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11225">
                        <a:lnSpc>
                          <a:spcPct val="90000"/>
                        </a:lnSpc>
                        <a:spcBef>
                          <a:spcPts val="1000"/>
                        </a:spcBef>
                        <a:buFont typeface="Arial" pitchFamily="34" charset="0"/>
                        <a:defRPr sz="2400">
                          <a:solidFill>
                            <a:schemeClr val="tx1"/>
                          </a:solidFill>
                          <a:latin typeface="Cambria" pitchFamily="18" charset="0"/>
                        </a:defRPr>
                      </a:lvl1pPr>
                      <a:lvl2pPr marL="742950" indent="-285750" defTabSz="911225">
                        <a:lnSpc>
                          <a:spcPct val="90000"/>
                        </a:lnSpc>
                        <a:spcBef>
                          <a:spcPts val="500"/>
                        </a:spcBef>
                        <a:buFont typeface="Arial" pitchFamily="34" charset="0"/>
                        <a:defRPr sz="2000">
                          <a:solidFill>
                            <a:schemeClr val="tx1"/>
                          </a:solidFill>
                          <a:latin typeface="Cambria" pitchFamily="18" charset="0"/>
                        </a:defRPr>
                      </a:lvl2pPr>
                      <a:lvl3pPr marL="1143000" indent="-228600" defTabSz="911225">
                        <a:lnSpc>
                          <a:spcPct val="90000"/>
                        </a:lnSpc>
                        <a:spcBef>
                          <a:spcPts val="500"/>
                        </a:spcBef>
                        <a:buFont typeface="Arial" pitchFamily="34" charset="0"/>
                        <a:defRPr>
                          <a:solidFill>
                            <a:schemeClr val="tx1"/>
                          </a:solidFill>
                          <a:latin typeface="Cambria" pitchFamily="18" charset="0"/>
                        </a:defRPr>
                      </a:lvl3pPr>
                      <a:lvl4pPr marL="1600200" indent="-228600" defTabSz="911225">
                        <a:lnSpc>
                          <a:spcPct val="90000"/>
                        </a:lnSpc>
                        <a:spcBef>
                          <a:spcPts val="500"/>
                        </a:spcBef>
                        <a:buFont typeface="Arial" pitchFamily="34" charset="0"/>
                        <a:defRPr>
                          <a:solidFill>
                            <a:schemeClr val="tx1"/>
                          </a:solidFill>
                          <a:latin typeface="Cambria" pitchFamily="18" charset="0"/>
                        </a:defRPr>
                      </a:lvl4pPr>
                      <a:lvl5pPr marL="2057400" indent="-228600" defTabSz="911225">
                        <a:lnSpc>
                          <a:spcPct val="90000"/>
                        </a:lnSpc>
                        <a:spcBef>
                          <a:spcPts val="500"/>
                        </a:spcBef>
                        <a:buFont typeface="Arial" pitchFamily="34" charset="0"/>
                        <a:defRPr>
                          <a:solidFill>
                            <a:schemeClr val="tx1"/>
                          </a:solidFill>
                          <a:latin typeface="Cambria" pitchFamily="18" charset="0"/>
                        </a:defRPr>
                      </a:lvl5pPr>
                      <a:lvl6pPr marL="25146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6pPr>
                      <a:lvl7pPr marL="29718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7pPr>
                      <a:lvl8pPr marL="34290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8pPr>
                      <a:lvl9pPr marL="38862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9pPr>
                    </a:lstStyle>
                    <a:p>
                      <a:pPr marL="0" marR="0" lvl="0" indent="0" algn="l" defTabSz="911225" rtl="0" eaLnBrk="1" fontAlgn="base" latinLnBrk="0" hangingPunct="1">
                        <a:lnSpc>
                          <a:spcPct val="115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Calibri" pitchFamily="34" charset="0"/>
                        </a:rPr>
                        <a:t>18,3%</a:t>
                      </a:r>
                      <a:r>
                        <a:rPr kumimoji="0" lang="id-ID" altLang="en-US" sz="1000" b="0" i="0" u="none" strike="noStrike" cap="none" normalizeH="0" baseline="0" smtClean="0">
                          <a:ln>
                            <a:noFill/>
                          </a:ln>
                          <a:solidFill>
                            <a:schemeClr val="tx1"/>
                          </a:solidFill>
                          <a:effectLst/>
                          <a:latin typeface="Calibri" pitchFamily="34" charset="0"/>
                        </a:rPr>
                        <a:t> </a:t>
                      </a:r>
                      <a:r>
                        <a:rPr kumimoji="0" lang="en-US" altLang="en-US" sz="1000" b="0" i="0" u="none" strike="noStrike" cap="none" normalizeH="0" baseline="0" smtClean="0">
                          <a:ln>
                            <a:noFill/>
                          </a:ln>
                          <a:solidFill>
                            <a:schemeClr val="tx1"/>
                          </a:solidFill>
                          <a:effectLst/>
                          <a:latin typeface="Calibri" pitchFamily="34" charset="0"/>
                        </a:rPr>
                        <a:t>(modern)</a:t>
                      </a:r>
                      <a:endParaRPr kumimoji="0" lang="id-ID" altLang="en-US" sz="1000" b="0" i="0" u="none" strike="noStrike" cap="none" normalizeH="0" baseline="0" smtClean="0">
                        <a:ln>
                          <a:noFill/>
                        </a:ln>
                        <a:solidFill>
                          <a:schemeClr val="tx1"/>
                        </a:solidFill>
                        <a:effectLst/>
                        <a:latin typeface="Calibri" pitchFamily="34" charset="0"/>
                      </a:endParaRPr>
                    </a:p>
                    <a:p>
                      <a:pPr marL="0" marR="0" lvl="0" indent="0" algn="l" defTabSz="911225" rtl="0" eaLnBrk="1" fontAlgn="base" latinLnBrk="0" hangingPunct="1">
                        <a:lnSpc>
                          <a:spcPct val="115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Calibri" pitchFamily="34" charset="0"/>
                        </a:rPr>
                        <a:t>(SDKI 2012)</a:t>
                      </a:r>
                      <a:endParaRPr kumimoji="0" lang="id-ID" altLang="en-US" sz="1000" b="0" i="0" u="none" strike="noStrike" cap="none" normalizeH="0" baseline="0" smtClean="0">
                        <a:ln>
                          <a:noFill/>
                        </a:ln>
                        <a:solidFill>
                          <a:schemeClr val="tx1"/>
                        </a:solidFill>
                        <a:effectLst/>
                        <a:latin typeface="Calibri" pitchFamily="34" charset="0"/>
                      </a:endParaRPr>
                    </a:p>
                    <a:p>
                      <a:pPr marL="0" marR="0" lvl="0" indent="0" algn="l" defTabSz="911225" rtl="0" eaLnBrk="1" fontAlgn="base" latinLnBrk="0" hangingPunct="1">
                        <a:lnSpc>
                          <a:spcPct val="115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Calibri" pitchFamily="34" charset="0"/>
                        </a:rPr>
                        <a:t>10,6%</a:t>
                      </a:r>
                      <a:r>
                        <a:rPr kumimoji="0" lang="id-ID" altLang="en-US" sz="1000" b="0" i="0" u="none" strike="noStrike" cap="none" normalizeH="0" baseline="0" smtClean="0">
                          <a:ln>
                            <a:noFill/>
                          </a:ln>
                          <a:solidFill>
                            <a:schemeClr val="tx1"/>
                          </a:solidFill>
                          <a:effectLst/>
                          <a:latin typeface="Calibri" pitchFamily="34" charset="0"/>
                        </a:rPr>
                        <a:t> </a:t>
                      </a:r>
                      <a:r>
                        <a:rPr kumimoji="0" lang="en-US" altLang="en-US" sz="1000" b="0" i="0" u="none" strike="noStrike" cap="none" normalizeH="0" baseline="0" smtClean="0">
                          <a:ln>
                            <a:noFill/>
                          </a:ln>
                          <a:solidFill>
                            <a:schemeClr val="tx1"/>
                          </a:solidFill>
                          <a:effectLst/>
                          <a:latin typeface="Calibri" pitchFamily="34" charset="0"/>
                        </a:rPr>
                        <a:t>(all method)</a:t>
                      </a:r>
                      <a:endParaRPr kumimoji="0" lang="id-ID" altLang="en-US" sz="1000" b="0" i="0" u="none" strike="noStrike" cap="none" normalizeH="0" baseline="0" smtClean="0">
                        <a:ln>
                          <a:noFill/>
                        </a:ln>
                        <a:solidFill>
                          <a:schemeClr val="tx1"/>
                        </a:solidFill>
                        <a:effectLst/>
                        <a:latin typeface="Calibri" pitchFamily="34" charset="0"/>
                      </a:endParaRPr>
                    </a:p>
                    <a:p>
                      <a:pPr marL="0" marR="0" lvl="0" indent="0" algn="l" defTabSz="911225" rtl="0" eaLnBrk="1" fontAlgn="base" latinLnBrk="0" hangingPunct="1">
                        <a:lnSpc>
                          <a:spcPct val="115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Calibri" pitchFamily="34" charset="0"/>
                        </a:rPr>
                        <a:t>(SDKI 2012)</a:t>
                      </a:r>
                      <a:endParaRPr kumimoji="0" lang="id-ID"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39284" marR="3928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11225">
                        <a:lnSpc>
                          <a:spcPct val="90000"/>
                        </a:lnSpc>
                        <a:spcBef>
                          <a:spcPts val="1000"/>
                        </a:spcBef>
                        <a:buFont typeface="Arial" pitchFamily="34" charset="0"/>
                        <a:defRPr sz="2400">
                          <a:solidFill>
                            <a:schemeClr val="tx1"/>
                          </a:solidFill>
                          <a:latin typeface="Cambria" pitchFamily="18" charset="0"/>
                        </a:defRPr>
                      </a:lvl1pPr>
                      <a:lvl2pPr marL="742950" indent="-285750" defTabSz="911225">
                        <a:lnSpc>
                          <a:spcPct val="90000"/>
                        </a:lnSpc>
                        <a:spcBef>
                          <a:spcPts val="500"/>
                        </a:spcBef>
                        <a:buFont typeface="Arial" pitchFamily="34" charset="0"/>
                        <a:defRPr sz="2000">
                          <a:solidFill>
                            <a:schemeClr val="tx1"/>
                          </a:solidFill>
                          <a:latin typeface="Cambria" pitchFamily="18" charset="0"/>
                        </a:defRPr>
                      </a:lvl2pPr>
                      <a:lvl3pPr marL="1143000" indent="-228600" defTabSz="911225">
                        <a:lnSpc>
                          <a:spcPct val="90000"/>
                        </a:lnSpc>
                        <a:spcBef>
                          <a:spcPts val="500"/>
                        </a:spcBef>
                        <a:buFont typeface="Arial" pitchFamily="34" charset="0"/>
                        <a:defRPr>
                          <a:solidFill>
                            <a:schemeClr val="tx1"/>
                          </a:solidFill>
                          <a:latin typeface="Cambria" pitchFamily="18" charset="0"/>
                        </a:defRPr>
                      </a:lvl3pPr>
                      <a:lvl4pPr marL="1600200" indent="-228600" defTabSz="911225">
                        <a:lnSpc>
                          <a:spcPct val="90000"/>
                        </a:lnSpc>
                        <a:spcBef>
                          <a:spcPts val="500"/>
                        </a:spcBef>
                        <a:buFont typeface="Arial" pitchFamily="34" charset="0"/>
                        <a:defRPr>
                          <a:solidFill>
                            <a:schemeClr val="tx1"/>
                          </a:solidFill>
                          <a:latin typeface="Cambria" pitchFamily="18" charset="0"/>
                        </a:defRPr>
                      </a:lvl4pPr>
                      <a:lvl5pPr marL="2057400" indent="-228600" defTabSz="911225">
                        <a:lnSpc>
                          <a:spcPct val="90000"/>
                        </a:lnSpc>
                        <a:spcBef>
                          <a:spcPts val="500"/>
                        </a:spcBef>
                        <a:buFont typeface="Arial" pitchFamily="34" charset="0"/>
                        <a:defRPr>
                          <a:solidFill>
                            <a:schemeClr val="tx1"/>
                          </a:solidFill>
                          <a:latin typeface="Cambria" pitchFamily="18" charset="0"/>
                        </a:defRPr>
                      </a:lvl5pPr>
                      <a:lvl6pPr marL="25146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6pPr>
                      <a:lvl7pPr marL="29718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7pPr>
                      <a:lvl8pPr marL="34290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8pPr>
                      <a:lvl9pPr marL="38862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9pPr>
                    </a:lstStyle>
                    <a:p>
                      <a:pPr marL="0" marR="0" lvl="0" indent="0" algn="ctr" defTabSz="911225" rtl="0" eaLnBrk="1" fontAlgn="base" latinLnBrk="0" hangingPunct="1">
                        <a:lnSpc>
                          <a:spcPct val="115000"/>
                        </a:lnSpc>
                        <a:spcBef>
                          <a:spcPct val="0"/>
                        </a:spcBef>
                        <a:spcAft>
                          <a:spcPct val="0"/>
                        </a:spcAft>
                        <a:buClrTx/>
                        <a:buSzTx/>
                        <a:buFontTx/>
                        <a:buNone/>
                        <a:tabLst/>
                      </a:pPr>
                      <a:r>
                        <a:rPr kumimoji="0" lang="id-ID" altLang="en-US" sz="1000" b="0" i="0" u="none" strike="noStrike" cap="none" normalizeH="0" baseline="0" smtClean="0">
                          <a:ln>
                            <a:noFill/>
                          </a:ln>
                          <a:solidFill>
                            <a:schemeClr val="tx1"/>
                          </a:solidFill>
                          <a:effectLst/>
                          <a:latin typeface="Calibri" pitchFamily="34" charset="0"/>
                        </a:rPr>
                        <a:t>21,7</a:t>
                      </a:r>
                      <a:endParaRPr kumimoji="0" lang="id-ID"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39284" marR="3928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11225">
                        <a:lnSpc>
                          <a:spcPct val="90000"/>
                        </a:lnSpc>
                        <a:spcBef>
                          <a:spcPts val="1000"/>
                        </a:spcBef>
                        <a:buFont typeface="Arial" pitchFamily="34" charset="0"/>
                        <a:defRPr sz="2400">
                          <a:solidFill>
                            <a:schemeClr val="tx1"/>
                          </a:solidFill>
                          <a:latin typeface="Cambria" pitchFamily="18" charset="0"/>
                        </a:defRPr>
                      </a:lvl1pPr>
                      <a:lvl2pPr marL="742950" indent="-285750" defTabSz="911225">
                        <a:lnSpc>
                          <a:spcPct val="90000"/>
                        </a:lnSpc>
                        <a:spcBef>
                          <a:spcPts val="500"/>
                        </a:spcBef>
                        <a:buFont typeface="Arial" pitchFamily="34" charset="0"/>
                        <a:defRPr sz="2000">
                          <a:solidFill>
                            <a:schemeClr val="tx1"/>
                          </a:solidFill>
                          <a:latin typeface="Cambria" pitchFamily="18" charset="0"/>
                        </a:defRPr>
                      </a:lvl2pPr>
                      <a:lvl3pPr marL="1143000" indent="-228600" defTabSz="911225">
                        <a:lnSpc>
                          <a:spcPct val="90000"/>
                        </a:lnSpc>
                        <a:spcBef>
                          <a:spcPts val="500"/>
                        </a:spcBef>
                        <a:buFont typeface="Arial" pitchFamily="34" charset="0"/>
                        <a:defRPr>
                          <a:solidFill>
                            <a:schemeClr val="tx1"/>
                          </a:solidFill>
                          <a:latin typeface="Cambria" pitchFamily="18" charset="0"/>
                        </a:defRPr>
                      </a:lvl3pPr>
                      <a:lvl4pPr marL="1600200" indent="-228600" defTabSz="911225">
                        <a:lnSpc>
                          <a:spcPct val="90000"/>
                        </a:lnSpc>
                        <a:spcBef>
                          <a:spcPts val="500"/>
                        </a:spcBef>
                        <a:buFont typeface="Arial" pitchFamily="34" charset="0"/>
                        <a:defRPr>
                          <a:solidFill>
                            <a:schemeClr val="tx1"/>
                          </a:solidFill>
                          <a:latin typeface="Cambria" pitchFamily="18" charset="0"/>
                        </a:defRPr>
                      </a:lvl4pPr>
                      <a:lvl5pPr marL="2057400" indent="-228600" defTabSz="911225">
                        <a:lnSpc>
                          <a:spcPct val="90000"/>
                        </a:lnSpc>
                        <a:spcBef>
                          <a:spcPts val="500"/>
                        </a:spcBef>
                        <a:buFont typeface="Arial" pitchFamily="34" charset="0"/>
                        <a:defRPr>
                          <a:solidFill>
                            <a:schemeClr val="tx1"/>
                          </a:solidFill>
                          <a:latin typeface="Cambria" pitchFamily="18" charset="0"/>
                        </a:defRPr>
                      </a:lvl5pPr>
                      <a:lvl6pPr marL="25146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6pPr>
                      <a:lvl7pPr marL="29718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7pPr>
                      <a:lvl8pPr marL="34290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8pPr>
                      <a:lvl9pPr marL="38862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9pPr>
                    </a:lstStyle>
                    <a:p>
                      <a:pPr marL="0" marR="0" lvl="0" indent="0" algn="ctr" defTabSz="911225" rtl="0" eaLnBrk="1" fontAlgn="base" latinLnBrk="0" hangingPunct="1">
                        <a:lnSpc>
                          <a:spcPct val="115000"/>
                        </a:lnSpc>
                        <a:spcBef>
                          <a:spcPct val="0"/>
                        </a:spcBef>
                        <a:spcAft>
                          <a:spcPct val="0"/>
                        </a:spcAft>
                        <a:buClrTx/>
                        <a:buSzTx/>
                        <a:buFontTx/>
                        <a:buNone/>
                        <a:tabLst/>
                      </a:pPr>
                      <a:r>
                        <a:rPr kumimoji="0" lang="id-ID" altLang="en-US" sz="1000" b="0" i="0" u="none" strike="noStrike" cap="none" normalizeH="0" baseline="0" smtClean="0">
                          <a:ln>
                            <a:noFill/>
                          </a:ln>
                          <a:solidFill>
                            <a:schemeClr val="tx1"/>
                          </a:solidFill>
                          <a:effectLst/>
                          <a:latin typeface="Calibri" pitchFamily="34" charset="0"/>
                        </a:rPr>
                        <a:t>23,5</a:t>
                      </a:r>
                      <a:endParaRPr kumimoji="0" lang="id-ID"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39284" marR="3928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lvl1pPr defTabSz="911225">
                        <a:lnSpc>
                          <a:spcPct val="90000"/>
                        </a:lnSpc>
                        <a:spcBef>
                          <a:spcPts val="1000"/>
                        </a:spcBef>
                        <a:buFont typeface="Arial" pitchFamily="34" charset="0"/>
                        <a:defRPr sz="2400">
                          <a:solidFill>
                            <a:schemeClr val="tx1"/>
                          </a:solidFill>
                          <a:latin typeface="Cambria" pitchFamily="18" charset="0"/>
                        </a:defRPr>
                      </a:lvl1pPr>
                      <a:lvl2pPr marL="742950" indent="-285750" defTabSz="911225">
                        <a:lnSpc>
                          <a:spcPct val="90000"/>
                        </a:lnSpc>
                        <a:spcBef>
                          <a:spcPts val="500"/>
                        </a:spcBef>
                        <a:buFont typeface="Arial" pitchFamily="34" charset="0"/>
                        <a:defRPr sz="2000">
                          <a:solidFill>
                            <a:schemeClr val="tx1"/>
                          </a:solidFill>
                          <a:latin typeface="Cambria" pitchFamily="18" charset="0"/>
                        </a:defRPr>
                      </a:lvl2pPr>
                      <a:lvl3pPr marL="1143000" indent="-228600" defTabSz="911225">
                        <a:lnSpc>
                          <a:spcPct val="90000"/>
                        </a:lnSpc>
                        <a:spcBef>
                          <a:spcPts val="500"/>
                        </a:spcBef>
                        <a:buFont typeface="Arial" pitchFamily="34" charset="0"/>
                        <a:defRPr>
                          <a:solidFill>
                            <a:schemeClr val="tx1"/>
                          </a:solidFill>
                          <a:latin typeface="Cambria" pitchFamily="18" charset="0"/>
                        </a:defRPr>
                      </a:lvl3pPr>
                      <a:lvl4pPr marL="1600200" indent="-228600" defTabSz="911225">
                        <a:lnSpc>
                          <a:spcPct val="90000"/>
                        </a:lnSpc>
                        <a:spcBef>
                          <a:spcPts val="500"/>
                        </a:spcBef>
                        <a:buFont typeface="Arial" pitchFamily="34" charset="0"/>
                        <a:defRPr>
                          <a:solidFill>
                            <a:schemeClr val="tx1"/>
                          </a:solidFill>
                          <a:latin typeface="Cambria" pitchFamily="18" charset="0"/>
                        </a:defRPr>
                      </a:lvl4pPr>
                      <a:lvl5pPr marL="2057400" indent="-228600" defTabSz="911225">
                        <a:lnSpc>
                          <a:spcPct val="90000"/>
                        </a:lnSpc>
                        <a:spcBef>
                          <a:spcPts val="500"/>
                        </a:spcBef>
                        <a:buFont typeface="Arial" pitchFamily="34" charset="0"/>
                        <a:defRPr>
                          <a:solidFill>
                            <a:schemeClr val="tx1"/>
                          </a:solidFill>
                          <a:latin typeface="Cambria" pitchFamily="18" charset="0"/>
                        </a:defRPr>
                      </a:lvl5pPr>
                      <a:lvl6pPr marL="25146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6pPr>
                      <a:lvl7pPr marL="29718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7pPr>
                      <a:lvl8pPr marL="34290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8pPr>
                      <a:lvl9pPr marL="38862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9pPr>
                    </a:lstStyle>
                    <a:p>
                      <a:pPr marL="0" marR="0" lvl="0" indent="0" algn="r" defTabSz="911225" rtl="0" eaLnBrk="1" fontAlgn="base" latinLnBrk="0" hangingPunct="1">
                        <a:lnSpc>
                          <a:spcPct val="115000"/>
                        </a:lnSpc>
                        <a:spcBef>
                          <a:spcPct val="0"/>
                        </a:spcBef>
                        <a:spcAft>
                          <a:spcPct val="0"/>
                        </a:spcAft>
                        <a:buClrTx/>
                        <a:buSzTx/>
                        <a:buFontTx/>
                        <a:buNone/>
                        <a:tabLst/>
                      </a:pPr>
                      <a:r>
                        <a:rPr kumimoji="0" lang="id-ID" altLang="en-US" sz="1000" b="0" i="0" u="none" strike="noStrike" cap="none" normalizeH="0" baseline="0" smtClean="0">
                          <a:ln>
                            <a:noFill/>
                          </a:ln>
                          <a:solidFill>
                            <a:schemeClr val="tx1"/>
                          </a:solidFill>
                          <a:effectLst/>
                          <a:latin typeface="Calibri" pitchFamily="34" charset="0"/>
                        </a:rPr>
                        <a:t>c.</a:t>
                      </a:r>
                      <a:endParaRPr kumimoji="0" lang="id-ID"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39284" marR="3928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11225">
                        <a:lnSpc>
                          <a:spcPct val="90000"/>
                        </a:lnSpc>
                        <a:spcBef>
                          <a:spcPts val="1000"/>
                        </a:spcBef>
                        <a:buFont typeface="Arial" pitchFamily="34" charset="0"/>
                        <a:defRPr sz="2400">
                          <a:solidFill>
                            <a:schemeClr val="tx1"/>
                          </a:solidFill>
                          <a:latin typeface="Cambria" pitchFamily="18" charset="0"/>
                        </a:defRPr>
                      </a:lvl1pPr>
                      <a:lvl2pPr marL="742950" indent="-285750" defTabSz="911225">
                        <a:lnSpc>
                          <a:spcPct val="90000"/>
                        </a:lnSpc>
                        <a:spcBef>
                          <a:spcPts val="500"/>
                        </a:spcBef>
                        <a:buFont typeface="Arial" pitchFamily="34" charset="0"/>
                        <a:defRPr sz="2000">
                          <a:solidFill>
                            <a:schemeClr val="tx1"/>
                          </a:solidFill>
                          <a:latin typeface="Cambria" pitchFamily="18" charset="0"/>
                        </a:defRPr>
                      </a:lvl2pPr>
                      <a:lvl3pPr marL="1143000" indent="-228600" defTabSz="911225">
                        <a:lnSpc>
                          <a:spcPct val="90000"/>
                        </a:lnSpc>
                        <a:spcBef>
                          <a:spcPts val="500"/>
                        </a:spcBef>
                        <a:buFont typeface="Arial" pitchFamily="34" charset="0"/>
                        <a:defRPr>
                          <a:solidFill>
                            <a:schemeClr val="tx1"/>
                          </a:solidFill>
                          <a:latin typeface="Cambria" pitchFamily="18" charset="0"/>
                        </a:defRPr>
                      </a:lvl3pPr>
                      <a:lvl4pPr marL="1600200" indent="-228600" defTabSz="911225">
                        <a:lnSpc>
                          <a:spcPct val="90000"/>
                        </a:lnSpc>
                        <a:spcBef>
                          <a:spcPts val="500"/>
                        </a:spcBef>
                        <a:buFont typeface="Arial" pitchFamily="34" charset="0"/>
                        <a:defRPr>
                          <a:solidFill>
                            <a:schemeClr val="tx1"/>
                          </a:solidFill>
                          <a:latin typeface="Cambria" pitchFamily="18" charset="0"/>
                        </a:defRPr>
                      </a:lvl4pPr>
                      <a:lvl5pPr marL="2057400" indent="-228600" defTabSz="911225">
                        <a:lnSpc>
                          <a:spcPct val="90000"/>
                        </a:lnSpc>
                        <a:spcBef>
                          <a:spcPts val="500"/>
                        </a:spcBef>
                        <a:buFont typeface="Arial" pitchFamily="34" charset="0"/>
                        <a:defRPr>
                          <a:solidFill>
                            <a:schemeClr val="tx1"/>
                          </a:solidFill>
                          <a:latin typeface="Cambria" pitchFamily="18" charset="0"/>
                        </a:defRPr>
                      </a:lvl5pPr>
                      <a:lvl6pPr marL="25146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6pPr>
                      <a:lvl7pPr marL="29718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7pPr>
                      <a:lvl8pPr marL="34290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8pPr>
                      <a:lvl9pPr marL="38862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9pPr>
                    </a:lstStyle>
                    <a:p>
                      <a:pPr marL="0" marR="0" lvl="0" indent="0" algn="l" defTabSz="911225" rtl="0" eaLnBrk="1" fontAlgn="base" latinLnBrk="0" hangingPunct="1">
                        <a:lnSpc>
                          <a:spcPct val="115000"/>
                        </a:lnSpc>
                        <a:spcBef>
                          <a:spcPct val="0"/>
                        </a:spcBef>
                        <a:spcAft>
                          <a:spcPct val="0"/>
                        </a:spcAft>
                        <a:buClrTx/>
                        <a:buSzTx/>
                        <a:buFontTx/>
                        <a:buNone/>
                        <a:tabLst/>
                      </a:pPr>
                      <a:r>
                        <a:rPr kumimoji="0" lang="id-ID" altLang="en-US" sz="1000" b="0" i="0" u="none" strike="noStrike" cap="none" normalizeH="0" baseline="0" smtClean="0">
                          <a:ln>
                            <a:noFill/>
                          </a:ln>
                          <a:solidFill>
                            <a:schemeClr val="tx1"/>
                          </a:solidFill>
                          <a:effectLst/>
                          <a:latin typeface="Calibri" pitchFamily="34" charset="0"/>
                        </a:rPr>
                        <a:t>Angka kebutuhan ber-KB tidak terlayani (unmet need) (Persen)</a:t>
                      </a:r>
                      <a:endParaRPr kumimoji="0" lang="id-ID"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39284" marR="3928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11225">
                        <a:lnSpc>
                          <a:spcPct val="90000"/>
                        </a:lnSpc>
                        <a:spcBef>
                          <a:spcPts val="1000"/>
                        </a:spcBef>
                        <a:buFont typeface="Arial" pitchFamily="34" charset="0"/>
                        <a:defRPr sz="2400">
                          <a:solidFill>
                            <a:schemeClr val="tx1"/>
                          </a:solidFill>
                          <a:latin typeface="Cambria" pitchFamily="18" charset="0"/>
                        </a:defRPr>
                      </a:lvl1pPr>
                      <a:lvl2pPr marL="742950" indent="-285750" defTabSz="911225">
                        <a:lnSpc>
                          <a:spcPct val="90000"/>
                        </a:lnSpc>
                        <a:spcBef>
                          <a:spcPts val="500"/>
                        </a:spcBef>
                        <a:buFont typeface="Arial" pitchFamily="34" charset="0"/>
                        <a:defRPr sz="2000">
                          <a:solidFill>
                            <a:schemeClr val="tx1"/>
                          </a:solidFill>
                          <a:latin typeface="Cambria" pitchFamily="18" charset="0"/>
                        </a:defRPr>
                      </a:lvl2pPr>
                      <a:lvl3pPr marL="1143000" indent="-228600" defTabSz="911225">
                        <a:lnSpc>
                          <a:spcPct val="90000"/>
                        </a:lnSpc>
                        <a:spcBef>
                          <a:spcPts val="500"/>
                        </a:spcBef>
                        <a:buFont typeface="Arial" pitchFamily="34" charset="0"/>
                        <a:defRPr>
                          <a:solidFill>
                            <a:schemeClr val="tx1"/>
                          </a:solidFill>
                          <a:latin typeface="Cambria" pitchFamily="18" charset="0"/>
                        </a:defRPr>
                      </a:lvl3pPr>
                      <a:lvl4pPr marL="1600200" indent="-228600" defTabSz="911225">
                        <a:lnSpc>
                          <a:spcPct val="90000"/>
                        </a:lnSpc>
                        <a:spcBef>
                          <a:spcPts val="500"/>
                        </a:spcBef>
                        <a:buFont typeface="Arial" pitchFamily="34" charset="0"/>
                        <a:defRPr>
                          <a:solidFill>
                            <a:schemeClr val="tx1"/>
                          </a:solidFill>
                          <a:latin typeface="Cambria" pitchFamily="18" charset="0"/>
                        </a:defRPr>
                      </a:lvl4pPr>
                      <a:lvl5pPr marL="2057400" indent="-228600" defTabSz="911225">
                        <a:lnSpc>
                          <a:spcPct val="90000"/>
                        </a:lnSpc>
                        <a:spcBef>
                          <a:spcPts val="500"/>
                        </a:spcBef>
                        <a:buFont typeface="Arial" pitchFamily="34" charset="0"/>
                        <a:defRPr>
                          <a:solidFill>
                            <a:schemeClr val="tx1"/>
                          </a:solidFill>
                          <a:latin typeface="Cambria" pitchFamily="18" charset="0"/>
                        </a:defRPr>
                      </a:lvl5pPr>
                      <a:lvl6pPr marL="25146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6pPr>
                      <a:lvl7pPr marL="29718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7pPr>
                      <a:lvl8pPr marL="34290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8pPr>
                      <a:lvl9pPr marL="38862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9pPr>
                    </a:lstStyle>
                    <a:p>
                      <a:pPr marL="0" marR="0" lvl="0" indent="0" algn="l" defTabSz="911225" rtl="0" eaLnBrk="1" fontAlgn="base" latinLnBrk="0" hangingPunct="1">
                        <a:lnSpc>
                          <a:spcPct val="115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Calibri" pitchFamily="34" charset="0"/>
                        </a:rPr>
                        <a:t>11,4%</a:t>
                      </a:r>
                      <a:r>
                        <a:rPr kumimoji="0" lang="id-ID" altLang="en-US" sz="1000" b="0" i="0" u="none" strike="noStrike" cap="none" normalizeH="0" baseline="0" smtClean="0">
                          <a:ln>
                            <a:noFill/>
                          </a:ln>
                          <a:solidFill>
                            <a:schemeClr val="tx1"/>
                          </a:solidFill>
                          <a:effectLst/>
                          <a:latin typeface="Calibri" pitchFamily="34" charset="0"/>
                        </a:rPr>
                        <a:t> </a:t>
                      </a:r>
                      <a:r>
                        <a:rPr kumimoji="0" lang="en-US" altLang="en-US" sz="1000" b="0" i="0" u="none" strike="noStrike" cap="none" normalizeH="0" baseline="0" smtClean="0">
                          <a:ln>
                            <a:noFill/>
                          </a:ln>
                          <a:solidFill>
                            <a:schemeClr val="tx1"/>
                          </a:solidFill>
                          <a:effectLst/>
                          <a:latin typeface="Calibri" pitchFamily="34" charset="0"/>
                        </a:rPr>
                        <a:t>(formula baru)</a:t>
                      </a:r>
                      <a:endParaRPr kumimoji="0" lang="id-ID" altLang="en-US" sz="1000" b="0" i="0" u="none" strike="noStrike" cap="none" normalizeH="0" baseline="0" smtClean="0">
                        <a:ln>
                          <a:noFill/>
                        </a:ln>
                        <a:solidFill>
                          <a:schemeClr val="tx1"/>
                        </a:solidFill>
                        <a:effectLst/>
                        <a:latin typeface="Calibri" pitchFamily="34" charset="0"/>
                      </a:endParaRPr>
                    </a:p>
                    <a:p>
                      <a:pPr marL="0" marR="0" lvl="0" indent="0" algn="l" defTabSz="911225" rtl="0" eaLnBrk="1" fontAlgn="base" latinLnBrk="0" hangingPunct="1">
                        <a:lnSpc>
                          <a:spcPct val="115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Calibri" pitchFamily="34" charset="0"/>
                        </a:rPr>
                        <a:t>(SDKI 2012)</a:t>
                      </a:r>
                      <a:endParaRPr kumimoji="0" lang="id-ID"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39284" marR="3928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11225">
                        <a:lnSpc>
                          <a:spcPct val="90000"/>
                        </a:lnSpc>
                        <a:spcBef>
                          <a:spcPts val="1000"/>
                        </a:spcBef>
                        <a:buFont typeface="Arial" pitchFamily="34" charset="0"/>
                        <a:defRPr sz="2400">
                          <a:solidFill>
                            <a:schemeClr val="tx1"/>
                          </a:solidFill>
                          <a:latin typeface="Cambria" pitchFamily="18" charset="0"/>
                        </a:defRPr>
                      </a:lvl1pPr>
                      <a:lvl2pPr marL="742950" indent="-285750" defTabSz="911225">
                        <a:lnSpc>
                          <a:spcPct val="90000"/>
                        </a:lnSpc>
                        <a:spcBef>
                          <a:spcPts val="500"/>
                        </a:spcBef>
                        <a:buFont typeface="Arial" pitchFamily="34" charset="0"/>
                        <a:defRPr sz="2000">
                          <a:solidFill>
                            <a:schemeClr val="tx1"/>
                          </a:solidFill>
                          <a:latin typeface="Cambria" pitchFamily="18" charset="0"/>
                        </a:defRPr>
                      </a:lvl2pPr>
                      <a:lvl3pPr marL="1143000" indent="-228600" defTabSz="911225">
                        <a:lnSpc>
                          <a:spcPct val="90000"/>
                        </a:lnSpc>
                        <a:spcBef>
                          <a:spcPts val="500"/>
                        </a:spcBef>
                        <a:buFont typeface="Arial" pitchFamily="34" charset="0"/>
                        <a:defRPr>
                          <a:solidFill>
                            <a:schemeClr val="tx1"/>
                          </a:solidFill>
                          <a:latin typeface="Cambria" pitchFamily="18" charset="0"/>
                        </a:defRPr>
                      </a:lvl3pPr>
                      <a:lvl4pPr marL="1600200" indent="-228600" defTabSz="911225">
                        <a:lnSpc>
                          <a:spcPct val="90000"/>
                        </a:lnSpc>
                        <a:spcBef>
                          <a:spcPts val="500"/>
                        </a:spcBef>
                        <a:buFont typeface="Arial" pitchFamily="34" charset="0"/>
                        <a:defRPr>
                          <a:solidFill>
                            <a:schemeClr val="tx1"/>
                          </a:solidFill>
                          <a:latin typeface="Cambria" pitchFamily="18" charset="0"/>
                        </a:defRPr>
                      </a:lvl4pPr>
                      <a:lvl5pPr marL="2057400" indent="-228600" defTabSz="911225">
                        <a:lnSpc>
                          <a:spcPct val="90000"/>
                        </a:lnSpc>
                        <a:spcBef>
                          <a:spcPts val="500"/>
                        </a:spcBef>
                        <a:buFont typeface="Arial" pitchFamily="34" charset="0"/>
                        <a:defRPr>
                          <a:solidFill>
                            <a:schemeClr val="tx1"/>
                          </a:solidFill>
                          <a:latin typeface="Cambria" pitchFamily="18" charset="0"/>
                        </a:defRPr>
                      </a:lvl5pPr>
                      <a:lvl6pPr marL="25146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6pPr>
                      <a:lvl7pPr marL="29718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7pPr>
                      <a:lvl8pPr marL="34290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8pPr>
                      <a:lvl9pPr marL="38862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9pPr>
                    </a:lstStyle>
                    <a:p>
                      <a:pPr marL="0" marR="0" lvl="0" indent="0" algn="ctr" defTabSz="911225" rtl="0" eaLnBrk="1" fontAlgn="base" latinLnBrk="0" hangingPunct="1">
                        <a:lnSpc>
                          <a:spcPct val="115000"/>
                        </a:lnSpc>
                        <a:spcBef>
                          <a:spcPct val="0"/>
                        </a:spcBef>
                        <a:spcAft>
                          <a:spcPct val="0"/>
                        </a:spcAft>
                        <a:buClrTx/>
                        <a:buSzTx/>
                        <a:buFontTx/>
                        <a:buNone/>
                        <a:tabLst/>
                      </a:pPr>
                      <a:r>
                        <a:rPr kumimoji="0" lang="id-ID" altLang="en-US" sz="1000" b="0" i="0" u="none" strike="noStrike" cap="none" normalizeH="0" baseline="0" smtClean="0">
                          <a:ln>
                            <a:noFill/>
                          </a:ln>
                          <a:solidFill>
                            <a:schemeClr val="tx1"/>
                          </a:solidFill>
                          <a:effectLst/>
                          <a:latin typeface="Calibri" pitchFamily="34" charset="0"/>
                        </a:rPr>
                        <a:t>10,26</a:t>
                      </a:r>
                      <a:endParaRPr kumimoji="0" lang="id-ID"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39284" marR="3928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11225">
                        <a:lnSpc>
                          <a:spcPct val="90000"/>
                        </a:lnSpc>
                        <a:spcBef>
                          <a:spcPts val="1000"/>
                        </a:spcBef>
                        <a:buFont typeface="Arial" pitchFamily="34" charset="0"/>
                        <a:defRPr sz="2400">
                          <a:solidFill>
                            <a:schemeClr val="tx1"/>
                          </a:solidFill>
                          <a:latin typeface="Cambria" pitchFamily="18" charset="0"/>
                        </a:defRPr>
                      </a:lvl1pPr>
                      <a:lvl2pPr marL="742950" indent="-285750" defTabSz="911225">
                        <a:lnSpc>
                          <a:spcPct val="90000"/>
                        </a:lnSpc>
                        <a:spcBef>
                          <a:spcPts val="500"/>
                        </a:spcBef>
                        <a:buFont typeface="Arial" pitchFamily="34" charset="0"/>
                        <a:defRPr sz="2000">
                          <a:solidFill>
                            <a:schemeClr val="tx1"/>
                          </a:solidFill>
                          <a:latin typeface="Cambria" pitchFamily="18" charset="0"/>
                        </a:defRPr>
                      </a:lvl2pPr>
                      <a:lvl3pPr marL="1143000" indent="-228600" defTabSz="911225">
                        <a:lnSpc>
                          <a:spcPct val="90000"/>
                        </a:lnSpc>
                        <a:spcBef>
                          <a:spcPts val="500"/>
                        </a:spcBef>
                        <a:buFont typeface="Arial" pitchFamily="34" charset="0"/>
                        <a:defRPr>
                          <a:solidFill>
                            <a:schemeClr val="tx1"/>
                          </a:solidFill>
                          <a:latin typeface="Cambria" pitchFamily="18" charset="0"/>
                        </a:defRPr>
                      </a:lvl3pPr>
                      <a:lvl4pPr marL="1600200" indent="-228600" defTabSz="911225">
                        <a:lnSpc>
                          <a:spcPct val="90000"/>
                        </a:lnSpc>
                        <a:spcBef>
                          <a:spcPts val="500"/>
                        </a:spcBef>
                        <a:buFont typeface="Arial" pitchFamily="34" charset="0"/>
                        <a:defRPr>
                          <a:solidFill>
                            <a:schemeClr val="tx1"/>
                          </a:solidFill>
                          <a:latin typeface="Cambria" pitchFamily="18" charset="0"/>
                        </a:defRPr>
                      </a:lvl4pPr>
                      <a:lvl5pPr marL="2057400" indent="-228600" defTabSz="911225">
                        <a:lnSpc>
                          <a:spcPct val="90000"/>
                        </a:lnSpc>
                        <a:spcBef>
                          <a:spcPts val="500"/>
                        </a:spcBef>
                        <a:buFont typeface="Arial" pitchFamily="34" charset="0"/>
                        <a:defRPr>
                          <a:solidFill>
                            <a:schemeClr val="tx1"/>
                          </a:solidFill>
                          <a:latin typeface="Cambria" pitchFamily="18" charset="0"/>
                        </a:defRPr>
                      </a:lvl5pPr>
                      <a:lvl6pPr marL="25146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6pPr>
                      <a:lvl7pPr marL="29718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7pPr>
                      <a:lvl8pPr marL="34290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8pPr>
                      <a:lvl9pPr marL="38862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9pPr>
                    </a:lstStyle>
                    <a:p>
                      <a:pPr marL="0" marR="0" lvl="0" indent="0" algn="ctr" defTabSz="911225" rtl="0" eaLnBrk="1" fontAlgn="base" latinLnBrk="0" hangingPunct="1">
                        <a:lnSpc>
                          <a:spcPct val="115000"/>
                        </a:lnSpc>
                        <a:spcBef>
                          <a:spcPct val="0"/>
                        </a:spcBef>
                        <a:spcAft>
                          <a:spcPct val="0"/>
                        </a:spcAft>
                        <a:buClrTx/>
                        <a:buSzTx/>
                        <a:buFontTx/>
                        <a:buNone/>
                        <a:tabLst/>
                      </a:pPr>
                      <a:r>
                        <a:rPr kumimoji="0" lang="id-ID" altLang="en-US" sz="1000" b="0" i="0" u="none" strike="noStrike" cap="none" normalizeH="0" baseline="0" smtClean="0">
                          <a:ln>
                            <a:noFill/>
                          </a:ln>
                          <a:solidFill>
                            <a:schemeClr val="tx1"/>
                          </a:solidFill>
                          <a:effectLst/>
                          <a:latin typeface="Calibri" pitchFamily="34" charset="0"/>
                        </a:rPr>
                        <a:t>9,91</a:t>
                      </a:r>
                      <a:endParaRPr kumimoji="0" lang="id-ID"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39284" marR="3928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0500">
                <a:tc>
                  <a:txBody>
                    <a:bodyPr/>
                    <a:lstStyle>
                      <a:lvl1pPr defTabSz="911225">
                        <a:lnSpc>
                          <a:spcPct val="90000"/>
                        </a:lnSpc>
                        <a:spcBef>
                          <a:spcPts val="1000"/>
                        </a:spcBef>
                        <a:buFont typeface="Arial" pitchFamily="34" charset="0"/>
                        <a:defRPr sz="2400">
                          <a:solidFill>
                            <a:schemeClr val="tx1"/>
                          </a:solidFill>
                          <a:latin typeface="Cambria" pitchFamily="18" charset="0"/>
                        </a:defRPr>
                      </a:lvl1pPr>
                      <a:lvl2pPr marL="742950" indent="-285750" defTabSz="911225">
                        <a:lnSpc>
                          <a:spcPct val="90000"/>
                        </a:lnSpc>
                        <a:spcBef>
                          <a:spcPts val="500"/>
                        </a:spcBef>
                        <a:buFont typeface="Arial" pitchFamily="34" charset="0"/>
                        <a:defRPr sz="2000">
                          <a:solidFill>
                            <a:schemeClr val="tx1"/>
                          </a:solidFill>
                          <a:latin typeface="Cambria" pitchFamily="18" charset="0"/>
                        </a:defRPr>
                      </a:lvl2pPr>
                      <a:lvl3pPr marL="1143000" indent="-228600" defTabSz="911225">
                        <a:lnSpc>
                          <a:spcPct val="90000"/>
                        </a:lnSpc>
                        <a:spcBef>
                          <a:spcPts val="500"/>
                        </a:spcBef>
                        <a:buFont typeface="Arial" pitchFamily="34" charset="0"/>
                        <a:defRPr>
                          <a:solidFill>
                            <a:schemeClr val="tx1"/>
                          </a:solidFill>
                          <a:latin typeface="Cambria" pitchFamily="18" charset="0"/>
                        </a:defRPr>
                      </a:lvl3pPr>
                      <a:lvl4pPr marL="1600200" indent="-228600" defTabSz="911225">
                        <a:lnSpc>
                          <a:spcPct val="90000"/>
                        </a:lnSpc>
                        <a:spcBef>
                          <a:spcPts val="500"/>
                        </a:spcBef>
                        <a:buFont typeface="Arial" pitchFamily="34" charset="0"/>
                        <a:defRPr>
                          <a:solidFill>
                            <a:schemeClr val="tx1"/>
                          </a:solidFill>
                          <a:latin typeface="Cambria" pitchFamily="18" charset="0"/>
                        </a:defRPr>
                      </a:lvl4pPr>
                      <a:lvl5pPr marL="2057400" indent="-228600" defTabSz="911225">
                        <a:lnSpc>
                          <a:spcPct val="90000"/>
                        </a:lnSpc>
                        <a:spcBef>
                          <a:spcPts val="500"/>
                        </a:spcBef>
                        <a:buFont typeface="Arial" pitchFamily="34" charset="0"/>
                        <a:defRPr>
                          <a:solidFill>
                            <a:schemeClr val="tx1"/>
                          </a:solidFill>
                          <a:latin typeface="Cambria" pitchFamily="18" charset="0"/>
                        </a:defRPr>
                      </a:lvl5pPr>
                      <a:lvl6pPr marL="25146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6pPr>
                      <a:lvl7pPr marL="29718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7pPr>
                      <a:lvl8pPr marL="34290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8pPr>
                      <a:lvl9pPr marL="38862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9pPr>
                    </a:lstStyle>
                    <a:p>
                      <a:pPr marL="0" marR="0" lvl="0" indent="0" algn="r" defTabSz="911225" rtl="0" eaLnBrk="1" fontAlgn="base" latinLnBrk="0" hangingPunct="1">
                        <a:lnSpc>
                          <a:spcPct val="115000"/>
                        </a:lnSpc>
                        <a:spcBef>
                          <a:spcPct val="0"/>
                        </a:spcBef>
                        <a:spcAft>
                          <a:spcPct val="0"/>
                        </a:spcAft>
                        <a:buClrTx/>
                        <a:buSzTx/>
                        <a:buFontTx/>
                        <a:buNone/>
                        <a:tabLst/>
                      </a:pPr>
                      <a:r>
                        <a:rPr kumimoji="0" lang="id-ID" altLang="en-US" sz="1000" b="1" i="0" u="none" strike="noStrike" cap="none" normalizeH="0" baseline="0" smtClean="0">
                          <a:ln>
                            <a:noFill/>
                          </a:ln>
                          <a:solidFill>
                            <a:schemeClr val="tx1"/>
                          </a:solidFill>
                          <a:effectLst/>
                          <a:latin typeface="Calibri" pitchFamily="34" charset="0"/>
                        </a:rPr>
                        <a:t> </a:t>
                      </a:r>
                      <a:endParaRPr kumimoji="0" lang="id-ID" altLang="en-US" sz="1000" b="1"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39284" marR="3928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11225">
                        <a:lnSpc>
                          <a:spcPct val="90000"/>
                        </a:lnSpc>
                        <a:spcBef>
                          <a:spcPts val="1000"/>
                        </a:spcBef>
                        <a:buFont typeface="Arial" pitchFamily="34" charset="0"/>
                        <a:defRPr sz="2400">
                          <a:solidFill>
                            <a:schemeClr val="tx1"/>
                          </a:solidFill>
                          <a:latin typeface="Cambria" pitchFamily="18" charset="0"/>
                        </a:defRPr>
                      </a:lvl1pPr>
                      <a:lvl2pPr marL="742950" indent="-285750" defTabSz="911225">
                        <a:lnSpc>
                          <a:spcPct val="90000"/>
                        </a:lnSpc>
                        <a:spcBef>
                          <a:spcPts val="500"/>
                        </a:spcBef>
                        <a:buFont typeface="Arial" pitchFamily="34" charset="0"/>
                        <a:defRPr sz="2000">
                          <a:solidFill>
                            <a:schemeClr val="tx1"/>
                          </a:solidFill>
                          <a:latin typeface="Cambria" pitchFamily="18" charset="0"/>
                        </a:defRPr>
                      </a:lvl2pPr>
                      <a:lvl3pPr marL="1143000" indent="-228600" defTabSz="911225">
                        <a:lnSpc>
                          <a:spcPct val="90000"/>
                        </a:lnSpc>
                        <a:spcBef>
                          <a:spcPts val="500"/>
                        </a:spcBef>
                        <a:buFont typeface="Arial" pitchFamily="34" charset="0"/>
                        <a:defRPr>
                          <a:solidFill>
                            <a:schemeClr val="tx1"/>
                          </a:solidFill>
                          <a:latin typeface="Cambria" pitchFamily="18" charset="0"/>
                        </a:defRPr>
                      </a:lvl3pPr>
                      <a:lvl4pPr marL="1600200" indent="-228600" defTabSz="911225">
                        <a:lnSpc>
                          <a:spcPct val="90000"/>
                        </a:lnSpc>
                        <a:spcBef>
                          <a:spcPts val="500"/>
                        </a:spcBef>
                        <a:buFont typeface="Arial" pitchFamily="34" charset="0"/>
                        <a:defRPr>
                          <a:solidFill>
                            <a:schemeClr val="tx1"/>
                          </a:solidFill>
                          <a:latin typeface="Cambria" pitchFamily="18" charset="0"/>
                        </a:defRPr>
                      </a:lvl4pPr>
                      <a:lvl5pPr marL="2057400" indent="-228600" defTabSz="911225">
                        <a:lnSpc>
                          <a:spcPct val="90000"/>
                        </a:lnSpc>
                        <a:spcBef>
                          <a:spcPts val="500"/>
                        </a:spcBef>
                        <a:buFont typeface="Arial" pitchFamily="34" charset="0"/>
                        <a:defRPr>
                          <a:solidFill>
                            <a:schemeClr val="tx1"/>
                          </a:solidFill>
                          <a:latin typeface="Cambria" pitchFamily="18" charset="0"/>
                        </a:defRPr>
                      </a:lvl5pPr>
                      <a:lvl6pPr marL="25146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6pPr>
                      <a:lvl7pPr marL="29718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7pPr>
                      <a:lvl8pPr marL="34290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8pPr>
                      <a:lvl9pPr marL="38862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9pPr>
                    </a:lstStyle>
                    <a:p>
                      <a:pPr marL="0" marR="0" lvl="0" indent="0" algn="l" defTabSz="911225" rtl="0" eaLnBrk="1" fontAlgn="base" latinLnBrk="0" hangingPunct="1">
                        <a:lnSpc>
                          <a:spcPct val="115000"/>
                        </a:lnSpc>
                        <a:spcBef>
                          <a:spcPct val="0"/>
                        </a:spcBef>
                        <a:spcAft>
                          <a:spcPct val="0"/>
                        </a:spcAft>
                        <a:buClrTx/>
                        <a:buSzTx/>
                        <a:buFontTx/>
                        <a:buNone/>
                        <a:tabLst/>
                      </a:pPr>
                      <a:r>
                        <a:rPr kumimoji="0" lang="id-ID" altLang="en-US" sz="1000" b="1" i="0" u="none" strike="noStrike" cap="none" normalizeH="0" baseline="0" smtClean="0">
                          <a:ln>
                            <a:noFill/>
                          </a:ln>
                          <a:solidFill>
                            <a:schemeClr val="tx1"/>
                          </a:solidFill>
                          <a:effectLst/>
                          <a:latin typeface="Calibri" pitchFamily="34" charset="0"/>
                        </a:rPr>
                        <a:t> </a:t>
                      </a:r>
                      <a:endParaRPr kumimoji="0" lang="id-ID" altLang="en-US" sz="1000" b="1"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39284" marR="3928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11225">
                        <a:lnSpc>
                          <a:spcPct val="90000"/>
                        </a:lnSpc>
                        <a:spcBef>
                          <a:spcPts val="1000"/>
                        </a:spcBef>
                        <a:buFont typeface="Arial" pitchFamily="34" charset="0"/>
                        <a:defRPr sz="2400">
                          <a:solidFill>
                            <a:schemeClr val="tx1"/>
                          </a:solidFill>
                          <a:latin typeface="Cambria" pitchFamily="18" charset="0"/>
                        </a:defRPr>
                      </a:lvl1pPr>
                      <a:lvl2pPr marL="742950" indent="-285750" defTabSz="911225">
                        <a:lnSpc>
                          <a:spcPct val="90000"/>
                        </a:lnSpc>
                        <a:spcBef>
                          <a:spcPts val="500"/>
                        </a:spcBef>
                        <a:buFont typeface="Arial" pitchFamily="34" charset="0"/>
                        <a:defRPr sz="2000">
                          <a:solidFill>
                            <a:schemeClr val="tx1"/>
                          </a:solidFill>
                          <a:latin typeface="Cambria" pitchFamily="18" charset="0"/>
                        </a:defRPr>
                      </a:lvl2pPr>
                      <a:lvl3pPr marL="1143000" indent="-228600" defTabSz="911225">
                        <a:lnSpc>
                          <a:spcPct val="90000"/>
                        </a:lnSpc>
                        <a:spcBef>
                          <a:spcPts val="500"/>
                        </a:spcBef>
                        <a:buFont typeface="Arial" pitchFamily="34" charset="0"/>
                        <a:defRPr>
                          <a:solidFill>
                            <a:schemeClr val="tx1"/>
                          </a:solidFill>
                          <a:latin typeface="Cambria" pitchFamily="18" charset="0"/>
                        </a:defRPr>
                      </a:lvl3pPr>
                      <a:lvl4pPr marL="1600200" indent="-228600" defTabSz="911225">
                        <a:lnSpc>
                          <a:spcPct val="90000"/>
                        </a:lnSpc>
                        <a:spcBef>
                          <a:spcPts val="500"/>
                        </a:spcBef>
                        <a:buFont typeface="Arial" pitchFamily="34" charset="0"/>
                        <a:defRPr>
                          <a:solidFill>
                            <a:schemeClr val="tx1"/>
                          </a:solidFill>
                          <a:latin typeface="Cambria" pitchFamily="18" charset="0"/>
                        </a:defRPr>
                      </a:lvl4pPr>
                      <a:lvl5pPr marL="2057400" indent="-228600" defTabSz="911225">
                        <a:lnSpc>
                          <a:spcPct val="90000"/>
                        </a:lnSpc>
                        <a:spcBef>
                          <a:spcPts val="500"/>
                        </a:spcBef>
                        <a:buFont typeface="Arial" pitchFamily="34" charset="0"/>
                        <a:defRPr>
                          <a:solidFill>
                            <a:schemeClr val="tx1"/>
                          </a:solidFill>
                          <a:latin typeface="Cambria" pitchFamily="18" charset="0"/>
                        </a:defRPr>
                      </a:lvl5pPr>
                      <a:lvl6pPr marL="25146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6pPr>
                      <a:lvl7pPr marL="29718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7pPr>
                      <a:lvl8pPr marL="34290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8pPr>
                      <a:lvl9pPr marL="38862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9pPr>
                    </a:lstStyle>
                    <a:p>
                      <a:pPr marL="0" marR="0" lvl="0" indent="0" algn="l" defTabSz="911225" rtl="0" eaLnBrk="1" fontAlgn="base" latinLnBrk="0" hangingPunct="1">
                        <a:lnSpc>
                          <a:spcPct val="115000"/>
                        </a:lnSpc>
                        <a:spcBef>
                          <a:spcPct val="0"/>
                        </a:spcBef>
                        <a:spcAft>
                          <a:spcPct val="0"/>
                        </a:spcAft>
                        <a:buClrTx/>
                        <a:buSzTx/>
                        <a:buFontTx/>
                        <a:buNone/>
                        <a:tabLst/>
                      </a:pPr>
                      <a:r>
                        <a:rPr kumimoji="0" lang="id-ID" altLang="en-US" sz="1000" b="0" i="0" u="none" strike="noStrike" cap="none" normalizeH="0" baseline="0" smtClean="0">
                          <a:ln>
                            <a:noFill/>
                          </a:ln>
                          <a:solidFill>
                            <a:schemeClr val="tx1"/>
                          </a:solidFill>
                          <a:effectLst/>
                          <a:latin typeface="Calibri" pitchFamily="34" charset="0"/>
                        </a:rPr>
                        <a:t> </a:t>
                      </a:r>
                      <a:endParaRPr kumimoji="0" lang="id-ID"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39284" marR="39284"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11225">
                        <a:lnSpc>
                          <a:spcPct val="90000"/>
                        </a:lnSpc>
                        <a:spcBef>
                          <a:spcPts val="1000"/>
                        </a:spcBef>
                        <a:buFont typeface="Arial" pitchFamily="34" charset="0"/>
                        <a:defRPr sz="2400">
                          <a:solidFill>
                            <a:schemeClr val="tx1"/>
                          </a:solidFill>
                          <a:latin typeface="Cambria" pitchFamily="18" charset="0"/>
                        </a:defRPr>
                      </a:lvl1pPr>
                      <a:lvl2pPr marL="742950" indent="-285750" defTabSz="911225">
                        <a:lnSpc>
                          <a:spcPct val="90000"/>
                        </a:lnSpc>
                        <a:spcBef>
                          <a:spcPts val="500"/>
                        </a:spcBef>
                        <a:buFont typeface="Arial" pitchFamily="34" charset="0"/>
                        <a:defRPr sz="2000">
                          <a:solidFill>
                            <a:schemeClr val="tx1"/>
                          </a:solidFill>
                          <a:latin typeface="Cambria" pitchFamily="18" charset="0"/>
                        </a:defRPr>
                      </a:lvl2pPr>
                      <a:lvl3pPr marL="1143000" indent="-228600" defTabSz="911225">
                        <a:lnSpc>
                          <a:spcPct val="90000"/>
                        </a:lnSpc>
                        <a:spcBef>
                          <a:spcPts val="500"/>
                        </a:spcBef>
                        <a:buFont typeface="Arial" pitchFamily="34" charset="0"/>
                        <a:defRPr>
                          <a:solidFill>
                            <a:schemeClr val="tx1"/>
                          </a:solidFill>
                          <a:latin typeface="Cambria" pitchFamily="18" charset="0"/>
                        </a:defRPr>
                      </a:lvl3pPr>
                      <a:lvl4pPr marL="1600200" indent="-228600" defTabSz="911225">
                        <a:lnSpc>
                          <a:spcPct val="90000"/>
                        </a:lnSpc>
                        <a:spcBef>
                          <a:spcPts val="500"/>
                        </a:spcBef>
                        <a:buFont typeface="Arial" pitchFamily="34" charset="0"/>
                        <a:defRPr>
                          <a:solidFill>
                            <a:schemeClr val="tx1"/>
                          </a:solidFill>
                          <a:latin typeface="Cambria" pitchFamily="18" charset="0"/>
                        </a:defRPr>
                      </a:lvl4pPr>
                      <a:lvl5pPr marL="2057400" indent="-228600" defTabSz="911225">
                        <a:lnSpc>
                          <a:spcPct val="90000"/>
                        </a:lnSpc>
                        <a:spcBef>
                          <a:spcPts val="500"/>
                        </a:spcBef>
                        <a:buFont typeface="Arial" pitchFamily="34" charset="0"/>
                        <a:defRPr>
                          <a:solidFill>
                            <a:schemeClr val="tx1"/>
                          </a:solidFill>
                          <a:latin typeface="Cambria" pitchFamily="18" charset="0"/>
                        </a:defRPr>
                      </a:lvl5pPr>
                      <a:lvl6pPr marL="25146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6pPr>
                      <a:lvl7pPr marL="29718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7pPr>
                      <a:lvl8pPr marL="34290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8pPr>
                      <a:lvl9pPr marL="38862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9pPr>
                    </a:lstStyle>
                    <a:p>
                      <a:pPr marL="0" marR="0" lvl="0" indent="0" algn="l" defTabSz="911225" rtl="0" eaLnBrk="1" fontAlgn="base" latinLnBrk="0" hangingPunct="1">
                        <a:lnSpc>
                          <a:spcPct val="115000"/>
                        </a:lnSpc>
                        <a:spcBef>
                          <a:spcPct val="0"/>
                        </a:spcBef>
                        <a:spcAft>
                          <a:spcPct val="0"/>
                        </a:spcAft>
                        <a:buClrTx/>
                        <a:buSzTx/>
                        <a:buFontTx/>
                        <a:buNone/>
                        <a:tabLst/>
                      </a:pPr>
                      <a:r>
                        <a:rPr kumimoji="0" lang="id-ID" altLang="en-US" sz="1000" b="0" i="0" u="none" strike="noStrike" cap="none" normalizeH="0" baseline="0" smtClean="0">
                          <a:ln>
                            <a:noFill/>
                          </a:ln>
                          <a:solidFill>
                            <a:schemeClr val="tx1"/>
                          </a:solidFill>
                          <a:effectLst/>
                          <a:latin typeface="Calibri" pitchFamily="34" charset="0"/>
                        </a:rPr>
                        <a:t> </a:t>
                      </a:r>
                      <a:endParaRPr kumimoji="0" lang="id-ID"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39284" marR="39284"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11225">
                        <a:lnSpc>
                          <a:spcPct val="90000"/>
                        </a:lnSpc>
                        <a:spcBef>
                          <a:spcPts val="1000"/>
                        </a:spcBef>
                        <a:buFont typeface="Arial" pitchFamily="34" charset="0"/>
                        <a:defRPr sz="2400">
                          <a:solidFill>
                            <a:schemeClr val="tx1"/>
                          </a:solidFill>
                          <a:latin typeface="Cambria" pitchFamily="18" charset="0"/>
                        </a:defRPr>
                      </a:lvl1pPr>
                      <a:lvl2pPr marL="742950" indent="-285750" defTabSz="911225">
                        <a:lnSpc>
                          <a:spcPct val="90000"/>
                        </a:lnSpc>
                        <a:spcBef>
                          <a:spcPts val="500"/>
                        </a:spcBef>
                        <a:buFont typeface="Arial" pitchFamily="34" charset="0"/>
                        <a:defRPr sz="2000">
                          <a:solidFill>
                            <a:schemeClr val="tx1"/>
                          </a:solidFill>
                          <a:latin typeface="Cambria" pitchFamily="18" charset="0"/>
                        </a:defRPr>
                      </a:lvl2pPr>
                      <a:lvl3pPr marL="1143000" indent="-228600" defTabSz="911225">
                        <a:lnSpc>
                          <a:spcPct val="90000"/>
                        </a:lnSpc>
                        <a:spcBef>
                          <a:spcPts val="500"/>
                        </a:spcBef>
                        <a:buFont typeface="Arial" pitchFamily="34" charset="0"/>
                        <a:defRPr>
                          <a:solidFill>
                            <a:schemeClr val="tx1"/>
                          </a:solidFill>
                          <a:latin typeface="Cambria" pitchFamily="18" charset="0"/>
                        </a:defRPr>
                      </a:lvl3pPr>
                      <a:lvl4pPr marL="1600200" indent="-228600" defTabSz="911225">
                        <a:lnSpc>
                          <a:spcPct val="90000"/>
                        </a:lnSpc>
                        <a:spcBef>
                          <a:spcPts val="500"/>
                        </a:spcBef>
                        <a:buFont typeface="Arial" pitchFamily="34" charset="0"/>
                        <a:defRPr>
                          <a:solidFill>
                            <a:schemeClr val="tx1"/>
                          </a:solidFill>
                          <a:latin typeface="Cambria" pitchFamily="18" charset="0"/>
                        </a:defRPr>
                      </a:lvl4pPr>
                      <a:lvl5pPr marL="2057400" indent="-228600" defTabSz="911225">
                        <a:lnSpc>
                          <a:spcPct val="90000"/>
                        </a:lnSpc>
                        <a:spcBef>
                          <a:spcPts val="500"/>
                        </a:spcBef>
                        <a:buFont typeface="Arial" pitchFamily="34" charset="0"/>
                        <a:defRPr>
                          <a:solidFill>
                            <a:schemeClr val="tx1"/>
                          </a:solidFill>
                          <a:latin typeface="Cambria" pitchFamily="18" charset="0"/>
                        </a:defRPr>
                      </a:lvl5pPr>
                      <a:lvl6pPr marL="25146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6pPr>
                      <a:lvl7pPr marL="29718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7pPr>
                      <a:lvl8pPr marL="34290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8pPr>
                      <a:lvl9pPr marL="38862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9pPr>
                    </a:lstStyle>
                    <a:p>
                      <a:pPr marL="0" marR="0" lvl="0" indent="0" algn="l" defTabSz="911225" rtl="0" eaLnBrk="1" fontAlgn="base" latinLnBrk="0" hangingPunct="1">
                        <a:lnSpc>
                          <a:spcPct val="115000"/>
                        </a:lnSpc>
                        <a:spcBef>
                          <a:spcPct val="0"/>
                        </a:spcBef>
                        <a:spcAft>
                          <a:spcPct val="0"/>
                        </a:spcAft>
                        <a:buClrTx/>
                        <a:buSzTx/>
                        <a:buFontTx/>
                        <a:buNone/>
                        <a:tabLst/>
                      </a:pPr>
                      <a:r>
                        <a:rPr kumimoji="0" lang="id-ID" altLang="en-US" sz="1000" b="0" i="0" u="none" strike="noStrike" cap="none" normalizeH="0" baseline="0" smtClean="0">
                          <a:ln>
                            <a:noFill/>
                          </a:ln>
                          <a:solidFill>
                            <a:schemeClr val="tx1"/>
                          </a:solidFill>
                          <a:effectLst/>
                          <a:latin typeface="Calibri" pitchFamily="34" charset="0"/>
                        </a:rPr>
                        <a:t> </a:t>
                      </a:r>
                      <a:endParaRPr kumimoji="0" lang="id-ID"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39284" marR="39284"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7800">
                <a:tc gridSpan="5">
                  <a:txBody>
                    <a:bodyPr/>
                    <a:lstStyle>
                      <a:lvl1pPr defTabSz="911225">
                        <a:lnSpc>
                          <a:spcPct val="90000"/>
                        </a:lnSpc>
                        <a:spcBef>
                          <a:spcPts val="1000"/>
                        </a:spcBef>
                        <a:buFont typeface="Arial" pitchFamily="34" charset="0"/>
                        <a:defRPr sz="2400">
                          <a:solidFill>
                            <a:schemeClr val="tx1"/>
                          </a:solidFill>
                          <a:latin typeface="Cambria" pitchFamily="18" charset="0"/>
                        </a:defRPr>
                      </a:lvl1pPr>
                      <a:lvl2pPr marL="742950" indent="-285750" defTabSz="911225">
                        <a:lnSpc>
                          <a:spcPct val="90000"/>
                        </a:lnSpc>
                        <a:spcBef>
                          <a:spcPts val="500"/>
                        </a:spcBef>
                        <a:buFont typeface="Arial" pitchFamily="34" charset="0"/>
                        <a:defRPr sz="2000">
                          <a:solidFill>
                            <a:schemeClr val="tx1"/>
                          </a:solidFill>
                          <a:latin typeface="Cambria" pitchFamily="18" charset="0"/>
                        </a:defRPr>
                      </a:lvl2pPr>
                      <a:lvl3pPr marL="1143000" indent="-228600" defTabSz="911225">
                        <a:lnSpc>
                          <a:spcPct val="90000"/>
                        </a:lnSpc>
                        <a:spcBef>
                          <a:spcPts val="500"/>
                        </a:spcBef>
                        <a:buFont typeface="Arial" pitchFamily="34" charset="0"/>
                        <a:defRPr>
                          <a:solidFill>
                            <a:schemeClr val="tx1"/>
                          </a:solidFill>
                          <a:latin typeface="Cambria" pitchFamily="18" charset="0"/>
                        </a:defRPr>
                      </a:lvl3pPr>
                      <a:lvl4pPr marL="1600200" indent="-228600" defTabSz="911225">
                        <a:lnSpc>
                          <a:spcPct val="90000"/>
                        </a:lnSpc>
                        <a:spcBef>
                          <a:spcPts val="500"/>
                        </a:spcBef>
                        <a:buFont typeface="Arial" pitchFamily="34" charset="0"/>
                        <a:defRPr>
                          <a:solidFill>
                            <a:schemeClr val="tx1"/>
                          </a:solidFill>
                          <a:latin typeface="Cambria" pitchFamily="18" charset="0"/>
                        </a:defRPr>
                      </a:lvl4pPr>
                      <a:lvl5pPr marL="2057400" indent="-228600" defTabSz="911225">
                        <a:lnSpc>
                          <a:spcPct val="90000"/>
                        </a:lnSpc>
                        <a:spcBef>
                          <a:spcPts val="500"/>
                        </a:spcBef>
                        <a:buFont typeface="Arial" pitchFamily="34" charset="0"/>
                        <a:defRPr>
                          <a:solidFill>
                            <a:schemeClr val="tx1"/>
                          </a:solidFill>
                          <a:latin typeface="Cambria" pitchFamily="18" charset="0"/>
                        </a:defRPr>
                      </a:lvl5pPr>
                      <a:lvl6pPr marL="25146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6pPr>
                      <a:lvl7pPr marL="29718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7pPr>
                      <a:lvl8pPr marL="34290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8pPr>
                      <a:lvl9pPr marL="38862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9pPr>
                    </a:lstStyle>
                    <a:p>
                      <a:pPr marL="0" marR="0" lvl="0" indent="0" algn="l" defTabSz="911225" rtl="0" eaLnBrk="1" fontAlgn="base" latinLnBrk="0" hangingPunct="1">
                        <a:lnSpc>
                          <a:spcPct val="115000"/>
                        </a:lnSpc>
                        <a:spcBef>
                          <a:spcPct val="0"/>
                        </a:spcBef>
                        <a:spcAft>
                          <a:spcPct val="0"/>
                        </a:spcAft>
                        <a:buClrTx/>
                        <a:buSzTx/>
                        <a:buFontTx/>
                        <a:buNone/>
                        <a:tabLst/>
                      </a:pPr>
                      <a:r>
                        <a:rPr kumimoji="0" lang="id-ID" altLang="en-US" sz="1200" b="1" i="0" u="none" strike="noStrike" cap="none" normalizeH="0" baseline="0" smtClean="0">
                          <a:ln>
                            <a:noFill/>
                          </a:ln>
                          <a:solidFill>
                            <a:schemeClr val="tx1"/>
                          </a:solidFill>
                          <a:effectLst/>
                          <a:latin typeface="Calibri" pitchFamily="34" charset="0"/>
                        </a:rPr>
                        <a:t>2.   Advokasi dan KIE</a:t>
                      </a:r>
                      <a:endParaRPr kumimoji="0" lang="id-ID" altLang="en-US" sz="1200" b="1"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39284" marR="3928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11175">
                <a:tc>
                  <a:txBody>
                    <a:bodyPr/>
                    <a:lstStyle>
                      <a:lvl1pPr defTabSz="911225">
                        <a:lnSpc>
                          <a:spcPct val="90000"/>
                        </a:lnSpc>
                        <a:spcBef>
                          <a:spcPts val="1000"/>
                        </a:spcBef>
                        <a:buFont typeface="Arial" pitchFamily="34" charset="0"/>
                        <a:defRPr sz="2400">
                          <a:solidFill>
                            <a:schemeClr val="tx1"/>
                          </a:solidFill>
                          <a:latin typeface="Cambria" pitchFamily="18" charset="0"/>
                        </a:defRPr>
                      </a:lvl1pPr>
                      <a:lvl2pPr marL="742950" indent="-285750" defTabSz="911225">
                        <a:lnSpc>
                          <a:spcPct val="90000"/>
                        </a:lnSpc>
                        <a:spcBef>
                          <a:spcPts val="500"/>
                        </a:spcBef>
                        <a:buFont typeface="Arial" pitchFamily="34" charset="0"/>
                        <a:defRPr sz="2000">
                          <a:solidFill>
                            <a:schemeClr val="tx1"/>
                          </a:solidFill>
                          <a:latin typeface="Cambria" pitchFamily="18" charset="0"/>
                        </a:defRPr>
                      </a:lvl2pPr>
                      <a:lvl3pPr marL="1143000" indent="-228600" defTabSz="911225">
                        <a:lnSpc>
                          <a:spcPct val="90000"/>
                        </a:lnSpc>
                        <a:spcBef>
                          <a:spcPts val="500"/>
                        </a:spcBef>
                        <a:buFont typeface="Arial" pitchFamily="34" charset="0"/>
                        <a:defRPr>
                          <a:solidFill>
                            <a:schemeClr val="tx1"/>
                          </a:solidFill>
                          <a:latin typeface="Cambria" pitchFamily="18" charset="0"/>
                        </a:defRPr>
                      </a:lvl3pPr>
                      <a:lvl4pPr marL="1600200" indent="-228600" defTabSz="911225">
                        <a:lnSpc>
                          <a:spcPct val="90000"/>
                        </a:lnSpc>
                        <a:spcBef>
                          <a:spcPts val="500"/>
                        </a:spcBef>
                        <a:buFont typeface="Arial" pitchFamily="34" charset="0"/>
                        <a:defRPr>
                          <a:solidFill>
                            <a:schemeClr val="tx1"/>
                          </a:solidFill>
                          <a:latin typeface="Cambria" pitchFamily="18" charset="0"/>
                        </a:defRPr>
                      </a:lvl4pPr>
                      <a:lvl5pPr marL="2057400" indent="-228600" defTabSz="911225">
                        <a:lnSpc>
                          <a:spcPct val="90000"/>
                        </a:lnSpc>
                        <a:spcBef>
                          <a:spcPts val="500"/>
                        </a:spcBef>
                        <a:buFont typeface="Arial" pitchFamily="34" charset="0"/>
                        <a:defRPr>
                          <a:solidFill>
                            <a:schemeClr val="tx1"/>
                          </a:solidFill>
                          <a:latin typeface="Cambria" pitchFamily="18" charset="0"/>
                        </a:defRPr>
                      </a:lvl5pPr>
                      <a:lvl6pPr marL="25146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6pPr>
                      <a:lvl7pPr marL="29718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7pPr>
                      <a:lvl8pPr marL="34290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8pPr>
                      <a:lvl9pPr marL="38862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9pPr>
                    </a:lstStyle>
                    <a:p>
                      <a:pPr marL="0" marR="0" lvl="0" indent="0" algn="r" defTabSz="911225" rtl="0" eaLnBrk="1" fontAlgn="base" latinLnBrk="0" hangingPunct="1">
                        <a:lnSpc>
                          <a:spcPct val="115000"/>
                        </a:lnSpc>
                        <a:spcBef>
                          <a:spcPct val="0"/>
                        </a:spcBef>
                        <a:spcAft>
                          <a:spcPct val="0"/>
                        </a:spcAft>
                        <a:buClrTx/>
                        <a:buSzTx/>
                        <a:buFontTx/>
                        <a:buNone/>
                        <a:tabLst/>
                      </a:pPr>
                      <a:r>
                        <a:rPr kumimoji="0" lang="id-ID" altLang="en-US" sz="1000" b="0" i="0" u="none" strike="noStrike" cap="none" normalizeH="0" baseline="0" smtClean="0">
                          <a:ln>
                            <a:noFill/>
                          </a:ln>
                          <a:solidFill>
                            <a:schemeClr val="tx1"/>
                          </a:solidFill>
                          <a:effectLst/>
                          <a:latin typeface="Calibri" pitchFamily="34" charset="0"/>
                        </a:rPr>
                        <a:t>a.</a:t>
                      </a:r>
                      <a:endParaRPr kumimoji="0" lang="id-ID"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39284" marR="3928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11225">
                        <a:lnSpc>
                          <a:spcPct val="90000"/>
                        </a:lnSpc>
                        <a:spcBef>
                          <a:spcPts val="1000"/>
                        </a:spcBef>
                        <a:buFont typeface="Arial" pitchFamily="34" charset="0"/>
                        <a:defRPr sz="2400">
                          <a:solidFill>
                            <a:schemeClr val="tx1"/>
                          </a:solidFill>
                          <a:latin typeface="Cambria" pitchFamily="18" charset="0"/>
                        </a:defRPr>
                      </a:lvl1pPr>
                      <a:lvl2pPr marL="742950" indent="-285750" defTabSz="911225">
                        <a:lnSpc>
                          <a:spcPct val="90000"/>
                        </a:lnSpc>
                        <a:spcBef>
                          <a:spcPts val="500"/>
                        </a:spcBef>
                        <a:buFont typeface="Arial" pitchFamily="34" charset="0"/>
                        <a:defRPr sz="2000">
                          <a:solidFill>
                            <a:schemeClr val="tx1"/>
                          </a:solidFill>
                          <a:latin typeface="Cambria" pitchFamily="18" charset="0"/>
                        </a:defRPr>
                      </a:lvl2pPr>
                      <a:lvl3pPr marL="1143000" indent="-228600" defTabSz="911225">
                        <a:lnSpc>
                          <a:spcPct val="90000"/>
                        </a:lnSpc>
                        <a:spcBef>
                          <a:spcPts val="500"/>
                        </a:spcBef>
                        <a:buFont typeface="Arial" pitchFamily="34" charset="0"/>
                        <a:defRPr>
                          <a:solidFill>
                            <a:schemeClr val="tx1"/>
                          </a:solidFill>
                          <a:latin typeface="Cambria" pitchFamily="18" charset="0"/>
                        </a:defRPr>
                      </a:lvl3pPr>
                      <a:lvl4pPr marL="1600200" indent="-228600" defTabSz="911225">
                        <a:lnSpc>
                          <a:spcPct val="90000"/>
                        </a:lnSpc>
                        <a:spcBef>
                          <a:spcPts val="500"/>
                        </a:spcBef>
                        <a:buFont typeface="Arial" pitchFamily="34" charset="0"/>
                        <a:defRPr>
                          <a:solidFill>
                            <a:schemeClr val="tx1"/>
                          </a:solidFill>
                          <a:latin typeface="Cambria" pitchFamily="18" charset="0"/>
                        </a:defRPr>
                      </a:lvl4pPr>
                      <a:lvl5pPr marL="2057400" indent="-228600" defTabSz="911225">
                        <a:lnSpc>
                          <a:spcPct val="90000"/>
                        </a:lnSpc>
                        <a:spcBef>
                          <a:spcPts val="500"/>
                        </a:spcBef>
                        <a:buFont typeface="Arial" pitchFamily="34" charset="0"/>
                        <a:defRPr>
                          <a:solidFill>
                            <a:schemeClr val="tx1"/>
                          </a:solidFill>
                          <a:latin typeface="Cambria" pitchFamily="18" charset="0"/>
                        </a:defRPr>
                      </a:lvl5pPr>
                      <a:lvl6pPr marL="25146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6pPr>
                      <a:lvl7pPr marL="29718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7pPr>
                      <a:lvl8pPr marL="34290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8pPr>
                      <a:lvl9pPr marL="38862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9pPr>
                    </a:lstStyle>
                    <a:p>
                      <a:pPr marL="0" marR="0" lvl="0" indent="0" algn="l" defTabSz="911225" rtl="0" eaLnBrk="1" fontAlgn="base" latinLnBrk="0" hangingPunct="1">
                        <a:lnSpc>
                          <a:spcPct val="115000"/>
                        </a:lnSpc>
                        <a:spcBef>
                          <a:spcPct val="0"/>
                        </a:spcBef>
                        <a:spcAft>
                          <a:spcPct val="0"/>
                        </a:spcAft>
                        <a:buClrTx/>
                        <a:buSzTx/>
                        <a:buFontTx/>
                        <a:buNone/>
                        <a:tabLst/>
                      </a:pPr>
                      <a:r>
                        <a:rPr kumimoji="0" lang="id-ID" altLang="en-US" sz="1000" b="0" i="0" u="none" strike="noStrike" cap="none" normalizeH="0" baseline="0" smtClean="0">
                          <a:ln>
                            <a:noFill/>
                          </a:ln>
                          <a:solidFill>
                            <a:schemeClr val="tx1"/>
                          </a:solidFill>
                          <a:effectLst/>
                          <a:latin typeface="Calibri" pitchFamily="34" charset="0"/>
                        </a:rPr>
                        <a:t>Persentase PUS yang memiliki pengetahuan dan pemahaman tentang semua jenis metode kontrasepsi modern (Persen)</a:t>
                      </a:r>
                      <a:endParaRPr kumimoji="0" lang="id-ID"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39284" marR="3928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11225">
                        <a:lnSpc>
                          <a:spcPct val="90000"/>
                        </a:lnSpc>
                        <a:spcBef>
                          <a:spcPts val="1000"/>
                        </a:spcBef>
                        <a:buFont typeface="Arial" pitchFamily="34" charset="0"/>
                        <a:defRPr sz="2400">
                          <a:solidFill>
                            <a:schemeClr val="tx1"/>
                          </a:solidFill>
                          <a:latin typeface="Cambria" pitchFamily="18" charset="0"/>
                        </a:defRPr>
                      </a:lvl1pPr>
                      <a:lvl2pPr marL="742950" indent="-285750" defTabSz="911225">
                        <a:lnSpc>
                          <a:spcPct val="90000"/>
                        </a:lnSpc>
                        <a:spcBef>
                          <a:spcPts val="500"/>
                        </a:spcBef>
                        <a:buFont typeface="Arial" pitchFamily="34" charset="0"/>
                        <a:defRPr sz="2000">
                          <a:solidFill>
                            <a:schemeClr val="tx1"/>
                          </a:solidFill>
                          <a:latin typeface="Cambria" pitchFamily="18" charset="0"/>
                        </a:defRPr>
                      </a:lvl2pPr>
                      <a:lvl3pPr marL="1143000" indent="-228600" defTabSz="911225">
                        <a:lnSpc>
                          <a:spcPct val="90000"/>
                        </a:lnSpc>
                        <a:spcBef>
                          <a:spcPts val="500"/>
                        </a:spcBef>
                        <a:buFont typeface="Arial" pitchFamily="34" charset="0"/>
                        <a:defRPr>
                          <a:solidFill>
                            <a:schemeClr val="tx1"/>
                          </a:solidFill>
                          <a:latin typeface="Cambria" pitchFamily="18" charset="0"/>
                        </a:defRPr>
                      </a:lvl3pPr>
                      <a:lvl4pPr marL="1600200" indent="-228600" defTabSz="911225">
                        <a:lnSpc>
                          <a:spcPct val="90000"/>
                        </a:lnSpc>
                        <a:spcBef>
                          <a:spcPts val="500"/>
                        </a:spcBef>
                        <a:buFont typeface="Arial" pitchFamily="34" charset="0"/>
                        <a:defRPr>
                          <a:solidFill>
                            <a:schemeClr val="tx1"/>
                          </a:solidFill>
                          <a:latin typeface="Cambria" pitchFamily="18" charset="0"/>
                        </a:defRPr>
                      </a:lvl4pPr>
                      <a:lvl5pPr marL="2057400" indent="-228600" defTabSz="911225">
                        <a:lnSpc>
                          <a:spcPct val="90000"/>
                        </a:lnSpc>
                        <a:spcBef>
                          <a:spcPts val="500"/>
                        </a:spcBef>
                        <a:buFont typeface="Arial" pitchFamily="34" charset="0"/>
                        <a:defRPr>
                          <a:solidFill>
                            <a:schemeClr val="tx1"/>
                          </a:solidFill>
                          <a:latin typeface="Cambria" pitchFamily="18" charset="0"/>
                        </a:defRPr>
                      </a:lvl5pPr>
                      <a:lvl6pPr marL="25146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6pPr>
                      <a:lvl7pPr marL="29718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7pPr>
                      <a:lvl8pPr marL="34290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8pPr>
                      <a:lvl9pPr marL="38862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9pPr>
                    </a:lstStyle>
                    <a:p>
                      <a:pPr marL="0" marR="0" lvl="0" indent="0" algn="l" defTabSz="911225" rtl="0" eaLnBrk="1" fontAlgn="base" latinLnBrk="0" hangingPunct="1">
                        <a:lnSpc>
                          <a:spcPct val="115000"/>
                        </a:lnSpc>
                        <a:spcBef>
                          <a:spcPct val="0"/>
                        </a:spcBef>
                        <a:spcAft>
                          <a:spcPct val="0"/>
                        </a:spcAft>
                        <a:buClrTx/>
                        <a:buSzTx/>
                        <a:buFontTx/>
                        <a:buNone/>
                        <a:tabLst/>
                      </a:pPr>
                      <a:r>
                        <a:rPr kumimoji="0" lang="id-ID" altLang="en-US" sz="1000" b="0" i="0" u="none" strike="noStrike" cap="none" normalizeH="0" baseline="0" smtClean="0">
                          <a:ln>
                            <a:noFill/>
                          </a:ln>
                          <a:solidFill>
                            <a:schemeClr val="tx1"/>
                          </a:solidFill>
                          <a:effectLst/>
                          <a:latin typeface="Calibri" pitchFamily="34" charset="0"/>
                        </a:rPr>
                        <a:t>11 </a:t>
                      </a:r>
                      <a:r>
                        <a:rPr kumimoji="0" lang="en-US" altLang="en-US" sz="1000" b="0" i="0" u="none" strike="noStrike" cap="none" normalizeH="0" baseline="0" smtClean="0">
                          <a:ln>
                            <a:noFill/>
                          </a:ln>
                          <a:solidFill>
                            <a:schemeClr val="tx1"/>
                          </a:solidFill>
                          <a:effectLst/>
                          <a:latin typeface="Calibri" pitchFamily="34" charset="0"/>
                        </a:rPr>
                        <a:t>(Survei RPJMN</a:t>
                      </a:r>
                      <a:endParaRPr kumimoji="0" lang="id-ID" altLang="en-US" sz="1000" b="0" i="0" u="none" strike="noStrike" cap="none" normalizeH="0" baseline="0" smtClean="0">
                        <a:ln>
                          <a:noFill/>
                        </a:ln>
                        <a:solidFill>
                          <a:schemeClr val="tx1"/>
                        </a:solidFill>
                        <a:effectLst/>
                        <a:latin typeface="Calibri" pitchFamily="34" charset="0"/>
                      </a:endParaRPr>
                    </a:p>
                    <a:p>
                      <a:pPr marL="0" marR="0" lvl="0" indent="0" algn="l" defTabSz="911225" rtl="0" eaLnBrk="1" fontAlgn="base" latinLnBrk="0" hangingPunct="1">
                        <a:lnSpc>
                          <a:spcPct val="115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Calibri" pitchFamily="34" charset="0"/>
                        </a:rPr>
                        <a:t>2013, BKKBN)</a:t>
                      </a:r>
                      <a:endParaRPr kumimoji="0" lang="id-ID" altLang="en-US" sz="1000" b="0" i="0" u="none" strike="noStrike" cap="none" normalizeH="0" baseline="0" smtClean="0">
                        <a:ln>
                          <a:noFill/>
                        </a:ln>
                        <a:solidFill>
                          <a:schemeClr val="tx1"/>
                        </a:solidFill>
                        <a:effectLst/>
                        <a:latin typeface="Calibri" pitchFamily="34" charset="0"/>
                      </a:endParaRPr>
                    </a:p>
                  </a:txBody>
                  <a:tcPr marL="39284" marR="3928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11225">
                        <a:lnSpc>
                          <a:spcPct val="90000"/>
                        </a:lnSpc>
                        <a:spcBef>
                          <a:spcPts val="1000"/>
                        </a:spcBef>
                        <a:buFont typeface="Arial" pitchFamily="34" charset="0"/>
                        <a:defRPr sz="2400">
                          <a:solidFill>
                            <a:schemeClr val="tx1"/>
                          </a:solidFill>
                          <a:latin typeface="Cambria" pitchFamily="18" charset="0"/>
                        </a:defRPr>
                      </a:lvl1pPr>
                      <a:lvl2pPr marL="742950" indent="-285750" defTabSz="911225">
                        <a:lnSpc>
                          <a:spcPct val="90000"/>
                        </a:lnSpc>
                        <a:spcBef>
                          <a:spcPts val="500"/>
                        </a:spcBef>
                        <a:buFont typeface="Arial" pitchFamily="34" charset="0"/>
                        <a:defRPr sz="2000">
                          <a:solidFill>
                            <a:schemeClr val="tx1"/>
                          </a:solidFill>
                          <a:latin typeface="Cambria" pitchFamily="18" charset="0"/>
                        </a:defRPr>
                      </a:lvl2pPr>
                      <a:lvl3pPr marL="1143000" indent="-228600" defTabSz="911225">
                        <a:lnSpc>
                          <a:spcPct val="90000"/>
                        </a:lnSpc>
                        <a:spcBef>
                          <a:spcPts val="500"/>
                        </a:spcBef>
                        <a:buFont typeface="Arial" pitchFamily="34" charset="0"/>
                        <a:defRPr>
                          <a:solidFill>
                            <a:schemeClr val="tx1"/>
                          </a:solidFill>
                          <a:latin typeface="Cambria" pitchFamily="18" charset="0"/>
                        </a:defRPr>
                      </a:lvl3pPr>
                      <a:lvl4pPr marL="1600200" indent="-228600" defTabSz="911225">
                        <a:lnSpc>
                          <a:spcPct val="90000"/>
                        </a:lnSpc>
                        <a:spcBef>
                          <a:spcPts val="500"/>
                        </a:spcBef>
                        <a:buFont typeface="Arial" pitchFamily="34" charset="0"/>
                        <a:defRPr>
                          <a:solidFill>
                            <a:schemeClr val="tx1"/>
                          </a:solidFill>
                          <a:latin typeface="Cambria" pitchFamily="18" charset="0"/>
                        </a:defRPr>
                      </a:lvl4pPr>
                      <a:lvl5pPr marL="2057400" indent="-228600" defTabSz="911225">
                        <a:lnSpc>
                          <a:spcPct val="90000"/>
                        </a:lnSpc>
                        <a:spcBef>
                          <a:spcPts val="500"/>
                        </a:spcBef>
                        <a:buFont typeface="Arial" pitchFamily="34" charset="0"/>
                        <a:defRPr>
                          <a:solidFill>
                            <a:schemeClr val="tx1"/>
                          </a:solidFill>
                          <a:latin typeface="Cambria" pitchFamily="18" charset="0"/>
                        </a:defRPr>
                      </a:lvl5pPr>
                      <a:lvl6pPr marL="25146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6pPr>
                      <a:lvl7pPr marL="29718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7pPr>
                      <a:lvl8pPr marL="34290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8pPr>
                      <a:lvl9pPr marL="38862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9pPr>
                    </a:lstStyle>
                    <a:p>
                      <a:pPr marL="0" marR="0" lvl="0" indent="0" algn="ctr" defTabSz="911225" rtl="0" eaLnBrk="1" fontAlgn="base" latinLnBrk="0" hangingPunct="1">
                        <a:lnSpc>
                          <a:spcPct val="115000"/>
                        </a:lnSpc>
                        <a:spcBef>
                          <a:spcPct val="0"/>
                        </a:spcBef>
                        <a:spcAft>
                          <a:spcPct val="0"/>
                        </a:spcAft>
                        <a:buClrTx/>
                        <a:buSzTx/>
                        <a:buFontTx/>
                        <a:buNone/>
                        <a:tabLst/>
                      </a:pPr>
                      <a:r>
                        <a:rPr kumimoji="0" lang="id-ID" altLang="en-US" sz="1000" b="0" i="0" u="none" strike="noStrike" cap="none" normalizeH="0" baseline="0" smtClean="0">
                          <a:ln>
                            <a:noFill/>
                          </a:ln>
                          <a:solidFill>
                            <a:schemeClr val="tx1"/>
                          </a:solidFill>
                          <a:effectLst/>
                          <a:latin typeface="Calibri" pitchFamily="34" charset="0"/>
                        </a:rPr>
                        <a:t>31</a:t>
                      </a:r>
                    </a:p>
                  </a:txBody>
                  <a:tcPr marL="39284" marR="3928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11225">
                        <a:lnSpc>
                          <a:spcPct val="90000"/>
                        </a:lnSpc>
                        <a:spcBef>
                          <a:spcPts val="1000"/>
                        </a:spcBef>
                        <a:buFont typeface="Arial" pitchFamily="34" charset="0"/>
                        <a:defRPr sz="2400">
                          <a:solidFill>
                            <a:schemeClr val="tx1"/>
                          </a:solidFill>
                          <a:latin typeface="Cambria" pitchFamily="18" charset="0"/>
                        </a:defRPr>
                      </a:lvl1pPr>
                      <a:lvl2pPr marL="742950" indent="-285750" defTabSz="911225">
                        <a:lnSpc>
                          <a:spcPct val="90000"/>
                        </a:lnSpc>
                        <a:spcBef>
                          <a:spcPts val="500"/>
                        </a:spcBef>
                        <a:buFont typeface="Arial" pitchFamily="34" charset="0"/>
                        <a:defRPr sz="2000">
                          <a:solidFill>
                            <a:schemeClr val="tx1"/>
                          </a:solidFill>
                          <a:latin typeface="Cambria" pitchFamily="18" charset="0"/>
                        </a:defRPr>
                      </a:lvl2pPr>
                      <a:lvl3pPr marL="1143000" indent="-228600" defTabSz="911225">
                        <a:lnSpc>
                          <a:spcPct val="90000"/>
                        </a:lnSpc>
                        <a:spcBef>
                          <a:spcPts val="500"/>
                        </a:spcBef>
                        <a:buFont typeface="Arial" pitchFamily="34" charset="0"/>
                        <a:defRPr>
                          <a:solidFill>
                            <a:schemeClr val="tx1"/>
                          </a:solidFill>
                          <a:latin typeface="Cambria" pitchFamily="18" charset="0"/>
                        </a:defRPr>
                      </a:lvl3pPr>
                      <a:lvl4pPr marL="1600200" indent="-228600" defTabSz="911225">
                        <a:lnSpc>
                          <a:spcPct val="90000"/>
                        </a:lnSpc>
                        <a:spcBef>
                          <a:spcPts val="500"/>
                        </a:spcBef>
                        <a:buFont typeface="Arial" pitchFamily="34" charset="0"/>
                        <a:defRPr>
                          <a:solidFill>
                            <a:schemeClr val="tx1"/>
                          </a:solidFill>
                          <a:latin typeface="Cambria" pitchFamily="18" charset="0"/>
                        </a:defRPr>
                      </a:lvl4pPr>
                      <a:lvl5pPr marL="2057400" indent="-228600" defTabSz="911225">
                        <a:lnSpc>
                          <a:spcPct val="90000"/>
                        </a:lnSpc>
                        <a:spcBef>
                          <a:spcPts val="500"/>
                        </a:spcBef>
                        <a:buFont typeface="Arial" pitchFamily="34" charset="0"/>
                        <a:defRPr>
                          <a:solidFill>
                            <a:schemeClr val="tx1"/>
                          </a:solidFill>
                          <a:latin typeface="Cambria" pitchFamily="18" charset="0"/>
                        </a:defRPr>
                      </a:lvl5pPr>
                      <a:lvl6pPr marL="25146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6pPr>
                      <a:lvl7pPr marL="29718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7pPr>
                      <a:lvl8pPr marL="34290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8pPr>
                      <a:lvl9pPr marL="38862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9pPr>
                    </a:lstStyle>
                    <a:p>
                      <a:pPr marL="0" marR="0" lvl="0" indent="0" algn="ctr" defTabSz="911225" rtl="0" eaLnBrk="1" fontAlgn="base" latinLnBrk="0" hangingPunct="1">
                        <a:lnSpc>
                          <a:spcPct val="115000"/>
                        </a:lnSpc>
                        <a:spcBef>
                          <a:spcPct val="0"/>
                        </a:spcBef>
                        <a:spcAft>
                          <a:spcPct val="0"/>
                        </a:spcAft>
                        <a:buClrTx/>
                        <a:buSzTx/>
                        <a:buFontTx/>
                        <a:buNone/>
                        <a:tabLst/>
                      </a:pPr>
                      <a:r>
                        <a:rPr kumimoji="0" lang="id-ID" altLang="en-US" sz="1000" b="0" i="0" u="none" strike="noStrike" cap="none" normalizeH="0" baseline="0" smtClean="0">
                          <a:ln>
                            <a:noFill/>
                          </a:ln>
                          <a:solidFill>
                            <a:schemeClr val="tx1"/>
                          </a:solidFill>
                          <a:effectLst/>
                          <a:latin typeface="Calibri" pitchFamily="34" charset="0"/>
                        </a:rPr>
                        <a:t>70</a:t>
                      </a:r>
                    </a:p>
                  </a:txBody>
                  <a:tcPr marL="39284" marR="3928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lvl1pPr defTabSz="911225">
                        <a:lnSpc>
                          <a:spcPct val="90000"/>
                        </a:lnSpc>
                        <a:spcBef>
                          <a:spcPts val="1000"/>
                        </a:spcBef>
                        <a:buFont typeface="Arial" pitchFamily="34" charset="0"/>
                        <a:defRPr sz="2400">
                          <a:solidFill>
                            <a:schemeClr val="tx1"/>
                          </a:solidFill>
                          <a:latin typeface="Cambria" pitchFamily="18" charset="0"/>
                        </a:defRPr>
                      </a:lvl1pPr>
                      <a:lvl2pPr marL="742950" indent="-285750" defTabSz="911225">
                        <a:lnSpc>
                          <a:spcPct val="90000"/>
                        </a:lnSpc>
                        <a:spcBef>
                          <a:spcPts val="500"/>
                        </a:spcBef>
                        <a:buFont typeface="Arial" pitchFamily="34" charset="0"/>
                        <a:defRPr sz="2000">
                          <a:solidFill>
                            <a:schemeClr val="tx1"/>
                          </a:solidFill>
                          <a:latin typeface="Cambria" pitchFamily="18" charset="0"/>
                        </a:defRPr>
                      </a:lvl2pPr>
                      <a:lvl3pPr marL="1143000" indent="-228600" defTabSz="911225">
                        <a:lnSpc>
                          <a:spcPct val="90000"/>
                        </a:lnSpc>
                        <a:spcBef>
                          <a:spcPts val="500"/>
                        </a:spcBef>
                        <a:buFont typeface="Arial" pitchFamily="34" charset="0"/>
                        <a:defRPr>
                          <a:solidFill>
                            <a:schemeClr val="tx1"/>
                          </a:solidFill>
                          <a:latin typeface="Cambria" pitchFamily="18" charset="0"/>
                        </a:defRPr>
                      </a:lvl3pPr>
                      <a:lvl4pPr marL="1600200" indent="-228600" defTabSz="911225">
                        <a:lnSpc>
                          <a:spcPct val="90000"/>
                        </a:lnSpc>
                        <a:spcBef>
                          <a:spcPts val="500"/>
                        </a:spcBef>
                        <a:buFont typeface="Arial" pitchFamily="34" charset="0"/>
                        <a:defRPr>
                          <a:solidFill>
                            <a:schemeClr val="tx1"/>
                          </a:solidFill>
                          <a:latin typeface="Cambria" pitchFamily="18" charset="0"/>
                        </a:defRPr>
                      </a:lvl4pPr>
                      <a:lvl5pPr marL="2057400" indent="-228600" defTabSz="911225">
                        <a:lnSpc>
                          <a:spcPct val="90000"/>
                        </a:lnSpc>
                        <a:spcBef>
                          <a:spcPts val="500"/>
                        </a:spcBef>
                        <a:buFont typeface="Arial" pitchFamily="34" charset="0"/>
                        <a:defRPr>
                          <a:solidFill>
                            <a:schemeClr val="tx1"/>
                          </a:solidFill>
                          <a:latin typeface="Cambria" pitchFamily="18" charset="0"/>
                        </a:defRPr>
                      </a:lvl5pPr>
                      <a:lvl6pPr marL="25146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6pPr>
                      <a:lvl7pPr marL="29718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7pPr>
                      <a:lvl8pPr marL="34290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8pPr>
                      <a:lvl9pPr marL="38862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9pPr>
                    </a:lstStyle>
                    <a:p>
                      <a:pPr marL="0" marR="0" lvl="0" indent="0" algn="r" defTabSz="911225" rtl="0" eaLnBrk="1" fontAlgn="base" latinLnBrk="0" hangingPunct="1">
                        <a:lnSpc>
                          <a:spcPct val="115000"/>
                        </a:lnSpc>
                        <a:spcBef>
                          <a:spcPct val="0"/>
                        </a:spcBef>
                        <a:spcAft>
                          <a:spcPct val="0"/>
                        </a:spcAft>
                        <a:buClrTx/>
                        <a:buSzTx/>
                        <a:buFontTx/>
                        <a:buNone/>
                        <a:tabLst/>
                      </a:pPr>
                      <a:r>
                        <a:rPr kumimoji="0" lang="id-ID" altLang="en-US" sz="1000" b="0" i="0" u="none" strike="noStrike" cap="none" normalizeH="0" baseline="0" smtClean="0">
                          <a:ln>
                            <a:noFill/>
                          </a:ln>
                          <a:solidFill>
                            <a:schemeClr val="tx1"/>
                          </a:solidFill>
                          <a:effectLst/>
                          <a:latin typeface="Calibri" pitchFamily="34" charset="0"/>
                        </a:rPr>
                        <a:t>b.</a:t>
                      </a:r>
                      <a:endParaRPr kumimoji="0" lang="id-ID"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39284" marR="3928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11225">
                        <a:lnSpc>
                          <a:spcPct val="90000"/>
                        </a:lnSpc>
                        <a:spcBef>
                          <a:spcPts val="1000"/>
                        </a:spcBef>
                        <a:buFont typeface="Arial" pitchFamily="34" charset="0"/>
                        <a:defRPr sz="2400">
                          <a:solidFill>
                            <a:schemeClr val="tx1"/>
                          </a:solidFill>
                          <a:latin typeface="Cambria" pitchFamily="18" charset="0"/>
                        </a:defRPr>
                      </a:lvl1pPr>
                      <a:lvl2pPr marL="742950" indent="-285750" defTabSz="911225">
                        <a:lnSpc>
                          <a:spcPct val="90000"/>
                        </a:lnSpc>
                        <a:spcBef>
                          <a:spcPts val="500"/>
                        </a:spcBef>
                        <a:buFont typeface="Arial" pitchFamily="34" charset="0"/>
                        <a:defRPr sz="2000">
                          <a:solidFill>
                            <a:schemeClr val="tx1"/>
                          </a:solidFill>
                          <a:latin typeface="Cambria" pitchFamily="18" charset="0"/>
                        </a:defRPr>
                      </a:lvl2pPr>
                      <a:lvl3pPr marL="1143000" indent="-228600" defTabSz="911225">
                        <a:lnSpc>
                          <a:spcPct val="90000"/>
                        </a:lnSpc>
                        <a:spcBef>
                          <a:spcPts val="500"/>
                        </a:spcBef>
                        <a:buFont typeface="Arial" pitchFamily="34" charset="0"/>
                        <a:defRPr>
                          <a:solidFill>
                            <a:schemeClr val="tx1"/>
                          </a:solidFill>
                          <a:latin typeface="Cambria" pitchFamily="18" charset="0"/>
                        </a:defRPr>
                      </a:lvl3pPr>
                      <a:lvl4pPr marL="1600200" indent="-228600" defTabSz="911225">
                        <a:lnSpc>
                          <a:spcPct val="90000"/>
                        </a:lnSpc>
                        <a:spcBef>
                          <a:spcPts val="500"/>
                        </a:spcBef>
                        <a:buFont typeface="Arial" pitchFamily="34" charset="0"/>
                        <a:defRPr>
                          <a:solidFill>
                            <a:schemeClr val="tx1"/>
                          </a:solidFill>
                          <a:latin typeface="Cambria" pitchFamily="18" charset="0"/>
                        </a:defRPr>
                      </a:lvl4pPr>
                      <a:lvl5pPr marL="2057400" indent="-228600" defTabSz="911225">
                        <a:lnSpc>
                          <a:spcPct val="90000"/>
                        </a:lnSpc>
                        <a:spcBef>
                          <a:spcPts val="500"/>
                        </a:spcBef>
                        <a:buFont typeface="Arial" pitchFamily="34" charset="0"/>
                        <a:defRPr>
                          <a:solidFill>
                            <a:schemeClr val="tx1"/>
                          </a:solidFill>
                          <a:latin typeface="Cambria" pitchFamily="18" charset="0"/>
                        </a:defRPr>
                      </a:lvl5pPr>
                      <a:lvl6pPr marL="25146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6pPr>
                      <a:lvl7pPr marL="29718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7pPr>
                      <a:lvl8pPr marL="34290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8pPr>
                      <a:lvl9pPr marL="38862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9pPr>
                    </a:lstStyle>
                    <a:p>
                      <a:pPr marL="0" marR="0" lvl="0" indent="0" algn="l" defTabSz="911225" rtl="0" eaLnBrk="1" fontAlgn="base" latinLnBrk="0" hangingPunct="1">
                        <a:lnSpc>
                          <a:spcPct val="115000"/>
                        </a:lnSpc>
                        <a:spcBef>
                          <a:spcPct val="0"/>
                        </a:spcBef>
                        <a:spcAft>
                          <a:spcPct val="0"/>
                        </a:spcAft>
                        <a:buClrTx/>
                        <a:buSzTx/>
                        <a:buFontTx/>
                        <a:buNone/>
                        <a:tabLst/>
                      </a:pPr>
                      <a:r>
                        <a:rPr kumimoji="0" lang="id-ID" altLang="en-US" sz="1000" b="0" i="0" u="none" strike="noStrike" cap="none" normalizeH="0" baseline="0" smtClean="0">
                          <a:ln>
                            <a:noFill/>
                          </a:ln>
                          <a:solidFill>
                            <a:schemeClr val="tx1"/>
                          </a:solidFill>
                          <a:effectLst/>
                          <a:latin typeface="Calibri" pitchFamily="34" charset="0"/>
                        </a:rPr>
                        <a:t>Persentase pengetahuan masyarakat tentang isu kependudukan (persen)</a:t>
                      </a:r>
                      <a:endParaRPr kumimoji="0" lang="id-ID"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39284" marR="3928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11225">
                        <a:lnSpc>
                          <a:spcPct val="90000"/>
                        </a:lnSpc>
                        <a:spcBef>
                          <a:spcPts val="1000"/>
                        </a:spcBef>
                        <a:buFont typeface="Arial" pitchFamily="34" charset="0"/>
                        <a:defRPr sz="2400">
                          <a:solidFill>
                            <a:schemeClr val="tx1"/>
                          </a:solidFill>
                          <a:latin typeface="Cambria" pitchFamily="18" charset="0"/>
                        </a:defRPr>
                      </a:lvl1pPr>
                      <a:lvl2pPr marL="742950" indent="-285750" defTabSz="911225">
                        <a:lnSpc>
                          <a:spcPct val="90000"/>
                        </a:lnSpc>
                        <a:spcBef>
                          <a:spcPts val="500"/>
                        </a:spcBef>
                        <a:buFont typeface="Arial" pitchFamily="34" charset="0"/>
                        <a:defRPr sz="2000">
                          <a:solidFill>
                            <a:schemeClr val="tx1"/>
                          </a:solidFill>
                          <a:latin typeface="Cambria" pitchFamily="18" charset="0"/>
                        </a:defRPr>
                      </a:lvl2pPr>
                      <a:lvl3pPr marL="1143000" indent="-228600" defTabSz="911225">
                        <a:lnSpc>
                          <a:spcPct val="90000"/>
                        </a:lnSpc>
                        <a:spcBef>
                          <a:spcPts val="500"/>
                        </a:spcBef>
                        <a:buFont typeface="Arial" pitchFamily="34" charset="0"/>
                        <a:defRPr>
                          <a:solidFill>
                            <a:schemeClr val="tx1"/>
                          </a:solidFill>
                          <a:latin typeface="Cambria" pitchFamily="18" charset="0"/>
                        </a:defRPr>
                      </a:lvl3pPr>
                      <a:lvl4pPr marL="1600200" indent="-228600" defTabSz="911225">
                        <a:lnSpc>
                          <a:spcPct val="90000"/>
                        </a:lnSpc>
                        <a:spcBef>
                          <a:spcPts val="500"/>
                        </a:spcBef>
                        <a:buFont typeface="Arial" pitchFamily="34" charset="0"/>
                        <a:defRPr>
                          <a:solidFill>
                            <a:schemeClr val="tx1"/>
                          </a:solidFill>
                          <a:latin typeface="Cambria" pitchFamily="18" charset="0"/>
                        </a:defRPr>
                      </a:lvl4pPr>
                      <a:lvl5pPr marL="2057400" indent="-228600" defTabSz="911225">
                        <a:lnSpc>
                          <a:spcPct val="90000"/>
                        </a:lnSpc>
                        <a:spcBef>
                          <a:spcPts val="500"/>
                        </a:spcBef>
                        <a:buFont typeface="Arial" pitchFamily="34" charset="0"/>
                        <a:defRPr>
                          <a:solidFill>
                            <a:schemeClr val="tx1"/>
                          </a:solidFill>
                          <a:latin typeface="Cambria" pitchFamily="18" charset="0"/>
                        </a:defRPr>
                      </a:lvl5pPr>
                      <a:lvl6pPr marL="25146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6pPr>
                      <a:lvl7pPr marL="29718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7pPr>
                      <a:lvl8pPr marL="34290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8pPr>
                      <a:lvl9pPr marL="38862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9pPr>
                    </a:lstStyle>
                    <a:p>
                      <a:pPr marL="0" marR="0" lvl="0" indent="0" algn="l" defTabSz="911225" rtl="0" eaLnBrk="1" fontAlgn="base" latinLnBrk="0" hangingPunct="1">
                        <a:lnSpc>
                          <a:spcPct val="115000"/>
                        </a:lnSpc>
                        <a:spcBef>
                          <a:spcPct val="0"/>
                        </a:spcBef>
                        <a:spcAft>
                          <a:spcPct val="0"/>
                        </a:spcAft>
                        <a:buClrTx/>
                        <a:buSzTx/>
                        <a:buFontTx/>
                        <a:buNone/>
                        <a:tabLst/>
                      </a:pPr>
                      <a:r>
                        <a:rPr kumimoji="0" lang="id-ID" altLang="en-US" sz="1000" b="0" i="0" u="none" strike="noStrike" cap="none" normalizeH="0" baseline="0" smtClean="0">
                          <a:ln>
                            <a:noFill/>
                          </a:ln>
                          <a:solidFill>
                            <a:schemeClr val="tx1"/>
                          </a:solidFill>
                          <a:effectLst/>
                          <a:latin typeface="Calibri" pitchFamily="34" charset="0"/>
                        </a:rPr>
                        <a:t>34 </a:t>
                      </a:r>
                      <a:r>
                        <a:rPr kumimoji="0" lang="en-US" altLang="en-US" sz="1000" b="0" i="0" u="none" strike="noStrike" cap="none" normalizeH="0" baseline="0" smtClean="0">
                          <a:ln>
                            <a:noFill/>
                          </a:ln>
                          <a:solidFill>
                            <a:schemeClr val="tx1"/>
                          </a:solidFill>
                          <a:effectLst/>
                          <a:latin typeface="Calibri" pitchFamily="34" charset="0"/>
                        </a:rPr>
                        <a:t>(Survei RPJMN</a:t>
                      </a:r>
                      <a:endParaRPr kumimoji="0" lang="id-ID" altLang="en-US" sz="1000" b="0" i="0" u="none" strike="noStrike" cap="none" normalizeH="0" baseline="0" smtClean="0">
                        <a:ln>
                          <a:noFill/>
                        </a:ln>
                        <a:solidFill>
                          <a:schemeClr val="tx1"/>
                        </a:solidFill>
                        <a:effectLst/>
                        <a:latin typeface="Calibri" pitchFamily="34" charset="0"/>
                      </a:endParaRPr>
                    </a:p>
                    <a:p>
                      <a:pPr marL="0" marR="0" lvl="0" indent="0" algn="l" defTabSz="911225" rtl="0" eaLnBrk="1" fontAlgn="base" latinLnBrk="0" hangingPunct="1">
                        <a:lnSpc>
                          <a:spcPct val="115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Calibri" pitchFamily="34" charset="0"/>
                        </a:rPr>
                        <a:t>2013, BKKBN)</a:t>
                      </a:r>
                      <a:endParaRPr kumimoji="0" lang="id-ID" altLang="en-US" sz="1000" b="0" i="0" u="none" strike="noStrike" cap="none" normalizeH="0" baseline="0" smtClean="0">
                        <a:ln>
                          <a:noFill/>
                        </a:ln>
                        <a:solidFill>
                          <a:schemeClr val="tx1"/>
                        </a:solidFill>
                        <a:effectLst/>
                        <a:latin typeface="Calibri" pitchFamily="34" charset="0"/>
                      </a:endParaRPr>
                    </a:p>
                    <a:p>
                      <a:pPr marL="0" marR="0" lvl="0" indent="0" algn="l" defTabSz="911225" rtl="0" eaLnBrk="1" fontAlgn="base" latinLnBrk="0" hangingPunct="1">
                        <a:lnSpc>
                          <a:spcPct val="115000"/>
                        </a:lnSpc>
                        <a:spcBef>
                          <a:spcPct val="0"/>
                        </a:spcBef>
                        <a:spcAft>
                          <a:spcPct val="0"/>
                        </a:spcAft>
                        <a:buClrTx/>
                        <a:buSzTx/>
                        <a:buFontTx/>
                        <a:buNone/>
                        <a:tabLst/>
                      </a:pPr>
                      <a:r>
                        <a:rPr kumimoji="0" lang="id-ID" altLang="en-US" sz="1000" b="0" i="0" u="none" strike="noStrike" cap="none" normalizeH="0" baseline="0" smtClean="0">
                          <a:ln>
                            <a:noFill/>
                          </a:ln>
                          <a:solidFill>
                            <a:schemeClr val="tx1"/>
                          </a:solidFill>
                          <a:effectLst/>
                          <a:latin typeface="Calibri" pitchFamily="34" charset="0"/>
                        </a:rPr>
                        <a:t> </a:t>
                      </a:r>
                    </a:p>
                  </a:txBody>
                  <a:tcPr marL="39284" marR="3928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11225">
                        <a:lnSpc>
                          <a:spcPct val="90000"/>
                        </a:lnSpc>
                        <a:spcBef>
                          <a:spcPts val="1000"/>
                        </a:spcBef>
                        <a:buFont typeface="Arial" pitchFamily="34" charset="0"/>
                        <a:defRPr sz="2400">
                          <a:solidFill>
                            <a:schemeClr val="tx1"/>
                          </a:solidFill>
                          <a:latin typeface="Cambria" pitchFamily="18" charset="0"/>
                        </a:defRPr>
                      </a:lvl1pPr>
                      <a:lvl2pPr marL="742950" indent="-285750" defTabSz="911225">
                        <a:lnSpc>
                          <a:spcPct val="90000"/>
                        </a:lnSpc>
                        <a:spcBef>
                          <a:spcPts val="500"/>
                        </a:spcBef>
                        <a:buFont typeface="Arial" pitchFamily="34" charset="0"/>
                        <a:defRPr sz="2000">
                          <a:solidFill>
                            <a:schemeClr val="tx1"/>
                          </a:solidFill>
                          <a:latin typeface="Cambria" pitchFamily="18" charset="0"/>
                        </a:defRPr>
                      </a:lvl2pPr>
                      <a:lvl3pPr marL="1143000" indent="-228600" defTabSz="911225">
                        <a:lnSpc>
                          <a:spcPct val="90000"/>
                        </a:lnSpc>
                        <a:spcBef>
                          <a:spcPts val="500"/>
                        </a:spcBef>
                        <a:buFont typeface="Arial" pitchFamily="34" charset="0"/>
                        <a:defRPr>
                          <a:solidFill>
                            <a:schemeClr val="tx1"/>
                          </a:solidFill>
                          <a:latin typeface="Cambria" pitchFamily="18" charset="0"/>
                        </a:defRPr>
                      </a:lvl3pPr>
                      <a:lvl4pPr marL="1600200" indent="-228600" defTabSz="911225">
                        <a:lnSpc>
                          <a:spcPct val="90000"/>
                        </a:lnSpc>
                        <a:spcBef>
                          <a:spcPts val="500"/>
                        </a:spcBef>
                        <a:buFont typeface="Arial" pitchFamily="34" charset="0"/>
                        <a:defRPr>
                          <a:solidFill>
                            <a:schemeClr val="tx1"/>
                          </a:solidFill>
                          <a:latin typeface="Cambria" pitchFamily="18" charset="0"/>
                        </a:defRPr>
                      </a:lvl4pPr>
                      <a:lvl5pPr marL="2057400" indent="-228600" defTabSz="911225">
                        <a:lnSpc>
                          <a:spcPct val="90000"/>
                        </a:lnSpc>
                        <a:spcBef>
                          <a:spcPts val="500"/>
                        </a:spcBef>
                        <a:buFont typeface="Arial" pitchFamily="34" charset="0"/>
                        <a:defRPr>
                          <a:solidFill>
                            <a:schemeClr val="tx1"/>
                          </a:solidFill>
                          <a:latin typeface="Cambria" pitchFamily="18" charset="0"/>
                        </a:defRPr>
                      </a:lvl5pPr>
                      <a:lvl6pPr marL="25146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6pPr>
                      <a:lvl7pPr marL="29718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7pPr>
                      <a:lvl8pPr marL="34290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8pPr>
                      <a:lvl9pPr marL="38862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9pPr>
                    </a:lstStyle>
                    <a:p>
                      <a:pPr marL="0" marR="0" lvl="0" indent="0" algn="ctr" defTabSz="911225" rtl="0" eaLnBrk="1" fontAlgn="base" latinLnBrk="0" hangingPunct="1">
                        <a:lnSpc>
                          <a:spcPct val="115000"/>
                        </a:lnSpc>
                        <a:spcBef>
                          <a:spcPct val="0"/>
                        </a:spcBef>
                        <a:spcAft>
                          <a:spcPct val="0"/>
                        </a:spcAft>
                        <a:buClrTx/>
                        <a:buSzTx/>
                        <a:buFontTx/>
                        <a:buNone/>
                        <a:tabLst/>
                      </a:pPr>
                      <a:r>
                        <a:rPr kumimoji="0" lang="id-ID" altLang="en-US" sz="1000" b="0" i="0" u="none" strike="noStrike" cap="none" normalizeH="0" baseline="0" smtClean="0">
                          <a:ln>
                            <a:noFill/>
                          </a:ln>
                          <a:solidFill>
                            <a:schemeClr val="tx1"/>
                          </a:solidFill>
                          <a:effectLst/>
                          <a:latin typeface="Calibri" pitchFamily="34" charset="0"/>
                        </a:rPr>
                        <a:t>38</a:t>
                      </a:r>
                    </a:p>
                  </a:txBody>
                  <a:tcPr marL="39284" marR="3928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11225">
                        <a:lnSpc>
                          <a:spcPct val="90000"/>
                        </a:lnSpc>
                        <a:spcBef>
                          <a:spcPts val="1000"/>
                        </a:spcBef>
                        <a:buFont typeface="Arial" pitchFamily="34" charset="0"/>
                        <a:defRPr sz="2400">
                          <a:solidFill>
                            <a:schemeClr val="tx1"/>
                          </a:solidFill>
                          <a:latin typeface="Cambria" pitchFamily="18" charset="0"/>
                        </a:defRPr>
                      </a:lvl1pPr>
                      <a:lvl2pPr marL="742950" indent="-285750" defTabSz="911225">
                        <a:lnSpc>
                          <a:spcPct val="90000"/>
                        </a:lnSpc>
                        <a:spcBef>
                          <a:spcPts val="500"/>
                        </a:spcBef>
                        <a:buFont typeface="Arial" pitchFamily="34" charset="0"/>
                        <a:defRPr sz="2000">
                          <a:solidFill>
                            <a:schemeClr val="tx1"/>
                          </a:solidFill>
                          <a:latin typeface="Cambria" pitchFamily="18" charset="0"/>
                        </a:defRPr>
                      </a:lvl2pPr>
                      <a:lvl3pPr marL="1143000" indent="-228600" defTabSz="911225">
                        <a:lnSpc>
                          <a:spcPct val="90000"/>
                        </a:lnSpc>
                        <a:spcBef>
                          <a:spcPts val="500"/>
                        </a:spcBef>
                        <a:buFont typeface="Arial" pitchFamily="34" charset="0"/>
                        <a:defRPr>
                          <a:solidFill>
                            <a:schemeClr val="tx1"/>
                          </a:solidFill>
                          <a:latin typeface="Cambria" pitchFamily="18" charset="0"/>
                        </a:defRPr>
                      </a:lvl3pPr>
                      <a:lvl4pPr marL="1600200" indent="-228600" defTabSz="911225">
                        <a:lnSpc>
                          <a:spcPct val="90000"/>
                        </a:lnSpc>
                        <a:spcBef>
                          <a:spcPts val="500"/>
                        </a:spcBef>
                        <a:buFont typeface="Arial" pitchFamily="34" charset="0"/>
                        <a:defRPr>
                          <a:solidFill>
                            <a:schemeClr val="tx1"/>
                          </a:solidFill>
                          <a:latin typeface="Cambria" pitchFamily="18" charset="0"/>
                        </a:defRPr>
                      </a:lvl4pPr>
                      <a:lvl5pPr marL="2057400" indent="-228600" defTabSz="911225">
                        <a:lnSpc>
                          <a:spcPct val="90000"/>
                        </a:lnSpc>
                        <a:spcBef>
                          <a:spcPts val="500"/>
                        </a:spcBef>
                        <a:buFont typeface="Arial" pitchFamily="34" charset="0"/>
                        <a:defRPr>
                          <a:solidFill>
                            <a:schemeClr val="tx1"/>
                          </a:solidFill>
                          <a:latin typeface="Cambria" pitchFamily="18" charset="0"/>
                        </a:defRPr>
                      </a:lvl5pPr>
                      <a:lvl6pPr marL="25146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6pPr>
                      <a:lvl7pPr marL="29718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7pPr>
                      <a:lvl8pPr marL="34290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8pPr>
                      <a:lvl9pPr marL="38862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9pPr>
                    </a:lstStyle>
                    <a:p>
                      <a:pPr marL="0" marR="0" lvl="0" indent="0" algn="ctr" defTabSz="911225" rtl="0" eaLnBrk="1" fontAlgn="base" latinLnBrk="0" hangingPunct="1">
                        <a:lnSpc>
                          <a:spcPct val="115000"/>
                        </a:lnSpc>
                        <a:spcBef>
                          <a:spcPct val="0"/>
                        </a:spcBef>
                        <a:spcAft>
                          <a:spcPct val="0"/>
                        </a:spcAft>
                        <a:buClrTx/>
                        <a:buSzTx/>
                        <a:buFontTx/>
                        <a:buNone/>
                        <a:tabLst/>
                      </a:pPr>
                      <a:r>
                        <a:rPr kumimoji="0" lang="id-ID" altLang="en-US" sz="1000" b="0" i="0" u="none" strike="noStrike" cap="none" normalizeH="0" baseline="0" smtClean="0">
                          <a:ln>
                            <a:noFill/>
                          </a:ln>
                          <a:solidFill>
                            <a:schemeClr val="tx1"/>
                          </a:solidFill>
                          <a:effectLst/>
                          <a:latin typeface="Calibri" pitchFamily="34" charset="0"/>
                        </a:rPr>
                        <a:t>50</a:t>
                      </a:r>
                    </a:p>
                  </a:txBody>
                  <a:tcPr marL="39284" marR="3928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7800">
                <a:tc gridSpan="5">
                  <a:txBody>
                    <a:bodyPr/>
                    <a:lstStyle>
                      <a:lvl1pPr defTabSz="911225">
                        <a:lnSpc>
                          <a:spcPct val="90000"/>
                        </a:lnSpc>
                        <a:spcBef>
                          <a:spcPts val="1000"/>
                        </a:spcBef>
                        <a:buFont typeface="Arial" pitchFamily="34" charset="0"/>
                        <a:defRPr sz="2400">
                          <a:solidFill>
                            <a:schemeClr val="tx1"/>
                          </a:solidFill>
                          <a:latin typeface="Cambria" pitchFamily="18" charset="0"/>
                        </a:defRPr>
                      </a:lvl1pPr>
                      <a:lvl2pPr marL="742950" indent="-285750" defTabSz="911225">
                        <a:lnSpc>
                          <a:spcPct val="90000"/>
                        </a:lnSpc>
                        <a:spcBef>
                          <a:spcPts val="500"/>
                        </a:spcBef>
                        <a:buFont typeface="Arial" pitchFamily="34" charset="0"/>
                        <a:defRPr sz="2000">
                          <a:solidFill>
                            <a:schemeClr val="tx1"/>
                          </a:solidFill>
                          <a:latin typeface="Cambria" pitchFamily="18" charset="0"/>
                        </a:defRPr>
                      </a:lvl2pPr>
                      <a:lvl3pPr marL="1143000" indent="-228600" defTabSz="911225">
                        <a:lnSpc>
                          <a:spcPct val="90000"/>
                        </a:lnSpc>
                        <a:spcBef>
                          <a:spcPts val="500"/>
                        </a:spcBef>
                        <a:buFont typeface="Arial" pitchFamily="34" charset="0"/>
                        <a:defRPr>
                          <a:solidFill>
                            <a:schemeClr val="tx1"/>
                          </a:solidFill>
                          <a:latin typeface="Cambria" pitchFamily="18" charset="0"/>
                        </a:defRPr>
                      </a:lvl3pPr>
                      <a:lvl4pPr marL="1600200" indent="-228600" defTabSz="911225">
                        <a:lnSpc>
                          <a:spcPct val="90000"/>
                        </a:lnSpc>
                        <a:spcBef>
                          <a:spcPts val="500"/>
                        </a:spcBef>
                        <a:buFont typeface="Arial" pitchFamily="34" charset="0"/>
                        <a:defRPr>
                          <a:solidFill>
                            <a:schemeClr val="tx1"/>
                          </a:solidFill>
                          <a:latin typeface="Cambria" pitchFamily="18" charset="0"/>
                        </a:defRPr>
                      </a:lvl4pPr>
                      <a:lvl5pPr marL="2057400" indent="-228600" defTabSz="911225">
                        <a:lnSpc>
                          <a:spcPct val="90000"/>
                        </a:lnSpc>
                        <a:spcBef>
                          <a:spcPts val="500"/>
                        </a:spcBef>
                        <a:buFont typeface="Arial" pitchFamily="34" charset="0"/>
                        <a:defRPr>
                          <a:solidFill>
                            <a:schemeClr val="tx1"/>
                          </a:solidFill>
                          <a:latin typeface="Cambria" pitchFamily="18" charset="0"/>
                        </a:defRPr>
                      </a:lvl5pPr>
                      <a:lvl6pPr marL="25146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6pPr>
                      <a:lvl7pPr marL="29718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7pPr>
                      <a:lvl8pPr marL="34290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8pPr>
                      <a:lvl9pPr marL="38862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9pPr>
                    </a:lstStyle>
                    <a:p>
                      <a:pPr marL="0" marR="0" lvl="0" indent="0" algn="l" defTabSz="911225" rtl="0" eaLnBrk="1" fontAlgn="base" latinLnBrk="0" hangingPunct="1">
                        <a:lnSpc>
                          <a:spcPct val="115000"/>
                        </a:lnSpc>
                        <a:spcBef>
                          <a:spcPct val="0"/>
                        </a:spcBef>
                        <a:spcAft>
                          <a:spcPct val="0"/>
                        </a:spcAft>
                        <a:buClrTx/>
                        <a:buSzTx/>
                        <a:buFontTx/>
                        <a:buNone/>
                        <a:tabLst/>
                      </a:pPr>
                      <a:r>
                        <a:rPr kumimoji="0" lang="id-ID" altLang="en-US" sz="1200" b="1" i="0" u="none" strike="noStrike" cap="none" normalizeH="0" baseline="0" smtClean="0">
                          <a:ln>
                            <a:noFill/>
                          </a:ln>
                          <a:solidFill>
                            <a:schemeClr val="tx1"/>
                          </a:solidFill>
                          <a:effectLst/>
                          <a:latin typeface="Calibri" pitchFamily="34" charset="0"/>
                        </a:rPr>
                        <a:t>3</a:t>
                      </a:r>
                      <a:r>
                        <a:rPr kumimoji="0" lang="id-ID" altLang="en-US" sz="1200" b="0" i="0" u="none" strike="noStrike" cap="none" normalizeH="0" baseline="0" smtClean="0">
                          <a:ln>
                            <a:noFill/>
                          </a:ln>
                          <a:solidFill>
                            <a:schemeClr val="tx1"/>
                          </a:solidFill>
                          <a:effectLst/>
                          <a:latin typeface="Calibri" pitchFamily="34" charset="0"/>
                        </a:rPr>
                        <a:t>.    </a:t>
                      </a:r>
                      <a:r>
                        <a:rPr kumimoji="0" lang="id-ID" altLang="en-US" sz="1200" b="1" i="0" u="none" strike="noStrike" cap="none" normalizeH="0" baseline="0" smtClean="0">
                          <a:ln>
                            <a:noFill/>
                          </a:ln>
                          <a:solidFill>
                            <a:schemeClr val="tx1"/>
                          </a:solidFill>
                          <a:effectLst/>
                          <a:latin typeface="Calibri" pitchFamily="34" charset="0"/>
                        </a:rPr>
                        <a:t> Pembinaan Remaja</a:t>
                      </a:r>
                      <a:endParaRPr kumimoji="0" lang="id-ID" altLang="en-US" sz="1200" b="1"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39284" marR="3928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81038">
                <a:tc>
                  <a:txBody>
                    <a:bodyPr/>
                    <a:lstStyle>
                      <a:lvl1pPr defTabSz="911225">
                        <a:lnSpc>
                          <a:spcPct val="90000"/>
                        </a:lnSpc>
                        <a:spcBef>
                          <a:spcPts val="1000"/>
                        </a:spcBef>
                        <a:buFont typeface="Arial" pitchFamily="34" charset="0"/>
                        <a:defRPr sz="2400">
                          <a:solidFill>
                            <a:schemeClr val="tx1"/>
                          </a:solidFill>
                          <a:latin typeface="Cambria" pitchFamily="18" charset="0"/>
                        </a:defRPr>
                      </a:lvl1pPr>
                      <a:lvl2pPr marL="742950" indent="-285750" defTabSz="911225">
                        <a:lnSpc>
                          <a:spcPct val="90000"/>
                        </a:lnSpc>
                        <a:spcBef>
                          <a:spcPts val="500"/>
                        </a:spcBef>
                        <a:buFont typeface="Arial" pitchFamily="34" charset="0"/>
                        <a:defRPr sz="2000">
                          <a:solidFill>
                            <a:schemeClr val="tx1"/>
                          </a:solidFill>
                          <a:latin typeface="Cambria" pitchFamily="18" charset="0"/>
                        </a:defRPr>
                      </a:lvl2pPr>
                      <a:lvl3pPr marL="1143000" indent="-228600" defTabSz="911225">
                        <a:lnSpc>
                          <a:spcPct val="90000"/>
                        </a:lnSpc>
                        <a:spcBef>
                          <a:spcPts val="500"/>
                        </a:spcBef>
                        <a:buFont typeface="Arial" pitchFamily="34" charset="0"/>
                        <a:defRPr>
                          <a:solidFill>
                            <a:schemeClr val="tx1"/>
                          </a:solidFill>
                          <a:latin typeface="Cambria" pitchFamily="18" charset="0"/>
                        </a:defRPr>
                      </a:lvl3pPr>
                      <a:lvl4pPr marL="1600200" indent="-228600" defTabSz="911225">
                        <a:lnSpc>
                          <a:spcPct val="90000"/>
                        </a:lnSpc>
                        <a:spcBef>
                          <a:spcPts val="500"/>
                        </a:spcBef>
                        <a:buFont typeface="Arial" pitchFamily="34" charset="0"/>
                        <a:defRPr>
                          <a:solidFill>
                            <a:schemeClr val="tx1"/>
                          </a:solidFill>
                          <a:latin typeface="Cambria" pitchFamily="18" charset="0"/>
                        </a:defRPr>
                      </a:lvl4pPr>
                      <a:lvl5pPr marL="2057400" indent="-228600" defTabSz="911225">
                        <a:lnSpc>
                          <a:spcPct val="90000"/>
                        </a:lnSpc>
                        <a:spcBef>
                          <a:spcPts val="500"/>
                        </a:spcBef>
                        <a:buFont typeface="Arial" pitchFamily="34" charset="0"/>
                        <a:defRPr>
                          <a:solidFill>
                            <a:schemeClr val="tx1"/>
                          </a:solidFill>
                          <a:latin typeface="Cambria" pitchFamily="18" charset="0"/>
                        </a:defRPr>
                      </a:lvl5pPr>
                      <a:lvl6pPr marL="25146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6pPr>
                      <a:lvl7pPr marL="29718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7pPr>
                      <a:lvl8pPr marL="34290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8pPr>
                      <a:lvl9pPr marL="38862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9pPr>
                    </a:lstStyle>
                    <a:p>
                      <a:pPr marL="0" marR="0" lvl="0" indent="0" algn="r" defTabSz="911225" rtl="0" eaLnBrk="1" fontAlgn="base" latinLnBrk="0" hangingPunct="1">
                        <a:lnSpc>
                          <a:spcPct val="115000"/>
                        </a:lnSpc>
                        <a:spcBef>
                          <a:spcPct val="0"/>
                        </a:spcBef>
                        <a:spcAft>
                          <a:spcPct val="0"/>
                        </a:spcAft>
                        <a:buClrTx/>
                        <a:buSzTx/>
                        <a:buFontTx/>
                        <a:buNone/>
                        <a:tabLst/>
                      </a:pPr>
                      <a:r>
                        <a:rPr kumimoji="0" lang="id-ID" altLang="en-US" sz="1000" b="0" i="0" u="none" strike="noStrike" cap="none" normalizeH="0" baseline="0" smtClean="0">
                          <a:ln>
                            <a:noFill/>
                          </a:ln>
                          <a:solidFill>
                            <a:schemeClr val="tx1"/>
                          </a:solidFill>
                          <a:effectLst/>
                          <a:latin typeface="Calibri" pitchFamily="34" charset="0"/>
                        </a:rPr>
                        <a:t>a.</a:t>
                      </a:r>
                      <a:endParaRPr kumimoji="0" lang="id-ID"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39284" marR="3928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11225">
                        <a:lnSpc>
                          <a:spcPct val="90000"/>
                        </a:lnSpc>
                        <a:spcBef>
                          <a:spcPts val="1000"/>
                        </a:spcBef>
                        <a:buFont typeface="Arial" pitchFamily="34" charset="0"/>
                        <a:defRPr sz="2400">
                          <a:solidFill>
                            <a:schemeClr val="tx1"/>
                          </a:solidFill>
                          <a:latin typeface="Cambria" pitchFamily="18" charset="0"/>
                        </a:defRPr>
                      </a:lvl1pPr>
                      <a:lvl2pPr marL="742950" indent="-285750" defTabSz="911225">
                        <a:lnSpc>
                          <a:spcPct val="90000"/>
                        </a:lnSpc>
                        <a:spcBef>
                          <a:spcPts val="500"/>
                        </a:spcBef>
                        <a:buFont typeface="Arial" pitchFamily="34" charset="0"/>
                        <a:defRPr sz="2000">
                          <a:solidFill>
                            <a:schemeClr val="tx1"/>
                          </a:solidFill>
                          <a:latin typeface="Cambria" pitchFamily="18" charset="0"/>
                        </a:defRPr>
                      </a:lvl2pPr>
                      <a:lvl3pPr marL="1143000" indent="-228600" defTabSz="911225">
                        <a:lnSpc>
                          <a:spcPct val="90000"/>
                        </a:lnSpc>
                        <a:spcBef>
                          <a:spcPts val="500"/>
                        </a:spcBef>
                        <a:buFont typeface="Arial" pitchFamily="34" charset="0"/>
                        <a:defRPr>
                          <a:solidFill>
                            <a:schemeClr val="tx1"/>
                          </a:solidFill>
                          <a:latin typeface="Cambria" pitchFamily="18" charset="0"/>
                        </a:defRPr>
                      </a:lvl3pPr>
                      <a:lvl4pPr marL="1600200" indent="-228600" defTabSz="911225">
                        <a:lnSpc>
                          <a:spcPct val="90000"/>
                        </a:lnSpc>
                        <a:spcBef>
                          <a:spcPts val="500"/>
                        </a:spcBef>
                        <a:buFont typeface="Arial" pitchFamily="34" charset="0"/>
                        <a:defRPr>
                          <a:solidFill>
                            <a:schemeClr val="tx1"/>
                          </a:solidFill>
                          <a:latin typeface="Cambria" pitchFamily="18" charset="0"/>
                        </a:defRPr>
                      </a:lvl4pPr>
                      <a:lvl5pPr marL="2057400" indent="-228600" defTabSz="911225">
                        <a:lnSpc>
                          <a:spcPct val="90000"/>
                        </a:lnSpc>
                        <a:spcBef>
                          <a:spcPts val="500"/>
                        </a:spcBef>
                        <a:buFont typeface="Arial" pitchFamily="34" charset="0"/>
                        <a:defRPr>
                          <a:solidFill>
                            <a:schemeClr val="tx1"/>
                          </a:solidFill>
                          <a:latin typeface="Cambria" pitchFamily="18" charset="0"/>
                        </a:defRPr>
                      </a:lvl5pPr>
                      <a:lvl6pPr marL="25146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6pPr>
                      <a:lvl7pPr marL="29718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7pPr>
                      <a:lvl8pPr marL="34290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8pPr>
                      <a:lvl9pPr marL="38862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9pPr>
                    </a:lstStyle>
                    <a:p>
                      <a:pPr marL="0" marR="0" lvl="0" indent="0" algn="l" defTabSz="911225" rtl="0" eaLnBrk="1" fontAlgn="base" latinLnBrk="0" hangingPunct="1">
                        <a:lnSpc>
                          <a:spcPct val="115000"/>
                        </a:lnSpc>
                        <a:spcBef>
                          <a:spcPct val="0"/>
                        </a:spcBef>
                        <a:spcAft>
                          <a:spcPct val="0"/>
                        </a:spcAft>
                        <a:buClrTx/>
                        <a:buSzTx/>
                        <a:buFontTx/>
                        <a:buNone/>
                        <a:tabLst/>
                      </a:pPr>
                      <a:r>
                        <a:rPr kumimoji="0" lang="id-ID" altLang="en-US" sz="1000" b="0" i="0" u="none" strike="noStrike" cap="none" normalizeH="0" baseline="0" smtClean="0">
                          <a:ln>
                            <a:noFill/>
                          </a:ln>
                          <a:solidFill>
                            <a:schemeClr val="tx1"/>
                          </a:solidFill>
                          <a:effectLst/>
                          <a:latin typeface="Calibri" pitchFamily="34" charset="0"/>
                        </a:rPr>
                        <a:t>Angka kelahiran pada remaja kelompok usia 15-19 tahun (age spesific fertility rate/ASFR 15-19 years old) (Per 1.000 perempuan usia 15-19 tahun)</a:t>
                      </a:r>
                      <a:endParaRPr kumimoji="0" lang="id-ID"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39284" marR="3928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11225">
                        <a:lnSpc>
                          <a:spcPct val="90000"/>
                        </a:lnSpc>
                        <a:spcBef>
                          <a:spcPts val="1000"/>
                        </a:spcBef>
                        <a:buFont typeface="Arial" pitchFamily="34" charset="0"/>
                        <a:defRPr sz="2400">
                          <a:solidFill>
                            <a:schemeClr val="tx1"/>
                          </a:solidFill>
                          <a:latin typeface="Cambria" pitchFamily="18" charset="0"/>
                        </a:defRPr>
                      </a:lvl1pPr>
                      <a:lvl2pPr marL="742950" indent="-285750" defTabSz="911225">
                        <a:lnSpc>
                          <a:spcPct val="90000"/>
                        </a:lnSpc>
                        <a:spcBef>
                          <a:spcPts val="500"/>
                        </a:spcBef>
                        <a:buFont typeface="Arial" pitchFamily="34" charset="0"/>
                        <a:defRPr sz="2000">
                          <a:solidFill>
                            <a:schemeClr val="tx1"/>
                          </a:solidFill>
                          <a:latin typeface="Cambria" pitchFamily="18" charset="0"/>
                        </a:defRPr>
                      </a:lvl2pPr>
                      <a:lvl3pPr marL="1143000" indent="-228600" defTabSz="911225">
                        <a:lnSpc>
                          <a:spcPct val="90000"/>
                        </a:lnSpc>
                        <a:spcBef>
                          <a:spcPts val="500"/>
                        </a:spcBef>
                        <a:buFont typeface="Arial" pitchFamily="34" charset="0"/>
                        <a:defRPr>
                          <a:solidFill>
                            <a:schemeClr val="tx1"/>
                          </a:solidFill>
                          <a:latin typeface="Cambria" pitchFamily="18" charset="0"/>
                        </a:defRPr>
                      </a:lvl3pPr>
                      <a:lvl4pPr marL="1600200" indent="-228600" defTabSz="911225">
                        <a:lnSpc>
                          <a:spcPct val="90000"/>
                        </a:lnSpc>
                        <a:spcBef>
                          <a:spcPts val="500"/>
                        </a:spcBef>
                        <a:buFont typeface="Arial" pitchFamily="34" charset="0"/>
                        <a:defRPr>
                          <a:solidFill>
                            <a:schemeClr val="tx1"/>
                          </a:solidFill>
                          <a:latin typeface="Cambria" pitchFamily="18" charset="0"/>
                        </a:defRPr>
                      </a:lvl4pPr>
                      <a:lvl5pPr marL="2057400" indent="-228600" defTabSz="911225">
                        <a:lnSpc>
                          <a:spcPct val="90000"/>
                        </a:lnSpc>
                        <a:spcBef>
                          <a:spcPts val="500"/>
                        </a:spcBef>
                        <a:buFont typeface="Arial" pitchFamily="34" charset="0"/>
                        <a:defRPr>
                          <a:solidFill>
                            <a:schemeClr val="tx1"/>
                          </a:solidFill>
                          <a:latin typeface="Cambria" pitchFamily="18" charset="0"/>
                        </a:defRPr>
                      </a:lvl5pPr>
                      <a:lvl6pPr marL="25146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6pPr>
                      <a:lvl7pPr marL="29718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7pPr>
                      <a:lvl8pPr marL="34290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8pPr>
                      <a:lvl9pPr marL="38862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9pPr>
                    </a:lstStyle>
                    <a:p>
                      <a:pPr marL="0" marR="0" lvl="0" indent="0" algn="l" defTabSz="911225" rtl="0" eaLnBrk="1" fontAlgn="base" latinLnBrk="0" hangingPunct="1">
                        <a:lnSpc>
                          <a:spcPct val="115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Calibri" pitchFamily="34" charset="0"/>
                        </a:rPr>
                        <a:t>48</a:t>
                      </a:r>
                      <a:r>
                        <a:rPr kumimoji="0" lang="id-ID" altLang="en-US" sz="1000" b="0" i="0" u="none" strike="noStrike" cap="none" normalizeH="0" baseline="0" smtClean="0">
                          <a:ln>
                            <a:noFill/>
                          </a:ln>
                          <a:solidFill>
                            <a:schemeClr val="tx1"/>
                          </a:solidFill>
                          <a:effectLst/>
                          <a:latin typeface="Calibri" pitchFamily="34" charset="0"/>
                        </a:rPr>
                        <a:t> </a:t>
                      </a:r>
                      <a:r>
                        <a:rPr kumimoji="0" lang="en-US" altLang="en-US" sz="1000" b="0" i="0" u="none" strike="noStrike" cap="none" normalizeH="0" baseline="0" smtClean="0">
                          <a:ln>
                            <a:noFill/>
                          </a:ln>
                          <a:solidFill>
                            <a:schemeClr val="tx1"/>
                          </a:solidFill>
                          <a:effectLst/>
                          <a:latin typeface="Calibri" pitchFamily="34" charset="0"/>
                        </a:rPr>
                        <a:t>(SDKI 2012)</a:t>
                      </a:r>
                      <a:endParaRPr kumimoji="0" lang="id-ID"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39284" marR="3928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11225">
                        <a:lnSpc>
                          <a:spcPct val="90000"/>
                        </a:lnSpc>
                        <a:spcBef>
                          <a:spcPts val="1000"/>
                        </a:spcBef>
                        <a:buFont typeface="Arial" pitchFamily="34" charset="0"/>
                        <a:defRPr sz="2400">
                          <a:solidFill>
                            <a:schemeClr val="tx1"/>
                          </a:solidFill>
                          <a:latin typeface="Cambria" pitchFamily="18" charset="0"/>
                        </a:defRPr>
                      </a:lvl1pPr>
                      <a:lvl2pPr marL="742950" indent="-285750" defTabSz="911225">
                        <a:lnSpc>
                          <a:spcPct val="90000"/>
                        </a:lnSpc>
                        <a:spcBef>
                          <a:spcPts val="500"/>
                        </a:spcBef>
                        <a:buFont typeface="Arial" pitchFamily="34" charset="0"/>
                        <a:defRPr sz="2000">
                          <a:solidFill>
                            <a:schemeClr val="tx1"/>
                          </a:solidFill>
                          <a:latin typeface="Cambria" pitchFamily="18" charset="0"/>
                        </a:defRPr>
                      </a:lvl2pPr>
                      <a:lvl3pPr marL="1143000" indent="-228600" defTabSz="911225">
                        <a:lnSpc>
                          <a:spcPct val="90000"/>
                        </a:lnSpc>
                        <a:spcBef>
                          <a:spcPts val="500"/>
                        </a:spcBef>
                        <a:buFont typeface="Arial" pitchFamily="34" charset="0"/>
                        <a:defRPr>
                          <a:solidFill>
                            <a:schemeClr val="tx1"/>
                          </a:solidFill>
                          <a:latin typeface="Cambria" pitchFamily="18" charset="0"/>
                        </a:defRPr>
                      </a:lvl3pPr>
                      <a:lvl4pPr marL="1600200" indent="-228600" defTabSz="911225">
                        <a:lnSpc>
                          <a:spcPct val="90000"/>
                        </a:lnSpc>
                        <a:spcBef>
                          <a:spcPts val="500"/>
                        </a:spcBef>
                        <a:buFont typeface="Arial" pitchFamily="34" charset="0"/>
                        <a:defRPr>
                          <a:solidFill>
                            <a:schemeClr val="tx1"/>
                          </a:solidFill>
                          <a:latin typeface="Cambria" pitchFamily="18" charset="0"/>
                        </a:defRPr>
                      </a:lvl4pPr>
                      <a:lvl5pPr marL="2057400" indent="-228600" defTabSz="911225">
                        <a:lnSpc>
                          <a:spcPct val="90000"/>
                        </a:lnSpc>
                        <a:spcBef>
                          <a:spcPts val="500"/>
                        </a:spcBef>
                        <a:buFont typeface="Arial" pitchFamily="34" charset="0"/>
                        <a:defRPr>
                          <a:solidFill>
                            <a:schemeClr val="tx1"/>
                          </a:solidFill>
                          <a:latin typeface="Cambria" pitchFamily="18" charset="0"/>
                        </a:defRPr>
                      </a:lvl5pPr>
                      <a:lvl6pPr marL="25146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6pPr>
                      <a:lvl7pPr marL="29718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7pPr>
                      <a:lvl8pPr marL="34290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8pPr>
                      <a:lvl9pPr marL="38862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9pPr>
                    </a:lstStyle>
                    <a:p>
                      <a:pPr marL="0" marR="0" lvl="0" indent="0" algn="ctr" defTabSz="911225" rtl="0" eaLnBrk="1" fontAlgn="base" latinLnBrk="0" hangingPunct="1">
                        <a:lnSpc>
                          <a:spcPct val="115000"/>
                        </a:lnSpc>
                        <a:spcBef>
                          <a:spcPct val="0"/>
                        </a:spcBef>
                        <a:spcAft>
                          <a:spcPct val="0"/>
                        </a:spcAft>
                        <a:buClrTx/>
                        <a:buSzTx/>
                        <a:buFontTx/>
                        <a:buNone/>
                        <a:tabLst/>
                      </a:pPr>
                      <a:r>
                        <a:rPr kumimoji="0" lang="id-ID" altLang="en-US" sz="1000" b="0" i="0" u="none" strike="noStrike" cap="none" normalizeH="0" baseline="0" smtClean="0">
                          <a:ln>
                            <a:noFill/>
                          </a:ln>
                          <a:solidFill>
                            <a:schemeClr val="tx1"/>
                          </a:solidFill>
                          <a:effectLst/>
                          <a:latin typeface="Calibri" pitchFamily="34" charset="0"/>
                        </a:rPr>
                        <a:t>42</a:t>
                      </a:r>
                      <a:endParaRPr kumimoji="0" lang="id-ID"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39284" marR="3928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11225">
                        <a:lnSpc>
                          <a:spcPct val="90000"/>
                        </a:lnSpc>
                        <a:spcBef>
                          <a:spcPts val="1000"/>
                        </a:spcBef>
                        <a:buFont typeface="Arial" pitchFamily="34" charset="0"/>
                        <a:defRPr sz="2400">
                          <a:solidFill>
                            <a:schemeClr val="tx1"/>
                          </a:solidFill>
                          <a:latin typeface="Cambria" pitchFamily="18" charset="0"/>
                        </a:defRPr>
                      </a:lvl1pPr>
                      <a:lvl2pPr marL="742950" indent="-285750" defTabSz="911225">
                        <a:lnSpc>
                          <a:spcPct val="90000"/>
                        </a:lnSpc>
                        <a:spcBef>
                          <a:spcPts val="500"/>
                        </a:spcBef>
                        <a:buFont typeface="Arial" pitchFamily="34" charset="0"/>
                        <a:defRPr sz="2000">
                          <a:solidFill>
                            <a:schemeClr val="tx1"/>
                          </a:solidFill>
                          <a:latin typeface="Cambria" pitchFamily="18" charset="0"/>
                        </a:defRPr>
                      </a:lvl2pPr>
                      <a:lvl3pPr marL="1143000" indent="-228600" defTabSz="911225">
                        <a:lnSpc>
                          <a:spcPct val="90000"/>
                        </a:lnSpc>
                        <a:spcBef>
                          <a:spcPts val="500"/>
                        </a:spcBef>
                        <a:buFont typeface="Arial" pitchFamily="34" charset="0"/>
                        <a:defRPr>
                          <a:solidFill>
                            <a:schemeClr val="tx1"/>
                          </a:solidFill>
                          <a:latin typeface="Cambria" pitchFamily="18" charset="0"/>
                        </a:defRPr>
                      </a:lvl3pPr>
                      <a:lvl4pPr marL="1600200" indent="-228600" defTabSz="911225">
                        <a:lnSpc>
                          <a:spcPct val="90000"/>
                        </a:lnSpc>
                        <a:spcBef>
                          <a:spcPts val="500"/>
                        </a:spcBef>
                        <a:buFont typeface="Arial" pitchFamily="34" charset="0"/>
                        <a:defRPr>
                          <a:solidFill>
                            <a:schemeClr val="tx1"/>
                          </a:solidFill>
                          <a:latin typeface="Cambria" pitchFamily="18" charset="0"/>
                        </a:defRPr>
                      </a:lvl4pPr>
                      <a:lvl5pPr marL="2057400" indent="-228600" defTabSz="911225">
                        <a:lnSpc>
                          <a:spcPct val="90000"/>
                        </a:lnSpc>
                        <a:spcBef>
                          <a:spcPts val="500"/>
                        </a:spcBef>
                        <a:buFont typeface="Arial" pitchFamily="34" charset="0"/>
                        <a:defRPr>
                          <a:solidFill>
                            <a:schemeClr val="tx1"/>
                          </a:solidFill>
                          <a:latin typeface="Cambria" pitchFamily="18" charset="0"/>
                        </a:defRPr>
                      </a:lvl5pPr>
                      <a:lvl6pPr marL="25146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6pPr>
                      <a:lvl7pPr marL="29718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7pPr>
                      <a:lvl8pPr marL="34290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8pPr>
                      <a:lvl9pPr marL="38862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9pPr>
                    </a:lstStyle>
                    <a:p>
                      <a:pPr marL="0" marR="0" lvl="0" indent="0" algn="ctr" defTabSz="911225" rtl="0" eaLnBrk="1" fontAlgn="base" latinLnBrk="0" hangingPunct="1">
                        <a:lnSpc>
                          <a:spcPct val="115000"/>
                        </a:lnSpc>
                        <a:spcBef>
                          <a:spcPct val="0"/>
                        </a:spcBef>
                        <a:spcAft>
                          <a:spcPct val="0"/>
                        </a:spcAft>
                        <a:buClrTx/>
                        <a:buSzTx/>
                        <a:buFontTx/>
                        <a:buNone/>
                        <a:tabLst/>
                      </a:pPr>
                      <a:r>
                        <a:rPr kumimoji="0" lang="id-ID" altLang="en-US" sz="1000" b="0" i="0" u="none" strike="noStrike" cap="none" normalizeH="0" baseline="0" smtClean="0">
                          <a:ln>
                            <a:noFill/>
                          </a:ln>
                          <a:solidFill>
                            <a:schemeClr val="tx1"/>
                          </a:solidFill>
                          <a:effectLst/>
                          <a:latin typeface="Calibri" pitchFamily="34" charset="0"/>
                        </a:rPr>
                        <a:t>38</a:t>
                      </a:r>
                      <a:endParaRPr kumimoji="0" lang="id-ID"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39284" marR="3928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575">
                <a:tc>
                  <a:txBody>
                    <a:bodyPr/>
                    <a:lstStyle>
                      <a:lvl1pPr defTabSz="911225">
                        <a:lnSpc>
                          <a:spcPct val="90000"/>
                        </a:lnSpc>
                        <a:spcBef>
                          <a:spcPts val="1000"/>
                        </a:spcBef>
                        <a:buFont typeface="Arial" pitchFamily="34" charset="0"/>
                        <a:defRPr sz="2400">
                          <a:solidFill>
                            <a:schemeClr val="tx1"/>
                          </a:solidFill>
                          <a:latin typeface="Cambria" pitchFamily="18" charset="0"/>
                        </a:defRPr>
                      </a:lvl1pPr>
                      <a:lvl2pPr marL="742950" indent="-285750" defTabSz="911225">
                        <a:lnSpc>
                          <a:spcPct val="90000"/>
                        </a:lnSpc>
                        <a:spcBef>
                          <a:spcPts val="500"/>
                        </a:spcBef>
                        <a:buFont typeface="Arial" pitchFamily="34" charset="0"/>
                        <a:defRPr sz="2000">
                          <a:solidFill>
                            <a:schemeClr val="tx1"/>
                          </a:solidFill>
                          <a:latin typeface="Cambria" pitchFamily="18" charset="0"/>
                        </a:defRPr>
                      </a:lvl2pPr>
                      <a:lvl3pPr marL="1143000" indent="-228600" defTabSz="911225">
                        <a:lnSpc>
                          <a:spcPct val="90000"/>
                        </a:lnSpc>
                        <a:spcBef>
                          <a:spcPts val="500"/>
                        </a:spcBef>
                        <a:buFont typeface="Arial" pitchFamily="34" charset="0"/>
                        <a:defRPr>
                          <a:solidFill>
                            <a:schemeClr val="tx1"/>
                          </a:solidFill>
                          <a:latin typeface="Cambria" pitchFamily="18" charset="0"/>
                        </a:defRPr>
                      </a:lvl3pPr>
                      <a:lvl4pPr marL="1600200" indent="-228600" defTabSz="911225">
                        <a:lnSpc>
                          <a:spcPct val="90000"/>
                        </a:lnSpc>
                        <a:spcBef>
                          <a:spcPts val="500"/>
                        </a:spcBef>
                        <a:buFont typeface="Arial" pitchFamily="34" charset="0"/>
                        <a:defRPr>
                          <a:solidFill>
                            <a:schemeClr val="tx1"/>
                          </a:solidFill>
                          <a:latin typeface="Cambria" pitchFamily="18" charset="0"/>
                        </a:defRPr>
                      </a:lvl4pPr>
                      <a:lvl5pPr marL="2057400" indent="-228600" defTabSz="911225">
                        <a:lnSpc>
                          <a:spcPct val="90000"/>
                        </a:lnSpc>
                        <a:spcBef>
                          <a:spcPts val="500"/>
                        </a:spcBef>
                        <a:buFont typeface="Arial" pitchFamily="34" charset="0"/>
                        <a:defRPr>
                          <a:solidFill>
                            <a:schemeClr val="tx1"/>
                          </a:solidFill>
                          <a:latin typeface="Cambria" pitchFamily="18" charset="0"/>
                        </a:defRPr>
                      </a:lvl5pPr>
                      <a:lvl6pPr marL="25146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6pPr>
                      <a:lvl7pPr marL="29718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7pPr>
                      <a:lvl8pPr marL="34290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8pPr>
                      <a:lvl9pPr marL="38862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9pPr>
                    </a:lstStyle>
                    <a:p>
                      <a:pPr marL="0" marR="0" lvl="0" indent="0" algn="r" defTabSz="911225" rtl="0" eaLnBrk="1" fontAlgn="base" latinLnBrk="0" hangingPunct="1">
                        <a:lnSpc>
                          <a:spcPct val="115000"/>
                        </a:lnSpc>
                        <a:spcBef>
                          <a:spcPct val="0"/>
                        </a:spcBef>
                        <a:spcAft>
                          <a:spcPct val="0"/>
                        </a:spcAft>
                        <a:buClrTx/>
                        <a:buSzTx/>
                        <a:buFontTx/>
                        <a:buNone/>
                        <a:tabLst/>
                      </a:pPr>
                      <a:r>
                        <a:rPr kumimoji="0" lang="id-ID" altLang="en-US" sz="1000" b="0" i="0" u="none" strike="noStrike" cap="none" normalizeH="0" baseline="0" smtClean="0">
                          <a:ln>
                            <a:noFill/>
                          </a:ln>
                          <a:solidFill>
                            <a:schemeClr val="tx1"/>
                          </a:solidFill>
                          <a:effectLst/>
                          <a:latin typeface="Calibri" pitchFamily="34" charset="0"/>
                        </a:rPr>
                        <a:t>b.</a:t>
                      </a:r>
                      <a:endParaRPr kumimoji="0" lang="id-ID"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39284" marR="3928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11225">
                        <a:lnSpc>
                          <a:spcPct val="90000"/>
                        </a:lnSpc>
                        <a:spcBef>
                          <a:spcPts val="1000"/>
                        </a:spcBef>
                        <a:buFont typeface="Arial" pitchFamily="34" charset="0"/>
                        <a:defRPr sz="2400">
                          <a:solidFill>
                            <a:schemeClr val="tx1"/>
                          </a:solidFill>
                          <a:latin typeface="Cambria" pitchFamily="18" charset="0"/>
                        </a:defRPr>
                      </a:lvl1pPr>
                      <a:lvl2pPr marL="742950" indent="-285750" defTabSz="911225">
                        <a:lnSpc>
                          <a:spcPct val="90000"/>
                        </a:lnSpc>
                        <a:spcBef>
                          <a:spcPts val="500"/>
                        </a:spcBef>
                        <a:buFont typeface="Arial" pitchFamily="34" charset="0"/>
                        <a:defRPr sz="2000">
                          <a:solidFill>
                            <a:schemeClr val="tx1"/>
                          </a:solidFill>
                          <a:latin typeface="Cambria" pitchFamily="18" charset="0"/>
                        </a:defRPr>
                      </a:lvl2pPr>
                      <a:lvl3pPr marL="1143000" indent="-228600" defTabSz="911225">
                        <a:lnSpc>
                          <a:spcPct val="90000"/>
                        </a:lnSpc>
                        <a:spcBef>
                          <a:spcPts val="500"/>
                        </a:spcBef>
                        <a:buFont typeface="Arial" pitchFamily="34" charset="0"/>
                        <a:defRPr>
                          <a:solidFill>
                            <a:schemeClr val="tx1"/>
                          </a:solidFill>
                          <a:latin typeface="Cambria" pitchFamily="18" charset="0"/>
                        </a:defRPr>
                      </a:lvl3pPr>
                      <a:lvl4pPr marL="1600200" indent="-228600" defTabSz="911225">
                        <a:lnSpc>
                          <a:spcPct val="90000"/>
                        </a:lnSpc>
                        <a:spcBef>
                          <a:spcPts val="500"/>
                        </a:spcBef>
                        <a:buFont typeface="Arial" pitchFamily="34" charset="0"/>
                        <a:defRPr>
                          <a:solidFill>
                            <a:schemeClr val="tx1"/>
                          </a:solidFill>
                          <a:latin typeface="Cambria" pitchFamily="18" charset="0"/>
                        </a:defRPr>
                      </a:lvl4pPr>
                      <a:lvl5pPr marL="2057400" indent="-228600" defTabSz="911225">
                        <a:lnSpc>
                          <a:spcPct val="90000"/>
                        </a:lnSpc>
                        <a:spcBef>
                          <a:spcPts val="500"/>
                        </a:spcBef>
                        <a:buFont typeface="Arial" pitchFamily="34" charset="0"/>
                        <a:defRPr>
                          <a:solidFill>
                            <a:schemeClr val="tx1"/>
                          </a:solidFill>
                          <a:latin typeface="Cambria" pitchFamily="18" charset="0"/>
                        </a:defRPr>
                      </a:lvl5pPr>
                      <a:lvl6pPr marL="25146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6pPr>
                      <a:lvl7pPr marL="29718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7pPr>
                      <a:lvl8pPr marL="34290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8pPr>
                      <a:lvl9pPr marL="38862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9pPr>
                    </a:lstStyle>
                    <a:p>
                      <a:pPr marL="0" marR="0" lvl="0" indent="0" algn="l" defTabSz="911225" rtl="0" eaLnBrk="1" fontAlgn="base" latinLnBrk="0" hangingPunct="1">
                        <a:lnSpc>
                          <a:spcPct val="115000"/>
                        </a:lnSpc>
                        <a:spcBef>
                          <a:spcPct val="0"/>
                        </a:spcBef>
                        <a:spcAft>
                          <a:spcPct val="0"/>
                        </a:spcAft>
                        <a:buClrTx/>
                        <a:buSzTx/>
                        <a:buFontTx/>
                        <a:buNone/>
                        <a:tabLst/>
                      </a:pPr>
                      <a:r>
                        <a:rPr kumimoji="0" lang="id-ID" altLang="en-US" sz="1000" b="0" i="0" u="none" strike="noStrike" cap="none" normalizeH="0" baseline="0" smtClean="0">
                          <a:ln>
                            <a:noFill/>
                          </a:ln>
                          <a:solidFill>
                            <a:schemeClr val="tx1"/>
                          </a:solidFill>
                          <a:effectLst/>
                          <a:latin typeface="Calibri" pitchFamily="34" charset="0"/>
                        </a:rPr>
                        <a:t>Median usia kawin pertama perempuan (pendewasaan usia kawin pertama) (Tahun)</a:t>
                      </a:r>
                    </a:p>
                  </a:txBody>
                  <a:tcPr marL="39284" marR="3928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11225">
                        <a:lnSpc>
                          <a:spcPct val="90000"/>
                        </a:lnSpc>
                        <a:spcBef>
                          <a:spcPts val="1000"/>
                        </a:spcBef>
                        <a:buFont typeface="Arial" pitchFamily="34" charset="0"/>
                        <a:defRPr sz="2400">
                          <a:solidFill>
                            <a:schemeClr val="tx1"/>
                          </a:solidFill>
                          <a:latin typeface="Cambria" pitchFamily="18" charset="0"/>
                        </a:defRPr>
                      </a:lvl1pPr>
                      <a:lvl2pPr marL="742950" indent="-285750" defTabSz="911225">
                        <a:lnSpc>
                          <a:spcPct val="90000"/>
                        </a:lnSpc>
                        <a:spcBef>
                          <a:spcPts val="500"/>
                        </a:spcBef>
                        <a:buFont typeface="Arial" pitchFamily="34" charset="0"/>
                        <a:defRPr sz="2000">
                          <a:solidFill>
                            <a:schemeClr val="tx1"/>
                          </a:solidFill>
                          <a:latin typeface="Cambria" pitchFamily="18" charset="0"/>
                        </a:defRPr>
                      </a:lvl2pPr>
                      <a:lvl3pPr marL="1143000" indent="-228600" defTabSz="911225">
                        <a:lnSpc>
                          <a:spcPct val="90000"/>
                        </a:lnSpc>
                        <a:spcBef>
                          <a:spcPts val="500"/>
                        </a:spcBef>
                        <a:buFont typeface="Arial" pitchFamily="34" charset="0"/>
                        <a:defRPr>
                          <a:solidFill>
                            <a:schemeClr val="tx1"/>
                          </a:solidFill>
                          <a:latin typeface="Cambria" pitchFamily="18" charset="0"/>
                        </a:defRPr>
                      </a:lvl3pPr>
                      <a:lvl4pPr marL="1600200" indent="-228600" defTabSz="911225">
                        <a:lnSpc>
                          <a:spcPct val="90000"/>
                        </a:lnSpc>
                        <a:spcBef>
                          <a:spcPts val="500"/>
                        </a:spcBef>
                        <a:buFont typeface="Arial" pitchFamily="34" charset="0"/>
                        <a:defRPr>
                          <a:solidFill>
                            <a:schemeClr val="tx1"/>
                          </a:solidFill>
                          <a:latin typeface="Cambria" pitchFamily="18" charset="0"/>
                        </a:defRPr>
                      </a:lvl4pPr>
                      <a:lvl5pPr marL="2057400" indent="-228600" defTabSz="911225">
                        <a:lnSpc>
                          <a:spcPct val="90000"/>
                        </a:lnSpc>
                        <a:spcBef>
                          <a:spcPts val="500"/>
                        </a:spcBef>
                        <a:buFont typeface="Arial" pitchFamily="34" charset="0"/>
                        <a:defRPr>
                          <a:solidFill>
                            <a:schemeClr val="tx1"/>
                          </a:solidFill>
                          <a:latin typeface="Cambria" pitchFamily="18" charset="0"/>
                        </a:defRPr>
                      </a:lvl5pPr>
                      <a:lvl6pPr marL="25146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6pPr>
                      <a:lvl7pPr marL="29718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7pPr>
                      <a:lvl8pPr marL="34290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8pPr>
                      <a:lvl9pPr marL="38862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9pPr>
                    </a:lstStyle>
                    <a:p>
                      <a:pPr marL="0" marR="0" lvl="0" indent="0" algn="l" defTabSz="911225" rtl="0" eaLnBrk="1" fontAlgn="base" latinLnBrk="0" hangingPunct="1">
                        <a:lnSpc>
                          <a:spcPct val="115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Calibri" pitchFamily="34" charset="0"/>
                        </a:rPr>
                        <a:t>20,1 (2012)</a:t>
                      </a:r>
                      <a:endParaRPr kumimoji="0" lang="id-ID"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39284" marR="3928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11225">
                        <a:lnSpc>
                          <a:spcPct val="90000"/>
                        </a:lnSpc>
                        <a:spcBef>
                          <a:spcPts val="1000"/>
                        </a:spcBef>
                        <a:buFont typeface="Arial" pitchFamily="34" charset="0"/>
                        <a:defRPr sz="2400">
                          <a:solidFill>
                            <a:schemeClr val="tx1"/>
                          </a:solidFill>
                          <a:latin typeface="Cambria" pitchFamily="18" charset="0"/>
                        </a:defRPr>
                      </a:lvl1pPr>
                      <a:lvl2pPr marL="742950" indent="-285750" defTabSz="911225">
                        <a:lnSpc>
                          <a:spcPct val="90000"/>
                        </a:lnSpc>
                        <a:spcBef>
                          <a:spcPts val="500"/>
                        </a:spcBef>
                        <a:buFont typeface="Arial" pitchFamily="34" charset="0"/>
                        <a:defRPr sz="2000">
                          <a:solidFill>
                            <a:schemeClr val="tx1"/>
                          </a:solidFill>
                          <a:latin typeface="Cambria" pitchFamily="18" charset="0"/>
                        </a:defRPr>
                      </a:lvl2pPr>
                      <a:lvl3pPr marL="1143000" indent="-228600" defTabSz="911225">
                        <a:lnSpc>
                          <a:spcPct val="90000"/>
                        </a:lnSpc>
                        <a:spcBef>
                          <a:spcPts val="500"/>
                        </a:spcBef>
                        <a:buFont typeface="Arial" pitchFamily="34" charset="0"/>
                        <a:defRPr>
                          <a:solidFill>
                            <a:schemeClr val="tx1"/>
                          </a:solidFill>
                          <a:latin typeface="Cambria" pitchFamily="18" charset="0"/>
                        </a:defRPr>
                      </a:lvl3pPr>
                      <a:lvl4pPr marL="1600200" indent="-228600" defTabSz="911225">
                        <a:lnSpc>
                          <a:spcPct val="90000"/>
                        </a:lnSpc>
                        <a:spcBef>
                          <a:spcPts val="500"/>
                        </a:spcBef>
                        <a:buFont typeface="Arial" pitchFamily="34" charset="0"/>
                        <a:defRPr>
                          <a:solidFill>
                            <a:schemeClr val="tx1"/>
                          </a:solidFill>
                          <a:latin typeface="Cambria" pitchFamily="18" charset="0"/>
                        </a:defRPr>
                      </a:lvl4pPr>
                      <a:lvl5pPr marL="2057400" indent="-228600" defTabSz="911225">
                        <a:lnSpc>
                          <a:spcPct val="90000"/>
                        </a:lnSpc>
                        <a:spcBef>
                          <a:spcPts val="500"/>
                        </a:spcBef>
                        <a:buFont typeface="Arial" pitchFamily="34" charset="0"/>
                        <a:defRPr>
                          <a:solidFill>
                            <a:schemeClr val="tx1"/>
                          </a:solidFill>
                          <a:latin typeface="Cambria" pitchFamily="18" charset="0"/>
                        </a:defRPr>
                      </a:lvl5pPr>
                      <a:lvl6pPr marL="25146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6pPr>
                      <a:lvl7pPr marL="29718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7pPr>
                      <a:lvl8pPr marL="34290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8pPr>
                      <a:lvl9pPr marL="38862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9pPr>
                    </a:lstStyle>
                    <a:p>
                      <a:pPr marL="0" marR="0" lvl="0" indent="0" algn="ctr" defTabSz="911225" rtl="0" eaLnBrk="1" fontAlgn="base" latinLnBrk="0" hangingPunct="1">
                        <a:lnSpc>
                          <a:spcPct val="115000"/>
                        </a:lnSpc>
                        <a:spcBef>
                          <a:spcPct val="0"/>
                        </a:spcBef>
                        <a:spcAft>
                          <a:spcPct val="0"/>
                        </a:spcAft>
                        <a:buClrTx/>
                        <a:buSzTx/>
                        <a:buFontTx/>
                        <a:buNone/>
                        <a:tabLst/>
                      </a:pPr>
                      <a:r>
                        <a:rPr kumimoji="0" lang="id-ID" altLang="en-US" sz="1000" b="0" i="0" u="none" strike="noStrike" cap="none" normalizeH="0" baseline="0" smtClean="0">
                          <a:ln>
                            <a:noFill/>
                          </a:ln>
                          <a:solidFill>
                            <a:schemeClr val="tx1"/>
                          </a:solidFill>
                          <a:effectLst/>
                          <a:latin typeface="Calibri" pitchFamily="34" charset="0"/>
                        </a:rPr>
                        <a:t>21</a:t>
                      </a:r>
                      <a:endParaRPr kumimoji="0" lang="id-ID"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39284" marR="3928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11225">
                        <a:lnSpc>
                          <a:spcPct val="90000"/>
                        </a:lnSpc>
                        <a:spcBef>
                          <a:spcPts val="1000"/>
                        </a:spcBef>
                        <a:buFont typeface="Arial" pitchFamily="34" charset="0"/>
                        <a:defRPr sz="2400">
                          <a:solidFill>
                            <a:schemeClr val="tx1"/>
                          </a:solidFill>
                          <a:latin typeface="Cambria" pitchFamily="18" charset="0"/>
                        </a:defRPr>
                      </a:lvl1pPr>
                      <a:lvl2pPr marL="742950" indent="-285750" defTabSz="911225">
                        <a:lnSpc>
                          <a:spcPct val="90000"/>
                        </a:lnSpc>
                        <a:spcBef>
                          <a:spcPts val="500"/>
                        </a:spcBef>
                        <a:buFont typeface="Arial" pitchFamily="34" charset="0"/>
                        <a:defRPr sz="2000">
                          <a:solidFill>
                            <a:schemeClr val="tx1"/>
                          </a:solidFill>
                          <a:latin typeface="Cambria" pitchFamily="18" charset="0"/>
                        </a:defRPr>
                      </a:lvl2pPr>
                      <a:lvl3pPr marL="1143000" indent="-228600" defTabSz="911225">
                        <a:lnSpc>
                          <a:spcPct val="90000"/>
                        </a:lnSpc>
                        <a:spcBef>
                          <a:spcPts val="500"/>
                        </a:spcBef>
                        <a:buFont typeface="Arial" pitchFamily="34" charset="0"/>
                        <a:defRPr>
                          <a:solidFill>
                            <a:schemeClr val="tx1"/>
                          </a:solidFill>
                          <a:latin typeface="Cambria" pitchFamily="18" charset="0"/>
                        </a:defRPr>
                      </a:lvl3pPr>
                      <a:lvl4pPr marL="1600200" indent="-228600" defTabSz="911225">
                        <a:lnSpc>
                          <a:spcPct val="90000"/>
                        </a:lnSpc>
                        <a:spcBef>
                          <a:spcPts val="500"/>
                        </a:spcBef>
                        <a:buFont typeface="Arial" pitchFamily="34" charset="0"/>
                        <a:defRPr>
                          <a:solidFill>
                            <a:schemeClr val="tx1"/>
                          </a:solidFill>
                          <a:latin typeface="Cambria" pitchFamily="18" charset="0"/>
                        </a:defRPr>
                      </a:lvl4pPr>
                      <a:lvl5pPr marL="2057400" indent="-228600" defTabSz="911225">
                        <a:lnSpc>
                          <a:spcPct val="90000"/>
                        </a:lnSpc>
                        <a:spcBef>
                          <a:spcPts val="500"/>
                        </a:spcBef>
                        <a:buFont typeface="Arial" pitchFamily="34" charset="0"/>
                        <a:defRPr>
                          <a:solidFill>
                            <a:schemeClr val="tx1"/>
                          </a:solidFill>
                          <a:latin typeface="Cambria" pitchFamily="18" charset="0"/>
                        </a:defRPr>
                      </a:lvl5pPr>
                      <a:lvl6pPr marL="25146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6pPr>
                      <a:lvl7pPr marL="29718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7pPr>
                      <a:lvl8pPr marL="34290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8pPr>
                      <a:lvl9pPr marL="3886200" indent="-228600" defTabSz="911225" fontAlgn="base">
                        <a:lnSpc>
                          <a:spcPct val="90000"/>
                        </a:lnSpc>
                        <a:spcBef>
                          <a:spcPts val="500"/>
                        </a:spcBef>
                        <a:spcAft>
                          <a:spcPct val="0"/>
                        </a:spcAft>
                        <a:buFont typeface="Arial" pitchFamily="34" charset="0"/>
                        <a:defRPr>
                          <a:solidFill>
                            <a:schemeClr val="tx1"/>
                          </a:solidFill>
                          <a:latin typeface="Cambria" pitchFamily="18" charset="0"/>
                        </a:defRPr>
                      </a:lvl9pPr>
                    </a:lstStyle>
                    <a:p>
                      <a:pPr marL="0" marR="0" lvl="0" indent="0" algn="ctr" defTabSz="911225" rtl="0" eaLnBrk="1" fontAlgn="base" latinLnBrk="0" hangingPunct="1">
                        <a:lnSpc>
                          <a:spcPct val="115000"/>
                        </a:lnSpc>
                        <a:spcBef>
                          <a:spcPct val="0"/>
                        </a:spcBef>
                        <a:spcAft>
                          <a:spcPct val="0"/>
                        </a:spcAft>
                        <a:buClrTx/>
                        <a:buSzTx/>
                        <a:buFontTx/>
                        <a:buNone/>
                        <a:tabLst/>
                      </a:pPr>
                      <a:r>
                        <a:rPr kumimoji="0" lang="id-ID" altLang="en-US" sz="1000" b="0" i="0" u="none" strike="noStrike" cap="none" normalizeH="0" baseline="0" smtClean="0">
                          <a:ln>
                            <a:noFill/>
                          </a:ln>
                          <a:solidFill>
                            <a:schemeClr val="tx1"/>
                          </a:solidFill>
                          <a:effectLst/>
                          <a:latin typeface="Calibri" pitchFamily="34" charset="0"/>
                        </a:rPr>
                        <a:t>21</a:t>
                      </a:r>
                      <a:endParaRPr kumimoji="0" lang="id-ID"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39284" marR="3928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5310" name="Title 1"/>
          <p:cNvSpPr>
            <a:spLocks noGrp="1"/>
          </p:cNvSpPr>
          <p:nvPr>
            <p:ph type="title"/>
          </p:nvPr>
        </p:nvSpPr>
        <p:spPr>
          <a:xfrm>
            <a:off x="1173163" y="274638"/>
            <a:ext cx="9690100" cy="804862"/>
          </a:xfrm>
        </p:spPr>
        <p:txBody>
          <a:bodyPr/>
          <a:lstStyle/>
          <a:p>
            <a:r>
              <a:rPr lang="id-ID" altLang="en-US" sz="3600" smtClean="0"/>
              <a:t>SASARAN &amp; KEBIJAKAN </a:t>
            </a:r>
            <a:br>
              <a:rPr lang="id-ID" altLang="en-US" sz="3600" smtClean="0"/>
            </a:br>
            <a:r>
              <a:rPr lang="id-ID" altLang="en-US" sz="3600" smtClean="0"/>
              <a:t>PEMBANGUNAN KKB</a:t>
            </a:r>
          </a:p>
        </p:txBody>
      </p:sp>
      <p:sp>
        <p:nvSpPr>
          <p:cNvPr id="2" name="TextBox 1"/>
          <p:cNvSpPr txBox="1"/>
          <p:nvPr/>
        </p:nvSpPr>
        <p:spPr>
          <a:xfrm>
            <a:off x="7250113" y="1360488"/>
            <a:ext cx="4713287" cy="5224462"/>
          </a:xfrm>
          <a:prstGeom prst="rect">
            <a:avLst/>
          </a:prstGeom>
          <a:noFill/>
          <a:ln>
            <a:solidFill>
              <a:schemeClr val="accent1"/>
            </a:solidFill>
          </a:ln>
        </p:spPr>
        <p:txBody>
          <a:bodyPr>
            <a:spAutoFit/>
          </a:bodyPr>
          <a:lstStyle/>
          <a:p>
            <a:pPr marL="361950" indent="-361950" algn="just" eaLnBrk="1" fontAlgn="auto" hangingPunct="1">
              <a:spcBef>
                <a:spcPts val="0"/>
              </a:spcBef>
              <a:spcAft>
                <a:spcPts val="0"/>
              </a:spcAft>
              <a:buFont typeface="+mj-lt"/>
              <a:buAutoNum type="arabicPeriod"/>
              <a:defRPr/>
            </a:pPr>
            <a:r>
              <a:rPr lang="id-ID" sz="1450" b="1" dirty="0">
                <a:latin typeface="Arial" pitchFamily="34" charset="0"/>
                <a:cs typeface="Arial" pitchFamily="34" charset="0"/>
              </a:rPr>
              <a:t>Pelayanan KB</a:t>
            </a:r>
          </a:p>
          <a:p>
            <a:pPr marL="358775" algn="just" eaLnBrk="1" fontAlgn="auto" hangingPunct="1">
              <a:spcBef>
                <a:spcPts val="0"/>
              </a:spcBef>
              <a:spcAft>
                <a:spcPts val="0"/>
              </a:spcAft>
              <a:defRPr/>
            </a:pPr>
            <a:r>
              <a:rPr lang="id-ID" sz="1450" dirty="0">
                <a:latin typeface="Arial" pitchFamily="34" charset="0"/>
                <a:cs typeface="Arial" pitchFamily="34" charset="0"/>
              </a:rPr>
              <a:t>Menguatkan </a:t>
            </a:r>
            <a:r>
              <a:rPr lang="id-ID" sz="1450" dirty="0">
                <a:latin typeface="Arial" pitchFamily="34" charset="0"/>
                <a:cs typeface="Arial" pitchFamily="34" charset="0"/>
              </a:rPr>
              <a:t>akses pelayanan KB dan kesehatan reproduksi yang merata dan berkualitas, baik dalam  Sistem Jaminan Sosial Nasional (SJSN) Kesehatan maupun Non-SJSN </a:t>
            </a:r>
            <a:r>
              <a:rPr lang="id-ID" sz="1450" dirty="0">
                <a:latin typeface="Arial" pitchFamily="34" charset="0"/>
                <a:cs typeface="Arial" pitchFamily="34" charset="0"/>
              </a:rPr>
              <a:t>Kesehatan, </a:t>
            </a:r>
            <a:r>
              <a:rPr lang="id-ID" sz="1450" dirty="0">
                <a:latin typeface="Arial" pitchFamily="34" charset="0"/>
                <a:cs typeface="Arial" pitchFamily="34" charset="0"/>
              </a:rPr>
              <a:t>melalui penyediaan dan distribusi alat dan obat kontrasepsi (alokon), penyediaan pelayanan medis pemasangan kontrasepsi, dan penyediaan fasilitas kesehatan reproduksi serta sarana dan prasarana kesehatan reproduksi</a:t>
            </a:r>
            <a:r>
              <a:rPr lang="id-ID" sz="1450" dirty="0">
                <a:latin typeface="Arial" pitchFamily="34" charset="0"/>
                <a:cs typeface="Arial" pitchFamily="34" charset="0"/>
              </a:rPr>
              <a:t>;</a:t>
            </a:r>
            <a:endParaRPr lang="id-ID" sz="1450" dirty="0">
              <a:latin typeface="Arial" pitchFamily="34" charset="0"/>
              <a:cs typeface="Arial" pitchFamily="34" charset="0"/>
            </a:endParaRPr>
          </a:p>
          <a:p>
            <a:pPr marL="358775" indent="-358775" algn="just" eaLnBrk="1" fontAlgn="auto" hangingPunct="1">
              <a:spcBef>
                <a:spcPts val="0"/>
              </a:spcBef>
              <a:spcAft>
                <a:spcPts val="0"/>
              </a:spcAft>
              <a:defRPr/>
            </a:pPr>
            <a:r>
              <a:rPr lang="id-ID" sz="1450" dirty="0">
                <a:latin typeface="Arial" pitchFamily="34" charset="0"/>
                <a:cs typeface="Arial" pitchFamily="34" charset="0"/>
              </a:rPr>
              <a:t>2. 	</a:t>
            </a:r>
            <a:r>
              <a:rPr lang="id-ID" sz="1450" b="1" dirty="0">
                <a:latin typeface="Arial" pitchFamily="34" charset="0"/>
                <a:cs typeface="Arial" pitchFamily="34" charset="0"/>
              </a:rPr>
              <a:t>Advokasi dan KIE</a:t>
            </a:r>
          </a:p>
          <a:p>
            <a:pPr marL="358775" indent="-358775" algn="just" eaLnBrk="1" fontAlgn="auto" hangingPunct="1">
              <a:spcBef>
                <a:spcPts val="0"/>
              </a:spcBef>
              <a:spcAft>
                <a:spcPts val="0"/>
              </a:spcAft>
              <a:defRPr/>
            </a:pPr>
            <a:r>
              <a:rPr lang="id-ID" sz="1450" dirty="0">
                <a:latin typeface="Arial" pitchFamily="34" charset="0"/>
                <a:cs typeface="Arial" pitchFamily="34" charset="0"/>
              </a:rPr>
              <a:t>	</a:t>
            </a:r>
            <a:r>
              <a:rPr lang="id-ID" sz="1450" dirty="0">
                <a:latin typeface="Arial" pitchFamily="34" charset="0"/>
                <a:cs typeface="Arial" pitchFamily="34" charset="0"/>
              </a:rPr>
              <a:t>Menguatkan </a:t>
            </a:r>
            <a:r>
              <a:rPr lang="id-ID" sz="1450" dirty="0">
                <a:latin typeface="Arial" pitchFamily="34" charset="0"/>
                <a:cs typeface="Arial" pitchFamily="34" charset="0"/>
              </a:rPr>
              <a:t>advokasi kepada para pembuat kebijakan dan menguatkan </a:t>
            </a:r>
            <a:r>
              <a:rPr lang="en-US" sz="1450" dirty="0" err="1">
                <a:latin typeface="Arial" pitchFamily="34" charset="0"/>
                <a:cs typeface="Arial" pitchFamily="34" charset="0"/>
              </a:rPr>
              <a:t>komunikasi</a:t>
            </a:r>
            <a:r>
              <a:rPr lang="en-US" sz="1450" dirty="0">
                <a:latin typeface="Arial" pitchFamily="34" charset="0"/>
                <a:cs typeface="Arial" pitchFamily="34" charset="0"/>
              </a:rPr>
              <a:t>, </a:t>
            </a:r>
            <a:r>
              <a:rPr lang="en-US" sz="1450" dirty="0" err="1">
                <a:latin typeface="Arial" pitchFamily="34" charset="0"/>
                <a:cs typeface="Arial" pitchFamily="34" charset="0"/>
              </a:rPr>
              <a:t>informasi</a:t>
            </a:r>
            <a:r>
              <a:rPr lang="en-US" sz="1450" dirty="0">
                <a:latin typeface="Arial" pitchFamily="34" charset="0"/>
                <a:cs typeface="Arial" pitchFamily="34" charset="0"/>
              </a:rPr>
              <a:t> </a:t>
            </a:r>
            <a:r>
              <a:rPr lang="en-US" sz="1450" dirty="0" err="1">
                <a:latin typeface="Arial" pitchFamily="34" charset="0"/>
                <a:cs typeface="Arial" pitchFamily="34" charset="0"/>
              </a:rPr>
              <a:t>dan</a:t>
            </a:r>
            <a:r>
              <a:rPr lang="en-US" sz="1450" dirty="0">
                <a:latin typeface="Arial" pitchFamily="34" charset="0"/>
                <a:cs typeface="Arial" pitchFamily="34" charset="0"/>
              </a:rPr>
              <a:t> </a:t>
            </a:r>
            <a:r>
              <a:rPr lang="en-US" sz="1450" dirty="0" err="1">
                <a:latin typeface="Arial" pitchFamily="34" charset="0"/>
                <a:cs typeface="Arial" pitchFamily="34" charset="0"/>
              </a:rPr>
              <a:t>edukasi</a:t>
            </a:r>
            <a:r>
              <a:rPr lang="en-US" sz="1450" dirty="0">
                <a:latin typeface="Arial" pitchFamily="34" charset="0"/>
                <a:cs typeface="Arial" pitchFamily="34" charset="0"/>
              </a:rPr>
              <a:t> (</a:t>
            </a:r>
            <a:r>
              <a:rPr lang="id-ID" sz="1450" dirty="0">
                <a:latin typeface="Arial" pitchFamily="34" charset="0"/>
                <a:cs typeface="Arial" pitchFamily="34" charset="0"/>
              </a:rPr>
              <a:t>KIE</a:t>
            </a:r>
            <a:r>
              <a:rPr lang="en-US" sz="1450" dirty="0">
                <a:latin typeface="Arial" pitchFamily="34" charset="0"/>
                <a:cs typeface="Arial" pitchFamily="34" charset="0"/>
              </a:rPr>
              <a:t>)</a:t>
            </a:r>
            <a:r>
              <a:rPr lang="id-ID" sz="1450" dirty="0">
                <a:latin typeface="Arial" pitchFamily="34" charset="0"/>
                <a:cs typeface="Arial" pitchFamily="34" charset="0"/>
              </a:rPr>
              <a:t> kepada masyarakat (khususnya PUS) tentang program kependudukan, keluarga berencana, dan pembangunan keluarga (KKBPK) di setiap wilayah dan kelompok masyarakat;</a:t>
            </a:r>
          </a:p>
          <a:p>
            <a:pPr marL="358775" indent="-358775" algn="just" eaLnBrk="1" fontAlgn="auto" hangingPunct="1">
              <a:spcBef>
                <a:spcPts val="0"/>
              </a:spcBef>
              <a:spcAft>
                <a:spcPts val="0"/>
              </a:spcAft>
              <a:defRPr/>
            </a:pPr>
            <a:r>
              <a:rPr lang="id-ID" sz="1450" dirty="0">
                <a:latin typeface="Arial" pitchFamily="34" charset="0"/>
                <a:cs typeface="Arial" pitchFamily="34" charset="0"/>
              </a:rPr>
              <a:t>3.	</a:t>
            </a:r>
            <a:r>
              <a:rPr lang="id-ID" sz="1450" b="1" dirty="0">
                <a:latin typeface="Arial" pitchFamily="34" charset="0"/>
                <a:cs typeface="Arial" pitchFamily="34" charset="0"/>
              </a:rPr>
              <a:t>Pembinaan Kesehatan Reproduksi Remaja</a:t>
            </a:r>
          </a:p>
          <a:p>
            <a:pPr marL="358775" indent="-358775" algn="just" eaLnBrk="1" fontAlgn="auto" hangingPunct="1">
              <a:spcBef>
                <a:spcPts val="0"/>
              </a:spcBef>
              <a:spcAft>
                <a:spcPts val="0"/>
              </a:spcAft>
              <a:defRPr/>
            </a:pPr>
            <a:r>
              <a:rPr lang="id-ID" sz="1450" dirty="0">
                <a:latin typeface="Arial" pitchFamily="34" charset="0"/>
                <a:cs typeface="Arial" pitchFamily="34" charset="0"/>
              </a:rPr>
              <a:t>	</a:t>
            </a:r>
            <a:r>
              <a:rPr lang="id-ID" sz="1450" dirty="0">
                <a:latin typeface="Arial" pitchFamily="34" charset="0"/>
                <a:cs typeface="Arial" pitchFamily="34" charset="0"/>
              </a:rPr>
              <a:t>Meningkatkan </a:t>
            </a:r>
            <a:r>
              <a:rPr lang="id-ID" sz="1450" dirty="0">
                <a:latin typeface="Arial" pitchFamily="34" charset="0"/>
                <a:cs typeface="Arial" pitchFamily="34" charset="0"/>
              </a:rPr>
              <a:t>pembinaan kesehatan reproduksi remaja dalam rangka pendewasaan usia perkawinan dan penyiapan kehidupan berkeluarga, melalui pusat konseling kesehatan reproduksi remaja serta bina keluarga remaja</a:t>
            </a:r>
            <a:r>
              <a:rPr lang="id-ID" sz="1450" dirty="0">
                <a:latin typeface="Arial" pitchFamily="34" charset="0"/>
                <a:cs typeface="Arial" pitchFamily="34" charset="0"/>
              </a:rPr>
              <a:t>;</a:t>
            </a:r>
            <a:endParaRPr lang="id-ID" sz="145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90538" y="1285875"/>
          <a:ext cx="6596063" cy="5461000"/>
        </p:xfrm>
        <a:graphic>
          <a:graphicData uri="http://schemas.openxmlformats.org/drawingml/2006/table">
            <a:tbl>
              <a:tblPr firstRow="1" firstCol="1" bandRow="1">
                <a:tableStyleId>{5940675A-B579-460E-94D1-54222C63F5DA}</a:tableStyleId>
              </a:tblPr>
              <a:tblGrid>
                <a:gridCol w="341316"/>
                <a:gridCol w="2642444"/>
                <a:gridCol w="1220421"/>
                <a:gridCol w="1217543"/>
                <a:gridCol w="1174339"/>
              </a:tblGrid>
              <a:tr h="256934">
                <a:tc>
                  <a:txBody>
                    <a:bodyPr/>
                    <a:lstStyle/>
                    <a:p>
                      <a:pPr algn="ctr">
                        <a:lnSpc>
                          <a:spcPct val="115000"/>
                        </a:lnSpc>
                        <a:spcAft>
                          <a:spcPts val="0"/>
                        </a:spcAft>
                      </a:pPr>
                      <a:r>
                        <a:rPr lang="id-ID" sz="1400" b="1" dirty="0">
                          <a:effectLst/>
                        </a:rPr>
                        <a:t>No</a:t>
                      </a:r>
                      <a:endParaRPr lang="id-ID"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39284" marR="39284" marT="0" marB="0" anchor="ctr">
                    <a:solidFill>
                      <a:schemeClr val="accent1">
                        <a:lumMod val="60000"/>
                        <a:lumOff val="40000"/>
                      </a:schemeClr>
                    </a:solidFill>
                  </a:tcPr>
                </a:tc>
                <a:tc>
                  <a:txBody>
                    <a:bodyPr/>
                    <a:lstStyle/>
                    <a:p>
                      <a:pPr algn="ctr">
                        <a:lnSpc>
                          <a:spcPct val="115000"/>
                        </a:lnSpc>
                        <a:spcAft>
                          <a:spcPts val="0"/>
                        </a:spcAft>
                      </a:pPr>
                      <a:r>
                        <a:rPr lang="id-ID" sz="1400" b="1" dirty="0">
                          <a:effectLst/>
                        </a:rPr>
                        <a:t>Indikator</a:t>
                      </a:r>
                      <a:endParaRPr lang="id-ID"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39284" marR="39284" marT="0" marB="0" anchor="ctr">
                    <a:solidFill>
                      <a:schemeClr val="accent1">
                        <a:lumMod val="60000"/>
                        <a:lumOff val="40000"/>
                      </a:schemeClr>
                    </a:solidFill>
                  </a:tcPr>
                </a:tc>
                <a:tc>
                  <a:txBody>
                    <a:bodyPr/>
                    <a:lstStyle/>
                    <a:p>
                      <a:pPr algn="ctr">
                        <a:lnSpc>
                          <a:spcPct val="115000"/>
                        </a:lnSpc>
                        <a:spcAft>
                          <a:spcPts val="0"/>
                        </a:spcAft>
                      </a:pPr>
                      <a:r>
                        <a:rPr lang="id-ID" sz="1400" b="1" dirty="0" smtClean="0">
                          <a:effectLst/>
                        </a:rPr>
                        <a:t>BaselinE</a:t>
                      </a:r>
                      <a:endParaRPr lang="id-ID"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39284" marR="39284" marT="0" marB="0" anchor="ctr">
                    <a:solidFill>
                      <a:schemeClr val="accent1">
                        <a:lumMod val="60000"/>
                        <a:lumOff val="40000"/>
                      </a:schemeClr>
                    </a:solidFill>
                  </a:tcPr>
                </a:tc>
                <a:tc>
                  <a:txBody>
                    <a:bodyPr/>
                    <a:lstStyle/>
                    <a:p>
                      <a:pPr algn="ctr">
                        <a:lnSpc>
                          <a:spcPct val="115000"/>
                        </a:lnSpc>
                        <a:spcAft>
                          <a:spcPts val="0"/>
                        </a:spcAft>
                      </a:pPr>
                      <a:r>
                        <a:rPr lang="id-ID" sz="1400" b="1" dirty="0">
                          <a:effectLst/>
                        </a:rPr>
                        <a:t>2017</a:t>
                      </a:r>
                      <a:endParaRPr lang="id-ID"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39284" marR="39284" marT="0" marB="0" anchor="ctr">
                    <a:solidFill>
                      <a:schemeClr val="accent1">
                        <a:lumMod val="60000"/>
                        <a:lumOff val="40000"/>
                      </a:schemeClr>
                    </a:solidFill>
                  </a:tcPr>
                </a:tc>
                <a:tc>
                  <a:txBody>
                    <a:bodyPr/>
                    <a:lstStyle/>
                    <a:p>
                      <a:pPr algn="ctr">
                        <a:lnSpc>
                          <a:spcPct val="115000"/>
                        </a:lnSpc>
                        <a:spcAft>
                          <a:spcPts val="0"/>
                        </a:spcAft>
                      </a:pPr>
                      <a:r>
                        <a:rPr lang="id-ID" sz="1400" b="1" dirty="0">
                          <a:effectLst/>
                        </a:rPr>
                        <a:t>2019</a:t>
                      </a:r>
                      <a:endParaRPr lang="id-ID"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39284" marR="39284" marT="0" marB="0" anchor="ctr">
                    <a:solidFill>
                      <a:schemeClr val="accent1">
                        <a:lumMod val="60000"/>
                        <a:lumOff val="40000"/>
                      </a:schemeClr>
                    </a:solidFill>
                  </a:tcPr>
                </a:tc>
              </a:tr>
              <a:tr h="210265">
                <a:tc gridSpan="5">
                  <a:txBody>
                    <a:bodyPr/>
                    <a:lstStyle/>
                    <a:p>
                      <a:pPr>
                        <a:lnSpc>
                          <a:spcPct val="115000"/>
                        </a:lnSpc>
                        <a:spcAft>
                          <a:spcPts val="0"/>
                        </a:spcAft>
                      </a:pPr>
                      <a:r>
                        <a:rPr lang="id-ID" sz="1200" b="1" dirty="0">
                          <a:effectLst/>
                        </a:rPr>
                        <a:t>4</a:t>
                      </a:r>
                      <a:r>
                        <a:rPr lang="id-ID" sz="1200" b="1" dirty="0" smtClean="0">
                          <a:effectLst/>
                        </a:rPr>
                        <a:t>. Pembangunan </a:t>
                      </a:r>
                      <a:r>
                        <a:rPr lang="id-ID" sz="1200" b="1" dirty="0">
                          <a:effectLst/>
                        </a:rPr>
                        <a:t>Keluarga</a:t>
                      </a:r>
                      <a:endParaRPr lang="id-ID"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39284" marR="39284" marT="0" marB="0" anchor="ct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r>
              <a:tr h="551946">
                <a:tc>
                  <a:txBody>
                    <a:bodyPr/>
                    <a:lstStyle/>
                    <a:p>
                      <a:pPr algn="r">
                        <a:lnSpc>
                          <a:spcPct val="115000"/>
                        </a:lnSpc>
                        <a:spcAft>
                          <a:spcPts val="0"/>
                        </a:spcAft>
                      </a:pPr>
                      <a:r>
                        <a:rPr lang="id-ID" sz="1000">
                          <a:effectLst/>
                        </a:rPr>
                        <a:t>a.</a:t>
                      </a:r>
                      <a:endParaRPr lang="id-ID" sz="1000">
                        <a:effectLst/>
                        <a:latin typeface="Calibri" panose="020F0502020204030204" pitchFamily="34" charset="0"/>
                        <a:ea typeface="Calibri" panose="020F0502020204030204" pitchFamily="34" charset="0"/>
                        <a:cs typeface="Times New Roman" panose="02020603050405020304" pitchFamily="18" charset="0"/>
                      </a:endParaRPr>
                    </a:p>
                  </a:txBody>
                  <a:tcPr marL="39284" marR="39284" marT="0" marB="0" anchor="ctr"/>
                </a:tc>
                <a:tc>
                  <a:txBody>
                    <a:bodyPr/>
                    <a:lstStyle/>
                    <a:p>
                      <a:pPr>
                        <a:lnSpc>
                          <a:spcPct val="115000"/>
                        </a:lnSpc>
                        <a:spcAft>
                          <a:spcPts val="0"/>
                        </a:spcAft>
                      </a:pPr>
                      <a:r>
                        <a:rPr lang="id-ID" sz="1000">
                          <a:effectLst/>
                        </a:rPr>
                        <a:t>Persentase pemahaman dan kesadaran orangtua, remaja dan/atau anggota keluarga tentang fungsi keluarga (Persen)</a:t>
                      </a:r>
                      <a:endParaRPr lang="id-ID" sz="1000">
                        <a:effectLst/>
                        <a:latin typeface="Calibri" panose="020F0502020204030204" pitchFamily="34" charset="0"/>
                        <a:ea typeface="Calibri" panose="020F0502020204030204" pitchFamily="34" charset="0"/>
                        <a:cs typeface="Times New Roman" panose="02020603050405020304" pitchFamily="18" charset="0"/>
                      </a:endParaRPr>
                    </a:p>
                  </a:txBody>
                  <a:tcPr marL="39284" marR="39284" marT="0" marB="0" anchor="ctr"/>
                </a:tc>
                <a:tc>
                  <a:txBody>
                    <a:bodyPr/>
                    <a:lstStyle/>
                    <a:p>
                      <a:pPr>
                        <a:lnSpc>
                          <a:spcPct val="115000"/>
                        </a:lnSpc>
                        <a:spcAft>
                          <a:spcPts val="0"/>
                        </a:spcAft>
                      </a:pPr>
                      <a:r>
                        <a:rPr lang="en-US" sz="1000" dirty="0">
                          <a:effectLst/>
                        </a:rPr>
                        <a:t>5</a:t>
                      </a:r>
                      <a:r>
                        <a:rPr lang="en-US" sz="1000" dirty="0" smtClean="0">
                          <a:effectLst/>
                        </a:rPr>
                        <a:t>%</a:t>
                      </a:r>
                      <a:r>
                        <a:rPr lang="id-ID" sz="1000" dirty="0" smtClean="0">
                          <a:effectLst/>
                        </a:rPr>
                        <a:t> </a:t>
                      </a:r>
                      <a:r>
                        <a:rPr lang="en-US" sz="1000" dirty="0" smtClean="0">
                          <a:effectLst/>
                        </a:rPr>
                        <a:t>(</a:t>
                      </a:r>
                      <a:r>
                        <a:rPr lang="en-US" sz="1000" dirty="0" err="1">
                          <a:effectLst/>
                        </a:rPr>
                        <a:t>Survei</a:t>
                      </a:r>
                      <a:r>
                        <a:rPr lang="en-US" sz="1000" dirty="0">
                          <a:effectLst/>
                        </a:rPr>
                        <a:t> RPJMN</a:t>
                      </a:r>
                      <a:endParaRPr lang="id-ID" sz="1000" dirty="0">
                        <a:effectLst/>
                      </a:endParaRPr>
                    </a:p>
                    <a:p>
                      <a:pPr>
                        <a:lnSpc>
                          <a:spcPct val="115000"/>
                        </a:lnSpc>
                        <a:spcAft>
                          <a:spcPts val="0"/>
                        </a:spcAft>
                      </a:pPr>
                      <a:r>
                        <a:rPr lang="en-US" sz="1000" dirty="0">
                          <a:effectLst/>
                        </a:rPr>
                        <a:t>2013, BKKBN)</a:t>
                      </a:r>
                      <a:endParaRPr lang="id-ID"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9284" marR="39284" marT="0" marB="0" anchor="ctr"/>
                </a:tc>
                <a:tc>
                  <a:txBody>
                    <a:bodyPr/>
                    <a:lstStyle/>
                    <a:p>
                      <a:pPr algn="ctr">
                        <a:lnSpc>
                          <a:spcPct val="115000"/>
                        </a:lnSpc>
                        <a:spcAft>
                          <a:spcPts val="0"/>
                        </a:spcAft>
                      </a:pPr>
                      <a:r>
                        <a:rPr lang="id-ID" sz="1000">
                          <a:effectLst/>
                        </a:rPr>
                        <a:t>30</a:t>
                      </a:r>
                      <a:endParaRPr lang="id-ID" sz="1000">
                        <a:effectLst/>
                        <a:latin typeface="Calibri" panose="020F0502020204030204" pitchFamily="34" charset="0"/>
                        <a:ea typeface="Calibri" panose="020F0502020204030204" pitchFamily="34" charset="0"/>
                        <a:cs typeface="Times New Roman" panose="02020603050405020304" pitchFamily="18" charset="0"/>
                      </a:endParaRPr>
                    </a:p>
                  </a:txBody>
                  <a:tcPr marL="39284" marR="39284" marT="0" marB="0" anchor="ctr"/>
                </a:tc>
                <a:tc>
                  <a:txBody>
                    <a:bodyPr/>
                    <a:lstStyle/>
                    <a:p>
                      <a:pPr algn="ctr">
                        <a:lnSpc>
                          <a:spcPct val="115000"/>
                        </a:lnSpc>
                        <a:spcAft>
                          <a:spcPts val="0"/>
                        </a:spcAft>
                      </a:pPr>
                      <a:r>
                        <a:rPr lang="id-ID" sz="1000">
                          <a:effectLst/>
                        </a:rPr>
                        <a:t>50</a:t>
                      </a:r>
                      <a:endParaRPr lang="id-ID" sz="1000">
                        <a:effectLst/>
                        <a:latin typeface="Calibri" panose="020F0502020204030204" pitchFamily="34" charset="0"/>
                        <a:ea typeface="Calibri" panose="020F0502020204030204" pitchFamily="34" charset="0"/>
                        <a:cs typeface="Times New Roman" panose="02020603050405020304" pitchFamily="18" charset="0"/>
                      </a:endParaRPr>
                    </a:p>
                  </a:txBody>
                  <a:tcPr marL="39284" marR="39284" marT="0" marB="0" anchor="ctr"/>
                </a:tc>
              </a:tr>
              <a:tr h="210265">
                <a:tc gridSpan="5">
                  <a:txBody>
                    <a:bodyPr/>
                    <a:lstStyle/>
                    <a:p>
                      <a:pPr>
                        <a:lnSpc>
                          <a:spcPct val="115000"/>
                        </a:lnSpc>
                        <a:spcAft>
                          <a:spcPts val="0"/>
                        </a:spcAft>
                      </a:pPr>
                      <a:r>
                        <a:rPr lang="id-ID" sz="1200" b="1" dirty="0">
                          <a:effectLst/>
                        </a:rPr>
                        <a:t>5.Regulasi, Kelembagaan, serta Data dan Informasi</a:t>
                      </a:r>
                      <a:endParaRPr lang="id-ID"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39284" marR="39284" marT="0" marB="0" anchor="ct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r>
              <a:tr h="919911">
                <a:tc>
                  <a:txBody>
                    <a:bodyPr/>
                    <a:lstStyle/>
                    <a:p>
                      <a:pPr algn="r">
                        <a:lnSpc>
                          <a:spcPct val="115000"/>
                        </a:lnSpc>
                        <a:spcAft>
                          <a:spcPts val="0"/>
                        </a:spcAft>
                      </a:pPr>
                      <a:r>
                        <a:rPr lang="id-ID" sz="1000">
                          <a:effectLst/>
                        </a:rPr>
                        <a:t>a.</a:t>
                      </a:r>
                      <a:endParaRPr lang="id-ID" sz="1000">
                        <a:effectLst/>
                        <a:latin typeface="Calibri" panose="020F0502020204030204" pitchFamily="34" charset="0"/>
                        <a:ea typeface="Calibri" panose="020F0502020204030204" pitchFamily="34" charset="0"/>
                        <a:cs typeface="Times New Roman" panose="02020603050405020304" pitchFamily="18" charset="0"/>
                      </a:endParaRPr>
                    </a:p>
                  </a:txBody>
                  <a:tcPr marL="39284" marR="39284" marT="0" marB="0" anchor="ctr"/>
                </a:tc>
                <a:tc>
                  <a:txBody>
                    <a:bodyPr/>
                    <a:lstStyle/>
                    <a:p>
                      <a:pPr>
                        <a:lnSpc>
                          <a:spcPct val="115000"/>
                        </a:lnSpc>
                        <a:spcAft>
                          <a:spcPts val="0"/>
                        </a:spcAft>
                      </a:pPr>
                      <a:r>
                        <a:rPr lang="id-ID" sz="1000">
                          <a:effectLst/>
                        </a:rPr>
                        <a:t>Menguatnya kapasitas kelembagaan pembangunan bidang kependudukan dan keluarga berencana di pusat dan daerah</a:t>
                      </a:r>
                      <a:endParaRPr lang="id-ID" sz="1000">
                        <a:effectLst/>
                        <a:latin typeface="Calibri" panose="020F0502020204030204" pitchFamily="34" charset="0"/>
                        <a:ea typeface="Calibri" panose="020F0502020204030204" pitchFamily="34" charset="0"/>
                        <a:cs typeface="Times New Roman" panose="02020603050405020304" pitchFamily="18" charset="0"/>
                      </a:endParaRPr>
                    </a:p>
                  </a:txBody>
                  <a:tcPr marL="39284" marR="39284" marT="0" marB="0" anchor="ctr"/>
                </a:tc>
                <a:tc>
                  <a:txBody>
                    <a:bodyPr/>
                    <a:lstStyle/>
                    <a:p>
                      <a:pPr>
                        <a:lnSpc>
                          <a:spcPct val="115000"/>
                        </a:lnSpc>
                        <a:spcAft>
                          <a:spcPts val="0"/>
                        </a:spcAft>
                      </a:pPr>
                      <a:r>
                        <a:rPr lang="en-US" sz="1000" dirty="0" err="1" smtClean="0">
                          <a:effectLst/>
                        </a:rPr>
                        <a:t>Beragam</a:t>
                      </a:r>
                      <a:r>
                        <a:rPr lang="id-ID" sz="1000" baseline="0" dirty="0" smtClean="0">
                          <a:effectLst/>
                        </a:rPr>
                        <a:t> </a:t>
                      </a:r>
                      <a:r>
                        <a:rPr lang="en-US" sz="1000" dirty="0" err="1" smtClean="0">
                          <a:effectLst/>
                        </a:rPr>
                        <a:t>nomenklatur</a:t>
                      </a:r>
                      <a:r>
                        <a:rPr lang="en-US" sz="1000" dirty="0" smtClean="0">
                          <a:effectLst/>
                        </a:rPr>
                        <a:t> </a:t>
                      </a:r>
                      <a:r>
                        <a:rPr lang="en-US" sz="1000" dirty="0" err="1" smtClean="0">
                          <a:effectLst/>
                        </a:rPr>
                        <a:t>dan</a:t>
                      </a:r>
                      <a:r>
                        <a:rPr lang="id-ID" sz="1000" baseline="0" dirty="0" smtClean="0">
                          <a:effectLst/>
                        </a:rPr>
                        <a:t> </a:t>
                      </a:r>
                      <a:r>
                        <a:rPr lang="en-US" sz="1000" dirty="0" err="1" smtClean="0">
                          <a:effectLst/>
                        </a:rPr>
                        <a:t>Kapasitas</a:t>
                      </a:r>
                      <a:endParaRPr lang="id-ID"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9284" marR="39284" marT="0" marB="0" anchor="ctr"/>
                </a:tc>
                <a:tc>
                  <a:txBody>
                    <a:bodyPr/>
                    <a:lstStyle/>
                    <a:p>
                      <a:pPr algn="ctr">
                        <a:lnSpc>
                          <a:spcPct val="115000"/>
                        </a:lnSpc>
                        <a:spcAft>
                          <a:spcPts val="0"/>
                        </a:spcAft>
                      </a:pPr>
                      <a:r>
                        <a:rPr lang="id-ID" sz="1000">
                          <a:effectLst/>
                        </a:rPr>
                        <a:t>Terbentuknya kelembagaan pembangunan bidang KKB secara bertahap</a:t>
                      </a:r>
                      <a:endParaRPr lang="id-ID" sz="1000">
                        <a:effectLst/>
                        <a:latin typeface="Calibri" panose="020F0502020204030204" pitchFamily="34" charset="0"/>
                        <a:ea typeface="Calibri" panose="020F0502020204030204" pitchFamily="34" charset="0"/>
                        <a:cs typeface="Times New Roman" panose="02020603050405020304" pitchFamily="18" charset="0"/>
                      </a:endParaRPr>
                    </a:p>
                  </a:txBody>
                  <a:tcPr marL="39284" marR="39284" marT="0" marB="0" anchor="ctr"/>
                </a:tc>
                <a:tc>
                  <a:txBody>
                    <a:bodyPr/>
                    <a:lstStyle/>
                    <a:p>
                      <a:pPr algn="ctr">
                        <a:lnSpc>
                          <a:spcPct val="115000"/>
                        </a:lnSpc>
                        <a:spcAft>
                          <a:spcPts val="0"/>
                        </a:spcAft>
                      </a:pPr>
                      <a:r>
                        <a:rPr lang="id-ID" sz="1000">
                          <a:effectLst/>
                        </a:rPr>
                        <a:t>Terbentuknya kelembagaan pembangunan bidang KKB secara bertahap</a:t>
                      </a:r>
                      <a:endParaRPr lang="id-ID" sz="1000">
                        <a:effectLst/>
                        <a:latin typeface="Calibri" panose="020F0502020204030204" pitchFamily="34" charset="0"/>
                        <a:ea typeface="Calibri" panose="020F0502020204030204" pitchFamily="34" charset="0"/>
                        <a:cs typeface="Times New Roman" panose="02020603050405020304" pitchFamily="18" charset="0"/>
                      </a:endParaRPr>
                    </a:p>
                  </a:txBody>
                  <a:tcPr marL="39284" marR="39284" marT="0" marB="0" anchor="ctr"/>
                </a:tc>
              </a:tr>
              <a:tr h="2207786">
                <a:tc>
                  <a:txBody>
                    <a:bodyPr/>
                    <a:lstStyle/>
                    <a:p>
                      <a:pPr algn="r">
                        <a:lnSpc>
                          <a:spcPct val="115000"/>
                        </a:lnSpc>
                        <a:spcAft>
                          <a:spcPts val="0"/>
                        </a:spcAft>
                      </a:pPr>
                      <a:r>
                        <a:rPr lang="id-ID" sz="1000">
                          <a:effectLst/>
                        </a:rPr>
                        <a:t>b</a:t>
                      </a:r>
                      <a:endParaRPr lang="id-ID" sz="1000">
                        <a:effectLst/>
                        <a:latin typeface="Calibri" panose="020F0502020204030204" pitchFamily="34" charset="0"/>
                        <a:ea typeface="Calibri" panose="020F0502020204030204" pitchFamily="34" charset="0"/>
                        <a:cs typeface="Times New Roman" panose="02020603050405020304" pitchFamily="18" charset="0"/>
                      </a:endParaRPr>
                    </a:p>
                  </a:txBody>
                  <a:tcPr marL="39284" marR="39284" marT="0" marB="0" anchor="ctr"/>
                </a:tc>
                <a:tc>
                  <a:txBody>
                    <a:bodyPr/>
                    <a:lstStyle/>
                    <a:p>
                      <a:pPr>
                        <a:lnSpc>
                          <a:spcPct val="115000"/>
                        </a:lnSpc>
                        <a:spcAft>
                          <a:spcPts val="0"/>
                        </a:spcAft>
                      </a:pPr>
                      <a:r>
                        <a:rPr lang="id-ID" sz="1000" dirty="0">
                          <a:effectLst/>
                        </a:rPr>
                        <a:t>Tersedianya landasan hukum  dan kebijakan yang sinergi dan harmonis antara pembangunan bidang kependudukan dan KB terhadap bidang pembangunan lainnya</a:t>
                      </a:r>
                      <a:endParaRPr lang="id-ID"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9284" marR="39284" marT="0" marB="0" anchor="ctr"/>
                </a:tc>
                <a:tc>
                  <a:txBody>
                    <a:bodyPr/>
                    <a:lstStyle/>
                    <a:p>
                      <a:pPr>
                        <a:lnSpc>
                          <a:spcPct val="115000"/>
                        </a:lnSpc>
                        <a:spcAft>
                          <a:spcPts val="0"/>
                        </a:spcAft>
                      </a:pPr>
                      <a:r>
                        <a:rPr lang="en-US" sz="1000" dirty="0">
                          <a:effectLst/>
                        </a:rPr>
                        <a:t>1. UU 52/2009 t</a:t>
                      </a:r>
                      <a:r>
                        <a:rPr lang="id-ID" sz="1000" dirty="0">
                          <a:effectLst/>
                        </a:rPr>
                        <a:t>en</a:t>
                      </a:r>
                      <a:r>
                        <a:rPr lang="en-US" sz="1000" dirty="0">
                          <a:effectLst/>
                        </a:rPr>
                        <a:t>t</a:t>
                      </a:r>
                      <a:r>
                        <a:rPr lang="id-ID" sz="1000" dirty="0">
                          <a:effectLst/>
                        </a:rPr>
                        <a:t>an</a:t>
                      </a:r>
                      <a:r>
                        <a:rPr lang="en-US" sz="1000" dirty="0" smtClean="0">
                          <a:effectLst/>
                        </a:rPr>
                        <a:t>g</a:t>
                      </a:r>
                      <a:r>
                        <a:rPr lang="id-ID" sz="1000" baseline="0" dirty="0" smtClean="0">
                          <a:effectLst/>
                        </a:rPr>
                        <a:t> </a:t>
                      </a:r>
                      <a:r>
                        <a:rPr lang="en-US" sz="1000" dirty="0" err="1" smtClean="0">
                          <a:effectLst/>
                        </a:rPr>
                        <a:t>Perkembangan</a:t>
                      </a:r>
                      <a:r>
                        <a:rPr lang="id-ID" sz="1000" baseline="0" dirty="0" smtClean="0">
                          <a:effectLst/>
                        </a:rPr>
                        <a:t> </a:t>
                      </a:r>
                      <a:r>
                        <a:rPr lang="en-US" sz="1000" dirty="0" err="1" smtClean="0">
                          <a:effectLst/>
                        </a:rPr>
                        <a:t>kependudukan</a:t>
                      </a:r>
                      <a:endParaRPr lang="id-ID" sz="1000" dirty="0">
                        <a:effectLst/>
                      </a:endParaRPr>
                    </a:p>
                    <a:p>
                      <a:pPr>
                        <a:lnSpc>
                          <a:spcPct val="115000"/>
                        </a:lnSpc>
                        <a:spcAft>
                          <a:spcPts val="0"/>
                        </a:spcAft>
                      </a:pPr>
                      <a:r>
                        <a:rPr lang="en-US" sz="1000" dirty="0" smtClean="0">
                          <a:effectLst/>
                        </a:rPr>
                        <a:t>Dan</a:t>
                      </a:r>
                      <a:r>
                        <a:rPr lang="id-ID" sz="1000" dirty="0" smtClean="0">
                          <a:effectLst/>
                        </a:rPr>
                        <a:t> </a:t>
                      </a:r>
                      <a:r>
                        <a:rPr lang="en-US" sz="1000" dirty="0" smtClean="0">
                          <a:effectLst/>
                        </a:rPr>
                        <a:t>Pembangunan</a:t>
                      </a:r>
                      <a:endParaRPr lang="id-ID" sz="1000" dirty="0">
                        <a:effectLst/>
                      </a:endParaRPr>
                    </a:p>
                    <a:p>
                      <a:pPr>
                        <a:lnSpc>
                          <a:spcPct val="115000"/>
                        </a:lnSpc>
                        <a:spcAft>
                          <a:spcPts val="0"/>
                        </a:spcAft>
                      </a:pPr>
                      <a:r>
                        <a:rPr lang="en-US" sz="1000" dirty="0">
                          <a:effectLst/>
                        </a:rPr>
                        <a:t>2. PP </a:t>
                      </a:r>
                      <a:r>
                        <a:rPr lang="en-US" sz="1000" dirty="0" smtClean="0">
                          <a:effectLst/>
                        </a:rPr>
                        <a:t>87/2014</a:t>
                      </a:r>
                      <a:r>
                        <a:rPr lang="id-ID" sz="1000" baseline="0" dirty="0" smtClean="0">
                          <a:effectLst/>
                        </a:rPr>
                        <a:t> </a:t>
                      </a:r>
                      <a:r>
                        <a:rPr lang="en-US" sz="1000" dirty="0" err="1" smtClean="0">
                          <a:effectLst/>
                        </a:rPr>
                        <a:t>tentang</a:t>
                      </a:r>
                      <a:r>
                        <a:rPr lang="id-ID" sz="1000" dirty="0" smtClean="0">
                          <a:effectLst/>
                        </a:rPr>
                        <a:t> </a:t>
                      </a:r>
                      <a:r>
                        <a:rPr lang="en-US" sz="1000" dirty="0" err="1" smtClean="0">
                          <a:effectLst/>
                        </a:rPr>
                        <a:t>perkembangan</a:t>
                      </a:r>
                      <a:r>
                        <a:rPr lang="id-ID" sz="1000" baseline="0" dirty="0" smtClean="0">
                          <a:effectLst/>
                        </a:rPr>
                        <a:t> </a:t>
                      </a:r>
                      <a:r>
                        <a:rPr lang="en-US" sz="1000" dirty="0" err="1" smtClean="0">
                          <a:effectLst/>
                        </a:rPr>
                        <a:t>kependudukan</a:t>
                      </a:r>
                      <a:r>
                        <a:rPr lang="en-US" sz="1000" dirty="0">
                          <a:effectLst/>
                        </a:rPr>
                        <a:t>,</a:t>
                      </a:r>
                      <a:endParaRPr lang="id-ID" sz="1000" dirty="0">
                        <a:effectLst/>
                      </a:endParaRPr>
                    </a:p>
                    <a:p>
                      <a:pPr>
                        <a:lnSpc>
                          <a:spcPct val="115000"/>
                        </a:lnSpc>
                        <a:spcAft>
                          <a:spcPts val="0"/>
                        </a:spcAft>
                      </a:pPr>
                      <a:r>
                        <a:rPr lang="en-US" sz="1000" dirty="0">
                          <a:effectLst/>
                        </a:rPr>
                        <a:t>PK , KB </a:t>
                      </a:r>
                      <a:r>
                        <a:rPr lang="en-US" sz="1000" dirty="0" err="1" smtClean="0">
                          <a:effectLst/>
                        </a:rPr>
                        <a:t>dan</a:t>
                      </a:r>
                      <a:r>
                        <a:rPr lang="id-ID" sz="1000" dirty="0" smtClean="0">
                          <a:effectLst/>
                        </a:rPr>
                        <a:t> </a:t>
                      </a:r>
                      <a:r>
                        <a:rPr lang="en-US" sz="1000" dirty="0" err="1" smtClean="0">
                          <a:effectLst/>
                        </a:rPr>
                        <a:t>Sistem</a:t>
                      </a:r>
                      <a:endParaRPr lang="id-ID" sz="1000" dirty="0">
                        <a:effectLst/>
                      </a:endParaRPr>
                    </a:p>
                    <a:p>
                      <a:pPr>
                        <a:lnSpc>
                          <a:spcPct val="115000"/>
                        </a:lnSpc>
                        <a:spcAft>
                          <a:spcPts val="0"/>
                        </a:spcAft>
                      </a:pPr>
                      <a:r>
                        <a:rPr lang="en-US" sz="1000" dirty="0" err="1">
                          <a:effectLst/>
                        </a:rPr>
                        <a:t>informasi</a:t>
                      </a:r>
                      <a:endParaRPr lang="id-ID" sz="1000" dirty="0">
                        <a:effectLst/>
                      </a:endParaRPr>
                    </a:p>
                    <a:p>
                      <a:pPr>
                        <a:lnSpc>
                          <a:spcPct val="115000"/>
                        </a:lnSpc>
                        <a:spcAft>
                          <a:spcPts val="0"/>
                        </a:spcAft>
                      </a:pPr>
                      <a:r>
                        <a:rPr lang="en-US" sz="1000" dirty="0" err="1" smtClean="0">
                          <a:effectLst/>
                        </a:rPr>
                        <a:t>Keluarga</a:t>
                      </a:r>
                      <a:endParaRPr lang="id-ID"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9284" marR="39284" marT="0" marB="0" anchor="ctr"/>
                </a:tc>
                <a:tc>
                  <a:txBody>
                    <a:bodyPr/>
                    <a:lstStyle/>
                    <a:p>
                      <a:pPr algn="ctr">
                        <a:lnSpc>
                          <a:spcPct val="115000"/>
                        </a:lnSpc>
                        <a:spcAft>
                          <a:spcPts val="0"/>
                        </a:spcAft>
                      </a:pPr>
                      <a:r>
                        <a:rPr lang="id-ID" sz="1000" dirty="0">
                          <a:effectLst/>
                        </a:rPr>
                        <a:t>Peraturan perundangan terkait dengan perkembangan program</a:t>
                      </a:r>
                      <a:endParaRPr lang="id-ID"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9284" marR="39284" marT="0" marB="0" anchor="ctr"/>
                </a:tc>
                <a:tc>
                  <a:txBody>
                    <a:bodyPr/>
                    <a:lstStyle/>
                    <a:p>
                      <a:pPr algn="ctr">
                        <a:lnSpc>
                          <a:spcPct val="115000"/>
                        </a:lnSpc>
                        <a:spcAft>
                          <a:spcPts val="0"/>
                        </a:spcAft>
                      </a:pPr>
                      <a:r>
                        <a:rPr lang="id-ID" sz="1000">
                          <a:effectLst/>
                        </a:rPr>
                        <a:t>Peraturan perundangan terkait dengan perkembangan program</a:t>
                      </a:r>
                      <a:endParaRPr lang="id-ID" sz="1000">
                        <a:effectLst/>
                        <a:latin typeface="Calibri" panose="020F0502020204030204" pitchFamily="34" charset="0"/>
                        <a:ea typeface="Calibri" panose="020F0502020204030204" pitchFamily="34" charset="0"/>
                        <a:cs typeface="Times New Roman" panose="02020603050405020304" pitchFamily="18" charset="0"/>
                      </a:endParaRPr>
                    </a:p>
                  </a:txBody>
                  <a:tcPr marL="39284" marR="39284" marT="0" marB="0" anchor="ctr"/>
                </a:tc>
              </a:tr>
              <a:tr h="1103893">
                <a:tc>
                  <a:txBody>
                    <a:bodyPr/>
                    <a:lstStyle/>
                    <a:p>
                      <a:pPr algn="r">
                        <a:lnSpc>
                          <a:spcPct val="115000"/>
                        </a:lnSpc>
                        <a:spcAft>
                          <a:spcPts val="0"/>
                        </a:spcAft>
                      </a:pPr>
                      <a:r>
                        <a:rPr lang="id-ID" sz="1000" dirty="0">
                          <a:effectLst/>
                        </a:rPr>
                        <a:t>C</a:t>
                      </a:r>
                      <a:endParaRPr lang="id-ID"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9284" marR="39284" marT="0" marB="0" anchor="ctr"/>
                </a:tc>
                <a:tc>
                  <a:txBody>
                    <a:bodyPr/>
                    <a:lstStyle/>
                    <a:p>
                      <a:pPr>
                        <a:lnSpc>
                          <a:spcPct val="115000"/>
                        </a:lnSpc>
                        <a:spcAft>
                          <a:spcPts val="0"/>
                        </a:spcAft>
                      </a:pPr>
                      <a:r>
                        <a:rPr lang="id-ID" sz="1000">
                          <a:effectLst/>
                        </a:rPr>
                        <a:t>Meningkatnya ketersediaan dan kualitas data dan informasi pembangunan KKB yang akurat dan tepat waktu, serta pemanfaatan data dan informasi tersebut untuk perencanaan dan evaluasi hasil-hasil pembangunan.</a:t>
                      </a:r>
                      <a:endParaRPr lang="id-ID" sz="1000">
                        <a:effectLst/>
                        <a:latin typeface="Calibri" panose="020F0502020204030204" pitchFamily="34" charset="0"/>
                        <a:ea typeface="Calibri" panose="020F0502020204030204" pitchFamily="34" charset="0"/>
                        <a:cs typeface="Times New Roman" panose="02020603050405020304" pitchFamily="18" charset="0"/>
                      </a:endParaRPr>
                    </a:p>
                  </a:txBody>
                  <a:tcPr marL="39284" marR="39284" marT="0" marB="0" anchor="ctr"/>
                </a:tc>
                <a:tc>
                  <a:txBody>
                    <a:bodyPr/>
                    <a:lstStyle/>
                    <a:p>
                      <a:pPr>
                        <a:lnSpc>
                          <a:spcPct val="115000"/>
                        </a:lnSpc>
                        <a:spcAft>
                          <a:spcPts val="0"/>
                        </a:spcAft>
                      </a:pPr>
                      <a:r>
                        <a:rPr lang="en-US" sz="1000" dirty="0" err="1" smtClean="0">
                          <a:effectLst/>
                        </a:rPr>
                        <a:t>Registrasi</a:t>
                      </a:r>
                      <a:r>
                        <a:rPr lang="id-ID" sz="1000" baseline="0" dirty="0" smtClean="0">
                          <a:effectLst/>
                        </a:rPr>
                        <a:t> </a:t>
                      </a:r>
                      <a:r>
                        <a:rPr lang="en-US" sz="1000" dirty="0" err="1" smtClean="0">
                          <a:effectLst/>
                        </a:rPr>
                        <a:t>Penduduk</a:t>
                      </a:r>
                      <a:r>
                        <a:rPr lang="en-US" sz="1000" dirty="0" smtClean="0">
                          <a:effectLst/>
                        </a:rPr>
                        <a:t>,</a:t>
                      </a:r>
                      <a:r>
                        <a:rPr lang="id-ID" sz="1000" baseline="0" dirty="0" smtClean="0">
                          <a:effectLst/>
                        </a:rPr>
                        <a:t> </a:t>
                      </a:r>
                      <a:r>
                        <a:rPr lang="en-US" sz="1000" dirty="0" err="1" smtClean="0">
                          <a:effectLst/>
                        </a:rPr>
                        <a:t>Sensus</a:t>
                      </a:r>
                      <a:r>
                        <a:rPr lang="en-US" sz="1000" dirty="0">
                          <a:effectLst/>
                        </a:rPr>
                        <a:t>, </a:t>
                      </a:r>
                      <a:r>
                        <a:rPr lang="en-US" sz="1000" dirty="0" err="1" smtClean="0">
                          <a:effectLst/>
                        </a:rPr>
                        <a:t>Survei</a:t>
                      </a:r>
                      <a:r>
                        <a:rPr lang="en-US" sz="1000" dirty="0" smtClean="0">
                          <a:effectLst/>
                        </a:rPr>
                        <a:t>,</a:t>
                      </a:r>
                      <a:r>
                        <a:rPr lang="id-ID" sz="1000" dirty="0" smtClean="0">
                          <a:effectLst/>
                        </a:rPr>
                        <a:t> </a:t>
                      </a:r>
                      <a:r>
                        <a:rPr lang="en-US" sz="1000" dirty="0" err="1" smtClean="0">
                          <a:effectLst/>
                        </a:rPr>
                        <a:t>Proyeksi</a:t>
                      </a:r>
                      <a:r>
                        <a:rPr lang="en-US" sz="1000" dirty="0">
                          <a:effectLst/>
                        </a:rPr>
                        <a:t>, </a:t>
                      </a:r>
                      <a:r>
                        <a:rPr lang="en-US" sz="1000" dirty="0" smtClean="0">
                          <a:effectLst/>
                        </a:rPr>
                        <a:t>Data</a:t>
                      </a:r>
                      <a:r>
                        <a:rPr lang="id-ID" sz="1000" baseline="0" dirty="0" smtClean="0">
                          <a:effectLst/>
                        </a:rPr>
                        <a:t> </a:t>
                      </a:r>
                      <a:r>
                        <a:rPr lang="en-US" sz="1000" dirty="0" err="1" smtClean="0">
                          <a:effectLst/>
                        </a:rPr>
                        <a:t>Sektoral</a:t>
                      </a:r>
                      <a:r>
                        <a:rPr lang="en-US" sz="1000" dirty="0" smtClean="0">
                          <a:effectLst/>
                        </a:rPr>
                        <a:t> </a:t>
                      </a:r>
                      <a:r>
                        <a:rPr lang="en-US" sz="1000" dirty="0" err="1">
                          <a:effectLst/>
                        </a:rPr>
                        <a:t>dan</a:t>
                      </a:r>
                      <a:endParaRPr lang="id-ID" sz="1000" dirty="0">
                        <a:effectLst/>
                      </a:endParaRPr>
                    </a:p>
                    <a:p>
                      <a:pPr>
                        <a:lnSpc>
                          <a:spcPct val="115000"/>
                        </a:lnSpc>
                        <a:spcAft>
                          <a:spcPts val="0"/>
                        </a:spcAft>
                      </a:pPr>
                      <a:r>
                        <a:rPr lang="en-US" sz="1000" dirty="0" err="1">
                          <a:effectLst/>
                        </a:rPr>
                        <a:t>kajian</a:t>
                      </a:r>
                      <a:r>
                        <a:rPr lang="en-US" sz="1000" dirty="0">
                          <a:effectLst/>
                        </a:rPr>
                        <a:t> </a:t>
                      </a:r>
                      <a:r>
                        <a:rPr lang="en-US" sz="1000" dirty="0" err="1" smtClean="0">
                          <a:effectLst/>
                        </a:rPr>
                        <a:t>tentang</a:t>
                      </a:r>
                      <a:r>
                        <a:rPr lang="id-ID" sz="1000" dirty="0" smtClean="0">
                          <a:effectLst/>
                        </a:rPr>
                        <a:t> </a:t>
                      </a:r>
                      <a:r>
                        <a:rPr lang="en-US" sz="1000" dirty="0" smtClean="0">
                          <a:effectLst/>
                        </a:rPr>
                        <a:t>KKB</a:t>
                      </a:r>
                      <a:endParaRPr lang="id-ID"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9284" marR="39284" marT="0" marB="0" anchor="ctr"/>
                </a:tc>
                <a:tc>
                  <a:txBody>
                    <a:bodyPr/>
                    <a:lstStyle/>
                    <a:p>
                      <a:pPr algn="ctr">
                        <a:lnSpc>
                          <a:spcPct val="115000"/>
                        </a:lnSpc>
                        <a:spcAft>
                          <a:spcPts val="0"/>
                        </a:spcAft>
                      </a:pPr>
                      <a:r>
                        <a:rPr lang="id-ID" sz="1000">
                          <a:effectLst/>
                        </a:rPr>
                        <a:t>Tersedianya dan termanfaatkannya data dan informasi pembangunan bidang KKB dari berbagai sumber</a:t>
                      </a:r>
                      <a:endParaRPr lang="id-ID" sz="1000">
                        <a:effectLst/>
                        <a:latin typeface="Calibri" panose="020F0502020204030204" pitchFamily="34" charset="0"/>
                        <a:ea typeface="Calibri" panose="020F0502020204030204" pitchFamily="34" charset="0"/>
                        <a:cs typeface="Times New Roman" panose="02020603050405020304" pitchFamily="18" charset="0"/>
                      </a:endParaRPr>
                    </a:p>
                  </a:txBody>
                  <a:tcPr marL="39284" marR="39284" marT="0" marB="0" anchor="ctr"/>
                </a:tc>
                <a:tc>
                  <a:txBody>
                    <a:bodyPr/>
                    <a:lstStyle/>
                    <a:p>
                      <a:pPr algn="ctr">
                        <a:lnSpc>
                          <a:spcPct val="115000"/>
                        </a:lnSpc>
                        <a:spcAft>
                          <a:spcPts val="0"/>
                        </a:spcAft>
                      </a:pPr>
                      <a:r>
                        <a:rPr lang="id-ID" sz="1000" dirty="0">
                          <a:effectLst/>
                        </a:rPr>
                        <a:t>Tersedianya dan termanfaatkannya data dan informasi pembangunan bidang KKB dari berbagai sumber</a:t>
                      </a:r>
                      <a:endParaRPr lang="id-ID"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9284" marR="39284" marT="0" marB="0" anchor="ctr"/>
                </a:tc>
              </a:tr>
            </a:tbl>
          </a:graphicData>
        </a:graphic>
      </p:graphicFrame>
      <p:sp>
        <p:nvSpPr>
          <p:cNvPr id="6" name="TextBox 5"/>
          <p:cNvSpPr txBox="1"/>
          <p:nvPr/>
        </p:nvSpPr>
        <p:spPr>
          <a:xfrm>
            <a:off x="7250113" y="1360488"/>
            <a:ext cx="4451350" cy="5016500"/>
          </a:xfrm>
          <a:prstGeom prst="rect">
            <a:avLst/>
          </a:prstGeom>
          <a:noFill/>
          <a:ln>
            <a:solidFill>
              <a:schemeClr val="accent1"/>
            </a:solidFill>
          </a:ln>
        </p:spPr>
        <p:txBody>
          <a:bodyPr>
            <a:spAutoFit/>
          </a:bodyPr>
          <a:lstStyle/>
          <a:p>
            <a:pPr marL="358775" indent="-358775" algn="just" eaLnBrk="1" fontAlgn="auto" hangingPunct="1">
              <a:spcBef>
                <a:spcPts val="0"/>
              </a:spcBef>
              <a:spcAft>
                <a:spcPts val="0"/>
              </a:spcAft>
              <a:defRPr/>
            </a:pPr>
            <a:r>
              <a:rPr lang="id-ID" sz="1600" dirty="0">
                <a:latin typeface="Arial" pitchFamily="34" charset="0"/>
                <a:cs typeface="Arial" pitchFamily="34" charset="0"/>
              </a:rPr>
              <a:t>4.	Pembangunan Keluarga</a:t>
            </a:r>
          </a:p>
          <a:p>
            <a:pPr marL="358775" algn="just" eaLnBrk="1" fontAlgn="auto" hangingPunct="1">
              <a:spcBef>
                <a:spcPts val="0"/>
              </a:spcBef>
              <a:spcAft>
                <a:spcPts val="0"/>
              </a:spcAft>
              <a:defRPr/>
            </a:pPr>
            <a:r>
              <a:rPr lang="id-ID" sz="1600" dirty="0">
                <a:latin typeface="Arial" pitchFamily="34" charset="0"/>
                <a:cs typeface="Arial" pitchFamily="34" charset="0"/>
              </a:rPr>
              <a:t>Meningkatkan </a:t>
            </a:r>
            <a:r>
              <a:rPr lang="id-ID" sz="1600" dirty="0">
                <a:latin typeface="Arial" pitchFamily="34" charset="0"/>
                <a:cs typeface="Arial" pitchFamily="34" charset="0"/>
              </a:rPr>
              <a:t>peran dan fungsi keluarga </a:t>
            </a:r>
            <a:r>
              <a:rPr lang="id-ID" sz="1600" dirty="0">
                <a:latin typeface="Arial" pitchFamily="34" charset="0"/>
                <a:cs typeface="Arial" pitchFamily="34" charset="0"/>
              </a:rPr>
              <a:t>melalui ketahanan dan pemberdayaan keluarga (sesuai UU 52/2009), </a:t>
            </a:r>
            <a:r>
              <a:rPr lang="id-ID" sz="1600" dirty="0">
                <a:latin typeface="Arial" pitchFamily="34" charset="0"/>
                <a:cs typeface="Arial" pitchFamily="34" charset="0"/>
              </a:rPr>
              <a:t>dimana keluarga dapat berfungsi sebagai tempat cinta kasih, pembinaan agama, sosialisasi dan pendidikan, perlindungan, sosial dan budaya, lingkungan, ekonomi, serta reproduksi</a:t>
            </a:r>
            <a:r>
              <a:rPr lang="id-ID" sz="1600" dirty="0">
                <a:latin typeface="Arial" pitchFamily="34" charset="0"/>
                <a:cs typeface="Arial" pitchFamily="34" charset="0"/>
              </a:rPr>
              <a:t>;</a:t>
            </a:r>
            <a:endParaRPr lang="id-ID" sz="1600" dirty="0">
              <a:latin typeface="Arial" pitchFamily="34" charset="0"/>
              <a:cs typeface="Arial" pitchFamily="34" charset="0"/>
            </a:endParaRPr>
          </a:p>
          <a:p>
            <a:pPr marL="358775" indent="-358775" eaLnBrk="1" fontAlgn="auto" hangingPunct="1">
              <a:spcBef>
                <a:spcPts val="0"/>
              </a:spcBef>
              <a:spcAft>
                <a:spcPts val="0"/>
              </a:spcAft>
              <a:defRPr/>
            </a:pPr>
            <a:r>
              <a:rPr lang="id-ID" sz="1600" dirty="0">
                <a:latin typeface="Arial" pitchFamily="34" charset="0"/>
                <a:cs typeface="Arial" pitchFamily="34" charset="0"/>
              </a:rPr>
              <a:t>5.	Harmonisasi Kebijakan – Kelembagaan – Data&amp;Informasi</a:t>
            </a:r>
          </a:p>
          <a:p>
            <a:pPr marL="644525" indent="-285750" eaLnBrk="1" fontAlgn="auto" hangingPunct="1">
              <a:spcBef>
                <a:spcPts val="0"/>
              </a:spcBef>
              <a:spcAft>
                <a:spcPts val="0"/>
              </a:spcAft>
              <a:buFontTx/>
              <a:buChar char="-"/>
              <a:defRPr/>
            </a:pPr>
            <a:r>
              <a:rPr lang="id-ID" sz="1600" dirty="0">
                <a:latin typeface="Arial" pitchFamily="34" charset="0"/>
                <a:cs typeface="Arial" pitchFamily="34" charset="0"/>
              </a:rPr>
              <a:t>Menyusun </a:t>
            </a:r>
            <a:r>
              <a:rPr lang="id-ID" sz="1600" dirty="0">
                <a:latin typeface="Arial" pitchFamily="34" charset="0"/>
                <a:cs typeface="Arial" pitchFamily="34" charset="0"/>
              </a:rPr>
              <a:t>landasan hukum melalui penyerasian kebijakan pembangunan bidang </a:t>
            </a:r>
            <a:r>
              <a:rPr lang="id-ID" sz="1600" dirty="0">
                <a:latin typeface="Arial" pitchFamily="34" charset="0"/>
                <a:cs typeface="Arial" pitchFamily="34" charset="0"/>
              </a:rPr>
              <a:t>kependudukan,KB</a:t>
            </a:r>
          </a:p>
          <a:p>
            <a:pPr marL="644525" indent="-285750" eaLnBrk="1" fontAlgn="auto" hangingPunct="1">
              <a:spcBef>
                <a:spcPts val="0"/>
              </a:spcBef>
              <a:spcAft>
                <a:spcPts val="0"/>
              </a:spcAft>
              <a:buFontTx/>
              <a:buChar char="-"/>
              <a:defRPr/>
            </a:pPr>
            <a:r>
              <a:rPr lang="id-ID" sz="1600" dirty="0">
                <a:latin typeface="Arial" pitchFamily="34" charset="0"/>
                <a:cs typeface="Arial" pitchFamily="34" charset="0"/>
              </a:rPr>
              <a:t>Menguatkan </a:t>
            </a:r>
            <a:r>
              <a:rPr lang="id-ID" sz="1600" dirty="0">
                <a:latin typeface="Arial" pitchFamily="34" charset="0"/>
                <a:cs typeface="Arial" pitchFamily="34" charset="0"/>
              </a:rPr>
              <a:t>kelembagaan kependudukan dan keluarga berencana yang efektif</a:t>
            </a:r>
            <a:r>
              <a:rPr lang="id-ID" sz="1600" dirty="0">
                <a:latin typeface="Arial" pitchFamily="34" charset="0"/>
                <a:cs typeface="Arial" pitchFamily="34" charset="0"/>
              </a:rPr>
              <a:t>, dan </a:t>
            </a:r>
          </a:p>
          <a:p>
            <a:pPr marL="644525" indent="-285750" eaLnBrk="1" fontAlgn="auto" hangingPunct="1">
              <a:spcBef>
                <a:spcPts val="0"/>
              </a:spcBef>
              <a:spcAft>
                <a:spcPts val="0"/>
              </a:spcAft>
              <a:buFontTx/>
              <a:buChar char="-"/>
              <a:defRPr/>
            </a:pPr>
            <a:r>
              <a:rPr lang="id-ID" sz="1600" dirty="0">
                <a:latin typeface="Arial" pitchFamily="34" charset="0"/>
                <a:cs typeface="Arial" pitchFamily="34" charset="0"/>
              </a:rPr>
              <a:t>Menguatkan </a:t>
            </a:r>
            <a:r>
              <a:rPr lang="id-ID" sz="1600" dirty="0">
                <a:latin typeface="Arial" pitchFamily="34" charset="0"/>
                <a:cs typeface="Arial" pitchFamily="34" charset="0"/>
              </a:rPr>
              <a:t>data dan informasi kependudukan dan keluarga </a:t>
            </a:r>
            <a:r>
              <a:rPr lang="id-ID" sz="1600" dirty="0">
                <a:latin typeface="Arial" pitchFamily="34" charset="0"/>
                <a:cs typeface="Arial" pitchFamily="34" charset="0"/>
              </a:rPr>
              <a:t>berencana</a:t>
            </a:r>
            <a:r>
              <a:rPr lang="id-ID" sz="1600" dirty="0">
                <a:latin typeface="Arial" pitchFamily="34" charset="0"/>
                <a:cs typeface="Arial" pitchFamily="34" charset="0"/>
              </a:rPr>
              <a:t>.</a:t>
            </a:r>
          </a:p>
        </p:txBody>
      </p:sp>
      <p:sp>
        <p:nvSpPr>
          <p:cNvPr id="266293" name="Title 1"/>
          <p:cNvSpPr>
            <a:spLocks noGrp="1"/>
          </p:cNvSpPr>
          <p:nvPr>
            <p:ph type="title"/>
          </p:nvPr>
        </p:nvSpPr>
        <p:spPr>
          <a:xfrm>
            <a:off x="1173163" y="274638"/>
            <a:ext cx="9690100" cy="804862"/>
          </a:xfrm>
        </p:spPr>
        <p:txBody>
          <a:bodyPr/>
          <a:lstStyle/>
          <a:p>
            <a:r>
              <a:rPr lang="id-ID" altLang="en-US" sz="3600" smtClean="0"/>
              <a:t>SASARAN &amp; KEBIJAKAN </a:t>
            </a:r>
            <a:br>
              <a:rPr lang="id-ID" altLang="en-US" sz="3600" smtClean="0"/>
            </a:br>
            <a:r>
              <a:rPr lang="id-ID" altLang="en-US" sz="3600" smtClean="0"/>
              <a:t>PEMBANGUNAN KKB</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7266" name="Picture 2" descr="D:\2014-2015 FITRIYANI\05. RKP 2016\Paparan RS Rujukan unk Presiden\indonesia_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88" y="1331913"/>
            <a:ext cx="12055476" cy="35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7267" name="Title 1"/>
          <p:cNvSpPr>
            <a:spLocks noGrp="1"/>
          </p:cNvSpPr>
          <p:nvPr>
            <p:ph type="title"/>
          </p:nvPr>
        </p:nvSpPr>
        <p:spPr>
          <a:xfrm>
            <a:off x="1592263" y="-41275"/>
            <a:ext cx="9936162" cy="1143000"/>
          </a:xfrm>
        </p:spPr>
        <p:txBody>
          <a:bodyPr/>
          <a:lstStyle/>
          <a:p>
            <a:r>
              <a:rPr lang="id-ID" altLang="en-US" sz="2000" u="sng" smtClean="0"/>
              <a:t>KEBIJAKAN PRIORITAS LOKASI PEMBANGUNAN KKB DI 12 PROVINSI</a:t>
            </a:r>
            <a:br>
              <a:rPr lang="id-ID" altLang="en-US" sz="2000" u="sng" smtClean="0"/>
            </a:br>
            <a:r>
              <a:rPr lang="id-ID" altLang="en-US" sz="1400" smtClean="0"/>
              <a:t>(10 PROVINSI PENYANGGA UTAMA/DAYA UNGKIT TINGGI; dan </a:t>
            </a:r>
            <a:br>
              <a:rPr lang="id-ID" altLang="en-US" sz="1400" smtClean="0"/>
            </a:br>
            <a:r>
              <a:rPr lang="id-ID" altLang="en-US" sz="1400" smtClean="0"/>
              <a:t>2 PROVINSI PERLU MENDAPATKAN PERHATIAN)</a:t>
            </a:r>
            <a:endParaRPr lang="id-ID" altLang="en-US" sz="2000" smtClean="0"/>
          </a:p>
        </p:txBody>
      </p:sp>
      <p:sp>
        <p:nvSpPr>
          <p:cNvPr id="9" name="Rectangular Callout 8"/>
          <p:cNvSpPr>
            <a:spLocks noChangeArrowheads="1"/>
          </p:cNvSpPr>
          <p:nvPr/>
        </p:nvSpPr>
        <p:spPr bwMode="auto">
          <a:xfrm>
            <a:off x="0" y="2698750"/>
            <a:ext cx="1317625" cy="658813"/>
          </a:xfrm>
          <a:prstGeom prst="wedgeRectCallout">
            <a:avLst>
              <a:gd name="adj1" fmla="val 35921"/>
              <a:gd name="adj2" fmla="val -127947"/>
            </a:avLst>
          </a:prstGeom>
          <a:solidFill>
            <a:schemeClr val="accent3">
              <a:lumMod val="60000"/>
              <a:lumOff val="40000"/>
            </a:schemeClr>
          </a:solidFill>
          <a:ln w="9525">
            <a:solidFill>
              <a:srgbClr val="4A7EBB"/>
            </a:solidFill>
            <a:miter lim="800000"/>
            <a:headEnd/>
            <a:tailEnd/>
          </a:ln>
          <a:effectLst>
            <a:outerShdw blurRad="63500" dist="23000" dir="5400000" rotWithShape="0">
              <a:srgbClr val="000000">
                <a:alpha val="34998"/>
              </a:srgbClr>
            </a:outerShdw>
          </a:effectLst>
        </p:spPr>
        <p:txBody>
          <a:bodyPr lIns="91199" tIns="45601" rIns="91199" bIns="45601" anchor="ctr"/>
          <a:lstStyle/>
          <a:p>
            <a:pPr algn="ctr" defTabSz="912753" eaLnBrk="1" fontAlgn="auto" hangingPunct="1">
              <a:spcBef>
                <a:spcPts val="0"/>
              </a:spcBef>
              <a:spcAft>
                <a:spcPts val="0"/>
              </a:spcAft>
              <a:defRPr/>
            </a:pPr>
            <a:r>
              <a:rPr lang="id-ID" sz="800" b="1" dirty="0">
                <a:solidFill>
                  <a:srgbClr val="4F81BD">
                    <a:lumMod val="50000"/>
                  </a:srgbClr>
                </a:solidFill>
                <a:latin typeface="+mn-lt"/>
              </a:rPr>
              <a:t>1. Sumut</a:t>
            </a:r>
          </a:p>
          <a:p>
            <a:pPr algn="ctr" defTabSz="912753" eaLnBrk="1" fontAlgn="auto" hangingPunct="1">
              <a:spcBef>
                <a:spcPts val="0"/>
              </a:spcBef>
              <a:spcAft>
                <a:spcPts val="0"/>
              </a:spcAft>
              <a:defRPr/>
            </a:pPr>
            <a:r>
              <a:rPr lang="id-ID" sz="800" b="1" dirty="0">
                <a:solidFill>
                  <a:prstClr val="black"/>
                </a:solidFill>
                <a:latin typeface="+mn-lt"/>
              </a:rPr>
              <a:t>∑Penduduk</a:t>
            </a:r>
          </a:p>
          <a:p>
            <a:pPr algn="ctr" defTabSz="912753" eaLnBrk="1" fontAlgn="auto" hangingPunct="1">
              <a:spcBef>
                <a:spcPts val="0"/>
              </a:spcBef>
              <a:spcAft>
                <a:spcPts val="0"/>
              </a:spcAft>
              <a:defRPr/>
            </a:pPr>
            <a:r>
              <a:rPr lang="id-ID" sz="800" b="1" dirty="0">
                <a:solidFill>
                  <a:prstClr val="black"/>
                </a:solidFill>
                <a:latin typeface="+mn-lt"/>
              </a:rPr>
              <a:t>13.937.800 jiwa</a:t>
            </a:r>
          </a:p>
          <a:p>
            <a:pPr algn="ctr" defTabSz="912753" eaLnBrk="1" fontAlgn="auto" hangingPunct="1">
              <a:spcBef>
                <a:spcPts val="0"/>
              </a:spcBef>
              <a:spcAft>
                <a:spcPts val="0"/>
              </a:spcAft>
              <a:defRPr/>
            </a:pPr>
            <a:r>
              <a:rPr lang="id-ID" sz="800" b="1" dirty="0">
                <a:solidFill>
                  <a:prstClr val="black"/>
                </a:solidFill>
                <a:latin typeface="+mn-lt"/>
              </a:rPr>
              <a:t>∑PUS 2.590.682</a:t>
            </a:r>
            <a:endParaRPr lang="en-US" sz="800" b="1" dirty="0">
              <a:solidFill>
                <a:srgbClr val="4F81BD">
                  <a:lumMod val="50000"/>
                </a:srgbClr>
              </a:solidFill>
              <a:latin typeface="+mn-lt"/>
            </a:endParaRPr>
          </a:p>
        </p:txBody>
      </p:sp>
      <p:sp>
        <p:nvSpPr>
          <p:cNvPr id="11" name="Rectangular Callout 10"/>
          <p:cNvSpPr>
            <a:spLocks noChangeArrowheads="1"/>
          </p:cNvSpPr>
          <p:nvPr/>
        </p:nvSpPr>
        <p:spPr bwMode="auto">
          <a:xfrm>
            <a:off x="2640013" y="2546350"/>
            <a:ext cx="1247775" cy="631825"/>
          </a:xfrm>
          <a:prstGeom prst="wedgeRectCallout">
            <a:avLst>
              <a:gd name="adj1" fmla="val -69111"/>
              <a:gd name="adj2" fmla="val 53157"/>
            </a:avLst>
          </a:prstGeom>
          <a:solidFill>
            <a:schemeClr val="accent3">
              <a:lumMod val="60000"/>
              <a:lumOff val="40000"/>
            </a:schemeClr>
          </a:solidFill>
          <a:ln w="9525">
            <a:solidFill>
              <a:schemeClr val="accent1"/>
            </a:solidFill>
            <a:headEnd/>
            <a:tailEnd/>
          </a:ln>
        </p:spPr>
        <p:style>
          <a:lnRef idx="3">
            <a:schemeClr val="lt1"/>
          </a:lnRef>
          <a:fillRef idx="1">
            <a:schemeClr val="accent3"/>
          </a:fillRef>
          <a:effectRef idx="1">
            <a:schemeClr val="accent3"/>
          </a:effectRef>
          <a:fontRef idx="minor">
            <a:schemeClr val="lt1"/>
          </a:fontRef>
        </p:style>
        <p:txBody>
          <a:bodyPr lIns="91199" tIns="45601" rIns="91199" bIns="45601" anchor="ctr"/>
          <a:lstStyle/>
          <a:p>
            <a:pPr algn="ctr" defTabSz="912753" eaLnBrk="1" fontAlgn="auto" hangingPunct="1">
              <a:spcBef>
                <a:spcPts val="0"/>
              </a:spcBef>
              <a:spcAft>
                <a:spcPts val="0"/>
              </a:spcAft>
              <a:defRPr/>
            </a:pPr>
            <a:r>
              <a:rPr lang="id-ID" sz="800" b="1" dirty="0">
                <a:solidFill>
                  <a:prstClr val="black"/>
                </a:solidFill>
              </a:rPr>
              <a:t>2. Sumsel</a:t>
            </a:r>
          </a:p>
          <a:p>
            <a:pPr algn="ctr" defTabSz="912753" eaLnBrk="1" fontAlgn="auto" hangingPunct="1">
              <a:spcBef>
                <a:spcPts val="0"/>
              </a:spcBef>
              <a:spcAft>
                <a:spcPts val="0"/>
              </a:spcAft>
              <a:defRPr/>
            </a:pPr>
            <a:r>
              <a:rPr lang="id-ID" sz="800" b="1" dirty="0">
                <a:solidFill>
                  <a:prstClr val="black"/>
                </a:solidFill>
              </a:rPr>
              <a:t>∑Penduduk 8.052.300 jiwa</a:t>
            </a:r>
          </a:p>
          <a:p>
            <a:pPr algn="ctr" defTabSz="912753" eaLnBrk="1" fontAlgn="auto" hangingPunct="1">
              <a:spcBef>
                <a:spcPts val="0"/>
              </a:spcBef>
              <a:spcAft>
                <a:spcPts val="0"/>
              </a:spcAft>
              <a:defRPr/>
            </a:pPr>
            <a:r>
              <a:rPr lang="id-ID" sz="800" b="1" dirty="0">
                <a:solidFill>
                  <a:prstClr val="black"/>
                </a:solidFill>
              </a:rPr>
              <a:t>∑PUS 1.540.379</a:t>
            </a:r>
          </a:p>
        </p:txBody>
      </p:sp>
      <p:sp>
        <p:nvSpPr>
          <p:cNvPr id="13" name="Rectangular Callout 12"/>
          <p:cNvSpPr>
            <a:spLocks noChangeArrowheads="1"/>
          </p:cNvSpPr>
          <p:nvPr/>
        </p:nvSpPr>
        <p:spPr bwMode="auto">
          <a:xfrm>
            <a:off x="3389313" y="3357563"/>
            <a:ext cx="1458912" cy="536575"/>
          </a:xfrm>
          <a:prstGeom prst="wedgeRectCallout">
            <a:avLst>
              <a:gd name="adj1" fmla="val -71764"/>
              <a:gd name="adj2" fmla="val 65591"/>
            </a:avLst>
          </a:prstGeom>
          <a:solidFill>
            <a:schemeClr val="accent3">
              <a:lumMod val="60000"/>
              <a:lumOff val="40000"/>
            </a:schemeClr>
          </a:solidFill>
          <a:ln w="9525">
            <a:solidFill>
              <a:schemeClr val="accent1"/>
            </a:solidFill>
            <a:headEnd/>
            <a:tailEnd/>
          </a:ln>
        </p:spPr>
        <p:style>
          <a:lnRef idx="3">
            <a:schemeClr val="lt1"/>
          </a:lnRef>
          <a:fillRef idx="1">
            <a:schemeClr val="accent3"/>
          </a:fillRef>
          <a:effectRef idx="1">
            <a:schemeClr val="accent3"/>
          </a:effectRef>
          <a:fontRef idx="minor">
            <a:schemeClr val="lt1"/>
          </a:fontRef>
        </p:style>
        <p:txBody>
          <a:bodyPr lIns="91199" tIns="45601" rIns="91199" bIns="45601" anchor="ctr"/>
          <a:lstStyle/>
          <a:p>
            <a:pPr algn="ctr" defTabSz="912753" eaLnBrk="1" fontAlgn="auto" hangingPunct="1">
              <a:spcBef>
                <a:spcPts val="0"/>
              </a:spcBef>
              <a:spcAft>
                <a:spcPts val="0"/>
              </a:spcAft>
              <a:defRPr/>
            </a:pPr>
            <a:r>
              <a:rPr lang="id-ID" sz="800" b="1" dirty="0">
                <a:solidFill>
                  <a:prstClr val="black"/>
                </a:solidFill>
              </a:rPr>
              <a:t>5. DKI Jakarta</a:t>
            </a:r>
          </a:p>
          <a:p>
            <a:pPr algn="ctr" defTabSz="912753" eaLnBrk="1" fontAlgn="auto" hangingPunct="1">
              <a:spcBef>
                <a:spcPts val="0"/>
              </a:spcBef>
              <a:spcAft>
                <a:spcPts val="0"/>
              </a:spcAft>
              <a:defRPr/>
            </a:pPr>
            <a:r>
              <a:rPr lang="id-ID" sz="800" b="1" dirty="0">
                <a:solidFill>
                  <a:prstClr val="black"/>
                </a:solidFill>
              </a:rPr>
              <a:t>∑Penduduk </a:t>
            </a:r>
            <a:r>
              <a:rPr lang="en-US" sz="800" b="1" dirty="0">
                <a:solidFill>
                  <a:prstClr val="black"/>
                </a:solidFill>
              </a:rPr>
              <a:t>10</a:t>
            </a:r>
            <a:r>
              <a:rPr lang="id-ID" sz="800" b="1" dirty="0">
                <a:solidFill>
                  <a:prstClr val="black"/>
                </a:solidFill>
              </a:rPr>
              <a:t>.</a:t>
            </a:r>
            <a:r>
              <a:rPr lang="en-US" sz="800" b="1" dirty="0">
                <a:solidFill>
                  <a:prstClr val="black"/>
                </a:solidFill>
              </a:rPr>
              <a:t>177</a:t>
            </a:r>
            <a:r>
              <a:rPr lang="id-ID" sz="800" b="1" dirty="0">
                <a:solidFill>
                  <a:prstClr val="black"/>
                </a:solidFill>
              </a:rPr>
              <a:t>.</a:t>
            </a:r>
            <a:r>
              <a:rPr lang="en-US" sz="800" b="1" dirty="0">
                <a:solidFill>
                  <a:prstClr val="black"/>
                </a:solidFill>
              </a:rPr>
              <a:t>900</a:t>
            </a:r>
            <a:r>
              <a:rPr lang="id-ID" sz="800" b="1" dirty="0">
                <a:solidFill>
                  <a:prstClr val="black"/>
                </a:solidFill>
              </a:rPr>
              <a:t> jiwa</a:t>
            </a:r>
          </a:p>
          <a:p>
            <a:pPr algn="ctr" defTabSz="912753" eaLnBrk="1" fontAlgn="auto" hangingPunct="1">
              <a:spcBef>
                <a:spcPts val="0"/>
              </a:spcBef>
              <a:spcAft>
                <a:spcPts val="0"/>
              </a:spcAft>
              <a:defRPr/>
            </a:pPr>
            <a:r>
              <a:rPr lang="id-ID" sz="800" b="1" dirty="0">
                <a:solidFill>
                  <a:prstClr val="black"/>
                </a:solidFill>
              </a:rPr>
              <a:t>∑PUS  2.001.0814</a:t>
            </a:r>
            <a:endParaRPr lang="en-US" sz="800" b="1" dirty="0">
              <a:solidFill>
                <a:prstClr val="black"/>
              </a:solidFill>
            </a:endParaRPr>
          </a:p>
        </p:txBody>
      </p:sp>
      <p:sp>
        <p:nvSpPr>
          <p:cNvPr id="14" name="Rectangular Callout 13"/>
          <p:cNvSpPr>
            <a:spLocks noChangeArrowheads="1"/>
          </p:cNvSpPr>
          <p:nvPr/>
        </p:nvSpPr>
        <p:spPr bwMode="auto">
          <a:xfrm>
            <a:off x="1774825" y="4070350"/>
            <a:ext cx="1344613" cy="492125"/>
          </a:xfrm>
          <a:prstGeom prst="wedgeRectCallout">
            <a:avLst>
              <a:gd name="adj1" fmla="val 29361"/>
              <a:gd name="adj2" fmla="val -81244"/>
            </a:avLst>
          </a:prstGeom>
          <a:solidFill>
            <a:schemeClr val="accent3">
              <a:lumMod val="60000"/>
              <a:lumOff val="40000"/>
            </a:schemeClr>
          </a:solidFill>
          <a:ln w="9525">
            <a:solidFill>
              <a:srgbClr val="4A7EBB"/>
            </a:solidFill>
            <a:miter lim="800000"/>
            <a:headEnd/>
            <a:tailEnd/>
          </a:ln>
          <a:effectLst>
            <a:outerShdw blurRad="63500" dist="23000" dir="5400000" rotWithShape="0">
              <a:srgbClr val="000000">
                <a:alpha val="34998"/>
              </a:srgbClr>
            </a:outerShdw>
          </a:effectLst>
        </p:spPr>
        <p:txBody>
          <a:bodyPr lIns="91199" tIns="45601" rIns="91199" bIns="45601" anchor="ctr"/>
          <a:lstStyle/>
          <a:p>
            <a:pPr algn="ctr" defTabSz="912753" eaLnBrk="1" fontAlgn="auto" hangingPunct="1">
              <a:spcBef>
                <a:spcPts val="0"/>
              </a:spcBef>
              <a:spcAft>
                <a:spcPts val="0"/>
              </a:spcAft>
              <a:defRPr/>
            </a:pPr>
            <a:r>
              <a:rPr lang="id-ID" sz="800" b="1" dirty="0">
                <a:solidFill>
                  <a:srgbClr val="4F81BD">
                    <a:lumMod val="50000"/>
                  </a:srgbClr>
                </a:solidFill>
                <a:latin typeface="+mn-lt"/>
              </a:rPr>
              <a:t>4. Banten</a:t>
            </a:r>
          </a:p>
          <a:p>
            <a:pPr algn="ctr" defTabSz="912753" eaLnBrk="1" fontAlgn="auto" hangingPunct="1">
              <a:spcBef>
                <a:spcPts val="0"/>
              </a:spcBef>
              <a:spcAft>
                <a:spcPts val="0"/>
              </a:spcAft>
              <a:defRPr/>
            </a:pPr>
            <a:r>
              <a:rPr lang="id-ID" sz="800" b="1" dirty="0">
                <a:solidFill>
                  <a:prstClr val="black"/>
                </a:solidFill>
                <a:latin typeface="+mn-lt"/>
              </a:rPr>
              <a:t>∑Penduduk </a:t>
            </a:r>
            <a:r>
              <a:rPr lang="id-ID" sz="800" b="1" dirty="0">
                <a:solidFill>
                  <a:srgbClr val="4F81BD">
                    <a:lumMod val="50000"/>
                  </a:srgbClr>
                </a:solidFill>
                <a:latin typeface="+mn-lt"/>
              </a:rPr>
              <a:t>11.955.200 jiwa</a:t>
            </a:r>
          </a:p>
          <a:p>
            <a:pPr algn="ctr" defTabSz="912753" eaLnBrk="1" fontAlgn="auto" hangingPunct="1">
              <a:spcBef>
                <a:spcPts val="0"/>
              </a:spcBef>
              <a:spcAft>
                <a:spcPts val="0"/>
              </a:spcAft>
              <a:defRPr/>
            </a:pPr>
            <a:r>
              <a:rPr lang="id-ID" sz="800" b="1" dirty="0">
                <a:solidFill>
                  <a:prstClr val="black"/>
                </a:solidFill>
                <a:latin typeface="+mn-lt"/>
              </a:rPr>
              <a:t>∑PUS 2.325.055</a:t>
            </a:r>
            <a:endParaRPr lang="id-ID" sz="800" b="1" dirty="0">
              <a:solidFill>
                <a:srgbClr val="4F81BD">
                  <a:lumMod val="50000"/>
                </a:srgbClr>
              </a:solidFill>
              <a:latin typeface="+mn-lt"/>
            </a:endParaRPr>
          </a:p>
        </p:txBody>
      </p:sp>
      <p:sp>
        <p:nvSpPr>
          <p:cNvPr id="15" name="Rectangular Callout 14"/>
          <p:cNvSpPr>
            <a:spLocks noChangeArrowheads="1"/>
          </p:cNvSpPr>
          <p:nvPr/>
        </p:nvSpPr>
        <p:spPr bwMode="auto">
          <a:xfrm>
            <a:off x="6911975" y="3500438"/>
            <a:ext cx="1489075" cy="635000"/>
          </a:xfrm>
          <a:prstGeom prst="wedgeRectCallout">
            <a:avLst>
              <a:gd name="adj1" fmla="val -42581"/>
              <a:gd name="adj2" fmla="val 79650"/>
            </a:avLst>
          </a:prstGeom>
          <a:solidFill>
            <a:schemeClr val="accent3">
              <a:lumMod val="60000"/>
              <a:lumOff val="40000"/>
            </a:schemeClr>
          </a:solidFill>
          <a:ln w="9525">
            <a:solidFill>
              <a:schemeClr val="accent1"/>
            </a:solidFill>
            <a:headEnd/>
            <a:tailEnd/>
          </a:ln>
        </p:spPr>
        <p:style>
          <a:lnRef idx="3">
            <a:schemeClr val="lt1"/>
          </a:lnRef>
          <a:fillRef idx="1">
            <a:schemeClr val="accent3"/>
          </a:fillRef>
          <a:effectRef idx="1">
            <a:schemeClr val="accent3"/>
          </a:effectRef>
          <a:fontRef idx="minor">
            <a:schemeClr val="lt1"/>
          </a:fontRef>
        </p:style>
        <p:txBody>
          <a:bodyPr lIns="91199" tIns="45601" rIns="91199" bIns="45601" anchor="ctr"/>
          <a:lstStyle/>
          <a:p>
            <a:pPr algn="ctr" defTabSz="912753" eaLnBrk="1" fontAlgn="auto" hangingPunct="1">
              <a:spcBef>
                <a:spcPts val="0"/>
              </a:spcBef>
              <a:spcAft>
                <a:spcPts val="0"/>
              </a:spcAft>
              <a:defRPr/>
            </a:pPr>
            <a:r>
              <a:rPr lang="id-ID" sz="800" b="1" dirty="0">
                <a:solidFill>
                  <a:prstClr val="black"/>
                </a:solidFill>
              </a:rPr>
              <a:t>10. NTT</a:t>
            </a:r>
          </a:p>
          <a:p>
            <a:pPr algn="ctr" defTabSz="912753" eaLnBrk="1" fontAlgn="auto" hangingPunct="1">
              <a:spcBef>
                <a:spcPts val="0"/>
              </a:spcBef>
              <a:spcAft>
                <a:spcPts val="0"/>
              </a:spcAft>
              <a:defRPr/>
            </a:pPr>
            <a:r>
              <a:rPr lang="id-ID" sz="800" b="1" dirty="0">
                <a:solidFill>
                  <a:prstClr val="black"/>
                </a:solidFill>
              </a:rPr>
              <a:t>∑Penduduk </a:t>
            </a:r>
            <a:r>
              <a:rPr lang="en-US" sz="800" b="1" dirty="0">
                <a:solidFill>
                  <a:prstClr val="black"/>
                </a:solidFill>
              </a:rPr>
              <a:t>5</a:t>
            </a:r>
            <a:r>
              <a:rPr lang="id-ID" sz="800" b="1" dirty="0">
                <a:solidFill>
                  <a:prstClr val="black"/>
                </a:solidFill>
              </a:rPr>
              <a:t>.</a:t>
            </a:r>
            <a:r>
              <a:rPr lang="en-US" sz="800" b="1" dirty="0">
                <a:solidFill>
                  <a:prstClr val="black"/>
                </a:solidFill>
              </a:rPr>
              <a:t>120</a:t>
            </a:r>
            <a:r>
              <a:rPr lang="id-ID" sz="800" b="1" dirty="0">
                <a:solidFill>
                  <a:prstClr val="black"/>
                </a:solidFill>
              </a:rPr>
              <a:t>.</a:t>
            </a:r>
            <a:r>
              <a:rPr lang="en-US" sz="800" b="1" dirty="0">
                <a:solidFill>
                  <a:prstClr val="black"/>
                </a:solidFill>
              </a:rPr>
              <a:t>100</a:t>
            </a:r>
            <a:r>
              <a:rPr lang="id-ID" sz="800" b="1" dirty="0">
                <a:solidFill>
                  <a:prstClr val="black"/>
                </a:solidFill>
              </a:rPr>
              <a:t> jiwa</a:t>
            </a:r>
          </a:p>
          <a:p>
            <a:pPr algn="ctr" defTabSz="912753" eaLnBrk="1" fontAlgn="auto" hangingPunct="1">
              <a:spcBef>
                <a:spcPts val="0"/>
              </a:spcBef>
              <a:spcAft>
                <a:spcPts val="0"/>
              </a:spcAft>
              <a:defRPr/>
            </a:pPr>
            <a:r>
              <a:rPr lang="id-ID" sz="800" b="1" dirty="0">
                <a:solidFill>
                  <a:prstClr val="black"/>
                </a:solidFill>
              </a:rPr>
              <a:t>∑PUS 796.054</a:t>
            </a:r>
            <a:endParaRPr lang="en-US" sz="800" b="1" dirty="0">
              <a:solidFill>
                <a:prstClr val="black"/>
              </a:solidFill>
            </a:endParaRPr>
          </a:p>
        </p:txBody>
      </p:sp>
      <p:sp>
        <p:nvSpPr>
          <p:cNvPr id="18" name="Rectangular Callout 17"/>
          <p:cNvSpPr>
            <a:spLocks noChangeArrowheads="1"/>
          </p:cNvSpPr>
          <p:nvPr/>
        </p:nvSpPr>
        <p:spPr bwMode="auto">
          <a:xfrm>
            <a:off x="2511425" y="4581525"/>
            <a:ext cx="1335088" cy="628650"/>
          </a:xfrm>
          <a:prstGeom prst="wedgeRectCallout">
            <a:avLst>
              <a:gd name="adj1" fmla="val 6321"/>
              <a:gd name="adj2" fmla="val -138115"/>
            </a:avLst>
          </a:prstGeom>
          <a:solidFill>
            <a:schemeClr val="accent3">
              <a:lumMod val="60000"/>
              <a:lumOff val="40000"/>
            </a:schemeClr>
          </a:solidFill>
          <a:ln w="9525">
            <a:solidFill>
              <a:srgbClr val="4A7EBB"/>
            </a:solidFill>
            <a:miter lim="800000"/>
            <a:headEnd/>
            <a:tailEnd/>
          </a:ln>
          <a:effectLst>
            <a:outerShdw blurRad="63500" dist="23000" dir="5400000" rotWithShape="0">
              <a:srgbClr val="000000">
                <a:alpha val="34998"/>
              </a:srgbClr>
            </a:outerShdw>
          </a:effectLst>
        </p:spPr>
        <p:txBody>
          <a:bodyPr lIns="91199" tIns="45601" rIns="91199" bIns="45601" anchor="ctr"/>
          <a:lstStyle/>
          <a:p>
            <a:pPr algn="ctr" defTabSz="912753" eaLnBrk="1" fontAlgn="auto" hangingPunct="1">
              <a:spcBef>
                <a:spcPts val="0"/>
              </a:spcBef>
              <a:spcAft>
                <a:spcPts val="0"/>
              </a:spcAft>
              <a:defRPr/>
            </a:pPr>
            <a:r>
              <a:rPr lang="id-ID" sz="800" b="1" dirty="0">
                <a:solidFill>
                  <a:srgbClr val="4F81BD">
                    <a:lumMod val="50000"/>
                  </a:srgbClr>
                </a:solidFill>
                <a:latin typeface="+mn-lt"/>
              </a:rPr>
              <a:t>6. Jawa Barat</a:t>
            </a:r>
          </a:p>
          <a:p>
            <a:pPr algn="ctr" defTabSz="912753" eaLnBrk="1" fontAlgn="auto" hangingPunct="1">
              <a:spcBef>
                <a:spcPts val="0"/>
              </a:spcBef>
              <a:spcAft>
                <a:spcPts val="0"/>
              </a:spcAft>
              <a:defRPr/>
            </a:pPr>
            <a:r>
              <a:rPr lang="id-ID" sz="800" b="1" dirty="0">
                <a:solidFill>
                  <a:prstClr val="black"/>
                </a:solidFill>
                <a:latin typeface="+mn-lt"/>
              </a:rPr>
              <a:t>∑Penduduk </a:t>
            </a:r>
            <a:r>
              <a:rPr lang="en-US" sz="800" b="1" dirty="0">
                <a:solidFill>
                  <a:srgbClr val="4F81BD">
                    <a:lumMod val="50000"/>
                  </a:srgbClr>
                </a:solidFill>
                <a:latin typeface="+mn-lt"/>
              </a:rPr>
              <a:t>46</a:t>
            </a:r>
            <a:r>
              <a:rPr lang="id-ID" sz="800" b="1" dirty="0">
                <a:solidFill>
                  <a:srgbClr val="4F81BD">
                    <a:lumMod val="50000"/>
                  </a:srgbClr>
                </a:solidFill>
                <a:latin typeface="+mn-lt"/>
              </a:rPr>
              <a:t>.</a:t>
            </a:r>
            <a:r>
              <a:rPr lang="en-US" sz="800" b="1" dirty="0">
                <a:solidFill>
                  <a:srgbClr val="4F81BD">
                    <a:lumMod val="50000"/>
                  </a:srgbClr>
                </a:solidFill>
                <a:latin typeface="+mn-lt"/>
              </a:rPr>
              <a:t>709</a:t>
            </a:r>
            <a:r>
              <a:rPr lang="id-ID" sz="800" b="1" dirty="0">
                <a:solidFill>
                  <a:srgbClr val="4F81BD">
                    <a:lumMod val="50000"/>
                  </a:srgbClr>
                </a:solidFill>
                <a:latin typeface="+mn-lt"/>
              </a:rPr>
              <a:t>.</a:t>
            </a:r>
            <a:r>
              <a:rPr lang="en-US" sz="800" b="1" dirty="0">
                <a:solidFill>
                  <a:srgbClr val="4F81BD">
                    <a:lumMod val="50000"/>
                  </a:srgbClr>
                </a:solidFill>
                <a:latin typeface="+mn-lt"/>
              </a:rPr>
              <a:t>600</a:t>
            </a:r>
            <a:r>
              <a:rPr lang="id-ID" sz="800" b="1" dirty="0">
                <a:solidFill>
                  <a:srgbClr val="4F81BD">
                    <a:lumMod val="50000"/>
                  </a:srgbClr>
                </a:solidFill>
                <a:latin typeface="+mn-lt"/>
              </a:rPr>
              <a:t> jiwa</a:t>
            </a:r>
          </a:p>
          <a:p>
            <a:pPr algn="ctr" defTabSz="912753" eaLnBrk="1" fontAlgn="auto" hangingPunct="1">
              <a:spcBef>
                <a:spcPts val="0"/>
              </a:spcBef>
              <a:spcAft>
                <a:spcPts val="0"/>
              </a:spcAft>
              <a:defRPr/>
            </a:pPr>
            <a:r>
              <a:rPr lang="id-ID" sz="800" b="1" dirty="0">
                <a:solidFill>
                  <a:prstClr val="black"/>
                </a:solidFill>
                <a:latin typeface="+mn-lt"/>
              </a:rPr>
              <a:t>∑PUS 9.142.259</a:t>
            </a:r>
            <a:endParaRPr lang="en-US" sz="800" b="1" dirty="0">
              <a:solidFill>
                <a:srgbClr val="4F81BD">
                  <a:lumMod val="50000"/>
                </a:srgbClr>
              </a:solidFill>
              <a:latin typeface="+mn-lt"/>
            </a:endParaRPr>
          </a:p>
        </p:txBody>
      </p:sp>
      <p:sp>
        <p:nvSpPr>
          <p:cNvPr id="19" name="Rectangular Callout 18"/>
          <p:cNvSpPr>
            <a:spLocks noChangeArrowheads="1"/>
          </p:cNvSpPr>
          <p:nvPr/>
        </p:nvSpPr>
        <p:spPr bwMode="auto">
          <a:xfrm>
            <a:off x="5519738" y="3686175"/>
            <a:ext cx="1331912" cy="568325"/>
          </a:xfrm>
          <a:prstGeom prst="wedgeRectCallout">
            <a:avLst>
              <a:gd name="adj1" fmla="val 19484"/>
              <a:gd name="adj2" fmla="val -83950"/>
            </a:avLst>
          </a:prstGeom>
          <a:solidFill>
            <a:schemeClr val="accent3">
              <a:lumMod val="60000"/>
              <a:lumOff val="40000"/>
            </a:schemeClr>
          </a:solidFill>
          <a:ln w="9525">
            <a:solidFill>
              <a:srgbClr val="4A7EBB"/>
            </a:solidFill>
            <a:miter lim="800000"/>
            <a:headEnd/>
            <a:tailEnd/>
          </a:ln>
          <a:effectLst>
            <a:outerShdw blurRad="63500" dist="23000" dir="5400000" rotWithShape="0">
              <a:srgbClr val="000000">
                <a:alpha val="34998"/>
              </a:srgbClr>
            </a:outerShdw>
          </a:effectLst>
        </p:spPr>
        <p:txBody>
          <a:bodyPr lIns="91199" tIns="45601" rIns="91199" bIns="45601" anchor="ctr"/>
          <a:lstStyle/>
          <a:p>
            <a:pPr algn="ctr" defTabSz="912753" eaLnBrk="1" fontAlgn="auto" hangingPunct="1">
              <a:spcBef>
                <a:spcPts val="0"/>
              </a:spcBef>
              <a:spcAft>
                <a:spcPts val="0"/>
              </a:spcAft>
              <a:defRPr/>
            </a:pPr>
            <a:r>
              <a:rPr lang="id-ID" sz="800" b="1" dirty="0">
                <a:solidFill>
                  <a:srgbClr val="4F81BD">
                    <a:lumMod val="50000"/>
                  </a:srgbClr>
                </a:solidFill>
                <a:latin typeface="+mn-lt"/>
              </a:rPr>
              <a:t>9. Sulsel</a:t>
            </a:r>
          </a:p>
          <a:p>
            <a:pPr algn="ctr" defTabSz="912753" eaLnBrk="1" fontAlgn="auto" hangingPunct="1">
              <a:spcBef>
                <a:spcPts val="0"/>
              </a:spcBef>
              <a:spcAft>
                <a:spcPts val="0"/>
              </a:spcAft>
              <a:defRPr/>
            </a:pPr>
            <a:r>
              <a:rPr lang="id-ID" sz="800" b="1" dirty="0">
                <a:solidFill>
                  <a:prstClr val="black"/>
                </a:solidFill>
                <a:latin typeface="+mn-lt"/>
              </a:rPr>
              <a:t>∑Penduduk </a:t>
            </a:r>
            <a:r>
              <a:rPr lang="en-US" sz="800" b="1" dirty="0">
                <a:solidFill>
                  <a:srgbClr val="4F81BD">
                    <a:lumMod val="50000"/>
                  </a:srgbClr>
                </a:solidFill>
                <a:latin typeface="+mn-lt"/>
              </a:rPr>
              <a:t>8</a:t>
            </a:r>
            <a:r>
              <a:rPr lang="id-ID" sz="800" b="1" dirty="0">
                <a:solidFill>
                  <a:srgbClr val="4F81BD">
                    <a:lumMod val="50000"/>
                  </a:srgbClr>
                </a:solidFill>
                <a:latin typeface="+mn-lt"/>
              </a:rPr>
              <a:t>.</a:t>
            </a:r>
            <a:r>
              <a:rPr lang="en-US" sz="800" b="1" dirty="0">
                <a:solidFill>
                  <a:srgbClr val="4F81BD">
                    <a:lumMod val="50000"/>
                  </a:srgbClr>
                </a:solidFill>
                <a:latin typeface="+mn-lt"/>
              </a:rPr>
              <a:t>520</a:t>
            </a:r>
            <a:r>
              <a:rPr lang="id-ID" sz="800" b="1" dirty="0">
                <a:solidFill>
                  <a:srgbClr val="4F81BD">
                    <a:lumMod val="50000"/>
                  </a:srgbClr>
                </a:solidFill>
                <a:latin typeface="+mn-lt"/>
              </a:rPr>
              <a:t>.</a:t>
            </a:r>
            <a:r>
              <a:rPr lang="en-US" sz="800" b="1" dirty="0">
                <a:solidFill>
                  <a:srgbClr val="4F81BD">
                    <a:lumMod val="50000"/>
                  </a:srgbClr>
                </a:solidFill>
                <a:latin typeface="+mn-lt"/>
              </a:rPr>
              <a:t>300</a:t>
            </a:r>
            <a:r>
              <a:rPr lang="id-ID" sz="800" b="1" dirty="0">
                <a:solidFill>
                  <a:srgbClr val="4F81BD">
                    <a:lumMod val="50000"/>
                  </a:srgbClr>
                </a:solidFill>
                <a:latin typeface="+mn-lt"/>
              </a:rPr>
              <a:t> jiwa</a:t>
            </a:r>
          </a:p>
          <a:p>
            <a:pPr algn="ctr" defTabSz="912753" eaLnBrk="1" fontAlgn="auto" hangingPunct="1">
              <a:spcBef>
                <a:spcPts val="0"/>
              </a:spcBef>
              <a:spcAft>
                <a:spcPts val="0"/>
              </a:spcAft>
              <a:defRPr/>
            </a:pPr>
            <a:r>
              <a:rPr lang="id-ID" sz="800" b="1" dirty="0">
                <a:solidFill>
                  <a:prstClr val="black"/>
                </a:solidFill>
                <a:latin typeface="+mn-lt"/>
              </a:rPr>
              <a:t>∑PUS 1.460.940</a:t>
            </a:r>
            <a:endParaRPr lang="en-US" sz="800" b="1" dirty="0">
              <a:solidFill>
                <a:srgbClr val="4F81BD">
                  <a:lumMod val="50000"/>
                </a:srgbClr>
              </a:solidFill>
              <a:latin typeface="+mn-lt"/>
            </a:endParaRPr>
          </a:p>
        </p:txBody>
      </p:sp>
      <p:sp>
        <p:nvSpPr>
          <p:cNvPr id="23" name="Rectangular Callout 22"/>
          <p:cNvSpPr>
            <a:spLocks noChangeArrowheads="1"/>
          </p:cNvSpPr>
          <p:nvPr/>
        </p:nvSpPr>
        <p:spPr bwMode="auto">
          <a:xfrm>
            <a:off x="10134600" y="4254500"/>
            <a:ext cx="1393825" cy="641350"/>
          </a:xfrm>
          <a:prstGeom prst="wedgeRectCallout">
            <a:avLst>
              <a:gd name="adj1" fmla="val 68713"/>
              <a:gd name="adj2" fmla="val -200161"/>
            </a:avLst>
          </a:prstGeom>
          <a:solidFill>
            <a:schemeClr val="accent2">
              <a:lumMod val="60000"/>
              <a:lumOff val="40000"/>
            </a:schemeClr>
          </a:solidFill>
          <a:ln>
            <a:headEnd/>
            <a:tailEnd/>
          </a:ln>
        </p:spPr>
        <p:style>
          <a:lnRef idx="3">
            <a:schemeClr val="lt1"/>
          </a:lnRef>
          <a:fillRef idx="1">
            <a:schemeClr val="accent3"/>
          </a:fillRef>
          <a:effectRef idx="1">
            <a:schemeClr val="accent3"/>
          </a:effectRef>
          <a:fontRef idx="minor">
            <a:schemeClr val="lt1"/>
          </a:fontRef>
        </p:style>
        <p:txBody>
          <a:bodyPr lIns="91199" tIns="45601" rIns="91199" bIns="45601" anchor="ctr"/>
          <a:lstStyle/>
          <a:p>
            <a:pPr algn="ctr" defTabSz="912753" eaLnBrk="1" fontAlgn="auto" hangingPunct="1">
              <a:spcBef>
                <a:spcPts val="0"/>
              </a:spcBef>
              <a:spcAft>
                <a:spcPts val="0"/>
              </a:spcAft>
              <a:defRPr/>
            </a:pPr>
            <a:r>
              <a:rPr lang="id-ID" sz="800" b="1" dirty="0">
                <a:solidFill>
                  <a:prstClr val="black"/>
                </a:solidFill>
              </a:rPr>
              <a:t>12. Papua</a:t>
            </a:r>
          </a:p>
          <a:p>
            <a:pPr algn="ctr" defTabSz="912753" eaLnBrk="1" fontAlgn="auto" hangingPunct="1">
              <a:spcBef>
                <a:spcPts val="0"/>
              </a:spcBef>
              <a:spcAft>
                <a:spcPts val="0"/>
              </a:spcAft>
              <a:defRPr/>
            </a:pPr>
            <a:r>
              <a:rPr lang="id-ID" sz="800" b="1" dirty="0">
                <a:solidFill>
                  <a:prstClr val="black"/>
                </a:solidFill>
              </a:rPr>
              <a:t>∑Penduduk  </a:t>
            </a:r>
            <a:r>
              <a:rPr lang="en-US" sz="800" b="1" dirty="0">
                <a:solidFill>
                  <a:prstClr val="black"/>
                </a:solidFill>
              </a:rPr>
              <a:t>3</a:t>
            </a:r>
            <a:r>
              <a:rPr lang="id-ID" sz="800" b="1" dirty="0">
                <a:solidFill>
                  <a:prstClr val="black"/>
                </a:solidFill>
              </a:rPr>
              <a:t>.</a:t>
            </a:r>
            <a:r>
              <a:rPr lang="en-US" sz="800" b="1" dirty="0">
                <a:solidFill>
                  <a:prstClr val="black"/>
                </a:solidFill>
              </a:rPr>
              <a:t>149</a:t>
            </a:r>
            <a:r>
              <a:rPr lang="id-ID" sz="800" b="1" dirty="0">
                <a:solidFill>
                  <a:prstClr val="black"/>
                </a:solidFill>
              </a:rPr>
              <a:t>.</a:t>
            </a:r>
            <a:r>
              <a:rPr lang="en-US" sz="800" b="1" dirty="0">
                <a:solidFill>
                  <a:prstClr val="black"/>
                </a:solidFill>
              </a:rPr>
              <a:t>400</a:t>
            </a:r>
            <a:r>
              <a:rPr lang="id-ID" sz="800" b="1" dirty="0">
                <a:solidFill>
                  <a:prstClr val="black"/>
                </a:solidFill>
              </a:rPr>
              <a:t> jiwa</a:t>
            </a:r>
          </a:p>
          <a:p>
            <a:pPr algn="ctr" defTabSz="912753" eaLnBrk="1" fontAlgn="auto" hangingPunct="1">
              <a:spcBef>
                <a:spcPts val="0"/>
              </a:spcBef>
              <a:spcAft>
                <a:spcPts val="0"/>
              </a:spcAft>
              <a:defRPr/>
            </a:pPr>
            <a:r>
              <a:rPr lang="id-ID" sz="800" b="1" dirty="0">
                <a:solidFill>
                  <a:prstClr val="black"/>
                </a:solidFill>
              </a:rPr>
              <a:t>∑PUS 635.287</a:t>
            </a:r>
            <a:endParaRPr lang="en-US" sz="800" b="1" dirty="0">
              <a:solidFill>
                <a:prstClr val="black"/>
              </a:solidFill>
            </a:endParaRPr>
          </a:p>
        </p:txBody>
      </p:sp>
      <p:sp>
        <p:nvSpPr>
          <p:cNvPr id="24" name="Rectangular Callout 23"/>
          <p:cNvSpPr>
            <a:spLocks noChangeArrowheads="1"/>
          </p:cNvSpPr>
          <p:nvPr/>
        </p:nvSpPr>
        <p:spPr bwMode="auto">
          <a:xfrm>
            <a:off x="10448925" y="2205038"/>
            <a:ext cx="1247775" cy="576262"/>
          </a:xfrm>
          <a:prstGeom prst="wedgeRectCallout">
            <a:avLst>
              <a:gd name="adj1" fmla="val -93230"/>
              <a:gd name="adj2" fmla="val 72424"/>
            </a:avLst>
          </a:prstGeom>
          <a:solidFill>
            <a:schemeClr val="accent2">
              <a:lumMod val="60000"/>
              <a:lumOff val="40000"/>
            </a:schemeClr>
          </a:solidFill>
          <a:ln>
            <a:headEnd/>
            <a:tailEnd/>
          </a:ln>
        </p:spPr>
        <p:style>
          <a:lnRef idx="3">
            <a:schemeClr val="lt1"/>
          </a:lnRef>
          <a:fillRef idx="1">
            <a:schemeClr val="accent3"/>
          </a:fillRef>
          <a:effectRef idx="1">
            <a:schemeClr val="accent3"/>
          </a:effectRef>
          <a:fontRef idx="minor">
            <a:schemeClr val="lt1"/>
          </a:fontRef>
        </p:style>
        <p:txBody>
          <a:bodyPr lIns="91199" tIns="45601" rIns="91199" bIns="45601" anchor="ctr"/>
          <a:lstStyle/>
          <a:p>
            <a:pPr algn="ctr" defTabSz="912753" eaLnBrk="1" fontAlgn="auto" hangingPunct="1">
              <a:spcBef>
                <a:spcPts val="0"/>
              </a:spcBef>
              <a:spcAft>
                <a:spcPts val="0"/>
              </a:spcAft>
              <a:defRPr/>
            </a:pPr>
            <a:r>
              <a:rPr lang="id-ID" sz="800" b="1" dirty="0">
                <a:solidFill>
                  <a:prstClr val="black"/>
                </a:solidFill>
              </a:rPr>
              <a:t>11. Papua Barat</a:t>
            </a:r>
          </a:p>
          <a:p>
            <a:pPr algn="ctr" defTabSz="912753" eaLnBrk="1" fontAlgn="auto" hangingPunct="1">
              <a:spcBef>
                <a:spcPts val="0"/>
              </a:spcBef>
              <a:spcAft>
                <a:spcPts val="0"/>
              </a:spcAft>
              <a:defRPr/>
            </a:pPr>
            <a:r>
              <a:rPr lang="id-ID" sz="800" b="1" dirty="0">
                <a:solidFill>
                  <a:prstClr val="black"/>
                </a:solidFill>
              </a:rPr>
              <a:t>∑Penduduk </a:t>
            </a:r>
            <a:r>
              <a:rPr lang="en-US" sz="800" b="1" dirty="0">
                <a:solidFill>
                  <a:prstClr val="black"/>
                </a:solidFill>
              </a:rPr>
              <a:t>871</a:t>
            </a:r>
            <a:r>
              <a:rPr lang="id-ID" sz="800" b="1" dirty="0">
                <a:solidFill>
                  <a:prstClr val="black"/>
                </a:solidFill>
              </a:rPr>
              <a:t>.</a:t>
            </a:r>
            <a:r>
              <a:rPr lang="en-US" sz="800" b="1" dirty="0">
                <a:solidFill>
                  <a:prstClr val="black"/>
                </a:solidFill>
              </a:rPr>
              <a:t>500</a:t>
            </a:r>
            <a:r>
              <a:rPr lang="id-ID" sz="800" b="1" dirty="0">
                <a:solidFill>
                  <a:prstClr val="black"/>
                </a:solidFill>
              </a:rPr>
              <a:t> jiwa</a:t>
            </a:r>
          </a:p>
          <a:p>
            <a:pPr algn="ctr" defTabSz="912753" eaLnBrk="1" fontAlgn="auto" hangingPunct="1">
              <a:spcBef>
                <a:spcPts val="0"/>
              </a:spcBef>
              <a:spcAft>
                <a:spcPts val="0"/>
              </a:spcAft>
              <a:defRPr/>
            </a:pPr>
            <a:r>
              <a:rPr lang="id-ID" sz="800" b="1" dirty="0">
                <a:solidFill>
                  <a:prstClr val="black"/>
                </a:solidFill>
              </a:rPr>
              <a:t>∑PUS 158.878</a:t>
            </a:r>
            <a:endParaRPr lang="en-US" sz="800" b="1" dirty="0">
              <a:solidFill>
                <a:prstClr val="black"/>
              </a:solidFill>
            </a:endParaRPr>
          </a:p>
        </p:txBody>
      </p:sp>
      <p:sp>
        <p:nvSpPr>
          <p:cNvPr id="25" name="Rectangular Callout 24"/>
          <p:cNvSpPr>
            <a:spLocks noChangeArrowheads="1"/>
          </p:cNvSpPr>
          <p:nvPr/>
        </p:nvSpPr>
        <p:spPr bwMode="auto">
          <a:xfrm>
            <a:off x="250825" y="3776663"/>
            <a:ext cx="1400175" cy="615950"/>
          </a:xfrm>
          <a:prstGeom prst="wedgeRectCallout">
            <a:avLst>
              <a:gd name="adj1" fmla="val 142957"/>
              <a:gd name="adj2" fmla="val -91123"/>
            </a:avLst>
          </a:prstGeom>
          <a:solidFill>
            <a:schemeClr val="accent3">
              <a:lumMod val="60000"/>
              <a:lumOff val="40000"/>
            </a:schemeClr>
          </a:solidFill>
          <a:ln w="9525">
            <a:solidFill>
              <a:srgbClr val="4A7EBB"/>
            </a:solidFill>
            <a:miter lim="800000"/>
            <a:headEnd/>
            <a:tailEnd/>
          </a:ln>
          <a:effectLst>
            <a:outerShdw blurRad="63500" dist="23000" dir="5400000" rotWithShape="0">
              <a:srgbClr val="000000">
                <a:alpha val="34998"/>
              </a:srgbClr>
            </a:outerShdw>
          </a:effectLst>
        </p:spPr>
        <p:txBody>
          <a:bodyPr lIns="91199" tIns="45601" rIns="91199" bIns="45601" anchor="ctr"/>
          <a:lstStyle/>
          <a:p>
            <a:pPr algn="ctr" defTabSz="912753" eaLnBrk="1" fontAlgn="auto" hangingPunct="1">
              <a:spcBef>
                <a:spcPts val="0"/>
              </a:spcBef>
              <a:spcAft>
                <a:spcPts val="0"/>
              </a:spcAft>
              <a:defRPr/>
            </a:pPr>
            <a:r>
              <a:rPr lang="id-ID" sz="800" b="1" dirty="0">
                <a:solidFill>
                  <a:srgbClr val="4F81BD">
                    <a:lumMod val="50000"/>
                  </a:srgbClr>
                </a:solidFill>
                <a:latin typeface="+mn-lt"/>
              </a:rPr>
              <a:t>3. Lampung</a:t>
            </a:r>
          </a:p>
          <a:p>
            <a:pPr algn="ctr" defTabSz="912753" eaLnBrk="1" fontAlgn="auto" hangingPunct="1">
              <a:spcBef>
                <a:spcPts val="0"/>
              </a:spcBef>
              <a:spcAft>
                <a:spcPts val="0"/>
              </a:spcAft>
              <a:defRPr/>
            </a:pPr>
            <a:r>
              <a:rPr lang="id-ID" sz="800" b="1" dirty="0">
                <a:solidFill>
                  <a:prstClr val="black"/>
                </a:solidFill>
                <a:latin typeface="+mn-lt"/>
              </a:rPr>
              <a:t>∑Penduduk </a:t>
            </a:r>
            <a:r>
              <a:rPr lang="en-US" sz="800" b="1" dirty="0">
                <a:solidFill>
                  <a:srgbClr val="4F81BD">
                    <a:lumMod val="50000"/>
                  </a:srgbClr>
                </a:solidFill>
                <a:latin typeface="+mn-lt"/>
              </a:rPr>
              <a:t>8</a:t>
            </a:r>
            <a:r>
              <a:rPr lang="id-ID" sz="800" b="1" dirty="0">
                <a:solidFill>
                  <a:srgbClr val="4F81BD">
                    <a:lumMod val="50000"/>
                  </a:srgbClr>
                </a:solidFill>
                <a:latin typeface="+mn-lt"/>
              </a:rPr>
              <a:t>.</a:t>
            </a:r>
            <a:r>
              <a:rPr lang="en-US" sz="800" b="1" dirty="0">
                <a:solidFill>
                  <a:srgbClr val="4F81BD">
                    <a:lumMod val="50000"/>
                  </a:srgbClr>
                </a:solidFill>
                <a:latin typeface="+mn-lt"/>
              </a:rPr>
              <a:t>117</a:t>
            </a:r>
            <a:r>
              <a:rPr lang="id-ID" sz="800" b="1" dirty="0">
                <a:solidFill>
                  <a:srgbClr val="4F81BD">
                    <a:lumMod val="50000"/>
                  </a:srgbClr>
                </a:solidFill>
                <a:latin typeface="+mn-lt"/>
              </a:rPr>
              <a:t>.</a:t>
            </a:r>
            <a:r>
              <a:rPr lang="en-US" sz="800" b="1" dirty="0">
                <a:solidFill>
                  <a:srgbClr val="4F81BD">
                    <a:lumMod val="50000"/>
                  </a:srgbClr>
                </a:solidFill>
                <a:latin typeface="+mn-lt"/>
              </a:rPr>
              <a:t>300</a:t>
            </a:r>
            <a:r>
              <a:rPr lang="id-ID" sz="800" b="1" dirty="0">
                <a:solidFill>
                  <a:srgbClr val="4F81BD">
                    <a:lumMod val="50000"/>
                  </a:srgbClr>
                </a:solidFill>
                <a:latin typeface="+mn-lt"/>
              </a:rPr>
              <a:t> jiwa</a:t>
            </a:r>
          </a:p>
          <a:p>
            <a:pPr algn="ctr" defTabSz="912753" eaLnBrk="1" fontAlgn="auto" hangingPunct="1">
              <a:spcBef>
                <a:spcPts val="0"/>
              </a:spcBef>
              <a:spcAft>
                <a:spcPts val="0"/>
              </a:spcAft>
              <a:defRPr/>
            </a:pPr>
            <a:r>
              <a:rPr lang="id-ID" sz="800" b="1" dirty="0">
                <a:solidFill>
                  <a:prstClr val="black"/>
                </a:solidFill>
                <a:latin typeface="+mn-lt"/>
              </a:rPr>
              <a:t>∑PUS 1.593.519</a:t>
            </a:r>
            <a:endParaRPr lang="en-US" sz="800" b="1" dirty="0">
              <a:solidFill>
                <a:srgbClr val="4F81BD">
                  <a:lumMod val="50000"/>
                </a:srgbClr>
              </a:solidFill>
              <a:latin typeface="+mn-lt"/>
            </a:endParaRPr>
          </a:p>
        </p:txBody>
      </p:sp>
      <p:sp>
        <p:nvSpPr>
          <p:cNvPr id="26" name="Rectangular Callout 25"/>
          <p:cNvSpPr>
            <a:spLocks noChangeArrowheads="1"/>
          </p:cNvSpPr>
          <p:nvPr/>
        </p:nvSpPr>
        <p:spPr bwMode="auto">
          <a:xfrm>
            <a:off x="3216275" y="5281613"/>
            <a:ext cx="1401763" cy="595312"/>
          </a:xfrm>
          <a:prstGeom prst="wedgeRectCallout">
            <a:avLst>
              <a:gd name="adj1" fmla="val 1158"/>
              <a:gd name="adj2" fmla="val -254592"/>
            </a:avLst>
          </a:prstGeom>
          <a:solidFill>
            <a:schemeClr val="accent3">
              <a:lumMod val="60000"/>
              <a:lumOff val="40000"/>
            </a:schemeClr>
          </a:solidFill>
          <a:ln w="9525">
            <a:solidFill>
              <a:srgbClr val="4A7EBB"/>
            </a:solidFill>
            <a:miter lim="800000"/>
            <a:headEnd/>
            <a:tailEnd/>
          </a:ln>
          <a:effectLst>
            <a:outerShdw blurRad="63500" dist="23000" dir="5400000" rotWithShape="0">
              <a:srgbClr val="000000">
                <a:alpha val="34998"/>
              </a:srgbClr>
            </a:outerShdw>
          </a:effectLst>
        </p:spPr>
        <p:txBody>
          <a:bodyPr lIns="91199" tIns="45601" rIns="91199" bIns="45601" anchor="ctr"/>
          <a:lstStyle/>
          <a:p>
            <a:pPr algn="ctr" defTabSz="912753" eaLnBrk="1" fontAlgn="auto" hangingPunct="1">
              <a:spcBef>
                <a:spcPts val="0"/>
              </a:spcBef>
              <a:spcAft>
                <a:spcPts val="0"/>
              </a:spcAft>
              <a:defRPr/>
            </a:pPr>
            <a:r>
              <a:rPr lang="id-ID" sz="800" b="1" dirty="0">
                <a:solidFill>
                  <a:srgbClr val="4F81BD">
                    <a:lumMod val="50000"/>
                  </a:srgbClr>
                </a:solidFill>
                <a:latin typeface="+mn-lt"/>
              </a:rPr>
              <a:t>7. Jawa Tengah</a:t>
            </a:r>
          </a:p>
          <a:p>
            <a:pPr algn="ctr" defTabSz="912753" eaLnBrk="1" fontAlgn="auto" hangingPunct="1">
              <a:spcBef>
                <a:spcPts val="0"/>
              </a:spcBef>
              <a:spcAft>
                <a:spcPts val="0"/>
              </a:spcAft>
              <a:defRPr/>
            </a:pPr>
            <a:r>
              <a:rPr lang="id-ID" sz="800" b="1" dirty="0">
                <a:solidFill>
                  <a:prstClr val="black"/>
                </a:solidFill>
                <a:latin typeface="+mn-lt"/>
              </a:rPr>
              <a:t>∑Penduduk </a:t>
            </a:r>
            <a:r>
              <a:rPr lang="en-US" sz="800" b="1" dirty="0">
                <a:solidFill>
                  <a:srgbClr val="4F81BD">
                    <a:lumMod val="50000"/>
                  </a:srgbClr>
                </a:solidFill>
                <a:latin typeface="+mn-lt"/>
              </a:rPr>
              <a:t>33</a:t>
            </a:r>
            <a:r>
              <a:rPr lang="id-ID" sz="800" b="1" dirty="0">
                <a:solidFill>
                  <a:srgbClr val="4F81BD">
                    <a:lumMod val="50000"/>
                  </a:srgbClr>
                </a:solidFill>
                <a:latin typeface="+mn-lt"/>
              </a:rPr>
              <a:t>.</a:t>
            </a:r>
            <a:r>
              <a:rPr lang="en-US" sz="800" b="1" dirty="0">
                <a:solidFill>
                  <a:srgbClr val="4F81BD">
                    <a:lumMod val="50000"/>
                  </a:srgbClr>
                </a:solidFill>
                <a:latin typeface="+mn-lt"/>
              </a:rPr>
              <a:t>774</a:t>
            </a:r>
            <a:r>
              <a:rPr lang="id-ID" sz="800" b="1" dirty="0">
                <a:solidFill>
                  <a:srgbClr val="4F81BD">
                    <a:lumMod val="50000"/>
                  </a:srgbClr>
                </a:solidFill>
                <a:latin typeface="+mn-lt"/>
              </a:rPr>
              <a:t>.</a:t>
            </a:r>
            <a:r>
              <a:rPr lang="en-US" sz="800" b="1" dirty="0">
                <a:solidFill>
                  <a:srgbClr val="4F81BD">
                    <a:lumMod val="50000"/>
                  </a:srgbClr>
                </a:solidFill>
                <a:latin typeface="+mn-lt"/>
              </a:rPr>
              <a:t>100</a:t>
            </a:r>
            <a:r>
              <a:rPr lang="id-ID" sz="800" b="1" dirty="0">
                <a:solidFill>
                  <a:srgbClr val="4F81BD">
                    <a:lumMod val="50000"/>
                  </a:srgbClr>
                </a:solidFill>
                <a:latin typeface="+mn-lt"/>
              </a:rPr>
              <a:t> jiwa</a:t>
            </a:r>
          </a:p>
          <a:p>
            <a:pPr algn="ctr" defTabSz="912753" eaLnBrk="1" fontAlgn="auto" hangingPunct="1">
              <a:spcBef>
                <a:spcPts val="0"/>
              </a:spcBef>
              <a:spcAft>
                <a:spcPts val="0"/>
              </a:spcAft>
              <a:defRPr/>
            </a:pPr>
            <a:r>
              <a:rPr lang="id-ID" sz="800" b="1" dirty="0">
                <a:solidFill>
                  <a:prstClr val="black"/>
                </a:solidFill>
                <a:latin typeface="+mn-lt"/>
              </a:rPr>
              <a:t>∑PUS 6.541.367</a:t>
            </a:r>
            <a:endParaRPr lang="en-US" sz="800" b="1" dirty="0">
              <a:solidFill>
                <a:srgbClr val="4F81BD">
                  <a:lumMod val="50000"/>
                </a:srgbClr>
              </a:solidFill>
              <a:latin typeface="+mn-lt"/>
            </a:endParaRPr>
          </a:p>
        </p:txBody>
      </p:sp>
      <p:sp>
        <p:nvSpPr>
          <p:cNvPr id="27" name="Rectangular Callout 26"/>
          <p:cNvSpPr>
            <a:spLocks noChangeArrowheads="1"/>
          </p:cNvSpPr>
          <p:nvPr/>
        </p:nvSpPr>
        <p:spPr bwMode="auto">
          <a:xfrm>
            <a:off x="4464050" y="4489450"/>
            <a:ext cx="1422400" cy="595313"/>
          </a:xfrm>
          <a:prstGeom prst="wedgeRectCallout">
            <a:avLst>
              <a:gd name="adj1" fmla="val -43145"/>
              <a:gd name="adj2" fmla="val -124567"/>
            </a:avLst>
          </a:prstGeom>
          <a:solidFill>
            <a:schemeClr val="accent3">
              <a:lumMod val="60000"/>
              <a:lumOff val="40000"/>
            </a:schemeClr>
          </a:solidFill>
          <a:ln w="9525">
            <a:solidFill>
              <a:srgbClr val="4A7EBB"/>
            </a:solidFill>
            <a:miter lim="800000"/>
            <a:headEnd/>
            <a:tailEnd/>
          </a:ln>
          <a:effectLst>
            <a:outerShdw blurRad="63500" dist="23000" dir="5400000" rotWithShape="0">
              <a:srgbClr val="000000">
                <a:alpha val="34998"/>
              </a:srgbClr>
            </a:outerShdw>
          </a:effectLst>
        </p:spPr>
        <p:txBody>
          <a:bodyPr lIns="91199" tIns="45601" rIns="91199" bIns="45601" anchor="ctr"/>
          <a:lstStyle/>
          <a:p>
            <a:pPr algn="ctr" defTabSz="912753" eaLnBrk="1" fontAlgn="auto" hangingPunct="1">
              <a:spcBef>
                <a:spcPts val="0"/>
              </a:spcBef>
              <a:spcAft>
                <a:spcPts val="0"/>
              </a:spcAft>
              <a:defRPr/>
            </a:pPr>
            <a:r>
              <a:rPr lang="id-ID" sz="800" b="1" dirty="0">
                <a:solidFill>
                  <a:srgbClr val="4F81BD">
                    <a:lumMod val="50000"/>
                  </a:srgbClr>
                </a:solidFill>
                <a:latin typeface="+mn-lt"/>
              </a:rPr>
              <a:t>8. Jawa Timur</a:t>
            </a:r>
          </a:p>
          <a:p>
            <a:pPr algn="ctr" defTabSz="912753" eaLnBrk="1" fontAlgn="auto" hangingPunct="1">
              <a:spcBef>
                <a:spcPts val="0"/>
              </a:spcBef>
              <a:spcAft>
                <a:spcPts val="0"/>
              </a:spcAft>
              <a:defRPr/>
            </a:pPr>
            <a:r>
              <a:rPr lang="id-ID" sz="800" b="1" dirty="0">
                <a:solidFill>
                  <a:prstClr val="black"/>
                </a:solidFill>
                <a:latin typeface="+mn-lt"/>
              </a:rPr>
              <a:t>∑Penduduk </a:t>
            </a:r>
            <a:r>
              <a:rPr lang="en-US" sz="800" b="1" dirty="0">
                <a:solidFill>
                  <a:srgbClr val="4F81BD">
                    <a:lumMod val="50000"/>
                  </a:srgbClr>
                </a:solidFill>
                <a:latin typeface="+mn-lt"/>
              </a:rPr>
              <a:t>38</a:t>
            </a:r>
            <a:r>
              <a:rPr lang="id-ID" sz="800" b="1" dirty="0">
                <a:solidFill>
                  <a:srgbClr val="4F81BD">
                    <a:lumMod val="50000"/>
                  </a:srgbClr>
                </a:solidFill>
                <a:latin typeface="+mn-lt"/>
              </a:rPr>
              <a:t>.</a:t>
            </a:r>
            <a:r>
              <a:rPr lang="en-US" sz="800" b="1" dirty="0">
                <a:solidFill>
                  <a:srgbClr val="4F81BD">
                    <a:lumMod val="50000"/>
                  </a:srgbClr>
                </a:solidFill>
                <a:latin typeface="+mn-lt"/>
              </a:rPr>
              <a:t>847</a:t>
            </a:r>
            <a:r>
              <a:rPr lang="id-ID" sz="800" b="1" dirty="0">
                <a:solidFill>
                  <a:srgbClr val="4F81BD">
                    <a:lumMod val="50000"/>
                  </a:srgbClr>
                </a:solidFill>
                <a:latin typeface="+mn-lt"/>
              </a:rPr>
              <a:t>.</a:t>
            </a:r>
            <a:r>
              <a:rPr lang="en-US" sz="800" b="1" dirty="0">
                <a:solidFill>
                  <a:srgbClr val="4F81BD">
                    <a:lumMod val="50000"/>
                  </a:srgbClr>
                </a:solidFill>
                <a:latin typeface="+mn-lt"/>
              </a:rPr>
              <a:t>600</a:t>
            </a:r>
            <a:r>
              <a:rPr lang="id-ID" sz="800" b="1" dirty="0">
                <a:solidFill>
                  <a:srgbClr val="4F81BD">
                    <a:lumMod val="50000"/>
                  </a:srgbClr>
                </a:solidFill>
                <a:latin typeface="+mn-lt"/>
              </a:rPr>
              <a:t> jiwa</a:t>
            </a:r>
          </a:p>
          <a:p>
            <a:pPr algn="ctr" defTabSz="912753" eaLnBrk="1" fontAlgn="auto" hangingPunct="1">
              <a:spcBef>
                <a:spcPts val="0"/>
              </a:spcBef>
              <a:spcAft>
                <a:spcPts val="0"/>
              </a:spcAft>
              <a:defRPr/>
            </a:pPr>
            <a:r>
              <a:rPr lang="id-ID" sz="800" b="1" dirty="0">
                <a:solidFill>
                  <a:prstClr val="black"/>
                </a:solidFill>
                <a:latin typeface="+mn-lt"/>
              </a:rPr>
              <a:t>∑PUS 7.783.302</a:t>
            </a:r>
            <a:endParaRPr lang="en-US" sz="800" b="1" dirty="0">
              <a:solidFill>
                <a:srgbClr val="4F81BD">
                  <a:lumMod val="50000"/>
                </a:srgbClr>
              </a:solidFill>
              <a:latin typeface="+mn-lt"/>
            </a:endParaRPr>
          </a:p>
        </p:txBody>
      </p:sp>
      <p:sp>
        <p:nvSpPr>
          <p:cNvPr id="267280" name="TextBox 2"/>
          <p:cNvSpPr txBox="1">
            <a:spLocks noChangeArrowheads="1"/>
          </p:cNvSpPr>
          <p:nvPr/>
        </p:nvSpPr>
        <p:spPr bwMode="auto">
          <a:xfrm>
            <a:off x="250825" y="6092825"/>
            <a:ext cx="3867150" cy="7080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91199" tIns="45601" rIns="91199" bIns="45601">
            <a:spAutoFit/>
          </a:bodyPr>
          <a:lstStyle>
            <a:lvl1pPr defTabSz="911225">
              <a:defRPr>
                <a:solidFill>
                  <a:schemeClr val="tx1"/>
                </a:solidFill>
                <a:latin typeface="Calibri" pitchFamily="34" charset="0"/>
              </a:defRPr>
            </a:lvl1pPr>
            <a:lvl2pPr marL="742950" indent="-285750" defTabSz="911225">
              <a:defRPr>
                <a:solidFill>
                  <a:schemeClr val="tx1"/>
                </a:solidFill>
                <a:latin typeface="Calibri" pitchFamily="34" charset="0"/>
              </a:defRPr>
            </a:lvl2pPr>
            <a:lvl3pPr marL="1143000" indent="-228600" defTabSz="911225">
              <a:defRPr>
                <a:solidFill>
                  <a:schemeClr val="tx1"/>
                </a:solidFill>
                <a:latin typeface="Calibri" pitchFamily="34" charset="0"/>
              </a:defRPr>
            </a:lvl3pPr>
            <a:lvl4pPr marL="1600200" indent="-228600" defTabSz="911225">
              <a:defRPr>
                <a:solidFill>
                  <a:schemeClr val="tx1"/>
                </a:solidFill>
                <a:latin typeface="Calibri" pitchFamily="34" charset="0"/>
              </a:defRPr>
            </a:lvl4pPr>
            <a:lvl5pPr marL="2057400" indent="-228600" defTabSz="911225">
              <a:defRPr>
                <a:solidFill>
                  <a:schemeClr val="tx1"/>
                </a:solidFill>
                <a:latin typeface="Calibri" pitchFamily="34" charset="0"/>
              </a:defRPr>
            </a:lvl5pPr>
            <a:lvl6pPr marL="2514600" indent="-228600" defTabSz="911225" fontAlgn="base">
              <a:spcBef>
                <a:spcPct val="0"/>
              </a:spcBef>
              <a:spcAft>
                <a:spcPct val="0"/>
              </a:spcAft>
              <a:defRPr>
                <a:solidFill>
                  <a:schemeClr val="tx1"/>
                </a:solidFill>
                <a:latin typeface="Calibri" pitchFamily="34" charset="0"/>
              </a:defRPr>
            </a:lvl6pPr>
            <a:lvl7pPr marL="2971800" indent="-228600" defTabSz="911225" fontAlgn="base">
              <a:spcBef>
                <a:spcPct val="0"/>
              </a:spcBef>
              <a:spcAft>
                <a:spcPct val="0"/>
              </a:spcAft>
              <a:defRPr>
                <a:solidFill>
                  <a:schemeClr val="tx1"/>
                </a:solidFill>
                <a:latin typeface="Calibri" pitchFamily="34" charset="0"/>
              </a:defRPr>
            </a:lvl7pPr>
            <a:lvl8pPr marL="3429000" indent="-228600" defTabSz="911225" fontAlgn="base">
              <a:spcBef>
                <a:spcPct val="0"/>
              </a:spcBef>
              <a:spcAft>
                <a:spcPct val="0"/>
              </a:spcAft>
              <a:defRPr>
                <a:solidFill>
                  <a:schemeClr val="tx1"/>
                </a:solidFill>
                <a:latin typeface="Calibri" pitchFamily="34" charset="0"/>
              </a:defRPr>
            </a:lvl8pPr>
            <a:lvl9pPr marL="3886200" indent="-228600" defTabSz="911225" fontAlgn="base">
              <a:spcBef>
                <a:spcPct val="0"/>
              </a:spcBef>
              <a:spcAft>
                <a:spcPct val="0"/>
              </a:spcAft>
              <a:defRPr>
                <a:solidFill>
                  <a:schemeClr val="tx1"/>
                </a:solidFill>
                <a:latin typeface="Calibri" pitchFamily="34" charset="0"/>
              </a:defRPr>
            </a:lvl9pPr>
          </a:lstStyle>
          <a:p>
            <a:pPr eaLnBrk="1" hangingPunct="1"/>
            <a:r>
              <a:rPr lang="id-ID" altLang="en-US" sz="1000" i="1">
                <a:solidFill>
                  <a:srgbClr val="000000"/>
                </a:solidFill>
              </a:rPr>
              <a:t>Sumber: Proyeksi penduduk Indonesia 2010-2035 , (jumlah penduduk Indonesia tahun 2015). </a:t>
            </a:r>
          </a:p>
          <a:p>
            <a:pPr eaLnBrk="1" hangingPunct="1"/>
            <a:r>
              <a:rPr lang="id-ID" altLang="en-US" sz="1000" i="1">
                <a:solidFill>
                  <a:srgbClr val="000000"/>
                </a:solidFill>
              </a:rPr>
              <a:t>∑Penduduk sebanyak 255.461.700 jiwa</a:t>
            </a:r>
          </a:p>
          <a:p>
            <a:pPr eaLnBrk="1" hangingPunct="1"/>
            <a:r>
              <a:rPr lang="id-ID" altLang="en-US" sz="1000" i="1">
                <a:solidFill>
                  <a:srgbClr val="000000"/>
                </a:solidFill>
              </a:rPr>
              <a:t>∑PUS sebanyak 49.128.734 PUS</a:t>
            </a:r>
          </a:p>
        </p:txBody>
      </p:sp>
      <p:sp>
        <p:nvSpPr>
          <p:cNvPr id="267281" name="TextBox 20"/>
          <p:cNvSpPr txBox="1">
            <a:spLocks noChangeArrowheads="1"/>
          </p:cNvSpPr>
          <p:nvPr/>
        </p:nvSpPr>
        <p:spPr bwMode="auto">
          <a:xfrm>
            <a:off x="479425" y="1262063"/>
            <a:ext cx="41386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99" tIns="45601" rIns="91199" bIns="45601">
            <a:spAutoFit/>
          </a:bodyPr>
          <a:lstStyle>
            <a:lvl1pPr defTabSz="911225">
              <a:defRPr>
                <a:solidFill>
                  <a:schemeClr val="tx1"/>
                </a:solidFill>
                <a:latin typeface="Calibri" pitchFamily="34" charset="0"/>
              </a:defRPr>
            </a:lvl1pPr>
            <a:lvl2pPr marL="742950" indent="-285750" defTabSz="911225">
              <a:defRPr>
                <a:solidFill>
                  <a:schemeClr val="tx1"/>
                </a:solidFill>
                <a:latin typeface="Calibri" pitchFamily="34" charset="0"/>
              </a:defRPr>
            </a:lvl2pPr>
            <a:lvl3pPr marL="1143000" indent="-228600" defTabSz="911225">
              <a:defRPr>
                <a:solidFill>
                  <a:schemeClr val="tx1"/>
                </a:solidFill>
                <a:latin typeface="Calibri" pitchFamily="34" charset="0"/>
              </a:defRPr>
            </a:lvl3pPr>
            <a:lvl4pPr marL="1600200" indent="-228600" defTabSz="911225">
              <a:defRPr>
                <a:solidFill>
                  <a:schemeClr val="tx1"/>
                </a:solidFill>
                <a:latin typeface="Calibri" pitchFamily="34" charset="0"/>
              </a:defRPr>
            </a:lvl4pPr>
            <a:lvl5pPr marL="2057400" indent="-228600" defTabSz="911225">
              <a:defRPr>
                <a:solidFill>
                  <a:schemeClr val="tx1"/>
                </a:solidFill>
                <a:latin typeface="Calibri" pitchFamily="34" charset="0"/>
              </a:defRPr>
            </a:lvl5pPr>
            <a:lvl6pPr marL="2514600" indent="-228600" defTabSz="911225" fontAlgn="base">
              <a:spcBef>
                <a:spcPct val="0"/>
              </a:spcBef>
              <a:spcAft>
                <a:spcPct val="0"/>
              </a:spcAft>
              <a:defRPr>
                <a:solidFill>
                  <a:schemeClr val="tx1"/>
                </a:solidFill>
                <a:latin typeface="Calibri" pitchFamily="34" charset="0"/>
              </a:defRPr>
            </a:lvl6pPr>
            <a:lvl7pPr marL="2971800" indent="-228600" defTabSz="911225" fontAlgn="base">
              <a:spcBef>
                <a:spcPct val="0"/>
              </a:spcBef>
              <a:spcAft>
                <a:spcPct val="0"/>
              </a:spcAft>
              <a:defRPr>
                <a:solidFill>
                  <a:schemeClr val="tx1"/>
                </a:solidFill>
                <a:latin typeface="Calibri" pitchFamily="34" charset="0"/>
              </a:defRPr>
            </a:lvl7pPr>
            <a:lvl8pPr marL="3429000" indent="-228600" defTabSz="911225" fontAlgn="base">
              <a:spcBef>
                <a:spcPct val="0"/>
              </a:spcBef>
              <a:spcAft>
                <a:spcPct val="0"/>
              </a:spcAft>
              <a:defRPr>
                <a:solidFill>
                  <a:schemeClr val="tx1"/>
                </a:solidFill>
                <a:latin typeface="Calibri" pitchFamily="34" charset="0"/>
              </a:defRPr>
            </a:lvl8pPr>
            <a:lvl9pPr marL="3886200" indent="-228600" defTabSz="911225" fontAlgn="base">
              <a:spcBef>
                <a:spcPct val="0"/>
              </a:spcBef>
              <a:spcAft>
                <a:spcPct val="0"/>
              </a:spcAft>
              <a:defRPr>
                <a:solidFill>
                  <a:schemeClr val="tx1"/>
                </a:solidFill>
                <a:latin typeface="Calibri" pitchFamily="34" charset="0"/>
              </a:defRPr>
            </a:lvl9pPr>
          </a:lstStyle>
          <a:p>
            <a:pPr eaLnBrk="1" hangingPunct="1"/>
            <a:r>
              <a:rPr lang="id-ID" altLang="en-US" b="1">
                <a:solidFill>
                  <a:srgbClr val="000000"/>
                </a:solidFill>
              </a:rPr>
              <a:t>TEROBOSAN PRIORITAS LOKUS</a:t>
            </a: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0.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9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4.xml><?xml version="1.0" encoding="utf-8"?>
<a:theme xmlns:a="http://schemas.openxmlformats.org/drawingml/2006/main" name="Theme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10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6.xml><?xml version="1.0" encoding="utf-8"?>
<a:theme xmlns:a="http://schemas.openxmlformats.org/drawingml/2006/main" name="1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7.xml><?xml version="1.0" encoding="utf-8"?>
<a:theme xmlns:a="http://schemas.openxmlformats.org/drawingml/2006/main" name="12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8.xml><?xml version="1.0" encoding="utf-8"?>
<a:theme xmlns:a="http://schemas.openxmlformats.org/drawingml/2006/main" name="Bappenas5">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lumMod val="40000"/>
            <a:lumOff val="60000"/>
          </a:schemeClr>
        </a:solidFill>
        <a:ln w="9525"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200" b="1" i="0" u="none" strike="noStrike" cap="none" baseline="0" dirty="0" smtClean="0">
            <a:ln>
              <a:noFill/>
            </a:ln>
            <a:solidFill>
              <a:schemeClr val="tx1"/>
            </a:solidFill>
            <a:effectLst/>
            <a:latin typeface="Arial" charset="0"/>
          </a:defRPr>
        </a:defPPr>
      </a:lstStyle>
    </a:spDef>
  </a:objectDefaults>
  <a:extraClrSchemeLst/>
</a:theme>
</file>

<file path=ppt/theme/theme19.xml><?xml version="1.0" encoding="utf-8"?>
<a:theme xmlns:a="http://schemas.openxmlformats.org/drawingml/2006/main" name="1_Bappenas5">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lumMod val="40000"/>
            <a:lumOff val="60000"/>
          </a:schemeClr>
        </a:solidFill>
        <a:ln w="9525"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200" b="1" i="0" u="none" strike="noStrike" cap="none" baseline="0" dirty="0" smtClean="0">
            <a:ln>
              <a:noFill/>
            </a:ln>
            <a:solidFill>
              <a:schemeClr val="tx1"/>
            </a:solidFill>
            <a:effectLst/>
            <a:latin typeface="Arial" charset="0"/>
          </a:defRPr>
        </a:defPPr>
      </a:lstStyle>
    </a:spDef>
  </a:objectDefaults>
  <a:extraClrSchemeLst/>
</a:theme>
</file>

<file path=ppt/theme/theme2.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1_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7.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Theme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s01_1 1">
    <a:dk1>
      <a:srgbClr val="1D528D"/>
    </a:dk1>
    <a:lt1>
      <a:srgbClr val="FFFFFF"/>
    </a:lt1>
    <a:dk2>
      <a:srgbClr val="000000"/>
    </a:dk2>
    <a:lt2>
      <a:srgbClr val="CACACA"/>
    </a:lt2>
    <a:accent1>
      <a:srgbClr val="0099CC"/>
    </a:accent1>
    <a:accent2>
      <a:srgbClr val="BFA907"/>
    </a:accent2>
    <a:accent3>
      <a:srgbClr val="FFFFFF"/>
    </a:accent3>
    <a:accent4>
      <a:srgbClr val="174578"/>
    </a:accent4>
    <a:accent5>
      <a:srgbClr val="AACAE2"/>
    </a:accent5>
    <a:accent6>
      <a:srgbClr val="AD9906"/>
    </a:accent6>
    <a:hlink>
      <a:srgbClr val="6E81E0"/>
    </a:hlink>
    <a:folHlink>
      <a:srgbClr val="009999"/>
    </a:folHlink>
  </a:clrScheme>
  <a:fontScheme name="ms01_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Paparan Rakornas BKKBN 2016</Template>
  <TotalTime>1640</TotalTime>
  <Words>3470</Words>
  <Application>Microsoft Office PowerPoint</Application>
  <PresentationFormat>Custom</PresentationFormat>
  <Paragraphs>594</Paragraphs>
  <Slides>28</Slides>
  <Notes>4</Notes>
  <HiddenSlides>0</HiddenSlides>
  <MMClips>0</MMClips>
  <ScaleCrop>false</ScaleCrop>
  <HeadingPairs>
    <vt:vector size="6" baseType="variant">
      <vt:variant>
        <vt:lpstr>Fonts Used</vt:lpstr>
      </vt:variant>
      <vt:variant>
        <vt:i4>14</vt:i4>
      </vt:variant>
      <vt:variant>
        <vt:lpstr>Theme</vt:lpstr>
      </vt:variant>
      <vt:variant>
        <vt:i4>19</vt:i4>
      </vt:variant>
      <vt:variant>
        <vt:lpstr>Slide Titles</vt:lpstr>
      </vt:variant>
      <vt:variant>
        <vt:i4>28</vt:i4>
      </vt:variant>
    </vt:vector>
  </HeadingPairs>
  <TitlesOfParts>
    <vt:vector size="61" baseType="lpstr">
      <vt:lpstr>Calibri</vt:lpstr>
      <vt:lpstr>Arial</vt:lpstr>
      <vt:lpstr>Cambria</vt:lpstr>
      <vt:lpstr>MS PGothic</vt:lpstr>
      <vt:lpstr>Calibri Light</vt:lpstr>
      <vt:lpstr>Cambria Math</vt:lpstr>
      <vt:lpstr>宋体</vt:lpstr>
      <vt:lpstr>Wingdings</vt:lpstr>
      <vt:lpstr>Verdana</vt:lpstr>
      <vt:lpstr>Times New Roman</vt:lpstr>
      <vt:lpstr>+mj-lt</vt:lpstr>
      <vt:lpstr>Candara</vt:lpstr>
      <vt:lpstr>Tahoma</vt:lpstr>
      <vt:lpstr>Footlight MT Light</vt:lpstr>
      <vt:lpstr>1_Office Theme</vt:lpstr>
      <vt:lpstr>Default Theme</vt:lpstr>
      <vt:lpstr>2_Office Theme</vt:lpstr>
      <vt:lpstr>1_Default Theme</vt:lpstr>
      <vt:lpstr>Office Theme</vt:lpstr>
      <vt:lpstr>3_Office Theme</vt:lpstr>
      <vt:lpstr>5_Office Theme</vt:lpstr>
      <vt:lpstr>Theme3</vt:lpstr>
      <vt:lpstr>4_Office Theme</vt:lpstr>
      <vt:lpstr>6_Office Theme</vt:lpstr>
      <vt:lpstr>7_Office Theme</vt:lpstr>
      <vt:lpstr>8_Office Theme</vt:lpstr>
      <vt:lpstr>9_Office Theme</vt:lpstr>
      <vt:lpstr>Theme7</vt:lpstr>
      <vt:lpstr>10_Office Theme</vt:lpstr>
      <vt:lpstr>11_Office Theme</vt:lpstr>
      <vt:lpstr>12_Office Theme</vt:lpstr>
      <vt:lpstr>Bappenas5</vt:lpstr>
      <vt:lpstr>1_Bappenas5</vt:lpstr>
      <vt:lpstr>PEMBANGUNAN  KEPENDUDUKAN &amp; KELUARGA BERENCANA (KKB)  YANG TEMATIK, HOLISTIK, TERINTEGRASI, DAN SPASIAL</vt:lpstr>
      <vt:lpstr>PowerPoint Presentation</vt:lpstr>
      <vt:lpstr>VISI-MISI PEMBANGUNAN 2015-2019 DIJABARKAN MELALUI  STRATEGI PEMBANGUNAN NASIONAL</vt:lpstr>
      <vt:lpstr>PowerPoint Presentation</vt:lpstr>
      <vt:lpstr>PowerPoint Presentation</vt:lpstr>
      <vt:lpstr>PowerPoint Presentation</vt:lpstr>
      <vt:lpstr>SASARAN &amp; KEBIJAKAN  PEMBANGUNAN KKB</vt:lpstr>
      <vt:lpstr>SASARAN &amp; KEBIJAKAN  PEMBANGUNAN KKB</vt:lpstr>
      <vt:lpstr>KEBIJAKAN PRIORITAS LOKASI PEMBANGUNAN KKB DI 12 PROVINSI (10 PROVINSI PENYANGGA UTAMA/DAYA UNGKIT TINGGI; dan  2 PROVINSI PERLU MENDAPATKAN PERHATIAN)</vt:lpstr>
      <vt:lpstr>PowerPoint Presentation</vt:lpstr>
      <vt:lpstr>PowerPoint Presentation</vt:lpstr>
      <vt:lpstr>PowerPoint Presentation</vt:lpstr>
      <vt:lpstr>PowerPoint Presentation</vt:lpstr>
      <vt:lpstr>PowerPoint Presentation</vt:lpstr>
      <vt:lpstr>INISIATIF PERENCANAAN DAN PELAKSANAAN KB  BERBASIS HAK TERINTEGRASI  (INTEGRATED RIGHTS-BASED FP PROGRAMMING)  TAHUN 2016-2020</vt:lpstr>
      <vt:lpstr>PowerPoint Presentation</vt:lpstr>
      <vt:lpstr>PowerPoint Presentation</vt:lpstr>
      <vt:lpstr>PowerPoint Presentation</vt:lpstr>
      <vt:lpstr>Latar Belakang (1)</vt:lpstr>
      <vt:lpstr>8 Prinsip Pemenuhan Hak</vt:lpstr>
      <vt:lpstr>PowerPoint Presentation</vt:lpstr>
      <vt:lpstr>Tujuan</vt:lpstr>
      <vt:lpstr>Keluaran 2016-2020</vt:lpstr>
      <vt:lpstr>SUSUNAN KEANGGOTAAN TIM KOORDINASI  PERENCANAAN DAN PELAKSANAAN KB BERBASIS HAK TERINTEGRASI</vt:lpstr>
      <vt:lpstr>TUGAS (1) </vt:lpstr>
      <vt:lpstr>TUGAS (2) </vt:lpstr>
      <vt:lpstr>TUGAS (3) </vt:lpstr>
      <vt:lpstr>TERIMA KASIH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adila</cp:lastModifiedBy>
  <cp:revision>62</cp:revision>
  <dcterms:created xsi:type="dcterms:W3CDTF">2016-06-02T07:17:10Z</dcterms:created>
  <dcterms:modified xsi:type="dcterms:W3CDTF">2017-05-22T06:50:17Z</dcterms:modified>
</cp:coreProperties>
</file>