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8933-0A6D-3F5F-C3F0-BF5FB1E6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8CF5-6BE8-CA0E-ACA7-62028D8C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E0C0-D28B-0B1C-3785-EA75CB8A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A37F-EFC5-18DE-453E-DA05B48E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4604-F466-B5C4-0213-654C1C11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95B3-C189-A407-D918-6440F76A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0DF5-1090-18D7-FD60-D11629D7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9C23-D57A-BCB4-A1B2-41CC2370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D42B-089A-886B-FF0C-D8C2BC1B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0B7A-A5E3-1807-5ACF-A96D7C00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61F6F-5383-47F2-6B6F-2DAF377A2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7A0E5-82AF-DF28-8DBC-51530770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2BBF-470C-0653-1B05-F94505B1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BFF2-29CC-1CE4-7311-F1A2E46A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7383-8A20-E3C5-01BF-9C5E63D8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1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9F65-0F16-2814-FAE6-E3962473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8DF8-FFD1-1C7F-EC49-64E5C7C2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7770-56B7-2CF6-A72F-E9223D4B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92E5-98A5-A0E7-8641-CFE2703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5039-9D5F-07C6-879F-28F121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0D18-6381-A042-8500-FE99EFEA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8B72-F179-6008-6DF0-9FB3737E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E874-63F4-6686-AD1C-4425EADE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2E2B-B651-4AF0-961D-AD06A9A3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B042-F208-B2D6-340F-29EF6766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CE58-39E4-EA12-E5BB-26B0D644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14E3-20CE-36B5-F30A-542D1E069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D876F-C95B-D176-793F-2C971BE9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855F-1DE5-514A-41AF-A56EBA3C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C772E-CDEF-6056-0C29-7B7B1618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5D54-9EC7-A784-5922-F5079F7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DE7D-9236-D7A3-5485-580B4116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2DB0-FA6D-C76B-DEF1-2861CEC4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4080C-611B-E210-B3BF-A9B4D7418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BC760-5953-AF00-F0C1-58D41762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8BA69-4A35-533D-B3F5-0642F319A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E50D9-5849-3057-C129-30D67CE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3EDC3-8589-017D-6A57-9AC910DD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0967D-80D9-F531-797D-E070AF97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C163-6C24-0823-7A06-8F707910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2C1C7-6059-9E78-6759-2AB3EB3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3F97D-DBB6-98CD-21C3-1FFC4033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7DFDF-E9F6-1057-9C3A-B2D80213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5B69-6914-551C-A13A-FF3EE083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63D34-F6BD-F6DA-C103-34041734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2584-FF04-4B7F-7849-DEBAFAA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0C39-AA0B-DDE7-A639-7BD68457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6C8A-0A1C-A500-EBD8-C2434D30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4D443-51D5-49D3-0B47-348A14DF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BCCCE-39F2-272B-012C-73F16BDD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837E-E205-135D-87DB-AB0CEF61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6F48F-AAA9-3E8E-F48D-7A7ACF17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A798-6C2F-A4B0-C710-674B805D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41AF8-72FA-5360-76DF-A515BDA39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73E34-3A96-42A6-EA5F-6F8C8161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74BD-C089-8831-73DB-B2AB595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E107-378A-68CB-4452-9684A86E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E061-1072-714D-D707-B71E6A0E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AC17D-52AA-D882-418A-847A2039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7AF7A-486B-A371-4689-AE5F890A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3B4E-875A-8CC4-7AEA-1CA370D1F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54821-1CA1-49C4-911D-3D37F07F818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6BE8-7F0A-5272-371D-A99F43C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7981-A742-89E2-B55D-A75B92C7D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DA643-92C2-4A29-B976-8F34B0E7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C3BECA5-F39C-FE18-FFFE-5B776C86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995487"/>
            <a:ext cx="8963025" cy="28670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6765057-E5A2-2E32-0E51-E62FCAA2372E}"/>
              </a:ext>
            </a:extLst>
          </p:cNvPr>
          <p:cNvSpPr/>
          <p:nvPr/>
        </p:nvSpPr>
        <p:spPr>
          <a:xfrm>
            <a:off x="9020175" y="3733007"/>
            <a:ext cx="502443" cy="5024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4B44F-DFDC-6744-5358-17C4A341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90083-80A3-4C6C-313F-F1B15C88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28625"/>
            <a:ext cx="7620000" cy="60007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640AF5-7AC2-15DE-5B02-ACF238EE9331}"/>
              </a:ext>
            </a:extLst>
          </p:cNvPr>
          <p:cNvSpPr/>
          <p:nvPr/>
        </p:nvSpPr>
        <p:spPr>
          <a:xfrm>
            <a:off x="8677275" y="4075907"/>
            <a:ext cx="1076325" cy="6548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Hua</dc:creator>
  <cp:lastModifiedBy>Thomas Hua</cp:lastModifiedBy>
  <cp:revision>2</cp:revision>
  <dcterms:created xsi:type="dcterms:W3CDTF">2024-12-01T15:55:09Z</dcterms:created>
  <dcterms:modified xsi:type="dcterms:W3CDTF">2024-12-01T17:06:19Z</dcterms:modified>
</cp:coreProperties>
</file>