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8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5926FE-BCA1-46F5-95F2-FCCF0ACD79A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FB3FDD1-3936-4EE8-A116-87C4D69F1C59}">
      <dgm:prSet/>
      <dgm:spPr/>
      <dgm:t>
        <a:bodyPr/>
        <a:lstStyle/>
        <a:p>
          <a:pPr rtl="0"/>
          <a:r>
            <a:rPr lang="zh-TW" dirty="0" smtClean="0"/>
            <a:t>功能需求</a:t>
          </a:r>
          <a:endParaRPr lang="zh-TW" dirty="0"/>
        </a:p>
      </dgm:t>
    </dgm:pt>
    <dgm:pt modelId="{26469F55-3A36-433A-B56A-B273F21B0D8C}" type="parTrans" cxnId="{4C2964D2-239B-4740-9070-E1AAB1C62231}">
      <dgm:prSet/>
      <dgm:spPr/>
      <dgm:t>
        <a:bodyPr/>
        <a:lstStyle/>
        <a:p>
          <a:endParaRPr lang="zh-TW" altLang="en-US"/>
        </a:p>
      </dgm:t>
    </dgm:pt>
    <dgm:pt modelId="{4CFB4925-4DEB-45B0-B730-3FCB1A00AC2E}" type="sibTrans" cxnId="{4C2964D2-239B-4740-9070-E1AAB1C62231}">
      <dgm:prSet/>
      <dgm:spPr/>
      <dgm:t>
        <a:bodyPr/>
        <a:lstStyle/>
        <a:p>
          <a:endParaRPr lang="zh-TW" altLang="en-US"/>
        </a:p>
      </dgm:t>
    </dgm:pt>
    <dgm:pt modelId="{D811E52D-2B50-44B9-A38D-3F1125FFB607}">
      <dgm:prSet/>
      <dgm:spPr/>
      <dgm:t>
        <a:bodyPr/>
        <a:lstStyle/>
        <a:p>
          <a:pPr rtl="0"/>
          <a:r>
            <a:rPr lang="zh-TW" smtClean="0"/>
            <a:t>介面需求</a:t>
          </a:r>
          <a:endParaRPr lang="zh-TW"/>
        </a:p>
      </dgm:t>
    </dgm:pt>
    <dgm:pt modelId="{8F5FF109-AB2C-455E-8056-29A6EA63D088}" type="parTrans" cxnId="{758560E6-C7C0-488F-A134-6557A7745729}">
      <dgm:prSet/>
      <dgm:spPr/>
      <dgm:t>
        <a:bodyPr/>
        <a:lstStyle/>
        <a:p>
          <a:endParaRPr lang="zh-TW" altLang="en-US"/>
        </a:p>
      </dgm:t>
    </dgm:pt>
    <dgm:pt modelId="{8BFA62AF-D436-491F-BAA9-17911AE8B9D7}" type="sibTrans" cxnId="{758560E6-C7C0-488F-A134-6557A7745729}">
      <dgm:prSet/>
      <dgm:spPr/>
      <dgm:t>
        <a:bodyPr/>
        <a:lstStyle/>
        <a:p>
          <a:endParaRPr lang="zh-TW" altLang="en-US"/>
        </a:p>
      </dgm:t>
    </dgm:pt>
    <dgm:pt modelId="{2BBAC430-20F2-4444-A7C0-E2D837F9844C}">
      <dgm:prSet/>
      <dgm:spPr/>
      <dgm:t>
        <a:bodyPr/>
        <a:lstStyle/>
        <a:p>
          <a:pPr rtl="0"/>
          <a:r>
            <a:rPr lang="zh-TW" smtClean="0"/>
            <a:t>效能需求</a:t>
          </a:r>
          <a:endParaRPr lang="zh-TW"/>
        </a:p>
      </dgm:t>
    </dgm:pt>
    <dgm:pt modelId="{B61C0137-1337-4C13-909C-9514E63F757A}" type="parTrans" cxnId="{73BC1952-7685-475F-B786-78DD07BCE33B}">
      <dgm:prSet/>
      <dgm:spPr/>
      <dgm:t>
        <a:bodyPr/>
        <a:lstStyle/>
        <a:p>
          <a:endParaRPr lang="zh-TW" altLang="en-US"/>
        </a:p>
      </dgm:t>
    </dgm:pt>
    <dgm:pt modelId="{6DFB14B7-1ACC-49D8-B4E0-04C91002C759}" type="sibTrans" cxnId="{73BC1952-7685-475F-B786-78DD07BCE33B}">
      <dgm:prSet/>
      <dgm:spPr/>
      <dgm:t>
        <a:bodyPr/>
        <a:lstStyle/>
        <a:p>
          <a:endParaRPr lang="zh-TW" altLang="en-US"/>
        </a:p>
      </dgm:t>
    </dgm:pt>
    <dgm:pt modelId="{75EB36BA-478D-4A07-BB97-4F4076947566}">
      <dgm:prSet/>
      <dgm:spPr/>
      <dgm:t>
        <a:bodyPr/>
        <a:lstStyle/>
        <a:p>
          <a:pPr rtl="0"/>
          <a:r>
            <a:rPr lang="zh-TW" dirty="0" smtClean="0"/>
            <a:t>限制需求</a:t>
          </a:r>
          <a:endParaRPr lang="zh-TW" dirty="0"/>
        </a:p>
      </dgm:t>
    </dgm:pt>
    <dgm:pt modelId="{915B7107-A0A4-4426-B650-C1591AC903F0}" type="parTrans" cxnId="{29545A9E-505F-439E-B19E-8929998C1B8E}">
      <dgm:prSet/>
      <dgm:spPr/>
      <dgm:t>
        <a:bodyPr/>
        <a:lstStyle/>
        <a:p>
          <a:endParaRPr lang="zh-TW" altLang="en-US"/>
        </a:p>
      </dgm:t>
    </dgm:pt>
    <dgm:pt modelId="{F0C4B6DE-C065-4364-92AF-BA4CB8927E8E}" type="sibTrans" cxnId="{29545A9E-505F-439E-B19E-8929998C1B8E}">
      <dgm:prSet/>
      <dgm:spPr/>
      <dgm:t>
        <a:bodyPr/>
        <a:lstStyle/>
        <a:p>
          <a:endParaRPr lang="zh-TW" altLang="en-US"/>
        </a:p>
      </dgm:t>
    </dgm:pt>
    <dgm:pt modelId="{3D3F7B65-1D28-4400-9054-7059CBCFB5B4}">
      <dgm:prSet/>
      <dgm:spPr/>
      <dgm:t>
        <a:bodyPr/>
        <a:lstStyle/>
        <a:p>
          <a:pPr rtl="0"/>
          <a:r>
            <a:rPr lang="zh-TW" altLang="en-US" dirty="0" smtClean="0"/>
            <a:t>環境需求</a:t>
          </a:r>
          <a:endParaRPr lang="zh-TW" dirty="0"/>
        </a:p>
      </dgm:t>
    </dgm:pt>
    <dgm:pt modelId="{D53D1975-F8C3-4B8E-9A20-2E3980A50D3B}" type="parTrans" cxnId="{98BF088F-970B-4BCF-B85F-5E2DDFC72D41}">
      <dgm:prSet/>
      <dgm:spPr/>
      <dgm:t>
        <a:bodyPr/>
        <a:lstStyle/>
        <a:p>
          <a:endParaRPr lang="zh-TW" altLang="en-US"/>
        </a:p>
      </dgm:t>
    </dgm:pt>
    <dgm:pt modelId="{3C9ECACA-2A15-4838-AC0F-5BCE9ADDDF98}" type="sibTrans" cxnId="{98BF088F-970B-4BCF-B85F-5E2DDFC72D41}">
      <dgm:prSet/>
      <dgm:spPr/>
      <dgm:t>
        <a:bodyPr/>
        <a:lstStyle/>
        <a:p>
          <a:endParaRPr lang="zh-TW" altLang="en-US"/>
        </a:p>
      </dgm:t>
    </dgm:pt>
    <dgm:pt modelId="{7A1D5491-C7FA-4F63-A488-F7A2C47C3660}" type="pres">
      <dgm:prSet presAssocID="{1B5926FE-BCA1-46F5-95F2-FCCF0ACD79A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C71BBEA4-0627-4830-A17F-9A9204F662B6}" type="pres">
      <dgm:prSet presAssocID="{1B5926FE-BCA1-46F5-95F2-FCCF0ACD79A6}" presName="Name1" presStyleCnt="0"/>
      <dgm:spPr/>
    </dgm:pt>
    <dgm:pt modelId="{5A471AEE-C696-4CF7-AC86-BB7E9129BB60}" type="pres">
      <dgm:prSet presAssocID="{1B5926FE-BCA1-46F5-95F2-FCCF0ACD79A6}" presName="cycle" presStyleCnt="0"/>
      <dgm:spPr/>
    </dgm:pt>
    <dgm:pt modelId="{9852B2A9-6004-4787-A574-7922FF3AB82A}" type="pres">
      <dgm:prSet presAssocID="{1B5926FE-BCA1-46F5-95F2-FCCF0ACD79A6}" presName="srcNode" presStyleLbl="node1" presStyleIdx="0" presStyleCnt="5"/>
      <dgm:spPr/>
    </dgm:pt>
    <dgm:pt modelId="{7D3D5F83-7493-49C8-8237-28C8AEB4998B}" type="pres">
      <dgm:prSet presAssocID="{1B5926FE-BCA1-46F5-95F2-FCCF0ACD79A6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3E234757-7552-4A4E-8B0E-282D38FDBEC0}" type="pres">
      <dgm:prSet presAssocID="{1B5926FE-BCA1-46F5-95F2-FCCF0ACD79A6}" presName="extraNode" presStyleLbl="node1" presStyleIdx="0" presStyleCnt="5"/>
      <dgm:spPr/>
    </dgm:pt>
    <dgm:pt modelId="{B6DFE6B4-A610-4E7D-B804-2802F6CE22C2}" type="pres">
      <dgm:prSet presAssocID="{1B5926FE-BCA1-46F5-95F2-FCCF0ACD79A6}" presName="dstNode" presStyleLbl="node1" presStyleIdx="0" presStyleCnt="5"/>
      <dgm:spPr/>
    </dgm:pt>
    <dgm:pt modelId="{6BA62763-B6F7-45D4-A8EA-C7835E29138A}" type="pres">
      <dgm:prSet presAssocID="{AFB3FDD1-3936-4EE8-A116-87C4D69F1C59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7BC23F-0502-4555-86B9-F8CBFD51FAED}" type="pres">
      <dgm:prSet presAssocID="{AFB3FDD1-3936-4EE8-A116-87C4D69F1C59}" presName="accent_1" presStyleCnt="0"/>
      <dgm:spPr/>
    </dgm:pt>
    <dgm:pt modelId="{0229D3A1-0FCE-4A5D-877C-5CBC696760D8}" type="pres">
      <dgm:prSet presAssocID="{AFB3FDD1-3936-4EE8-A116-87C4D69F1C59}" presName="accentRepeatNode" presStyleLbl="solidFgAcc1" presStyleIdx="0" presStyleCnt="5"/>
      <dgm:spPr/>
    </dgm:pt>
    <dgm:pt modelId="{768EC1CC-5680-4D37-B026-CBA14619DF38}" type="pres">
      <dgm:prSet presAssocID="{D811E52D-2B50-44B9-A38D-3F1125FFB60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0377EDA-23E9-4D9F-A606-FA975D34A7AC}" type="pres">
      <dgm:prSet presAssocID="{D811E52D-2B50-44B9-A38D-3F1125FFB607}" presName="accent_2" presStyleCnt="0"/>
      <dgm:spPr/>
    </dgm:pt>
    <dgm:pt modelId="{52131880-396A-4CD4-A180-8ADB6698EB81}" type="pres">
      <dgm:prSet presAssocID="{D811E52D-2B50-44B9-A38D-3F1125FFB607}" presName="accentRepeatNode" presStyleLbl="solidFgAcc1" presStyleIdx="1" presStyleCnt="5"/>
      <dgm:spPr/>
    </dgm:pt>
    <dgm:pt modelId="{B8F6F719-5776-4C88-B268-37CE6A670596}" type="pres">
      <dgm:prSet presAssocID="{2BBAC430-20F2-4444-A7C0-E2D837F9844C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5F08AC6-D8EA-43B5-9AEF-B3995B61F49B}" type="pres">
      <dgm:prSet presAssocID="{2BBAC430-20F2-4444-A7C0-E2D837F9844C}" presName="accent_3" presStyleCnt="0"/>
      <dgm:spPr/>
    </dgm:pt>
    <dgm:pt modelId="{A587B3AE-475F-4714-BC4A-7CFFBE2EC53C}" type="pres">
      <dgm:prSet presAssocID="{2BBAC430-20F2-4444-A7C0-E2D837F9844C}" presName="accentRepeatNode" presStyleLbl="solidFgAcc1" presStyleIdx="2" presStyleCnt="5"/>
      <dgm:spPr/>
    </dgm:pt>
    <dgm:pt modelId="{72AA45D2-B5AF-4AD9-8008-13E55A87103A}" type="pres">
      <dgm:prSet presAssocID="{75EB36BA-478D-4A07-BB97-4F4076947566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CCF750F-52CB-46E5-9129-FD745E6A2565}" type="pres">
      <dgm:prSet presAssocID="{75EB36BA-478D-4A07-BB97-4F4076947566}" presName="accent_4" presStyleCnt="0"/>
      <dgm:spPr/>
    </dgm:pt>
    <dgm:pt modelId="{1F9FF929-95D3-4715-8FCB-83B7031E11CA}" type="pres">
      <dgm:prSet presAssocID="{75EB36BA-478D-4A07-BB97-4F4076947566}" presName="accentRepeatNode" presStyleLbl="solidFgAcc1" presStyleIdx="3" presStyleCnt="5"/>
      <dgm:spPr/>
    </dgm:pt>
    <dgm:pt modelId="{373A55CA-CAE1-4ED0-9D29-912B6991F469}" type="pres">
      <dgm:prSet presAssocID="{3D3F7B65-1D28-4400-9054-7059CBCFB5B4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84AE384-D403-4728-A395-B33EFC7E0ED9}" type="pres">
      <dgm:prSet presAssocID="{3D3F7B65-1D28-4400-9054-7059CBCFB5B4}" presName="accent_5" presStyleCnt="0"/>
      <dgm:spPr/>
    </dgm:pt>
    <dgm:pt modelId="{62823DF6-03EB-4744-8FBF-34FC8944D1D7}" type="pres">
      <dgm:prSet presAssocID="{3D3F7B65-1D28-4400-9054-7059CBCFB5B4}" presName="accentRepeatNode" presStyleLbl="solidFgAcc1" presStyleIdx="4" presStyleCnt="5"/>
      <dgm:spPr/>
    </dgm:pt>
  </dgm:ptLst>
  <dgm:cxnLst>
    <dgm:cxn modelId="{3B0E2290-66E7-41FA-B89E-05EB28A7D942}" type="presOf" srcId="{2BBAC430-20F2-4444-A7C0-E2D837F9844C}" destId="{B8F6F719-5776-4C88-B268-37CE6A670596}" srcOrd="0" destOrd="0" presId="urn:microsoft.com/office/officeart/2008/layout/VerticalCurvedList"/>
    <dgm:cxn modelId="{05CED754-6C8D-46F5-9A2E-5B151C83B68E}" type="presOf" srcId="{D811E52D-2B50-44B9-A38D-3F1125FFB607}" destId="{768EC1CC-5680-4D37-B026-CBA14619DF38}" srcOrd="0" destOrd="0" presId="urn:microsoft.com/office/officeart/2008/layout/VerticalCurvedList"/>
    <dgm:cxn modelId="{0C19F9A4-83FD-4B67-9BC1-AC60666EB96B}" type="presOf" srcId="{1B5926FE-BCA1-46F5-95F2-FCCF0ACD79A6}" destId="{7A1D5491-C7FA-4F63-A488-F7A2C47C3660}" srcOrd="0" destOrd="0" presId="urn:microsoft.com/office/officeart/2008/layout/VerticalCurvedList"/>
    <dgm:cxn modelId="{516220FC-C1E6-4B68-A628-7F446B0A0CA8}" type="presOf" srcId="{4CFB4925-4DEB-45B0-B730-3FCB1A00AC2E}" destId="{7D3D5F83-7493-49C8-8237-28C8AEB4998B}" srcOrd="0" destOrd="0" presId="urn:microsoft.com/office/officeart/2008/layout/VerticalCurvedList"/>
    <dgm:cxn modelId="{98BF088F-970B-4BCF-B85F-5E2DDFC72D41}" srcId="{1B5926FE-BCA1-46F5-95F2-FCCF0ACD79A6}" destId="{3D3F7B65-1D28-4400-9054-7059CBCFB5B4}" srcOrd="4" destOrd="0" parTransId="{D53D1975-F8C3-4B8E-9A20-2E3980A50D3B}" sibTransId="{3C9ECACA-2A15-4838-AC0F-5BCE9ADDDF98}"/>
    <dgm:cxn modelId="{758560E6-C7C0-488F-A134-6557A7745729}" srcId="{1B5926FE-BCA1-46F5-95F2-FCCF0ACD79A6}" destId="{D811E52D-2B50-44B9-A38D-3F1125FFB607}" srcOrd="1" destOrd="0" parTransId="{8F5FF109-AB2C-455E-8056-29A6EA63D088}" sibTransId="{8BFA62AF-D436-491F-BAA9-17911AE8B9D7}"/>
    <dgm:cxn modelId="{56317DA2-26A4-42DA-9B0B-64B9068C8EA9}" type="presOf" srcId="{3D3F7B65-1D28-4400-9054-7059CBCFB5B4}" destId="{373A55CA-CAE1-4ED0-9D29-912B6991F469}" srcOrd="0" destOrd="0" presId="urn:microsoft.com/office/officeart/2008/layout/VerticalCurvedList"/>
    <dgm:cxn modelId="{29545A9E-505F-439E-B19E-8929998C1B8E}" srcId="{1B5926FE-BCA1-46F5-95F2-FCCF0ACD79A6}" destId="{75EB36BA-478D-4A07-BB97-4F4076947566}" srcOrd="3" destOrd="0" parTransId="{915B7107-A0A4-4426-B650-C1591AC903F0}" sibTransId="{F0C4B6DE-C065-4364-92AF-BA4CB8927E8E}"/>
    <dgm:cxn modelId="{36169445-C628-464D-BE63-7397E0DE6FE0}" type="presOf" srcId="{75EB36BA-478D-4A07-BB97-4F4076947566}" destId="{72AA45D2-B5AF-4AD9-8008-13E55A87103A}" srcOrd="0" destOrd="0" presId="urn:microsoft.com/office/officeart/2008/layout/VerticalCurvedList"/>
    <dgm:cxn modelId="{73BC1952-7685-475F-B786-78DD07BCE33B}" srcId="{1B5926FE-BCA1-46F5-95F2-FCCF0ACD79A6}" destId="{2BBAC430-20F2-4444-A7C0-E2D837F9844C}" srcOrd="2" destOrd="0" parTransId="{B61C0137-1337-4C13-909C-9514E63F757A}" sibTransId="{6DFB14B7-1ACC-49D8-B4E0-04C91002C759}"/>
    <dgm:cxn modelId="{4C2964D2-239B-4740-9070-E1AAB1C62231}" srcId="{1B5926FE-BCA1-46F5-95F2-FCCF0ACD79A6}" destId="{AFB3FDD1-3936-4EE8-A116-87C4D69F1C59}" srcOrd="0" destOrd="0" parTransId="{26469F55-3A36-433A-B56A-B273F21B0D8C}" sibTransId="{4CFB4925-4DEB-45B0-B730-3FCB1A00AC2E}"/>
    <dgm:cxn modelId="{01284443-BD1A-4214-A8CD-0BDF757628F0}" type="presOf" srcId="{AFB3FDD1-3936-4EE8-A116-87C4D69F1C59}" destId="{6BA62763-B6F7-45D4-A8EA-C7835E29138A}" srcOrd="0" destOrd="0" presId="urn:microsoft.com/office/officeart/2008/layout/VerticalCurvedList"/>
    <dgm:cxn modelId="{FFEFD3BF-8A70-469A-8F79-C0D7B843C723}" type="presParOf" srcId="{7A1D5491-C7FA-4F63-A488-F7A2C47C3660}" destId="{C71BBEA4-0627-4830-A17F-9A9204F662B6}" srcOrd="0" destOrd="0" presId="urn:microsoft.com/office/officeart/2008/layout/VerticalCurvedList"/>
    <dgm:cxn modelId="{7D14184E-2565-4E62-B8E3-6F78F0C47816}" type="presParOf" srcId="{C71BBEA4-0627-4830-A17F-9A9204F662B6}" destId="{5A471AEE-C696-4CF7-AC86-BB7E9129BB60}" srcOrd="0" destOrd="0" presId="urn:microsoft.com/office/officeart/2008/layout/VerticalCurvedList"/>
    <dgm:cxn modelId="{892C669A-E6F5-4E6B-989D-59C5A55E5553}" type="presParOf" srcId="{5A471AEE-C696-4CF7-AC86-BB7E9129BB60}" destId="{9852B2A9-6004-4787-A574-7922FF3AB82A}" srcOrd="0" destOrd="0" presId="urn:microsoft.com/office/officeart/2008/layout/VerticalCurvedList"/>
    <dgm:cxn modelId="{287E7C9B-43BC-460C-93AF-014207D828B6}" type="presParOf" srcId="{5A471AEE-C696-4CF7-AC86-BB7E9129BB60}" destId="{7D3D5F83-7493-49C8-8237-28C8AEB4998B}" srcOrd="1" destOrd="0" presId="urn:microsoft.com/office/officeart/2008/layout/VerticalCurvedList"/>
    <dgm:cxn modelId="{4F6D05A4-CE8A-4589-B7AD-156ABA98B3F8}" type="presParOf" srcId="{5A471AEE-C696-4CF7-AC86-BB7E9129BB60}" destId="{3E234757-7552-4A4E-8B0E-282D38FDBEC0}" srcOrd="2" destOrd="0" presId="urn:microsoft.com/office/officeart/2008/layout/VerticalCurvedList"/>
    <dgm:cxn modelId="{456BCB32-EE97-4DB2-B18A-D2F70F481E8D}" type="presParOf" srcId="{5A471AEE-C696-4CF7-AC86-BB7E9129BB60}" destId="{B6DFE6B4-A610-4E7D-B804-2802F6CE22C2}" srcOrd="3" destOrd="0" presId="urn:microsoft.com/office/officeart/2008/layout/VerticalCurvedList"/>
    <dgm:cxn modelId="{8D5FF6F4-70A5-4055-8A87-FD06C63F62C2}" type="presParOf" srcId="{C71BBEA4-0627-4830-A17F-9A9204F662B6}" destId="{6BA62763-B6F7-45D4-A8EA-C7835E29138A}" srcOrd="1" destOrd="0" presId="urn:microsoft.com/office/officeart/2008/layout/VerticalCurvedList"/>
    <dgm:cxn modelId="{C2DA986F-EC4A-45BE-96E5-173FB7257977}" type="presParOf" srcId="{C71BBEA4-0627-4830-A17F-9A9204F662B6}" destId="{8A7BC23F-0502-4555-86B9-F8CBFD51FAED}" srcOrd="2" destOrd="0" presId="urn:microsoft.com/office/officeart/2008/layout/VerticalCurvedList"/>
    <dgm:cxn modelId="{9C9C00DF-179F-4072-A867-38B305550ECD}" type="presParOf" srcId="{8A7BC23F-0502-4555-86B9-F8CBFD51FAED}" destId="{0229D3A1-0FCE-4A5D-877C-5CBC696760D8}" srcOrd="0" destOrd="0" presId="urn:microsoft.com/office/officeart/2008/layout/VerticalCurvedList"/>
    <dgm:cxn modelId="{AEDE82E0-F99B-4BEB-B38A-31C86422398C}" type="presParOf" srcId="{C71BBEA4-0627-4830-A17F-9A9204F662B6}" destId="{768EC1CC-5680-4D37-B026-CBA14619DF38}" srcOrd="3" destOrd="0" presId="urn:microsoft.com/office/officeart/2008/layout/VerticalCurvedList"/>
    <dgm:cxn modelId="{CA2E924F-3ABD-4C05-B864-BD905148999A}" type="presParOf" srcId="{C71BBEA4-0627-4830-A17F-9A9204F662B6}" destId="{50377EDA-23E9-4D9F-A606-FA975D34A7AC}" srcOrd="4" destOrd="0" presId="urn:microsoft.com/office/officeart/2008/layout/VerticalCurvedList"/>
    <dgm:cxn modelId="{511B4ABA-672D-44A5-B4D7-72A632906B34}" type="presParOf" srcId="{50377EDA-23E9-4D9F-A606-FA975D34A7AC}" destId="{52131880-396A-4CD4-A180-8ADB6698EB81}" srcOrd="0" destOrd="0" presId="urn:microsoft.com/office/officeart/2008/layout/VerticalCurvedList"/>
    <dgm:cxn modelId="{F6EC4530-BE55-489D-9CBB-6F7EE47F200E}" type="presParOf" srcId="{C71BBEA4-0627-4830-A17F-9A9204F662B6}" destId="{B8F6F719-5776-4C88-B268-37CE6A670596}" srcOrd="5" destOrd="0" presId="urn:microsoft.com/office/officeart/2008/layout/VerticalCurvedList"/>
    <dgm:cxn modelId="{67A76902-8726-4324-BF7E-0B05CF119C4D}" type="presParOf" srcId="{C71BBEA4-0627-4830-A17F-9A9204F662B6}" destId="{65F08AC6-D8EA-43B5-9AEF-B3995B61F49B}" srcOrd="6" destOrd="0" presId="urn:microsoft.com/office/officeart/2008/layout/VerticalCurvedList"/>
    <dgm:cxn modelId="{226867EA-E2E8-4C3F-AF32-6845C866E961}" type="presParOf" srcId="{65F08AC6-D8EA-43B5-9AEF-B3995B61F49B}" destId="{A587B3AE-475F-4714-BC4A-7CFFBE2EC53C}" srcOrd="0" destOrd="0" presId="urn:microsoft.com/office/officeart/2008/layout/VerticalCurvedList"/>
    <dgm:cxn modelId="{AB596106-CAF1-4D89-9A34-CF7B86F3CC89}" type="presParOf" srcId="{C71BBEA4-0627-4830-A17F-9A9204F662B6}" destId="{72AA45D2-B5AF-4AD9-8008-13E55A87103A}" srcOrd="7" destOrd="0" presId="urn:microsoft.com/office/officeart/2008/layout/VerticalCurvedList"/>
    <dgm:cxn modelId="{98736135-23D2-4948-8E18-E6CB558863F9}" type="presParOf" srcId="{C71BBEA4-0627-4830-A17F-9A9204F662B6}" destId="{BCCF750F-52CB-46E5-9129-FD745E6A2565}" srcOrd="8" destOrd="0" presId="urn:microsoft.com/office/officeart/2008/layout/VerticalCurvedList"/>
    <dgm:cxn modelId="{C220C30B-8D03-40C7-804A-37D4557D05D9}" type="presParOf" srcId="{BCCF750F-52CB-46E5-9129-FD745E6A2565}" destId="{1F9FF929-95D3-4715-8FCB-83B7031E11CA}" srcOrd="0" destOrd="0" presId="urn:microsoft.com/office/officeart/2008/layout/VerticalCurvedList"/>
    <dgm:cxn modelId="{C5701D66-7761-4503-BF2C-B3DF8D229E73}" type="presParOf" srcId="{C71BBEA4-0627-4830-A17F-9A9204F662B6}" destId="{373A55CA-CAE1-4ED0-9D29-912B6991F469}" srcOrd="9" destOrd="0" presId="urn:microsoft.com/office/officeart/2008/layout/VerticalCurvedList"/>
    <dgm:cxn modelId="{A16A0CE1-1041-49DB-A6BD-CF1DF94588C0}" type="presParOf" srcId="{C71BBEA4-0627-4830-A17F-9A9204F662B6}" destId="{784AE384-D403-4728-A395-B33EFC7E0ED9}" srcOrd="10" destOrd="0" presId="urn:microsoft.com/office/officeart/2008/layout/VerticalCurvedList"/>
    <dgm:cxn modelId="{BD49A742-6BD4-4521-B777-3ABB6E0AD51E}" type="presParOf" srcId="{784AE384-D403-4728-A395-B33EFC7E0ED9}" destId="{62823DF6-03EB-4744-8FBF-34FC8944D1D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D5F83-7493-49C8-8237-28C8AEB4998B}">
      <dsp:nvSpPr>
        <dsp:cNvPr id="0" name=""/>
        <dsp:cNvSpPr/>
      </dsp:nvSpPr>
      <dsp:spPr>
        <a:xfrm>
          <a:off x="-4579392" y="-702136"/>
          <a:ext cx="5455064" cy="5455064"/>
        </a:xfrm>
        <a:prstGeom prst="blockArc">
          <a:avLst>
            <a:gd name="adj1" fmla="val 18900000"/>
            <a:gd name="adj2" fmla="val 2700000"/>
            <a:gd name="adj3" fmla="val 3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62763-B6F7-45D4-A8EA-C7835E29138A}">
      <dsp:nvSpPr>
        <dsp:cNvPr id="0" name=""/>
        <dsp:cNvSpPr/>
      </dsp:nvSpPr>
      <dsp:spPr>
        <a:xfrm>
          <a:off x="383317" y="253093"/>
          <a:ext cx="9620104" cy="506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043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dirty="0" smtClean="0"/>
            <a:t>功能需求</a:t>
          </a:r>
          <a:endParaRPr lang="zh-TW" sz="2400" kern="1200" dirty="0"/>
        </a:p>
      </dsp:txBody>
      <dsp:txXfrm>
        <a:off x="383317" y="253093"/>
        <a:ext cx="9620104" cy="506511"/>
      </dsp:txXfrm>
    </dsp:sp>
    <dsp:sp modelId="{0229D3A1-0FCE-4A5D-877C-5CBC696760D8}">
      <dsp:nvSpPr>
        <dsp:cNvPr id="0" name=""/>
        <dsp:cNvSpPr/>
      </dsp:nvSpPr>
      <dsp:spPr>
        <a:xfrm>
          <a:off x="66748" y="189779"/>
          <a:ext cx="633138" cy="6331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EC1CC-5680-4D37-B026-CBA14619DF38}">
      <dsp:nvSpPr>
        <dsp:cNvPr id="0" name=""/>
        <dsp:cNvSpPr/>
      </dsp:nvSpPr>
      <dsp:spPr>
        <a:xfrm>
          <a:off x="746268" y="1012616"/>
          <a:ext cx="9257153" cy="506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043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smtClean="0"/>
            <a:t>介面需求</a:t>
          </a:r>
          <a:endParaRPr lang="zh-TW" sz="2400" kern="1200"/>
        </a:p>
      </dsp:txBody>
      <dsp:txXfrm>
        <a:off x="746268" y="1012616"/>
        <a:ext cx="9257153" cy="506511"/>
      </dsp:txXfrm>
    </dsp:sp>
    <dsp:sp modelId="{52131880-396A-4CD4-A180-8ADB6698EB81}">
      <dsp:nvSpPr>
        <dsp:cNvPr id="0" name=""/>
        <dsp:cNvSpPr/>
      </dsp:nvSpPr>
      <dsp:spPr>
        <a:xfrm>
          <a:off x="429699" y="949303"/>
          <a:ext cx="633138" cy="6331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6F719-5776-4C88-B268-37CE6A670596}">
      <dsp:nvSpPr>
        <dsp:cNvPr id="0" name=""/>
        <dsp:cNvSpPr/>
      </dsp:nvSpPr>
      <dsp:spPr>
        <a:xfrm>
          <a:off x="857665" y="1772140"/>
          <a:ext cx="9145756" cy="506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043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smtClean="0"/>
            <a:t>效能需求</a:t>
          </a:r>
          <a:endParaRPr lang="zh-TW" sz="2400" kern="1200"/>
        </a:p>
      </dsp:txBody>
      <dsp:txXfrm>
        <a:off x="857665" y="1772140"/>
        <a:ext cx="9145756" cy="506511"/>
      </dsp:txXfrm>
    </dsp:sp>
    <dsp:sp modelId="{A587B3AE-475F-4714-BC4A-7CFFBE2EC53C}">
      <dsp:nvSpPr>
        <dsp:cNvPr id="0" name=""/>
        <dsp:cNvSpPr/>
      </dsp:nvSpPr>
      <dsp:spPr>
        <a:xfrm>
          <a:off x="541096" y="1708826"/>
          <a:ext cx="633138" cy="6331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AA45D2-B5AF-4AD9-8008-13E55A87103A}">
      <dsp:nvSpPr>
        <dsp:cNvPr id="0" name=""/>
        <dsp:cNvSpPr/>
      </dsp:nvSpPr>
      <dsp:spPr>
        <a:xfrm>
          <a:off x="746268" y="2531663"/>
          <a:ext cx="9257153" cy="506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043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dirty="0" smtClean="0"/>
            <a:t>限制需求</a:t>
          </a:r>
          <a:endParaRPr lang="zh-TW" sz="2400" kern="1200" dirty="0"/>
        </a:p>
      </dsp:txBody>
      <dsp:txXfrm>
        <a:off x="746268" y="2531663"/>
        <a:ext cx="9257153" cy="506511"/>
      </dsp:txXfrm>
    </dsp:sp>
    <dsp:sp modelId="{1F9FF929-95D3-4715-8FCB-83B7031E11CA}">
      <dsp:nvSpPr>
        <dsp:cNvPr id="0" name=""/>
        <dsp:cNvSpPr/>
      </dsp:nvSpPr>
      <dsp:spPr>
        <a:xfrm>
          <a:off x="429699" y="2468350"/>
          <a:ext cx="633138" cy="6331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A55CA-CAE1-4ED0-9D29-912B6991F469}">
      <dsp:nvSpPr>
        <dsp:cNvPr id="0" name=""/>
        <dsp:cNvSpPr/>
      </dsp:nvSpPr>
      <dsp:spPr>
        <a:xfrm>
          <a:off x="383317" y="3291187"/>
          <a:ext cx="9620104" cy="506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043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環境需求</a:t>
          </a:r>
          <a:endParaRPr lang="zh-TW" sz="2400" kern="1200" dirty="0"/>
        </a:p>
      </dsp:txBody>
      <dsp:txXfrm>
        <a:off x="383317" y="3291187"/>
        <a:ext cx="9620104" cy="506511"/>
      </dsp:txXfrm>
    </dsp:sp>
    <dsp:sp modelId="{62823DF6-03EB-4744-8FBF-34FC8944D1D7}">
      <dsp:nvSpPr>
        <dsp:cNvPr id="0" name=""/>
        <dsp:cNvSpPr/>
      </dsp:nvSpPr>
      <dsp:spPr>
        <a:xfrm>
          <a:off x="66748" y="3227873"/>
          <a:ext cx="633138" cy="6331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4/17/2018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車載監控系統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9848" y="4855845"/>
            <a:ext cx="7891272" cy="1069848"/>
          </a:xfrm>
        </p:spPr>
        <p:txBody>
          <a:bodyPr/>
          <a:lstStyle/>
          <a:p>
            <a:r>
              <a:rPr lang="zh-TW" altLang="en-US" dirty="0" smtClean="0"/>
              <a:t>指導老師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</a:t>
            </a:r>
            <a:r>
              <a:rPr lang="zh-TW" altLang="en-US" dirty="0" smtClean="0"/>
              <a:t>陳朝烈</a:t>
            </a:r>
            <a:endParaRPr lang="en-US" altLang="zh-TW" dirty="0" smtClean="0"/>
          </a:p>
          <a:p>
            <a:r>
              <a:rPr lang="zh-TW" altLang="en-US" dirty="0" smtClean="0"/>
              <a:t>組員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葉日勝</a:t>
            </a:r>
            <a:r>
              <a:rPr lang="zh-TW" altLang="en-US" dirty="0"/>
              <a:t> </a:t>
            </a:r>
            <a:r>
              <a:rPr lang="zh-TW" altLang="en-US" dirty="0" smtClean="0"/>
              <a:t>  黃柏儒   黃少鏞   楊豐瑞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958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44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大客車行駛監控</a:t>
            </a:r>
          </a:p>
          <a:p>
            <a:r>
              <a:rPr lang="zh-TW" altLang="zh-TW" dirty="0"/>
              <a:t>解決單顆鏡頭廣度</a:t>
            </a:r>
            <a:r>
              <a:rPr lang="zh-TW" altLang="zh-TW" dirty="0" smtClean="0"/>
              <a:t>不足</a:t>
            </a:r>
            <a:endParaRPr lang="en-US" altLang="zh-TW" dirty="0" smtClean="0"/>
          </a:p>
          <a:p>
            <a:r>
              <a:rPr lang="zh-TW" altLang="zh-TW" dirty="0"/>
              <a:t>解決安裝位置不同導致得</a:t>
            </a:r>
            <a:r>
              <a:rPr lang="zh-TW" altLang="zh-TW" dirty="0" smtClean="0"/>
              <a:t>歪斜</a:t>
            </a:r>
            <a:endParaRPr lang="en-US" altLang="zh-TW" dirty="0" smtClean="0"/>
          </a:p>
          <a:p>
            <a:r>
              <a:rPr lang="zh-TW" altLang="zh-TW" dirty="0"/>
              <a:t>最強調的是由管理者即時監控</a:t>
            </a:r>
            <a:endParaRPr lang="zh-TW" altLang="en-US" dirty="0"/>
          </a:p>
        </p:txBody>
      </p:sp>
      <p:grpSp>
        <p:nvGrpSpPr>
          <p:cNvPr id="65" name="群組 64"/>
          <p:cNvGrpSpPr/>
          <p:nvPr/>
        </p:nvGrpSpPr>
        <p:grpSpPr>
          <a:xfrm>
            <a:off x="4740410" y="1326088"/>
            <a:ext cx="7045623" cy="4612176"/>
            <a:chOff x="4740410" y="1326088"/>
            <a:chExt cx="7045623" cy="4612176"/>
          </a:xfrm>
        </p:grpSpPr>
        <p:sp>
          <p:nvSpPr>
            <p:cNvPr id="6" name="矩形 5"/>
            <p:cNvSpPr/>
            <p:nvPr/>
          </p:nvSpPr>
          <p:spPr>
            <a:xfrm>
              <a:off x="4740410" y="4561408"/>
              <a:ext cx="1949950" cy="10075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4948130" y="5382082"/>
              <a:ext cx="360000" cy="36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159840" y="5389572"/>
              <a:ext cx="360000" cy="36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6901077" y="5156550"/>
              <a:ext cx="222882" cy="217822"/>
              <a:chOff x="706582" y="3175462"/>
              <a:chExt cx="266008" cy="266006"/>
            </a:xfrm>
          </p:grpSpPr>
          <p:sp>
            <p:nvSpPr>
              <p:cNvPr id="35" name="橢圓 34"/>
              <p:cNvSpPr/>
              <p:nvPr/>
            </p:nvSpPr>
            <p:spPr>
              <a:xfrm>
                <a:off x="706582" y="3175462"/>
                <a:ext cx="266008" cy="2660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722586" y="3192087"/>
                <a:ext cx="234000" cy="2327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756458" y="3225663"/>
                <a:ext cx="166255" cy="165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文字方塊 12"/>
            <p:cNvSpPr txBox="1"/>
            <p:nvPr/>
          </p:nvSpPr>
          <p:spPr>
            <a:xfrm>
              <a:off x="7244609" y="5082528"/>
              <a:ext cx="1314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CAMERA</a:t>
              </a:r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 rot="20669378">
              <a:off x="6883081" y="5651494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270096" y="5568932"/>
              <a:ext cx="1571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RASPBERRY</a:t>
              </a:r>
              <a:endParaRPr lang="zh-TW" altLang="en-US" dirty="0"/>
            </a:p>
          </p:txBody>
        </p:sp>
        <p:cxnSp>
          <p:nvCxnSpPr>
            <p:cNvPr id="17" name="直線單箭頭接點 16"/>
            <p:cNvCxnSpPr/>
            <p:nvPr/>
          </p:nvCxnSpPr>
          <p:spPr>
            <a:xfrm>
              <a:off x="5354230" y="5082563"/>
              <a:ext cx="213060" cy="236055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 flipH="1">
              <a:off x="6000540" y="5068284"/>
              <a:ext cx="195749" cy="250334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>
              <a:off x="5763968" y="4989468"/>
              <a:ext cx="6571" cy="150558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雲朵形 19"/>
            <p:cNvSpPr/>
            <p:nvPr/>
          </p:nvSpPr>
          <p:spPr>
            <a:xfrm>
              <a:off x="7092098" y="1691002"/>
              <a:ext cx="2227236" cy="151354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單箭頭接點 20"/>
            <p:cNvCxnSpPr/>
            <p:nvPr/>
          </p:nvCxnSpPr>
          <p:spPr>
            <a:xfrm flipV="1">
              <a:off x="6428777" y="3204543"/>
              <a:ext cx="708115" cy="1174363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5851442" y="3518553"/>
              <a:ext cx="112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2">
                      <a:lumMod val="75000"/>
                    </a:schemeClr>
                  </a:solidFill>
                </a:rPr>
                <a:t>TCP/IP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8" name="直線單箭頭接點 27"/>
            <p:cNvCxnSpPr/>
            <p:nvPr/>
          </p:nvCxnSpPr>
          <p:spPr>
            <a:xfrm>
              <a:off x="7795480" y="2369240"/>
              <a:ext cx="213060" cy="23605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 flipH="1">
              <a:off x="8441789" y="2354962"/>
              <a:ext cx="195749" cy="25033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/>
            <p:nvPr/>
          </p:nvCxnSpPr>
          <p:spPr>
            <a:xfrm flipH="1">
              <a:off x="8227302" y="2225368"/>
              <a:ext cx="20302" cy="29384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>
              <a:off x="9137306" y="3204543"/>
              <a:ext cx="785418" cy="1149493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圓角矩形 31"/>
            <p:cNvSpPr/>
            <p:nvPr/>
          </p:nvSpPr>
          <p:spPr>
            <a:xfrm>
              <a:off x="9912698" y="4507751"/>
              <a:ext cx="1873335" cy="127886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000" dirty="0" smtClean="0"/>
                <a:t>UI</a:t>
              </a:r>
              <a:endParaRPr lang="zh-TW" altLang="en-US" sz="60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9544952" y="3518553"/>
              <a:ext cx="980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2">
                      <a:lumMod val="75000"/>
                    </a:schemeClr>
                  </a:solidFill>
                </a:rPr>
                <a:t>TCP/IP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7743084" y="1326088"/>
              <a:ext cx="925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0070C0"/>
                  </a:solidFill>
                </a:rPr>
                <a:t>MQTT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 rot="20669378">
              <a:off x="5641452" y="5223369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8" name="群組 47"/>
            <p:cNvGrpSpPr/>
            <p:nvPr/>
          </p:nvGrpSpPr>
          <p:grpSpPr>
            <a:xfrm>
              <a:off x="5088933" y="4839418"/>
              <a:ext cx="222882" cy="217822"/>
              <a:chOff x="706582" y="3175462"/>
              <a:chExt cx="266008" cy="266006"/>
            </a:xfrm>
          </p:grpSpPr>
          <p:sp>
            <p:nvSpPr>
              <p:cNvPr id="49" name="橢圓 48"/>
              <p:cNvSpPr/>
              <p:nvPr/>
            </p:nvSpPr>
            <p:spPr>
              <a:xfrm>
                <a:off x="706582" y="3175462"/>
                <a:ext cx="266008" cy="2660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橢圓 49"/>
              <p:cNvSpPr/>
              <p:nvPr/>
            </p:nvSpPr>
            <p:spPr>
              <a:xfrm>
                <a:off x="722586" y="3192087"/>
                <a:ext cx="234000" cy="2327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橢圓 50"/>
              <p:cNvSpPr/>
              <p:nvPr/>
            </p:nvSpPr>
            <p:spPr>
              <a:xfrm>
                <a:off x="756458" y="3225663"/>
                <a:ext cx="166255" cy="165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2" name="群組 51"/>
            <p:cNvGrpSpPr/>
            <p:nvPr/>
          </p:nvGrpSpPr>
          <p:grpSpPr>
            <a:xfrm>
              <a:off x="5652527" y="4677999"/>
              <a:ext cx="222882" cy="217822"/>
              <a:chOff x="706582" y="3175462"/>
              <a:chExt cx="266008" cy="266006"/>
            </a:xfrm>
          </p:grpSpPr>
          <p:sp>
            <p:nvSpPr>
              <p:cNvPr id="53" name="橢圓 52"/>
              <p:cNvSpPr/>
              <p:nvPr/>
            </p:nvSpPr>
            <p:spPr>
              <a:xfrm>
                <a:off x="706582" y="3175462"/>
                <a:ext cx="266008" cy="2660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橢圓 53"/>
              <p:cNvSpPr/>
              <p:nvPr/>
            </p:nvSpPr>
            <p:spPr>
              <a:xfrm>
                <a:off x="722586" y="3192087"/>
                <a:ext cx="234000" cy="2327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橢圓 54"/>
              <p:cNvSpPr/>
              <p:nvPr/>
            </p:nvSpPr>
            <p:spPr>
              <a:xfrm>
                <a:off x="756458" y="3225663"/>
                <a:ext cx="166255" cy="165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6" name="群組 55"/>
            <p:cNvGrpSpPr/>
            <p:nvPr/>
          </p:nvGrpSpPr>
          <p:grpSpPr>
            <a:xfrm>
              <a:off x="6230142" y="4855657"/>
              <a:ext cx="222882" cy="217822"/>
              <a:chOff x="706582" y="3175462"/>
              <a:chExt cx="266008" cy="266006"/>
            </a:xfrm>
          </p:grpSpPr>
          <p:sp>
            <p:nvSpPr>
              <p:cNvPr id="57" name="橢圓 56"/>
              <p:cNvSpPr/>
              <p:nvPr/>
            </p:nvSpPr>
            <p:spPr>
              <a:xfrm>
                <a:off x="706582" y="3175462"/>
                <a:ext cx="266008" cy="2660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橢圓 57"/>
              <p:cNvSpPr/>
              <p:nvPr/>
            </p:nvSpPr>
            <p:spPr>
              <a:xfrm>
                <a:off x="722586" y="3192087"/>
                <a:ext cx="234000" cy="2327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橢圓 58"/>
              <p:cNvSpPr/>
              <p:nvPr/>
            </p:nvSpPr>
            <p:spPr>
              <a:xfrm>
                <a:off x="756458" y="3225663"/>
                <a:ext cx="166255" cy="165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0" name="矩形 59"/>
            <p:cNvSpPr/>
            <p:nvPr/>
          </p:nvSpPr>
          <p:spPr>
            <a:xfrm rot="20669378">
              <a:off x="7374400" y="2252857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 rot="20669378">
              <a:off x="8062932" y="1922540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 rot="20669378">
              <a:off x="8802993" y="2084706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 rot="20669378">
              <a:off x="8104161" y="2757665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66" name="圖片 65"/>
          <p:cNvPicPr>
            <a:picLocks noChangeAspect="1"/>
          </p:cNvPicPr>
          <p:nvPr/>
        </p:nvPicPr>
        <p:blipFill rotWithShape="1">
          <a:blip r:embed="rId2"/>
          <a:srcRect b="77059"/>
          <a:stretch/>
        </p:blipFill>
        <p:spPr>
          <a:xfrm>
            <a:off x="971340" y="441074"/>
            <a:ext cx="10058400" cy="9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317875" y="4058830"/>
            <a:ext cx="5591048" cy="213201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圓角矩形 1"/>
          <p:cNvSpPr/>
          <p:nvPr/>
        </p:nvSpPr>
        <p:spPr>
          <a:xfrm>
            <a:off x="3317875" y="1473451"/>
            <a:ext cx="5591048" cy="213201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9723" y="2356599"/>
            <a:ext cx="4654677" cy="3415551"/>
          </a:xfrm>
        </p:spPr>
        <p:txBody>
          <a:bodyPr>
            <a:normAutofit/>
          </a:bodyPr>
          <a:lstStyle/>
          <a:p>
            <a:r>
              <a:rPr lang="zh-TW" altLang="zh-TW" dirty="0"/>
              <a:t>攝影機</a:t>
            </a:r>
            <a:r>
              <a:rPr lang="en-US" altLang="zh-TW" dirty="0"/>
              <a:t>USB</a:t>
            </a:r>
            <a:r>
              <a:rPr lang="zh-TW" altLang="zh-TW" dirty="0"/>
              <a:t>傳送到</a:t>
            </a:r>
            <a:r>
              <a:rPr lang="en-US" altLang="zh-TW" dirty="0"/>
              <a:t>MCU (</a:t>
            </a:r>
            <a:r>
              <a:rPr lang="zh-TW" altLang="zh-TW" dirty="0"/>
              <a:t>影像輸入端</a:t>
            </a:r>
            <a:r>
              <a:rPr lang="en-US" altLang="zh-TW" dirty="0" smtClean="0"/>
              <a:t>)</a:t>
            </a:r>
          </a:p>
          <a:p>
            <a:r>
              <a:rPr lang="zh-TW" altLang="zh-TW" dirty="0"/>
              <a:t>監控端的</a:t>
            </a:r>
            <a:r>
              <a:rPr lang="en-US" altLang="zh-TW" dirty="0"/>
              <a:t>Monitor</a:t>
            </a:r>
            <a:r>
              <a:rPr lang="zh-TW" altLang="zh-TW" dirty="0" smtClean="0"/>
              <a:t>輸出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MCU</a:t>
            </a:r>
            <a:r>
              <a:rPr lang="zh-TW" altLang="zh-TW" dirty="0"/>
              <a:t>藉由</a:t>
            </a:r>
            <a:r>
              <a:rPr lang="en-US" altLang="zh-TW" dirty="0"/>
              <a:t>TCPIP</a:t>
            </a:r>
            <a:r>
              <a:rPr lang="zh-TW" altLang="zh-TW" dirty="0"/>
              <a:t>傳至雲端進行</a:t>
            </a:r>
            <a:r>
              <a:rPr lang="zh-TW" altLang="zh-TW" dirty="0" smtClean="0"/>
              <a:t>運算</a:t>
            </a:r>
            <a:endParaRPr lang="en-US" altLang="zh-TW" dirty="0" smtClean="0"/>
          </a:p>
          <a:p>
            <a:r>
              <a:rPr lang="zh-TW" altLang="zh-TW" dirty="0"/>
              <a:t>雲將運算結果傳向</a:t>
            </a:r>
            <a:r>
              <a:rPr lang="en-US" altLang="zh-TW" dirty="0"/>
              <a:t>UI</a:t>
            </a:r>
            <a:r>
              <a:rPr lang="zh-TW" altLang="zh-TW" dirty="0"/>
              <a:t>或大客車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559401" y="158006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</a:rPr>
              <a:t>外部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559401" y="416544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</a:rPr>
              <a:t>內</a:t>
            </a:r>
            <a:r>
              <a:rPr lang="zh-TW" altLang="en-US" sz="3600" b="1" dirty="0" smtClean="0">
                <a:solidFill>
                  <a:schemeClr val="bg1"/>
                </a:solidFill>
              </a:rPr>
              <a:t>部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 rotWithShape="1">
          <a:blip r:embed="rId2"/>
          <a:srcRect t="21294" b="58706"/>
          <a:stretch/>
        </p:blipFill>
        <p:spPr>
          <a:xfrm>
            <a:off x="794351" y="343491"/>
            <a:ext cx="10058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1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67790" y="1517073"/>
            <a:ext cx="9060457" cy="4655127"/>
          </a:xfrm>
        </p:spPr>
        <p:txBody>
          <a:bodyPr>
            <a:normAutofit/>
          </a:bodyPr>
          <a:lstStyle/>
          <a:p>
            <a:r>
              <a:rPr lang="zh-TW" altLang="zh-TW" sz="2800" dirty="0"/>
              <a:t>符合</a:t>
            </a:r>
            <a:r>
              <a:rPr lang="en-US" altLang="zh-TW" sz="2800" dirty="0" smtClean="0"/>
              <a:t>NTSC</a:t>
            </a:r>
            <a:r>
              <a:rPr lang="zh-TW" altLang="zh-TW" sz="2800" dirty="0" smtClean="0"/>
              <a:t>車</a:t>
            </a:r>
            <a:r>
              <a:rPr lang="zh-TW" altLang="zh-TW" sz="2800" dirty="0"/>
              <a:t>用鏡頭規範</a:t>
            </a:r>
            <a:r>
              <a:rPr lang="en-US" altLang="zh-TW" sz="2800" dirty="0"/>
              <a:t>30</a:t>
            </a:r>
            <a:r>
              <a:rPr lang="zh-TW" altLang="zh-TW" sz="2800" dirty="0"/>
              <a:t>幀</a:t>
            </a:r>
          </a:p>
          <a:p>
            <a:r>
              <a:rPr lang="zh-TW" altLang="zh-TW" sz="2800" dirty="0"/>
              <a:t>工作電流</a:t>
            </a:r>
            <a:r>
              <a:rPr lang="en-US" altLang="zh-TW" sz="2800" dirty="0"/>
              <a:t>:</a:t>
            </a:r>
            <a:r>
              <a:rPr lang="en-US" altLang="zh-TW" sz="2800" dirty="0" smtClean="0"/>
              <a:t>800mA,4W</a:t>
            </a:r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 smtClean="0"/>
          </a:p>
          <a:p>
            <a:r>
              <a:rPr lang="zh-TW" altLang="zh-TW" sz="2800" dirty="0" smtClean="0"/>
              <a:t>符合</a:t>
            </a:r>
            <a:r>
              <a:rPr lang="en-US" altLang="zh-TW" sz="2800" dirty="0"/>
              <a:t>AAA</a:t>
            </a:r>
            <a:r>
              <a:rPr lang="zh-TW" altLang="zh-TW" sz="2800" dirty="0"/>
              <a:t>車用需求</a:t>
            </a:r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39882" b="39647"/>
          <a:stretch/>
        </p:blipFill>
        <p:spPr>
          <a:xfrm>
            <a:off x="838200" y="485775"/>
            <a:ext cx="10058400" cy="8286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58706" b="20588"/>
          <a:stretch/>
        </p:blipFill>
        <p:spPr>
          <a:xfrm>
            <a:off x="1069848" y="3727704"/>
            <a:ext cx="10058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457200" y="1762125"/>
            <a:ext cx="3305175" cy="42291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446459" y="1762125"/>
            <a:ext cx="3305175" cy="42291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8439147" y="1762125"/>
            <a:ext cx="3305175" cy="42291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76824"/>
          <a:stretch/>
        </p:blipFill>
        <p:spPr>
          <a:xfrm>
            <a:off x="1069848" y="484632"/>
            <a:ext cx="10058400" cy="93821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250867" y="2028632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 smtClean="0">
                <a:solidFill>
                  <a:schemeClr val="bg1"/>
                </a:solidFill>
              </a:rPr>
              <a:t>網路環境</a:t>
            </a:r>
            <a:endParaRPr lang="zh-TW" altLang="en-US" sz="3000" b="1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01141" y="2014850"/>
            <a:ext cx="17958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solidFill>
                  <a:schemeClr val="bg1"/>
                </a:solidFill>
              </a:rPr>
              <a:t>Windows</a:t>
            </a:r>
            <a:endParaRPr lang="zh-TW" altLang="en-US" sz="30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076874" y="2028632"/>
            <a:ext cx="2029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solidFill>
                  <a:schemeClr val="bg1"/>
                </a:solidFill>
              </a:rPr>
              <a:t>Raspberry</a:t>
            </a:r>
            <a:endParaRPr lang="zh-TW" altLang="en-US" sz="3000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250867" y="3324352"/>
            <a:ext cx="1717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MQTT</a:t>
            </a:r>
          </a:p>
          <a:p>
            <a:pPr algn="ctr"/>
            <a:endParaRPr lang="en-US" altLang="zh-TW" sz="2400" dirty="0"/>
          </a:p>
          <a:p>
            <a:pPr algn="ctr"/>
            <a:r>
              <a:rPr lang="en-US" altLang="zh-TW" sz="2400" dirty="0" smtClean="0"/>
              <a:t>TCPIP</a:t>
            </a:r>
            <a:endParaRPr lang="zh-TW" altLang="zh-TW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305674" y="3328801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C#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Form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628034" y="3324352"/>
            <a:ext cx="29274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err="1"/>
              <a:t>Opencv</a:t>
            </a:r>
            <a:r>
              <a:rPr lang="en-US" altLang="zh-TW" sz="2400" dirty="0"/>
              <a:t> For </a:t>
            </a:r>
            <a:r>
              <a:rPr lang="en-US" altLang="zh-TW" sz="2400" dirty="0" smtClean="0"/>
              <a:t>Python</a:t>
            </a:r>
          </a:p>
          <a:p>
            <a:pPr algn="ctr"/>
            <a:endParaRPr lang="zh-TW" altLang="zh-TW" sz="2400" dirty="0"/>
          </a:p>
          <a:p>
            <a:pPr algn="ctr"/>
            <a:r>
              <a:rPr lang="en-US" altLang="zh-TW" sz="2400" dirty="0" err="1"/>
              <a:t>Numpy</a:t>
            </a:r>
            <a:r>
              <a:rPr lang="en-US" altLang="zh-TW" sz="2400" dirty="0"/>
              <a:t> For Python</a:t>
            </a:r>
            <a:endParaRPr lang="zh-TW" altLang="zh-TW" sz="2400" dirty="0"/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07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40</TotalTime>
  <Words>126</Words>
  <Application>Microsoft Office PowerPoint</Application>
  <PresentationFormat>寬螢幕</PresentationFormat>
  <Paragraphs>46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標楷體</vt:lpstr>
      <vt:lpstr>Rockwell</vt:lpstr>
      <vt:lpstr>Rockwell Condensed</vt:lpstr>
      <vt:lpstr>Times New Roman</vt:lpstr>
      <vt:lpstr>Wingdings</vt:lpstr>
      <vt:lpstr>木刻字型</vt:lpstr>
      <vt:lpstr>車載監控系統</vt:lpstr>
      <vt:lpstr>OUTLINE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daniel.sy.huang@outlook.com</dc:creator>
  <cp:lastModifiedBy>daniel.sy.huang@outlook.com</cp:lastModifiedBy>
  <cp:revision>11</cp:revision>
  <dcterms:created xsi:type="dcterms:W3CDTF">2018-04-17T13:41:02Z</dcterms:created>
  <dcterms:modified xsi:type="dcterms:W3CDTF">2018-04-17T14:56:00Z</dcterms:modified>
</cp:coreProperties>
</file>