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 autoAdjust="0"/>
    <p:restoredTop sz="94660"/>
  </p:normalViewPr>
  <p:slideViewPr>
    <p:cSldViewPr snapToGrid="0">
      <p:cViewPr>
        <p:scale>
          <a:sx n="66" d="100"/>
          <a:sy n="66" d="100"/>
        </p:scale>
        <p:origin x="4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  </a:t>
            </a:r>
            <a:r>
              <a:rPr lang="en-US" altLang="zh-TW" dirty="0" smtClean="0"/>
              <a:t>analysis </a:t>
            </a:r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6" y="1653967"/>
            <a:ext cx="11112000" cy="5019147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/>
          <p:cNvGrpSpPr/>
          <p:nvPr/>
        </p:nvGrpSpPr>
        <p:grpSpPr>
          <a:xfrm>
            <a:off x="-1122194" y="-105940"/>
            <a:ext cx="15853177" cy="6963940"/>
            <a:chOff x="-1122194" y="-105940"/>
            <a:chExt cx="15853177" cy="6963940"/>
          </a:xfrm>
        </p:grpSpPr>
        <p:grpSp>
          <p:nvGrpSpPr>
            <p:cNvPr id="14" name="群組 13"/>
            <p:cNvGrpSpPr/>
            <p:nvPr/>
          </p:nvGrpSpPr>
          <p:grpSpPr>
            <a:xfrm>
              <a:off x="-1122194" y="828160"/>
              <a:ext cx="1442434" cy="1545465"/>
              <a:chOff x="772732" y="734096"/>
              <a:chExt cx="1442434" cy="15454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R_Photo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-1122194" y="2603298"/>
              <a:ext cx="1442434" cy="1545465"/>
              <a:chOff x="772732" y="2509234"/>
              <a:chExt cx="1442434" cy="154546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CAM2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732" y="2509234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/>
                  <a:t>M</a:t>
                </a:r>
                <a:r>
                  <a:rPr lang="en-US" altLang="zh-TW" dirty="0" err="1" smtClean="0"/>
                  <a:t>_Photo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-1122194" y="4378436"/>
              <a:ext cx="1442434" cy="1545465"/>
              <a:chOff x="772732" y="4284372"/>
              <a:chExt cx="1442434" cy="15454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72732" y="4284372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CAM3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2732" y="4284372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L_Photo</a:t>
                </a:r>
                <a:endParaRPr lang="zh-TW" altLang="en-US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320238" y="128172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</a:t>
              </a:r>
              <a:r>
                <a:rPr lang="en-US" altLang="zh-TW" sz="1200" b="1" dirty="0"/>
                <a:t>.</a:t>
              </a:r>
              <a:r>
                <a:rPr lang="en-US" altLang="zh-TW" sz="1200" dirty="0" smtClean="0"/>
                <a:t>R_Photo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74738" y="3361766"/>
              <a:ext cx="96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1014" y="5165031"/>
              <a:ext cx="90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L_Photo</a:t>
              </a:r>
              <a:endParaRPr lang="zh-TW" altLang="en-US" sz="1200" dirty="0"/>
            </a:p>
          </p:txBody>
        </p:sp>
        <p:cxnSp>
          <p:nvCxnSpPr>
            <p:cNvPr id="37" name="肘形接點 36"/>
            <p:cNvCxnSpPr>
              <a:stCxn id="4" idx="3"/>
              <a:endCxn id="13" idx="1"/>
            </p:cNvCxnSpPr>
            <p:nvPr/>
          </p:nvCxnSpPr>
          <p:spPr>
            <a:xfrm>
              <a:off x="320240" y="1600893"/>
              <a:ext cx="1942563" cy="15128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6" idx="3"/>
              <a:endCxn id="12" idx="1"/>
            </p:cNvCxnSpPr>
            <p:nvPr/>
          </p:nvCxnSpPr>
          <p:spPr>
            <a:xfrm flipV="1">
              <a:off x="320240" y="3376030"/>
              <a:ext cx="19425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0" idx="3"/>
            </p:cNvCxnSpPr>
            <p:nvPr/>
          </p:nvCxnSpPr>
          <p:spPr>
            <a:xfrm flipV="1">
              <a:off x="320240" y="3625023"/>
              <a:ext cx="1942563" cy="15261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262803" y="1087885"/>
              <a:ext cx="2307466" cy="3570131"/>
              <a:chOff x="3436512" y="824248"/>
              <a:chExt cx="2307466" cy="3570131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3436512" y="1830407"/>
                <a:ext cx="2307466" cy="2563972"/>
                <a:chOff x="3075903" y="1737573"/>
                <a:chExt cx="2307466" cy="256397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075903" y="1737573"/>
                  <a:ext cx="2307466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5903" y="1737573"/>
                  <a:ext cx="2307466" cy="203931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Read image-data</a:t>
                  </a:r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Show and Send image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3436512" y="824248"/>
                <a:ext cx="1146220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34247" y="824248"/>
                <a:ext cx="1109731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WiFi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4.5G/5G</a:t>
                </a:r>
                <a:endParaRPr lang="zh-TW" altLang="en-US" dirty="0"/>
              </a:p>
            </p:txBody>
          </p:sp>
          <p:cxnSp>
            <p:nvCxnSpPr>
              <p:cNvPr id="51" name="直線單箭頭接點 50"/>
              <p:cNvCxnSpPr>
                <a:stCxn id="48" idx="2"/>
              </p:cNvCxnSpPr>
              <p:nvPr/>
            </p:nvCxnSpPr>
            <p:spPr>
              <a:xfrm>
                <a:off x="4009622" y="1368760"/>
                <a:ext cx="8586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>
                <a:stCxn id="49" idx="2"/>
              </p:cNvCxnSpPr>
              <p:nvPr/>
            </p:nvCxnSpPr>
            <p:spPr>
              <a:xfrm>
                <a:off x="5189113" y="1368760"/>
                <a:ext cx="107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單箭頭接點 60"/>
            <p:cNvCxnSpPr>
              <a:stCxn id="12" idx="3"/>
            </p:cNvCxnSpPr>
            <p:nvPr/>
          </p:nvCxnSpPr>
          <p:spPr>
            <a:xfrm flipV="1">
              <a:off x="4570269" y="3376029"/>
              <a:ext cx="129218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圓角矩形 54"/>
            <p:cNvSpPr/>
            <p:nvPr/>
          </p:nvSpPr>
          <p:spPr>
            <a:xfrm>
              <a:off x="5394516" y="1520398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466460" y="1520398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USB</a:t>
              </a:r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 smtClean="0"/>
                <a:t>HUB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571201" y="2508199"/>
              <a:ext cx="795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2.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L_Photo</a:t>
              </a:r>
              <a:endParaRPr lang="zh-TW" altLang="en-US" sz="1200" b="1" dirty="0"/>
            </a:p>
          </p:txBody>
        </p:sp>
        <p:grpSp>
          <p:nvGrpSpPr>
            <p:cNvPr id="82" name="群組 81"/>
            <p:cNvGrpSpPr/>
            <p:nvPr/>
          </p:nvGrpSpPr>
          <p:grpSpPr>
            <a:xfrm>
              <a:off x="5862450" y="745903"/>
              <a:ext cx="2311757" cy="3912113"/>
              <a:chOff x="7036159" y="482266"/>
              <a:chExt cx="2311757" cy="3912113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036159" y="1830407"/>
                <a:ext cx="2311757" cy="2563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RSP1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036159" y="1830407"/>
                <a:ext cx="2311757" cy="190161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Get image source </a:t>
                </a:r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Distribute photos</a:t>
                </a:r>
                <a:endParaRPr lang="zh-TW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646831" y="482266"/>
                <a:ext cx="1090412" cy="8864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Publish</a:t>
                </a:r>
              </a:p>
              <a:p>
                <a:pPr algn="ctr"/>
                <a:r>
                  <a:rPr lang="en-US" altLang="zh-TW" dirty="0" smtClean="0"/>
                  <a:t>Broker</a:t>
                </a:r>
                <a:endParaRPr lang="zh-TW" altLang="en-US" dirty="0"/>
              </a:p>
            </p:txBody>
          </p:sp>
          <p:cxnSp>
            <p:nvCxnSpPr>
              <p:cNvPr id="74" name="直線單箭頭接點 73"/>
              <p:cNvCxnSpPr>
                <a:stCxn id="72" idx="2"/>
                <a:endCxn id="59" idx="0"/>
              </p:cNvCxnSpPr>
              <p:nvPr/>
            </p:nvCxnSpPr>
            <p:spPr>
              <a:xfrm>
                <a:off x="8192037" y="1368760"/>
                <a:ext cx="1" cy="461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/>
            <p:cNvGrpSpPr/>
            <p:nvPr/>
          </p:nvGrpSpPr>
          <p:grpSpPr>
            <a:xfrm>
              <a:off x="8670045" y="4658016"/>
              <a:ext cx="1442434" cy="2199984"/>
              <a:chOff x="9843754" y="4394379"/>
              <a:chExt cx="1442434" cy="2199984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9843754" y="4394379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Stitch photo</a:t>
                  </a:r>
                </a:p>
                <a:p>
                  <a:pPr algn="ctr"/>
                  <a:r>
                    <a:rPr lang="en-US" altLang="zh-TW" dirty="0"/>
                    <a:t>(</a:t>
                  </a:r>
                  <a:r>
                    <a:rPr lang="en-US" altLang="zh-TW" dirty="0" smtClean="0"/>
                    <a:t>M)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(L)</a:t>
                  </a:r>
                  <a:endParaRPr lang="zh-TW" altLang="en-US" dirty="0"/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9843754" y="6049851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8670045" y="-105940"/>
              <a:ext cx="1442434" cy="2199984"/>
              <a:chOff x="9843754" y="-369577"/>
              <a:chExt cx="1442434" cy="2199984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9843754" y="284942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RSP2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Stitch photo</a:t>
                  </a:r>
                </a:p>
                <a:p>
                  <a:pPr algn="ctr"/>
                  <a:r>
                    <a:rPr lang="en-US" altLang="zh-TW" dirty="0" smtClean="0"/>
                    <a:t>(R)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(M)</a:t>
                  </a:r>
                  <a:endParaRPr lang="zh-TW" altLang="en-US" dirty="0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9843754" y="-369577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cxnSp>
          <p:nvCxnSpPr>
            <p:cNvPr id="84" name="肘形接點 83"/>
            <p:cNvCxnSpPr>
              <a:stCxn id="59" idx="3"/>
              <a:endCxn id="63" idx="2"/>
            </p:cNvCxnSpPr>
            <p:nvPr/>
          </p:nvCxnSpPr>
          <p:spPr>
            <a:xfrm flipV="1">
              <a:off x="8174207" y="2094044"/>
              <a:ext cx="1217055" cy="95080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接點 89"/>
            <p:cNvCxnSpPr>
              <a:endCxn id="67" idx="0"/>
            </p:cNvCxnSpPr>
            <p:nvPr/>
          </p:nvCxnSpPr>
          <p:spPr>
            <a:xfrm>
              <a:off x="8174207" y="3500265"/>
              <a:ext cx="1217055" cy="115775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405868" y="2412114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405867" y="3508012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L</a:t>
              </a:r>
              <a:r>
                <a:rPr lang="en-US" altLang="zh-TW" sz="1200" dirty="0" err="1" smtClean="0"/>
                <a:t>_Photo</a:t>
              </a:r>
              <a:endParaRPr lang="zh-TW" altLang="en-US" sz="1200" dirty="0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9600544" y="2508199"/>
              <a:ext cx="419928" cy="1507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MQTT</a:t>
              </a:r>
            </a:p>
          </p:txBody>
        </p:sp>
        <p:cxnSp>
          <p:nvCxnSpPr>
            <p:cNvPr id="98" name="肘形接點 97"/>
            <p:cNvCxnSpPr>
              <a:stCxn id="63" idx="3"/>
              <a:endCxn id="70" idx="0"/>
            </p:cNvCxnSpPr>
            <p:nvPr/>
          </p:nvCxnSpPr>
          <p:spPr>
            <a:xfrm>
              <a:off x="10112479" y="1321312"/>
              <a:ext cx="930499" cy="128744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接點 99"/>
            <p:cNvCxnSpPr>
              <a:stCxn id="66" idx="3"/>
              <a:endCxn id="69" idx="2"/>
            </p:cNvCxnSpPr>
            <p:nvPr/>
          </p:nvCxnSpPr>
          <p:spPr>
            <a:xfrm flipV="1">
              <a:off x="10112479" y="4154224"/>
              <a:ext cx="930499" cy="127652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群組 104"/>
            <p:cNvGrpSpPr/>
            <p:nvPr/>
          </p:nvGrpSpPr>
          <p:grpSpPr>
            <a:xfrm>
              <a:off x="10307790" y="1910383"/>
              <a:ext cx="1456405" cy="2243841"/>
              <a:chOff x="10307790" y="1910383"/>
              <a:chExt cx="1456405" cy="2243841"/>
            </a:xfrm>
          </p:grpSpPr>
          <p:grpSp>
            <p:nvGrpSpPr>
              <p:cNvPr id="68" name="群組 67"/>
              <p:cNvGrpSpPr/>
              <p:nvPr/>
            </p:nvGrpSpPr>
            <p:grpSpPr>
              <a:xfrm>
                <a:off x="10321761" y="2608759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RSP4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Stitch </a:t>
                  </a:r>
                  <a:r>
                    <a:rPr lang="en-US" altLang="zh-TW" dirty="0" smtClean="0"/>
                    <a:t>photo</a:t>
                  </a:r>
                </a:p>
                <a:p>
                  <a:pPr algn="ctr"/>
                  <a:r>
                    <a:rPr lang="en-US" altLang="zh-TW" dirty="0" smtClean="0"/>
                    <a:t>(R-M)</a:t>
                  </a:r>
                  <a:r>
                    <a:rPr lang="zh-TW" altLang="en-US" dirty="0"/>
                    <a:t> 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(M-L</a:t>
                  </a:r>
                  <a:r>
                    <a:rPr lang="en-US" altLang="zh-TW" dirty="0"/>
                    <a:t>)</a:t>
                  </a:r>
                  <a:endParaRPr lang="zh-TW" altLang="en-US" dirty="0"/>
                </a:p>
              </p:txBody>
            </p:sp>
          </p:grpSp>
          <p:sp>
            <p:nvSpPr>
              <p:cNvPr id="78" name="矩形 77"/>
              <p:cNvSpPr/>
              <p:nvPr/>
            </p:nvSpPr>
            <p:spPr>
              <a:xfrm>
                <a:off x="10307790" y="1910383"/>
                <a:ext cx="1442434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sp>
          <p:nvSpPr>
            <p:cNvPr id="102" name="文字方塊 101"/>
            <p:cNvSpPr txBox="1"/>
            <p:nvPr/>
          </p:nvSpPr>
          <p:spPr>
            <a:xfrm>
              <a:off x="10112915" y="4980889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M-</a:t>
              </a:r>
              <a:r>
                <a:rPr lang="en-US" altLang="zh-TW" sz="1200" dirty="0" err="1" smtClean="0"/>
                <a:t>L_Photo</a:t>
              </a:r>
              <a:endParaRPr lang="en-US" altLang="zh-TW" sz="1200" dirty="0" smtClean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0112915" y="1340511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R-</a:t>
              </a:r>
              <a:r>
                <a:rPr lang="en-US" altLang="zh-TW" sz="1200" dirty="0" err="1" smtClean="0"/>
                <a:t>M_Photo</a:t>
              </a:r>
              <a:endParaRPr lang="en-US" altLang="zh-TW" sz="1200" dirty="0" smtClean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3231368" y="2603297"/>
              <a:ext cx="1499615" cy="1545465"/>
              <a:chOff x="772732" y="734096"/>
              <a:chExt cx="1442434" cy="154546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UI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Display</a:t>
                </a:r>
              </a:p>
              <a:p>
                <a:pPr algn="ctr"/>
                <a:r>
                  <a:rPr lang="en-US" altLang="zh-TW" dirty="0" smtClean="0"/>
                  <a:t>Video</a:t>
                </a:r>
              </a:p>
              <a:p>
                <a:pPr algn="ctr"/>
                <a:r>
                  <a:rPr lang="en-US" altLang="zh-TW" dirty="0" smtClean="0"/>
                  <a:t>Surveillance</a:t>
                </a:r>
                <a:endParaRPr lang="zh-TW" altLang="en-US" dirty="0"/>
              </a:p>
            </p:txBody>
          </p:sp>
        </p:grpSp>
        <p:cxnSp>
          <p:nvCxnSpPr>
            <p:cNvPr id="110" name="直線單箭頭接點 109"/>
            <p:cNvCxnSpPr>
              <a:endCxn id="107" idx="1"/>
            </p:cNvCxnSpPr>
            <p:nvPr/>
          </p:nvCxnSpPr>
          <p:spPr>
            <a:xfrm>
              <a:off x="11764195" y="3376030"/>
              <a:ext cx="146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圓角矩形 110"/>
            <p:cNvSpPr/>
            <p:nvPr/>
          </p:nvSpPr>
          <p:spPr>
            <a:xfrm>
              <a:off x="12644292" y="1528519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1863904" y="2692865"/>
              <a:ext cx="628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5.</a:t>
              </a:r>
            </a:p>
            <a:p>
              <a:r>
                <a:rPr lang="en-US" altLang="zh-TW" sz="1200" dirty="0" smtClean="0"/>
                <a:t>Finish</a:t>
              </a:r>
            </a:p>
            <a:p>
              <a:r>
                <a:rPr lang="en-US" altLang="zh-TW" sz="1200" dirty="0" smtClean="0"/>
                <a:t>Image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做分散式運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  <a:r>
              <a:rPr lang="zh-TW" altLang="en-US" sz="2400" dirty="0" smtClean="0">
                <a:latin typeface="+mn-ea"/>
              </a:rPr>
              <a:t>丟</a:t>
            </a:r>
            <a:r>
              <a:rPr lang="zh-TW" altLang="en-US" sz="2400" dirty="0">
                <a:latin typeface="+mn-ea"/>
              </a:rPr>
              <a:t>至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node3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	</a:t>
            </a:r>
            <a:r>
              <a:rPr lang="zh-TW" altLang="en-US" sz="2400" dirty="0" smtClean="0">
                <a:latin typeface="+mn-ea"/>
              </a:rPr>
              <a:t> 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98" y="2160657"/>
            <a:ext cx="7437349" cy="4051300"/>
          </a:xfrm>
        </p:spPr>
      </p:pic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383</TotalTime>
  <Words>235</Words>
  <Application>Microsoft Office PowerPoint</Application>
  <PresentationFormat>寬螢幕</PresentationFormat>
  <Paragraphs>153</Paragraphs>
  <Slides>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William Yang</cp:lastModifiedBy>
  <cp:revision>39</cp:revision>
  <dcterms:created xsi:type="dcterms:W3CDTF">2018-04-17T13:41:02Z</dcterms:created>
  <dcterms:modified xsi:type="dcterms:W3CDTF">2018-05-21T03:19:34Z</dcterms:modified>
</cp:coreProperties>
</file>