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63" r:id="rId4"/>
    <p:sldId id="271" r:id="rId5"/>
    <p:sldId id="272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2" autoAdjust="0"/>
    <p:restoredTop sz="94660"/>
  </p:normalViewPr>
  <p:slideViewPr>
    <p:cSldViewPr snapToGrid="0">
      <p:cViewPr>
        <p:scale>
          <a:sx n="50" d="100"/>
          <a:sy n="50" d="100"/>
        </p:scale>
        <p:origin x="109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926FE-BCA1-46F5-95F2-FCCF0ACD79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B3FDD1-3936-4EE8-A116-87C4D69F1C59}">
      <dgm:prSet/>
      <dgm:spPr/>
      <dgm:t>
        <a:bodyPr/>
        <a:lstStyle/>
        <a:p>
          <a:pPr rtl="0"/>
          <a:r>
            <a:rPr lang="zh-TW" dirty="0" smtClean="0"/>
            <a:t>功能</a:t>
          </a:r>
          <a:r>
            <a:rPr lang="zh-TW" altLang="en-US" dirty="0" smtClean="0"/>
            <a:t>分析</a:t>
          </a:r>
          <a:endParaRPr lang="zh-TW" dirty="0"/>
        </a:p>
      </dgm:t>
    </dgm:pt>
    <dgm:pt modelId="{26469F55-3A36-433A-B56A-B273F21B0D8C}" type="par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4CFB4925-4DEB-45B0-B730-3FCB1A00AC2E}" type="sib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D811E52D-2B50-44B9-A38D-3F1125FFB607}">
      <dgm:prSet/>
      <dgm:spPr/>
      <dgm:t>
        <a:bodyPr/>
        <a:lstStyle/>
        <a:p>
          <a:pPr rtl="0"/>
          <a:r>
            <a:rPr lang="zh-TW" altLang="en-US" dirty="0" smtClean="0"/>
            <a:t>資料流分析</a:t>
          </a:r>
          <a:endParaRPr lang="zh-TW" dirty="0"/>
        </a:p>
      </dgm:t>
    </dgm:pt>
    <dgm:pt modelId="{8F5FF109-AB2C-455E-8056-29A6EA63D088}" type="par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8BFA62AF-D436-491F-BAA9-17911AE8B9D7}" type="sib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2BBAC430-20F2-4444-A7C0-E2D837F9844C}">
      <dgm:prSet/>
      <dgm:spPr/>
      <dgm:t>
        <a:bodyPr/>
        <a:lstStyle/>
        <a:p>
          <a:pPr rtl="0"/>
          <a:r>
            <a:rPr lang="zh-TW" altLang="en-US" dirty="0" smtClean="0"/>
            <a:t>活動分析</a:t>
          </a:r>
          <a:endParaRPr lang="zh-TW" dirty="0"/>
        </a:p>
      </dgm:t>
    </dgm:pt>
    <dgm:pt modelId="{B61C0137-1337-4C13-909C-9514E63F757A}" type="par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6DFB14B7-1ACC-49D8-B4E0-04C91002C759}" type="sib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7A1D5491-C7FA-4F63-A488-F7A2C47C3660}" type="pres">
      <dgm:prSet presAssocID="{1B5926FE-BCA1-46F5-95F2-FCCF0ACD7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71BBEA4-0627-4830-A17F-9A9204F662B6}" type="pres">
      <dgm:prSet presAssocID="{1B5926FE-BCA1-46F5-95F2-FCCF0ACD79A6}" presName="Name1" presStyleCnt="0"/>
      <dgm:spPr/>
    </dgm:pt>
    <dgm:pt modelId="{5A471AEE-C696-4CF7-AC86-BB7E9129BB60}" type="pres">
      <dgm:prSet presAssocID="{1B5926FE-BCA1-46F5-95F2-FCCF0ACD79A6}" presName="cycle" presStyleCnt="0"/>
      <dgm:spPr/>
    </dgm:pt>
    <dgm:pt modelId="{9852B2A9-6004-4787-A574-7922FF3AB82A}" type="pres">
      <dgm:prSet presAssocID="{1B5926FE-BCA1-46F5-95F2-FCCF0ACD79A6}" presName="srcNode" presStyleLbl="node1" presStyleIdx="0" presStyleCnt="3"/>
      <dgm:spPr/>
    </dgm:pt>
    <dgm:pt modelId="{7D3D5F83-7493-49C8-8237-28C8AEB4998B}" type="pres">
      <dgm:prSet presAssocID="{1B5926FE-BCA1-46F5-95F2-FCCF0ACD79A6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E234757-7552-4A4E-8B0E-282D38FDBEC0}" type="pres">
      <dgm:prSet presAssocID="{1B5926FE-BCA1-46F5-95F2-FCCF0ACD79A6}" presName="extraNode" presStyleLbl="node1" presStyleIdx="0" presStyleCnt="3"/>
      <dgm:spPr/>
    </dgm:pt>
    <dgm:pt modelId="{B6DFE6B4-A610-4E7D-B804-2802F6CE22C2}" type="pres">
      <dgm:prSet presAssocID="{1B5926FE-BCA1-46F5-95F2-FCCF0ACD79A6}" presName="dstNode" presStyleLbl="node1" presStyleIdx="0" presStyleCnt="3"/>
      <dgm:spPr/>
    </dgm:pt>
    <dgm:pt modelId="{6BA62763-B6F7-45D4-A8EA-C7835E29138A}" type="pres">
      <dgm:prSet presAssocID="{AFB3FDD1-3936-4EE8-A116-87C4D69F1C5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7BC23F-0502-4555-86B9-F8CBFD51FAED}" type="pres">
      <dgm:prSet presAssocID="{AFB3FDD1-3936-4EE8-A116-87C4D69F1C59}" presName="accent_1" presStyleCnt="0"/>
      <dgm:spPr/>
    </dgm:pt>
    <dgm:pt modelId="{0229D3A1-0FCE-4A5D-877C-5CBC696760D8}" type="pres">
      <dgm:prSet presAssocID="{AFB3FDD1-3936-4EE8-A116-87C4D69F1C59}" presName="accentRepeatNode" presStyleLbl="solidFgAcc1" presStyleIdx="0" presStyleCnt="3"/>
      <dgm:spPr/>
      <dgm:t>
        <a:bodyPr/>
        <a:lstStyle/>
        <a:p>
          <a:endParaRPr lang="zh-TW" altLang="en-US"/>
        </a:p>
      </dgm:t>
    </dgm:pt>
    <dgm:pt modelId="{768EC1CC-5680-4D37-B026-CBA14619DF38}" type="pres">
      <dgm:prSet presAssocID="{D811E52D-2B50-44B9-A38D-3F1125FFB60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377EDA-23E9-4D9F-A606-FA975D34A7AC}" type="pres">
      <dgm:prSet presAssocID="{D811E52D-2B50-44B9-A38D-3F1125FFB607}" presName="accent_2" presStyleCnt="0"/>
      <dgm:spPr/>
    </dgm:pt>
    <dgm:pt modelId="{52131880-396A-4CD4-A180-8ADB6698EB81}" type="pres">
      <dgm:prSet presAssocID="{D811E52D-2B50-44B9-A38D-3F1125FFB607}" presName="accentRepeatNode" presStyleLbl="solidFgAcc1" presStyleIdx="1" presStyleCnt="3"/>
      <dgm:spPr/>
    </dgm:pt>
    <dgm:pt modelId="{B8F6F719-5776-4C88-B268-37CE6A670596}" type="pres">
      <dgm:prSet presAssocID="{2BBAC430-20F2-4444-A7C0-E2D837F9844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08AC6-D8EA-43B5-9AEF-B3995B61F49B}" type="pres">
      <dgm:prSet presAssocID="{2BBAC430-20F2-4444-A7C0-E2D837F9844C}" presName="accent_3" presStyleCnt="0"/>
      <dgm:spPr/>
    </dgm:pt>
    <dgm:pt modelId="{A587B3AE-475F-4714-BC4A-7CFFBE2EC53C}" type="pres">
      <dgm:prSet presAssocID="{2BBAC430-20F2-4444-A7C0-E2D837F9844C}" presName="accentRepeatNode" presStyleLbl="solidFgAcc1" presStyleIdx="2" presStyleCnt="3"/>
      <dgm:spPr/>
    </dgm:pt>
  </dgm:ptLst>
  <dgm:cxnLst>
    <dgm:cxn modelId="{3B0E2290-66E7-41FA-B89E-05EB28A7D942}" type="presOf" srcId="{2BBAC430-20F2-4444-A7C0-E2D837F9844C}" destId="{B8F6F719-5776-4C88-B268-37CE6A670596}" srcOrd="0" destOrd="0" presId="urn:microsoft.com/office/officeart/2008/layout/VerticalCurvedList"/>
    <dgm:cxn modelId="{05CED754-6C8D-46F5-9A2E-5B151C83B68E}" type="presOf" srcId="{D811E52D-2B50-44B9-A38D-3F1125FFB607}" destId="{768EC1CC-5680-4D37-B026-CBA14619DF38}" srcOrd="0" destOrd="0" presId="urn:microsoft.com/office/officeart/2008/layout/VerticalCurvedList"/>
    <dgm:cxn modelId="{0C19F9A4-83FD-4B67-9BC1-AC60666EB96B}" type="presOf" srcId="{1B5926FE-BCA1-46F5-95F2-FCCF0ACD79A6}" destId="{7A1D5491-C7FA-4F63-A488-F7A2C47C3660}" srcOrd="0" destOrd="0" presId="urn:microsoft.com/office/officeart/2008/layout/VerticalCurvedList"/>
    <dgm:cxn modelId="{516220FC-C1E6-4B68-A628-7F446B0A0CA8}" type="presOf" srcId="{4CFB4925-4DEB-45B0-B730-3FCB1A00AC2E}" destId="{7D3D5F83-7493-49C8-8237-28C8AEB4998B}" srcOrd="0" destOrd="0" presId="urn:microsoft.com/office/officeart/2008/layout/VerticalCurvedList"/>
    <dgm:cxn modelId="{758560E6-C7C0-488F-A134-6557A7745729}" srcId="{1B5926FE-BCA1-46F5-95F2-FCCF0ACD79A6}" destId="{D811E52D-2B50-44B9-A38D-3F1125FFB607}" srcOrd="1" destOrd="0" parTransId="{8F5FF109-AB2C-455E-8056-29A6EA63D088}" sibTransId="{8BFA62AF-D436-491F-BAA9-17911AE8B9D7}"/>
    <dgm:cxn modelId="{73BC1952-7685-475F-B786-78DD07BCE33B}" srcId="{1B5926FE-BCA1-46F5-95F2-FCCF0ACD79A6}" destId="{2BBAC430-20F2-4444-A7C0-E2D837F9844C}" srcOrd="2" destOrd="0" parTransId="{B61C0137-1337-4C13-909C-9514E63F757A}" sibTransId="{6DFB14B7-1ACC-49D8-B4E0-04C91002C759}"/>
    <dgm:cxn modelId="{4C2964D2-239B-4740-9070-E1AAB1C62231}" srcId="{1B5926FE-BCA1-46F5-95F2-FCCF0ACD79A6}" destId="{AFB3FDD1-3936-4EE8-A116-87C4D69F1C59}" srcOrd="0" destOrd="0" parTransId="{26469F55-3A36-433A-B56A-B273F21B0D8C}" sibTransId="{4CFB4925-4DEB-45B0-B730-3FCB1A00AC2E}"/>
    <dgm:cxn modelId="{01284443-BD1A-4214-A8CD-0BDF757628F0}" type="presOf" srcId="{AFB3FDD1-3936-4EE8-A116-87C4D69F1C59}" destId="{6BA62763-B6F7-45D4-A8EA-C7835E29138A}" srcOrd="0" destOrd="0" presId="urn:microsoft.com/office/officeart/2008/layout/VerticalCurvedList"/>
    <dgm:cxn modelId="{FFEFD3BF-8A70-469A-8F79-C0D7B843C723}" type="presParOf" srcId="{7A1D5491-C7FA-4F63-A488-F7A2C47C3660}" destId="{C71BBEA4-0627-4830-A17F-9A9204F662B6}" srcOrd="0" destOrd="0" presId="urn:microsoft.com/office/officeart/2008/layout/VerticalCurvedList"/>
    <dgm:cxn modelId="{7D14184E-2565-4E62-B8E3-6F78F0C47816}" type="presParOf" srcId="{C71BBEA4-0627-4830-A17F-9A9204F662B6}" destId="{5A471AEE-C696-4CF7-AC86-BB7E9129BB60}" srcOrd="0" destOrd="0" presId="urn:microsoft.com/office/officeart/2008/layout/VerticalCurvedList"/>
    <dgm:cxn modelId="{892C669A-E6F5-4E6B-989D-59C5A55E5553}" type="presParOf" srcId="{5A471AEE-C696-4CF7-AC86-BB7E9129BB60}" destId="{9852B2A9-6004-4787-A574-7922FF3AB82A}" srcOrd="0" destOrd="0" presId="urn:microsoft.com/office/officeart/2008/layout/VerticalCurvedList"/>
    <dgm:cxn modelId="{287E7C9B-43BC-460C-93AF-014207D828B6}" type="presParOf" srcId="{5A471AEE-C696-4CF7-AC86-BB7E9129BB60}" destId="{7D3D5F83-7493-49C8-8237-28C8AEB4998B}" srcOrd="1" destOrd="0" presId="urn:microsoft.com/office/officeart/2008/layout/VerticalCurvedList"/>
    <dgm:cxn modelId="{4F6D05A4-CE8A-4589-B7AD-156ABA98B3F8}" type="presParOf" srcId="{5A471AEE-C696-4CF7-AC86-BB7E9129BB60}" destId="{3E234757-7552-4A4E-8B0E-282D38FDBEC0}" srcOrd="2" destOrd="0" presId="urn:microsoft.com/office/officeart/2008/layout/VerticalCurvedList"/>
    <dgm:cxn modelId="{456BCB32-EE97-4DB2-B18A-D2F70F481E8D}" type="presParOf" srcId="{5A471AEE-C696-4CF7-AC86-BB7E9129BB60}" destId="{B6DFE6B4-A610-4E7D-B804-2802F6CE22C2}" srcOrd="3" destOrd="0" presId="urn:microsoft.com/office/officeart/2008/layout/VerticalCurvedList"/>
    <dgm:cxn modelId="{8D5FF6F4-70A5-4055-8A87-FD06C63F62C2}" type="presParOf" srcId="{C71BBEA4-0627-4830-A17F-9A9204F662B6}" destId="{6BA62763-B6F7-45D4-A8EA-C7835E29138A}" srcOrd="1" destOrd="0" presId="urn:microsoft.com/office/officeart/2008/layout/VerticalCurvedList"/>
    <dgm:cxn modelId="{C2DA986F-EC4A-45BE-96E5-173FB7257977}" type="presParOf" srcId="{C71BBEA4-0627-4830-A17F-9A9204F662B6}" destId="{8A7BC23F-0502-4555-86B9-F8CBFD51FAED}" srcOrd="2" destOrd="0" presId="urn:microsoft.com/office/officeart/2008/layout/VerticalCurvedList"/>
    <dgm:cxn modelId="{9C9C00DF-179F-4072-A867-38B305550ECD}" type="presParOf" srcId="{8A7BC23F-0502-4555-86B9-F8CBFD51FAED}" destId="{0229D3A1-0FCE-4A5D-877C-5CBC696760D8}" srcOrd="0" destOrd="0" presId="urn:microsoft.com/office/officeart/2008/layout/VerticalCurvedList"/>
    <dgm:cxn modelId="{AEDE82E0-F99B-4BEB-B38A-31C86422398C}" type="presParOf" srcId="{C71BBEA4-0627-4830-A17F-9A9204F662B6}" destId="{768EC1CC-5680-4D37-B026-CBA14619DF38}" srcOrd="3" destOrd="0" presId="urn:microsoft.com/office/officeart/2008/layout/VerticalCurvedList"/>
    <dgm:cxn modelId="{CA2E924F-3ABD-4C05-B864-BD905148999A}" type="presParOf" srcId="{C71BBEA4-0627-4830-A17F-9A9204F662B6}" destId="{50377EDA-23E9-4D9F-A606-FA975D34A7AC}" srcOrd="4" destOrd="0" presId="urn:microsoft.com/office/officeart/2008/layout/VerticalCurvedList"/>
    <dgm:cxn modelId="{511B4ABA-672D-44A5-B4D7-72A632906B34}" type="presParOf" srcId="{50377EDA-23E9-4D9F-A606-FA975D34A7AC}" destId="{52131880-396A-4CD4-A180-8ADB6698EB81}" srcOrd="0" destOrd="0" presId="urn:microsoft.com/office/officeart/2008/layout/VerticalCurvedList"/>
    <dgm:cxn modelId="{F6EC4530-BE55-489D-9CBB-6F7EE47F200E}" type="presParOf" srcId="{C71BBEA4-0627-4830-A17F-9A9204F662B6}" destId="{B8F6F719-5776-4C88-B268-37CE6A670596}" srcOrd="5" destOrd="0" presId="urn:microsoft.com/office/officeart/2008/layout/VerticalCurvedList"/>
    <dgm:cxn modelId="{67A76902-8726-4324-BF7E-0B05CF119C4D}" type="presParOf" srcId="{C71BBEA4-0627-4830-A17F-9A9204F662B6}" destId="{65F08AC6-D8EA-43B5-9AEF-B3995B61F49B}" srcOrd="6" destOrd="0" presId="urn:microsoft.com/office/officeart/2008/layout/VerticalCurvedList"/>
    <dgm:cxn modelId="{226867EA-E2E8-4C3F-AF32-6845C866E961}" type="presParOf" srcId="{65F08AC6-D8EA-43B5-9AEF-B3995B61F49B}" destId="{A587B3AE-475F-4714-BC4A-7CFFBE2EC5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車載監控系統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855845"/>
            <a:ext cx="7891272" cy="1069848"/>
          </a:xfrm>
        </p:spPr>
        <p:txBody>
          <a:bodyPr/>
          <a:lstStyle/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陳朝烈  </a:t>
            </a:r>
            <a:r>
              <a:rPr lang="en-US" altLang="zh-TW" dirty="0" smtClean="0"/>
              <a:t>analysis </a:t>
            </a:r>
          </a:p>
          <a:p>
            <a:r>
              <a:rPr lang="zh-TW" altLang="en-US" dirty="0" smtClean="0"/>
              <a:t>組員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葉日勝</a:t>
            </a:r>
            <a:r>
              <a:rPr lang="zh-TW" altLang="en-US" dirty="0"/>
              <a:t> </a:t>
            </a:r>
            <a:r>
              <a:rPr lang="zh-TW" altLang="en-US" dirty="0" smtClean="0"/>
              <a:t>  黃柏儒   黃少鏞   楊豐瑞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58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41823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329458" y="24258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933" y="36535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9458" y="488202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8274" y="1691002"/>
            <a:ext cx="3724720" cy="4481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駕駛者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可透過螢幕看到三個方位影像，並且上傳雲端。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MCU</a:t>
            </a:r>
            <a:r>
              <a:rPr lang="zh-TW" altLang="en-US" dirty="0" smtClean="0"/>
              <a:t>會接受到管理者指示警告駕駛者不良駕駛行為。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雲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接收到三方圖片做縫合處裡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妥</a:t>
            </a:r>
            <a:r>
              <a:rPr lang="zh-TW" altLang="en-US" dirty="0"/>
              <a:t>善</a:t>
            </a:r>
            <a:r>
              <a:rPr lang="zh-TW" altLang="en-US" dirty="0" smtClean="0"/>
              <a:t>分配運算資源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管理者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以環景的方式投射在</a:t>
            </a:r>
            <a:r>
              <a:rPr lang="en-US" altLang="zh-TW" dirty="0" smtClean="0"/>
              <a:t>UI</a:t>
            </a:r>
            <a:r>
              <a:rPr lang="zh-TW" altLang="en-US" dirty="0" smtClean="0"/>
              <a:t>上，</a:t>
            </a:r>
            <a:r>
              <a:rPr lang="zh-TW" altLang="en-US" dirty="0"/>
              <a:t>監視駕駛者行為模式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下達警告</a:t>
            </a:r>
            <a:r>
              <a:rPr lang="zh-TW" altLang="en-US" dirty="0"/>
              <a:t>指令</a:t>
            </a:r>
          </a:p>
        </p:txBody>
      </p:sp>
      <p:sp>
        <p:nvSpPr>
          <p:cNvPr id="38" name="矩形 37"/>
          <p:cNvSpPr/>
          <p:nvPr/>
        </p:nvSpPr>
        <p:spPr>
          <a:xfrm>
            <a:off x="5101105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524051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694375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683978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694375" y="1691002"/>
            <a:ext cx="6688217" cy="4721422"/>
            <a:chOff x="4723744" y="1691002"/>
            <a:chExt cx="6688217" cy="4721422"/>
          </a:xfrm>
        </p:grpSpPr>
        <p:sp>
          <p:nvSpPr>
            <p:cNvPr id="8" name="橢圓 7"/>
            <p:cNvSpPr/>
            <p:nvPr/>
          </p:nvSpPr>
          <p:spPr>
            <a:xfrm>
              <a:off x="5711866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723744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4431263" y="4933687"/>
              <a:ext cx="1949950" cy="1007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527005" y="5521464"/>
              <a:ext cx="222882" cy="217822"/>
              <a:chOff x="706582" y="3175462"/>
              <a:chExt cx="266008" cy="266006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870537" y="5447442"/>
              <a:ext cx="131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CAMERA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0669378">
              <a:off x="6509009" y="6016408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896024" y="5933846"/>
              <a:ext cx="186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RASPBERRY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4980158" y="5447477"/>
              <a:ext cx="273812" cy="1585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5400011" y="5054268"/>
              <a:ext cx="2092" cy="51629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雲朵形 19"/>
            <p:cNvSpPr/>
            <p:nvPr/>
          </p:nvSpPr>
          <p:spPr>
            <a:xfrm>
              <a:off x="6718026" y="2055916"/>
              <a:ext cx="2227236" cy="15135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6054705" y="3569457"/>
              <a:ext cx="708115" cy="117436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477370" y="3883467"/>
              <a:ext cx="112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7421408" y="2734154"/>
              <a:ext cx="213060" cy="23605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8067717" y="2719876"/>
              <a:ext cx="195749" cy="25033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H="1">
              <a:off x="7853230" y="2590282"/>
              <a:ext cx="20302" cy="2938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8763234" y="3569457"/>
              <a:ext cx="785418" cy="114949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圓角矩形 31"/>
            <p:cNvSpPr/>
            <p:nvPr/>
          </p:nvSpPr>
          <p:spPr>
            <a:xfrm>
              <a:off x="9538626" y="4872665"/>
              <a:ext cx="1873335" cy="12788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UI</a:t>
              </a:r>
              <a:endParaRPr lang="zh-TW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170880" y="3883467"/>
              <a:ext cx="9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369012" y="1691002"/>
              <a:ext cx="92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MQTT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41882" y="5629963"/>
              <a:ext cx="335520" cy="2042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MCU</a:t>
              </a:r>
              <a:endParaRPr lang="zh-TW" altLang="en-US" sz="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4793944" y="5219627"/>
              <a:ext cx="222882" cy="217822"/>
              <a:chOff x="800967" y="3194140"/>
              <a:chExt cx="266008" cy="266006"/>
            </a:xfrm>
          </p:grpSpPr>
          <p:sp>
            <p:nvSpPr>
              <p:cNvPr id="49" name="橢圓 48"/>
              <p:cNvSpPr/>
              <p:nvPr/>
            </p:nvSpPr>
            <p:spPr>
              <a:xfrm>
                <a:off x="800967" y="3194140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16971" y="3210765"/>
                <a:ext cx="233999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850843" y="3244341"/>
                <a:ext cx="166254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298212" y="4343675"/>
              <a:ext cx="222882" cy="217822"/>
              <a:chOff x="730162" y="2321538"/>
              <a:chExt cx="266008" cy="266005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730162" y="2321538"/>
                <a:ext cx="266008" cy="26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746167" y="2338156"/>
                <a:ext cx="233999" cy="23275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80038" y="23717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5780426" y="5204331"/>
              <a:ext cx="222881" cy="217822"/>
              <a:chOff x="616302" y="3155629"/>
              <a:chExt cx="266007" cy="266006"/>
            </a:xfrm>
          </p:grpSpPr>
          <p:sp>
            <p:nvSpPr>
              <p:cNvPr id="57" name="橢圓 56"/>
              <p:cNvSpPr/>
              <p:nvPr/>
            </p:nvSpPr>
            <p:spPr>
              <a:xfrm>
                <a:off x="616302" y="3155629"/>
                <a:ext cx="266007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632307" y="3172256"/>
                <a:ext cx="234001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666180" y="32058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20669378">
              <a:off x="7000328" y="2617771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20669378">
              <a:off x="7688860" y="2287454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20669378">
              <a:off x="8428921" y="2449620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20669378">
              <a:off x="7552042" y="2991730"/>
              <a:ext cx="575258" cy="364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080000" y="540000"/>
            <a:ext cx="9946598" cy="1012698"/>
            <a:chOff x="1045458" y="365781"/>
            <a:chExt cx="9946598" cy="1012698"/>
          </a:xfrm>
        </p:grpSpPr>
        <p:grpSp>
          <p:nvGrpSpPr>
            <p:cNvPr id="45" name="群組 44"/>
            <p:cNvGrpSpPr/>
            <p:nvPr/>
          </p:nvGrpSpPr>
          <p:grpSpPr>
            <a:xfrm>
              <a:off x="1551807" y="467051"/>
              <a:ext cx="9440249" cy="810158"/>
              <a:chOff x="563172" y="405079"/>
              <a:chExt cx="9440249" cy="81015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矩形 63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 algn="l" defTabSz="1733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sz="3900" kern="1200" dirty="0" smtClean="0"/>
                  <a:t>功能</a:t>
                </a:r>
                <a:r>
                  <a:rPr lang="zh-TW" altLang="en-US" sz="3900" kern="1200" dirty="0" smtClean="0"/>
                  <a:t>分析</a:t>
                </a:r>
                <a:endParaRPr lang="zh-TW" sz="3900" kern="1200" dirty="0"/>
              </a:p>
            </p:txBody>
          </p:sp>
        </p:grpSp>
        <p:sp>
          <p:nvSpPr>
            <p:cNvPr id="67" name="橢圓 66"/>
            <p:cNvSpPr/>
            <p:nvPr/>
          </p:nvSpPr>
          <p:spPr>
            <a:xfrm>
              <a:off x="1045458" y="365781"/>
              <a:ext cx="1012698" cy="1012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1267113" y="41046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直線單箭頭接點 68"/>
          <p:cNvCxnSpPr/>
          <p:nvPr/>
        </p:nvCxnSpPr>
        <p:spPr>
          <a:xfrm flipH="1">
            <a:off x="5548033" y="5445858"/>
            <a:ext cx="273812" cy="158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剪去同側角落矩形 38"/>
          <p:cNvSpPr/>
          <p:nvPr/>
        </p:nvSpPr>
        <p:spPr>
          <a:xfrm flipV="1">
            <a:off x="4873107" y="4593752"/>
            <a:ext cx="1007523" cy="420611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0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9" y="1653967"/>
            <a:ext cx="11194795" cy="5056545"/>
          </a:xfrm>
        </p:spPr>
      </p:pic>
    </p:spTree>
    <p:extLst>
      <p:ext uri="{BB962C8B-B14F-4D97-AF65-F5344CB8AC3E}">
        <p14:creationId xmlns:p14="http://schemas.microsoft.com/office/powerpoint/2010/main" val="548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群組 113"/>
          <p:cNvGrpSpPr/>
          <p:nvPr/>
        </p:nvGrpSpPr>
        <p:grpSpPr>
          <a:xfrm>
            <a:off x="-1292648" y="-105940"/>
            <a:ext cx="15853177" cy="6963940"/>
            <a:chOff x="-1122194" y="-105940"/>
            <a:chExt cx="15853177" cy="6963940"/>
          </a:xfrm>
        </p:grpSpPr>
        <p:grpSp>
          <p:nvGrpSpPr>
            <p:cNvPr id="14" name="群組 13"/>
            <p:cNvGrpSpPr/>
            <p:nvPr/>
          </p:nvGrpSpPr>
          <p:grpSpPr>
            <a:xfrm>
              <a:off x="-1122194" y="828160"/>
              <a:ext cx="1442434" cy="1545465"/>
              <a:chOff x="772732" y="734096"/>
              <a:chExt cx="1442434" cy="154546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72732" y="734096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CAM1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72732" y="734096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 smtClean="0"/>
                  <a:t>R_Photo</a:t>
                </a:r>
                <a:endParaRPr lang="zh-TW" altLang="en-US" dirty="0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-1122194" y="2603298"/>
              <a:ext cx="1442434" cy="1545465"/>
              <a:chOff x="772732" y="2509234"/>
              <a:chExt cx="1442434" cy="154546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72732" y="2509234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CAM2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72732" y="2509234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/>
                  <a:t>M</a:t>
                </a:r>
                <a:r>
                  <a:rPr lang="en-US" altLang="zh-TW" dirty="0" err="1" smtClean="0"/>
                  <a:t>_Photo</a:t>
                </a:r>
                <a:endParaRPr lang="zh-TW" altLang="en-US" dirty="0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-1122194" y="4378436"/>
              <a:ext cx="1442434" cy="1545465"/>
              <a:chOff x="772732" y="4284372"/>
              <a:chExt cx="1442434" cy="154546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72732" y="4284372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CAM3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72732" y="4284372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 smtClean="0"/>
                  <a:t>L_Photo</a:t>
                </a:r>
                <a:endParaRPr lang="zh-TW" altLang="en-US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320238" y="128172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</a:t>
              </a:r>
              <a:r>
                <a:rPr lang="en-US" altLang="zh-TW" sz="1200" b="1" dirty="0"/>
                <a:t>.</a:t>
              </a:r>
              <a:r>
                <a:rPr lang="en-US" altLang="zh-TW" sz="1200" dirty="0" smtClean="0"/>
                <a:t>R_Photo</a:t>
              </a:r>
              <a:endParaRPr lang="zh-TW" altLang="en-US" sz="12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74738" y="3361766"/>
              <a:ext cx="96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1.</a:t>
              </a:r>
              <a:r>
                <a:rPr lang="zh-TW" altLang="en-US" sz="1200" b="1" dirty="0" smtClean="0"/>
                <a:t> </a:t>
              </a:r>
              <a:r>
                <a:rPr lang="en-US" altLang="zh-TW" sz="1200" dirty="0" err="1" smtClean="0"/>
                <a:t>M_Photo</a:t>
              </a:r>
              <a:endParaRPr lang="zh-TW" altLang="en-US" sz="12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81014" y="5165031"/>
              <a:ext cx="907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1.</a:t>
              </a:r>
              <a:r>
                <a:rPr lang="zh-TW" altLang="en-US" sz="1200" b="1" dirty="0" smtClean="0"/>
                <a:t> </a:t>
              </a:r>
              <a:r>
                <a:rPr lang="en-US" altLang="zh-TW" sz="1200" dirty="0" err="1" smtClean="0"/>
                <a:t>L_Photo</a:t>
              </a:r>
              <a:endParaRPr lang="zh-TW" altLang="en-US" sz="1200" dirty="0"/>
            </a:p>
          </p:txBody>
        </p:sp>
        <p:cxnSp>
          <p:nvCxnSpPr>
            <p:cNvPr id="37" name="肘形接點 36"/>
            <p:cNvCxnSpPr>
              <a:stCxn id="4" idx="3"/>
              <a:endCxn id="13" idx="1"/>
            </p:cNvCxnSpPr>
            <p:nvPr/>
          </p:nvCxnSpPr>
          <p:spPr>
            <a:xfrm>
              <a:off x="320240" y="1600893"/>
              <a:ext cx="1942563" cy="151280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6" idx="3"/>
              <a:endCxn id="12" idx="1"/>
            </p:cNvCxnSpPr>
            <p:nvPr/>
          </p:nvCxnSpPr>
          <p:spPr>
            <a:xfrm flipV="1">
              <a:off x="320240" y="3376030"/>
              <a:ext cx="194256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接點 46"/>
            <p:cNvCxnSpPr>
              <a:stCxn id="10" idx="3"/>
            </p:cNvCxnSpPr>
            <p:nvPr/>
          </p:nvCxnSpPr>
          <p:spPr>
            <a:xfrm flipV="1">
              <a:off x="320240" y="3625023"/>
              <a:ext cx="1942563" cy="1526146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群組 55"/>
            <p:cNvGrpSpPr/>
            <p:nvPr/>
          </p:nvGrpSpPr>
          <p:grpSpPr>
            <a:xfrm>
              <a:off x="2262803" y="1087885"/>
              <a:ext cx="2307466" cy="3570131"/>
              <a:chOff x="3436512" y="824248"/>
              <a:chExt cx="2307466" cy="3570131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3436512" y="1830407"/>
                <a:ext cx="2307466" cy="2563972"/>
                <a:chOff x="3075903" y="1737573"/>
                <a:chExt cx="2307466" cy="256397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075903" y="1737573"/>
                  <a:ext cx="2307466" cy="25639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MCU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075903" y="1737573"/>
                  <a:ext cx="2307466" cy="2039314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Read image-data</a:t>
                  </a:r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Show and Send image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3436512" y="824248"/>
                <a:ext cx="1146220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USB</a:t>
                </a:r>
              </a:p>
              <a:p>
                <a:pPr algn="ctr"/>
                <a:r>
                  <a:rPr lang="en-US" altLang="zh-TW" dirty="0" smtClean="0"/>
                  <a:t>HOST</a:t>
                </a:r>
                <a:endParaRPr lang="zh-TW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634247" y="824248"/>
                <a:ext cx="1109731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WiFi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4G/5G</a:t>
                </a:r>
                <a:endParaRPr lang="zh-TW" altLang="en-US" dirty="0"/>
              </a:p>
            </p:txBody>
          </p:sp>
          <p:cxnSp>
            <p:nvCxnSpPr>
              <p:cNvPr id="51" name="直線單箭頭接點 50"/>
              <p:cNvCxnSpPr>
                <a:stCxn id="48" idx="2"/>
              </p:cNvCxnSpPr>
              <p:nvPr/>
            </p:nvCxnSpPr>
            <p:spPr>
              <a:xfrm>
                <a:off x="4009622" y="1368760"/>
                <a:ext cx="8586" cy="461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>
                <a:stCxn id="49" idx="2"/>
              </p:cNvCxnSpPr>
              <p:nvPr/>
            </p:nvCxnSpPr>
            <p:spPr>
              <a:xfrm>
                <a:off x="5189113" y="1368760"/>
                <a:ext cx="107" cy="461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單箭頭接點 60"/>
            <p:cNvCxnSpPr>
              <a:stCxn id="12" idx="3"/>
            </p:cNvCxnSpPr>
            <p:nvPr/>
          </p:nvCxnSpPr>
          <p:spPr>
            <a:xfrm flipV="1">
              <a:off x="4570269" y="3376029"/>
              <a:ext cx="129218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圓角矩形 54"/>
            <p:cNvSpPr/>
            <p:nvPr/>
          </p:nvSpPr>
          <p:spPr>
            <a:xfrm>
              <a:off x="5394516" y="1520398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UDP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1466460" y="1520398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USB</a:t>
              </a:r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 smtClean="0"/>
                <a:t>HUB</a:t>
              </a:r>
              <a:endParaRPr lang="zh-TW" altLang="en-US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4571201" y="2508199"/>
              <a:ext cx="7954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2.</a:t>
              </a:r>
            </a:p>
            <a:p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  <a:p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  <a:p>
              <a:r>
                <a:rPr lang="en-US" altLang="zh-TW" sz="1200" dirty="0" err="1" smtClean="0"/>
                <a:t>L_Photo</a:t>
              </a:r>
              <a:endParaRPr lang="zh-TW" altLang="en-US" sz="1200" b="1" dirty="0"/>
            </a:p>
          </p:txBody>
        </p:sp>
        <p:grpSp>
          <p:nvGrpSpPr>
            <p:cNvPr id="82" name="群組 81"/>
            <p:cNvGrpSpPr/>
            <p:nvPr/>
          </p:nvGrpSpPr>
          <p:grpSpPr>
            <a:xfrm>
              <a:off x="5862450" y="745903"/>
              <a:ext cx="2311757" cy="3912113"/>
              <a:chOff x="7036159" y="482266"/>
              <a:chExt cx="2311757" cy="3912113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7036159" y="1830407"/>
                <a:ext cx="2311757" cy="2563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RSP1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036159" y="1830407"/>
                <a:ext cx="2311757" cy="190161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Get image source </a:t>
                </a:r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Distribute photos</a:t>
                </a:r>
                <a:endParaRPr lang="zh-TW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46831" y="482266"/>
                <a:ext cx="1090412" cy="8864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MQTT</a:t>
                </a:r>
              </a:p>
              <a:p>
                <a:pPr algn="ctr"/>
                <a:r>
                  <a:rPr lang="en-US" altLang="zh-TW" dirty="0" smtClean="0"/>
                  <a:t>Publish</a:t>
                </a:r>
              </a:p>
              <a:p>
                <a:pPr algn="ctr"/>
                <a:r>
                  <a:rPr lang="en-US" altLang="zh-TW" dirty="0" smtClean="0"/>
                  <a:t>Broker</a:t>
                </a:r>
                <a:endParaRPr lang="zh-TW" altLang="en-US" dirty="0"/>
              </a:p>
            </p:txBody>
          </p:sp>
          <p:cxnSp>
            <p:nvCxnSpPr>
              <p:cNvPr id="74" name="直線單箭頭接點 73"/>
              <p:cNvCxnSpPr>
                <a:stCxn id="72" idx="2"/>
                <a:endCxn id="59" idx="0"/>
              </p:cNvCxnSpPr>
              <p:nvPr/>
            </p:nvCxnSpPr>
            <p:spPr>
              <a:xfrm>
                <a:off x="8192037" y="1368760"/>
                <a:ext cx="1" cy="461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/>
            <p:cNvGrpSpPr/>
            <p:nvPr/>
          </p:nvGrpSpPr>
          <p:grpSpPr>
            <a:xfrm>
              <a:off x="8670045" y="4658016"/>
              <a:ext cx="1442434" cy="2199984"/>
              <a:chOff x="9843754" y="4394379"/>
              <a:chExt cx="1442434" cy="2199984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9843754" y="4394379"/>
                <a:ext cx="1442434" cy="1545465"/>
                <a:chOff x="772732" y="2509234"/>
                <a:chExt cx="1442434" cy="1545465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RSP3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772732" y="2509234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Stitch photo</a:t>
                  </a:r>
                </a:p>
                <a:p>
                  <a:pPr algn="ctr"/>
                  <a:r>
                    <a:rPr lang="en-US" altLang="zh-TW" dirty="0"/>
                    <a:t>(</a:t>
                  </a:r>
                  <a:r>
                    <a:rPr lang="en-US" altLang="zh-TW" dirty="0" smtClean="0"/>
                    <a:t>M)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 (L)</a:t>
                  </a:r>
                  <a:endParaRPr lang="zh-TW" altLang="en-US" dirty="0"/>
                </a:p>
              </p:txBody>
            </p:sp>
          </p:grpSp>
          <p:sp>
            <p:nvSpPr>
              <p:cNvPr id="76" name="矩形 75"/>
              <p:cNvSpPr/>
              <p:nvPr/>
            </p:nvSpPr>
            <p:spPr>
              <a:xfrm>
                <a:off x="9843754" y="6049851"/>
                <a:ext cx="1442434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MQTT</a:t>
                </a:r>
              </a:p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grpSp>
          <p:nvGrpSpPr>
            <p:cNvPr id="80" name="群組 79"/>
            <p:cNvGrpSpPr/>
            <p:nvPr/>
          </p:nvGrpSpPr>
          <p:grpSpPr>
            <a:xfrm>
              <a:off x="8670045" y="-105940"/>
              <a:ext cx="1442434" cy="2199984"/>
              <a:chOff x="9843754" y="-369577"/>
              <a:chExt cx="1442434" cy="2199984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9843754" y="284942"/>
                <a:ext cx="1442434" cy="1545465"/>
                <a:chOff x="772732" y="2509234"/>
                <a:chExt cx="1442434" cy="1545465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RSP2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772732" y="2509234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Stitch photo</a:t>
                  </a:r>
                </a:p>
                <a:p>
                  <a:pPr algn="ctr"/>
                  <a:r>
                    <a:rPr lang="en-US" altLang="zh-TW" dirty="0" smtClean="0"/>
                    <a:t>(R)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 (M)</a:t>
                  </a:r>
                  <a:endParaRPr lang="zh-TW" altLang="en-US" dirty="0"/>
                </a:p>
              </p:txBody>
            </p:sp>
          </p:grpSp>
          <p:sp>
            <p:nvSpPr>
              <p:cNvPr id="77" name="矩形 76"/>
              <p:cNvSpPr/>
              <p:nvPr/>
            </p:nvSpPr>
            <p:spPr>
              <a:xfrm>
                <a:off x="9843754" y="-369577"/>
                <a:ext cx="1442434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MQTT</a:t>
                </a:r>
              </a:p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cxnSp>
          <p:nvCxnSpPr>
            <p:cNvPr id="84" name="肘形接點 83"/>
            <p:cNvCxnSpPr>
              <a:stCxn id="59" idx="3"/>
              <a:endCxn id="63" idx="2"/>
            </p:cNvCxnSpPr>
            <p:nvPr/>
          </p:nvCxnSpPr>
          <p:spPr>
            <a:xfrm flipV="1">
              <a:off x="8174207" y="2094044"/>
              <a:ext cx="1217055" cy="95080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接點 89"/>
            <p:cNvCxnSpPr>
              <a:endCxn id="67" idx="0"/>
            </p:cNvCxnSpPr>
            <p:nvPr/>
          </p:nvCxnSpPr>
          <p:spPr>
            <a:xfrm>
              <a:off x="8174207" y="3500265"/>
              <a:ext cx="1217055" cy="115775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8405868" y="2412114"/>
              <a:ext cx="795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3.</a:t>
              </a:r>
            </a:p>
            <a:p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  <a:p>
              <a:r>
                <a:rPr lang="en-US" altLang="zh-TW" sz="1200" dirty="0" err="1" smtClean="0"/>
                <a:t>M_Photo</a:t>
              </a:r>
              <a:endParaRPr lang="zh-TW" altLang="en-US" sz="12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8405867" y="3508012"/>
              <a:ext cx="795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3.</a:t>
              </a:r>
            </a:p>
            <a:p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  <a:p>
              <a:r>
                <a:rPr lang="en-US" altLang="zh-TW" sz="1200" dirty="0" err="1"/>
                <a:t>L</a:t>
              </a:r>
              <a:r>
                <a:rPr lang="en-US" altLang="zh-TW" sz="1200" dirty="0" err="1" smtClean="0"/>
                <a:t>_Photo</a:t>
              </a:r>
              <a:endParaRPr lang="zh-TW" altLang="en-US" sz="1200" dirty="0"/>
            </a:p>
          </p:txBody>
        </p:sp>
        <p:sp>
          <p:nvSpPr>
            <p:cNvPr id="96" name="圓角矩形 95"/>
            <p:cNvSpPr/>
            <p:nvPr/>
          </p:nvSpPr>
          <p:spPr>
            <a:xfrm>
              <a:off x="9600544" y="2508199"/>
              <a:ext cx="419928" cy="15076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MQTT</a:t>
              </a:r>
            </a:p>
          </p:txBody>
        </p:sp>
        <p:cxnSp>
          <p:nvCxnSpPr>
            <p:cNvPr id="98" name="肘形接點 97"/>
            <p:cNvCxnSpPr>
              <a:stCxn id="63" idx="3"/>
              <a:endCxn id="70" idx="0"/>
            </p:cNvCxnSpPr>
            <p:nvPr/>
          </p:nvCxnSpPr>
          <p:spPr>
            <a:xfrm>
              <a:off x="10112479" y="1321312"/>
              <a:ext cx="930499" cy="128744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接點 99"/>
            <p:cNvCxnSpPr>
              <a:stCxn id="66" idx="3"/>
              <a:endCxn id="69" idx="2"/>
            </p:cNvCxnSpPr>
            <p:nvPr/>
          </p:nvCxnSpPr>
          <p:spPr>
            <a:xfrm flipV="1">
              <a:off x="10112479" y="4154224"/>
              <a:ext cx="930499" cy="127652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群組 104"/>
            <p:cNvGrpSpPr/>
            <p:nvPr/>
          </p:nvGrpSpPr>
          <p:grpSpPr>
            <a:xfrm>
              <a:off x="10307790" y="1910383"/>
              <a:ext cx="1456405" cy="2243841"/>
              <a:chOff x="10307790" y="1910383"/>
              <a:chExt cx="1456405" cy="2243841"/>
            </a:xfrm>
          </p:grpSpPr>
          <p:grpSp>
            <p:nvGrpSpPr>
              <p:cNvPr id="68" name="群組 67"/>
              <p:cNvGrpSpPr/>
              <p:nvPr/>
            </p:nvGrpSpPr>
            <p:grpSpPr>
              <a:xfrm>
                <a:off x="10321761" y="2608759"/>
                <a:ext cx="1442434" cy="1545465"/>
                <a:chOff x="772732" y="2509234"/>
                <a:chExt cx="1442434" cy="1545465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RSP4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772732" y="2509234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Stitch </a:t>
                  </a:r>
                  <a:r>
                    <a:rPr lang="en-US" altLang="zh-TW" dirty="0" smtClean="0"/>
                    <a:t>photo</a:t>
                  </a:r>
                </a:p>
                <a:p>
                  <a:pPr algn="ctr"/>
                  <a:r>
                    <a:rPr lang="en-US" altLang="zh-TW" dirty="0" smtClean="0"/>
                    <a:t>(R-M)</a:t>
                  </a:r>
                  <a:r>
                    <a:rPr lang="zh-TW" altLang="en-US" dirty="0"/>
                    <a:t> 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(M-L</a:t>
                  </a:r>
                  <a:r>
                    <a:rPr lang="en-US" altLang="zh-TW" dirty="0"/>
                    <a:t>)</a:t>
                  </a:r>
                  <a:endParaRPr lang="zh-TW" altLang="en-US" dirty="0"/>
                </a:p>
              </p:txBody>
            </p:sp>
          </p:grpSp>
          <p:sp>
            <p:nvSpPr>
              <p:cNvPr id="78" name="矩形 77"/>
              <p:cNvSpPr/>
              <p:nvPr/>
            </p:nvSpPr>
            <p:spPr>
              <a:xfrm>
                <a:off x="10307790" y="1910383"/>
                <a:ext cx="1442434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MQTT</a:t>
                </a:r>
              </a:p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sp>
          <p:nvSpPr>
            <p:cNvPr id="102" name="文字方塊 101"/>
            <p:cNvSpPr txBox="1"/>
            <p:nvPr/>
          </p:nvSpPr>
          <p:spPr>
            <a:xfrm>
              <a:off x="10112915" y="4980889"/>
              <a:ext cx="930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4</a:t>
              </a:r>
              <a:r>
                <a:rPr lang="en-US" altLang="zh-TW" sz="1200" b="1" dirty="0" smtClean="0"/>
                <a:t>.</a:t>
              </a:r>
            </a:p>
            <a:p>
              <a:r>
                <a:rPr lang="en-US" altLang="zh-TW" sz="1200" dirty="0" smtClean="0"/>
                <a:t>M-</a:t>
              </a:r>
              <a:r>
                <a:rPr lang="en-US" altLang="zh-TW" sz="1200" dirty="0" err="1" smtClean="0"/>
                <a:t>L_Photo</a:t>
              </a:r>
              <a:endParaRPr lang="en-US" altLang="zh-TW" sz="1200" dirty="0" smtClean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10112915" y="1340511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4</a:t>
              </a:r>
              <a:r>
                <a:rPr lang="en-US" altLang="zh-TW" sz="1200" b="1" dirty="0" smtClean="0"/>
                <a:t>.</a:t>
              </a:r>
            </a:p>
            <a:p>
              <a:r>
                <a:rPr lang="en-US" altLang="zh-TW" sz="1200" dirty="0" smtClean="0"/>
                <a:t>R-</a:t>
              </a:r>
              <a:r>
                <a:rPr lang="en-US" altLang="zh-TW" sz="1200" dirty="0" err="1" smtClean="0"/>
                <a:t>M_Photo</a:t>
              </a:r>
              <a:endParaRPr lang="en-US" altLang="zh-TW" sz="1200" dirty="0" smtClean="0"/>
            </a:p>
          </p:txBody>
        </p:sp>
        <p:grpSp>
          <p:nvGrpSpPr>
            <p:cNvPr id="106" name="群組 105"/>
            <p:cNvGrpSpPr/>
            <p:nvPr/>
          </p:nvGrpSpPr>
          <p:grpSpPr>
            <a:xfrm>
              <a:off x="13231368" y="2603297"/>
              <a:ext cx="1499615" cy="1545465"/>
              <a:chOff x="772732" y="734096"/>
              <a:chExt cx="1442434" cy="154546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772732" y="734096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UI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72732" y="734096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Display</a:t>
                </a:r>
              </a:p>
              <a:p>
                <a:pPr algn="ctr"/>
                <a:r>
                  <a:rPr lang="en-US" altLang="zh-TW" dirty="0" smtClean="0"/>
                  <a:t>Video</a:t>
                </a:r>
              </a:p>
              <a:p>
                <a:pPr algn="ctr"/>
                <a:r>
                  <a:rPr lang="en-US" altLang="zh-TW" dirty="0" smtClean="0"/>
                  <a:t>Surveillance</a:t>
                </a:r>
                <a:endParaRPr lang="zh-TW" altLang="en-US" dirty="0"/>
              </a:p>
            </p:txBody>
          </p:sp>
        </p:grpSp>
        <p:cxnSp>
          <p:nvCxnSpPr>
            <p:cNvPr id="110" name="直線單箭頭接點 109"/>
            <p:cNvCxnSpPr>
              <a:endCxn id="107" idx="1"/>
            </p:cNvCxnSpPr>
            <p:nvPr/>
          </p:nvCxnSpPr>
          <p:spPr>
            <a:xfrm>
              <a:off x="11764195" y="3376030"/>
              <a:ext cx="146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圓角矩形 110"/>
            <p:cNvSpPr/>
            <p:nvPr/>
          </p:nvSpPr>
          <p:spPr>
            <a:xfrm>
              <a:off x="12644292" y="1528519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UDP</a:t>
              </a: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11863904" y="2692865"/>
              <a:ext cx="628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5.</a:t>
              </a:r>
            </a:p>
            <a:p>
              <a:r>
                <a:rPr lang="en-US" altLang="zh-TW" sz="1200" dirty="0" smtClean="0"/>
                <a:t>Finish</a:t>
              </a:r>
            </a:p>
            <a:p>
              <a:r>
                <a:rPr lang="en-US" altLang="zh-TW" sz="1200" dirty="0" smtClean="0"/>
                <a:t>Image</a:t>
              </a:r>
              <a:endParaRPr lang="zh-TW" altLang="en-US" sz="1200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13414309" y="1992527"/>
            <a:ext cx="1146220" cy="544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Ethernet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3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內容版面配置區 2"/>
          <p:cNvSpPr txBox="1">
            <a:spLocks/>
          </p:cNvSpPr>
          <p:nvPr/>
        </p:nvSpPr>
        <p:spPr>
          <a:xfrm>
            <a:off x="1022335" y="1958766"/>
            <a:ext cx="9810422" cy="394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+mn-ea"/>
              </a:rPr>
              <a:t>Step1:UDP</a:t>
            </a:r>
            <a:r>
              <a:rPr lang="zh-TW" altLang="en-US" sz="2400" dirty="0">
                <a:latin typeface="+mn-ea"/>
              </a:rPr>
              <a:t>收取車輛傳輸的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>
                <a:latin typeface="+mn-ea"/>
              </a:rPr>
              <a:t>個角度照片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，並利用</a:t>
            </a:r>
            <a:r>
              <a:rPr lang="en-US" altLang="zh-TW" sz="2400" dirty="0">
                <a:latin typeface="+mn-ea"/>
              </a:rPr>
              <a:t>MQTT</a:t>
            </a:r>
            <a:r>
              <a:rPr lang="zh-TW" altLang="en-US" sz="2400" dirty="0" smtClean="0">
                <a:latin typeface="+mn-ea"/>
              </a:rPr>
              <a:t>分送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至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個</a:t>
            </a:r>
            <a:r>
              <a:rPr lang="en-US" altLang="zh-TW" sz="2400" dirty="0" smtClean="0">
                <a:latin typeface="+mn-ea"/>
              </a:rPr>
              <a:t>NODE(Node1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做分散式運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Step2:node</a:t>
            </a:r>
            <a:r>
              <a:rPr lang="zh-TW" altLang="en-US" sz="2400" dirty="0">
                <a:latin typeface="+mn-ea"/>
              </a:rPr>
              <a:t>同步收取</a:t>
            </a:r>
            <a:r>
              <a:rPr lang="zh-TW" altLang="en-US" sz="2400" dirty="0" smtClean="0">
                <a:latin typeface="+mn-ea"/>
              </a:rPr>
              <a:t>照片後找出</a:t>
            </a:r>
            <a:r>
              <a:rPr lang="en-US" altLang="zh-TW" sz="2400" dirty="0">
                <a:latin typeface="+mn-ea"/>
              </a:rPr>
              <a:t>key </a:t>
            </a:r>
            <a:r>
              <a:rPr lang="en-US" altLang="zh-TW" sz="2400" dirty="0" smtClean="0">
                <a:latin typeface="+mn-ea"/>
              </a:rPr>
              <a:t>point</a:t>
            </a:r>
          </a:p>
          <a:p>
            <a:r>
              <a:rPr lang="en-US" altLang="zh-TW" sz="2400" dirty="0">
                <a:latin typeface="+mn-ea"/>
              </a:rPr>
              <a:t>Step3:node2</a:t>
            </a:r>
            <a:r>
              <a:rPr lang="zh-TW" altLang="en-US" sz="2400" dirty="0">
                <a:latin typeface="+mn-ea"/>
              </a:rPr>
              <a:t>找出的</a:t>
            </a:r>
            <a:r>
              <a:rPr lang="en-US" altLang="zh-TW" sz="2400" dirty="0">
                <a:latin typeface="+mn-ea"/>
              </a:rPr>
              <a:t>key </a:t>
            </a:r>
            <a:r>
              <a:rPr lang="en-US" altLang="zh-TW" sz="2400" dirty="0" smtClean="0">
                <a:latin typeface="+mn-ea"/>
              </a:rPr>
              <a:t>point</a:t>
            </a:r>
            <a:r>
              <a:rPr lang="zh-TW" altLang="en-US" sz="2400" dirty="0" smtClean="0">
                <a:latin typeface="+mn-ea"/>
              </a:rPr>
              <a:t>丟</a:t>
            </a:r>
            <a:r>
              <a:rPr lang="zh-TW" altLang="en-US" sz="2400" dirty="0">
                <a:latin typeface="+mn-ea"/>
              </a:rPr>
              <a:t>至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node3</a:t>
            </a:r>
          </a:p>
          <a:p>
            <a:r>
              <a:rPr lang="en-US" altLang="zh-TW" sz="2400" dirty="0" smtClean="0">
                <a:latin typeface="+mn-ea"/>
              </a:rPr>
              <a:t>Step4:node1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3	</a:t>
            </a:r>
            <a:r>
              <a:rPr lang="zh-TW" altLang="en-US" sz="2400" dirty="0" smtClean="0">
                <a:latin typeface="+mn-ea"/>
              </a:rPr>
              <a:t> 合併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Step5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做</a:t>
            </a:r>
            <a:r>
              <a:rPr lang="en-US" altLang="zh-TW" sz="2400" dirty="0" smtClean="0">
                <a:latin typeface="+mn-ea"/>
              </a:rPr>
              <a:t>affine</a:t>
            </a:r>
            <a:r>
              <a:rPr lang="zh-TW" altLang="en-US" sz="2400" dirty="0" smtClean="0">
                <a:latin typeface="+mn-ea"/>
              </a:rPr>
              <a:t>並</a:t>
            </a:r>
            <a:r>
              <a:rPr lang="zh-TW" altLang="en-US" sz="2400" dirty="0">
                <a:latin typeface="+mn-ea"/>
              </a:rPr>
              <a:t>丟回</a:t>
            </a:r>
            <a:r>
              <a:rPr lang="en-US" altLang="zh-TW" sz="2400" dirty="0">
                <a:latin typeface="+mn-ea"/>
              </a:rPr>
              <a:t>Master</a:t>
            </a:r>
          </a:p>
          <a:p>
            <a:r>
              <a:rPr lang="en-US" altLang="zh-TW" sz="2400" dirty="0" smtClean="0">
                <a:latin typeface="+mn-ea"/>
              </a:rPr>
              <a:t>Step6: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node2</a:t>
            </a:r>
            <a:r>
              <a:rPr lang="zh-TW" altLang="en-US" sz="2400" dirty="0">
                <a:latin typeface="+mn-ea"/>
              </a:rPr>
              <a:t>合併的</a:t>
            </a:r>
            <a:r>
              <a:rPr lang="zh-TW" altLang="en-US" sz="2400" dirty="0" smtClean="0">
                <a:latin typeface="+mn-ea"/>
              </a:rPr>
              <a:t>照片變成</a:t>
            </a:r>
            <a:r>
              <a:rPr lang="zh-TW" altLang="en-US" sz="2400" dirty="0">
                <a:latin typeface="+mn-ea"/>
              </a:rPr>
              <a:t>一</a:t>
            </a:r>
            <a:r>
              <a:rPr lang="zh-TW" altLang="en-US" sz="2400" dirty="0" smtClean="0">
                <a:latin typeface="+mn-ea"/>
              </a:rPr>
              <a:t>張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 廣</a:t>
            </a:r>
            <a:r>
              <a:rPr lang="zh-TW" altLang="en-US" sz="2400" dirty="0">
                <a:latin typeface="+mn-ea"/>
              </a:rPr>
              <a:t>角圖</a:t>
            </a:r>
          </a:p>
          <a:p>
            <a:r>
              <a:rPr lang="en-US" altLang="zh-TW" sz="2400" dirty="0" smtClean="0">
                <a:latin typeface="+mn-ea"/>
              </a:rPr>
              <a:t>Final</a:t>
            </a:r>
            <a:r>
              <a:rPr lang="zh-TW" altLang="en-US" sz="2400" dirty="0" smtClean="0">
                <a:latin typeface="+mn-ea"/>
              </a:rPr>
              <a:t>：利用</a:t>
            </a:r>
            <a:r>
              <a:rPr lang="en-US" altLang="zh-TW" sz="2400" dirty="0">
                <a:latin typeface="+mn-ea"/>
              </a:rPr>
              <a:t>UDP</a:t>
            </a:r>
            <a:r>
              <a:rPr lang="zh-TW" altLang="en-US" sz="2400" dirty="0">
                <a:latin typeface="+mn-ea"/>
              </a:rPr>
              <a:t>丟至行控中心的</a:t>
            </a:r>
            <a:r>
              <a:rPr lang="en-US" altLang="zh-TW" sz="2400" dirty="0">
                <a:latin typeface="+mn-ea"/>
              </a:rPr>
              <a:t>UI</a:t>
            </a:r>
            <a:r>
              <a:rPr lang="zh-TW" altLang="en-US" sz="2400" dirty="0" smtClean="0">
                <a:latin typeface="+mn-ea"/>
              </a:rPr>
              <a:t>段端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946598" cy="1012698"/>
            <a:chOff x="1029183" y="615869"/>
            <a:chExt cx="9946598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35532" y="717139"/>
              <a:ext cx="9440249" cy="810158"/>
              <a:chOff x="563172" y="2835554"/>
              <a:chExt cx="9440249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活動分析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29183" y="615869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50838" y="660553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98" y="2160657"/>
            <a:ext cx="7437349" cy="4051300"/>
          </a:xfrm>
        </p:spPr>
      </p:pic>
    </p:spTree>
    <p:extLst>
      <p:ext uri="{BB962C8B-B14F-4D97-AF65-F5344CB8AC3E}">
        <p14:creationId xmlns:p14="http://schemas.microsoft.com/office/powerpoint/2010/main" val="130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384</TotalTime>
  <Words>236</Words>
  <Application>Microsoft Office PowerPoint</Application>
  <PresentationFormat>寬螢幕</PresentationFormat>
  <Paragraphs>154</Paragraphs>
  <Slides>7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標楷體</vt:lpstr>
      <vt:lpstr>Rockwell</vt:lpstr>
      <vt:lpstr>Rockwell Condensed</vt:lpstr>
      <vt:lpstr>Times New Roman</vt:lpstr>
      <vt:lpstr>Wingdings</vt:lpstr>
      <vt:lpstr>木刻字型</vt:lpstr>
      <vt:lpstr>車載監控系統</vt:lpstr>
      <vt:lpstr>OUTLINE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daniel.sy.huang@outlook.com</dc:creator>
  <cp:lastModifiedBy>William Yang</cp:lastModifiedBy>
  <cp:revision>40</cp:revision>
  <dcterms:created xsi:type="dcterms:W3CDTF">2018-04-17T13:41:02Z</dcterms:created>
  <dcterms:modified xsi:type="dcterms:W3CDTF">2018-05-21T03:50:19Z</dcterms:modified>
</cp:coreProperties>
</file>