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cer" initials="a" lastIdx="2" clrIdx="0">
    <p:extLst>
      <p:ext uri="{19B8F6BF-5375-455C-9EA6-DF929625EA0E}">
        <p15:presenceInfo xmlns:p15="http://schemas.microsoft.com/office/powerpoint/2012/main" userId="ac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1831" autoAdjust="0"/>
  </p:normalViewPr>
  <p:slideViewPr>
    <p:cSldViewPr snapToGrid="0">
      <p:cViewPr varScale="1">
        <p:scale>
          <a:sx n="75" d="100"/>
          <a:sy n="75" d="100"/>
        </p:scale>
        <p:origin x="1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51B07-4037-4FA9-ADB6-1ADD21F9948F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84B36-5449-4775-8239-D59BD68BAC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068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這條式子是用來</a:t>
            </a:r>
            <a:r>
              <a:rPr lang="zh-TW" altLang="en-US" dirty="0" smtClean="0"/>
              <a:t>檢測角點 而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用移動後與現在座標 找出最大強度變化的點 為角點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R=</a:t>
            </a:r>
            <a:r>
              <a:rPr lang="en-US" altLang="zh-TW" dirty="0" err="1" smtClean="0"/>
              <a:t>det</a:t>
            </a:r>
            <a:r>
              <a:rPr lang="en-US" altLang="zh-TW" dirty="0" smtClean="0"/>
              <a:t>(M)−k(trace(M))2</a:t>
            </a:r>
            <a:r>
              <a:rPr lang="zh-CN" altLang="en-US" dirty="0" smtClean="0"/>
              <a:t>来判断是否是角点</a:t>
            </a:r>
            <a:r>
              <a:rPr lang="zh-TW" altLang="en-US" dirty="0" smtClean="0"/>
              <a:t>、平坦的地方、或是邊緣</a:t>
            </a:r>
            <a:r>
              <a:rPr lang="zh-CN" altLang="en-US" dirty="0" smtClean="0"/>
              <a:t> </a:t>
            </a:r>
            <a:endParaRPr lang="en-US" altLang="zh-CN" dirty="0" smtClean="0"/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Eigen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value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特徵向量</a:t>
            </a:r>
            <a:endParaRPr lang="en-US" altLang="zh-TW" dirty="0" smtClean="0"/>
          </a:p>
          <a:p>
            <a:r>
              <a:rPr lang="zh-TW" altLang="en-US" dirty="0" smtClean="0"/>
              <a:t>基本上市一個等式，來決定一個窗口是否能包含一個角。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84B36-5449-4775-8239-D59BD68BACD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852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Dst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to store the Harris detector responses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其中的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用儲存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Harris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檢測結果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84B36-5449-4775-8239-D59BD68BACD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042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CE05-39CD-458E-9EA6-82EB6D57C731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A5A8-7031-4285-8897-116FDBB40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39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CE05-39CD-458E-9EA6-82EB6D57C731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A5A8-7031-4285-8897-116FDBB40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17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CE05-39CD-458E-9EA6-82EB6D57C731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A5A8-7031-4285-8897-116FDBB40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6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CE05-39CD-458E-9EA6-82EB6D57C731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A5A8-7031-4285-8897-116FDBB40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67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CE05-39CD-458E-9EA6-82EB6D57C731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A5A8-7031-4285-8897-116FDBB40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53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CE05-39CD-458E-9EA6-82EB6D57C731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A5A8-7031-4285-8897-116FDBB40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95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CE05-39CD-458E-9EA6-82EB6D57C731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A5A8-7031-4285-8897-116FDBB40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55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CE05-39CD-458E-9EA6-82EB6D57C731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A5A8-7031-4285-8897-116FDBB40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69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CE05-39CD-458E-9EA6-82EB6D57C731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A5A8-7031-4285-8897-116FDBB40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59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CE05-39CD-458E-9EA6-82EB6D57C731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A5A8-7031-4285-8897-116FDBB40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16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CE05-39CD-458E-9EA6-82EB6D57C731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A5A8-7031-4285-8897-116FDBB40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70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FCE05-39CD-458E-9EA6-82EB6D57C731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9A5A8-7031-4285-8897-116FDBB40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81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43100" y="2100263"/>
            <a:ext cx="9144000" cy="2387600"/>
          </a:xfrm>
        </p:spPr>
        <p:txBody>
          <a:bodyPr/>
          <a:lstStyle/>
          <a:p>
            <a:r>
              <a:rPr lang="en-US" altLang="zh-TW" dirty="0" smtClean="0"/>
              <a:t>Harris Corner Detection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702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Harris Corner Detection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376" y="1784205"/>
            <a:ext cx="5324443" cy="90704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376" y="4956030"/>
            <a:ext cx="7712178" cy="75074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075025"/>
            <a:ext cx="4419600" cy="4029075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541609" y="3089563"/>
            <a:ext cx="3060988" cy="1192359"/>
            <a:chOff x="544658" y="2900794"/>
            <a:chExt cx="3060988" cy="119235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6"/>
            <a:srcRect l="52378" b="72416"/>
            <a:stretch/>
          </p:blipFill>
          <p:spPr>
            <a:xfrm>
              <a:off x="1028300" y="2900794"/>
              <a:ext cx="2472137" cy="383598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6"/>
            <a:srcRect t="51411" r="41034"/>
            <a:stretch/>
          </p:blipFill>
          <p:spPr>
            <a:xfrm>
              <a:off x="544658" y="3417457"/>
              <a:ext cx="3060988" cy="6756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134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程式碼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82700"/>
            <a:ext cx="7256222" cy="544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7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892906"/>
            <a:ext cx="11988800" cy="575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7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7082"/>
            <a:ext cx="12192000" cy="289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70</Words>
  <Application>Microsoft Office PowerPoint</Application>
  <PresentationFormat>寬螢幕</PresentationFormat>
  <Paragraphs>11</Paragraphs>
  <Slides>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宋体</vt:lpstr>
      <vt:lpstr>新細明體</vt:lpstr>
      <vt:lpstr>Arial</vt:lpstr>
      <vt:lpstr>Calibri</vt:lpstr>
      <vt:lpstr>Calibri Light</vt:lpstr>
      <vt:lpstr>Office 佈景主題</vt:lpstr>
      <vt:lpstr>Harris Corner Detection</vt:lpstr>
      <vt:lpstr>Harris Corner Detection</vt:lpstr>
      <vt:lpstr>程式碼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acer</dc:creator>
  <cp:lastModifiedBy>acer</cp:lastModifiedBy>
  <cp:revision>11</cp:revision>
  <dcterms:created xsi:type="dcterms:W3CDTF">2018-05-15T14:07:15Z</dcterms:created>
  <dcterms:modified xsi:type="dcterms:W3CDTF">2018-05-15T15:43:03Z</dcterms:modified>
</cp:coreProperties>
</file>