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06" r:id="rId2"/>
    <p:sldId id="705" r:id="rId3"/>
    <p:sldId id="70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284"/>
    <a:srgbClr val="54A485"/>
    <a:srgbClr val="008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61611" autoAdjust="0"/>
  </p:normalViewPr>
  <p:slideViewPr>
    <p:cSldViewPr snapToGrid="0">
      <p:cViewPr varScale="1">
        <p:scale>
          <a:sx n="99" d="100"/>
          <a:sy n="99" d="100"/>
        </p:scale>
        <p:origin x="3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35911-C4C7-4599-A1FB-F8609735873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BF6B2-4647-4E6B-8EA3-3CCA765D1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51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BF6B2-4647-4E6B-8EA3-3CCA765D1C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6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2800-1721-40DA-9CA0-34B951B9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9CE3-3986-46F6-8D08-4C7B4EB88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CE754-ADB8-434B-A5A6-146F8FAD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6ABD-6327-4D3B-A914-50C32F60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D02F-9E67-4927-8788-1BCD536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5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7C3F-9EC5-49B3-BAA7-E84AEE7F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91A1F-429B-4475-8B9B-6C2BA34EF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5094-82AC-4E28-8C28-664B6844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B7B6-E095-4C2C-91A3-BC7E7EBC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9189-A44A-45BD-8C68-D2EF85C2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7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F61A8-94C8-43FA-8A8C-65BE815DF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7397-C1A8-4FF2-9E08-FC461E4E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8496-4BB8-4F08-AF79-42CCDCBF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942C-6465-424B-9191-1F11187E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95D8B-CD3B-4606-9582-3F6CA213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8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A1E5-815B-4845-AE08-F5DD28E9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27EE-6F40-46E2-A8F5-0727ACEE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C66C-19FD-49C8-B46A-E102B15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F272-859F-4E48-850C-A05F45CD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A993-5C65-4364-8970-40485FB1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0BA04-3C02-4CE2-932A-7CBD9DACB2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12" y="0"/>
            <a:ext cx="1598488" cy="15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5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28F-3B7A-40B6-8DA6-7370A6F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69D3-D1BC-4E33-AC45-76BEA46AA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FEA3-52FC-4607-AD70-2955AAB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F7B2-D587-4F0A-B934-C76C4D3E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5295-B416-4F58-8D58-FC7FC883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0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515D-9EB9-47A8-8DF4-7C0B939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131E-8371-4438-AF7A-B2E1DCFF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46392-B490-4276-8C4C-0021DEC01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C902F-57AC-490B-8C4B-A67F6166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933F-DA8C-49D1-B63F-743CF8C7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E83F-31F3-478C-94CB-DDD4B3FD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9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E327-B2A4-4116-8EF8-C0898146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8626-5275-489E-8D65-790574AC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5F4A7-EF5B-4898-B243-00799BC7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D6ABB-174E-40DF-ABA5-91A73EABD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D43C1-5A56-4C85-B358-992E981FF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520A2-06E3-41A8-BCED-9A0C114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337E9-9F3F-45B8-9FA5-7DD84811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F75AB-2B51-47FA-A6B6-583DC6FE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FDE8-87EF-49C6-A371-AA88A078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FECC7-85A2-453F-B58E-64F72CF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9FF7-B8FC-42C5-A21F-501255F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9359B-62F4-4FAB-9902-D6D99390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9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9814D-59F3-465C-BE69-92CD10A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9EC5B-4301-4F2C-9A11-E50162A7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67310-8284-4491-90C5-4F19BC1A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4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29C6-D027-438C-ABEB-151AFACD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B16-3B8D-4D4C-986B-8E65120E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03033-56ED-49EB-B7F5-3F447C1BC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C7E05-CBC2-4B71-9AAB-F5DC5FB4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50CA2-2813-4BC6-9B62-783B054A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3F2D8-15C4-43D0-8B23-3415047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9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0A73-7192-44FB-BEDB-745304E7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ABFE3-2099-44DE-ACE4-599034AB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7E620-19E7-4ED5-9596-ACD66132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E651-B67D-4DD8-833F-26B8F996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D238E-6C85-460B-9DB6-3563FC1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AE1A-8620-4F89-8C1F-75BE6DCA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9EF14-DD84-4FC3-9D1E-E6FD6A56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91585-B4DD-4873-AC08-654FE118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58EB-D54D-4076-BAD1-75DA73A1B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8763-5124-4125-AF8B-924805BA2B6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4211-C8D8-4C5E-99FD-EE16DCB0C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0F34-7DA8-41DE-A513-7F9F61EC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E9A0-5A4F-4945-B350-852E65DC4E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19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te.datasette.io/?url=https%3A%2F%2Fraw.githubusercontent.com%2Fdigipres%2Fdigipres-practice-index%2Fmain%2Freleases%2Fpractice.db#/practice/publications?_search=&amp;_filter_column=&amp;_filter_op=exact&amp;_filter_value=&amp;_sort=year&amp;_sort_by_desc=on&amp;_facet=year&amp;_facet=license&amp;_facet=language&amp;_facet=type&amp;_facet_array=keywords&amp;_facet_array=creators&amp;_facet_array=institutions&amp;_facet_size=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63" y="5092372"/>
            <a:ext cx="1588067" cy="1532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-1"/>
            <a:ext cx="9172136" cy="4957011"/>
          </a:xfrm>
          <a:prstGeom prst="rect">
            <a:avLst/>
          </a:prstGeom>
          <a:solidFill>
            <a:srgbClr val="54A485"/>
          </a:solidFill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204" y="23780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Registries of Good Practice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Andy Jackson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Preservation Registries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Technical Architect</a:t>
            </a:r>
            <a:br>
              <a:rPr lang="en-US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2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3F6E-13F5-47B2-9137-3F27A86D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Registries of Good Practice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DB26-7579-40B2-6AB7-88265A71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</a:t>
            </a:r>
          </a:p>
          <a:p>
            <a:pPr lvl="1"/>
            <a:r>
              <a:rPr lang="en-GB" dirty="0"/>
              <a:t>A collaboration between the Digital Preservation Coalition (DPC) and Yale University Library (YUL).</a:t>
            </a:r>
          </a:p>
          <a:p>
            <a:pPr lvl="1"/>
            <a:r>
              <a:rPr lang="en-GB" dirty="0"/>
              <a:t>“To explore and develop different approaches to analyse, collate, present and, most importantly, make discoverable the many existing registries and collections of digital preservation good practice.”</a:t>
            </a:r>
          </a:p>
          <a:p>
            <a:r>
              <a:rPr lang="en-GB" dirty="0"/>
              <a:t>Workstreams:</a:t>
            </a:r>
          </a:p>
          <a:p>
            <a:pPr lvl="1"/>
            <a:r>
              <a:rPr lang="en-GB" dirty="0"/>
              <a:t>Practical Registries:</a:t>
            </a:r>
          </a:p>
          <a:p>
            <a:pPr lvl="2"/>
            <a:r>
              <a:rPr lang="en-GB" dirty="0"/>
              <a:t>Making the most of our existing format/software/tool/action/workflow registries.</a:t>
            </a:r>
          </a:p>
          <a:p>
            <a:pPr lvl="1"/>
            <a:r>
              <a:rPr lang="en-GB" dirty="0"/>
              <a:t>Registries of Practice:</a:t>
            </a:r>
          </a:p>
          <a:p>
            <a:pPr lvl="2"/>
            <a:r>
              <a:rPr lang="en-GB" dirty="0"/>
              <a:t>Helping practitioners find out what others have done, to improve their own practice.</a:t>
            </a:r>
          </a:p>
          <a:p>
            <a:pPr lvl="1"/>
            <a:r>
              <a:rPr lang="en-GB" dirty="0"/>
              <a:t>Maintaining Registries:</a:t>
            </a:r>
          </a:p>
          <a:p>
            <a:pPr lvl="2"/>
            <a:r>
              <a:rPr lang="en-GB" dirty="0"/>
              <a:t>Supporting those who create and maintain the registries of information we need.</a:t>
            </a:r>
          </a:p>
        </p:txBody>
      </p:sp>
    </p:spTree>
    <p:extLst>
      <p:ext uri="{BB962C8B-B14F-4D97-AF65-F5344CB8AC3E}">
        <p14:creationId xmlns:p14="http://schemas.microsoft.com/office/powerpoint/2010/main" val="68780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A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348880"/>
            <a:ext cx="74016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Registries of Practice:</a:t>
            </a:r>
            <a:b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</a:br>
            <a:r>
              <a:rPr kumimoji="0" lang="en-GB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</a:t>
            </a:r>
            <a:r>
              <a:rPr kumimoji="0" lang="en-GB" sz="4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iPRES</a:t>
            </a:r>
            <a:r>
              <a:rPr lang="en-GB" sz="4800" kern="0" dirty="0">
                <a:solidFill>
                  <a:prstClr val="white"/>
                </a:solidFill>
                <a:latin typeface="Calibri"/>
                <a:cs typeface="Arial" charset="0"/>
              </a:rPr>
              <a:t> Publications Index</a:t>
            </a:r>
            <a:endParaRPr kumimoji="0" lang="en-GB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hlinkClick r:id="rId2"/>
              </a:rPr>
              <a:t>[link]</a:t>
            </a:r>
            <a:endParaRPr kumimoji="0" lang="en-GB" sz="4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</TotalTime>
  <Words>141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Registries of Good Practice  Andy Jackson Preservation Registries Technical Architect </vt:lpstr>
      <vt:lpstr>Registries of Good Practice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Preservation</dc:title>
  <dc:creator>Sharon McMeekin</dc:creator>
  <cp:lastModifiedBy>Andrew Jackson</cp:lastModifiedBy>
  <cp:revision>289</cp:revision>
  <dcterms:created xsi:type="dcterms:W3CDTF">2016-03-02T16:49:36Z</dcterms:created>
  <dcterms:modified xsi:type="dcterms:W3CDTF">2024-03-12T13:50:11Z</dcterms:modified>
</cp:coreProperties>
</file>