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76FE-DA4A-423E-A838-E05EFFB75D9F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EEF16-478F-4054-A420-56AF9ABC51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8556923" cy="500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角丸四角形吹き出し 5"/>
          <p:cNvSpPr/>
          <p:nvPr/>
        </p:nvSpPr>
        <p:spPr>
          <a:xfrm>
            <a:off x="1475656" y="2636912"/>
            <a:ext cx="2520280" cy="432048"/>
          </a:xfrm>
          <a:prstGeom prst="wedgeRoundRectCallout">
            <a:avLst>
              <a:gd name="adj1" fmla="val -72921"/>
              <a:gd name="adj2" fmla="val -25012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900" dirty="0" smtClean="0">
              <a:solidFill>
                <a:schemeClr val="tx1"/>
              </a:solidFill>
            </a:endParaRPr>
          </a:p>
          <a:p>
            <a:r>
              <a:rPr lang="en-US" altLang="ja-JP" sz="900" b="1" dirty="0" smtClean="0">
                <a:solidFill>
                  <a:schemeClr val="tx1"/>
                </a:solidFill>
              </a:rPr>
              <a:t>[</a:t>
            </a:r>
            <a:r>
              <a:rPr lang="en-US" altLang="ja-JP" sz="900" b="1" dirty="0" err="1" smtClean="0">
                <a:solidFill>
                  <a:schemeClr val="tx1"/>
                </a:solidFill>
              </a:rPr>
              <a:t>AddGroup</a:t>
            </a:r>
            <a:r>
              <a:rPr lang="en-US" altLang="ja-JP" sz="900" b="1" dirty="0" smtClean="0">
                <a:solidFill>
                  <a:schemeClr val="tx1"/>
                </a:solidFill>
              </a:rPr>
              <a:t>]</a:t>
            </a:r>
            <a:endParaRPr kumimoji="1" lang="en-US" altLang="ja-JP" sz="900" b="1" dirty="0" smtClean="0">
              <a:solidFill>
                <a:schemeClr val="tx1"/>
              </a:solidFill>
            </a:endParaRPr>
          </a:p>
          <a:p>
            <a:r>
              <a:rPr kumimoji="1" lang="ja-JP" altLang="en-US" sz="900" dirty="0" smtClean="0">
                <a:solidFill>
                  <a:schemeClr val="tx1"/>
                </a:solidFill>
              </a:rPr>
              <a:t>画面下部の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Group</a:t>
            </a:r>
            <a:r>
              <a:rPr kumimoji="1" lang="ja-JP" altLang="en-US" sz="900" dirty="0" smtClean="0">
                <a:solidFill>
                  <a:schemeClr val="tx1"/>
                </a:solidFill>
              </a:rPr>
              <a:t>選択したパラメータを可視化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1907704" y="1628800"/>
            <a:ext cx="2520280" cy="576064"/>
          </a:xfrm>
          <a:prstGeom prst="wedgeRoundRectCallout">
            <a:avLst>
              <a:gd name="adj1" fmla="val -89666"/>
              <a:gd name="adj2" fmla="val -7273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900" dirty="0" smtClean="0">
              <a:solidFill>
                <a:schemeClr val="tx1"/>
              </a:solidFill>
            </a:endParaRPr>
          </a:p>
          <a:p>
            <a:r>
              <a:rPr lang="en-US" altLang="ja-JP" sz="900" b="1" dirty="0" smtClean="0">
                <a:solidFill>
                  <a:schemeClr val="tx1"/>
                </a:solidFill>
              </a:rPr>
              <a:t>[</a:t>
            </a:r>
            <a:r>
              <a:rPr lang="en-US" altLang="ja-JP" sz="900" b="1" dirty="0" err="1" smtClean="0">
                <a:solidFill>
                  <a:schemeClr val="tx1"/>
                </a:solidFill>
              </a:rPr>
              <a:t>OpenCSV</a:t>
            </a:r>
            <a:r>
              <a:rPr lang="en-US" altLang="ja-JP" sz="900" b="1" dirty="0" smtClean="0">
                <a:solidFill>
                  <a:schemeClr val="tx1"/>
                </a:solidFill>
              </a:rPr>
              <a:t>]</a:t>
            </a:r>
          </a:p>
          <a:p>
            <a:r>
              <a:rPr kumimoji="1" lang="en-US" altLang="ja-JP" sz="900" dirty="0" smtClean="0">
                <a:solidFill>
                  <a:schemeClr val="tx1"/>
                </a:solidFill>
              </a:rPr>
              <a:t>CSV</a:t>
            </a:r>
            <a:r>
              <a:rPr kumimoji="1" lang="ja-JP" altLang="en-US" sz="900" dirty="0" smtClean="0">
                <a:solidFill>
                  <a:schemeClr val="tx1"/>
                </a:solidFill>
              </a:rPr>
              <a:t>データを開きます。開くと画面下部に</a:t>
            </a:r>
            <a:endParaRPr kumimoji="1" lang="en-US" altLang="ja-JP" sz="900" dirty="0" smtClean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表示</a:t>
            </a:r>
            <a:r>
              <a:rPr lang="ja-JP" altLang="en-US" sz="900" dirty="0" smtClean="0">
                <a:solidFill>
                  <a:schemeClr val="tx1"/>
                </a:solidFill>
              </a:rPr>
              <a:t>されます</a:t>
            </a:r>
            <a:r>
              <a:rPr lang="ja-JP" altLang="en-US" sz="900" dirty="0">
                <a:solidFill>
                  <a:schemeClr val="tx1"/>
                </a:solidFill>
              </a:rPr>
              <a:t>。</a:t>
            </a:r>
            <a:endParaRPr kumimoji="1" lang="en-US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1979712" y="764704"/>
            <a:ext cx="2520280" cy="576064"/>
          </a:xfrm>
          <a:prstGeom prst="wedgeRoundRectCallout">
            <a:avLst>
              <a:gd name="adj1" fmla="val -94550"/>
              <a:gd name="adj2" fmla="val 2494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900" dirty="0" smtClean="0">
              <a:solidFill>
                <a:schemeClr val="tx1"/>
              </a:solidFill>
            </a:endParaRPr>
          </a:p>
          <a:p>
            <a:r>
              <a:rPr lang="en-US" altLang="ja-JP" sz="900" b="1" dirty="0" smtClean="0">
                <a:solidFill>
                  <a:schemeClr val="tx1"/>
                </a:solidFill>
              </a:rPr>
              <a:t>[</a:t>
            </a:r>
            <a:r>
              <a:rPr lang="en-US" altLang="ja-JP" sz="900" b="1" dirty="0" err="1" smtClean="0">
                <a:solidFill>
                  <a:schemeClr val="tx1"/>
                </a:solidFill>
              </a:rPr>
              <a:t>OpenSTL</a:t>
            </a:r>
            <a:r>
              <a:rPr lang="en-US" altLang="ja-JP" sz="900" b="1" dirty="0" smtClean="0">
                <a:solidFill>
                  <a:schemeClr val="tx1"/>
                </a:solidFill>
              </a:rPr>
              <a:t>]</a:t>
            </a:r>
          </a:p>
          <a:p>
            <a:r>
              <a:rPr kumimoji="1" lang="en-US" altLang="ja-JP" sz="900" dirty="0" smtClean="0">
                <a:solidFill>
                  <a:schemeClr val="tx1"/>
                </a:solidFill>
              </a:rPr>
              <a:t>STL</a:t>
            </a:r>
            <a:r>
              <a:rPr kumimoji="1" lang="ja-JP" altLang="en-US" sz="900" dirty="0" smtClean="0">
                <a:solidFill>
                  <a:schemeClr val="tx1"/>
                </a:solidFill>
              </a:rPr>
              <a:t>データを</a:t>
            </a:r>
            <a:r>
              <a:rPr lang="ja-JP" altLang="en-US" sz="900" dirty="0" smtClean="0">
                <a:solidFill>
                  <a:schemeClr val="tx1"/>
                </a:solidFill>
              </a:rPr>
              <a:t>開きます</a:t>
            </a:r>
            <a:r>
              <a:rPr lang="ja-JP" altLang="en-US" sz="900" dirty="0">
                <a:solidFill>
                  <a:schemeClr val="tx1"/>
                </a:solidFill>
              </a:rPr>
              <a:t>。</a:t>
            </a:r>
            <a:endParaRPr kumimoji="1" lang="en-US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1331640" y="3501008"/>
            <a:ext cx="2520280" cy="864096"/>
          </a:xfrm>
          <a:prstGeom prst="wedgeRoundRectCallout">
            <a:avLst>
              <a:gd name="adj1" fmla="val -71526"/>
              <a:gd name="adj2" fmla="val -14226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900" dirty="0" smtClean="0">
              <a:solidFill>
                <a:schemeClr val="tx1"/>
              </a:solidFill>
            </a:endParaRPr>
          </a:p>
          <a:p>
            <a:r>
              <a:rPr lang="en-US" altLang="ja-JP" sz="900" b="1" dirty="0" smtClean="0">
                <a:solidFill>
                  <a:schemeClr val="tx1"/>
                </a:solidFill>
              </a:rPr>
              <a:t>[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ツリービュー</a:t>
            </a:r>
            <a:r>
              <a:rPr lang="en-US" altLang="ja-JP" sz="9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ja-JP" altLang="en-US" sz="900" dirty="0" smtClean="0">
                <a:solidFill>
                  <a:schemeClr val="tx1"/>
                </a:solidFill>
              </a:rPr>
              <a:t>可視化</a:t>
            </a:r>
            <a:r>
              <a:rPr lang="ja-JP" altLang="en-US" sz="900" dirty="0">
                <a:solidFill>
                  <a:schemeClr val="tx1"/>
                </a:solidFill>
              </a:rPr>
              <a:t>した</a:t>
            </a:r>
            <a:r>
              <a:rPr lang="ja-JP" altLang="en-US" sz="900" dirty="0" smtClean="0">
                <a:solidFill>
                  <a:schemeClr val="tx1"/>
                </a:solidFill>
              </a:rPr>
              <a:t>オブジェクトを一覧にしています。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</a:rPr>
              <a:t>※</a:t>
            </a:r>
            <a:r>
              <a:rPr lang="ja-JP" altLang="en-US" sz="900" dirty="0" smtClean="0">
                <a:solidFill>
                  <a:schemeClr val="tx1"/>
                </a:solidFill>
              </a:rPr>
              <a:t>階層</a:t>
            </a:r>
            <a:r>
              <a:rPr lang="ja-JP" altLang="en-US" sz="900" dirty="0">
                <a:solidFill>
                  <a:schemeClr val="tx1"/>
                </a:solidFill>
              </a:rPr>
              <a:t>構造</a:t>
            </a:r>
            <a:r>
              <a:rPr lang="ja-JP" altLang="en-US" sz="900" dirty="0" smtClean="0">
                <a:solidFill>
                  <a:schemeClr val="tx1"/>
                </a:solidFill>
              </a:rPr>
              <a:t>は整理中です。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クリックする</a:t>
            </a:r>
            <a:r>
              <a:rPr lang="ja-JP" altLang="en-US" sz="900" dirty="0" smtClean="0">
                <a:solidFill>
                  <a:schemeClr val="tx1"/>
                </a:solidFill>
              </a:rPr>
              <a:t>とオブジェクトにフォーカスします</a:t>
            </a:r>
            <a:endParaRPr lang="en-US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6012160" y="2996952"/>
            <a:ext cx="2520280" cy="864096"/>
          </a:xfrm>
          <a:prstGeom prst="wedgeRoundRectCallout">
            <a:avLst>
              <a:gd name="adj1" fmla="val 17550"/>
              <a:gd name="adj2" fmla="val -16939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900" dirty="0" smtClean="0">
              <a:solidFill>
                <a:schemeClr val="tx1"/>
              </a:solidFill>
            </a:endParaRPr>
          </a:p>
          <a:p>
            <a:r>
              <a:rPr lang="en-US" altLang="ja-JP" sz="900" b="1" dirty="0" smtClean="0">
                <a:solidFill>
                  <a:schemeClr val="tx1"/>
                </a:solidFill>
              </a:rPr>
              <a:t>[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プロパティービュー</a:t>
            </a:r>
            <a:r>
              <a:rPr lang="en-US" altLang="ja-JP" sz="9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ja-JP" altLang="en-US" sz="900" b="1" dirty="0" smtClean="0">
                <a:solidFill>
                  <a:schemeClr val="tx1"/>
                </a:solidFill>
              </a:rPr>
              <a:t>可視化したオブジェクトのプロパティが</a:t>
            </a:r>
            <a:endParaRPr lang="en-US" altLang="ja-JP" sz="900" b="1" dirty="0" smtClean="0">
              <a:solidFill>
                <a:schemeClr val="tx1"/>
              </a:solidFill>
            </a:endParaRPr>
          </a:p>
          <a:p>
            <a:r>
              <a:rPr lang="ja-JP" altLang="en-US" sz="900" b="1" dirty="0">
                <a:solidFill>
                  <a:schemeClr val="tx1"/>
                </a:solidFill>
              </a:rPr>
              <a:t>表示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され、編集できます。</a:t>
            </a:r>
            <a:endParaRPr lang="en-US" altLang="ja-JP" sz="900" b="1" dirty="0" smtClean="0">
              <a:solidFill>
                <a:schemeClr val="tx1"/>
              </a:solidFill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</a:rPr>
              <a:t>※</a:t>
            </a:r>
            <a:r>
              <a:rPr lang="ja-JP" altLang="en-US" sz="900" dirty="0" smtClean="0">
                <a:solidFill>
                  <a:schemeClr val="tx1"/>
                </a:solidFill>
              </a:rPr>
              <a:t>現状は</a:t>
            </a:r>
            <a:r>
              <a:rPr lang="en-US" altLang="ja-JP" sz="900" dirty="0" smtClean="0">
                <a:solidFill>
                  <a:schemeClr val="tx1"/>
                </a:solidFill>
              </a:rPr>
              <a:t>Apply</a:t>
            </a:r>
            <a:r>
              <a:rPr lang="ja-JP" altLang="en-US" sz="900" dirty="0" smtClean="0">
                <a:solidFill>
                  <a:schemeClr val="tx1"/>
                </a:solidFill>
              </a:rPr>
              <a:t>押さなくても反映されます。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r>
              <a:rPr lang="en-US" altLang="ja-JP" sz="900" dirty="0">
                <a:solidFill>
                  <a:schemeClr val="tx1"/>
                </a:solidFill>
              </a:rPr>
              <a:t>  </a:t>
            </a:r>
            <a:r>
              <a:rPr lang="en-US" altLang="ja-JP" sz="900" dirty="0" smtClean="0">
                <a:solidFill>
                  <a:schemeClr val="tx1"/>
                </a:solidFill>
              </a:rPr>
              <a:t>   delete</a:t>
            </a:r>
            <a:r>
              <a:rPr lang="ja-JP" altLang="en-US" sz="900" dirty="0" smtClean="0">
                <a:solidFill>
                  <a:schemeClr val="tx1"/>
                </a:solidFill>
              </a:rPr>
              <a:t>は未実装です。</a:t>
            </a:r>
            <a:endParaRPr lang="en-US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3995936" y="5589240"/>
            <a:ext cx="2736304" cy="936104"/>
          </a:xfrm>
          <a:prstGeom prst="wedgeRoundRectCallout">
            <a:avLst>
              <a:gd name="adj1" fmla="val -35367"/>
              <a:gd name="adj2" fmla="val -11914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900" dirty="0" smtClean="0">
              <a:solidFill>
                <a:schemeClr val="tx1"/>
              </a:solidFill>
            </a:endParaRPr>
          </a:p>
          <a:p>
            <a:r>
              <a:rPr lang="en-US" altLang="ja-JP" sz="900" b="1" dirty="0" smtClean="0">
                <a:solidFill>
                  <a:schemeClr val="tx1"/>
                </a:solidFill>
              </a:rPr>
              <a:t>[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コンソールビュー</a:t>
            </a:r>
            <a:r>
              <a:rPr lang="en-US" altLang="ja-JP" sz="9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ja-JP" altLang="en-US" sz="900" dirty="0" smtClean="0">
                <a:solidFill>
                  <a:schemeClr val="tx1"/>
                </a:solidFill>
              </a:rPr>
              <a:t>読み込ませた</a:t>
            </a:r>
            <a:r>
              <a:rPr lang="en-US" altLang="ja-JP" sz="900" dirty="0" smtClean="0">
                <a:solidFill>
                  <a:schemeClr val="tx1"/>
                </a:solidFill>
              </a:rPr>
              <a:t>CSV</a:t>
            </a:r>
            <a:r>
              <a:rPr lang="ja-JP" altLang="en-US" sz="900" dirty="0" smtClean="0">
                <a:solidFill>
                  <a:schemeClr val="tx1"/>
                </a:solidFill>
              </a:rPr>
              <a:t>データを表示しています。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</a:rPr>
              <a:t>編集できます。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</a:rPr>
              <a:t>ビュー上部のチェックボックスにチェックを入れて、</a:t>
            </a:r>
            <a:r>
              <a:rPr lang="en-US" altLang="ja-JP" sz="900" b="1" dirty="0" err="1" smtClean="0">
                <a:solidFill>
                  <a:schemeClr val="tx1"/>
                </a:solidFill>
              </a:rPr>
              <a:t>AddGroup</a:t>
            </a:r>
            <a:r>
              <a:rPr lang="ja-JP" altLang="en-US" sz="900" dirty="0" err="1" smtClean="0">
                <a:solidFill>
                  <a:schemeClr val="tx1"/>
                </a:solidFill>
              </a:rPr>
              <a:t>にて</a:t>
            </a:r>
            <a:r>
              <a:rPr lang="ja-JP" altLang="en-US" sz="900" dirty="0" smtClean="0">
                <a:solidFill>
                  <a:schemeClr val="tx1"/>
                </a:solidFill>
              </a:rPr>
              <a:t>オブジェクトの可視化ができます。</a:t>
            </a:r>
            <a:endParaRPr lang="en-US" altLang="ja-JP" sz="900" b="1" dirty="0" smtClean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1760" y="188640"/>
            <a:ext cx="375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20150311 : </a:t>
            </a:r>
            <a:r>
              <a:rPr kumimoji="1" lang="en-US" altLang="ja-JP" b="1" dirty="0" err="1" smtClean="0"/>
              <a:t>WebGL</a:t>
            </a:r>
            <a:r>
              <a:rPr kumimoji="1" lang="en-US" altLang="ja-JP" b="1" dirty="0" smtClean="0"/>
              <a:t> View UI </a:t>
            </a:r>
            <a:r>
              <a:rPr kumimoji="1" lang="ja-JP" altLang="en-US" b="1" dirty="0" smtClean="0"/>
              <a:t>簡易説明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130</Words>
  <Application>Microsoft Office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Sasaki</dc:creator>
  <cp:lastModifiedBy>Sasaki</cp:lastModifiedBy>
  <cp:revision>1</cp:revision>
  <dcterms:created xsi:type="dcterms:W3CDTF">2015-03-11T05:26:45Z</dcterms:created>
  <dcterms:modified xsi:type="dcterms:W3CDTF">2015-03-11T05:36:24Z</dcterms:modified>
</cp:coreProperties>
</file>