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9" r:id="rId6"/>
    <p:sldId id="276" r:id="rId7"/>
    <p:sldId id="270" r:id="rId8"/>
    <p:sldId id="271" r:id="rId9"/>
    <p:sldId id="272" r:id="rId10"/>
    <p:sldId id="273" r:id="rId11"/>
    <p:sldId id="268" r:id="rId12"/>
    <p:sldId id="275" r:id="rId13"/>
    <p:sldId id="274" r:id="rId14"/>
    <p:sldId id="277" r:id="rId15"/>
    <p:sldId id="26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/>
    <p:restoredTop sz="96327"/>
  </p:normalViewPr>
  <p:slideViewPr>
    <p:cSldViewPr snapToGrid="0">
      <p:cViewPr varScale="1">
        <p:scale>
          <a:sx n="141" d="100"/>
          <a:sy n="141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1.svg"/><Relationship Id="rId5" Type="http://schemas.openxmlformats.org/officeDocument/2006/relationships/image" Target="../media/image26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1.svg"/><Relationship Id="rId5" Type="http://schemas.openxmlformats.org/officeDocument/2006/relationships/image" Target="../media/image26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7130B-D9EE-41DC-BD93-6C9A056082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FB4208-4A2C-4B96-9009-D1D383B3D8EB}">
      <dgm:prSet/>
      <dgm:spPr/>
      <dgm:t>
        <a:bodyPr/>
        <a:lstStyle/>
        <a:p>
          <a:r>
            <a:rPr lang="en-IN" b="0" i="0"/>
            <a:t>Easy setup: Minis can be set up in minutes, with no technical know-how required.</a:t>
          </a:r>
          <a:endParaRPr lang="en-US"/>
        </a:p>
      </dgm:t>
    </dgm:pt>
    <dgm:pt modelId="{D9F65B74-A1CA-4397-8C95-267117112592}" type="parTrans" cxnId="{45867241-F738-499E-A240-8025D68A0A9D}">
      <dgm:prSet/>
      <dgm:spPr/>
      <dgm:t>
        <a:bodyPr/>
        <a:lstStyle/>
        <a:p>
          <a:endParaRPr lang="en-US"/>
        </a:p>
      </dgm:t>
    </dgm:pt>
    <dgm:pt modelId="{3D5A7145-0840-49F5-B2E2-01A03661F8E1}" type="sibTrans" cxnId="{45867241-F738-499E-A240-8025D68A0A9D}">
      <dgm:prSet/>
      <dgm:spPr/>
      <dgm:t>
        <a:bodyPr/>
        <a:lstStyle/>
        <a:p>
          <a:endParaRPr lang="en-US"/>
        </a:p>
      </dgm:t>
    </dgm:pt>
    <dgm:pt modelId="{557C3AFB-868E-416B-B20A-A493DE7DBCC3}">
      <dgm:prSet/>
      <dgm:spPr/>
      <dgm:t>
        <a:bodyPr/>
        <a:lstStyle/>
        <a:p>
          <a:r>
            <a:rPr lang="en-IN" b="0" i="0"/>
            <a:t>Customizable storefronts: Businesses can create their own storefronts with their own branding and product catalogs</a:t>
          </a:r>
          <a:endParaRPr lang="en-US"/>
        </a:p>
      </dgm:t>
    </dgm:pt>
    <dgm:pt modelId="{5C0F8CB3-4E2A-41CA-8BC2-28A0E5E414F0}" type="parTrans" cxnId="{F8B371A0-EC1A-43F9-8A7B-EE2844623CE6}">
      <dgm:prSet/>
      <dgm:spPr/>
      <dgm:t>
        <a:bodyPr/>
        <a:lstStyle/>
        <a:p>
          <a:endParaRPr lang="en-US"/>
        </a:p>
      </dgm:t>
    </dgm:pt>
    <dgm:pt modelId="{B5E167A0-F5DA-4348-97FF-B66E6CD057B9}" type="sibTrans" cxnId="{F8B371A0-EC1A-43F9-8A7B-EE2844623CE6}">
      <dgm:prSet/>
      <dgm:spPr/>
      <dgm:t>
        <a:bodyPr/>
        <a:lstStyle/>
        <a:p>
          <a:endParaRPr lang="en-US"/>
        </a:p>
      </dgm:t>
    </dgm:pt>
    <dgm:pt modelId="{7D4C6743-2933-41DD-815E-A1F30BB42C7E}">
      <dgm:prSet/>
      <dgm:spPr/>
      <dgm:t>
        <a:bodyPr/>
        <a:lstStyle/>
        <a:p>
          <a:r>
            <a:rPr lang="en-IN" b="0" i="0"/>
            <a:t>Seamless payments and logistics: Minis integrates with popular payment and logistics partners, making it easy for businesses to accept payments and fulfill orders.</a:t>
          </a:r>
          <a:endParaRPr lang="en-US"/>
        </a:p>
      </dgm:t>
    </dgm:pt>
    <dgm:pt modelId="{576BF14B-9E3B-42EC-85D5-1E2DBA49C24F}" type="parTrans" cxnId="{1FADE587-C7EC-471B-91D2-B197EA79C92A}">
      <dgm:prSet/>
      <dgm:spPr/>
      <dgm:t>
        <a:bodyPr/>
        <a:lstStyle/>
        <a:p>
          <a:endParaRPr lang="en-US"/>
        </a:p>
      </dgm:t>
    </dgm:pt>
    <dgm:pt modelId="{69DB6BF0-B183-4B7C-9D19-EB4C558C0A8F}" type="sibTrans" cxnId="{1FADE587-C7EC-471B-91D2-B197EA79C92A}">
      <dgm:prSet/>
      <dgm:spPr/>
      <dgm:t>
        <a:bodyPr/>
        <a:lstStyle/>
        <a:p>
          <a:endParaRPr lang="en-US"/>
        </a:p>
      </dgm:t>
    </dgm:pt>
    <dgm:pt modelId="{4829100D-2B26-49F8-A84C-737B53C5213B}">
      <dgm:prSet/>
      <dgm:spPr/>
      <dgm:t>
        <a:bodyPr/>
        <a:lstStyle/>
        <a:p>
          <a:r>
            <a:rPr lang="en-IN" b="0" i="0"/>
            <a:t>Zero commissions: Minis does not charge any commissions on sales, so businesses can keep all their profits</a:t>
          </a:r>
          <a:endParaRPr lang="en-US"/>
        </a:p>
      </dgm:t>
    </dgm:pt>
    <dgm:pt modelId="{8C9CC105-23CA-46B4-8176-0A4DDEAC4450}" type="parTrans" cxnId="{D79AC500-2B17-4E0C-A748-63ED06166FA4}">
      <dgm:prSet/>
      <dgm:spPr/>
      <dgm:t>
        <a:bodyPr/>
        <a:lstStyle/>
        <a:p>
          <a:endParaRPr lang="en-US"/>
        </a:p>
      </dgm:t>
    </dgm:pt>
    <dgm:pt modelId="{6B6DB8AB-41A3-49F8-9274-CF462EF0A88D}" type="sibTrans" cxnId="{D79AC500-2B17-4E0C-A748-63ED06166FA4}">
      <dgm:prSet/>
      <dgm:spPr/>
      <dgm:t>
        <a:bodyPr/>
        <a:lstStyle/>
        <a:p>
          <a:endParaRPr lang="en-US"/>
        </a:p>
      </dgm:t>
    </dgm:pt>
    <dgm:pt modelId="{7A7473F3-1A96-4E10-99BD-9165337F714C}">
      <dgm:prSet/>
      <dgm:spPr/>
      <dgm:t>
        <a:bodyPr/>
        <a:lstStyle/>
        <a:p>
          <a:r>
            <a:rPr lang="en-IN" b="0" i="0"/>
            <a:t>Complete control: Businesses have complete control over their brand, orders, and customer details</a:t>
          </a:r>
          <a:endParaRPr lang="en-US"/>
        </a:p>
      </dgm:t>
    </dgm:pt>
    <dgm:pt modelId="{5E44885D-731F-4485-9BCE-294621A61F3E}" type="parTrans" cxnId="{DF0931C0-E098-43F6-BA76-15497BEB3644}">
      <dgm:prSet/>
      <dgm:spPr/>
      <dgm:t>
        <a:bodyPr/>
        <a:lstStyle/>
        <a:p>
          <a:endParaRPr lang="en-US"/>
        </a:p>
      </dgm:t>
    </dgm:pt>
    <dgm:pt modelId="{482BB0AB-52ED-454C-9EBC-76C21D206240}" type="sibTrans" cxnId="{DF0931C0-E098-43F6-BA76-15497BEB3644}">
      <dgm:prSet/>
      <dgm:spPr/>
      <dgm:t>
        <a:bodyPr/>
        <a:lstStyle/>
        <a:p>
          <a:endParaRPr lang="en-US"/>
        </a:p>
      </dgm:t>
    </dgm:pt>
    <dgm:pt modelId="{0F780668-CE0F-403E-8441-637917A9C6C4}" type="pres">
      <dgm:prSet presAssocID="{4457130B-D9EE-41DC-BD93-6C9A0560825F}" presName="root" presStyleCnt="0">
        <dgm:presLayoutVars>
          <dgm:dir/>
          <dgm:resizeHandles val="exact"/>
        </dgm:presLayoutVars>
      </dgm:prSet>
      <dgm:spPr/>
    </dgm:pt>
    <dgm:pt modelId="{97FB39D0-1E24-4122-907C-43A08FB67735}" type="pres">
      <dgm:prSet presAssocID="{2EFB4208-4A2C-4B96-9009-D1D383B3D8EB}" presName="compNode" presStyleCnt="0"/>
      <dgm:spPr/>
    </dgm:pt>
    <dgm:pt modelId="{6705B75A-30F8-409D-A504-26AC994F38A3}" type="pres">
      <dgm:prSet presAssocID="{2EFB4208-4A2C-4B96-9009-D1D383B3D8EB}" presName="bgRect" presStyleLbl="bgShp" presStyleIdx="0" presStyleCnt="5"/>
      <dgm:spPr/>
    </dgm:pt>
    <dgm:pt modelId="{AF6F2F34-6CE5-4666-B8EA-FF8FDB5B9D57}" type="pres">
      <dgm:prSet presAssocID="{2EFB4208-4A2C-4B96-9009-D1D383B3D8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67F7A66-47BF-444C-8AD0-428AE4F5CBCE}" type="pres">
      <dgm:prSet presAssocID="{2EFB4208-4A2C-4B96-9009-D1D383B3D8EB}" presName="spaceRect" presStyleCnt="0"/>
      <dgm:spPr/>
    </dgm:pt>
    <dgm:pt modelId="{FB7A9F21-3954-4A45-BB2B-B95A98DFB08C}" type="pres">
      <dgm:prSet presAssocID="{2EFB4208-4A2C-4B96-9009-D1D383B3D8EB}" presName="parTx" presStyleLbl="revTx" presStyleIdx="0" presStyleCnt="5">
        <dgm:presLayoutVars>
          <dgm:chMax val="0"/>
          <dgm:chPref val="0"/>
        </dgm:presLayoutVars>
      </dgm:prSet>
      <dgm:spPr/>
    </dgm:pt>
    <dgm:pt modelId="{D58843B9-BE4E-421C-9AC4-3BB69B5825BC}" type="pres">
      <dgm:prSet presAssocID="{3D5A7145-0840-49F5-B2E2-01A03661F8E1}" presName="sibTrans" presStyleCnt="0"/>
      <dgm:spPr/>
    </dgm:pt>
    <dgm:pt modelId="{081642CC-C702-4B86-97AB-211D34C22989}" type="pres">
      <dgm:prSet presAssocID="{557C3AFB-868E-416B-B20A-A493DE7DBCC3}" presName="compNode" presStyleCnt="0"/>
      <dgm:spPr/>
    </dgm:pt>
    <dgm:pt modelId="{BAA8F450-2114-4314-94EB-9F659EDA39E0}" type="pres">
      <dgm:prSet presAssocID="{557C3AFB-868E-416B-B20A-A493DE7DBCC3}" presName="bgRect" presStyleLbl="bgShp" presStyleIdx="1" presStyleCnt="5"/>
      <dgm:spPr/>
    </dgm:pt>
    <dgm:pt modelId="{2D9543FB-B245-417C-B6FD-F594B0A84D49}" type="pres">
      <dgm:prSet presAssocID="{557C3AFB-868E-416B-B20A-A493DE7DBC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ACE8418-E2E1-4E3B-BDA9-CA8CF3D64F8D}" type="pres">
      <dgm:prSet presAssocID="{557C3AFB-868E-416B-B20A-A493DE7DBCC3}" presName="spaceRect" presStyleCnt="0"/>
      <dgm:spPr/>
    </dgm:pt>
    <dgm:pt modelId="{68B8890F-DB73-4817-8752-A78E63CA9225}" type="pres">
      <dgm:prSet presAssocID="{557C3AFB-868E-416B-B20A-A493DE7DBCC3}" presName="parTx" presStyleLbl="revTx" presStyleIdx="1" presStyleCnt="5">
        <dgm:presLayoutVars>
          <dgm:chMax val="0"/>
          <dgm:chPref val="0"/>
        </dgm:presLayoutVars>
      </dgm:prSet>
      <dgm:spPr/>
    </dgm:pt>
    <dgm:pt modelId="{BB6BB594-491E-4548-A08A-9CB37E581ECE}" type="pres">
      <dgm:prSet presAssocID="{B5E167A0-F5DA-4348-97FF-B66E6CD057B9}" presName="sibTrans" presStyleCnt="0"/>
      <dgm:spPr/>
    </dgm:pt>
    <dgm:pt modelId="{B82C4385-7362-4BCD-90D8-CCD0FCD91626}" type="pres">
      <dgm:prSet presAssocID="{7D4C6743-2933-41DD-815E-A1F30BB42C7E}" presName="compNode" presStyleCnt="0"/>
      <dgm:spPr/>
    </dgm:pt>
    <dgm:pt modelId="{C07035E9-CCCC-417F-97CD-90242E479DA1}" type="pres">
      <dgm:prSet presAssocID="{7D4C6743-2933-41DD-815E-A1F30BB42C7E}" presName="bgRect" presStyleLbl="bgShp" presStyleIdx="2" presStyleCnt="5"/>
      <dgm:spPr/>
    </dgm:pt>
    <dgm:pt modelId="{95DF675A-8D95-4426-A06A-5D4BD015897F}" type="pres">
      <dgm:prSet presAssocID="{7D4C6743-2933-41DD-815E-A1F30BB42C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4E7D048-163C-4639-8942-9E5F182EBEE4}" type="pres">
      <dgm:prSet presAssocID="{7D4C6743-2933-41DD-815E-A1F30BB42C7E}" presName="spaceRect" presStyleCnt="0"/>
      <dgm:spPr/>
    </dgm:pt>
    <dgm:pt modelId="{9DFD4614-BE27-403A-B786-12CE6B3997A3}" type="pres">
      <dgm:prSet presAssocID="{7D4C6743-2933-41DD-815E-A1F30BB42C7E}" presName="parTx" presStyleLbl="revTx" presStyleIdx="2" presStyleCnt="5">
        <dgm:presLayoutVars>
          <dgm:chMax val="0"/>
          <dgm:chPref val="0"/>
        </dgm:presLayoutVars>
      </dgm:prSet>
      <dgm:spPr/>
    </dgm:pt>
    <dgm:pt modelId="{739BCF74-B9DC-46CE-9582-86592D736792}" type="pres">
      <dgm:prSet presAssocID="{69DB6BF0-B183-4B7C-9D19-EB4C558C0A8F}" presName="sibTrans" presStyleCnt="0"/>
      <dgm:spPr/>
    </dgm:pt>
    <dgm:pt modelId="{642A9D92-40FA-47D3-89F6-C286EA45C011}" type="pres">
      <dgm:prSet presAssocID="{4829100D-2B26-49F8-A84C-737B53C5213B}" presName="compNode" presStyleCnt="0"/>
      <dgm:spPr/>
    </dgm:pt>
    <dgm:pt modelId="{3F2D4040-5D85-4985-8C59-EE0B725EECF8}" type="pres">
      <dgm:prSet presAssocID="{4829100D-2B26-49F8-A84C-737B53C5213B}" presName="bgRect" presStyleLbl="bgShp" presStyleIdx="3" presStyleCnt="5"/>
      <dgm:spPr/>
    </dgm:pt>
    <dgm:pt modelId="{A71F4AB9-BB5E-423E-9209-D5EC7A33085F}" type="pres">
      <dgm:prSet presAssocID="{4829100D-2B26-49F8-A84C-737B53C521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D571529-1D4D-4558-82BC-D51C60A5AB89}" type="pres">
      <dgm:prSet presAssocID="{4829100D-2B26-49F8-A84C-737B53C5213B}" presName="spaceRect" presStyleCnt="0"/>
      <dgm:spPr/>
    </dgm:pt>
    <dgm:pt modelId="{441AA712-3F70-4459-92C8-E29C0ADA3232}" type="pres">
      <dgm:prSet presAssocID="{4829100D-2B26-49F8-A84C-737B53C5213B}" presName="parTx" presStyleLbl="revTx" presStyleIdx="3" presStyleCnt="5">
        <dgm:presLayoutVars>
          <dgm:chMax val="0"/>
          <dgm:chPref val="0"/>
        </dgm:presLayoutVars>
      </dgm:prSet>
      <dgm:spPr/>
    </dgm:pt>
    <dgm:pt modelId="{2F5256B8-6008-4266-9924-70ECE88E49B6}" type="pres">
      <dgm:prSet presAssocID="{6B6DB8AB-41A3-49F8-9274-CF462EF0A88D}" presName="sibTrans" presStyleCnt="0"/>
      <dgm:spPr/>
    </dgm:pt>
    <dgm:pt modelId="{F6B92C2F-0DF3-49C6-8D87-CADFEBEA8CCB}" type="pres">
      <dgm:prSet presAssocID="{7A7473F3-1A96-4E10-99BD-9165337F714C}" presName="compNode" presStyleCnt="0"/>
      <dgm:spPr/>
    </dgm:pt>
    <dgm:pt modelId="{5B42F7FB-B2C6-4A3A-9286-8E3AC1BDBAD3}" type="pres">
      <dgm:prSet presAssocID="{7A7473F3-1A96-4E10-99BD-9165337F714C}" presName="bgRect" presStyleLbl="bgShp" presStyleIdx="4" presStyleCnt="5"/>
      <dgm:spPr/>
    </dgm:pt>
    <dgm:pt modelId="{0E57BD66-5B6B-4206-8843-083490454AB0}" type="pres">
      <dgm:prSet presAssocID="{7A7473F3-1A96-4E10-99BD-9165337F71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2A4747A-E6EC-456A-8868-F115577A5910}" type="pres">
      <dgm:prSet presAssocID="{7A7473F3-1A96-4E10-99BD-9165337F714C}" presName="spaceRect" presStyleCnt="0"/>
      <dgm:spPr/>
    </dgm:pt>
    <dgm:pt modelId="{84C32747-C8EA-4ACF-9AD6-7E7472D45856}" type="pres">
      <dgm:prSet presAssocID="{7A7473F3-1A96-4E10-99BD-9165337F714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79AC500-2B17-4E0C-A748-63ED06166FA4}" srcId="{4457130B-D9EE-41DC-BD93-6C9A0560825F}" destId="{4829100D-2B26-49F8-A84C-737B53C5213B}" srcOrd="3" destOrd="0" parTransId="{8C9CC105-23CA-46B4-8176-0A4DDEAC4450}" sibTransId="{6B6DB8AB-41A3-49F8-9274-CF462EF0A88D}"/>
    <dgm:cxn modelId="{C2D6B816-6B1A-4BDA-A0D4-14CFBBD48154}" type="presOf" srcId="{7A7473F3-1A96-4E10-99BD-9165337F714C}" destId="{84C32747-C8EA-4ACF-9AD6-7E7472D45856}" srcOrd="0" destOrd="0" presId="urn:microsoft.com/office/officeart/2018/2/layout/IconVerticalSolidList"/>
    <dgm:cxn modelId="{45867241-F738-499E-A240-8025D68A0A9D}" srcId="{4457130B-D9EE-41DC-BD93-6C9A0560825F}" destId="{2EFB4208-4A2C-4B96-9009-D1D383B3D8EB}" srcOrd="0" destOrd="0" parTransId="{D9F65B74-A1CA-4397-8C95-267117112592}" sibTransId="{3D5A7145-0840-49F5-B2E2-01A03661F8E1}"/>
    <dgm:cxn modelId="{1FADE587-C7EC-471B-91D2-B197EA79C92A}" srcId="{4457130B-D9EE-41DC-BD93-6C9A0560825F}" destId="{7D4C6743-2933-41DD-815E-A1F30BB42C7E}" srcOrd="2" destOrd="0" parTransId="{576BF14B-9E3B-42EC-85D5-1E2DBA49C24F}" sibTransId="{69DB6BF0-B183-4B7C-9D19-EB4C558C0A8F}"/>
    <dgm:cxn modelId="{EBAADD91-96E9-464E-AB23-11DF1DC14AA7}" type="presOf" srcId="{2EFB4208-4A2C-4B96-9009-D1D383B3D8EB}" destId="{FB7A9F21-3954-4A45-BB2B-B95A98DFB08C}" srcOrd="0" destOrd="0" presId="urn:microsoft.com/office/officeart/2018/2/layout/IconVerticalSolidList"/>
    <dgm:cxn modelId="{F8B371A0-EC1A-43F9-8A7B-EE2844623CE6}" srcId="{4457130B-D9EE-41DC-BD93-6C9A0560825F}" destId="{557C3AFB-868E-416B-B20A-A493DE7DBCC3}" srcOrd="1" destOrd="0" parTransId="{5C0F8CB3-4E2A-41CA-8BC2-28A0E5E414F0}" sibTransId="{B5E167A0-F5DA-4348-97FF-B66E6CD057B9}"/>
    <dgm:cxn modelId="{DF0931C0-E098-43F6-BA76-15497BEB3644}" srcId="{4457130B-D9EE-41DC-BD93-6C9A0560825F}" destId="{7A7473F3-1A96-4E10-99BD-9165337F714C}" srcOrd="4" destOrd="0" parTransId="{5E44885D-731F-4485-9BCE-294621A61F3E}" sibTransId="{482BB0AB-52ED-454C-9EBC-76C21D206240}"/>
    <dgm:cxn modelId="{746B9DD9-CB7F-4420-8DF7-6D20098CFCD3}" type="presOf" srcId="{4457130B-D9EE-41DC-BD93-6C9A0560825F}" destId="{0F780668-CE0F-403E-8441-637917A9C6C4}" srcOrd="0" destOrd="0" presId="urn:microsoft.com/office/officeart/2018/2/layout/IconVerticalSolidList"/>
    <dgm:cxn modelId="{FBE277EB-E454-418B-8413-E07A1187AEB1}" type="presOf" srcId="{4829100D-2B26-49F8-A84C-737B53C5213B}" destId="{441AA712-3F70-4459-92C8-E29C0ADA3232}" srcOrd="0" destOrd="0" presId="urn:microsoft.com/office/officeart/2018/2/layout/IconVerticalSolidList"/>
    <dgm:cxn modelId="{FCA189F2-509A-44D8-956D-E7F6F515F524}" type="presOf" srcId="{557C3AFB-868E-416B-B20A-A493DE7DBCC3}" destId="{68B8890F-DB73-4817-8752-A78E63CA9225}" srcOrd="0" destOrd="0" presId="urn:microsoft.com/office/officeart/2018/2/layout/IconVerticalSolidList"/>
    <dgm:cxn modelId="{885032FD-15FD-4334-A300-79F8B0DCF5F5}" type="presOf" srcId="{7D4C6743-2933-41DD-815E-A1F30BB42C7E}" destId="{9DFD4614-BE27-403A-B786-12CE6B3997A3}" srcOrd="0" destOrd="0" presId="urn:microsoft.com/office/officeart/2018/2/layout/IconVerticalSolidList"/>
    <dgm:cxn modelId="{89477762-7586-4EF5-A4E9-29FB401C37DC}" type="presParOf" srcId="{0F780668-CE0F-403E-8441-637917A9C6C4}" destId="{97FB39D0-1E24-4122-907C-43A08FB67735}" srcOrd="0" destOrd="0" presId="urn:microsoft.com/office/officeart/2018/2/layout/IconVerticalSolidList"/>
    <dgm:cxn modelId="{304C6FA5-BF3E-4DC0-95CF-FD6B26F8335D}" type="presParOf" srcId="{97FB39D0-1E24-4122-907C-43A08FB67735}" destId="{6705B75A-30F8-409D-A504-26AC994F38A3}" srcOrd="0" destOrd="0" presId="urn:microsoft.com/office/officeart/2018/2/layout/IconVerticalSolidList"/>
    <dgm:cxn modelId="{690A45E6-6C94-4881-8F6C-2FF921A1AE37}" type="presParOf" srcId="{97FB39D0-1E24-4122-907C-43A08FB67735}" destId="{AF6F2F34-6CE5-4666-B8EA-FF8FDB5B9D57}" srcOrd="1" destOrd="0" presId="urn:microsoft.com/office/officeart/2018/2/layout/IconVerticalSolidList"/>
    <dgm:cxn modelId="{EC26F57C-4872-49EC-8845-0261736F2B2F}" type="presParOf" srcId="{97FB39D0-1E24-4122-907C-43A08FB67735}" destId="{C67F7A66-47BF-444C-8AD0-428AE4F5CBCE}" srcOrd="2" destOrd="0" presId="urn:microsoft.com/office/officeart/2018/2/layout/IconVerticalSolidList"/>
    <dgm:cxn modelId="{A404B379-8585-4C07-91E6-1A0D5D5EE61E}" type="presParOf" srcId="{97FB39D0-1E24-4122-907C-43A08FB67735}" destId="{FB7A9F21-3954-4A45-BB2B-B95A98DFB08C}" srcOrd="3" destOrd="0" presId="urn:microsoft.com/office/officeart/2018/2/layout/IconVerticalSolidList"/>
    <dgm:cxn modelId="{BE4816BE-9692-4343-93AE-509C0342D311}" type="presParOf" srcId="{0F780668-CE0F-403E-8441-637917A9C6C4}" destId="{D58843B9-BE4E-421C-9AC4-3BB69B5825BC}" srcOrd="1" destOrd="0" presId="urn:microsoft.com/office/officeart/2018/2/layout/IconVerticalSolidList"/>
    <dgm:cxn modelId="{2E4EA919-59C6-4F8D-8782-41F988BB0C61}" type="presParOf" srcId="{0F780668-CE0F-403E-8441-637917A9C6C4}" destId="{081642CC-C702-4B86-97AB-211D34C22989}" srcOrd="2" destOrd="0" presId="urn:microsoft.com/office/officeart/2018/2/layout/IconVerticalSolidList"/>
    <dgm:cxn modelId="{75991BA9-8711-4DDE-9B28-0473D03A37E5}" type="presParOf" srcId="{081642CC-C702-4B86-97AB-211D34C22989}" destId="{BAA8F450-2114-4314-94EB-9F659EDA39E0}" srcOrd="0" destOrd="0" presId="urn:microsoft.com/office/officeart/2018/2/layout/IconVerticalSolidList"/>
    <dgm:cxn modelId="{5D8397B2-DD0E-4C7E-A3E6-C45664B462F1}" type="presParOf" srcId="{081642CC-C702-4B86-97AB-211D34C22989}" destId="{2D9543FB-B245-417C-B6FD-F594B0A84D49}" srcOrd="1" destOrd="0" presId="urn:microsoft.com/office/officeart/2018/2/layout/IconVerticalSolidList"/>
    <dgm:cxn modelId="{ADCA32AF-DF58-4A4D-9D13-6143ED5DECE0}" type="presParOf" srcId="{081642CC-C702-4B86-97AB-211D34C22989}" destId="{8ACE8418-E2E1-4E3B-BDA9-CA8CF3D64F8D}" srcOrd="2" destOrd="0" presId="urn:microsoft.com/office/officeart/2018/2/layout/IconVerticalSolidList"/>
    <dgm:cxn modelId="{4725BEE2-4A68-4310-819F-0B2855314E62}" type="presParOf" srcId="{081642CC-C702-4B86-97AB-211D34C22989}" destId="{68B8890F-DB73-4817-8752-A78E63CA9225}" srcOrd="3" destOrd="0" presId="urn:microsoft.com/office/officeart/2018/2/layout/IconVerticalSolidList"/>
    <dgm:cxn modelId="{B4D0449C-FB4D-490D-BCD1-EE88CEA67D17}" type="presParOf" srcId="{0F780668-CE0F-403E-8441-637917A9C6C4}" destId="{BB6BB594-491E-4548-A08A-9CB37E581ECE}" srcOrd="3" destOrd="0" presId="urn:microsoft.com/office/officeart/2018/2/layout/IconVerticalSolidList"/>
    <dgm:cxn modelId="{310B36BB-A82B-45B0-A26E-62FA23D50E8C}" type="presParOf" srcId="{0F780668-CE0F-403E-8441-637917A9C6C4}" destId="{B82C4385-7362-4BCD-90D8-CCD0FCD91626}" srcOrd="4" destOrd="0" presId="urn:microsoft.com/office/officeart/2018/2/layout/IconVerticalSolidList"/>
    <dgm:cxn modelId="{4B6695F5-0F5C-4CDD-99CE-6BCE1997D640}" type="presParOf" srcId="{B82C4385-7362-4BCD-90D8-CCD0FCD91626}" destId="{C07035E9-CCCC-417F-97CD-90242E479DA1}" srcOrd="0" destOrd="0" presId="urn:microsoft.com/office/officeart/2018/2/layout/IconVerticalSolidList"/>
    <dgm:cxn modelId="{D20F05BE-26BA-4EB2-A43A-9AB7A49B4536}" type="presParOf" srcId="{B82C4385-7362-4BCD-90D8-CCD0FCD91626}" destId="{95DF675A-8D95-4426-A06A-5D4BD015897F}" srcOrd="1" destOrd="0" presId="urn:microsoft.com/office/officeart/2018/2/layout/IconVerticalSolidList"/>
    <dgm:cxn modelId="{0C9257A2-B11D-4727-AB77-552FBE651053}" type="presParOf" srcId="{B82C4385-7362-4BCD-90D8-CCD0FCD91626}" destId="{34E7D048-163C-4639-8942-9E5F182EBEE4}" srcOrd="2" destOrd="0" presId="urn:microsoft.com/office/officeart/2018/2/layout/IconVerticalSolidList"/>
    <dgm:cxn modelId="{798FC067-80F9-4780-86FB-A37836F0BE1E}" type="presParOf" srcId="{B82C4385-7362-4BCD-90D8-CCD0FCD91626}" destId="{9DFD4614-BE27-403A-B786-12CE6B3997A3}" srcOrd="3" destOrd="0" presId="urn:microsoft.com/office/officeart/2018/2/layout/IconVerticalSolidList"/>
    <dgm:cxn modelId="{3918F7F7-710F-414D-A4ED-55991BC3AC39}" type="presParOf" srcId="{0F780668-CE0F-403E-8441-637917A9C6C4}" destId="{739BCF74-B9DC-46CE-9582-86592D736792}" srcOrd="5" destOrd="0" presId="urn:microsoft.com/office/officeart/2018/2/layout/IconVerticalSolidList"/>
    <dgm:cxn modelId="{83881582-58C3-4039-AF80-3556876CF621}" type="presParOf" srcId="{0F780668-CE0F-403E-8441-637917A9C6C4}" destId="{642A9D92-40FA-47D3-89F6-C286EA45C011}" srcOrd="6" destOrd="0" presId="urn:microsoft.com/office/officeart/2018/2/layout/IconVerticalSolidList"/>
    <dgm:cxn modelId="{5271E618-F7D0-4598-9EA0-A2EB37189798}" type="presParOf" srcId="{642A9D92-40FA-47D3-89F6-C286EA45C011}" destId="{3F2D4040-5D85-4985-8C59-EE0B725EECF8}" srcOrd="0" destOrd="0" presId="urn:microsoft.com/office/officeart/2018/2/layout/IconVerticalSolidList"/>
    <dgm:cxn modelId="{83978150-D563-4A33-A999-733642A4F12B}" type="presParOf" srcId="{642A9D92-40FA-47D3-89F6-C286EA45C011}" destId="{A71F4AB9-BB5E-423E-9209-D5EC7A33085F}" srcOrd="1" destOrd="0" presId="urn:microsoft.com/office/officeart/2018/2/layout/IconVerticalSolidList"/>
    <dgm:cxn modelId="{C0F0B95E-ADD4-4CFF-9249-B8BC252D6273}" type="presParOf" srcId="{642A9D92-40FA-47D3-89F6-C286EA45C011}" destId="{DD571529-1D4D-4558-82BC-D51C60A5AB89}" srcOrd="2" destOrd="0" presId="urn:microsoft.com/office/officeart/2018/2/layout/IconVerticalSolidList"/>
    <dgm:cxn modelId="{207E8FA5-77EE-4144-8E26-1332ADC1E55C}" type="presParOf" srcId="{642A9D92-40FA-47D3-89F6-C286EA45C011}" destId="{441AA712-3F70-4459-92C8-E29C0ADA3232}" srcOrd="3" destOrd="0" presId="urn:microsoft.com/office/officeart/2018/2/layout/IconVerticalSolidList"/>
    <dgm:cxn modelId="{7D77048B-FE9F-4695-BF11-0C1F6E851EB8}" type="presParOf" srcId="{0F780668-CE0F-403E-8441-637917A9C6C4}" destId="{2F5256B8-6008-4266-9924-70ECE88E49B6}" srcOrd="7" destOrd="0" presId="urn:microsoft.com/office/officeart/2018/2/layout/IconVerticalSolidList"/>
    <dgm:cxn modelId="{2EADD398-E4D7-4250-9BBC-67B3767CA580}" type="presParOf" srcId="{0F780668-CE0F-403E-8441-637917A9C6C4}" destId="{F6B92C2F-0DF3-49C6-8D87-CADFEBEA8CCB}" srcOrd="8" destOrd="0" presId="urn:microsoft.com/office/officeart/2018/2/layout/IconVerticalSolidList"/>
    <dgm:cxn modelId="{EB53EE31-BBF0-4D4B-9105-3EFDD89B132D}" type="presParOf" srcId="{F6B92C2F-0DF3-49C6-8D87-CADFEBEA8CCB}" destId="{5B42F7FB-B2C6-4A3A-9286-8E3AC1BDBAD3}" srcOrd="0" destOrd="0" presId="urn:microsoft.com/office/officeart/2018/2/layout/IconVerticalSolidList"/>
    <dgm:cxn modelId="{5323DC92-9D0F-4232-932C-8F1F6E54C71C}" type="presParOf" srcId="{F6B92C2F-0DF3-49C6-8D87-CADFEBEA8CCB}" destId="{0E57BD66-5B6B-4206-8843-083490454AB0}" srcOrd="1" destOrd="0" presId="urn:microsoft.com/office/officeart/2018/2/layout/IconVerticalSolidList"/>
    <dgm:cxn modelId="{1F13C18A-14A9-4452-A73C-9455AB4CC443}" type="presParOf" srcId="{F6B92C2F-0DF3-49C6-8D87-CADFEBEA8CCB}" destId="{F2A4747A-E6EC-456A-8868-F115577A5910}" srcOrd="2" destOrd="0" presId="urn:microsoft.com/office/officeart/2018/2/layout/IconVerticalSolidList"/>
    <dgm:cxn modelId="{F6467E7E-331D-41DF-9BB9-4D235472318E}" type="presParOf" srcId="{F6B92C2F-0DF3-49C6-8D87-CADFEBEA8CCB}" destId="{84C32747-C8EA-4ACF-9AD6-7E7472D458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830032-48D7-4FC1-88E3-6EF048DD791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B1D151-DE24-4C22-A5B6-2A14DF483C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Thank You</a:t>
          </a:r>
        </a:p>
      </dgm:t>
    </dgm:pt>
    <dgm:pt modelId="{4D24308B-D209-41C4-BB9A-53E5E402D94D}" type="parTrans" cxnId="{83D723E4-6689-4CF3-9239-ACA36607E007}">
      <dgm:prSet/>
      <dgm:spPr/>
      <dgm:t>
        <a:bodyPr/>
        <a:lstStyle/>
        <a:p>
          <a:endParaRPr lang="en-US"/>
        </a:p>
      </dgm:t>
    </dgm:pt>
    <dgm:pt modelId="{8737540B-4D6B-44FA-B0B9-C04DD3EAD62C}" type="sibTrans" cxnId="{83D723E4-6689-4CF3-9239-ACA36607E007}">
      <dgm:prSet/>
      <dgm:spPr/>
      <dgm:t>
        <a:bodyPr/>
        <a:lstStyle/>
        <a:p>
          <a:endParaRPr lang="en-US"/>
        </a:p>
      </dgm:t>
    </dgm:pt>
    <dgm:pt modelId="{89F0E7B5-AC72-4FB5-9903-61CC1EBF5970}" type="pres">
      <dgm:prSet presAssocID="{DC830032-48D7-4FC1-88E3-6EF048DD7910}" presName="root" presStyleCnt="0">
        <dgm:presLayoutVars>
          <dgm:dir/>
          <dgm:resizeHandles val="exact"/>
        </dgm:presLayoutVars>
      </dgm:prSet>
      <dgm:spPr/>
    </dgm:pt>
    <dgm:pt modelId="{FBBA0B66-9A4D-4D9F-A10B-A9011D1A4F42}" type="pres">
      <dgm:prSet presAssocID="{0DB1D151-DE24-4C22-A5B6-2A14DF483CA6}" presName="compNode" presStyleCnt="0"/>
      <dgm:spPr/>
    </dgm:pt>
    <dgm:pt modelId="{A9FD3816-CB8C-48EA-9E4F-3511128C39B5}" type="pres">
      <dgm:prSet presAssocID="{0DB1D151-DE24-4C22-A5B6-2A14DF483CA6}" presName="iconBgRect" presStyleLbl="bgShp" presStyleIdx="0" presStyleCnt="1"/>
      <dgm:spPr>
        <a:solidFill>
          <a:srgbClr val="00E76A"/>
        </a:solidFill>
      </dgm:spPr>
    </dgm:pt>
    <dgm:pt modelId="{1544A11A-EC2E-4D23-A931-25A541BBB0C3}" type="pres">
      <dgm:prSet presAssocID="{0DB1D151-DE24-4C22-A5B6-2A14DF483CA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4FBC00D-92B4-43C1-850F-03056DF1F820}" type="pres">
      <dgm:prSet presAssocID="{0DB1D151-DE24-4C22-A5B6-2A14DF483CA6}" presName="spaceRect" presStyleCnt="0"/>
      <dgm:spPr/>
    </dgm:pt>
    <dgm:pt modelId="{E95DD7F9-B73A-4B9E-8FBC-B1D7A727CBE6}" type="pres">
      <dgm:prSet presAssocID="{0DB1D151-DE24-4C22-A5B6-2A14DF483CA6}" presName="textRect" presStyleLbl="revTx" presStyleIdx="0" presStyleCnt="1" custLinFactNeighborX="282" custLinFactNeighborY="-47783">
        <dgm:presLayoutVars>
          <dgm:chMax val="1"/>
          <dgm:chPref val="1"/>
        </dgm:presLayoutVars>
      </dgm:prSet>
      <dgm:spPr/>
    </dgm:pt>
  </dgm:ptLst>
  <dgm:cxnLst>
    <dgm:cxn modelId="{71625D70-94FB-4216-B0F7-6856EB791379}" type="presOf" srcId="{0DB1D151-DE24-4C22-A5B6-2A14DF483CA6}" destId="{E95DD7F9-B73A-4B9E-8FBC-B1D7A727CBE6}" srcOrd="0" destOrd="0" presId="urn:microsoft.com/office/officeart/2018/5/layout/IconCircleLabelList"/>
    <dgm:cxn modelId="{972DD3E2-8F11-4BCF-8BCB-6B26AE8FCDD7}" type="presOf" srcId="{DC830032-48D7-4FC1-88E3-6EF048DD7910}" destId="{89F0E7B5-AC72-4FB5-9903-61CC1EBF5970}" srcOrd="0" destOrd="0" presId="urn:microsoft.com/office/officeart/2018/5/layout/IconCircleLabelList"/>
    <dgm:cxn modelId="{83D723E4-6689-4CF3-9239-ACA36607E007}" srcId="{DC830032-48D7-4FC1-88E3-6EF048DD7910}" destId="{0DB1D151-DE24-4C22-A5B6-2A14DF483CA6}" srcOrd="0" destOrd="0" parTransId="{4D24308B-D209-41C4-BB9A-53E5E402D94D}" sibTransId="{8737540B-4D6B-44FA-B0B9-C04DD3EAD62C}"/>
    <dgm:cxn modelId="{C1AEBB0F-73B5-4D77-8EB5-BB58390E6E66}" type="presParOf" srcId="{89F0E7B5-AC72-4FB5-9903-61CC1EBF5970}" destId="{FBBA0B66-9A4D-4D9F-A10B-A9011D1A4F42}" srcOrd="0" destOrd="0" presId="urn:microsoft.com/office/officeart/2018/5/layout/IconCircleLabelList"/>
    <dgm:cxn modelId="{F2B79535-D027-4DB7-8BBA-A320058DEB16}" type="presParOf" srcId="{FBBA0B66-9A4D-4D9F-A10B-A9011D1A4F42}" destId="{A9FD3816-CB8C-48EA-9E4F-3511128C39B5}" srcOrd="0" destOrd="0" presId="urn:microsoft.com/office/officeart/2018/5/layout/IconCircleLabelList"/>
    <dgm:cxn modelId="{48DB5E92-497E-4A2D-9945-AA246BAB1815}" type="presParOf" srcId="{FBBA0B66-9A4D-4D9F-A10B-A9011D1A4F42}" destId="{1544A11A-EC2E-4D23-A931-25A541BBB0C3}" srcOrd="1" destOrd="0" presId="urn:microsoft.com/office/officeart/2018/5/layout/IconCircleLabelList"/>
    <dgm:cxn modelId="{18887ED7-D9C5-4741-87ED-4D7C56543E7F}" type="presParOf" srcId="{FBBA0B66-9A4D-4D9F-A10B-A9011D1A4F42}" destId="{D4FBC00D-92B4-43C1-850F-03056DF1F820}" srcOrd="2" destOrd="0" presId="urn:microsoft.com/office/officeart/2018/5/layout/IconCircleLabelList"/>
    <dgm:cxn modelId="{0B248240-7819-4EA4-BF62-0C94E148DB1F}" type="presParOf" srcId="{FBBA0B66-9A4D-4D9F-A10B-A9011D1A4F42}" destId="{E95DD7F9-B73A-4B9E-8FBC-B1D7A727C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71F05-6892-4DDB-8177-99127605F577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DD2D4C-153D-4CCA-ABA4-372A5654E3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Brand</a:t>
          </a:r>
        </a:p>
      </dgm:t>
    </dgm:pt>
    <dgm:pt modelId="{34BB03DA-D1AC-43EC-A482-811A53868350}" type="parTrans" cxnId="{7847585B-60B7-4FF6-8F3D-52F57EDDE5A6}">
      <dgm:prSet/>
      <dgm:spPr/>
      <dgm:t>
        <a:bodyPr/>
        <a:lstStyle/>
        <a:p>
          <a:endParaRPr lang="en-US"/>
        </a:p>
      </dgm:t>
    </dgm:pt>
    <dgm:pt modelId="{A69FEDB6-AD41-4068-BD41-9496DC9FF114}" type="sibTrans" cxnId="{7847585B-60B7-4FF6-8F3D-52F57EDDE5A6}">
      <dgm:prSet/>
      <dgm:spPr/>
      <dgm:t>
        <a:bodyPr/>
        <a:lstStyle/>
        <a:p>
          <a:endParaRPr lang="en-US"/>
        </a:p>
      </dgm:t>
    </dgm:pt>
    <dgm:pt modelId="{CA3F892F-D20A-4A15-B211-5B901F16E9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Brand Awareness &amp; Marketing: Spread awareness about Minis and make branded advertising videos</a:t>
          </a:r>
        </a:p>
      </dgm:t>
    </dgm:pt>
    <dgm:pt modelId="{A5531634-EA68-4750-8B2A-5DE7F3C75922}" type="parTrans" cxnId="{2C42D936-7D04-4181-B671-0D3DAAD8F4D1}">
      <dgm:prSet/>
      <dgm:spPr/>
      <dgm:t>
        <a:bodyPr/>
        <a:lstStyle/>
        <a:p>
          <a:endParaRPr lang="en-US"/>
        </a:p>
      </dgm:t>
    </dgm:pt>
    <dgm:pt modelId="{D3333EFB-1558-4BFC-94DA-61FF24A0A609}" type="sibTrans" cxnId="{2C42D936-7D04-4181-B671-0D3DAAD8F4D1}">
      <dgm:prSet/>
      <dgm:spPr/>
      <dgm:t>
        <a:bodyPr/>
        <a:lstStyle/>
        <a:p>
          <a:endParaRPr lang="en-US"/>
        </a:p>
      </dgm:t>
    </dgm:pt>
    <dgm:pt modelId="{719E0684-676B-4649-AC9D-84D815A443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Identify and target</a:t>
          </a:r>
        </a:p>
      </dgm:t>
    </dgm:pt>
    <dgm:pt modelId="{219848E3-BE45-49C1-A39C-7E5FA7125891}" type="parTrans" cxnId="{1AD14A98-E5D7-42AB-A306-BF83287C2833}">
      <dgm:prSet/>
      <dgm:spPr/>
      <dgm:t>
        <a:bodyPr/>
        <a:lstStyle/>
        <a:p>
          <a:endParaRPr lang="en-US"/>
        </a:p>
      </dgm:t>
    </dgm:pt>
    <dgm:pt modelId="{C321CAE0-16CE-4C57-8727-B9ADB9EEFB5E}" type="sibTrans" cxnId="{1AD14A98-E5D7-42AB-A306-BF83287C2833}">
      <dgm:prSet/>
      <dgm:spPr/>
      <dgm:t>
        <a:bodyPr/>
        <a:lstStyle/>
        <a:p>
          <a:endParaRPr lang="en-US"/>
        </a:p>
      </dgm:t>
    </dgm:pt>
    <dgm:pt modelId="{2E461395-8D75-4823-AF61-EDD762006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Targeted Marketing: Identify and target potential customers and existing Swiggy customers through online advertising and partnerships.</a:t>
          </a:r>
        </a:p>
      </dgm:t>
    </dgm:pt>
    <dgm:pt modelId="{0898D342-D02D-4DDD-BBF6-626A445D2B5D}" type="parTrans" cxnId="{BEBCD58B-EF22-45B1-99C8-D4045A2192C4}">
      <dgm:prSet/>
      <dgm:spPr/>
      <dgm:t>
        <a:bodyPr/>
        <a:lstStyle/>
        <a:p>
          <a:endParaRPr lang="en-US"/>
        </a:p>
      </dgm:t>
    </dgm:pt>
    <dgm:pt modelId="{7FF28D47-D539-4123-9F3B-3347A086FCEB}" type="sibTrans" cxnId="{BEBCD58B-EF22-45B1-99C8-D4045A2192C4}">
      <dgm:prSet/>
      <dgm:spPr/>
      <dgm:t>
        <a:bodyPr/>
        <a:lstStyle/>
        <a:p>
          <a:endParaRPr lang="en-US"/>
        </a:p>
      </dgm:t>
    </dgm:pt>
    <dgm:pt modelId="{8C6884BA-898C-4082-8534-28D2B7309E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Marketing</a:t>
          </a:r>
        </a:p>
      </dgm:t>
    </dgm:pt>
    <dgm:pt modelId="{F1531A51-D352-4627-A1C0-631A8E881C9D}" type="parTrans" cxnId="{7EF2AB0B-4B2F-48CE-8FA8-C2A919CB2260}">
      <dgm:prSet/>
      <dgm:spPr/>
      <dgm:t>
        <a:bodyPr/>
        <a:lstStyle/>
        <a:p>
          <a:endParaRPr lang="en-US"/>
        </a:p>
      </dgm:t>
    </dgm:pt>
    <dgm:pt modelId="{AC12721F-3932-42CB-AF8B-4BFFBE17840D}" type="sibTrans" cxnId="{7EF2AB0B-4B2F-48CE-8FA8-C2A919CB2260}">
      <dgm:prSet/>
      <dgm:spPr/>
      <dgm:t>
        <a:bodyPr/>
        <a:lstStyle/>
        <a:p>
          <a:endParaRPr lang="en-US"/>
        </a:p>
      </dgm:t>
    </dgm:pt>
    <dgm:pt modelId="{096FAAF0-BC5F-4B4D-8613-6FA4CABA28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E-mail Marketing : Target the existing customers by sending emails and whatsapp text highlighting the product features for SMBs.</a:t>
          </a:r>
        </a:p>
      </dgm:t>
    </dgm:pt>
    <dgm:pt modelId="{EDA61631-BACD-4F06-89B2-3B5AC4FC27BD}" type="parTrans" cxnId="{E8DEDE8D-7577-48DC-95CD-D3698A12951E}">
      <dgm:prSet/>
      <dgm:spPr/>
      <dgm:t>
        <a:bodyPr/>
        <a:lstStyle/>
        <a:p>
          <a:endParaRPr lang="en-US"/>
        </a:p>
      </dgm:t>
    </dgm:pt>
    <dgm:pt modelId="{9A660299-5752-43E0-AF79-A3F709AA2F21}" type="sibTrans" cxnId="{E8DEDE8D-7577-48DC-95CD-D3698A12951E}">
      <dgm:prSet/>
      <dgm:spPr/>
      <dgm:t>
        <a:bodyPr/>
        <a:lstStyle/>
        <a:p>
          <a:endParaRPr lang="en-US"/>
        </a:p>
      </dgm:t>
    </dgm:pt>
    <dgm:pt modelId="{994E1312-2BFD-431C-B581-EDA350649E4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</a:t>
          </a:r>
        </a:p>
      </dgm:t>
    </dgm:pt>
    <dgm:pt modelId="{E852E629-B672-457A-95E5-466E8FCC2F06}" type="parTrans" cxnId="{1745E94B-21E9-4BBE-A5CF-EFFFABB2E339}">
      <dgm:prSet/>
      <dgm:spPr/>
      <dgm:t>
        <a:bodyPr/>
        <a:lstStyle/>
        <a:p>
          <a:endParaRPr lang="en-US"/>
        </a:p>
      </dgm:t>
    </dgm:pt>
    <dgm:pt modelId="{13BC14C3-B132-44B4-B512-530475AF1FED}" type="sibTrans" cxnId="{1745E94B-21E9-4BBE-A5CF-EFFFABB2E339}">
      <dgm:prSet/>
      <dgm:spPr/>
      <dgm:t>
        <a:bodyPr/>
        <a:lstStyle/>
        <a:p>
          <a:endParaRPr lang="en-US"/>
        </a:p>
      </dgm:t>
    </dgm:pt>
    <dgm:pt modelId="{FF5B3E18-9667-4BA4-87BC-D11386B31548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Educational Content: Create content on the platform and blog posts about the advantages of the platform. Create </a:t>
          </a:r>
          <a:r>
            <a:rPr lang="en-US" dirty="0" err="1"/>
            <a:t>youtube</a:t>
          </a:r>
          <a:r>
            <a:rPr lang="en-US" dirty="0"/>
            <a:t> educational content and leverage the platform for young audience.</a:t>
          </a:r>
        </a:p>
      </dgm:t>
    </dgm:pt>
    <dgm:pt modelId="{A0DF1CBC-73FE-42DA-A1EB-1508C3C034E7}" type="parTrans" cxnId="{E1CCC9DB-DD4C-463E-B82F-39DBF9436254}">
      <dgm:prSet/>
      <dgm:spPr/>
      <dgm:t>
        <a:bodyPr/>
        <a:lstStyle/>
        <a:p>
          <a:endParaRPr lang="en-US"/>
        </a:p>
      </dgm:t>
    </dgm:pt>
    <dgm:pt modelId="{417C27EC-7CC1-499A-91C5-D251ABB35535}" type="sibTrans" cxnId="{E1CCC9DB-DD4C-463E-B82F-39DBF9436254}">
      <dgm:prSet/>
      <dgm:spPr/>
      <dgm:t>
        <a:bodyPr/>
        <a:lstStyle/>
        <a:p>
          <a:endParaRPr lang="en-US"/>
        </a:p>
      </dgm:t>
    </dgm:pt>
    <dgm:pt modelId="{2F87ABB3-C5B5-4BC7-8A51-724C83EE7F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Launch</a:t>
          </a:r>
        </a:p>
      </dgm:t>
    </dgm:pt>
    <dgm:pt modelId="{FACAFEA0-3B10-41D0-9BE8-895DE306DB26}" type="parTrans" cxnId="{08323649-61EC-485E-BBF2-7DAB77C8D846}">
      <dgm:prSet/>
      <dgm:spPr/>
      <dgm:t>
        <a:bodyPr/>
        <a:lstStyle/>
        <a:p>
          <a:endParaRPr lang="en-US"/>
        </a:p>
      </dgm:t>
    </dgm:pt>
    <dgm:pt modelId="{ECC46102-9BA9-4459-B5FC-61544DA41C0F}" type="sibTrans" cxnId="{08323649-61EC-485E-BBF2-7DAB77C8D846}">
      <dgm:prSet/>
      <dgm:spPr/>
      <dgm:t>
        <a:bodyPr/>
        <a:lstStyle/>
        <a:p>
          <a:endParaRPr lang="en-US"/>
        </a:p>
      </dgm:t>
    </dgm:pt>
    <dgm:pt modelId="{46725380-7B8A-45DE-AD57-7AA24C1353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Referral Program: Launch a referral program to encourage existing customers to refer friends and family and earn reward points</a:t>
          </a:r>
        </a:p>
      </dgm:t>
    </dgm:pt>
    <dgm:pt modelId="{C6DC698A-A80D-4DCF-A7CF-CDB2E9C0C7EE}" type="parTrans" cxnId="{4A738A02-595D-430B-BBEC-8951B9DA2F9A}">
      <dgm:prSet/>
      <dgm:spPr/>
      <dgm:t>
        <a:bodyPr/>
        <a:lstStyle/>
        <a:p>
          <a:endParaRPr lang="en-US"/>
        </a:p>
      </dgm:t>
    </dgm:pt>
    <dgm:pt modelId="{4E599D67-AB82-4FE2-9359-C86AD8F2F0C6}" type="sibTrans" cxnId="{4A738A02-595D-430B-BBEC-8951B9DA2F9A}">
      <dgm:prSet/>
      <dgm:spPr/>
      <dgm:t>
        <a:bodyPr/>
        <a:lstStyle/>
        <a:p>
          <a:endParaRPr lang="en-US"/>
        </a:p>
      </dgm:t>
    </dgm:pt>
    <dgm:pt modelId="{2C3F7BE2-3840-4734-8C4D-D69707E1FE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Improve</a:t>
          </a:r>
        </a:p>
      </dgm:t>
    </dgm:pt>
    <dgm:pt modelId="{A176DD71-0AFD-49B4-8C82-35917ACFDDA7}" type="parTrans" cxnId="{93C95B20-E295-4268-ABC8-6883568C0922}">
      <dgm:prSet/>
      <dgm:spPr/>
      <dgm:t>
        <a:bodyPr/>
        <a:lstStyle/>
        <a:p>
          <a:endParaRPr lang="en-US"/>
        </a:p>
      </dgm:t>
    </dgm:pt>
    <dgm:pt modelId="{52F5D0B6-54EB-445F-9AE5-336D98B3F743}" type="sibTrans" cxnId="{93C95B20-E295-4268-ABC8-6883568C0922}">
      <dgm:prSet/>
      <dgm:spPr/>
      <dgm:t>
        <a:bodyPr/>
        <a:lstStyle/>
        <a:p>
          <a:endParaRPr lang="en-US"/>
        </a:p>
      </dgm:t>
    </dgm:pt>
    <dgm:pt modelId="{38950346-7027-4C4D-AB6D-CC28C9D469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rating on google play &amp; App Store: Conduct training for support staff to face adverse situations head-on and give out practical solutions to customers</a:t>
          </a:r>
        </a:p>
      </dgm:t>
    </dgm:pt>
    <dgm:pt modelId="{FFA1817E-8BB2-43AB-AB5E-64378AE30F02}" type="parTrans" cxnId="{54C53A23-EE22-4679-A1FC-0584522CB782}">
      <dgm:prSet/>
      <dgm:spPr/>
      <dgm:t>
        <a:bodyPr/>
        <a:lstStyle/>
        <a:p>
          <a:endParaRPr lang="en-US"/>
        </a:p>
      </dgm:t>
    </dgm:pt>
    <dgm:pt modelId="{2DF15B12-4941-404B-9AB5-94601B3B017D}" type="sibTrans" cxnId="{54C53A23-EE22-4679-A1FC-0584522CB782}">
      <dgm:prSet/>
      <dgm:spPr/>
      <dgm:t>
        <a:bodyPr/>
        <a:lstStyle/>
        <a:p>
          <a:endParaRPr lang="en-US"/>
        </a:p>
      </dgm:t>
    </dgm:pt>
    <dgm:pt modelId="{5ED6378D-B9AC-4565-9417-7C7BC69674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Awarness</a:t>
          </a:r>
        </a:p>
      </dgm:t>
    </dgm:pt>
    <dgm:pt modelId="{F8B013A4-FB3B-4B06-8884-A22170B558AA}" type="parTrans" cxnId="{A8B33300-DB58-4A09-8AA1-E516E53FD5B0}">
      <dgm:prSet/>
      <dgm:spPr/>
      <dgm:t>
        <a:bodyPr/>
        <a:lstStyle/>
        <a:p>
          <a:endParaRPr lang="en-US"/>
        </a:p>
      </dgm:t>
    </dgm:pt>
    <dgm:pt modelId="{9DFF0F2E-0FDB-4529-8160-E1E6F82C5411}" type="sibTrans" cxnId="{A8B33300-DB58-4A09-8AA1-E516E53FD5B0}">
      <dgm:prSet/>
      <dgm:spPr/>
      <dgm:t>
        <a:bodyPr/>
        <a:lstStyle/>
        <a:p>
          <a:endParaRPr lang="en-US"/>
        </a:p>
      </dgm:t>
    </dgm:pt>
    <dgm:pt modelId="{7F3D644A-D28E-46BF-A0A7-23ADF6425B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your customer support team to educate users about these new offerings</a:t>
          </a:r>
        </a:p>
      </dgm:t>
    </dgm:pt>
    <dgm:pt modelId="{D508BF8F-E313-43CB-A225-D9199F93C755}" type="parTrans" cxnId="{70A2BBFB-65F7-4DCB-9676-C06123D5042A}">
      <dgm:prSet/>
      <dgm:spPr/>
      <dgm:t>
        <a:bodyPr/>
        <a:lstStyle/>
        <a:p>
          <a:endParaRPr lang="en-US"/>
        </a:p>
      </dgm:t>
    </dgm:pt>
    <dgm:pt modelId="{C4257AEC-2C59-404D-8BB6-565FE9DE4465}" type="sibTrans" cxnId="{70A2BBFB-65F7-4DCB-9676-C06123D5042A}">
      <dgm:prSet/>
      <dgm:spPr/>
      <dgm:t>
        <a:bodyPr/>
        <a:lstStyle/>
        <a:p>
          <a:endParaRPr lang="en-US"/>
        </a:p>
      </dgm:t>
    </dgm:pt>
    <dgm:pt modelId="{5B933F94-EA84-42C1-A6CD-E7C0244DC320}" type="pres">
      <dgm:prSet presAssocID="{A4971F05-6892-4DDB-8177-99127605F577}" presName="root" presStyleCnt="0">
        <dgm:presLayoutVars>
          <dgm:dir/>
          <dgm:resizeHandles val="exact"/>
        </dgm:presLayoutVars>
      </dgm:prSet>
      <dgm:spPr/>
    </dgm:pt>
    <dgm:pt modelId="{E36C3158-3204-4505-98A0-C4BD17B0B794}" type="pres">
      <dgm:prSet presAssocID="{8CDD2D4C-153D-4CCA-ABA4-372A5654E331}" presName="compNode" presStyleCnt="0"/>
      <dgm:spPr/>
    </dgm:pt>
    <dgm:pt modelId="{62F27489-B0B6-47FC-9709-CFE448274790}" type="pres">
      <dgm:prSet presAssocID="{8CDD2D4C-153D-4CCA-ABA4-372A5654E33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11E85A9E-0E95-485B-AC29-D3C6B83BC324}" type="pres">
      <dgm:prSet presAssocID="{8CDD2D4C-153D-4CCA-ABA4-372A5654E331}" presName="iconSpace" presStyleCnt="0"/>
      <dgm:spPr/>
    </dgm:pt>
    <dgm:pt modelId="{A818DEA1-7AEC-4623-93EA-8D421141F620}" type="pres">
      <dgm:prSet presAssocID="{8CDD2D4C-153D-4CCA-ABA4-372A5654E331}" presName="parTx" presStyleLbl="revTx" presStyleIdx="0" presStyleCnt="14">
        <dgm:presLayoutVars>
          <dgm:chMax val="0"/>
          <dgm:chPref val="0"/>
        </dgm:presLayoutVars>
      </dgm:prSet>
      <dgm:spPr/>
    </dgm:pt>
    <dgm:pt modelId="{9A5720EE-C8A7-4D06-B62D-676156ED98D9}" type="pres">
      <dgm:prSet presAssocID="{8CDD2D4C-153D-4CCA-ABA4-372A5654E331}" presName="txSpace" presStyleCnt="0"/>
      <dgm:spPr/>
    </dgm:pt>
    <dgm:pt modelId="{634233C1-7382-44E4-8EC2-BA74BEE40C44}" type="pres">
      <dgm:prSet presAssocID="{8CDD2D4C-153D-4CCA-ABA4-372A5654E331}" presName="desTx" presStyleLbl="revTx" presStyleIdx="1" presStyleCnt="14">
        <dgm:presLayoutVars/>
      </dgm:prSet>
      <dgm:spPr/>
    </dgm:pt>
    <dgm:pt modelId="{9ECA915A-576D-40D9-8509-108BEC2F480E}" type="pres">
      <dgm:prSet presAssocID="{A69FEDB6-AD41-4068-BD41-9496DC9FF114}" presName="sibTrans" presStyleCnt="0"/>
      <dgm:spPr/>
    </dgm:pt>
    <dgm:pt modelId="{71A730B6-1DC5-4AEF-9A73-A2CC56DFE557}" type="pres">
      <dgm:prSet presAssocID="{719E0684-676B-4649-AC9D-84D815A4433B}" presName="compNode" presStyleCnt="0"/>
      <dgm:spPr/>
    </dgm:pt>
    <dgm:pt modelId="{AE878A07-BF9E-4705-95AA-9F2E604F4331}" type="pres">
      <dgm:prSet presAssocID="{719E0684-676B-4649-AC9D-84D815A4433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858CE07-62CB-4757-8EC1-6F306AD9C0B4}" type="pres">
      <dgm:prSet presAssocID="{719E0684-676B-4649-AC9D-84D815A4433B}" presName="iconSpace" presStyleCnt="0"/>
      <dgm:spPr/>
    </dgm:pt>
    <dgm:pt modelId="{7687AC82-CEED-40C4-BE30-70C8BC38DC8D}" type="pres">
      <dgm:prSet presAssocID="{719E0684-676B-4649-AC9D-84D815A4433B}" presName="parTx" presStyleLbl="revTx" presStyleIdx="2" presStyleCnt="14">
        <dgm:presLayoutVars>
          <dgm:chMax val="0"/>
          <dgm:chPref val="0"/>
        </dgm:presLayoutVars>
      </dgm:prSet>
      <dgm:spPr/>
    </dgm:pt>
    <dgm:pt modelId="{A2F73645-8D1E-456E-9D67-1EEC75103F56}" type="pres">
      <dgm:prSet presAssocID="{719E0684-676B-4649-AC9D-84D815A4433B}" presName="txSpace" presStyleCnt="0"/>
      <dgm:spPr/>
    </dgm:pt>
    <dgm:pt modelId="{9C994BB1-3E74-4D4E-8C15-13FCBFFF5968}" type="pres">
      <dgm:prSet presAssocID="{719E0684-676B-4649-AC9D-84D815A4433B}" presName="desTx" presStyleLbl="revTx" presStyleIdx="3" presStyleCnt="14">
        <dgm:presLayoutVars/>
      </dgm:prSet>
      <dgm:spPr/>
    </dgm:pt>
    <dgm:pt modelId="{3FDB8076-054C-473D-8362-FF258BAC2F57}" type="pres">
      <dgm:prSet presAssocID="{C321CAE0-16CE-4C57-8727-B9ADB9EEFB5E}" presName="sibTrans" presStyleCnt="0"/>
      <dgm:spPr/>
    </dgm:pt>
    <dgm:pt modelId="{2D8FFA2E-FDA2-47B9-9C80-78E266CCCA67}" type="pres">
      <dgm:prSet presAssocID="{8C6884BA-898C-4082-8534-28D2B7309EB5}" presName="compNode" presStyleCnt="0"/>
      <dgm:spPr/>
    </dgm:pt>
    <dgm:pt modelId="{BA0F1DD5-5592-4F18-BF32-C1B907E9839B}" type="pres">
      <dgm:prSet presAssocID="{8C6884BA-898C-4082-8534-28D2B7309EB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35D9265-7596-4291-A8B3-4369F62C41D9}" type="pres">
      <dgm:prSet presAssocID="{8C6884BA-898C-4082-8534-28D2B7309EB5}" presName="iconSpace" presStyleCnt="0"/>
      <dgm:spPr/>
    </dgm:pt>
    <dgm:pt modelId="{1F92FB72-D640-4E4E-87EC-A2544168A046}" type="pres">
      <dgm:prSet presAssocID="{8C6884BA-898C-4082-8534-28D2B7309EB5}" presName="parTx" presStyleLbl="revTx" presStyleIdx="4" presStyleCnt="14">
        <dgm:presLayoutVars>
          <dgm:chMax val="0"/>
          <dgm:chPref val="0"/>
        </dgm:presLayoutVars>
      </dgm:prSet>
      <dgm:spPr/>
    </dgm:pt>
    <dgm:pt modelId="{D44CD137-3491-4EB8-A4B2-D875F2E1A9BA}" type="pres">
      <dgm:prSet presAssocID="{8C6884BA-898C-4082-8534-28D2B7309EB5}" presName="txSpace" presStyleCnt="0"/>
      <dgm:spPr/>
    </dgm:pt>
    <dgm:pt modelId="{24904D4F-73FD-4BC2-AE47-4370CAE394C9}" type="pres">
      <dgm:prSet presAssocID="{8C6884BA-898C-4082-8534-28D2B7309EB5}" presName="desTx" presStyleLbl="revTx" presStyleIdx="5" presStyleCnt="14">
        <dgm:presLayoutVars/>
      </dgm:prSet>
      <dgm:spPr/>
    </dgm:pt>
    <dgm:pt modelId="{F8548A13-787F-4F54-B9BF-0C46DC35F8F4}" type="pres">
      <dgm:prSet presAssocID="{AC12721F-3932-42CB-AF8B-4BFFBE17840D}" presName="sibTrans" presStyleCnt="0"/>
      <dgm:spPr/>
    </dgm:pt>
    <dgm:pt modelId="{07CD72C7-622F-4C06-8EF6-3C6564991812}" type="pres">
      <dgm:prSet presAssocID="{994E1312-2BFD-431C-B581-EDA350649E47}" presName="compNode" presStyleCnt="0"/>
      <dgm:spPr/>
    </dgm:pt>
    <dgm:pt modelId="{6CC8FDBB-C242-4C6D-8A3E-5D350065D45F}" type="pres">
      <dgm:prSet presAssocID="{994E1312-2BFD-431C-B581-EDA350649E4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F8F6A452-82AB-482F-AA4F-1646944294BB}" type="pres">
      <dgm:prSet presAssocID="{994E1312-2BFD-431C-B581-EDA350649E47}" presName="iconSpace" presStyleCnt="0"/>
      <dgm:spPr/>
    </dgm:pt>
    <dgm:pt modelId="{6F436E21-9E05-4897-A7B6-96F81C354746}" type="pres">
      <dgm:prSet presAssocID="{994E1312-2BFD-431C-B581-EDA350649E47}" presName="parTx" presStyleLbl="revTx" presStyleIdx="6" presStyleCnt="14">
        <dgm:presLayoutVars>
          <dgm:chMax val="0"/>
          <dgm:chPref val="0"/>
        </dgm:presLayoutVars>
      </dgm:prSet>
      <dgm:spPr/>
    </dgm:pt>
    <dgm:pt modelId="{3A8C9A99-3333-41FC-B615-1AB5C47ACB05}" type="pres">
      <dgm:prSet presAssocID="{994E1312-2BFD-431C-B581-EDA350649E47}" presName="txSpace" presStyleCnt="0"/>
      <dgm:spPr/>
    </dgm:pt>
    <dgm:pt modelId="{FDCA8214-263D-4402-92DE-96312958D470}" type="pres">
      <dgm:prSet presAssocID="{994E1312-2BFD-431C-B581-EDA350649E47}" presName="desTx" presStyleLbl="revTx" presStyleIdx="7" presStyleCnt="14">
        <dgm:presLayoutVars/>
      </dgm:prSet>
      <dgm:spPr/>
    </dgm:pt>
    <dgm:pt modelId="{387FCC7F-6C8D-4A6B-B7CF-2294A76D0ADB}" type="pres">
      <dgm:prSet presAssocID="{13BC14C3-B132-44B4-B512-530475AF1FED}" presName="sibTrans" presStyleCnt="0"/>
      <dgm:spPr/>
    </dgm:pt>
    <dgm:pt modelId="{8928DBD5-8134-4E51-AF74-3CB8E8BCFF8C}" type="pres">
      <dgm:prSet presAssocID="{2F87ABB3-C5B5-4BC7-8A51-724C83EE7FF0}" presName="compNode" presStyleCnt="0"/>
      <dgm:spPr/>
    </dgm:pt>
    <dgm:pt modelId="{E7C51A70-0A48-40A3-907F-C4E1E1E38A59}" type="pres">
      <dgm:prSet presAssocID="{2F87ABB3-C5B5-4BC7-8A51-724C83EE7FF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95C4A19-A768-4D5A-B3FC-1B9A2AFF3D41}" type="pres">
      <dgm:prSet presAssocID="{2F87ABB3-C5B5-4BC7-8A51-724C83EE7FF0}" presName="iconSpace" presStyleCnt="0"/>
      <dgm:spPr/>
    </dgm:pt>
    <dgm:pt modelId="{4A305CC4-818A-4F05-B448-D4BBC1B7D980}" type="pres">
      <dgm:prSet presAssocID="{2F87ABB3-C5B5-4BC7-8A51-724C83EE7FF0}" presName="parTx" presStyleLbl="revTx" presStyleIdx="8" presStyleCnt="14">
        <dgm:presLayoutVars>
          <dgm:chMax val="0"/>
          <dgm:chPref val="0"/>
        </dgm:presLayoutVars>
      </dgm:prSet>
      <dgm:spPr/>
    </dgm:pt>
    <dgm:pt modelId="{AAE5A454-3787-4792-BB55-5DD13B0C014B}" type="pres">
      <dgm:prSet presAssocID="{2F87ABB3-C5B5-4BC7-8A51-724C83EE7FF0}" presName="txSpace" presStyleCnt="0"/>
      <dgm:spPr/>
    </dgm:pt>
    <dgm:pt modelId="{40379A2C-A031-47DA-8BE2-3333D5D2BAFC}" type="pres">
      <dgm:prSet presAssocID="{2F87ABB3-C5B5-4BC7-8A51-724C83EE7FF0}" presName="desTx" presStyleLbl="revTx" presStyleIdx="9" presStyleCnt="14">
        <dgm:presLayoutVars/>
      </dgm:prSet>
      <dgm:spPr/>
    </dgm:pt>
    <dgm:pt modelId="{C0DDBCD3-19F5-4829-BCE1-2BC3F4530A21}" type="pres">
      <dgm:prSet presAssocID="{ECC46102-9BA9-4459-B5FC-61544DA41C0F}" presName="sibTrans" presStyleCnt="0"/>
      <dgm:spPr/>
    </dgm:pt>
    <dgm:pt modelId="{5203B714-30CF-42B5-A8A1-FF8C95399F39}" type="pres">
      <dgm:prSet presAssocID="{2C3F7BE2-3840-4734-8C4D-D69707E1FEF6}" presName="compNode" presStyleCnt="0"/>
      <dgm:spPr/>
    </dgm:pt>
    <dgm:pt modelId="{194B01C5-863C-4318-8732-3CF299170BE7}" type="pres">
      <dgm:prSet presAssocID="{2C3F7BE2-3840-4734-8C4D-D69707E1FEF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0EC8D14-1D48-4401-A806-18F3CDBDDBBF}" type="pres">
      <dgm:prSet presAssocID="{2C3F7BE2-3840-4734-8C4D-D69707E1FEF6}" presName="iconSpace" presStyleCnt="0"/>
      <dgm:spPr/>
    </dgm:pt>
    <dgm:pt modelId="{2D959992-CAB6-45F6-AA0D-D332629931F8}" type="pres">
      <dgm:prSet presAssocID="{2C3F7BE2-3840-4734-8C4D-D69707E1FEF6}" presName="parTx" presStyleLbl="revTx" presStyleIdx="10" presStyleCnt="14">
        <dgm:presLayoutVars>
          <dgm:chMax val="0"/>
          <dgm:chPref val="0"/>
        </dgm:presLayoutVars>
      </dgm:prSet>
      <dgm:spPr/>
    </dgm:pt>
    <dgm:pt modelId="{DCDD218E-FED2-4A9A-8C38-5A0A2B8D80A6}" type="pres">
      <dgm:prSet presAssocID="{2C3F7BE2-3840-4734-8C4D-D69707E1FEF6}" presName="txSpace" presStyleCnt="0"/>
      <dgm:spPr/>
    </dgm:pt>
    <dgm:pt modelId="{418A6B45-C6C1-4F31-A71F-7222B78EC9DE}" type="pres">
      <dgm:prSet presAssocID="{2C3F7BE2-3840-4734-8C4D-D69707E1FEF6}" presName="desTx" presStyleLbl="revTx" presStyleIdx="11" presStyleCnt="14">
        <dgm:presLayoutVars/>
      </dgm:prSet>
      <dgm:spPr/>
    </dgm:pt>
    <dgm:pt modelId="{880F4529-0ED6-4A91-B19C-04BD26522238}" type="pres">
      <dgm:prSet presAssocID="{52F5D0B6-54EB-445F-9AE5-336D98B3F743}" presName="sibTrans" presStyleCnt="0"/>
      <dgm:spPr/>
    </dgm:pt>
    <dgm:pt modelId="{DB52934E-DD02-4FD8-B678-18442F8B8BE5}" type="pres">
      <dgm:prSet presAssocID="{5ED6378D-B9AC-4565-9417-7C7BC6967494}" presName="compNode" presStyleCnt="0"/>
      <dgm:spPr/>
    </dgm:pt>
    <dgm:pt modelId="{6985727C-2475-4904-86CF-7B51429EF897}" type="pres">
      <dgm:prSet presAssocID="{5ED6378D-B9AC-4565-9417-7C7BC696749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52E90DD-EC63-4438-9D22-61A106A1EACB}" type="pres">
      <dgm:prSet presAssocID="{5ED6378D-B9AC-4565-9417-7C7BC6967494}" presName="iconSpace" presStyleCnt="0"/>
      <dgm:spPr/>
    </dgm:pt>
    <dgm:pt modelId="{41406573-9EA8-41B5-8F07-DBAD73587FB9}" type="pres">
      <dgm:prSet presAssocID="{5ED6378D-B9AC-4565-9417-7C7BC6967494}" presName="parTx" presStyleLbl="revTx" presStyleIdx="12" presStyleCnt="14">
        <dgm:presLayoutVars>
          <dgm:chMax val="0"/>
          <dgm:chPref val="0"/>
        </dgm:presLayoutVars>
      </dgm:prSet>
      <dgm:spPr/>
    </dgm:pt>
    <dgm:pt modelId="{30BFD2AC-2CA2-4C9D-9ACB-3B09483AB190}" type="pres">
      <dgm:prSet presAssocID="{5ED6378D-B9AC-4565-9417-7C7BC6967494}" presName="txSpace" presStyleCnt="0"/>
      <dgm:spPr/>
    </dgm:pt>
    <dgm:pt modelId="{1115C55B-F021-4E51-95BF-40C442B5DCF3}" type="pres">
      <dgm:prSet presAssocID="{5ED6378D-B9AC-4565-9417-7C7BC6967494}" presName="desTx" presStyleLbl="revTx" presStyleIdx="13" presStyleCnt="14">
        <dgm:presLayoutVars/>
      </dgm:prSet>
      <dgm:spPr/>
    </dgm:pt>
  </dgm:ptLst>
  <dgm:cxnLst>
    <dgm:cxn modelId="{A8B33300-DB58-4A09-8AA1-E516E53FD5B0}" srcId="{A4971F05-6892-4DDB-8177-99127605F577}" destId="{5ED6378D-B9AC-4565-9417-7C7BC6967494}" srcOrd="6" destOrd="0" parTransId="{F8B013A4-FB3B-4B06-8884-A22170B558AA}" sibTransId="{9DFF0F2E-0FDB-4529-8160-E1E6F82C5411}"/>
    <dgm:cxn modelId="{4A738A02-595D-430B-BBEC-8951B9DA2F9A}" srcId="{2F87ABB3-C5B5-4BC7-8A51-724C83EE7FF0}" destId="{46725380-7B8A-45DE-AD57-7AA24C1353AB}" srcOrd="0" destOrd="0" parTransId="{C6DC698A-A80D-4DCF-A7CF-CDB2E9C0C7EE}" sibTransId="{4E599D67-AB82-4FE2-9359-C86AD8F2F0C6}"/>
    <dgm:cxn modelId="{21C22403-3A7D-0E4E-B8D8-A149EEE8462A}" type="presOf" srcId="{A4971F05-6892-4DDB-8177-99127605F577}" destId="{5B933F94-EA84-42C1-A6CD-E7C0244DC320}" srcOrd="0" destOrd="0" presId="urn:microsoft.com/office/officeart/2018/5/layout/CenteredIconLabelDescriptionList"/>
    <dgm:cxn modelId="{7EF2AB0B-4B2F-48CE-8FA8-C2A919CB2260}" srcId="{A4971F05-6892-4DDB-8177-99127605F577}" destId="{8C6884BA-898C-4082-8534-28D2B7309EB5}" srcOrd="2" destOrd="0" parTransId="{F1531A51-D352-4627-A1C0-631A8E881C9D}" sibTransId="{AC12721F-3932-42CB-AF8B-4BFFBE17840D}"/>
    <dgm:cxn modelId="{3515BD17-25A9-5848-930C-607D7122C106}" type="presOf" srcId="{FF5B3E18-9667-4BA4-87BC-D11386B31548}" destId="{FDCA8214-263D-4402-92DE-96312958D470}" srcOrd="0" destOrd="0" presId="urn:microsoft.com/office/officeart/2018/5/layout/CenteredIconLabelDescriptionList"/>
    <dgm:cxn modelId="{93C95B20-E295-4268-ABC8-6883568C0922}" srcId="{A4971F05-6892-4DDB-8177-99127605F577}" destId="{2C3F7BE2-3840-4734-8C4D-D69707E1FEF6}" srcOrd="5" destOrd="0" parTransId="{A176DD71-0AFD-49B4-8C82-35917ACFDDA7}" sibTransId="{52F5D0B6-54EB-445F-9AE5-336D98B3F743}"/>
    <dgm:cxn modelId="{54C53A23-EE22-4679-A1FC-0584522CB782}" srcId="{2C3F7BE2-3840-4734-8C4D-D69707E1FEF6}" destId="{38950346-7027-4C4D-AB6D-CC28C9D469C5}" srcOrd="0" destOrd="0" parTransId="{FFA1817E-8BB2-43AB-AB5E-64378AE30F02}" sibTransId="{2DF15B12-4941-404B-9AB5-94601B3B017D}"/>
    <dgm:cxn modelId="{7EC42B24-DBBC-9A4B-99F7-2EBA7D0D7D61}" type="presOf" srcId="{096FAAF0-BC5F-4B4D-8613-6FA4CABA28E7}" destId="{24904D4F-73FD-4BC2-AE47-4370CAE394C9}" srcOrd="0" destOrd="0" presId="urn:microsoft.com/office/officeart/2018/5/layout/CenteredIconLabelDescriptionList"/>
    <dgm:cxn modelId="{2C42D936-7D04-4181-B671-0D3DAAD8F4D1}" srcId="{8CDD2D4C-153D-4CCA-ABA4-372A5654E331}" destId="{CA3F892F-D20A-4A15-B211-5B901F16E989}" srcOrd="0" destOrd="0" parTransId="{A5531634-EA68-4750-8B2A-5DE7F3C75922}" sibTransId="{D3333EFB-1558-4BFC-94DA-61FF24A0A609}"/>
    <dgm:cxn modelId="{C412C837-6908-994A-889F-6A38D6D916D0}" type="presOf" srcId="{46725380-7B8A-45DE-AD57-7AA24C1353AB}" destId="{40379A2C-A031-47DA-8BE2-3333D5D2BAFC}" srcOrd="0" destOrd="0" presId="urn:microsoft.com/office/officeart/2018/5/layout/CenteredIconLabelDescriptionList"/>
    <dgm:cxn modelId="{40C20540-636E-6942-BDD9-49592A9CFBE6}" type="presOf" srcId="{2E461395-8D75-4823-AF61-EDD762006DB1}" destId="{9C994BB1-3E74-4D4E-8C15-13FCBFFF5968}" srcOrd="0" destOrd="0" presId="urn:microsoft.com/office/officeart/2018/5/layout/CenteredIconLabelDescriptionList"/>
    <dgm:cxn modelId="{084E2448-E77F-0246-8ED8-9867EFBB48D9}" type="presOf" srcId="{719E0684-676B-4649-AC9D-84D815A4433B}" destId="{7687AC82-CEED-40C4-BE30-70C8BC38DC8D}" srcOrd="0" destOrd="0" presId="urn:microsoft.com/office/officeart/2018/5/layout/CenteredIconLabelDescriptionList"/>
    <dgm:cxn modelId="{08323649-61EC-485E-BBF2-7DAB77C8D846}" srcId="{A4971F05-6892-4DDB-8177-99127605F577}" destId="{2F87ABB3-C5B5-4BC7-8A51-724C83EE7FF0}" srcOrd="4" destOrd="0" parTransId="{FACAFEA0-3B10-41D0-9BE8-895DE306DB26}" sibTransId="{ECC46102-9BA9-4459-B5FC-61544DA41C0F}"/>
    <dgm:cxn modelId="{1745E94B-21E9-4BBE-A5CF-EFFFABB2E339}" srcId="{A4971F05-6892-4DDB-8177-99127605F577}" destId="{994E1312-2BFD-431C-B581-EDA350649E47}" srcOrd="3" destOrd="0" parTransId="{E852E629-B672-457A-95E5-466E8FCC2F06}" sibTransId="{13BC14C3-B132-44B4-B512-530475AF1FED}"/>
    <dgm:cxn modelId="{7847585B-60B7-4FF6-8F3D-52F57EDDE5A6}" srcId="{A4971F05-6892-4DDB-8177-99127605F577}" destId="{8CDD2D4C-153D-4CCA-ABA4-372A5654E331}" srcOrd="0" destOrd="0" parTransId="{34BB03DA-D1AC-43EC-A482-811A53868350}" sibTransId="{A69FEDB6-AD41-4068-BD41-9496DC9FF114}"/>
    <dgm:cxn modelId="{50EDFF5D-720B-FF47-9125-D3D048054460}" type="presOf" srcId="{CA3F892F-D20A-4A15-B211-5B901F16E989}" destId="{634233C1-7382-44E4-8EC2-BA74BEE40C44}" srcOrd="0" destOrd="0" presId="urn:microsoft.com/office/officeart/2018/5/layout/CenteredIconLabelDescriptionList"/>
    <dgm:cxn modelId="{EA0F3E6E-EB4F-CF41-B4AA-4AEE345C09AD}" type="presOf" srcId="{994E1312-2BFD-431C-B581-EDA350649E47}" destId="{6F436E21-9E05-4897-A7B6-96F81C354746}" srcOrd="0" destOrd="0" presId="urn:microsoft.com/office/officeart/2018/5/layout/CenteredIconLabelDescriptionList"/>
    <dgm:cxn modelId="{B9FE3478-F512-D04A-B5AE-1952128641DC}" type="presOf" srcId="{2C3F7BE2-3840-4734-8C4D-D69707E1FEF6}" destId="{2D959992-CAB6-45F6-AA0D-D332629931F8}" srcOrd="0" destOrd="0" presId="urn:microsoft.com/office/officeart/2018/5/layout/CenteredIconLabelDescriptionList"/>
    <dgm:cxn modelId="{6595EB7B-0DC2-B646-8769-ADBEB03696FB}" type="presOf" srcId="{8C6884BA-898C-4082-8534-28D2B7309EB5}" destId="{1F92FB72-D640-4E4E-87EC-A2544168A046}" srcOrd="0" destOrd="0" presId="urn:microsoft.com/office/officeart/2018/5/layout/CenteredIconLabelDescriptionList"/>
    <dgm:cxn modelId="{133F9A86-7AF9-8942-8DBF-5FE6A764CE5E}" type="presOf" srcId="{38950346-7027-4C4D-AB6D-CC28C9D469C5}" destId="{418A6B45-C6C1-4F31-A71F-7222B78EC9DE}" srcOrd="0" destOrd="0" presId="urn:microsoft.com/office/officeart/2018/5/layout/CenteredIconLabelDescriptionList"/>
    <dgm:cxn modelId="{BEBCD58B-EF22-45B1-99C8-D4045A2192C4}" srcId="{719E0684-676B-4649-AC9D-84D815A4433B}" destId="{2E461395-8D75-4823-AF61-EDD762006DB1}" srcOrd="0" destOrd="0" parTransId="{0898D342-D02D-4DDD-BBF6-626A445D2B5D}" sibTransId="{7FF28D47-D539-4123-9F3B-3347A086FCEB}"/>
    <dgm:cxn modelId="{E8DEDE8D-7577-48DC-95CD-D3698A12951E}" srcId="{8C6884BA-898C-4082-8534-28D2B7309EB5}" destId="{096FAAF0-BC5F-4B4D-8613-6FA4CABA28E7}" srcOrd="0" destOrd="0" parTransId="{EDA61631-BACD-4F06-89B2-3B5AC4FC27BD}" sibTransId="{9A660299-5752-43E0-AF79-A3F709AA2F21}"/>
    <dgm:cxn modelId="{1AD14A98-E5D7-42AB-A306-BF83287C2833}" srcId="{A4971F05-6892-4DDB-8177-99127605F577}" destId="{719E0684-676B-4649-AC9D-84D815A4433B}" srcOrd="1" destOrd="0" parTransId="{219848E3-BE45-49C1-A39C-7E5FA7125891}" sibTransId="{C321CAE0-16CE-4C57-8727-B9ADB9EEFB5E}"/>
    <dgm:cxn modelId="{0FC5CD9C-BC58-0F48-953E-F60BCFF19548}" type="presOf" srcId="{8CDD2D4C-153D-4CCA-ABA4-372A5654E331}" destId="{A818DEA1-7AEC-4623-93EA-8D421141F620}" srcOrd="0" destOrd="0" presId="urn:microsoft.com/office/officeart/2018/5/layout/CenteredIconLabelDescriptionList"/>
    <dgm:cxn modelId="{6C64EB9C-72E4-C040-950F-9CEB6DF5A1D7}" type="presOf" srcId="{5ED6378D-B9AC-4565-9417-7C7BC6967494}" destId="{41406573-9EA8-41B5-8F07-DBAD73587FB9}" srcOrd="0" destOrd="0" presId="urn:microsoft.com/office/officeart/2018/5/layout/CenteredIconLabelDescriptionList"/>
    <dgm:cxn modelId="{0BA9939F-9DB0-804D-8B40-D6C74290D8B1}" type="presOf" srcId="{7F3D644A-D28E-46BF-A0A7-23ADF6425B07}" destId="{1115C55B-F021-4E51-95BF-40C442B5DCF3}" srcOrd="0" destOrd="0" presId="urn:microsoft.com/office/officeart/2018/5/layout/CenteredIconLabelDescriptionList"/>
    <dgm:cxn modelId="{5AFF78A5-5E20-8D47-9A66-6A10691C136B}" type="presOf" srcId="{2F87ABB3-C5B5-4BC7-8A51-724C83EE7FF0}" destId="{4A305CC4-818A-4F05-B448-D4BBC1B7D980}" srcOrd="0" destOrd="0" presId="urn:microsoft.com/office/officeart/2018/5/layout/CenteredIconLabelDescriptionList"/>
    <dgm:cxn modelId="{E1CCC9DB-DD4C-463E-B82F-39DBF9436254}" srcId="{994E1312-2BFD-431C-B581-EDA350649E47}" destId="{FF5B3E18-9667-4BA4-87BC-D11386B31548}" srcOrd="0" destOrd="0" parTransId="{A0DF1CBC-73FE-42DA-A1EB-1508C3C034E7}" sibTransId="{417C27EC-7CC1-499A-91C5-D251ABB35535}"/>
    <dgm:cxn modelId="{70A2BBFB-65F7-4DCB-9676-C06123D5042A}" srcId="{5ED6378D-B9AC-4565-9417-7C7BC6967494}" destId="{7F3D644A-D28E-46BF-A0A7-23ADF6425B07}" srcOrd="0" destOrd="0" parTransId="{D508BF8F-E313-43CB-A225-D9199F93C755}" sibTransId="{C4257AEC-2C59-404D-8BB6-565FE9DE4465}"/>
    <dgm:cxn modelId="{677F77D9-8FD2-CF4A-B1C1-A0E0D53AFB3F}" type="presParOf" srcId="{5B933F94-EA84-42C1-A6CD-E7C0244DC320}" destId="{E36C3158-3204-4505-98A0-C4BD17B0B794}" srcOrd="0" destOrd="0" presId="urn:microsoft.com/office/officeart/2018/5/layout/CenteredIconLabelDescriptionList"/>
    <dgm:cxn modelId="{46BEABA5-E559-8644-AC9A-A411CB20CB25}" type="presParOf" srcId="{E36C3158-3204-4505-98A0-C4BD17B0B794}" destId="{62F27489-B0B6-47FC-9709-CFE448274790}" srcOrd="0" destOrd="0" presId="urn:microsoft.com/office/officeart/2018/5/layout/CenteredIconLabelDescriptionList"/>
    <dgm:cxn modelId="{85780632-AE12-194E-A18C-F7410220C9C4}" type="presParOf" srcId="{E36C3158-3204-4505-98A0-C4BD17B0B794}" destId="{11E85A9E-0E95-485B-AC29-D3C6B83BC324}" srcOrd="1" destOrd="0" presId="urn:microsoft.com/office/officeart/2018/5/layout/CenteredIconLabelDescriptionList"/>
    <dgm:cxn modelId="{20F5D1FE-5965-5440-9916-D04DECAD26BD}" type="presParOf" srcId="{E36C3158-3204-4505-98A0-C4BD17B0B794}" destId="{A818DEA1-7AEC-4623-93EA-8D421141F620}" srcOrd="2" destOrd="0" presId="urn:microsoft.com/office/officeart/2018/5/layout/CenteredIconLabelDescriptionList"/>
    <dgm:cxn modelId="{E14493FD-7470-A14B-905E-E3D382C9DAA2}" type="presParOf" srcId="{E36C3158-3204-4505-98A0-C4BD17B0B794}" destId="{9A5720EE-C8A7-4D06-B62D-676156ED98D9}" srcOrd="3" destOrd="0" presId="urn:microsoft.com/office/officeart/2018/5/layout/CenteredIconLabelDescriptionList"/>
    <dgm:cxn modelId="{EDAAE7CB-ACAD-AC40-9968-C65D21FE4DC6}" type="presParOf" srcId="{E36C3158-3204-4505-98A0-C4BD17B0B794}" destId="{634233C1-7382-44E4-8EC2-BA74BEE40C44}" srcOrd="4" destOrd="0" presId="urn:microsoft.com/office/officeart/2018/5/layout/CenteredIconLabelDescriptionList"/>
    <dgm:cxn modelId="{51BF706E-3A83-D14E-ADCC-B0C55F4C4864}" type="presParOf" srcId="{5B933F94-EA84-42C1-A6CD-E7C0244DC320}" destId="{9ECA915A-576D-40D9-8509-108BEC2F480E}" srcOrd="1" destOrd="0" presId="urn:microsoft.com/office/officeart/2018/5/layout/CenteredIconLabelDescriptionList"/>
    <dgm:cxn modelId="{6FA8C49C-0785-7D4D-BE0C-B63EFBD7380B}" type="presParOf" srcId="{5B933F94-EA84-42C1-A6CD-E7C0244DC320}" destId="{71A730B6-1DC5-4AEF-9A73-A2CC56DFE557}" srcOrd="2" destOrd="0" presId="urn:microsoft.com/office/officeart/2018/5/layout/CenteredIconLabelDescriptionList"/>
    <dgm:cxn modelId="{49B7D39F-EE68-C04F-801E-B63B3DC2492D}" type="presParOf" srcId="{71A730B6-1DC5-4AEF-9A73-A2CC56DFE557}" destId="{AE878A07-BF9E-4705-95AA-9F2E604F4331}" srcOrd="0" destOrd="0" presId="urn:microsoft.com/office/officeart/2018/5/layout/CenteredIconLabelDescriptionList"/>
    <dgm:cxn modelId="{BAECF99F-2676-774D-8382-C2843FD39C55}" type="presParOf" srcId="{71A730B6-1DC5-4AEF-9A73-A2CC56DFE557}" destId="{A858CE07-62CB-4757-8EC1-6F306AD9C0B4}" srcOrd="1" destOrd="0" presId="urn:microsoft.com/office/officeart/2018/5/layout/CenteredIconLabelDescriptionList"/>
    <dgm:cxn modelId="{0AC22829-D049-DA4E-8BD2-A460B736A3D6}" type="presParOf" srcId="{71A730B6-1DC5-4AEF-9A73-A2CC56DFE557}" destId="{7687AC82-CEED-40C4-BE30-70C8BC38DC8D}" srcOrd="2" destOrd="0" presId="urn:microsoft.com/office/officeart/2018/5/layout/CenteredIconLabelDescriptionList"/>
    <dgm:cxn modelId="{23A1C2EC-7648-E543-BBD9-1FAC1E0EBF0E}" type="presParOf" srcId="{71A730B6-1DC5-4AEF-9A73-A2CC56DFE557}" destId="{A2F73645-8D1E-456E-9D67-1EEC75103F56}" srcOrd="3" destOrd="0" presId="urn:microsoft.com/office/officeart/2018/5/layout/CenteredIconLabelDescriptionList"/>
    <dgm:cxn modelId="{332CF635-BD15-D64D-A950-FBEC8D9A89E3}" type="presParOf" srcId="{71A730B6-1DC5-4AEF-9A73-A2CC56DFE557}" destId="{9C994BB1-3E74-4D4E-8C15-13FCBFFF5968}" srcOrd="4" destOrd="0" presId="urn:microsoft.com/office/officeart/2018/5/layout/CenteredIconLabelDescriptionList"/>
    <dgm:cxn modelId="{783AB209-89EA-D644-AE0D-38EF48799F33}" type="presParOf" srcId="{5B933F94-EA84-42C1-A6CD-E7C0244DC320}" destId="{3FDB8076-054C-473D-8362-FF258BAC2F57}" srcOrd="3" destOrd="0" presId="urn:microsoft.com/office/officeart/2018/5/layout/CenteredIconLabelDescriptionList"/>
    <dgm:cxn modelId="{94DA7C01-50B6-C24D-A45D-4B56E530E25A}" type="presParOf" srcId="{5B933F94-EA84-42C1-A6CD-E7C0244DC320}" destId="{2D8FFA2E-FDA2-47B9-9C80-78E266CCCA67}" srcOrd="4" destOrd="0" presId="urn:microsoft.com/office/officeart/2018/5/layout/CenteredIconLabelDescriptionList"/>
    <dgm:cxn modelId="{5BB158FF-2168-B246-99A0-25AF78715F38}" type="presParOf" srcId="{2D8FFA2E-FDA2-47B9-9C80-78E266CCCA67}" destId="{BA0F1DD5-5592-4F18-BF32-C1B907E9839B}" srcOrd="0" destOrd="0" presId="urn:microsoft.com/office/officeart/2018/5/layout/CenteredIconLabelDescriptionList"/>
    <dgm:cxn modelId="{E3E054BF-4DBE-0340-B4E7-DFBBF358880F}" type="presParOf" srcId="{2D8FFA2E-FDA2-47B9-9C80-78E266CCCA67}" destId="{535D9265-7596-4291-A8B3-4369F62C41D9}" srcOrd="1" destOrd="0" presId="urn:microsoft.com/office/officeart/2018/5/layout/CenteredIconLabelDescriptionList"/>
    <dgm:cxn modelId="{DCE31A35-39F8-C545-BD1E-5E00D712A916}" type="presParOf" srcId="{2D8FFA2E-FDA2-47B9-9C80-78E266CCCA67}" destId="{1F92FB72-D640-4E4E-87EC-A2544168A046}" srcOrd="2" destOrd="0" presId="urn:microsoft.com/office/officeart/2018/5/layout/CenteredIconLabelDescriptionList"/>
    <dgm:cxn modelId="{DFDCE193-48BA-C946-95AE-AACB56C62BA6}" type="presParOf" srcId="{2D8FFA2E-FDA2-47B9-9C80-78E266CCCA67}" destId="{D44CD137-3491-4EB8-A4B2-D875F2E1A9BA}" srcOrd="3" destOrd="0" presId="urn:microsoft.com/office/officeart/2018/5/layout/CenteredIconLabelDescriptionList"/>
    <dgm:cxn modelId="{0487BB3A-81A9-D843-B485-2CF41B66631A}" type="presParOf" srcId="{2D8FFA2E-FDA2-47B9-9C80-78E266CCCA67}" destId="{24904D4F-73FD-4BC2-AE47-4370CAE394C9}" srcOrd="4" destOrd="0" presId="urn:microsoft.com/office/officeart/2018/5/layout/CenteredIconLabelDescriptionList"/>
    <dgm:cxn modelId="{7984DFE8-2DB9-3845-89DE-9BBD11E54C04}" type="presParOf" srcId="{5B933F94-EA84-42C1-A6CD-E7C0244DC320}" destId="{F8548A13-787F-4F54-B9BF-0C46DC35F8F4}" srcOrd="5" destOrd="0" presId="urn:microsoft.com/office/officeart/2018/5/layout/CenteredIconLabelDescriptionList"/>
    <dgm:cxn modelId="{0794258C-8CF4-9E4C-B7E0-B8EA9CE64338}" type="presParOf" srcId="{5B933F94-EA84-42C1-A6CD-E7C0244DC320}" destId="{07CD72C7-622F-4C06-8EF6-3C6564991812}" srcOrd="6" destOrd="0" presId="urn:microsoft.com/office/officeart/2018/5/layout/CenteredIconLabelDescriptionList"/>
    <dgm:cxn modelId="{EF979DF4-9392-3E47-A31B-B1439C7030E7}" type="presParOf" srcId="{07CD72C7-622F-4C06-8EF6-3C6564991812}" destId="{6CC8FDBB-C242-4C6D-8A3E-5D350065D45F}" srcOrd="0" destOrd="0" presId="urn:microsoft.com/office/officeart/2018/5/layout/CenteredIconLabelDescriptionList"/>
    <dgm:cxn modelId="{D037D22A-B369-0649-8AD4-B50207CAD19C}" type="presParOf" srcId="{07CD72C7-622F-4C06-8EF6-3C6564991812}" destId="{F8F6A452-82AB-482F-AA4F-1646944294BB}" srcOrd="1" destOrd="0" presId="urn:microsoft.com/office/officeart/2018/5/layout/CenteredIconLabelDescriptionList"/>
    <dgm:cxn modelId="{CDCB8ADC-26BA-F04A-B12B-987DFA50E938}" type="presParOf" srcId="{07CD72C7-622F-4C06-8EF6-3C6564991812}" destId="{6F436E21-9E05-4897-A7B6-96F81C354746}" srcOrd="2" destOrd="0" presId="urn:microsoft.com/office/officeart/2018/5/layout/CenteredIconLabelDescriptionList"/>
    <dgm:cxn modelId="{7509A91E-8B4B-2D43-8391-E625FC399F0A}" type="presParOf" srcId="{07CD72C7-622F-4C06-8EF6-3C6564991812}" destId="{3A8C9A99-3333-41FC-B615-1AB5C47ACB05}" srcOrd="3" destOrd="0" presId="urn:microsoft.com/office/officeart/2018/5/layout/CenteredIconLabelDescriptionList"/>
    <dgm:cxn modelId="{C8CCC007-42F8-1841-8C04-308F3F5AE0BF}" type="presParOf" srcId="{07CD72C7-622F-4C06-8EF6-3C6564991812}" destId="{FDCA8214-263D-4402-92DE-96312958D470}" srcOrd="4" destOrd="0" presId="urn:microsoft.com/office/officeart/2018/5/layout/CenteredIconLabelDescriptionList"/>
    <dgm:cxn modelId="{C2562A18-C06E-B547-8732-C4F937D0D7EF}" type="presParOf" srcId="{5B933F94-EA84-42C1-A6CD-E7C0244DC320}" destId="{387FCC7F-6C8D-4A6B-B7CF-2294A76D0ADB}" srcOrd="7" destOrd="0" presId="urn:microsoft.com/office/officeart/2018/5/layout/CenteredIconLabelDescriptionList"/>
    <dgm:cxn modelId="{A3C93B3A-2741-5F41-B428-81C7261476A4}" type="presParOf" srcId="{5B933F94-EA84-42C1-A6CD-E7C0244DC320}" destId="{8928DBD5-8134-4E51-AF74-3CB8E8BCFF8C}" srcOrd="8" destOrd="0" presId="urn:microsoft.com/office/officeart/2018/5/layout/CenteredIconLabelDescriptionList"/>
    <dgm:cxn modelId="{498210C3-CDA6-3948-A412-22A9BA5678A9}" type="presParOf" srcId="{8928DBD5-8134-4E51-AF74-3CB8E8BCFF8C}" destId="{E7C51A70-0A48-40A3-907F-C4E1E1E38A59}" srcOrd="0" destOrd="0" presId="urn:microsoft.com/office/officeart/2018/5/layout/CenteredIconLabelDescriptionList"/>
    <dgm:cxn modelId="{B5436C55-A73B-A243-89FC-79692916643B}" type="presParOf" srcId="{8928DBD5-8134-4E51-AF74-3CB8E8BCFF8C}" destId="{495C4A19-A768-4D5A-B3FC-1B9A2AFF3D41}" srcOrd="1" destOrd="0" presId="urn:microsoft.com/office/officeart/2018/5/layout/CenteredIconLabelDescriptionList"/>
    <dgm:cxn modelId="{847B3D23-1509-5D40-835D-2450D14467A6}" type="presParOf" srcId="{8928DBD5-8134-4E51-AF74-3CB8E8BCFF8C}" destId="{4A305CC4-818A-4F05-B448-D4BBC1B7D980}" srcOrd="2" destOrd="0" presId="urn:microsoft.com/office/officeart/2018/5/layout/CenteredIconLabelDescriptionList"/>
    <dgm:cxn modelId="{14547807-CBA4-1048-B66A-64FC9E4A9A78}" type="presParOf" srcId="{8928DBD5-8134-4E51-AF74-3CB8E8BCFF8C}" destId="{AAE5A454-3787-4792-BB55-5DD13B0C014B}" srcOrd="3" destOrd="0" presId="urn:microsoft.com/office/officeart/2018/5/layout/CenteredIconLabelDescriptionList"/>
    <dgm:cxn modelId="{14369B73-C5DF-044E-BC7D-8BEAB8FFF5F8}" type="presParOf" srcId="{8928DBD5-8134-4E51-AF74-3CB8E8BCFF8C}" destId="{40379A2C-A031-47DA-8BE2-3333D5D2BAFC}" srcOrd="4" destOrd="0" presId="urn:microsoft.com/office/officeart/2018/5/layout/CenteredIconLabelDescriptionList"/>
    <dgm:cxn modelId="{EDF9DC2C-21C5-704B-AC11-D66E05B37457}" type="presParOf" srcId="{5B933F94-EA84-42C1-A6CD-E7C0244DC320}" destId="{C0DDBCD3-19F5-4829-BCE1-2BC3F4530A21}" srcOrd="9" destOrd="0" presId="urn:microsoft.com/office/officeart/2018/5/layout/CenteredIconLabelDescriptionList"/>
    <dgm:cxn modelId="{F9A91183-CFFA-3643-B0A6-C16080575467}" type="presParOf" srcId="{5B933F94-EA84-42C1-A6CD-E7C0244DC320}" destId="{5203B714-30CF-42B5-A8A1-FF8C95399F39}" srcOrd="10" destOrd="0" presId="urn:microsoft.com/office/officeart/2018/5/layout/CenteredIconLabelDescriptionList"/>
    <dgm:cxn modelId="{1C75DB8B-F388-8E45-AA5F-7E42288F49D8}" type="presParOf" srcId="{5203B714-30CF-42B5-A8A1-FF8C95399F39}" destId="{194B01C5-863C-4318-8732-3CF299170BE7}" srcOrd="0" destOrd="0" presId="urn:microsoft.com/office/officeart/2018/5/layout/CenteredIconLabelDescriptionList"/>
    <dgm:cxn modelId="{0D777937-AC0D-F141-BF16-29C14D46B5B7}" type="presParOf" srcId="{5203B714-30CF-42B5-A8A1-FF8C95399F39}" destId="{90EC8D14-1D48-4401-A806-18F3CDBDDBBF}" srcOrd="1" destOrd="0" presId="urn:microsoft.com/office/officeart/2018/5/layout/CenteredIconLabelDescriptionList"/>
    <dgm:cxn modelId="{072862A1-3467-A042-B984-29A67B5A30AA}" type="presParOf" srcId="{5203B714-30CF-42B5-A8A1-FF8C95399F39}" destId="{2D959992-CAB6-45F6-AA0D-D332629931F8}" srcOrd="2" destOrd="0" presId="urn:microsoft.com/office/officeart/2018/5/layout/CenteredIconLabelDescriptionList"/>
    <dgm:cxn modelId="{98DD077E-7967-5C4C-82FE-19AB23AB3BD8}" type="presParOf" srcId="{5203B714-30CF-42B5-A8A1-FF8C95399F39}" destId="{DCDD218E-FED2-4A9A-8C38-5A0A2B8D80A6}" srcOrd="3" destOrd="0" presId="urn:microsoft.com/office/officeart/2018/5/layout/CenteredIconLabelDescriptionList"/>
    <dgm:cxn modelId="{E7E6F8DA-7C45-7145-9597-00646389BFFA}" type="presParOf" srcId="{5203B714-30CF-42B5-A8A1-FF8C95399F39}" destId="{418A6B45-C6C1-4F31-A71F-7222B78EC9DE}" srcOrd="4" destOrd="0" presId="urn:microsoft.com/office/officeart/2018/5/layout/CenteredIconLabelDescriptionList"/>
    <dgm:cxn modelId="{875B743D-28F8-714F-9DB3-7A0203DADD8F}" type="presParOf" srcId="{5B933F94-EA84-42C1-A6CD-E7C0244DC320}" destId="{880F4529-0ED6-4A91-B19C-04BD26522238}" srcOrd="11" destOrd="0" presId="urn:microsoft.com/office/officeart/2018/5/layout/CenteredIconLabelDescriptionList"/>
    <dgm:cxn modelId="{F454F4A1-8E78-A44C-8C67-5FAABB0FC94D}" type="presParOf" srcId="{5B933F94-EA84-42C1-A6CD-E7C0244DC320}" destId="{DB52934E-DD02-4FD8-B678-18442F8B8BE5}" srcOrd="12" destOrd="0" presId="urn:microsoft.com/office/officeart/2018/5/layout/CenteredIconLabelDescriptionList"/>
    <dgm:cxn modelId="{EFAC55D0-8091-3E49-B816-D91E5FF00A06}" type="presParOf" srcId="{DB52934E-DD02-4FD8-B678-18442F8B8BE5}" destId="{6985727C-2475-4904-86CF-7B51429EF897}" srcOrd="0" destOrd="0" presId="urn:microsoft.com/office/officeart/2018/5/layout/CenteredIconLabelDescriptionList"/>
    <dgm:cxn modelId="{5E53C0BD-8B19-654B-87B1-FA8E8B7C3404}" type="presParOf" srcId="{DB52934E-DD02-4FD8-B678-18442F8B8BE5}" destId="{052E90DD-EC63-4438-9D22-61A106A1EACB}" srcOrd="1" destOrd="0" presId="urn:microsoft.com/office/officeart/2018/5/layout/CenteredIconLabelDescriptionList"/>
    <dgm:cxn modelId="{F47FA916-2393-FB49-B4D1-BBD81B9754AD}" type="presParOf" srcId="{DB52934E-DD02-4FD8-B678-18442F8B8BE5}" destId="{41406573-9EA8-41B5-8F07-DBAD73587FB9}" srcOrd="2" destOrd="0" presId="urn:microsoft.com/office/officeart/2018/5/layout/CenteredIconLabelDescriptionList"/>
    <dgm:cxn modelId="{F77E3E2E-C5DF-6044-AD79-BA4C84089D30}" type="presParOf" srcId="{DB52934E-DD02-4FD8-B678-18442F8B8BE5}" destId="{30BFD2AC-2CA2-4C9D-9ACB-3B09483AB190}" srcOrd="3" destOrd="0" presId="urn:microsoft.com/office/officeart/2018/5/layout/CenteredIconLabelDescriptionList"/>
    <dgm:cxn modelId="{05E1B42F-4449-034F-888A-6D42A065A24B}" type="presParOf" srcId="{DB52934E-DD02-4FD8-B678-18442F8B8BE5}" destId="{1115C55B-F021-4E51-95BF-40C442B5DC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5A52C6-8C12-4A77-926F-DED17B6793B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8C553D0A-A81A-465C-85E2-5E07EB1994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Subscription Solutions</a:t>
          </a:r>
        </a:p>
      </dgm:t>
    </dgm:pt>
    <dgm:pt modelId="{5859A6FA-4D25-42A8-BBB0-F0B690AC3AB7}" type="parTrans" cxnId="{6C835657-3FC6-467F-9A19-86015853B751}">
      <dgm:prSet/>
      <dgm:spPr/>
      <dgm:t>
        <a:bodyPr/>
        <a:lstStyle/>
        <a:p>
          <a:endParaRPr lang="en-US"/>
        </a:p>
      </dgm:t>
    </dgm:pt>
    <dgm:pt modelId="{6D4C4AA6-74F3-48DD-95F7-12B345AD61CC}" type="sibTrans" cxnId="{6C835657-3FC6-467F-9A19-86015853B751}">
      <dgm:prSet/>
      <dgm:spPr/>
      <dgm:t>
        <a:bodyPr/>
        <a:lstStyle/>
        <a:p>
          <a:endParaRPr lang="en-US"/>
        </a:p>
      </dgm:t>
    </dgm:pt>
    <dgm:pt modelId="{D6547A7C-3F4C-4484-9F68-20809749C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Merchant Solutions</a:t>
          </a:r>
        </a:p>
      </dgm:t>
    </dgm:pt>
    <dgm:pt modelId="{BECCDC44-7364-4DF2-BE02-4967D8B44653}" type="parTrans" cxnId="{9C9A1AFB-9968-43D8-8499-AE30618A094A}">
      <dgm:prSet/>
      <dgm:spPr/>
      <dgm:t>
        <a:bodyPr/>
        <a:lstStyle/>
        <a:p>
          <a:endParaRPr lang="en-US"/>
        </a:p>
      </dgm:t>
    </dgm:pt>
    <dgm:pt modelId="{C0D87FB4-8444-4932-A401-BA9F28229349}" type="sibTrans" cxnId="{9C9A1AFB-9968-43D8-8499-AE30618A094A}">
      <dgm:prSet/>
      <dgm:spPr/>
      <dgm:t>
        <a:bodyPr/>
        <a:lstStyle/>
        <a:p>
          <a:endParaRPr lang="en-US"/>
        </a:p>
      </dgm:t>
    </dgm:pt>
    <dgm:pt modelId="{032C3EE3-2C64-4C19-B131-5D010379C1A6}" type="pres">
      <dgm:prSet presAssocID="{715A52C6-8C12-4A77-926F-DED17B6793B3}" presName="root" presStyleCnt="0">
        <dgm:presLayoutVars>
          <dgm:dir/>
          <dgm:resizeHandles val="exact"/>
        </dgm:presLayoutVars>
      </dgm:prSet>
      <dgm:spPr/>
    </dgm:pt>
    <dgm:pt modelId="{B89B02EE-7A9A-4CED-9FFB-3824CA04CAEB}" type="pres">
      <dgm:prSet presAssocID="{8C553D0A-A81A-465C-85E2-5E07EB19940D}" presName="compNode" presStyleCnt="0"/>
      <dgm:spPr/>
    </dgm:pt>
    <dgm:pt modelId="{ADF8ABA2-1FCC-4FBF-B897-590B17E5935D}" type="pres">
      <dgm:prSet presAssocID="{8C553D0A-A81A-465C-85E2-5E07EB19940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8F7149C-307E-484E-9BEA-0E9B10A74A28}" type="pres">
      <dgm:prSet presAssocID="{8C553D0A-A81A-465C-85E2-5E07EB1994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4441896-96AC-476F-A934-B8A341E3BB9E}" type="pres">
      <dgm:prSet presAssocID="{8C553D0A-A81A-465C-85E2-5E07EB19940D}" presName="spaceRect" presStyleCnt="0"/>
      <dgm:spPr/>
    </dgm:pt>
    <dgm:pt modelId="{867C97DA-EEC5-4202-8025-5049C8EBAC36}" type="pres">
      <dgm:prSet presAssocID="{8C553D0A-A81A-465C-85E2-5E07EB19940D}" presName="textRect" presStyleLbl="revTx" presStyleIdx="0" presStyleCnt="2">
        <dgm:presLayoutVars>
          <dgm:chMax val="1"/>
          <dgm:chPref val="1"/>
        </dgm:presLayoutVars>
      </dgm:prSet>
      <dgm:spPr/>
    </dgm:pt>
    <dgm:pt modelId="{68C49645-5FBD-4B84-8153-15FD55BF181A}" type="pres">
      <dgm:prSet presAssocID="{6D4C4AA6-74F3-48DD-95F7-12B345AD61CC}" presName="sibTrans" presStyleCnt="0"/>
      <dgm:spPr/>
    </dgm:pt>
    <dgm:pt modelId="{0679FEB2-8C32-447B-907F-BE9559A92235}" type="pres">
      <dgm:prSet presAssocID="{D6547A7C-3F4C-4484-9F68-20809749C0D8}" presName="compNode" presStyleCnt="0"/>
      <dgm:spPr/>
    </dgm:pt>
    <dgm:pt modelId="{A3E59AFB-4CB5-4263-9F3E-C89DE2E5D9D1}" type="pres">
      <dgm:prSet presAssocID="{D6547A7C-3F4C-4484-9F68-20809749C0D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FF36D90-5336-4B60-82B8-D7F703547FCD}" type="pres">
      <dgm:prSet presAssocID="{D6547A7C-3F4C-4484-9F68-20809749C0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E8A49F3-7C34-473D-91BD-5DEBEB0210C9}" type="pres">
      <dgm:prSet presAssocID="{D6547A7C-3F4C-4484-9F68-20809749C0D8}" presName="spaceRect" presStyleCnt="0"/>
      <dgm:spPr/>
    </dgm:pt>
    <dgm:pt modelId="{F3EC87E4-8B48-404A-9CB5-B4DD2FE8DFFB}" type="pres">
      <dgm:prSet presAssocID="{D6547A7C-3F4C-4484-9F68-20809749C0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C33C27-252C-AE49-9E5E-94B6BC8298A6}" type="presOf" srcId="{8C553D0A-A81A-465C-85E2-5E07EB19940D}" destId="{867C97DA-EEC5-4202-8025-5049C8EBAC36}" srcOrd="0" destOrd="0" presId="urn:microsoft.com/office/officeart/2018/5/layout/IconLeafLabelList"/>
    <dgm:cxn modelId="{6C835657-3FC6-467F-9A19-86015853B751}" srcId="{715A52C6-8C12-4A77-926F-DED17B6793B3}" destId="{8C553D0A-A81A-465C-85E2-5E07EB19940D}" srcOrd="0" destOrd="0" parTransId="{5859A6FA-4D25-42A8-BBB0-F0B690AC3AB7}" sibTransId="{6D4C4AA6-74F3-48DD-95F7-12B345AD61CC}"/>
    <dgm:cxn modelId="{656B1A8B-E1F7-3B41-81CA-03CB433384F5}" type="presOf" srcId="{715A52C6-8C12-4A77-926F-DED17B6793B3}" destId="{032C3EE3-2C64-4C19-B131-5D010379C1A6}" srcOrd="0" destOrd="0" presId="urn:microsoft.com/office/officeart/2018/5/layout/IconLeafLabelList"/>
    <dgm:cxn modelId="{70F9DF98-1F9A-B24E-9ACA-3C566F94702C}" type="presOf" srcId="{D6547A7C-3F4C-4484-9F68-20809749C0D8}" destId="{F3EC87E4-8B48-404A-9CB5-B4DD2FE8DFFB}" srcOrd="0" destOrd="0" presId="urn:microsoft.com/office/officeart/2018/5/layout/IconLeafLabelList"/>
    <dgm:cxn modelId="{9C9A1AFB-9968-43D8-8499-AE30618A094A}" srcId="{715A52C6-8C12-4A77-926F-DED17B6793B3}" destId="{D6547A7C-3F4C-4484-9F68-20809749C0D8}" srcOrd="1" destOrd="0" parTransId="{BECCDC44-7364-4DF2-BE02-4967D8B44653}" sibTransId="{C0D87FB4-8444-4932-A401-BA9F28229349}"/>
    <dgm:cxn modelId="{C341C20B-E0DA-1547-AB37-496E654BB02D}" type="presParOf" srcId="{032C3EE3-2C64-4C19-B131-5D010379C1A6}" destId="{B89B02EE-7A9A-4CED-9FFB-3824CA04CAEB}" srcOrd="0" destOrd="0" presId="urn:microsoft.com/office/officeart/2018/5/layout/IconLeafLabelList"/>
    <dgm:cxn modelId="{BF9993E8-6C50-0440-A0E7-8920C4D4AC1E}" type="presParOf" srcId="{B89B02EE-7A9A-4CED-9FFB-3824CA04CAEB}" destId="{ADF8ABA2-1FCC-4FBF-B897-590B17E5935D}" srcOrd="0" destOrd="0" presId="urn:microsoft.com/office/officeart/2018/5/layout/IconLeafLabelList"/>
    <dgm:cxn modelId="{8549AF6E-3C49-1B45-98AE-A2047F05E1B2}" type="presParOf" srcId="{B89B02EE-7A9A-4CED-9FFB-3824CA04CAEB}" destId="{E8F7149C-307E-484E-9BEA-0E9B10A74A28}" srcOrd="1" destOrd="0" presId="urn:microsoft.com/office/officeart/2018/5/layout/IconLeafLabelList"/>
    <dgm:cxn modelId="{16BC28C0-C575-024B-AB04-34BCB3F48FC2}" type="presParOf" srcId="{B89B02EE-7A9A-4CED-9FFB-3824CA04CAEB}" destId="{64441896-96AC-476F-A934-B8A341E3BB9E}" srcOrd="2" destOrd="0" presId="urn:microsoft.com/office/officeart/2018/5/layout/IconLeafLabelList"/>
    <dgm:cxn modelId="{AAD7D2EA-FEA1-3048-8A4C-9CCE42083E4E}" type="presParOf" srcId="{B89B02EE-7A9A-4CED-9FFB-3824CA04CAEB}" destId="{867C97DA-EEC5-4202-8025-5049C8EBAC36}" srcOrd="3" destOrd="0" presId="urn:microsoft.com/office/officeart/2018/5/layout/IconLeafLabelList"/>
    <dgm:cxn modelId="{E5388A5D-ADC0-CF49-9625-73CF53557841}" type="presParOf" srcId="{032C3EE3-2C64-4C19-B131-5D010379C1A6}" destId="{68C49645-5FBD-4B84-8153-15FD55BF181A}" srcOrd="1" destOrd="0" presId="urn:microsoft.com/office/officeart/2018/5/layout/IconLeafLabelList"/>
    <dgm:cxn modelId="{11AD9703-B1AD-8948-A3C5-7167A7DD894D}" type="presParOf" srcId="{032C3EE3-2C64-4C19-B131-5D010379C1A6}" destId="{0679FEB2-8C32-447B-907F-BE9559A92235}" srcOrd="2" destOrd="0" presId="urn:microsoft.com/office/officeart/2018/5/layout/IconLeafLabelList"/>
    <dgm:cxn modelId="{4A431338-77C4-0045-A1D6-DBB3CB83B838}" type="presParOf" srcId="{0679FEB2-8C32-447B-907F-BE9559A92235}" destId="{A3E59AFB-4CB5-4263-9F3E-C89DE2E5D9D1}" srcOrd="0" destOrd="0" presId="urn:microsoft.com/office/officeart/2018/5/layout/IconLeafLabelList"/>
    <dgm:cxn modelId="{CD0FFB93-B931-FA43-A2CF-DB7C69F5E4BF}" type="presParOf" srcId="{0679FEB2-8C32-447B-907F-BE9559A92235}" destId="{AFF36D90-5336-4B60-82B8-D7F703547FCD}" srcOrd="1" destOrd="0" presId="urn:microsoft.com/office/officeart/2018/5/layout/IconLeafLabelList"/>
    <dgm:cxn modelId="{4BA45DF1-0411-D449-83B4-159FFBDA07F9}" type="presParOf" srcId="{0679FEB2-8C32-447B-907F-BE9559A92235}" destId="{7E8A49F3-7C34-473D-91BD-5DEBEB0210C9}" srcOrd="2" destOrd="0" presId="urn:microsoft.com/office/officeart/2018/5/layout/IconLeafLabelList"/>
    <dgm:cxn modelId="{B40532DE-266F-E440-BA63-B494D3F0D4A6}" type="presParOf" srcId="{0679FEB2-8C32-447B-907F-BE9559A92235}" destId="{F3EC87E4-8B48-404A-9CB5-B4DD2FE8DF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1FD864-8833-46F9-8AE7-C7C89038CA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3EE1A-2742-4CB7-9503-87B14DD08B3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Minis has registration plans for merchants. </a:t>
          </a:r>
          <a:r>
            <a:rPr lang="en-IN"/>
            <a:t>This can be designed to subscription based plans</a:t>
          </a:r>
          <a:r>
            <a:rPr lang="en-IN" b="0" i="0"/>
            <a:t> to meet the needs of current and prospective merchants. Offering different service and pricing levels allows entrepreneurs to scale without leaving the platform: as a merchant upgrades to the higher-priced options, they receive more powerful tools.</a:t>
          </a:r>
          <a:endParaRPr lang="en-US"/>
        </a:p>
      </dgm:t>
    </dgm:pt>
    <dgm:pt modelId="{897ACBFF-21E8-401F-B2A6-42D511C7A973}" type="parTrans" cxnId="{30DACCF1-B410-4146-B87D-2A8FA9A65011}">
      <dgm:prSet/>
      <dgm:spPr/>
      <dgm:t>
        <a:bodyPr/>
        <a:lstStyle/>
        <a:p>
          <a:endParaRPr lang="en-US"/>
        </a:p>
      </dgm:t>
    </dgm:pt>
    <dgm:pt modelId="{A37385FC-F5FE-4D21-ACA1-00D6BFA933BA}" type="sibTrans" cxnId="{30DACCF1-B410-4146-B87D-2A8FA9A65011}">
      <dgm:prSet/>
      <dgm:spPr/>
      <dgm:t>
        <a:bodyPr/>
        <a:lstStyle/>
        <a:p>
          <a:endParaRPr lang="en-US"/>
        </a:p>
      </dgm:t>
    </dgm:pt>
    <dgm:pt modelId="{1450DB36-8D1C-43C9-B48E-20F4256E4B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Minis can offer more ‘Lite’ service plan allowing website owners to add a minis store to their existing web properties. </a:t>
          </a:r>
          <a:endParaRPr lang="en-US"/>
        </a:p>
      </dgm:t>
    </dgm:pt>
    <dgm:pt modelId="{97444952-48B9-4B03-9AD6-ACB839A39EEB}" type="parTrans" cxnId="{F2885CE3-BDB2-4C0F-B6E9-A22133182D89}">
      <dgm:prSet/>
      <dgm:spPr/>
      <dgm:t>
        <a:bodyPr/>
        <a:lstStyle/>
        <a:p>
          <a:endParaRPr lang="en-US"/>
        </a:p>
      </dgm:t>
    </dgm:pt>
    <dgm:pt modelId="{356F3C10-6C54-410A-AB39-90FE27A4AB93}" type="sibTrans" cxnId="{F2885CE3-BDB2-4C0F-B6E9-A22133182D89}">
      <dgm:prSet/>
      <dgm:spPr/>
      <dgm:t>
        <a:bodyPr/>
        <a:lstStyle/>
        <a:p>
          <a:endParaRPr lang="en-US"/>
        </a:p>
      </dgm:t>
    </dgm:pt>
    <dgm:pt modelId="{3C2FBFE3-EA8D-4F61-AC8E-011D8DA93C2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Minis can share the revenue </a:t>
          </a:r>
          <a:r>
            <a:rPr lang="en-IN" b="0" i="0"/>
            <a:t>with app and theme developer partners</a:t>
          </a:r>
          <a:br>
            <a:rPr lang="en-IN" b="0" i="0"/>
          </a:br>
          <a:endParaRPr lang="en-US"/>
        </a:p>
      </dgm:t>
    </dgm:pt>
    <dgm:pt modelId="{4234180D-F2B1-4E55-A0E4-E711EA16FA33}" type="parTrans" cxnId="{88C47CC4-222D-42D3-890A-C6273D20C13B}">
      <dgm:prSet/>
      <dgm:spPr/>
      <dgm:t>
        <a:bodyPr/>
        <a:lstStyle/>
        <a:p>
          <a:endParaRPr lang="en-US"/>
        </a:p>
      </dgm:t>
    </dgm:pt>
    <dgm:pt modelId="{5836E5AC-8E73-4D1E-A880-05EBD1B7BBD9}" type="sibTrans" cxnId="{88C47CC4-222D-42D3-890A-C6273D20C13B}">
      <dgm:prSet/>
      <dgm:spPr/>
      <dgm:t>
        <a:bodyPr/>
        <a:lstStyle/>
        <a:p>
          <a:endParaRPr lang="en-US"/>
        </a:p>
      </dgm:t>
    </dgm:pt>
    <dgm:pt modelId="{2E3E21F2-3DE4-4415-8FC9-C7EF7F8D0529}" type="pres">
      <dgm:prSet presAssocID="{1D1FD864-8833-46F9-8AE7-C7C89038CA23}" presName="root" presStyleCnt="0">
        <dgm:presLayoutVars>
          <dgm:dir/>
          <dgm:resizeHandles val="exact"/>
        </dgm:presLayoutVars>
      </dgm:prSet>
      <dgm:spPr/>
    </dgm:pt>
    <dgm:pt modelId="{9A0B2902-28FE-4C3F-9980-DB5BEB272492}" type="pres">
      <dgm:prSet presAssocID="{D913EE1A-2742-4CB7-9503-87B14DD08B3A}" presName="compNode" presStyleCnt="0"/>
      <dgm:spPr/>
    </dgm:pt>
    <dgm:pt modelId="{308B8826-6FCA-4D7B-8AF4-E69BB5375AFC}" type="pres">
      <dgm:prSet presAssocID="{D913EE1A-2742-4CB7-9503-87B14DD08B3A}" presName="bgRect" presStyleLbl="bgShp" presStyleIdx="0" presStyleCnt="3"/>
      <dgm:spPr/>
    </dgm:pt>
    <dgm:pt modelId="{02749B1D-6A78-472F-A541-85C6C331C1B8}" type="pres">
      <dgm:prSet presAssocID="{D913EE1A-2742-4CB7-9503-87B14DD08B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2F03919-22B7-4E06-8440-8777A74AD5AD}" type="pres">
      <dgm:prSet presAssocID="{D913EE1A-2742-4CB7-9503-87B14DD08B3A}" presName="spaceRect" presStyleCnt="0"/>
      <dgm:spPr/>
    </dgm:pt>
    <dgm:pt modelId="{5A77C3EA-D9B6-45C5-B509-A8770B4CFAA8}" type="pres">
      <dgm:prSet presAssocID="{D913EE1A-2742-4CB7-9503-87B14DD08B3A}" presName="parTx" presStyleLbl="revTx" presStyleIdx="0" presStyleCnt="3">
        <dgm:presLayoutVars>
          <dgm:chMax val="0"/>
          <dgm:chPref val="0"/>
        </dgm:presLayoutVars>
      </dgm:prSet>
      <dgm:spPr/>
    </dgm:pt>
    <dgm:pt modelId="{F182B50F-0ECA-4966-A309-43936F6237AD}" type="pres">
      <dgm:prSet presAssocID="{A37385FC-F5FE-4D21-ACA1-00D6BFA933BA}" presName="sibTrans" presStyleCnt="0"/>
      <dgm:spPr/>
    </dgm:pt>
    <dgm:pt modelId="{BBD125DF-46B2-44EC-BB7F-8047C2DCC2DD}" type="pres">
      <dgm:prSet presAssocID="{1450DB36-8D1C-43C9-B48E-20F4256E4B20}" presName="compNode" presStyleCnt="0"/>
      <dgm:spPr/>
    </dgm:pt>
    <dgm:pt modelId="{E03B8D03-D9C8-4388-A0A3-E1E051897ACA}" type="pres">
      <dgm:prSet presAssocID="{1450DB36-8D1C-43C9-B48E-20F4256E4B20}" presName="bgRect" presStyleLbl="bgShp" presStyleIdx="1" presStyleCnt="3"/>
      <dgm:spPr/>
    </dgm:pt>
    <dgm:pt modelId="{0DA95682-F7F3-4DBB-ADBE-EE15214973D3}" type="pres">
      <dgm:prSet presAssocID="{1450DB36-8D1C-43C9-B48E-20F4256E4B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7FCA5D0-694A-473E-95E0-815787FA9A53}" type="pres">
      <dgm:prSet presAssocID="{1450DB36-8D1C-43C9-B48E-20F4256E4B20}" presName="spaceRect" presStyleCnt="0"/>
      <dgm:spPr/>
    </dgm:pt>
    <dgm:pt modelId="{0CFE7AC1-5286-4200-8ED1-7D327056C46B}" type="pres">
      <dgm:prSet presAssocID="{1450DB36-8D1C-43C9-B48E-20F4256E4B20}" presName="parTx" presStyleLbl="revTx" presStyleIdx="1" presStyleCnt="3">
        <dgm:presLayoutVars>
          <dgm:chMax val="0"/>
          <dgm:chPref val="0"/>
        </dgm:presLayoutVars>
      </dgm:prSet>
      <dgm:spPr/>
    </dgm:pt>
    <dgm:pt modelId="{C16775A5-0A1D-4035-874A-0AFAF54A6591}" type="pres">
      <dgm:prSet presAssocID="{356F3C10-6C54-410A-AB39-90FE27A4AB93}" presName="sibTrans" presStyleCnt="0"/>
      <dgm:spPr/>
    </dgm:pt>
    <dgm:pt modelId="{6FD09725-52EC-415D-BF1C-928C114004D3}" type="pres">
      <dgm:prSet presAssocID="{3C2FBFE3-EA8D-4F61-AC8E-011D8DA93C2C}" presName="compNode" presStyleCnt="0"/>
      <dgm:spPr/>
    </dgm:pt>
    <dgm:pt modelId="{16C3E3D4-731F-4E48-97B4-FC2A7DF8FC46}" type="pres">
      <dgm:prSet presAssocID="{3C2FBFE3-EA8D-4F61-AC8E-011D8DA93C2C}" presName="bgRect" presStyleLbl="bgShp" presStyleIdx="2" presStyleCnt="3"/>
      <dgm:spPr/>
    </dgm:pt>
    <dgm:pt modelId="{7342AB66-A138-4923-AB21-BAE28FF9B3A3}" type="pres">
      <dgm:prSet presAssocID="{3C2FBFE3-EA8D-4F61-AC8E-011D8DA93C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84DDA62-317D-4AC8-9D67-9D328B4AA3AA}" type="pres">
      <dgm:prSet presAssocID="{3C2FBFE3-EA8D-4F61-AC8E-011D8DA93C2C}" presName="spaceRect" presStyleCnt="0"/>
      <dgm:spPr/>
    </dgm:pt>
    <dgm:pt modelId="{A1961A65-6DBE-48CA-AC3F-09CD7390935D}" type="pres">
      <dgm:prSet presAssocID="{3C2FBFE3-EA8D-4F61-AC8E-011D8DA93C2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EA103A-F214-42EE-A24A-56C64689371F}" type="presOf" srcId="{1D1FD864-8833-46F9-8AE7-C7C89038CA23}" destId="{2E3E21F2-3DE4-4415-8FC9-C7EF7F8D0529}" srcOrd="0" destOrd="0" presId="urn:microsoft.com/office/officeart/2018/2/layout/IconVerticalSolidList"/>
    <dgm:cxn modelId="{81B36B59-1DDC-432E-B749-66F0344B95F6}" type="presOf" srcId="{D913EE1A-2742-4CB7-9503-87B14DD08B3A}" destId="{5A77C3EA-D9B6-45C5-B509-A8770B4CFAA8}" srcOrd="0" destOrd="0" presId="urn:microsoft.com/office/officeart/2018/2/layout/IconVerticalSolidList"/>
    <dgm:cxn modelId="{D3629F7B-1E2F-4F23-A5C1-946FD69D1783}" type="presOf" srcId="{3C2FBFE3-EA8D-4F61-AC8E-011D8DA93C2C}" destId="{A1961A65-6DBE-48CA-AC3F-09CD7390935D}" srcOrd="0" destOrd="0" presId="urn:microsoft.com/office/officeart/2018/2/layout/IconVerticalSolidList"/>
    <dgm:cxn modelId="{88C47CC4-222D-42D3-890A-C6273D20C13B}" srcId="{1D1FD864-8833-46F9-8AE7-C7C89038CA23}" destId="{3C2FBFE3-EA8D-4F61-AC8E-011D8DA93C2C}" srcOrd="2" destOrd="0" parTransId="{4234180D-F2B1-4E55-A0E4-E711EA16FA33}" sibTransId="{5836E5AC-8E73-4D1E-A880-05EBD1B7BBD9}"/>
    <dgm:cxn modelId="{F2885CE3-BDB2-4C0F-B6E9-A22133182D89}" srcId="{1D1FD864-8833-46F9-8AE7-C7C89038CA23}" destId="{1450DB36-8D1C-43C9-B48E-20F4256E4B20}" srcOrd="1" destOrd="0" parTransId="{97444952-48B9-4B03-9AD6-ACB839A39EEB}" sibTransId="{356F3C10-6C54-410A-AB39-90FE27A4AB93}"/>
    <dgm:cxn modelId="{30DACCF1-B410-4146-B87D-2A8FA9A65011}" srcId="{1D1FD864-8833-46F9-8AE7-C7C89038CA23}" destId="{D913EE1A-2742-4CB7-9503-87B14DD08B3A}" srcOrd="0" destOrd="0" parTransId="{897ACBFF-21E8-401F-B2A6-42D511C7A973}" sibTransId="{A37385FC-F5FE-4D21-ACA1-00D6BFA933BA}"/>
    <dgm:cxn modelId="{271F4DFC-3F5F-4AF0-B5C0-2F3B176D3D07}" type="presOf" srcId="{1450DB36-8D1C-43C9-B48E-20F4256E4B20}" destId="{0CFE7AC1-5286-4200-8ED1-7D327056C46B}" srcOrd="0" destOrd="0" presId="urn:microsoft.com/office/officeart/2018/2/layout/IconVerticalSolidList"/>
    <dgm:cxn modelId="{D02444E3-626A-4FED-8547-D6F3A2919312}" type="presParOf" srcId="{2E3E21F2-3DE4-4415-8FC9-C7EF7F8D0529}" destId="{9A0B2902-28FE-4C3F-9980-DB5BEB272492}" srcOrd="0" destOrd="0" presId="urn:microsoft.com/office/officeart/2018/2/layout/IconVerticalSolidList"/>
    <dgm:cxn modelId="{59B6CDCF-0EC8-4CA1-91F6-A07F0859ECE0}" type="presParOf" srcId="{9A0B2902-28FE-4C3F-9980-DB5BEB272492}" destId="{308B8826-6FCA-4D7B-8AF4-E69BB5375AFC}" srcOrd="0" destOrd="0" presId="urn:microsoft.com/office/officeart/2018/2/layout/IconVerticalSolidList"/>
    <dgm:cxn modelId="{619E51B4-2B7B-4920-BAF3-5D1FF89F38C5}" type="presParOf" srcId="{9A0B2902-28FE-4C3F-9980-DB5BEB272492}" destId="{02749B1D-6A78-472F-A541-85C6C331C1B8}" srcOrd="1" destOrd="0" presId="urn:microsoft.com/office/officeart/2018/2/layout/IconVerticalSolidList"/>
    <dgm:cxn modelId="{979BEFE0-C72C-40F5-82B8-13A41E524380}" type="presParOf" srcId="{9A0B2902-28FE-4C3F-9980-DB5BEB272492}" destId="{82F03919-22B7-4E06-8440-8777A74AD5AD}" srcOrd="2" destOrd="0" presId="urn:microsoft.com/office/officeart/2018/2/layout/IconVerticalSolidList"/>
    <dgm:cxn modelId="{B41E24DD-CAC0-4CD0-A86F-E5833CF9118D}" type="presParOf" srcId="{9A0B2902-28FE-4C3F-9980-DB5BEB272492}" destId="{5A77C3EA-D9B6-45C5-B509-A8770B4CFAA8}" srcOrd="3" destOrd="0" presId="urn:microsoft.com/office/officeart/2018/2/layout/IconVerticalSolidList"/>
    <dgm:cxn modelId="{3AD53A0E-115D-4AD8-9EAE-3FED98F0ACF3}" type="presParOf" srcId="{2E3E21F2-3DE4-4415-8FC9-C7EF7F8D0529}" destId="{F182B50F-0ECA-4966-A309-43936F6237AD}" srcOrd="1" destOrd="0" presId="urn:microsoft.com/office/officeart/2018/2/layout/IconVerticalSolidList"/>
    <dgm:cxn modelId="{EAA0A4A2-0961-44A3-80C9-DE66F3656FDE}" type="presParOf" srcId="{2E3E21F2-3DE4-4415-8FC9-C7EF7F8D0529}" destId="{BBD125DF-46B2-44EC-BB7F-8047C2DCC2DD}" srcOrd="2" destOrd="0" presId="urn:microsoft.com/office/officeart/2018/2/layout/IconVerticalSolidList"/>
    <dgm:cxn modelId="{37AE9950-ED5E-455B-AD27-7ACF54C5B31C}" type="presParOf" srcId="{BBD125DF-46B2-44EC-BB7F-8047C2DCC2DD}" destId="{E03B8D03-D9C8-4388-A0A3-E1E051897ACA}" srcOrd="0" destOrd="0" presId="urn:microsoft.com/office/officeart/2018/2/layout/IconVerticalSolidList"/>
    <dgm:cxn modelId="{8B6E7FBF-3D30-4159-9113-DAE18221B69A}" type="presParOf" srcId="{BBD125DF-46B2-44EC-BB7F-8047C2DCC2DD}" destId="{0DA95682-F7F3-4DBB-ADBE-EE15214973D3}" srcOrd="1" destOrd="0" presId="urn:microsoft.com/office/officeart/2018/2/layout/IconVerticalSolidList"/>
    <dgm:cxn modelId="{2AF2C73C-BA4D-4F08-959F-D9DBFABF324A}" type="presParOf" srcId="{BBD125DF-46B2-44EC-BB7F-8047C2DCC2DD}" destId="{77FCA5D0-694A-473E-95E0-815787FA9A53}" srcOrd="2" destOrd="0" presId="urn:microsoft.com/office/officeart/2018/2/layout/IconVerticalSolidList"/>
    <dgm:cxn modelId="{4D5FA374-0A5C-45B1-B8EB-C67D8DF543A8}" type="presParOf" srcId="{BBD125DF-46B2-44EC-BB7F-8047C2DCC2DD}" destId="{0CFE7AC1-5286-4200-8ED1-7D327056C46B}" srcOrd="3" destOrd="0" presId="urn:microsoft.com/office/officeart/2018/2/layout/IconVerticalSolidList"/>
    <dgm:cxn modelId="{4D134CF2-9545-4948-9A3B-B5CE93D2A4B1}" type="presParOf" srcId="{2E3E21F2-3DE4-4415-8FC9-C7EF7F8D0529}" destId="{C16775A5-0A1D-4035-874A-0AFAF54A6591}" srcOrd="3" destOrd="0" presId="urn:microsoft.com/office/officeart/2018/2/layout/IconVerticalSolidList"/>
    <dgm:cxn modelId="{025AF3E4-F4CA-48F9-8FD4-4DB92A907B16}" type="presParOf" srcId="{2E3E21F2-3DE4-4415-8FC9-C7EF7F8D0529}" destId="{6FD09725-52EC-415D-BF1C-928C114004D3}" srcOrd="4" destOrd="0" presId="urn:microsoft.com/office/officeart/2018/2/layout/IconVerticalSolidList"/>
    <dgm:cxn modelId="{47C60144-47B0-4BBD-870D-0F38FECEE465}" type="presParOf" srcId="{6FD09725-52EC-415D-BF1C-928C114004D3}" destId="{16C3E3D4-731F-4E48-97B4-FC2A7DF8FC46}" srcOrd="0" destOrd="0" presId="urn:microsoft.com/office/officeart/2018/2/layout/IconVerticalSolidList"/>
    <dgm:cxn modelId="{3BFE849D-E650-4A62-A949-AE1242682DB4}" type="presParOf" srcId="{6FD09725-52EC-415D-BF1C-928C114004D3}" destId="{7342AB66-A138-4923-AB21-BAE28FF9B3A3}" srcOrd="1" destOrd="0" presId="urn:microsoft.com/office/officeart/2018/2/layout/IconVerticalSolidList"/>
    <dgm:cxn modelId="{0C6BFF76-7CA4-4BA4-A199-304EFECD20E2}" type="presParOf" srcId="{6FD09725-52EC-415D-BF1C-928C114004D3}" destId="{084DDA62-317D-4AC8-9D67-9D328B4AA3AA}" srcOrd="2" destOrd="0" presId="urn:microsoft.com/office/officeart/2018/2/layout/IconVerticalSolidList"/>
    <dgm:cxn modelId="{4DE149F2-F30B-4900-B7AA-D50A014483D3}" type="presParOf" srcId="{6FD09725-52EC-415D-BF1C-928C114004D3}" destId="{A1961A65-6DBE-48CA-AC3F-09CD739093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4145A7-D60E-409E-A3FF-8842B7402513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57355A-653D-4B65-8DB0-CD39D0AF7A27}">
      <dgm:prSet custT="1"/>
      <dgm:spPr/>
      <dgm:t>
        <a:bodyPr/>
        <a:lstStyle/>
        <a:p>
          <a:r>
            <a:rPr lang="en-IN" sz="1600" b="0" i="1" dirty="0"/>
            <a:t>Advertising</a:t>
          </a:r>
          <a:r>
            <a:rPr lang="en-IN" sz="1600" b="0" i="0" dirty="0"/>
            <a:t>: When merchants click on the apps being advertised by its partners</a:t>
          </a:r>
          <a:endParaRPr lang="en-US" sz="1600" dirty="0"/>
        </a:p>
      </dgm:t>
    </dgm:pt>
    <dgm:pt modelId="{BA90525B-FDFE-41F2-87BF-274B79A30E6C}" type="parTrans" cxnId="{1DD22BB3-5AA8-4F80-882B-7240498024BE}">
      <dgm:prSet/>
      <dgm:spPr/>
      <dgm:t>
        <a:bodyPr/>
        <a:lstStyle/>
        <a:p>
          <a:endParaRPr lang="en-US"/>
        </a:p>
      </dgm:t>
    </dgm:pt>
    <dgm:pt modelId="{9487BF0B-28D5-4E37-A383-41235FBB3BBB}" type="sibTrans" cxnId="{1DD22BB3-5AA8-4F80-882B-7240498024BE}">
      <dgm:prSet/>
      <dgm:spPr/>
      <dgm:t>
        <a:bodyPr/>
        <a:lstStyle/>
        <a:p>
          <a:endParaRPr lang="en-US"/>
        </a:p>
      </dgm:t>
    </dgm:pt>
    <dgm:pt modelId="{7CDA3390-3ED6-4144-9E6F-75EC0549ABC1}">
      <dgm:prSet custT="1"/>
      <dgm:spPr/>
      <dgm:t>
        <a:bodyPr/>
        <a:lstStyle/>
        <a:p>
          <a:pPr algn="just"/>
          <a:r>
            <a:rPr lang="en-IN" sz="1200" b="0" i="1" dirty="0"/>
            <a:t>Minis Capital</a:t>
          </a:r>
          <a:r>
            <a:rPr lang="en-IN" sz="1200" b="0" i="0" dirty="0"/>
            <a:t>: Merchants can take loans, and access Cash advances through Minis Capital to grow their businesses.  They can charge a </a:t>
          </a:r>
          <a:r>
            <a:rPr lang="en-IN" sz="1200" b="0" i="1" dirty="0"/>
            <a:t>fixed borrowing cost </a:t>
          </a:r>
          <a:r>
            <a:rPr lang="en-IN" sz="1200" b="0" i="0" dirty="0"/>
            <a:t>to the loan. The fixed borrowing cost is the fee that the user/merchant pays to obtain a loan. To repay the loan, the merchant can pay a percentage of the daily sales revenue to Shopify Capital until the full remit has been remitted.</a:t>
          </a:r>
          <a:endParaRPr lang="en-US" sz="1200" dirty="0"/>
        </a:p>
      </dgm:t>
    </dgm:pt>
    <dgm:pt modelId="{E9284601-2811-4959-ACD5-B3EFE1758E19}" type="parTrans" cxnId="{737679DC-DFCB-41E5-9694-FA769D84F546}">
      <dgm:prSet/>
      <dgm:spPr/>
      <dgm:t>
        <a:bodyPr/>
        <a:lstStyle/>
        <a:p>
          <a:endParaRPr lang="en-US"/>
        </a:p>
      </dgm:t>
    </dgm:pt>
    <dgm:pt modelId="{575E1DE3-D706-4ED9-9640-6809ED1E8A4A}" type="sibTrans" cxnId="{737679DC-DFCB-41E5-9694-FA769D84F546}">
      <dgm:prSet/>
      <dgm:spPr/>
      <dgm:t>
        <a:bodyPr/>
        <a:lstStyle/>
        <a:p>
          <a:endParaRPr lang="en-US"/>
        </a:p>
      </dgm:t>
    </dgm:pt>
    <dgm:pt modelId="{F4AB2B0B-B3C7-40E6-9008-ED7A59E5AC30}">
      <dgm:prSet custT="1"/>
      <dgm:spPr/>
      <dgm:t>
        <a:bodyPr/>
        <a:lstStyle/>
        <a:p>
          <a:r>
            <a:rPr lang="en-IN" sz="1600" b="0" i="0" dirty="0"/>
            <a:t>Shipping: It allows merchants to manage their shipments through available shipping partners on </a:t>
          </a:r>
          <a:r>
            <a:rPr lang="en-IN" sz="1600" b="0" i="0" dirty="0" err="1"/>
            <a:t>Swiggy</a:t>
          </a:r>
          <a:r>
            <a:rPr lang="en-IN" sz="1600" b="0" i="0" dirty="0"/>
            <a:t>.</a:t>
          </a:r>
          <a:endParaRPr lang="en-US" sz="1600" dirty="0"/>
        </a:p>
      </dgm:t>
    </dgm:pt>
    <dgm:pt modelId="{0C55E423-B74E-4E0E-B247-7D24133DC0C2}" type="parTrans" cxnId="{FC52009A-97DB-4BC1-A294-54A6CBB7CDC2}">
      <dgm:prSet/>
      <dgm:spPr/>
      <dgm:t>
        <a:bodyPr/>
        <a:lstStyle/>
        <a:p>
          <a:endParaRPr lang="en-US"/>
        </a:p>
      </dgm:t>
    </dgm:pt>
    <dgm:pt modelId="{91977C67-C195-4B47-B96F-3E80F91379A6}" type="sibTrans" cxnId="{FC52009A-97DB-4BC1-A294-54A6CBB7CDC2}">
      <dgm:prSet/>
      <dgm:spPr/>
      <dgm:t>
        <a:bodyPr/>
        <a:lstStyle/>
        <a:p>
          <a:endParaRPr lang="en-US"/>
        </a:p>
      </dgm:t>
    </dgm:pt>
    <dgm:pt modelId="{D6A0762A-EC90-467B-BDF2-B05A05137730}">
      <dgm:prSet custT="1"/>
      <dgm:spPr/>
      <dgm:t>
        <a:bodyPr/>
        <a:lstStyle/>
        <a:p>
          <a:r>
            <a:rPr lang="en-IN" sz="1600" b="0" i="1" dirty="0"/>
            <a:t>POS</a:t>
          </a:r>
          <a:r>
            <a:rPr lang="en-IN" sz="1600" b="0" i="0" dirty="0"/>
            <a:t>: Minis by </a:t>
          </a:r>
          <a:r>
            <a:rPr lang="en-IN" sz="1600" b="0" i="0" dirty="0" err="1"/>
            <a:t>Swiggy</a:t>
          </a:r>
          <a:r>
            <a:rPr lang="en-IN" sz="1600" b="0" i="0" dirty="0"/>
            <a:t> sales channel lets merchants sell their products and accept payments in person from a mobile device in a physical or retail setting. </a:t>
          </a:r>
          <a:endParaRPr lang="en-US" sz="1600" dirty="0"/>
        </a:p>
      </dgm:t>
    </dgm:pt>
    <dgm:pt modelId="{83D08972-8E7B-4A71-A7E2-204E50AE7721}" type="parTrans" cxnId="{2BB850E7-9392-4376-B712-BBE34FC3DD42}">
      <dgm:prSet/>
      <dgm:spPr/>
      <dgm:t>
        <a:bodyPr/>
        <a:lstStyle/>
        <a:p>
          <a:endParaRPr lang="en-US"/>
        </a:p>
      </dgm:t>
    </dgm:pt>
    <dgm:pt modelId="{56935426-5A96-4628-93E5-901BE4FBB379}" type="sibTrans" cxnId="{2BB850E7-9392-4376-B712-BBE34FC3DD42}">
      <dgm:prSet/>
      <dgm:spPr/>
      <dgm:t>
        <a:bodyPr/>
        <a:lstStyle/>
        <a:p>
          <a:endParaRPr lang="en-US"/>
        </a:p>
      </dgm:t>
    </dgm:pt>
    <dgm:pt modelId="{AF5BB826-4A5B-4C96-A1C3-697ABE35391A}">
      <dgm:prSet custT="1"/>
      <dgm:spPr/>
      <dgm:t>
        <a:bodyPr/>
        <a:lstStyle/>
        <a:p>
          <a:r>
            <a:rPr lang="en-IN" sz="1600" b="0" i="1" dirty="0"/>
            <a:t>Email</a:t>
          </a:r>
          <a:r>
            <a:rPr lang="en-IN" sz="1600" b="0" i="0" dirty="0"/>
            <a:t>: It is an email marketing tool to enable merchants to manage their marketing campaigns.  </a:t>
          </a:r>
          <a:endParaRPr lang="en-US" sz="1600" dirty="0"/>
        </a:p>
      </dgm:t>
    </dgm:pt>
    <dgm:pt modelId="{6209860F-C317-4404-9D48-B9D7EF08953D}" type="parTrans" cxnId="{A2CAE89F-5561-4256-8A04-B75DC5A6E8DF}">
      <dgm:prSet/>
      <dgm:spPr/>
      <dgm:t>
        <a:bodyPr/>
        <a:lstStyle/>
        <a:p>
          <a:endParaRPr lang="en-US"/>
        </a:p>
      </dgm:t>
    </dgm:pt>
    <dgm:pt modelId="{9971E0DD-E2E3-4C59-B135-0EFFA806BAE5}" type="sibTrans" cxnId="{A2CAE89F-5561-4256-8A04-B75DC5A6E8DF}">
      <dgm:prSet/>
      <dgm:spPr/>
      <dgm:t>
        <a:bodyPr/>
        <a:lstStyle/>
        <a:p>
          <a:endParaRPr lang="en-US"/>
        </a:p>
      </dgm:t>
    </dgm:pt>
    <dgm:pt modelId="{C0404C04-808A-BD46-99DF-D3C3D1C189DF}" type="pres">
      <dgm:prSet presAssocID="{F84145A7-D60E-409E-A3FF-8842B7402513}" presName="outerComposite" presStyleCnt="0">
        <dgm:presLayoutVars>
          <dgm:chMax val="5"/>
          <dgm:dir/>
          <dgm:resizeHandles val="exact"/>
        </dgm:presLayoutVars>
      </dgm:prSet>
      <dgm:spPr/>
    </dgm:pt>
    <dgm:pt modelId="{89E684F7-4041-6448-97FD-46672F35DB53}" type="pres">
      <dgm:prSet presAssocID="{F84145A7-D60E-409E-A3FF-8842B7402513}" presName="dummyMaxCanvas" presStyleCnt="0">
        <dgm:presLayoutVars/>
      </dgm:prSet>
      <dgm:spPr/>
    </dgm:pt>
    <dgm:pt modelId="{09BA493D-69B1-6D4A-94A6-A3978E880D96}" type="pres">
      <dgm:prSet presAssocID="{F84145A7-D60E-409E-A3FF-8842B7402513}" presName="FiveNodes_1" presStyleLbl="node1" presStyleIdx="0" presStyleCnt="5">
        <dgm:presLayoutVars>
          <dgm:bulletEnabled val="1"/>
        </dgm:presLayoutVars>
      </dgm:prSet>
      <dgm:spPr/>
    </dgm:pt>
    <dgm:pt modelId="{99195C5B-DF0D-9646-AD89-BF83623A61B9}" type="pres">
      <dgm:prSet presAssocID="{F84145A7-D60E-409E-A3FF-8842B7402513}" presName="FiveNodes_2" presStyleLbl="node1" presStyleIdx="1" presStyleCnt="5">
        <dgm:presLayoutVars>
          <dgm:bulletEnabled val="1"/>
        </dgm:presLayoutVars>
      </dgm:prSet>
      <dgm:spPr/>
    </dgm:pt>
    <dgm:pt modelId="{0BC1AB9B-70F6-FE4A-A72B-235DE8A11BEF}" type="pres">
      <dgm:prSet presAssocID="{F84145A7-D60E-409E-A3FF-8842B7402513}" presName="FiveNodes_3" presStyleLbl="node1" presStyleIdx="2" presStyleCnt="5">
        <dgm:presLayoutVars>
          <dgm:bulletEnabled val="1"/>
        </dgm:presLayoutVars>
      </dgm:prSet>
      <dgm:spPr/>
    </dgm:pt>
    <dgm:pt modelId="{346C7B3C-6CB2-1741-8C71-74FB822BD7C7}" type="pres">
      <dgm:prSet presAssocID="{F84145A7-D60E-409E-A3FF-8842B7402513}" presName="FiveNodes_4" presStyleLbl="node1" presStyleIdx="3" presStyleCnt="5">
        <dgm:presLayoutVars>
          <dgm:bulletEnabled val="1"/>
        </dgm:presLayoutVars>
      </dgm:prSet>
      <dgm:spPr/>
    </dgm:pt>
    <dgm:pt modelId="{A63BBB4E-5A8D-1840-BA50-A4C1B9878110}" type="pres">
      <dgm:prSet presAssocID="{F84145A7-D60E-409E-A3FF-8842B7402513}" presName="FiveNodes_5" presStyleLbl="node1" presStyleIdx="4" presStyleCnt="5">
        <dgm:presLayoutVars>
          <dgm:bulletEnabled val="1"/>
        </dgm:presLayoutVars>
      </dgm:prSet>
      <dgm:spPr/>
    </dgm:pt>
    <dgm:pt modelId="{F8BEE9FF-871B-D549-BC58-E77A2661AFBD}" type="pres">
      <dgm:prSet presAssocID="{F84145A7-D60E-409E-A3FF-8842B7402513}" presName="FiveConn_1-2" presStyleLbl="fgAccFollowNode1" presStyleIdx="0" presStyleCnt="4">
        <dgm:presLayoutVars>
          <dgm:bulletEnabled val="1"/>
        </dgm:presLayoutVars>
      </dgm:prSet>
      <dgm:spPr/>
    </dgm:pt>
    <dgm:pt modelId="{1108B6B5-CAEC-D04A-A36A-013916900536}" type="pres">
      <dgm:prSet presAssocID="{F84145A7-D60E-409E-A3FF-8842B7402513}" presName="FiveConn_2-3" presStyleLbl="fgAccFollowNode1" presStyleIdx="1" presStyleCnt="4">
        <dgm:presLayoutVars>
          <dgm:bulletEnabled val="1"/>
        </dgm:presLayoutVars>
      </dgm:prSet>
      <dgm:spPr/>
    </dgm:pt>
    <dgm:pt modelId="{5C33E4EE-6921-8B4E-A6CB-EF6741CD93E8}" type="pres">
      <dgm:prSet presAssocID="{F84145A7-D60E-409E-A3FF-8842B7402513}" presName="FiveConn_3-4" presStyleLbl="fgAccFollowNode1" presStyleIdx="2" presStyleCnt="4">
        <dgm:presLayoutVars>
          <dgm:bulletEnabled val="1"/>
        </dgm:presLayoutVars>
      </dgm:prSet>
      <dgm:spPr/>
    </dgm:pt>
    <dgm:pt modelId="{A192E268-ABA0-014E-8503-0FE837EF98AF}" type="pres">
      <dgm:prSet presAssocID="{F84145A7-D60E-409E-A3FF-8842B7402513}" presName="FiveConn_4-5" presStyleLbl="fgAccFollowNode1" presStyleIdx="3" presStyleCnt="4">
        <dgm:presLayoutVars>
          <dgm:bulletEnabled val="1"/>
        </dgm:presLayoutVars>
      </dgm:prSet>
      <dgm:spPr/>
    </dgm:pt>
    <dgm:pt modelId="{DEC6E6D7-30F1-3447-8B0B-B7FA7D9663F1}" type="pres">
      <dgm:prSet presAssocID="{F84145A7-D60E-409E-A3FF-8842B7402513}" presName="FiveNodes_1_text" presStyleLbl="node1" presStyleIdx="4" presStyleCnt="5">
        <dgm:presLayoutVars>
          <dgm:bulletEnabled val="1"/>
        </dgm:presLayoutVars>
      </dgm:prSet>
      <dgm:spPr/>
    </dgm:pt>
    <dgm:pt modelId="{BB6BDBE4-8063-6840-8AE6-A814DA3F47F7}" type="pres">
      <dgm:prSet presAssocID="{F84145A7-D60E-409E-A3FF-8842B7402513}" presName="FiveNodes_2_text" presStyleLbl="node1" presStyleIdx="4" presStyleCnt="5">
        <dgm:presLayoutVars>
          <dgm:bulletEnabled val="1"/>
        </dgm:presLayoutVars>
      </dgm:prSet>
      <dgm:spPr/>
    </dgm:pt>
    <dgm:pt modelId="{7C184486-3125-1E49-8D41-4858B211E86A}" type="pres">
      <dgm:prSet presAssocID="{F84145A7-D60E-409E-A3FF-8842B7402513}" presName="FiveNodes_3_text" presStyleLbl="node1" presStyleIdx="4" presStyleCnt="5">
        <dgm:presLayoutVars>
          <dgm:bulletEnabled val="1"/>
        </dgm:presLayoutVars>
      </dgm:prSet>
      <dgm:spPr/>
    </dgm:pt>
    <dgm:pt modelId="{AB25AF00-38CD-B04B-B123-55809075D196}" type="pres">
      <dgm:prSet presAssocID="{F84145A7-D60E-409E-A3FF-8842B7402513}" presName="FiveNodes_4_text" presStyleLbl="node1" presStyleIdx="4" presStyleCnt="5">
        <dgm:presLayoutVars>
          <dgm:bulletEnabled val="1"/>
        </dgm:presLayoutVars>
      </dgm:prSet>
      <dgm:spPr/>
    </dgm:pt>
    <dgm:pt modelId="{CDAC8B36-658F-FC42-9AAC-D58C1FD4D61F}" type="pres">
      <dgm:prSet presAssocID="{F84145A7-D60E-409E-A3FF-8842B740251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17D0601-C2EC-BC44-BB6B-C6B43459083E}" type="presOf" srcId="{D6A0762A-EC90-467B-BDF2-B05A05137730}" destId="{346C7B3C-6CB2-1741-8C71-74FB822BD7C7}" srcOrd="0" destOrd="0" presId="urn:microsoft.com/office/officeart/2005/8/layout/vProcess5"/>
    <dgm:cxn modelId="{BDCA3722-9F5E-8E4C-A78E-BD619B379BF3}" type="presOf" srcId="{AF5BB826-4A5B-4C96-A1C3-697ABE35391A}" destId="{CDAC8B36-658F-FC42-9AAC-D58C1FD4D61F}" srcOrd="1" destOrd="0" presId="urn:microsoft.com/office/officeart/2005/8/layout/vProcess5"/>
    <dgm:cxn modelId="{5F91D330-0883-454E-A1D1-D7921CCA4528}" type="presOf" srcId="{9487BF0B-28D5-4E37-A383-41235FBB3BBB}" destId="{F8BEE9FF-871B-D549-BC58-E77A2661AFBD}" srcOrd="0" destOrd="0" presId="urn:microsoft.com/office/officeart/2005/8/layout/vProcess5"/>
    <dgm:cxn modelId="{EFA6203D-63C8-2849-AB6C-0B3ABC984FB7}" type="presOf" srcId="{F4AB2B0B-B3C7-40E6-9008-ED7A59E5AC30}" destId="{7C184486-3125-1E49-8D41-4858B211E86A}" srcOrd="1" destOrd="0" presId="urn:microsoft.com/office/officeart/2005/8/layout/vProcess5"/>
    <dgm:cxn modelId="{3C03F752-1DA7-1D49-BB6A-4AD26D99AE6D}" type="presOf" srcId="{575E1DE3-D706-4ED9-9640-6809ED1E8A4A}" destId="{1108B6B5-CAEC-D04A-A36A-013916900536}" srcOrd="0" destOrd="0" presId="urn:microsoft.com/office/officeart/2005/8/layout/vProcess5"/>
    <dgm:cxn modelId="{C69C585B-E4B9-0A4B-B211-35F3505A0371}" type="presOf" srcId="{F4AB2B0B-B3C7-40E6-9008-ED7A59E5AC30}" destId="{0BC1AB9B-70F6-FE4A-A72B-235DE8A11BEF}" srcOrd="0" destOrd="0" presId="urn:microsoft.com/office/officeart/2005/8/layout/vProcess5"/>
    <dgm:cxn modelId="{DBC7AD5F-A46F-EF44-847C-538A6D286F8C}" type="presOf" srcId="{ED57355A-653D-4B65-8DB0-CD39D0AF7A27}" destId="{DEC6E6D7-30F1-3447-8B0B-B7FA7D9663F1}" srcOrd="1" destOrd="0" presId="urn:microsoft.com/office/officeart/2005/8/layout/vProcess5"/>
    <dgm:cxn modelId="{3ACB1E6C-10FB-0F49-898C-3D906C1C8CDC}" type="presOf" srcId="{AF5BB826-4A5B-4C96-A1C3-697ABE35391A}" destId="{A63BBB4E-5A8D-1840-BA50-A4C1B9878110}" srcOrd="0" destOrd="0" presId="urn:microsoft.com/office/officeart/2005/8/layout/vProcess5"/>
    <dgm:cxn modelId="{C1FD7B72-D688-B346-9A01-A939B4D20808}" type="presOf" srcId="{56935426-5A96-4628-93E5-901BE4FBB379}" destId="{A192E268-ABA0-014E-8503-0FE837EF98AF}" srcOrd="0" destOrd="0" presId="urn:microsoft.com/office/officeart/2005/8/layout/vProcess5"/>
    <dgm:cxn modelId="{C3022E73-A121-9A4F-83F4-2FE64DC7AE17}" type="presOf" srcId="{ED57355A-653D-4B65-8DB0-CD39D0AF7A27}" destId="{09BA493D-69B1-6D4A-94A6-A3978E880D96}" srcOrd="0" destOrd="0" presId="urn:microsoft.com/office/officeart/2005/8/layout/vProcess5"/>
    <dgm:cxn modelId="{197D628C-51C5-894C-A417-5783E25A6254}" type="presOf" srcId="{D6A0762A-EC90-467B-BDF2-B05A05137730}" destId="{AB25AF00-38CD-B04B-B123-55809075D196}" srcOrd="1" destOrd="0" presId="urn:microsoft.com/office/officeart/2005/8/layout/vProcess5"/>
    <dgm:cxn modelId="{C68CD695-6DDE-0E4D-9138-CA512BB7BCE8}" type="presOf" srcId="{F84145A7-D60E-409E-A3FF-8842B7402513}" destId="{C0404C04-808A-BD46-99DF-D3C3D1C189DF}" srcOrd="0" destOrd="0" presId="urn:microsoft.com/office/officeart/2005/8/layout/vProcess5"/>
    <dgm:cxn modelId="{FC52009A-97DB-4BC1-A294-54A6CBB7CDC2}" srcId="{F84145A7-D60E-409E-A3FF-8842B7402513}" destId="{F4AB2B0B-B3C7-40E6-9008-ED7A59E5AC30}" srcOrd="2" destOrd="0" parTransId="{0C55E423-B74E-4E0E-B247-7D24133DC0C2}" sibTransId="{91977C67-C195-4B47-B96F-3E80F91379A6}"/>
    <dgm:cxn modelId="{A2CAE89F-5561-4256-8A04-B75DC5A6E8DF}" srcId="{F84145A7-D60E-409E-A3FF-8842B7402513}" destId="{AF5BB826-4A5B-4C96-A1C3-697ABE35391A}" srcOrd="4" destOrd="0" parTransId="{6209860F-C317-4404-9D48-B9D7EF08953D}" sibTransId="{9971E0DD-E2E3-4C59-B135-0EFFA806BAE5}"/>
    <dgm:cxn modelId="{CD5257A1-0565-1942-947C-AE97A6F73950}" type="presOf" srcId="{7CDA3390-3ED6-4144-9E6F-75EC0549ABC1}" destId="{BB6BDBE4-8063-6840-8AE6-A814DA3F47F7}" srcOrd="1" destOrd="0" presId="urn:microsoft.com/office/officeart/2005/8/layout/vProcess5"/>
    <dgm:cxn modelId="{1DD22BB3-5AA8-4F80-882B-7240498024BE}" srcId="{F84145A7-D60E-409E-A3FF-8842B7402513}" destId="{ED57355A-653D-4B65-8DB0-CD39D0AF7A27}" srcOrd="0" destOrd="0" parTransId="{BA90525B-FDFE-41F2-87BF-274B79A30E6C}" sibTransId="{9487BF0B-28D5-4E37-A383-41235FBB3BBB}"/>
    <dgm:cxn modelId="{403C58CC-9681-3244-8A90-1103FD836B69}" type="presOf" srcId="{7CDA3390-3ED6-4144-9E6F-75EC0549ABC1}" destId="{99195C5B-DF0D-9646-AD89-BF83623A61B9}" srcOrd="0" destOrd="0" presId="urn:microsoft.com/office/officeart/2005/8/layout/vProcess5"/>
    <dgm:cxn modelId="{737679DC-DFCB-41E5-9694-FA769D84F546}" srcId="{F84145A7-D60E-409E-A3FF-8842B7402513}" destId="{7CDA3390-3ED6-4144-9E6F-75EC0549ABC1}" srcOrd="1" destOrd="0" parTransId="{E9284601-2811-4959-ACD5-B3EFE1758E19}" sibTransId="{575E1DE3-D706-4ED9-9640-6809ED1E8A4A}"/>
    <dgm:cxn modelId="{2BB850E7-9392-4376-B712-BBE34FC3DD42}" srcId="{F84145A7-D60E-409E-A3FF-8842B7402513}" destId="{D6A0762A-EC90-467B-BDF2-B05A05137730}" srcOrd="3" destOrd="0" parTransId="{83D08972-8E7B-4A71-A7E2-204E50AE7721}" sibTransId="{56935426-5A96-4628-93E5-901BE4FBB379}"/>
    <dgm:cxn modelId="{9E027CF9-1E81-BB4F-A38A-014DA77174D6}" type="presOf" srcId="{91977C67-C195-4B47-B96F-3E80F91379A6}" destId="{5C33E4EE-6921-8B4E-A6CB-EF6741CD93E8}" srcOrd="0" destOrd="0" presId="urn:microsoft.com/office/officeart/2005/8/layout/vProcess5"/>
    <dgm:cxn modelId="{76474D5E-B64E-2C4B-A8AE-0C05DDFE77F6}" type="presParOf" srcId="{C0404C04-808A-BD46-99DF-D3C3D1C189DF}" destId="{89E684F7-4041-6448-97FD-46672F35DB53}" srcOrd="0" destOrd="0" presId="urn:microsoft.com/office/officeart/2005/8/layout/vProcess5"/>
    <dgm:cxn modelId="{F2B2BC95-BE09-6247-86BD-96F246757CD2}" type="presParOf" srcId="{C0404C04-808A-BD46-99DF-D3C3D1C189DF}" destId="{09BA493D-69B1-6D4A-94A6-A3978E880D96}" srcOrd="1" destOrd="0" presId="urn:microsoft.com/office/officeart/2005/8/layout/vProcess5"/>
    <dgm:cxn modelId="{E9F08A75-44B4-0644-8E97-B4080EB3DBFA}" type="presParOf" srcId="{C0404C04-808A-BD46-99DF-D3C3D1C189DF}" destId="{99195C5B-DF0D-9646-AD89-BF83623A61B9}" srcOrd="2" destOrd="0" presId="urn:microsoft.com/office/officeart/2005/8/layout/vProcess5"/>
    <dgm:cxn modelId="{DF405D05-623A-7C41-9E5B-39AB95BD9A88}" type="presParOf" srcId="{C0404C04-808A-BD46-99DF-D3C3D1C189DF}" destId="{0BC1AB9B-70F6-FE4A-A72B-235DE8A11BEF}" srcOrd="3" destOrd="0" presId="urn:microsoft.com/office/officeart/2005/8/layout/vProcess5"/>
    <dgm:cxn modelId="{996CD81F-6F93-AC47-9E80-9B9488B55500}" type="presParOf" srcId="{C0404C04-808A-BD46-99DF-D3C3D1C189DF}" destId="{346C7B3C-6CB2-1741-8C71-74FB822BD7C7}" srcOrd="4" destOrd="0" presId="urn:microsoft.com/office/officeart/2005/8/layout/vProcess5"/>
    <dgm:cxn modelId="{C123FC9A-EC48-0A41-8937-C493521EB4F7}" type="presParOf" srcId="{C0404C04-808A-BD46-99DF-D3C3D1C189DF}" destId="{A63BBB4E-5A8D-1840-BA50-A4C1B9878110}" srcOrd="5" destOrd="0" presId="urn:microsoft.com/office/officeart/2005/8/layout/vProcess5"/>
    <dgm:cxn modelId="{1575BA3A-DA9E-8143-8875-92708B2AE9A3}" type="presParOf" srcId="{C0404C04-808A-BD46-99DF-D3C3D1C189DF}" destId="{F8BEE9FF-871B-D549-BC58-E77A2661AFBD}" srcOrd="6" destOrd="0" presId="urn:microsoft.com/office/officeart/2005/8/layout/vProcess5"/>
    <dgm:cxn modelId="{32F84063-D66E-814B-A0CD-C605E6E9EC29}" type="presParOf" srcId="{C0404C04-808A-BD46-99DF-D3C3D1C189DF}" destId="{1108B6B5-CAEC-D04A-A36A-013916900536}" srcOrd="7" destOrd="0" presId="urn:microsoft.com/office/officeart/2005/8/layout/vProcess5"/>
    <dgm:cxn modelId="{B37D8430-F1FF-D945-80A1-AA38B83035AF}" type="presParOf" srcId="{C0404C04-808A-BD46-99DF-D3C3D1C189DF}" destId="{5C33E4EE-6921-8B4E-A6CB-EF6741CD93E8}" srcOrd="8" destOrd="0" presId="urn:microsoft.com/office/officeart/2005/8/layout/vProcess5"/>
    <dgm:cxn modelId="{7855AEAF-ACC8-AF4C-9AF2-E4B3E62F9946}" type="presParOf" srcId="{C0404C04-808A-BD46-99DF-D3C3D1C189DF}" destId="{A192E268-ABA0-014E-8503-0FE837EF98AF}" srcOrd="9" destOrd="0" presId="urn:microsoft.com/office/officeart/2005/8/layout/vProcess5"/>
    <dgm:cxn modelId="{4DB799AC-6C7E-F04C-BB9E-7A9A4C174307}" type="presParOf" srcId="{C0404C04-808A-BD46-99DF-D3C3D1C189DF}" destId="{DEC6E6D7-30F1-3447-8B0B-B7FA7D9663F1}" srcOrd="10" destOrd="0" presId="urn:microsoft.com/office/officeart/2005/8/layout/vProcess5"/>
    <dgm:cxn modelId="{0DED3298-CD21-6C48-A900-C43AB1529E62}" type="presParOf" srcId="{C0404C04-808A-BD46-99DF-D3C3D1C189DF}" destId="{BB6BDBE4-8063-6840-8AE6-A814DA3F47F7}" srcOrd="11" destOrd="0" presId="urn:microsoft.com/office/officeart/2005/8/layout/vProcess5"/>
    <dgm:cxn modelId="{3AAA7026-EF3A-844C-B886-5B4C4B1AF231}" type="presParOf" srcId="{C0404C04-808A-BD46-99DF-D3C3D1C189DF}" destId="{7C184486-3125-1E49-8D41-4858B211E86A}" srcOrd="12" destOrd="0" presId="urn:microsoft.com/office/officeart/2005/8/layout/vProcess5"/>
    <dgm:cxn modelId="{8C7CFF4B-0520-3840-8DC7-F96A9D80AC8C}" type="presParOf" srcId="{C0404C04-808A-BD46-99DF-D3C3D1C189DF}" destId="{AB25AF00-38CD-B04B-B123-55809075D196}" srcOrd="13" destOrd="0" presId="urn:microsoft.com/office/officeart/2005/8/layout/vProcess5"/>
    <dgm:cxn modelId="{EAC7EED8-0289-4F49-B743-F4BBA08ECAE6}" type="presParOf" srcId="{C0404C04-808A-BD46-99DF-D3C3D1C189DF}" destId="{CDAC8B36-658F-FC42-9AAC-D58C1FD4D61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3FE195-A1E5-45C4-A4E9-077ABFDA778C}" type="doc">
      <dgm:prSet loTypeId="urn:microsoft.com/office/officeart/2005/8/layout/hierarchy1" loCatId="hierarchy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8B95C52B-C905-46F5-9DF3-B178AF108A3B}">
      <dgm:prSet/>
      <dgm:spPr/>
      <dgm:t>
        <a:bodyPr/>
        <a:lstStyle/>
        <a:p>
          <a:r>
            <a:rPr lang="en-US" dirty="0"/>
            <a:t>Feature Suggestions</a:t>
          </a:r>
        </a:p>
      </dgm:t>
    </dgm:pt>
    <dgm:pt modelId="{B3213E26-DF86-439A-855F-4C0630298D0C}" type="parTrans" cxnId="{1DF51B39-7A37-42B3-9845-2FE8ACFCC63E}">
      <dgm:prSet/>
      <dgm:spPr/>
      <dgm:t>
        <a:bodyPr/>
        <a:lstStyle/>
        <a:p>
          <a:endParaRPr lang="en-US"/>
        </a:p>
      </dgm:t>
    </dgm:pt>
    <dgm:pt modelId="{165099C2-CBDB-4C3B-B750-D112AD66617A}" type="sibTrans" cxnId="{1DF51B39-7A37-42B3-9845-2FE8ACFCC63E}">
      <dgm:prSet/>
      <dgm:spPr/>
      <dgm:t>
        <a:bodyPr/>
        <a:lstStyle/>
        <a:p>
          <a:endParaRPr lang="en-US"/>
        </a:p>
      </dgm:t>
    </dgm:pt>
    <dgm:pt modelId="{8ADD4F2F-6984-4FA1-AB1A-7D7D2B0B00D2}">
      <dgm:prSet/>
      <dgm:spPr/>
      <dgm:t>
        <a:bodyPr/>
        <a:lstStyle/>
        <a:p>
          <a:r>
            <a:rPr lang="en-US"/>
            <a:t>Wireframing</a:t>
          </a:r>
        </a:p>
      </dgm:t>
    </dgm:pt>
    <dgm:pt modelId="{23199E6C-0770-4435-85E9-24B9A6BB30BB}" type="parTrans" cxnId="{E84F9F25-F58A-48E0-9555-6558723234B6}">
      <dgm:prSet/>
      <dgm:spPr/>
      <dgm:t>
        <a:bodyPr/>
        <a:lstStyle/>
        <a:p>
          <a:endParaRPr lang="en-US"/>
        </a:p>
      </dgm:t>
    </dgm:pt>
    <dgm:pt modelId="{A1BD61A7-C279-42DD-9F69-97B668A34228}" type="sibTrans" cxnId="{E84F9F25-F58A-48E0-9555-6558723234B6}">
      <dgm:prSet/>
      <dgm:spPr/>
      <dgm:t>
        <a:bodyPr/>
        <a:lstStyle/>
        <a:p>
          <a:endParaRPr lang="en-US"/>
        </a:p>
      </dgm:t>
    </dgm:pt>
    <dgm:pt modelId="{D22E83BF-3359-6D43-AB27-56D1FF57B74E}" type="pres">
      <dgm:prSet presAssocID="{233FE195-A1E5-45C4-A4E9-077ABFDA77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5D2A7C-C0DA-9143-BA78-D632C4C8AE16}" type="pres">
      <dgm:prSet presAssocID="{8B95C52B-C905-46F5-9DF3-B178AF108A3B}" presName="hierRoot1" presStyleCnt="0"/>
      <dgm:spPr/>
    </dgm:pt>
    <dgm:pt modelId="{526D5521-8DDF-B74D-A2E7-164D963A9B79}" type="pres">
      <dgm:prSet presAssocID="{8B95C52B-C905-46F5-9DF3-B178AF108A3B}" presName="composite" presStyleCnt="0"/>
      <dgm:spPr/>
    </dgm:pt>
    <dgm:pt modelId="{524E968C-7165-B24A-9E23-83E5FA7A879C}" type="pres">
      <dgm:prSet presAssocID="{8B95C52B-C905-46F5-9DF3-B178AF108A3B}" presName="background" presStyleLbl="node0" presStyleIdx="0" presStyleCnt="2"/>
      <dgm:spPr>
        <a:solidFill>
          <a:srgbClr val="00B050"/>
        </a:solidFill>
      </dgm:spPr>
    </dgm:pt>
    <dgm:pt modelId="{4C8CB47C-E948-D645-9718-0395E6C2E157}" type="pres">
      <dgm:prSet presAssocID="{8B95C52B-C905-46F5-9DF3-B178AF108A3B}" presName="text" presStyleLbl="fgAcc0" presStyleIdx="0" presStyleCnt="2">
        <dgm:presLayoutVars>
          <dgm:chPref val="3"/>
        </dgm:presLayoutVars>
      </dgm:prSet>
      <dgm:spPr/>
    </dgm:pt>
    <dgm:pt modelId="{8A8B2819-8888-5B49-90B5-5D48F08676A4}" type="pres">
      <dgm:prSet presAssocID="{8B95C52B-C905-46F5-9DF3-B178AF108A3B}" presName="hierChild2" presStyleCnt="0"/>
      <dgm:spPr/>
    </dgm:pt>
    <dgm:pt modelId="{1D908ACF-DADD-164C-9D62-90A99EC95136}" type="pres">
      <dgm:prSet presAssocID="{8ADD4F2F-6984-4FA1-AB1A-7D7D2B0B00D2}" presName="hierRoot1" presStyleCnt="0"/>
      <dgm:spPr/>
    </dgm:pt>
    <dgm:pt modelId="{D679A6E1-BD8F-8444-9CC6-1A161E78240C}" type="pres">
      <dgm:prSet presAssocID="{8ADD4F2F-6984-4FA1-AB1A-7D7D2B0B00D2}" presName="composite" presStyleCnt="0"/>
      <dgm:spPr/>
    </dgm:pt>
    <dgm:pt modelId="{5296ACEC-6E22-1E4F-B00A-B3CCA93FF32E}" type="pres">
      <dgm:prSet presAssocID="{8ADD4F2F-6984-4FA1-AB1A-7D7D2B0B00D2}" presName="background" presStyleLbl="node0" presStyleIdx="1" presStyleCnt="2"/>
      <dgm:spPr>
        <a:solidFill>
          <a:srgbClr val="92D050"/>
        </a:solidFill>
      </dgm:spPr>
    </dgm:pt>
    <dgm:pt modelId="{BBFD1B21-C12D-DF48-8BAC-274DF7395A2B}" type="pres">
      <dgm:prSet presAssocID="{8ADD4F2F-6984-4FA1-AB1A-7D7D2B0B00D2}" presName="text" presStyleLbl="fgAcc0" presStyleIdx="1" presStyleCnt="2">
        <dgm:presLayoutVars>
          <dgm:chPref val="3"/>
        </dgm:presLayoutVars>
      </dgm:prSet>
      <dgm:spPr/>
    </dgm:pt>
    <dgm:pt modelId="{31C366E2-9AFE-8841-B1D0-586AA799C607}" type="pres">
      <dgm:prSet presAssocID="{8ADD4F2F-6984-4FA1-AB1A-7D7D2B0B00D2}" presName="hierChild2" presStyleCnt="0"/>
      <dgm:spPr/>
    </dgm:pt>
  </dgm:ptLst>
  <dgm:cxnLst>
    <dgm:cxn modelId="{E9962900-C886-AC4B-872F-70C25148DE89}" type="presOf" srcId="{8B95C52B-C905-46F5-9DF3-B178AF108A3B}" destId="{4C8CB47C-E948-D645-9718-0395E6C2E157}" srcOrd="0" destOrd="0" presId="urn:microsoft.com/office/officeart/2005/8/layout/hierarchy1"/>
    <dgm:cxn modelId="{E84F9F25-F58A-48E0-9555-6558723234B6}" srcId="{233FE195-A1E5-45C4-A4E9-077ABFDA778C}" destId="{8ADD4F2F-6984-4FA1-AB1A-7D7D2B0B00D2}" srcOrd="1" destOrd="0" parTransId="{23199E6C-0770-4435-85E9-24B9A6BB30BB}" sibTransId="{A1BD61A7-C279-42DD-9F69-97B668A34228}"/>
    <dgm:cxn modelId="{1DF51B39-7A37-42B3-9845-2FE8ACFCC63E}" srcId="{233FE195-A1E5-45C4-A4E9-077ABFDA778C}" destId="{8B95C52B-C905-46F5-9DF3-B178AF108A3B}" srcOrd="0" destOrd="0" parTransId="{B3213E26-DF86-439A-855F-4C0630298D0C}" sibTransId="{165099C2-CBDB-4C3B-B750-D112AD66617A}"/>
    <dgm:cxn modelId="{C0C0985A-52D1-4E43-A02E-DA3E4A4E7665}" type="presOf" srcId="{233FE195-A1E5-45C4-A4E9-077ABFDA778C}" destId="{D22E83BF-3359-6D43-AB27-56D1FF57B74E}" srcOrd="0" destOrd="0" presId="urn:microsoft.com/office/officeart/2005/8/layout/hierarchy1"/>
    <dgm:cxn modelId="{6596C3EE-968D-0049-A0BD-3A821FB3A175}" type="presOf" srcId="{8ADD4F2F-6984-4FA1-AB1A-7D7D2B0B00D2}" destId="{BBFD1B21-C12D-DF48-8BAC-274DF7395A2B}" srcOrd="0" destOrd="0" presId="urn:microsoft.com/office/officeart/2005/8/layout/hierarchy1"/>
    <dgm:cxn modelId="{32591539-04E5-EE4D-AE3F-11CF215C6671}" type="presParOf" srcId="{D22E83BF-3359-6D43-AB27-56D1FF57B74E}" destId="{335D2A7C-C0DA-9143-BA78-D632C4C8AE16}" srcOrd="0" destOrd="0" presId="urn:microsoft.com/office/officeart/2005/8/layout/hierarchy1"/>
    <dgm:cxn modelId="{70AA2DCB-A486-C449-A322-BF8F4A6B2238}" type="presParOf" srcId="{335D2A7C-C0DA-9143-BA78-D632C4C8AE16}" destId="{526D5521-8DDF-B74D-A2E7-164D963A9B79}" srcOrd="0" destOrd="0" presId="urn:microsoft.com/office/officeart/2005/8/layout/hierarchy1"/>
    <dgm:cxn modelId="{93BE67E0-3E02-674B-896D-EECE28421379}" type="presParOf" srcId="{526D5521-8DDF-B74D-A2E7-164D963A9B79}" destId="{524E968C-7165-B24A-9E23-83E5FA7A879C}" srcOrd="0" destOrd="0" presId="urn:microsoft.com/office/officeart/2005/8/layout/hierarchy1"/>
    <dgm:cxn modelId="{A75D6A70-15DE-AC4D-B381-671BFD9728B9}" type="presParOf" srcId="{526D5521-8DDF-B74D-A2E7-164D963A9B79}" destId="{4C8CB47C-E948-D645-9718-0395E6C2E157}" srcOrd="1" destOrd="0" presId="urn:microsoft.com/office/officeart/2005/8/layout/hierarchy1"/>
    <dgm:cxn modelId="{A2D8336A-F57C-6047-9EE1-3713AAEAFC84}" type="presParOf" srcId="{335D2A7C-C0DA-9143-BA78-D632C4C8AE16}" destId="{8A8B2819-8888-5B49-90B5-5D48F08676A4}" srcOrd="1" destOrd="0" presId="urn:microsoft.com/office/officeart/2005/8/layout/hierarchy1"/>
    <dgm:cxn modelId="{89B65723-AE8D-814D-8943-3597F82D925B}" type="presParOf" srcId="{D22E83BF-3359-6D43-AB27-56D1FF57B74E}" destId="{1D908ACF-DADD-164C-9D62-90A99EC95136}" srcOrd="1" destOrd="0" presId="urn:microsoft.com/office/officeart/2005/8/layout/hierarchy1"/>
    <dgm:cxn modelId="{8A66781F-BA68-7E49-9A7D-327E0DCC51E5}" type="presParOf" srcId="{1D908ACF-DADD-164C-9D62-90A99EC95136}" destId="{D679A6E1-BD8F-8444-9CC6-1A161E78240C}" srcOrd="0" destOrd="0" presId="urn:microsoft.com/office/officeart/2005/8/layout/hierarchy1"/>
    <dgm:cxn modelId="{058B3014-51C7-7E4F-8433-016C9B6AFADC}" type="presParOf" srcId="{D679A6E1-BD8F-8444-9CC6-1A161E78240C}" destId="{5296ACEC-6E22-1E4F-B00A-B3CCA93FF32E}" srcOrd="0" destOrd="0" presId="urn:microsoft.com/office/officeart/2005/8/layout/hierarchy1"/>
    <dgm:cxn modelId="{A1E3CAF1-4842-1C48-9CBA-243338C6A3D5}" type="presParOf" srcId="{D679A6E1-BD8F-8444-9CC6-1A161E78240C}" destId="{BBFD1B21-C12D-DF48-8BAC-274DF7395A2B}" srcOrd="1" destOrd="0" presId="urn:microsoft.com/office/officeart/2005/8/layout/hierarchy1"/>
    <dgm:cxn modelId="{BC49A8A7-4C02-204A-8284-76DDF7AA127A}" type="presParOf" srcId="{1D908ACF-DADD-164C-9D62-90A99EC95136}" destId="{31C366E2-9AFE-8841-B1D0-586AA799C6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F39561-BC3F-4F00-A98F-0945368E045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9AEB754E-30FD-400D-9C70-0C99AB20B99B}">
      <dgm:prSet/>
      <dgm:spPr/>
      <dgm:t>
        <a:bodyPr/>
        <a:lstStyle/>
        <a:p>
          <a:r>
            <a:rPr lang="en-US" dirty="0"/>
            <a:t>Raising Capital : </a:t>
          </a:r>
          <a:r>
            <a:rPr lang="en-IN" b="0" i="0" dirty="0"/>
            <a:t>Merchants can apply and take loans, and access Cash advances to grow their businesses.</a:t>
          </a:r>
          <a:endParaRPr lang="en-US" dirty="0"/>
        </a:p>
      </dgm:t>
    </dgm:pt>
    <dgm:pt modelId="{D9D86570-1E57-4782-823D-F9579084A0BD}" type="parTrans" cxnId="{662888B2-9285-401D-9E94-7C75D84864F7}">
      <dgm:prSet/>
      <dgm:spPr/>
      <dgm:t>
        <a:bodyPr/>
        <a:lstStyle/>
        <a:p>
          <a:endParaRPr lang="en-US"/>
        </a:p>
      </dgm:t>
    </dgm:pt>
    <dgm:pt modelId="{B81EEDF5-3F1B-4F71-B421-F7CA66098EAB}" type="sibTrans" cxnId="{662888B2-9285-401D-9E94-7C75D84864F7}">
      <dgm:prSet/>
      <dgm:spPr/>
      <dgm:t>
        <a:bodyPr/>
        <a:lstStyle/>
        <a:p>
          <a:endParaRPr lang="en-US"/>
        </a:p>
      </dgm:t>
    </dgm:pt>
    <dgm:pt modelId="{2525A76A-CD0B-4BE0-8403-BAE4625C7E71}">
      <dgm:prSet/>
      <dgm:spPr/>
      <dgm:t>
        <a:bodyPr/>
        <a:lstStyle/>
        <a:p>
          <a:r>
            <a:rPr lang="en-IN"/>
            <a:t>POS: Distributing POS machines to merchants at lower fixed costs and variable costs</a:t>
          </a:r>
          <a:endParaRPr lang="en-US"/>
        </a:p>
      </dgm:t>
    </dgm:pt>
    <dgm:pt modelId="{DA74A00E-CEF7-42C6-ACC0-3446B175E78E}" type="parTrans" cxnId="{1D3CEFF9-B5A1-4AA2-8DF8-0FD6D7ED259C}">
      <dgm:prSet/>
      <dgm:spPr/>
      <dgm:t>
        <a:bodyPr/>
        <a:lstStyle/>
        <a:p>
          <a:endParaRPr lang="en-US"/>
        </a:p>
      </dgm:t>
    </dgm:pt>
    <dgm:pt modelId="{FBDBB9F4-8C99-4AA4-B9A0-8E95FACD6B6D}" type="sibTrans" cxnId="{1D3CEFF9-B5A1-4AA2-8DF8-0FD6D7ED259C}">
      <dgm:prSet/>
      <dgm:spPr/>
      <dgm:t>
        <a:bodyPr/>
        <a:lstStyle/>
        <a:p>
          <a:endParaRPr lang="en-US"/>
        </a:p>
      </dgm:t>
    </dgm:pt>
    <dgm:pt modelId="{62BAE54D-1D8E-46E5-9084-AFBD067983BD}" type="pres">
      <dgm:prSet presAssocID="{46F39561-BC3F-4F00-A98F-0945368E045B}" presName="root" presStyleCnt="0">
        <dgm:presLayoutVars>
          <dgm:dir/>
          <dgm:resizeHandles val="exact"/>
        </dgm:presLayoutVars>
      </dgm:prSet>
      <dgm:spPr/>
    </dgm:pt>
    <dgm:pt modelId="{3A29F236-E83B-44F8-ADCA-1CED5F9A755D}" type="pres">
      <dgm:prSet presAssocID="{46F39561-BC3F-4F00-A98F-0945368E045B}" presName="container" presStyleCnt="0">
        <dgm:presLayoutVars>
          <dgm:dir/>
          <dgm:resizeHandles val="exact"/>
        </dgm:presLayoutVars>
      </dgm:prSet>
      <dgm:spPr/>
    </dgm:pt>
    <dgm:pt modelId="{1ED15F5E-64A1-48B2-9C76-3583BA59EBAB}" type="pres">
      <dgm:prSet presAssocID="{9AEB754E-30FD-400D-9C70-0C99AB20B99B}" presName="compNode" presStyleCnt="0"/>
      <dgm:spPr/>
    </dgm:pt>
    <dgm:pt modelId="{D25194AE-C29C-4FC8-9BEC-EABECCEE62B2}" type="pres">
      <dgm:prSet presAssocID="{9AEB754E-30FD-400D-9C70-0C99AB20B99B}" presName="iconBgRect" presStyleLbl="bgShp" presStyleIdx="0" presStyleCnt="2"/>
      <dgm:spPr/>
    </dgm:pt>
    <dgm:pt modelId="{2AC2C300-764F-4061-95C1-7D7DB4C34789}" type="pres">
      <dgm:prSet presAssocID="{9AEB754E-30FD-400D-9C70-0C99AB20B9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48347B9-298D-4E19-B973-62BE15B2A8A0}" type="pres">
      <dgm:prSet presAssocID="{9AEB754E-30FD-400D-9C70-0C99AB20B99B}" presName="spaceRect" presStyleCnt="0"/>
      <dgm:spPr/>
    </dgm:pt>
    <dgm:pt modelId="{987A6CE8-909A-4060-B576-69270C4B4125}" type="pres">
      <dgm:prSet presAssocID="{9AEB754E-30FD-400D-9C70-0C99AB20B99B}" presName="textRect" presStyleLbl="revTx" presStyleIdx="0" presStyleCnt="2">
        <dgm:presLayoutVars>
          <dgm:chMax val="1"/>
          <dgm:chPref val="1"/>
        </dgm:presLayoutVars>
      </dgm:prSet>
      <dgm:spPr/>
    </dgm:pt>
    <dgm:pt modelId="{14A54D16-C7E5-4F8E-A951-70E42ABBC5E1}" type="pres">
      <dgm:prSet presAssocID="{B81EEDF5-3F1B-4F71-B421-F7CA66098EAB}" presName="sibTrans" presStyleLbl="sibTrans2D1" presStyleIdx="0" presStyleCnt="0"/>
      <dgm:spPr/>
    </dgm:pt>
    <dgm:pt modelId="{3C3B653E-BD05-492A-9A15-DF2332E0D1CD}" type="pres">
      <dgm:prSet presAssocID="{2525A76A-CD0B-4BE0-8403-BAE4625C7E71}" presName="compNode" presStyleCnt="0"/>
      <dgm:spPr/>
    </dgm:pt>
    <dgm:pt modelId="{F4F2AC74-B9B6-4BF5-B17A-E30114B90168}" type="pres">
      <dgm:prSet presAssocID="{2525A76A-CD0B-4BE0-8403-BAE4625C7E71}" presName="iconBgRect" presStyleLbl="bgShp" presStyleIdx="1" presStyleCnt="2"/>
      <dgm:spPr/>
    </dgm:pt>
    <dgm:pt modelId="{3F3C3581-E12F-4634-9C05-C8030F9BD920}" type="pres">
      <dgm:prSet presAssocID="{2525A76A-CD0B-4BE0-8403-BAE4625C7E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4F3993BA-9BEA-4231-9AF9-D1C2DDDD8B95}" type="pres">
      <dgm:prSet presAssocID="{2525A76A-CD0B-4BE0-8403-BAE4625C7E71}" presName="spaceRect" presStyleCnt="0"/>
      <dgm:spPr/>
    </dgm:pt>
    <dgm:pt modelId="{06E145DF-CDDC-4E77-B653-A1DED3880F65}" type="pres">
      <dgm:prSet presAssocID="{2525A76A-CD0B-4BE0-8403-BAE4625C7E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FEEC26-DAF6-4A74-885D-D3FB1583C441}" type="presOf" srcId="{9AEB754E-30FD-400D-9C70-0C99AB20B99B}" destId="{987A6CE8-909A-4060-B576-69270C4B4125}" srcOrd="0" destOrd="0" presId="urn:microsoft.com/office/officeart/2018/2/layout/IconCircleList"/>
    <dgm:cxn modelId="{BD72A263-848A-491D-9148-E647692EFCBE}" type="presOf" srcId="{B81EEDF5-3F1B-4F71-B421-F7CA66098EAB}" destId="{14A54D16-C7E5-4F8E-A951-70E42ABBC5E1}" srcOrd="0" destOrd="0" presId="urn:microsoft.com/office/officeart/2018/2/layout/IconCircleList"/>
    <dgm:cxn modelId="{662888B2-9285-401D-9E94-7C75D84864F7}" srcId="{46F39561-BC3F-4F00-A98F-0945368E045B}" destId="{9AEB754E-30FD-400D-9C70-0C99AB20B99B}" srcOrd="0" destOrd="0" parTransId="{D9D86570-1E57-4782-823D-F9579084A0BD}" sibTransId="{B81EEDF5-3F1B-4F71-B421-F7CA66098EAB}"/>
    <dgm:cxn modelId="{7BFDCEBC-210E-4115-B5A3-B10C611BBD22}" type="presOf" srcId="{2525A76A-CD0B-4BE0-8403-BAE4625C7E71}" destId="{06E145DF-CDDC-4E77-B653-A1DED3880F65}" srcOrd="0" destOrd="0" presId="urn:microsoft.com/office/officeart/2018/2/layout/IconCircleList"/>
    <dgm:cxn modelId="{B81B87E6-6248-4285-BBCF-BED4898C5FB5}" type="presOf" srcId="{46F39561-BC3F-4F00-A98F-0945368E045B}" destId="{62BAE54D-1D8E-46E5-9084-AFBD067983BD}" srcOrd="0" destOrd="0" presId="urn:microsoft.com/office/officeart/2018/2/layout/IconCircleList"/>
    <dgm:cxn modelId="{1D3CEFF9-B5A1-4AA2-8DF8-0FD6D7ED259C}" srcId="{46F39561-BC3F-4F00-A98F-0945368E045B}" destId="{2525A76A-CD0B-4BE0-8403-BAE4625C7E71}" srcOrd="1" destOrd="0" parTransId="{DA74A00E-CEF7-42C6-ACC0-3446B175E78E}" sibTransId="{FBDBB9F4-8C99-4AA4-B9A0-8E95FACD6B6D}"/>
    <dgm:cxn modelId="{7D7C0BA7-5420-4ED2-9B63-01B7F6BA6604}" type="presParOf" srcId="{62BAE54D-1D8E-46E5-9084-AFBD067983BD}" destId="{3A29F236-E83B-44F8-ADCA-1CED5F9A755D}" srcOrd="0" destOrd="0" presId="urn:microsoft.com/office/officeart/2018/2/layout/IconCircleList"/>
    <dgm:cxn modelId="{21499C34-7CB7-49C7-878F-5DD380828489}" type="presParOf" srcId="{3A29F236-E83B-44F8-ADCA-1CED5F9A755D}" destId="{1ED15F5E-64A1-48B2-9C76-3583BA59EBAB}" srcOrd="0" destOrd="0" presId="urn:microsoft.com/office/officeart/2018/2/layout/IconCircleList"/>
    <dgm:cxn modelId="{B2A3E839-3C0B-4FEC-9AED-6983D4107A84}" type="presParOf" srcId="{1ED15F5E-64A1-48B2-9C76-3583BA59EBAB}" destId="{D25194AE-C29C-4FC8-9BEC-EABECCEE62B2}" srcOrd="0" destOrd="0" presId="urn:microsoft.com/office/officeart/2018/2/layout/IconCircleList"/>
    <dgm:cxn modelId="{9A87785D-5F55-49E3-95E9-77458C7CFED3}" type="presParOf" srcId="{1ED15F5E-64A1-48B2-9C76-3583BA59EBAB}" destId="{2AC2C300-764F-4061-95C1-7D7DB4C34789}" srcOrd="1" destOrd="0" presId="urn:microsoft.com/office/officeart/2018/2/layout/IconCircleList"/>
    <dgm:cxn modelId="{A8E32C60-95C8-4BC5-B936-0D8C1086C752}" type="presParOf" srcId="{1ED15F5E-64A1-48B2-9C76-3583BA59EBAB}" destId="{A48347B9-298D-4E19-B973-62BE15B2A8A0}" srcOrd="2" destOrd="0" presId="urn:microsoft.com/office/officeart/2018/2/layout/IconCircleList"/>
    <dgm:cxn modelId="{C9735909-3BF2-4804-A936-003DD64A5F21}" type="presParOf" srcId="{1ED15F5E-64A1-48B2-9C76-3583BA59EBAB}" destId="{987A6CE8-909A-4060-B576-69270C4B4125}" srcOrd="3" destOrd="0" presId="urn:microsoft.com/office/officeart/2018/2/layout/IconCircleList"/>
    <dgm:cxn modelId="{9EC625D7-9568-4BAA-A29C-716811A4BC80}" type="presParOf" srcId="{3A29F236-E83B-44F8-ADCA-1CED5F9A755D}" destId="{14A54D16-C7E5-4F8E-A951-70E42ABBC5E1}" srcOrd="1" destOrd="0" presId="urn:microsoft.com/office/officeart/2018/2/layout/IconCircleList"/>
    <dgm:cxn modelId="{9EF86FAB-F237-4D9D-B5D9-B59657CB5DBB}" type="presParOf" srcId="{3A29F236-E83B-44F8-ADCA-1CED5F9A755D}" destId="{3C3B653E-BD05-492A-9A15-DF2332E0D1CD}" srcOrd="2" destOrd="0" presId="urn:microsoft.com/office/officeart/2018/2/layout/IconCircleList"/>
    <dgm:cxn modelId="{C5302484-6193-4007-9BF6-FA141EFA6DBF}" type="presParOf" srcId="{3C3B653E-BD05-492A-9A15-DF2332E0D1CD}" destId="{F4F2AC74-B9B6-4BF5-B17A-E30114B90168}" srcOrd="0" destOrd="0" presId="urn:microsoft.com/office/officeart/2018/2/layout/IconCircleList"/>
    <dgm:cxn modelId="{22591DD0-B49F-421E-846E-18C329622574}" type="presParOf" srcId="{3C3B653E-BD05-492A-9A15-DF2332E0D1CD}" destId="{3F3C3581-E12F-4634-9C05-C8030F9BD920}" srcOrd="1" destOrd="0" presId="urn:microsoft.com/office/officeart/2018/2/layout/IconCircleList"/>
    <dgm:cxn modelId="{4C327E69-FBD4-415C-9F0D-1D5C85C3A972}" type="presParOf" srcId="{3C3B653E-BD05-492A-9A15-DF2332E0D1CD}" destId="{4F3993BA-9BEA-4231-9AF9-D1C2DDDD8B95}" srcOrd="2" destOrd="0" presId="urn:microsoft.com/office/officeart/2018/2/layout/IconCircleList"/>
    <dgm:cxn modelId="{FAE5697C-0EA9-427C-B14A-9E1F56AAD697}" type="presParOf" srcId="{3C3B653E-BD05-492A-9A15-DF2332E0D1CD}" destId="{06E145DF-CDDC-4E77-B653-A1DED3880F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E1D9F7-2DC5-4E52-B730-306A28D5FF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094D6D1-549E-416E-86ED-9278A76E02F7}">
      <dgm:prSet/>
      <dgm:spPr/>
      <dgm:t>
        <a:bodyPr/>
        <a:lstStyle/>
        <a:p>
          <a:r>
            <a:rPr lang="en-IN"/>
            <a:t>Customer Engagement: High customer engagement indicates that users find value in the platform and return frequently, leading to increased cross-selling opportunities</a:t>
          </a:r>
          <a:endParaRPr lang="en-US"/>
        </a:p>
      </dgm:t>
    </dgm:pt>
    <dgm:pt modelId="{0EFAAC0E-CA5D-4E44-A236-36E55FC24BB0}" type="parTrans" cxnId="{75EA10BC-89D6-4FE0-B326-D1AE93F65B57}">
      <dgm:prSet/>
      <dgm:spPr/>
      <dgm:t>
        <a:bodyPr/>
        <a:lstStyle/>
        <a:p>
          <a:endParaRPr lang="en-US"/>
        </a:p>
      </dgm:t>
    </dgm:pt>
    <dgm:pt modelId="{BD52447C-68CE-4B79-BC95-AC471469AA84}" type="sibTrans" cxnId="{75EA10BC-89D6-4FE0-B326-D1AE93F65B57}">
      <dgm:prSet/>
      <dgm:spPr/>
      <dgm:t>
        <a:bodyPr/>
        <a:lstStyle/>
        <a:p>
          <a:endParaRPr lang="en-US"/>
        </a:p>
      </dgm:t>
    </dgm:pt>
    <dgm:pt modelId="{FF892C9B-D9C5-4AFA-B381-8D2D63F01CD9}">
      <dgm:prSet/>
      <dgm:spPr/>
      <dgm:t>
        <a:bodyPr/>
        <a:lstStyle/>
        <a:p>
          <a:r>
            <a:rPr lang="en-IN"/>
            <a:t>Revenue Growth: Positive revenue growth validates the viability of the expansion and demonstrates higher return on investment</a:t>
          </a:r>
          <a:endParaRPr lang="en-US"/>
        </a:p>
      </dgm:t>
    </dgm:pt>
    <dgm:pt modelId="{3585FF45-7A39-4E57-9B8B-B5C801A1C5C8}" type="parTrans" cxnId="{D5A35E21-009B-4949-844F-046EC8FF8344}">
      <dgm:prSet/>
      <dgm:spPr/>
      <dgm:t>
        <a:bodyPr/>
        <a:lstStyle/>
        <a:p>
          <a:endParaRPr lang="en-US"/>
        </a:p>
      </dgm:t>
    </dgm:pt>
    <dgm:pt modelId="{6EC37B37-30B9-4D05-833A-01CA22C11BF2}" type="sibTrans" cxnId="{D5A35E21-009B-4949-844F-046EC8FF8344}">
      <dgm:prSet/>
      <dgm:spPr/>
      <dgm:t>
        <a:bodyPr/>
        <a:lstStyle/>
        <a:p>
          <a:endParaRPr lang="en-US"/>
        </a:p>
      </dgm:t>
    </dgm:pt>
    <dgm:pt modelId="{C107E037-6A0A-4CD1-9C94-88C022869C2C}">
      <dgm:prSet/>
      <dgm:spPr/>
      <dgm:t>
        <a:bodyPr/>
        <a:lstStyle/>
        <a:p>
          <a:r>
            <a:rPr lang="en-IN"/>
            <a:t>Cross-Selling: high cross-selling rate indicates that Minis by Swiggy effectively leverages its existing customer base for new offerings</a:t>
          </a:r>
          <a:endParaRPr lang="en-US"/>
        </a:p>
      </dgm:t>
    </dgm:pt>
    <dgm:pt modelId="{DF2163C5-0AD4-4AEF-BCD5-6D13705800BC}" type="parTrans" cxnId="{D7F1724E-C4E9-4188-A8C3-406D30021A85}">
      <dgm:prSet/>
      <dgm:spPr/>
      <dgm:t>
        <a:bodyPr/>
        <a:lstStyle/>
        <a:p>
          <a:endParaRPr lang="en-US"/>
        </a:p>
      </dgm:t>
    </dgm:pt>
    <dgm:pt modelId="{F26F7CF9-9650-4530-A6F9-30366D781862}" type="sibTrans" cxnId="{D7F1724E-C4E9-4188-A8C3-406D30021A85}">
      <dgm:prSet/>
      <dgm:spPr/>
      <dgm:t>
        <a:bodyPr/>
        <a:lstStyle/>
        <a:p>
          <a:endParaRPr lang="en-US"/>
        </a:p>
      </dgm:t>
    </dgm:pt>
    <dgm:pt modelId="{9747657E-1EC1-4D2F-B395-B97A1F2F762A}" type="pres">
      <dgm:prSet presAssocID="{80E1D9F7-2DC5-4E52-B730-306A28D5FF3F}" presName="root" presStyleCnt="0">
        <dgm:presLayoutVars>
          <dgm:dir/>
          <dgm:resizeHandles val="exact"/>
        </dgm:presLayoutVars>
      </dgm:prSet>
      <dgm:spPr/>
    </dgm:pt>
    <dgm:pt modelId="{E71D2847-B28B-4C84-A550-5CB24F660328}" type="pres">
      <dgm:prSet presAssocID="{5094D6D1-549E-416E-86ED-9278A76E02F7}" presName="compNode" presStyleCnt="0"/>
      <dgm:spPr/>
    </dgm:pt>
    <dgm:pt modelId="{C970FF95-0BB2-42D5-8E60-7A7CEB7C7F26}" type="pres">
      <dgm:prSet presAssocID="{5094D6D1-549E-416E-86ED-9278A76E02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C1EEDFA3-9A06-4B9F-9186-F7C8099700C9}" type="pres">
      <dgm:prSet presAssocID="{5094D6D1-549E-416E-86ED-9278A76E02F7}" presName="spaceRect" presStyleCnt="0"/>
      <dgm:spPr/>
    </dgm:pt>
    <dgm:pt modelId="{82D8FAFF-AA88-4666-873D-6A780996DC80}" type="pres">
      <dgm:prSet presAssocID="{5094D6D1-549E-416E-86ED-9278A76E02F7}" presName="textRect" presStyleLbl="revTx" presStyleIdx="0" presStyleCnt="3">
        <dgm:presLayoutVars>
          <dgm:chMax val="1"/>
          <dgm:chPref val="1"/>
        </dgm:presLayoutVars>
      </dgm:prSet>
      <dgm:spPr/>
    </dgm:pt>
    <dgm:pt modelId="{BB4E8E8D-31C3-4176-B836-6D6214B043A6}" type="pres">
      <dgm:prSet presAssocID="{BD52447C-68CE-4B79-BC95-AC471469AA84}" presName="sibTrans" presStyleCnt="0"/>
      <dgm:spPr/>
    </dgm:pt>
    <dgm:pt modelId="{5E74B87A-933F-4415-91C8-FFDF97452A06}" type="pres">
      <dgm:prSet presAssocID="{FF892C9B-D9C5-4AFA-B381-8D2D63F01CD9}" presName="compNode" presStyleCnt="0"/>
      <dgm:spPr/>
    </dgm:pt>
    <dgm:pt modelId="{98F39173-C03F-4729-BDEB-843B0BB72E51}" type="pres">
      <dgm:prSet presAssocID="{FF892C9B-D9C5-4AFA-B381-8D2D63F01C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63365470-FC90-4FEE-BCF0-32BFD4B7F1C1}" type="pres">
      <dgm:prSet presAssocID="{FF892C9B-D9C5-4AFA-B381-8D2D63F01CD9}" presName="spaceRect" presStyleCnt="0"/>
      <dgm:spPr/>
    </dgm:pt>
    <dgm:pt modelId="{B04C4C1E-9442-4D01-9A7C-75B7302E5175}" type="pres">
      <dgm:prSet presAssocID="{FF892C9B-D9C5-4AFA-B381-8D2D63F01CD9}" presName="textRect" presStyleLbl="revTx" presStyleIdx="1" presStyleCnt="3">
        <dgm:presLayoutVars>
          <dgm:chMax val="1"/>
          <dgm:chPref val="1"/>
        </dgm:presLayoutVars>
      </dgm:prSet>
      <dgm:spPr/>
    </dgm:pt>
    <dgm:pt modelId="{C8167C1A-77C9-480A-AB75-993902081277}" type="pres">
      <dgm:prSet presAssocID="{6EC37B37-30B9-4D05-833A-01CA22C11BF2}" presName="sibTrans" presStyleCnt="0"/>
      <dgm:spPr/>
    </dgm:pt>
    <dgm:pt modelId="{EB3EAA5D-BED0-4F02-8209-8CAC9921B90C}" type="pres">
      <dgm:prSet presAssocID="{C107E037-6A0A-4CD1-9C94-88C022869C2C}" presName="compNode" presStyleCnt="0"/>
      <dgm:spPr/>
    </dgm:pt>
    <dgm:pt modelId="{3C57F165-6705-4B33-9C5F-D746D724EC01}" type="pres">
      <dgm:prSet presAssocID="{C107E037-6A0A-4CD1-9C94-88C022869C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l"/>
        </a:ext>
      </dgm:extLst>
    </dgm:pt>
    <dgm:pt modelId="{05C4E483-6374-4D4F-9FE5-D94A5A76C472}" type="pres">
      <dgm:prSet presAssocID="{C107E037-6A0A-4CD1-9C94-88C022869C2C}" presName="spaceRect" presStyleCnt="0"/>
      <dgm:spPr/>
    </dgm:pt>
    <dgm:pt modelId="{3F4DB288-954A-4C8E-92D6-F00CB9DDA6B3}" type="pres">
      <dgm:prSet presAssocID="{C107E037-6A0A-4CD1-9C94-88C022869C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302900-93A9-4EA0-BC90-DE94824BBC5C}" type="presOf" srcId="{80E1D9F7-2DC5-4E52-B730-306A28D5FF3F}" destId="{9747657E-1EC1-4D2F-B395-B97A1F2F762A}" srcOrd="0" destOrd="0" presId="urn:microsoft.com/office/officeart/2018/2/layout/IconLabelList"/>
    <dgm:cxn modelId="{4069510F-F298-46ED-8FD4-31E18BB6D2C1}" type="presOf" srcId="{5094D6D1-549E-416E-86ED-9278A76E02F7}" destId="{82D8FAFF-AA88-4666-873D-6A780996DC80}" srcOrd="0" destOrd="0" presId="urn:microsoft.com/office/officeart/2018/2/layout/IconLabelList"/>
    <dgm:cxn modelId="{D5A35E21-009B-4949-844F-046EC8FF8344}" srcId="{80E1D9F7-2DC5-4E52-B730-306A28D5FF3F}" destId="{FF892C9B-D9C5-4AFA-B381-8D2D63F01CD9}" srcOrd="1" destOrd="0" parTransId="{3585FF45-7A39-4E57-9B8B-B5C801A1C5C8}" sibTransId="{6EC37B37-30B9-4D05-833A-01CA22C11BF2}"/>
    <dgm:cxn modelId="{D7F1724E-C4E9-4188-A8C3-406D30021A85}" srcId="{80E1D9F7-2DC5-4E52-B730-306A28D5FF3F}" destId="{C107E037-6A0A-4CD1-9C94-88C022869C2C}" srcOrd="2" destOrd="0" parTransId="{DF2163C5-0AD4-4AEF-BCD5-6D13705800BC}" sibTransId="{F26F7CF9-9650-4530-A6F9-30366D781862}"/>
    <dgm:cxn modelId="{75EA10BC-89D6-4FE0-B326-D1AE93F65B57}" srcId="{80E1D9F7-2DC5-4E52-B730-306A28D5FF3F}" destId="{5094D6D1-549E-416E-86ED-9278A76E02F7}" srcOrd="0" destOrd="0" parTransId="{0EFAAC0E-CA5D-4E44-A236-36E55FC24BB0}" sibTransId="{BD52447C-68CE-4B79-BC95-AC471469AA84}"/>
    <dgm:cxn modelId="{4AF640C3-3DD2-4A62-B66A-171061328841}" type="presOf" srcId="{FF892C9B-D9C5-4AFA-B381-8D2D63F01CD9}" destId="{B04C4C1E-9442-4D01-9A7C-75B7302E5175}" srcOrd="0" destOrd="0" presId="urn:microsoft.com/office/officeart/2018/2/layout/IconLabelList"/>
    <dgm:cxn modelId="{09CD38F2-AE01-464F-8E08-C3C55DC0DE58}" type="presOf" srcId="{C107E037-6A0A-4CD1-9C94-88C022869C2C}" destId="{3F4DB288-954A-4C8E-92D6-F00CB9DDA6B3}" srcOrd="0" destOrd="0" presId="urn:microsoft.com/office/officeart/2018/2/layout/IconLabelList"/>
    <dgm:cxn modelId="{D3D90170-960C-4190-9E56-5D5C53E11D1B}" type="presParOf" srcId="{9747657E-1EC1-4D2F-B395-B97A1F2F762A}" destId="{E71D2847-B28B-4C84-A550-5CB24F660328}" srcOrd="0" destOrd="0" presId="urn:microsoft.com/office/officeart/2018/2/layout/IconLabelList"/>
    <dgm:cxn modelId="{9E0B54B5-563A-4D42-ADA3-C15540B2B623}" type="presParOf" srcId="{E71D2847-B28B-4C84-A550-5CB24F660328}" destId="{C970FF95-0BB2-42D5-8E60-7A7CEB7C7F26}" srcOrd="0" destOrd="0" presId="urn:microsoft.com/office/officeart/2018/2/layout/IconLabelList"/>
    <dgm:cxn modelId="{7EA237F1-1388-464A-ABDF-699C395D8EB2}" type="presParOf" srcId="{E71D2847-B28B-4C84-A550-5CB24F660328}" destId="{C1EEDFA3-9A06-4B9F-9186-F7C8099700C9}" srcOrd="1" destOrd="0" presId="urn:microsoft.com/office/officeart/2018/2/layout/IconLabelList"/>
    <dgm:cxn modelId="{F0452301-C0DD-4F46-861C-B637969A69FD}" type="presParOf" srcId="{E71D2847-B28B-4C84-A550-5CB24F660328}" destId="{82D8FAFF-AA88-4666-873D-6A780996DC80}" srcOrd="2" destOrd="0" presId="urn:microsoft.com/office/officeart/2018/2/layout/IconLabelList"/>
    <dgm:cxn modelId="{7F3AC410-3B5B-4CFD-8A8A-FC589390F2C3}" type="presParOf" srcId="{9747657E-1EC1-4D2F-B395-B97A1F2F762A}" destId="{BB4E8E8D-31C3-4176-B836-6D6214B043A6}" srcOrd="1" destOrd="0" presId="urn:microsoft.com/office/officeart/2018/2/layout/IconLabelList"/>
    <dgm:cxn modelId="{8609FE98-E36A-43AF-95AF-2F3E38F0B40E}" type="presParOf" srcId="{9747657E-1EC1-4D2F-B395-B97A1F2F762A}" destId="{5E74B87A-933F-4415-91C8-FFDF97452A06}" srcOrd="2" destOrd="0" presId="urn:microsoft.com/office/officeart/2018/2/layout/IconLabelList"/>
    <dgm:cxn modelId="{FC511892-CC43-4FDF-8025-1C8137562209}" type="presParOf" srcId="{5E74B87A-933F-4415-91C8-FFDF97452A06}" destId="{98F39173-C03F-4729-BDEB-843B0BB72E51}" srcOrd="0" destOrd="0" presId="urn:microsoft.com/office/officeart/2018/2/layout/IconLabelList"/>
    <dgm:cxn modelId="{37BED94E-899D-4CC9-B486-F14E55B920A6}" type="presParOf" srcId="{5E74B87A-933F-4415-91C8-FFDF97452A06}" destId="{63365470-FC90-4FEE-BCF0-32BFD4B7F1C1}" srcOrd="1" destOrd="0" presId="urn:microsoft.com/office/officeart/2018/2/layout/IconLabelList"/>
    <dgm:cxn modelId="{095D40F5-93EB-4087-9BE7-9B1F12564519}" type="presParOf" srcId="{5E74B87A-933F-4415-91C8-FFDF97452A06}" destId="{B04C4C1E-9442-4D01-9A7C-75B7302E5175}" srcOrd="2" destOrd="0" presId="urn:microsoft.com/office/officeart/2018/2/layout/IconLabelList"/>
    <dgm:cxn modelId="{FA5C1EDA-23FA-414A-A1DC-F1F5D7983C31}" type="presParOf" srcId="{9747657E-1EC1-4D2F-B395-B97A1F2F762A}" destId="{C8167C1A-77C9-480A-AB75-993902081277}" srcOrd="3" destOrd="0" presId="urn:microsoft.com/office/officeart/2018/2/layout/IconLabelList"/>
    <dgm:cxn modelId="{1FE4444E-FB39-497B-95C0-9B05CFE720E1}" type="presParOf" srcId="{9747657E-1EC1-4D2F-B395-B97A1F2F762A}" destId="{EB3EAA5D-BED0-4F02-8209-8CAC9921B90C}" srcOrd="4" destOrd="0" presId="urn:microsoft.com/office/officeart/2018/2/layout/IconLabelList"/>
    <dgm:cxn modelId="{F19B86E5-A222-41FC-84EE-8B3F36534B6E}" type="presParOf" srcId="{EB3EAA5D-BED0-4F02-8209-8CAC9921B90C}" destId="{3C57F165-6705-4B33-9C5F-D746D724EC01}" srcOrd="0" destOrd="0" presId="urn:microsoft.com/office/officeart/2018/2/layout/IconLabelList"/>
    <dgm:cxn modelId="{AEBE9A02-4F9C-4E2F-A8A3-424A2651EF25}" type="presParOf" srcId="{EB3EAA5D-BED0-4F02-8209-8CAC9921B90C}" destId="{05C4E483-6374-4D4F-9FE5-D94A5A76C472}" srcOrd="1" destOrd="0" presId="urn:microsoft.com/office/officeart/2018/2/layout/IconLabelList"/>
    <dgm:cxn modelId="{1099B707-4A85-4AB1-A70E-262CE7EE8498}" type="presParOf" srcId="{EB3EAA5D-BED0-4F02-8209-8CAC9921B90C}" destId="{3F4DB288-954A-4C8E-92D6-F00CB9DDA6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F3427E-F0F0-41EC-817A-BAEAC5A0884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2D25C-675D-48F8-9875-6659F9830D46}">
      <dgm:prSet/>
      <dgm:spPr>
        <a:solidFill>
          <a:srgbClr val="00E76A"/>
        </a:solidFill>
      </dgm:spPr>
      <dgm:t>
        <a:bodyPr/>
        <a:lstStyle/>
        <a:p>
          <a:pPr>
            <a:defRPr b="1"/>
          </a:pPr>
          <a:r>
            <a:rPr lang="en-US"/>
            <a:t>Short-term: Focussing on Core Business</a:t>
          </a:r>
        </a:p>
      </dgm:t>
    </dgm:pt>
    <dgm:pt modelId="{BB9541AC-BF80-4B69-9D4E-B6DB4DEEAE7D}" type="parTrans" cxnId="{DE935C1F-9363-4987-A676-2B5E38765422}">
      <dgm:prSet/>
      <dgm:spPr/>
      <dgm:t>
        <a:bodyPr/>
        <a:lstStyle/>
        <a:p>
          <a:endParaRPr lang="en-US"/>
        </a:p>
      </dgm:t>
    </dgm:pt>
    <dgm:pt modelId="{CD1A1BF6-D9C2-4FEE-A0C2-4E693944645E}" type="sibTrans" cxnId="{DE935C1F-9363-4987-A676-2B5E38765422}">
      <dgm:prSet/>
      <dgm:spPr/>
      <dgm:t>
        <a:bodyPr/>
        <a:lstStyle/>
        <a:p>
          <a:endParaRPr lang="en-US"/>
        </a:p>
      </dgm:t>
    </dgm:pt>
    <dgm:pt modelId="{36340135-7402-4ABC-AF2A-7A96863C70C3}">
      <dgm:prSet/>
      <dgm:spPr/>
      <dgm:t>
        <a:bodyPr/>
        <a:lstStyle/>
        <a:p>
          <a:r>
            <a:rPr lang="en-US" baseline="0"/>
            <a:t>Platform</a:t>
          </a:r>
          <a:endParaRPr lang="en-US"/>
        </a:p>
      </dgm:t>
    </dgm:pt>
    <dgm:pt modelId="{6CF97F21-D6BE-4F25-8152-F20AAA907CAB}" type="parTrans" cxnId="{84C968C3-50B5-4F7E-88A3-CCF7C29A3F3B}">
      <dgm:prSet/>
      <dgm:spPr/>
      <dgm:t>
        <a:bodyPr/>
        <a:lstStyle/>
        <a:p>
          <a:endParaRPr lang="en-US"/>
        </a:p>
      </dgm:t>
    </dgm:pt>
    <dgm:pt modelId="{3EEF6893-5FBB-4AFD-94BE-5FE0AED39508}" type="sibTrans" cxnId="{84C968C3-50B5-4F7E-88A3-CCF7C29A3F3B}">
      <dgm:prSet/>
      <dgm:spPr/>
      <dgm:t>
        <a:bodyPr/>
        <a:lstStyle/>
        <a:p>
          <a:endParaRPr lang="en-US"/>
        </a:p>
      </dgm:t>
    </dgm:pt>
    <dgm:pt modelId="{EA8FE23C-7FDD-482B-905E-C68B643F8EDB}">
      <dgm:prSet/>
      <dgm:spPr/>
      <dgm:t>
        <a:bodyPr/>
        <a:lstStyle/>
        <a:p>
          <a:r>
            <a:rPr lang="en-US" baseline="0"/>
            <a:t>Payments</a:t>
          </a:r>
          <a:endParaRPr lang="en-US"/>
        </a:p>
      </dgm:t>
    </dgm:pt>
    <dgm:pt modelId="{78126BE4-76AD-4A81-B084-3E4750240E9E}" type="parTrans" cxnId="{6DB5F535-10E4-4C3F-911E-297555E73FE1}">
      <dgm:prSet/>
      <dgm:spPr/>
      <dgm:t>
        <a:bodyPr/>
        <a:lstStyle/>
        <a:p>
          <a:endParaRPr lang="en-US"/>
        </a:p>
      </dgm:t>
    </dgm:pt>
    <dgm:pt modelId="{8F620CAD-1974-483F-9BC6-462A8867D2A0}" type="sibTrans" cxnId="{6DB5F535-10E4-4C3F-911E-297555E73FE1}">
      <dgm:prSet/>
      <dgm:spPr/>
      <dgm:t>
        <a:bodyPr/>
        <a:lstStyle/>
        <a:p>
          <a:endParaRPr lang="en-US"/>
        </a:p>
      </dgm:t>
    </dgm:pt>
    <dgm:pt modelId="{FEE6B4E9-D4E6-4A46-9064-13955F877085}">
      <dgm:prSet/>
      <dgm:spPr/>
      <dgm:t>
        <a:bodyPr/>
        <a:lstStyle/>
        <a:p>
          <a:r>
            <a:rPr lang="en-US" baseline="0"/>
            <a:t>Shipping</a:t>
          </a:r>
          <a:endParaRPr lang="en-US"/>
        </a:p>
      </dgm:t>
    </dgm:pt>
    <dgm:pt modelId="{DF490B94-86F2-4D47-848D-FA8F2F26691E}" type="parTrans" cxnId="{7ACB0D19-C53D-47C5-A357-A3CF75A8DEB1}">
      <dgm:prSet/>
      <dgm:spPr/>
      <dgm:t>
        <a:bodyPr/>
        <a:lstStyle/>
        <a:p>
          <a:endParaRPr lang="en-US"/>
        </a:p>
      </dgm:t>
    </dgm:pt>
    <dgm:pt modelId="{BA0F3547-97F7-4010-8E86-3A7A9FAB1775}" type="sibTrans" cxnId="{7ACB0D19-C53D-47C5-A357-A3CF75A8DEB1}">
      <dgm:prSet/>
      <dgm:spPr/>
      <dgm:t>
        <a:bodyPr/>
        <a:lstStyle/>
        <a:p>
          <a:endParaRPr lang="en-US"/>
        </a:p>
      </dgm:t>
    </dgm:pt>
    <dgm:pt modelId="{6202D4DC-422B-4719-AA52-F0AB9041A8D3}">
      <dgm:prSet/>
      <dgm:spPr/>
      <dgm:t>
        <a:bodyPr/>
        <a:lstStyle/>
        <a:p>
          <a:r>
            <a:rPr lang="en-US" baseline="0"/>
            <a:t>Capital</a:t>
          </a:r>
          <a:endParaRPr lang="en-US"/>
        </a:p>
      </dgm:t>
    </dgm:pt>
    <dgm:pt modelId="{9D7219C2-05FA-4E14-B47C-EC56F78D6745}" type="parTrans" cxnId="{6CBB6F03-87D6-4255-BF12-DD3B7A383796}">
      <dgm:prSet/>
      <dgm:spPr/>
      <dgm:t>
        <a:bodyPr/>
        <a:lstStyle/>
        <a:p>
          <a:endParaRPr lang="en-US"/>
        </a:p>
      </dgm:t>
    </dgm:pt>
    <dgm:pt modelId="{FE730601-20F5-429B-A8C6-E44240F3FCEA}" type="sibTrans" cxnId="{6CBB6F03-87D6-4255-BF12-DD3B7A383796}">
      <dgm:prSet/>
      <dgm:spPr/>
      <dgm:t>
        <a:bodyPr/>
        <a:lstStyle/>
        <a:p>
          <a:endParaRPr lang="en-US"/>
        </a:p>
      </dgm:t>
    </dgm:pt>
    <dgm:pt modelId="{81901714-E044-4066-9E8C-E817D2134939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>
            <a:defRPr b="1"/>
          </a:pPr>
          <a:r>
            <a:rPr lang="en-US" dirty="0"/>
            <a:t>Medium-term: Looking forward to expansion</a:t>
          </a:r>
        </a:p>
      </dgm:t>
    </dgm:pt>
    <dgm:pt modelId="{AEA0B9C5-D5AE-4B5E-8A12-F1351BDAB2A3}" type="parTrans" cxnId="{382F76E1-4D31-4388-B9A0-E87473CD47C5}">
      <dgm:prSet/>
      <dgm:spPr/>
      <dgm:t>
        <a:bodyPr/>
        <a:lstStyle/>
        <a:p>
          <a:endParaRPr lang="en-US"/>
        </a:p>
      </dgm:t>
    </dgm:pt>
    <dgm:pt modelId="{898BBD86-3F81-4DB5-AB1B-46065BD88369}" type="sibTrans" cxnId="{382F76E1-4D31-4388-B9A0-E87473CD47C5}">
      <dgm:prSet/>
      <dgm:spPr/>
      <dgm:t>
        <a:bodyPr/>
        <a:lstStyle/>
        <a:p>
          <a:endParaRPr lang="en-US"/>
        </a:p>
      </dgm:t>
    </dgm:pt>
    <dgm:pt modelId="{6CC4DE6C-4AE8-4895-A3B3-CB1E28087E87}">
      <dgm:prSet/>
      <dgm:spPr/>
      <dgm:t>
        <a:bodyPr/>
        <a:lstStyle/>
        <a:p>
          <a:r>
            <a:rPr lang="en-US" baseline="0"/>
            <a:t>International footprint</a:t>
          </a:r>
          <a:endParaRPr lang="en-US"/>
        </a:p>
      </dgm:t>
    </dgm:pt>
    <dgm:pt modelId="{4E90674C-1C98-4555-B574-C96C21AACF2D}" type="parTrans" cxnId="{E68683B5-AAF2-42B0-AC59-116AF63F4836}">
      <dgm:prSet/>
      <dgm:spPr/>
      <dgm:t>
        <a:bodyPr/>
        <a:lstStyle/>
        <a:p>
          <a:endParaRPr lang="en-US"/>
        </a:p>
      </dgm:t>
    </dgm:pt>
    <dgm:pt modelId="{B625E3AA-4D27-4A08-A820-8012E2EC499C}" type="sibTrans" cxnId="{E68683B5-AAF2-42B0-AC59-116AF63F4836}">
      <dgm:prSet/>
      <dgm:spPr/>
      <dgm:t>
        <a:bodyPr/>
        <a:lstStyle/>
        <a:p>
          <a:endParaRPr lang="en-US"/>
        </a:p>
      </dgm:t>
    </dgm:pt>
    <dgm:pt modelId="{C9CD4CAD-6BFE-4443-8C49-A46044C5FD0D}">
      <dgm:prSet/>
      <dgm:spPr/>
      <dgm:t>
        <a:bodyPr/>
        <a:lstStyle/>
        <a:p>
          <a:r>
            <a:rPr lang="en-US" baseline="0"/>
            <a:t>Retail expansion</a:t>
          </a:r>
          <a:endParaRPr lang="en-US"/>
        </a:p>
      </dgm:t>
    </dgm:pt>
    <dgm:pt modelId="{2806BCE2-2381-4BF4-A3B1-C2805453EA7E}" type="parTrans" cxnId="{B127FC1E-8B0B-480B-B4A7-42E1C9A9EA7C}">
      <dgm:prSet/>
      <dgm:spPr/>
      <dgm:t>
        <a:bodyPr/>
        <a:lstStyle/>
        <a:p>
          <a:endParaRPr lang="en-US"/>
        </a:p>
      </dgm:t>
    </dgm:pt>
    <dgm:pt modelId="{A2AAA920-7523-4FCD-941B-20D52084082E}" type="sibTrans" cxnId="{B127FC1E-8B0B-480B-B4A7-42E1C9A9EA7C}">
      <dgm:prSet/>
      <dgm:spPr/>
      <dgm:t>
        <a:bodyPr/>
        <a:lstStyle/>
        <a:p>
          <a:endParaRPr lang="en-US"/>
        </a:p>
      </dgm:t>
    </dgm:pt>
    <dgm:pt modelId="{E04981B1-AFBA-41AE-AF33-ADEFC87B9B24}">
      <dgm:prSet/>
      <dgm:spPr/>
      <dgm:t>
        <a:bodyPr/>
        <a:lstStyle/>
        <a:p>
          <a:r>
            <a:rPr lang="en-US" baseline="0"/>
            <a:t>POS</a:t>
          </a:r>
          <a:endParaRPr lang="en-US"/>
        </a:p>
      </dgm:t>
    </dgm:pt>
    <dgm:pt modelId="{44D82B03-CEFF-4A75-8D95-D4B2B90C930F}" type="parTrans" cxnId="{48EF7302-3285-4546-9D60-5D3700394866}">
      <dgm:prSet/>
      <dgm:spPr/>
      <dgm:t>
        <a:bodyPr/>
        <a:lstStyle/>
        <a:p>
          <a:endParaRPr lang="en-US"/>
        </a:p>
      </dgm:t>
    </dgm:pt>
    <dgm:pt modelId="{3A9C7229-119B-4E14-9438-F94B5440674D}" type="sibTrans" cxnId="{48EF7302-3285-4546-9D60-5D3700394866}">
      <dgm:prSet/>
      <dgm:spPr/>
      <dgm:t>
        <a:bodyPr/>
        <a:lstStyle/>
        <a:p>
          <a:endParaRPr lang="en-US"/>
        </a:p>
      </dgm:t>
    </dgm:pt>
    <dgm:pt modelId="{06ADBC80-DB64-4656-885D-04F938D8F93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defRPr b="1"/>
          </a:pPr>
          <a:r>
            <a:rPr lang="en-US" dirty="0"/>
            <a:t>Long-term: Making the platform more ambitious</a:t>
          </a:r>
        </a:p>
      </dgm:t>
    </dgm:pt>
    <dgm:pt modelId="{28270DF6-CB6A-4330-8891-0A8C4F52CBAD}" type="parTrans" cxnId="{77BB2A8A-0C36-47CB-8F91-3D5B26F3BAF1}">
      <dgm:prSet/>
      <dgm:spPr/>
      <dgm:t>
        <a:bodyPr/>
        <a:lstStyle/>
        <a:p>
          <a:endParaRPr lang="en-US"/>
        </a:p>
      </dgm:t>
    </dgm:pt>
    <dgm:pt modelId="{21FC1BF9-A389-4BBA-A0AF-2710B86D3D78}" type="sibTrans" cxnId="{77BB2A8A-0C36-47CB-8F91-3D5B26F3BAF1}">
      <dgm:prSet/>
      <dgm:spPr/>
      <dgm:t>
        <a:bodyPr/>
        <a:lstStyle/>
        <a:p>
          <a:endParaRPr lang="en-US"/>
        </a:p>
      </dgm:t>
    </dgm:pt>
    <dgm:pt modelId="{F16E4921-0474-4019-9E83-00A3A1085934}">
      <dgm:prSet/>
      <dgm:spPr/>
      <dgm:t>
        <a:bodyPr/>
        <a:lstStyle/>
        <a:p>
          <a:r>
            <a:rPr lang="en-US" baseline="0"/>
            <a:t>Introducing Wallet payments</a:t>
          </a:r>
          <a:endParaRPr lang="en-US"/>
        </a:p>
      </dgm:t>
    </dgm:pt>
    <dgm:pt modelId="{CD877D7B-7118-4A10-BC10-2E22FE17099A}" type="parTrans" cxnId="{B08478B1-656A-4997-8A4B-76E294C464A0}">
      <dgm:prSet/>
      <dgm:spPr/>
      <dgm:t>
        <a:bodyPr/>
        <a:lstStyle/>
        <a:p>
          <a:endParaRPr lang="en-US"/>
        </a:p>
      </dgm:t>
    </dgm:pt>
    <dgm:pt modelId="{ED9349A8-AEAC-46CE-A156-B47385C1BA86}" type="sibTrans" cxnId="{B08478B1-656A-4997-8A4B-76E294C464A0}">
      <dgm:prSet/>
      <dgm:spPr/>
      <dgm:t>
        <a:bodyPr/>
        <a:lstStyle/>
        <a:p>
          <a:endParaRPr lang="en-US"/>
        </a:p>
      </dgm:t>
    </dgm:pt>
    <dgm:pt modelId="{B7B8FD4C-C665-4F41-8DB4-83A13636F15F}">
      <dgm:prSet/>
      <dgm:spPr/>
      <dgm:t>
        <a:bodyPr/>
        <a:lstStyle/>
        <a:p>
          <a:r>
            <a:rPr lang="en-US" baseline="0"/>
            <a:t>Building fulfillment network</a:t>
          </a:r>
          <a:endParaRPr lang="en-US"/>
        </a:p>
      </dgm:t>
    </dgm:pt>
    <dgm:pt modelId="{3EFD8182-6A65-40CC-A3B5-51A480FD2E3E}" type="parTrans" cxnId="{C0C83663-98D5-4C3C-8050-9AE59E7F7E5A}">
      <dgm:prSet/>
      <dgm:spPr/>
      <dgm:t>
        <a:bodyPr/>
        <a:lstStyle/>
        <a:p>
          <a:endParaRPr lang="en-US"/>
        </a:p>
      </dgm:t>
    </dgm:pt>
    <dgm:pt modelId="{55938B26-6292-41B7-B4FF-6A639DA0445A}" type="sibTrans" cxnId="{C0C83663-98D5-4C3C-8050-9AE59E7F7E5A}">
      <dgm:prSet/>
      <dgm:spPr/>
      <dgm:t>
        <a:bodyPr/>
        <a:lstStyle/>
        <a:p>
          <a:endParaRPr lang="en-US"/>
        </a:p>
      </dgm:t>
    </dgm:pt>
    <dgm:pt modelId="{7929C9D7-B77D-4ADD-A4C2-0660E26ADABA}">
      <dgm:prSet/>
      <dgm:spPr/>
      <dgm:t>
        <a:bodyPr/>
        <a:lstStyle/>
        <a:p>
          <a:r>
            <a:rPr lang="en-US" baseline="0"/>
            <a:t>Growing wholesale business</a:t>
          </a:r>
          <a:endParaRPr lang="en-US"/>
        </a:p>
      </dgm:t>
    </dgm:pt>
    <dgm:pt modelId="{0DED9CAB-D3D5-483A-8A73-DAA495852174}" type="parTrans" cxnId="{85D7ED64-16B0-4364-BC0E-3E3675D11597}">
      <dgm:prSet/>
      <dgm:spPr/>
      <dgm:t>
        <a:bodyPr/>
        <a:lstStyle/>
        <a:p>
          <a:endParaRPr lang="en-US"/>
        </a:p>
      </dgm:t>
    </dgm:pt>
    <dgm:pt modelId="{C4AFED82-15E7-40A3-BC04-FCB0E3D38E4F}" type="sibTrans" cxnId="{85D7ED64-16B0-4364-BC0E-3E3675D11597}">
      <dgm:prSet/>
      <dgm:spPr/>
      <dgm:t>
        <a:bodyPr/>
        <a:lstStyle/>
        <a:p>
          <a:endParaRPr lang="en-US"/>
        </a:p>
      </dgm:t>
    </dgm:pt>
    <dgm:pt modelId="{133A1073-2C27-FE4C-9AE7-9060E4B6F24C}" type="pres">
      <dgm:prSet presAssocID="{3CF3427E-F0F0-41EC-817A-BAEAC5A0884B}" presName="linear" presStyleCnt="0">
        <dgm:presLayoutVars>
          <dgm:dir/>
          <dgm:animLvl val="lvl"/>
          <dgm:resizeHandles val="exact"/>
        </dgm:presLayoutVars>
      </dgm:prSet>
      <dgm:spPr/>
    </dgm:pt>
    <dgm:pt modelId="{BB26E5CD-8C57-D642-89ED-C95AE2F5105A}" type="pres">
      <dgm:prSet presAssocID="{9252D25C-675D-48F8-9875-6659F9830D46}" presName="parentLin" presStyleCnt="0"/>
      <dgm:spPr/>
    </dgm:pt>
    <dgm:pt modelId="{0DB712F5-AD77-D340-8390-4D3FECFC7DE2}" type="pres">
      <dgm:prSet presAssocID="{9252D25C-675D-48F8-9875-6659F9830D46}" presName="parentLeftMargin" presStyleLbl="node1" presStyleIdx="0" presStyleCnt="3"/>
      <dgm:spPr/>
    </dgm:pt>
    <dgm:pt modelId="{B2634925-FEDB-F148-814D-B02D2EE7A5C3}" type="pres">
      <dgm:prSet presAssocID="{9252D25C-675D-48F8-9875-6659F9830D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423138-09B2-F247-BE2D-4CC347EBF9AA}" type="pres">
      <dgm:prSet presAssocID="{9252D25C-675D-48F8-9875-6659F9830D46}" presName="negativeSpace" presStyleCnt="0"/>
      <dgm:spPr/>
    </dgm:pt>
    <dgm:pt modelId="{94B14438-E3C4-8C40-BBE5-002BA6628F8E}" type="pres">
      <dgm:prSet presAssocID="{9252D25C-675D-48F8-9875-6659F9830D46}" presName="childText" presStyleLbl="conFgAcc1" presStyleIdx="0" presStyleCnt="3">
        <dgm:presLayoutVars>
          <dgm:bulletEnabled val="1"/>
        </dgm:presLayoutVars>
      </dgm:prSet>
      <dgm:spPr/>
    </dgm:pt>
    <dgm:pt modelId="{1C1A6D0B-CB68-4649-91DC-67B3C48DC0BF}" type="pres">
      <dgm:prSet presAssocID="{CD1A1BF6-D9C2-4FEE-A0C2-4E693944645E}" presName="spaceBetweenRectangles" presStyleCnt="0"/>
      <dgm:spPr/>
    </dgm:pt>
    <dgm:pt modelId="{9569916D-5B99-EF42-B4FB-1DAC839119D6}" type="pres">
      <dgm:prSet presAssocID="{81901714-E044-4066-9E8C-E817D2134939}" presName="parentLin" presStyleCnt="0"/>
      <dgm:spPr/>
    </dgm:pt>
    <dgm:pt modelId="{592A85CB-0FFD-E94F-908E-9919F915E05A}" type="pres">
      <dgm:prSet presAssocID="{81901714-E044-4066-9E8C-E817D2134939}" presName="parentLeftMargin" presStyleLbl="node1" presStyleIdx="0" presStyleCnt="3"/>
      <dgm:spPr/>
    </dgm:pt>
    <dgm:pt modelId="{D10A9D26-17A7-F94C-9A43-BED73A423583}" type="pres">
      <dgm:prSet presAssocID="{81901714-E044-4066-9E8C-E817D21349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82DEBA-15C4-7F4C-A9CE-D7F8D2B2EF7E}" type="pres">
      <dgm:prSet presAssocID="{81901714-E044-4066-9E8C-E817D2134939}" presName="negativeSpace" presStyleCnt="0"/>
      <dgm:spPr/>
    </dgm:pt>
    <dgm:pt modelId="{7B097D89-99F9-4C4D-A0B9-28CFBF763C48}" type="pres">
      <dgm:prSet presAssocID="{81901714-E044-4066-9E8C-E817D2134939}" presName="childText" presStyleLbl="conFgAcc1" presStyleIdx="1" presStyleCnt="3">
        <dgm:presLayoutVars>
          <dgm:bulletEnabled val="1"/>
        </dgm:presLayoutVars>
      </dgm:prSet>
      <dgm:spPr/>
    </dgm:pt>
    <dgm:pt modelId="{91BDD3E4-1A57-2F46-8C1D-C1553246EB1B}" type="pres">
      <dgm:prSet presAssocID="{898BBD86-3F81-4DB5-AB1B-46065BD88369}" presName="spaceBetweenRectangles" presStyleCnt="0"/>
      <dgm:spPr/>
    </dgm:pt>
    <dgm:pt modelId="{2D1FB27E-4EC4-1F49-A9D9-CA7CDA31888E}" type="pres">
      <dgm:prSet presAssocID="{06ADBC80-DB64-4656-885D-04F938D8F935}" presName="parentLin" presStyleCnt="0"/>
      <dgm:spPr/>
    </dgm:pt>
    <dgm:pt modelId="{29F9828D-91A0-BE45-921B-6D300E9DF481}" type="pres">
      <dgm:prSet presAssocID="{06ADBC80-DB64-4656-885D-04F938D8F935}" presName="parentLeftMargin" presStyleLbl="node1" presStyleIdx="1" presStyleCnt="3"/>
      <dgm:spPr/>
    </dgm:pt>
    <dgm:pt modelId="{C985788E-E460-5C47-A25D-4806E44D4C25}" type="pres">
      <dgm:prSet presAssocID="{06ADBC80-DB64-4656-885D-04F938D8F9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31AD8D-881F-064A-9BC0-7FC656CAC444}" type="pres">
      <dgm:prSet presAssocID="{06ADBC80-DB64-4656-885D-04F938D8F935}" presName="negativeSpace" presStyleCnt="0"/>
      <dgm:spPr/>
    </dgm:pt>
    <dgm:pt modelId="{9180096D-29C5-7B41-9B2F-9A1CB405CD66}" type="pres">
      <dgm:prSet presAssocID="{06ADBC80-DB64-4656-885D-04F938D8F93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8EF7302-3285-4546-9D60-5D3700394866}" srcId="{81901714-E044-4066-9E8C-E817D2134939}" destId="{E04981B1-AFBA-41AE-AF33-ADEFC87B9B24}" srcOrd="2" destOrd="0" parTransId="{44D82B03-CEFF-4A75-8D95-D4B2B90C930F}" sibTransId="{3A9C7229-119B-4E14-9438-F94B5440674D}"/>
    <dgm:cxn modelId="{11B71803-66BC-A747-AFFB-353E4E45AAAE}" type="presOf" srcId="{EA8FE23C-7FDD-482B-905E-C68B643F8EDB}" destId="{94B14438-E3C4-8C40-BBE5-002BA6628F8E}" srcOrd="0" destOrd="1" presId="urn:microsoft.com/office/officeart/2005/8/layout/list1"/>
    <dgm:cxn modelId="{6CBB6F03-87D6-4255-BF12-DD3B7A383796}" srcId="{9252D25C-675D-48F8-9875-6659F9830D46}" destId="{6202D4DC-422B-4719-AA52-F0AB9041A8D3}" srcOrd="3" destOrd="0" parTransId="{9D7219C2-05FA-4E14-B47C-EC56F78D6745}" sibTransId="{FE730601-20F5-429B-A8C6-E44240F3FCEA}"/>
    <dgm:cxn modelId="{7ACB0D19-C53D-47C5-A357-A3CF75A8DEB1}" srcId="{9252D25C-675D-48F8-9875-6659F9830D46}" destId="{FEE6B4E9-D4E6-4A46-9064-13955F877085}" srcOrd="2" destOrd="0" parTransId="{DF490B94-86F2-4D47-848D-FA8F2F26691E}" sibTransId="{BA0F3547-97F7-4010-8E86-3A7A9FAB1775}"/>
    <dgm:cxn modelId="{09468D1A-25E7-6B4B-A07F-45D59B216C32}" type="presOf" srcId="{7929C9D7-B77D-4ADD-A4C2-0660E26ADABA}" destId="{9180096D-29C5-7B41-9B2F-9A1CB405CD66}" srcOrd="0" destOrd="2" presId="urn:microsoft.com/office/officeart/2005/8/layout/list1"/>
    <dgm:cxn modelId="{D0BC011D-CC5B-C444-B6A1-F34454FC7721}" type="presOf" srcId="{81901714-E044-4066-9E8C-E817D2134939}" destId="{592A85CB-0FFD-E94F-908E-9919F915E05A}" srcOrd="0" destOrd="0" presId="urn:microsoft.com/office/officeart/2005/8/layout/list1"/>
    <dgm:cxn modelId="{B127FC1E-8B0B-480B-B4A7-42E1C9A9EA7C}" srcId="{81901714-E044-4066-9E8C-E817D2134939}" destId="{C9CD4CAD-6BFE-4443-8C49-A46044C5FD0D}" srcOrd="1" destOrd="0" parTransId="{2806BCE2-2381-4BF4-A3B1-C2805453EA7E}" sibTransId="{A2AAA920-7523-4FCD-941B-20D52084082E}"/>
    <dgm:cxn modelId="{9A524A1F-C0F9-9B4B-95C5-283C43CD5201}" type="presOf" srcId="{06ADBC80-DB64-4656-885D-04F938D8F935}" destId="{C985788E-E460-5C47-A25D-4806E44D4C25}" srcOrd="1" destOrd="0" presId="urn:microsoft.com/office/officeart/2005/8/layout/list1"/>
    <dgm:cxn modelId="{DE935C1F-9363-4987-A676-2B5E38765422}" srcId="{3CF3427E-F0F0-41EC-817A-BAEAC5A0884B}" destId="{9252D25C-675D-48F8-9875-6659F9830D46}" srcOrd="0" destOrd="0" parTransId="{BB9541AC-BF80-4B69-9D4E-B6DB4DEEAE7D}" sibTransId="{CD1A1BF6-D9C2-4FEE-A0C2-4E693944645E}"/>
    <dgm:cxn modelId="{6DB5F535-10E4-4C3F-911E-297555E73FE1}" srcId="{9252D25C-675D-48F8-9875-6659F9830D46}" destId="{EA8FE23C-7FDD-482B-905E-C68B643F8EDB}" srcOrd="1" destOrd="0" parTransId="{78126BE4-76AD-4A81-B084-3E4750240E9E}" sibTransId="{8F620CAD-1974-483F-9BC6-462A8867D2A0}"/>
    <dgm:cxn modelId="{A5692651-DC42-054B-A681-CCFA31181BF0}" type="presOf" srcId="{06ADBC80-DB64-4656-885D-04F938D8F935}" destId="{29F9828D-91A0-BE45-921B-6D300E9DF481}" srcOrd="0" destOrd="0" presId="urn:microsoft.com/office/officeart/2005/8/layout/list1"/>
    <dgm:cxn modelId="{823F6060-6D42-3946-A553-5EF2B439DEFE}" type="presOf" srcId="{36340135-7402-4ABC-AF2A-7A96863C70C3}" destId="{94B14438-E3C4-8C40-BBE5-002BA6628F8E}" srcOrd="0" destOrd="0" presId="urn:microsoft.com/office/officeart/2005/8/layout/list1"/>
    <dgm:cxn modelId="{C0C83663-98D5-4C3C-8050-9AE59E7F7E5A}" srcId="{06ADBC80-DB64-4656-885D-04F938D8F935}" destId="{B7B8FD4C-C665-4F41-8DB4-83A13636F15F}" srcOrd="1" destOrd="0" parTransId="{3EFD8182-6A65-40CC-A3B5-51A480FD2E3E}" sibTransId="{55938B26-6292-41B7-B4FF-6A639DA0445A}"/>
    <dgm:cxn modelId="{85D7ED64-16B0-4364-BC0E-3E3675D11597}" srcId="{06ADBC80-DB64-4656-885D-04F938D8F935}" destId="{7929C9D7-B77D-4ADD-A4C2-0660E26ADABA}" srcOrd="2" destOrd="0" parTransId="{0DED9CAB-D3D5-483A-8A73-DAA495852174}" sibTransId="{C4AFED82-15E7-40A3-BC04-FCB0E3D38E4F}"/>
    <dgm:cxn modelId="{CD084971-FBF4-DA45-8D77-CB56071EF0D4}" type="presOf" srcId="{6CC4DE6C-4AE8-4895-A3B3-CB1E28087E87}" destId="{7B097D89-99F9-4C4D-A0B9-28CFBF763C48}" srcOrd="0" destOrd="0" presId="urn:microsoft.com/office/officeart/2005/8/layout/list1"/>
    <dgm:cxn modelId="{77BB2A8A-0C36-47CB-8F91-3D5B26F3BAF1}" srcId="{3CF3427E-F0F0-41EC-817A-BAEAC5A0884B}" destId="{06ADBC80-DB64-4656-885D-04F938D8F935}" srcOrd="2" destOrd="0" parTransId="{28270DF6-CB6A-4330-8891-0A8C4F52CBAD}" sibTransId="{21FC1BF9-A389-4BBA-A0AF-2710B86D3D78}"/>
    <dgm:cxn modelId="{C426FFA8-5AA2-374C-B01C-8179D45FE33D}" type="presOf" srcId="{B7B8FD4C-C665-4F41-8DB4-83A13636F15F}" destId="{9180096D-29C5-7B41-9B2F-9A1CB405CD66}" srcOrd="0" destOrd="1" presId="urn:microsoft.com/office/officeart/2005/8/layout/list1"/>
    <dgm:cxn modelId="{F8232DAC-9D96-DD4F-854B-C140C2A253E6}" type="presOf" srcId="{FEE6B4E9-D4E6-4A46-9064-13955F877085}" destId="{94B14438-E3C4-8C40-BBE5-002BA6628F8E}" srcOrd="0" destOrd="2" presId="urn:microsoft.com/office/officeart/2005/8/layout/list1"/>
    <dgm:cxn modelId="{2F9C83AF-F78B-3046-ACB0-3C465633E1B9}" type="presOf" srcId="{9252D25C-675D-48F8-9875-6659F9830D46}" destId="{0DB712F5-AD77-D340-8390-4D3FECFC7DE2}" srcOrd="0" destOrd="0" presId="urn:microsoft.com/office/officeart/2005/8/layout/list1"/>
    <dgm:cxn modelId="{B08478B1-656A-4997-8A4B-76E294C464A0}" srcId="{06ADBC80-DB64-4656-885D-04F938D8F935}" destId="{F16E4921-0474-4019-9E83-00A3A1085934}" srcOrd="0" destOrd="0" parTransId="{CD877D7B-7118-4A10-BC10-2E22FE17099A}" sibTransId="{ED9349A8-AEAC-46CE-A156-B47385C1BA86}"/>
    <dgm:cxn modelId="{E68683B5-AAF2-42B0-AC59-116AF63F4836}" srcId="{81901714-E044-4066-9E8C-E817D2134939}" destId="{6CC4DE6C-4AE8-4895-A3B3-CB1E28087E87}" srcOrd="0" destOrd="0" parTransId="{4E90674C-1C98-4555-B574-C96C21AACF2D}" sibTransId="{B625E3AA-4D27-4A08-A820-8012E2EC499C}"/>
    <dgm:cxn modelId="{84C968C3-50B5-4F7E-88A3-CCF7C29A3F3B}" srcId="{9252D25C-675D-48F8-9875-6659F9830D46}" destId="{36340135-7402-4ABC-AF2A-7A96863C70C3}" srcOrd="0" destOrd="0" parTransId="{6CF97F21-D6BE-4F25-8152-F20AAA907CAB}" sibTransId="{3EEF6893-5FBB-4AFD-94BE-5FE0AED39508}"/>
    <dgm:cxn modelId="{2D878CC9-67CC-344C-9363-0740DFF53A5A}" type="presOf" srcId="{E04981B1-AFBA-41AE-AF33-ADEFC87B9B24}" destId="{7B097D89-99F9-4C4D-A0B9-28CFBF763C48}" srcOrd="0" destOrd="2" presId="urn:microsoft.com/office/officeart/2005/8/layout/list1"/>
    <dgm:cxn modelId="{547A57D8-A8A4-F14F-912A-0497F867C023}" type="presOf" srcId="{81901714-E044-4066-9E8C-E817D2134939}" destId="{D10A9D26-17A7-F94C-9A43-BED73A423583}" srcOrd="1" destOrd="0" presId="urn:microsoft.com/office/officeart/2005/8/layout/list1"/>
    <dgm:cxn modelId="{8D983BDD-066F-324F-93FC-910AB0872E3B}" type="presOf" srcId="{9252D25C-675D-48F8-9875-6659F9830D46}" destId="{B2634925-FEDB-F148-814D-B02D2EE7A5C3}" srcOrd="1" destOrd="0" presId="urn:microsoft.com/office/officeart/2005/8/layout/list1"/>
    <dgm:cxn modelId="{382F76E1-4D31-4388-B9A0-E87473CD47C5}" srcId="{3CF3427E-F0F0-41EC-817A-BAEAC5A0884B}" destId="{81901714-E044-4066-9E8C-E817D2134939}" srcOrd="1" destOrd="0" parTransId="{AEA0B9C5-D5AE-4B5E-8A12-F1351BDAB2A3}" sibTransId="{898BBD86-3F81-4DB5-AB1B-46065BD88369}"/>
    <dgm:cxn modelId="{52B8D4E6-CFA1-3943-B288-A907A18BCB30}" type="presOf" srcId="{6202D4DC-422B-4719-AA52-F0AB9041A8D3}" destId="{94B14438-E3C4-8C40-BBE5-002BA6628F8E}" srcOrd="0" destOrd="3" presId="urn:microsoft.com/office/officeart/2005/8/layout/list1"/>
    <dgm:cxn modelId="{674E7EE8-FB64-9F48-8B69-8BC3DAC9F747}" type="presOf" srcId="{C9CD4CAD-6BFE-4443-8C49-A46044C5FD0D}" destId="{7B097D89-99F9-4C4D-A0B9-28CFBF763C48}" srcOrd="0" destOrd="1" presId="urn:microsoft.com/office/officeart/2005/8/layout/list1"/>
    <dgm:cxn modelId="{377EC4EA-C220-1F4B-A836-4904A61F9129}" type="presOf" srcId="{F16E4921-0474-4019-9E83-00A3A1085934}" destId="{9180096D-29C5-7B41-9B2F-9A1CB405CD66}" srcOrd="0" destOrd="0" presId="urn:microsoft.com/office/officeart/2005/8/layout/list1"/>
    <dgm:cxn modelId="{5442E7FE-9ABE-4F4A-AE55-3D5AE7FF075F}" type="presOf" srcId="{3CF3427E-F0F0-41EC-817A-BAEAC5A0884B}" destId="{133A1073-2C27-FE4C-9AE7-9060E4B6F24C}" srcOrd="0" destOrd="0" presId="urn:microsoft.com/office/officeart/2005/8/layout/list1"/>
    <dgm:cxn modelId="{33281AAD-1ED8-2C43-A0F0-8BC75A5D5DA4}" type="presParOf" srcId="{133A1073-2C27-FE4C-9AE7-9060E4B6F24C}" destId="{BB26E5CD-8C57-D642-89ED-C95AE2F5105A}" srcOrd="0" destOrd="0" presId="urn:microsoft.com/office/officeart/2005/8/layout/list1"/>
    <dgm:cxn modelId="{31FB4AC2-768A-8D47-8817-4BA55DA08F76}" type="presParOf" srcId="{BB26E5CD-8C57-D642-89ED-C95AE2F5105A}" destId="{0DB712F5-AD77-D340-8390-4D3FECFC7DE2}" srcOrd="0" destOrd="0" presId="urn:microsoft.com/office/officeart/2005/8/layout/list1"/>
    <dgm:cxn modelId="{F34A3219-6737-AF46-8901-F5D88F438B19}" type="presParOf" srcId="{BB26E5CD-8C57-D642-89ED-C95AE2F5105A}" destId="{B2634925-FEDB-F148-814D-B02D2EE7A5C3}" srcOrd="1" destOrd="0" presId="urn:microsoft.com/office/officeart/2005/8/layout/list1"/>
    <dgm:cxn modelId="{85754974-C495-7A43-A75F-716D4AF68C75}" type="presParOf" srcId="{133A1073-2C27-FE4C-9AE7-9060E4B6F24C}" destId="{BC423138-09B2-F247-BE2D-4CC347EBF9AA}" srcOrd="1" destOrd="0" presId="urn:microsoft.com/office/officeart/2005/8/layout/list1"/>
    <dgm:cxn modelId="{2E736C34-469C-154D-A1BA-32BDDB809ECE}" type="presParOf" srcId="{133A1073-2C27-FE4C-9AE7-9060E4B6F24C}" destId="{94B14438-E3C4-8C40-BBE5-002BA6628F8E}" srcOrd="2" destOrd="0" presId="urn:microsoft.com/office/officeart/2005/8/layout/list1"/>
    <dgm:cxn modelId="{A79ED67A-2AFF-924C-AFC4-2BC209059DF6}" type="presParOf" srcId="{133A1073-2C27-FE4C-9AE7-9060E4B6F24C}" destId="{1C1A6D0B-CB68-4649-91DC-67B3C48DC0BF}" srcOrd="3" destOrd="0" presId="urn:microsoft.com/office/officeart/2005/8/layout/list1"/>
    <dgm:cxn modelId="{B4DB740F-787B-4841-8A05-BA2078CA32EA}" type="presParOf" srcId="{133A1073-2C27-FE4C-9AE7-9060E4B6F24C}" destId="{9569916D-5B99-EF42-B4FB-1DAC839119D6}" srcOrd="4" destOrd="0" presId="urn:microsoft.com/office/officeart/2005/8/layout/list1"/>
    <dgm:cxn modelId="{5BCC0CF1-8B56-C842-8938-E10B6982D7E5}" type="presParOf" srcId="{9569916D-5B99-EF42-B4FB-1DAC839119D6}" destId="{592A85CB-0FFD-E94F-908E-9919F915E05A}" srcOrd="0" destOrd="0" presId="urn:microsoft.com/office/officeart/2005/8/layout/list1"/>
    <dgm:cxn modelId="{0CBFB6AD-0FC8-AA4A-B640-0B858F4D13CE}" type="presParOf" srcId="{9569916D-5B99-EF42-B4FB-1DAC839119D6}" destId="{D10A9D26-17A7-F94C-9A43-BED73A423583}" srcOrd="1" destOrd="0" presId="urn:microsoft.com/office/officeart/2005/8/layout/list1"/>
    <dgm:cxn modelId="{942DD90B-B932-1747-9CF5-239CD8177E22}" type="presParOf" srcId="{133A1073-2C27-FE4C-9AE7-9060E4B6F24C}" destId="{4D82DEBA-15C4-7F4C-A9CE-D7F8D2B2EF7E}" srcOrd="5" destOrd="0" presId="urn:microsoft.com/office/officeart/2005/8/layout/list1"/>
    <dgm:cxn modelId="{69C876FA-9B49-0442-886C-3CB9418A7C70}" type="presParOf" srcId="{133A1073-2C27-FE4C-9AE7-9060E4B6F24C}" destId="{7B097D89-99F9-4C4D-A0B9-28CFBF763C48}" srcOrd="6" destOrd="0" presId="urn:microsoft.com/office/officeart/2005/8/layout/list1"/>
    <dgm:cxn modelId="{94848E94-DE20-E740-8ED2-DB5B44088581}" type="presParOf" srcId="{133A1073-2C27-FE4C-9AE7-9060E4B6F24C}" destId="{91BDD3E4-1A57-2F46-8C1D-C1553246EB1B}" srcOrd="7" destOrd="0" presId="urn:microsoft.com/office/officeart/2005/8/layout/list1"/>
    <dgm:cxn modelId="{5B639EBF-F2B2-4348-AB1D-5ACF1B9B58DA}" type="presParOf" srcId="{133A1073-2C27-FE4C-9AE7-9060E4B6F24C}" destId="{2D1FB27E-4EC4-1F49-A9D9-CA7CDA31888E}" srcOrd="8" destOrd="0" presId="urn:microsoft.com/office/officeart/2005/8/layout/list1"/>
    <dgm:cxn modelId="{20E32670-1FDE-404F-9FE8-76562F02B5B6}" type="presParOf" srcId="{2D1FB27E-4EC4-1F49-A9D9-CA7CDA31888E}" destId="{29F9828D-91A0-BE45-921B-6D300E9DF481}" srcOrd="0" destOrd="0" presId="urn:microsoft.com/office/officeart/2005/8/layout/list1"/>
    <dgm:cxn modelId="{94F6A543-2472-7144-BAC6-3A66C0BB48E3}" type="presParOf" srcId="{2D1FB27E-4EC4-1F49-A9D9-CA7CDA31888E}" destId="{C985788E-E460-5C47-A25D-4806E44D4C25}" srcOrd="1" destOrd="0" presId="urn:microsoft.com/office/officeart/2005/8/layout/list1"/>
    <dgm:cxn modelId="{A2F60563-3197-2E41-A09E-EC28CEFB3034}" type="presParOf" srcId="{133A1073-2C27-FE4C-9AE7-9060E4B6F24C}" destId="{8231AD8D-881F-064A-9BC0-7FC656CAC444}" srcOrd="9" destOrd="0" presId="urn:microsoft.com/office/officeart/2005/8/layout/list1"/>
    <dgm:cxn modelId="{1AD5E966-BCC6-684A-AC73-F9A7314DE35E}" type="presParOf" srcId="{133A1073-2C27-FE4C-9AE7-9060E4B6F24C}" destId="{9180096D-29C5-7B41-9B2F-9A1CB405CD6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5B75A-30F8-409D-A504-26AC994F38A3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F2F34-6CE5-4666-B8EA-FF8FDB5B9D57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A9F21-3954-4A45-BB2B-B95A98DFB08C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Easy setup: Minis can be set up in minutes, with no technical know-how required.</a:t>
          </a:r>
          <a:endParaRPr lang="en-US" sz="1500" kern="1200"/>
        </a:p>
      </dsp:txBody>
      <dsp:txXfrm>
        <a:off x="891244" y="3622"/>
        <a:ext cx="5022192" cy="771640"/>
      </dsp:txXfrm>
    </dsp:sp>
    <dsp:sp modelId="{BAA8F450-2114-4314-94EB-9F659EDA39E0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543FB-B245-417C-B6FD-F594B0A84D49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8890F-DB73-4817-8752-A78E63CA9225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Customizable storefronts: Businesses can create their own storefronts with their own branding and product catalogs</a:t>
          </a:r>
          <a:endParaRPr lang="en-US" sz="1500" kern="1200"/>
        </a:p>
      </dsp:txBody>
      <dsp:txXfrm>
        <a:off x="891244" y="968173"/>
        <a:ext cx="5022192" cy="771640"/>
      </dsp:txXfrm>
    </dsp:sp>
    <dsp:sp modelId="{C07035E9-CCCC-417F-97CD-90242E479DA1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F675A-8D95-4426-A06A-5D4BD015897F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D4614-BE27-403A-B786-12CE6B3997A3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Seamless payments and logistics: Minis integrates with popular payment and logistics partners, making it easy for businesses to accept payments and fulfill orders.</a:t>
          </a:r>
          <a:endParaRPr lang="en-US" sz="1500" kern="1200"/>
        </a:p>
      </dsp:txBody>
      <dsp:txXfrm>
        <a:off x="891244" y="1932723"/>
        <a:ext cx="5022192" cy="771640"/>
      </dsp:txXfrm>
    </dsp:sp>
    <dsp:sp modelId="{3F2D4040-5D85-4985-8C59-EE0B725EECF8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F4AB9-BB5E-423E-9209-D5EC7A33085F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AA712-3F70-4459-92C8-E29C0ADA3232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Zero commissions: Minis does not charge any commissions on sales, so businesses can keep all their profits</a:t>
          </a:r>
          <a:endParaRPr lang="en-US" sz="1500" kern="1200"/>
        </a:p>
      </dsp:txBody>
      <dsp:txXfrm>
        <a:off x="891244" y="2897274"/>
        <a:ext cx="5022192" cy="771640"/>
      </dsp:txXfrm>
    </dsp:sp>
    <dsp:sp modelId="{5B42F7FB-B2C6-4A3A-9286-8E3AC1BDBAD3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7BD66-5B6B-4206-8843-083490454AB0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32747-C8EA-4ACF-9AD6-7E7472D45856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Complete control: Businesses have complete control over their brand, orders, and customer details</a:t>
          </a:r>
          <a:endParaRPr lang="en-US" sz="1500" kern="1200"/>
        </a:p>
      </dsp:txBody>
      <dsp:txXfrm>
        <a:off x="891244" y="3861824"/>
        <a:ext cx="5022192" cy="7716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D3816-CB8C-48EA-9E4F-3511128C39B5}">
      <dsp:nvSpPr>
        <dsp:cNvPr id="0" name=""/>
        <dsp:cNvSpPr/>
      </dsp:nvSpPr>
      <dsp:spPr>
        <a:xfrm>
          <a:off x="3824281" y="19747"/>
          <a:ext cx="1955812" cy="1955812"/>
        </a:xfrm>
        <a:prstGeom prst="ellipse">
          <a:avLst/>
        </a:prstGeom>
        <a:solidFill>
          <a:srgbClr val="00E76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A11A-EC2E-4D23-A931-25A541BBB0C3}">
      <dsp:nvSpPr>
        <dsp:cNvPr id="0" name=""/>
        <dsp:cNvSpPr/>
      </dsp:nvSpPr>
      <dsp:spPr>
        <a:xfrm>
          <a:off x="4241093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DD7F9-B73A-4B9E-8FBC-B1D7A727CBE6}">
      <dsp:nvSpPr>
        <dsp:cNvPr id="0" name=""/>
        <dsp:cNvSpPr/>
      </dsp:nvSpPr>
      <dsp:spPr>
        <a:xfrm>
          <a:off x="3208104" y="224070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Thank You</a:t>
          </a:r>
        </a:p>
      </dsp:txBody>
      <dsp:txXfrm>
        <a:off x="3208104" y="2240709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27489-B0B6-47FC-9709-CFE448274790}">
      <dsp:nvSpPr>
        <dsp:cNvPr id="0" name=""/>
        <dsp:cNvSpPr/>
      </dsp:nvSpPr>
      <dsp:spPr>
        <a:xfrm>
          <a:off x="430135" y="603341"/>
          <a:ext cx="454781" cy="454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18DEA1-7AEC-4623-93EA-8D421141F620}">
      <dsp:nvSpPr>
        <dsp:cNvPr id="0" name=""/>
        <dsp:cNvSpPr/>
      </dsp:nvSpPr>
      <dsp:spPr>
        <a:xfrm>
          <a:off x="7839" y="1173496"/>
          <a:ext cx="1299375" cy="414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Brand</a:t>
          </a:r>
        </a:p>
      </dsp:txBody>
      <dsp:txXfrm>
        <a:off x="7839" y="1173496"/>
        <a:ext cx="1299375" cy="414175"/>
      </dsp:txXfrm>
    </dsp:sp>
    <dsp:sp modelId="{634233C1-7382-44E4-8EC2-BA74BEE40C44}">
      <dsp:nvSpPr>
        <dsp:cNvPr id="0" name=""/>
        <dsp:cNvSpPr/>
      </dsp:nvSpPr>
      <dsp:spPr>
        <a:xfrm>
          <a:off x="7839" y="1641334"/>
          <a:ext cx="1299375" cy="164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Brand Awareness &amp; Marketing: Spread awareness about Minis and make branded advertising videos</a:t>
          </a:r>
        </a:p>
      </dsp:txBody>
      <dsp:txXfrm>
        <a:off x="7839" y="1641334"/>
        <a:ext cx="1299375" cy="1645119"/>
      </dsp:txXfrm>
    </dsp:sp>
    <dsp:sp modelId="{AE878A07-BF9E-4705-95AA-9F2E604F4331}">
      <dsp:nvSpPr>
        <dsp:cNvPr id="0" name=""/>
        <dsp:cNvSpPr/>
      </dsp:nvSpPr>
      <dsp:spPr>
        <a:xfrm>
          <a:off x="1956901" y="603341"/>
          <a:ext cx="454781" cy="454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87AC82-CEED-40C4-BE30-70C8BC38DC8D}">
      <dsp:nvSpPr>
        <dsp:cNvPr id="0" name=""/>
        <dsp:cNvSpPr/>
      </dsp:nvSpPr>
      <dsp:spPr>
        <a:xfrm>
          <a:off x="1534604" y="1173496"/>
          <a:ext cx="1299375" cy="414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Identify and target</a:t>
          </a:r>
        </a:p>
      </dsp:txBody>
      <dsp:txXfrm>
        <a:off x="1534604" y="1173496"/>
        <a:ext cx="1299375" cy="414175"/>
      </dsp:txXfrm>
    </dsp:sp>
    <dsp:sp modelId="{9C994BB1-3E74-4D4E-8C15-13FCBFFF5968}">
      <dsp:nvSpPr>
        <dsp:cNvPr id="0" name=""/>
        <dsp:cNvSpPr/>
      </dsp:nvSpPr>
      <dsp:spPr>
        <a:xfrm>
          <a:off x="1534604" y="1641334"/>
          <a:ext cx="1299375" cy="164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Targeted Marketing: Identify and target potential customers and existing Swiggy customers through online advertising and partnerships.</a:t>
          </a:r>
        </a:p>
      </dsp:txBody>
      <dsp:txXfrm>
        <a:off x="1534604" y="1641334"/>
        <a:ext cx="1299375" cy="1645119"/>
      </dsp:txXfrm>
    </dsp:sp>
    <dsp:sp modelId="{BA0F1DD5-5592-4F18-BF32-C1B907E9839B}">
      <dsp:nvSpPr>
        <dsp:cNvPr id="0" name=""/>
        <dsp:cNvSpPr/>
      </dsp:nvSpPr>
      <dsp:spPr>
        <a:xfrm>
          <a:off x="3483667" y="603341"/>
          <a:ext cx="454781" cy="454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92FB72-D640-4E4E-87EC-A2544168A046}">
      <dsp:nvSpPr>
        <dsp:cNvPr id="0" name=""/>
        <dsp:cNvSpPr/>
      </dsp:nvSpPr>
      <dsp:spPr>
        <a:xfrm>
          <a:off x="3061370" y="1173496"/>
          <a:ext cx="1299375" cy="414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Marketing</a:t>
          </a:r>
        </a:p>
      </dsp:txBody>
      <dsp:txXfrm>
        <a:off x="3061370" y="1173496"/>
        <a:ext cx="1299375" cy="414175"/>
      </dsp:txXfrm>
    </dsp:sp>
    <dsp:sp modelId="{24904D4F-73FD-4BC2-AE47-4370CAE394C9}">
      <dsp:nvSpPr>
        <dsp:cNvPr id="0" name=""/>
        <dsp:cNvSpPr/>
      </dsp:nvSpPr>
      <dsp:spPr>
        <a:xfrm>
          <a:off x="3061370" y="1641334"/>
          <a:ext cx="1299375" cy="164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E-mail Marketing : Target the existing customers by sending emails and whatsapp text highlighting the product features for SMBs.</a:t>
          </a:r>
        </a:p>
      </dsp:txBody>
      <dsp:txXfrm>
        <a:off x="3061370" y="1641334"/>
        <a:ext cx="1299375" cy="1645119"/>
      </dsp:txXfrm>
    </dsp:sp>
    <dsp:sp modelId="{6CC8FDBB-C242-4C6D-8A3E-5D350065D45F}">
      <dsp:nvSpPr>
        <dsp:cNvPr id="0" name=""/>
        <dsp:cNvSpPr/>
      </dsp:nvSpPr>
      <dsp:spPr>
        <a:xfrm>
          <a:off x="5010432" y="603341"/>
          <a:ext cx="454781" cy="4547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436E21-9E05-4897-A7B6-96F81C354746}">
      <dsp:nvSpPr>
        <dsp:cNvPr id="0" name=""/>
        <dsp:cNvSpPr/>
      </dsp:nvSpPr>
      <dsp:spPr>
        <a:xfrm>
          <a:off x="4588136" y="1173496"/>
          <a:ext cx="1299375" cy="414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</a:t>
          </a:r>
        </a:p>
      </dsp:txBody>
      <dsp:txXfrm>
        <a:off x="4588136" y="1173496"/>
        <a:ext cx="1299375" cy="414175"/>
      </dsp:txXfrm>
    </dsp:sp>
    <dsp:sp modelId="{FDCA8214-263D-4402-92DE-96312958D470}">
      <dsp:nvSpPr>
        <dsp:cNvPr id="0" name=""/>
        <dsp:cNvSpPr/>
      </dsp:nvSpPr>
      <dsp:spPr>
        <a:xfrm>
          <a:off x="4588136" y="1641334"/>
          <a:ext cx="1299375" cy="164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Educational Content: Create content on the platform and blog posts about the advantages of the platform. Create </a:t>
          </a:r>
          <a:r>
            <a:rPr lang="en-US" sz="1100" kern="1200" dirty="0" err="1"/>
            <a:t>youtube</a:t>
          </a:r>
          <a:r>
            <a:rPr lang="en-US" sz="1100" kern="1200" dirty="0"/>
            <a:t> educational content and leverage the platform for young audience.</a:t>
          </a:r>
        </a:p>
      </dsp:txBody>
      <dsp:txXfrm>
        <a:off x="4588136" y="1641334"/>
        <a:ext cx="1299375" cy="1645119"/>
      </dsp:txXfrm>
    </dsp:sp>
    <dsp:sp modelId="{E7C51A70-0A48-40A3-907F-C4E1E1E38A59}">
      <dsp:nvSpPr>
        <dsp:cNvPr id="0" name=""/>
        <dsp:cNvSpPr/>
      </dsp:nvSpPr>
      <dsp:spPr>
        <a:xfrm>
          <a:off x="6537198" y="603341"/>
          <a:ext cx="454781" cy="4547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05CC4-818A-4F05-B448-D4BBC1B7D980}">
      <dsp:nvSpPr>
        <dsp:cNvPr id="0" name=""/>
        <dsp:cNvSpPr/>
      </dsp:nvSpPr>
      <dsp:spPr>
        <a:xfrm>
          <a:off x="6114901" y="1173496"/>
          <a:ext cx="1299375" cy="414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Launch</a:t>
          </a:r>
        </a:p>
      </dsp:txBody>
      <dsp:txXfrm>
        <a:off x="6114901" y="1173496"/>
        <a:ext cx="1299375" cy="414175"/>
      </dsp:txXfrm>
    </dsp:sp>
    <dsp:sp modelId="{40379A2C-A031-47DA-8BE2-3333D5D2BAFC}">
      <dsp:nvSpPr>
        <dsp:cNvPr id="0" name=""/>
        <dsp:cNvSpPr/>
      </dsp:nvSpPr>
      <dsp:spPr>
        <a:xfrm>
          <a:off x="6114901" y="1641334"/>
          <a:ext cx="1299375" cy="164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Referral Program: Launch a referral program to encourage existing customers to refer friends and family and earn reward points</a:t>
          </a:r>
        </a:p>
      </dsp:txBody>
      <dsp:txXfrm>
        <a:off x="6114901" y="1641334"/>
        <a:ext cx="1299375" cy="1645119"/>
      </dsp:txXfrm>
    </dsp:sp>
    <dsp:sp modelId="{194B01C5-863C-4318-8732-3CF299170BE7}">
      <dsp:nvSpPr>
        <dsp:cNvPr id="0" name=""/>
        <dsp:cNvSpPr/>
      </dsp:nvSpPr>
      <dsp:spPr>
        <a:xfrm>
          <a:off x="8063964" y="603341"/>
          <a:ext cx="454781" cy="45478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959992-CAB6-45F6-AA0D-D332629931F8}">
      <dsp:nvSpPr>
        <dsp:cNvPr id="0" name=""/>
        <dsp:cNvSpPr/>
      </dsp:nvSpPr>
      <dsp:spPr>
        <a:xfrm>
          <a:off x="7641667" y="1173496"/>
          <a:ext cx="1299375" cy="414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Improve</a:t>
          </a:r>
        </a:p>
      </dsp:txBody>
      <dsp:txXfrm>
        <a:off x="7641667" y="1173496"/>
        <a:ext cx="1299375" cy="414175"/>
      </dsp:txXfrm>
    </dsp:sp>
    <dsp:sp modelId="{418A6B45-C6C1-4F31-A71F-7222B78EC9DE}">
      <dsp:nvSpPr>
        <dsp:cNvPr id="0" name=""/>
        <dsp:cNvSpPr/>
      </dsp:nvSpPr>
      <dsp:spPr>
        <a:xfrm>
          <a:off x="7641667" y="1641334"/>
          <a:ext cx="1299375" cy="164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Improve rating on google play &amp; App Store: Conduct training for support staff to face adverse situations head-on and give out practical solutions to customers</a:t>
          </a:r>
        </a:p>
      </dsp:txBody>
      <dsp:txXfrm>
        <a:off x="7641667" y="1641334"/>
        <a:ext cx="1299375" cy="1645119"/>
      </dsp:txXfrm>
    </dsp:sp>
    <dsp:sp modelId="{6985727C-2475-4904-86CF-7B51429EF897}">
      <dsp:nvSpPr>
        <dsp:cNvPr id="0" name=""/>
        <dsp:cNvSpPr/>
      </dsp:nvSpPr>
      <dsp:spPr>
        <a:xfrm>
          <a:off x="9590729" y="603341"/>
          <a:ext cx="454781" cy="45478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406573-9EA8-41B5-8F07-DBAD73587FB9}">
      <dsp:nvSpPr>
        <dsp:cNvPr id="0" name=""/>
        <dsp:cNvSpPr/>
      </dsp:nvSpPr>
      <dsp:spPr>
        <a:xfrm>
          <a:off x="9168432" y="1173496"/>
          <a:ext cx="1299375" cy="414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Awarness</a:t>
          </a:r>
        </a:p>
      </dsp:txBody>
      <dsp:txXfrm>
        <a:off x="9168432" y="1173496"/>
        <a:ext cx="1299375" cy="414175"/>
      </dsp:txXfrm>
    </dsp:sp>
    <dsp:sp modelId="{1115C55B-F021-4E51-95BF-40C442B5DCF3}">
      <dsp:nvSpPr>
        <dsp:cNvPr id="0" name=""/>
        <dsp:cNvSpPr/>
      </dsp:nvSpPr>
      <dsp:spPr>
        <a:xfrm>
          <a:off x="9168432" y="1641334"/>
          <a:ext cx="1299375" cy="164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your customer support team to educate users about these new offerings</a:t>
          </a:r>
        </a:p>
      </dsp:txBody>
      <dsp:txXfrm>
        <a:off x="9168432" y="1641334"/>
        <a:ext cx="1299375" cy="1645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8ABA2-1FCC-4FBF-B897-590B17E5935D}">
      <dsp:nvSpPr>
        <dsp:cNvPr id="0" name=""/>
        <dsp:cNvSpPr/>
      </dsp:nvSpPr>
      <dsp:spPr>
        <a:xfrm>
          <a:off x="1789450" y="15306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7149C-307E-484E-9BEA-0E9B10A74A28}">
      <dsp:nvSpPr>
        <dsp:cNvPr id="0" name=""/>
        <dsp:cNvSpPr/>
      </dsp:nvSpPr>
      <dsp:spPr>
        <a:xfrm>
          <a:off x="2228200" y="454056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C97DA-EEC5-4202-8025-5049C8EBAC36}">
      <dsp:nvSpPr>
        <dsp:cNvPr id="0" name=""/>
        <dsp:cNvSpPr/>
      </dsp:nvSpPr>
      <dsp:spPr>
        <a:xfrm>
          <a:off x="1131325" y="271530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Subscription Solutions</a:t>
          </a:r>
        </a:p>
      </dsp:txBody>
      <dsp:txXfrm>
        <a:off x="1131325" y="2715306"/>
        <a:ext cx="3375000" cy="720000"/>
      </dsp:txXfrm>
    </dsp:sp>
    <dsp:sp modelId="{A3E59AFB-4CB5-4263-9F3E-C89DE2E5D9D1}">
      <dsp:nvSpPr>
        <dsp:cNvPr id="0" name=""/>
        <dsp:cNvSpPr/>
      </dsp:nvSpPr>
      <dsp:spPr>
        <a:xfrm>
          <a:off x="5755075" y="15306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36D90-5336-4B60-82B8-D7F703547FCD}">
      <dsp:nvSpPr>
        <dsp:cNvPr id="0" name=""/>
        <dsp:cNvSpPr/>
      </dsp:nvSpPr>
      <dsp:spPr>
        <a:xfrm>
          <a:off x="6193825" y="454056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C87E4-8B48-404A-9CB5-B4DD2FE8DFFB}">
      <dsp:nvSpPr>
        <dsp:cNvPr id="0" name=""/>
        <dsp:cNvSpPr/>
      </dsp:nvSpPr>
      <dsp:spPr>
        <a:xfrm>
          <a:off x="5096950" y="271530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Merchant Solutions</a:t>
          </a:r>
        </a:p>
      </dsp:txBody>
      <dsp:txXfrm>
        <a:off x="5096950" y="2715306"/>
        <a:ext cx="337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B8826-6FCA-4D7B-8AF4-E69BB5375AFC}">
      <dsp:nvSpPr>
        <dsp:cNvPr id="0" name=""/>
        <dsp:cNvSpPr/>
      </dsp:nvSpPr>
      <dsp:spPr>
        <a:xfrm>
          <a:off x="0" y="3131"/>
          <a:ext cx="9603275" cy="987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9B1D-6A78-472F-A541-85C6C331C1B8}">
      <dsp:nvSpPr>
        <dsp:cNvPr id="0" name=""/>
        <dsp:cNvSpPr/>
      </dsp:nvSpPr>
      <dsp:spPr>
        <a:xfrm>
          <a:off x="298692" y="225299"/>
          <a:ext cx="543608" cy="5430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7C3EA-D9B6-45C5-B509-A8770B4CFAA8}">
      <dsp:nvSpPr>
        <dsp:cNvPr id="0" name=""/>
        <dsp:cNvSpPr/>
      </dsp:nvSpPr>
      <dsp:spPr>
        <a:xfrm>
          <a:off x="1140993" y="3131"/>
          <a:ext cx="8417577" cy="98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03" tIns="104603" rIns="104603" bIns="1046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Minis has registration plans for merchants. </a:t>
          </a:r>
          <a:r>
            <a:rPr lang="en-IN" sz="1400" kern="1200"/>
            <a:t>This can be designed to subscription based plans</a:t>
          </a:r>
          <a:r>
            <a:rPr lang="en-IN" sz="1400" b="0" i="0" kern="1200"/>
            <a:t> to meet the needs of current and prospective merchants. Offering different service and pricing levels allows entrepreneurs to scale without leaving the platform: as a merchant upgrades to the higher-priced options, they receive more powerful tools.</a:t>
          </a:r>
          <a:endParaRPr lang="en-US" sz="1400" kern="1200"/>
        </a:p>
      </dsp:txBody>
      <dsp:txXfrm>
        <a:off x="1140993" y="3131"/>
        <a:ext cx="8417577" cy="988378"/>
      </dsp:txXfrm>
    </dsp:sp>
    <dsp:sp modelId="{E03B8D03-D9C8-4388-A0A3-E1E051897ACA}">
      <dsp:nvSpPr>
        <dsp:cNvPr id="0" name=""/>
        <dsp:cNvSpPr/>
      </dsp:nvSpPr>
      <dsp:spPr>
        <a:xfrm>
          <a:off x="0" y="1231117"/>
          <a:ext cx="9603275" cy="987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95682-F7F3-4DBB-ADBE-EE15214973D3}">
      <dsp:nvSpPr>
        <dsp:cNvPr id="0" name=""/>
        <dsp:cNvSpPr/>
      </dsp:nvSpPr>
      <dsp:spPr>
        <a:xfrm>
          <a:off x="298692" y="1453285"/>
          <a:ext cx="543608" cy="5430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E7AC1-5286-4200-8ED1-7D327056C46B}">
      <dsp:nvSpPr>
        <dsp:cNvPr id="0" name=""/>
        <dsp:cNvSpPr/>
      </dsp:nvSpPr>
      <dsp:spPr>
        <a:xfrm>
          <a:off x="1140993" y="1231117"/>
          <a:ext cx="8417577" cy="98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03" tIns="104603" rIns="104603" bIns="1046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Minis can offer more ‘Lite’ service plan allowing website owners to add a minis store to their existing web properties. </a:t>
          </a:r>
          <a:endParaRPr lang="en-US" sz="1400" kern="1200"/>
        </a:p>
      </dsp:txBody>
      <dsp:txXfrm>
        <a:off x="1140993" y="1231117"/>
        <a:ext cx="8417577" cy="988378"/>
      </dsp:txXfrm>
    </dsp:sp>
    <dsp:sp modelId="{16C3E3D4-731F-4E48-97B4-FC2A7DF8FC46}">
      <dsp:nvSpPr>
        <dsp:cNvPr id="0" name=""/>
        <dsp:cNvSpPr/>
      </dsp:nvSpPr>
      <dsp:spPr>
        <a:xfrm>
          <a:off x="0" y="2459102"/>
          <a:ext cx="9603275" cy="987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2AB66-A138-4923-AB21-BAE28FF9B3A3}">
      <dsp:nvSpPr>
        <dsp:cNvPr id="0" name=""/>
        <dsp:cNvSpPr/>
      </dsp:nvSpPr>
      <dsp:spPr>
        <a:xfrm>
          <a:off x="298692" y="2681270"/>
          <a:ext cx="543608" cy="5430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61A65-6DBE-48CA-AC3F-09CD7390935D}">
      <dsp:nvSpPr>
        <dsp:cNvPr id="0" name=""/>
        <dsp:cNvSpPr/>
      </dsp:nvSpPr>
      <dsp:spPr>
        <a:xfrm>
          <a:off x="1140993" y="2459102"/>
          <a:ext cx="8417577" cy="98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03" tIns="104603" rIns="104603" bIns="1046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Minis can share the revenue </a:t>
          </a:r>
          <a:r>
            <a:rPr lang="en-IN" sz="1400" b="0" i="0" kern="1200"/>
            <a:t>with app and theme developer partners</a:t>
          </a:r>
          <a:br>
            <a:rPr lang="en-IN" sz="1400" b="0" i="0" kern="1200"/>
          </a:br>
          <a:endParaRPr lang="en-US" sz="1400" kern="1200"/>
        </a:p>
      </dsp:txBody>
      <dsp:txXfrm>
        <a:off x="1140993" y="2459102"/>
        <a:ext cx="8417577" cy="988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A493D-69B1-6D4A-94A6-A3978E880D96}">
      <dsp:nvSpPr>
        <dsp:cNvPr id="0" name=""/>
        <dsp:cNvSpPr/>
      </dsp:nvSpPr>
      <dsp:spPr>
        <a:xfrm>
          <a:off x="0" y="0"/>
          <a:ext cx="7454255" cy="742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1" kern="1200" dirty="0"/>
            <a:t>Advertising</a:t>
          </a:r>
          <a:r>
            <a:rPr lang="en-IN" sz="1600" b="0" i="0" kern="1200" dirty="0"/>
            <a:t>: When merchants click on the apps being advertised by its partners</a:t>
          </a:r>
          <a:endParaRPr lang="en-US" sz="1600" kern="1200" dirty="0"/>
        </a:p>
      </dsp:txBody>
      <dsp:txXfrm>
        <a:off x="21746" y="21746"/>
        <a:ext cx="6566222" cy="698961"/>
      </dsp:txXfrm>
    </dsp:sp>
    <dsp:sp modelId="{99195C5B-DF0D-9646-AD89-BF83623A61B9}">
      <dsp:nvSpPr>
        <dsp:cNvPr id="0" name=""/>
        <dsp:cNvSpPr/>
      </dsp:nvSpPr>
      <dsp:spPr>
        <a:xfrm>
          <a:off x="556648" y="845571"/>
          <a:ext cx="7454255" cy="742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1" kern="1200" dirty="0"/>
            <a:t>Minis Capital</a:t>
          </a:r>
          <a:r>
            <a:rPr lang="en-IN" sz="1200" b="0" i="0" kern="1200" dirty="0"/>
            <a:t>: Merchants can take loans, and access Cash advances through Minis Capital to grow their businesses.  They can charge a </a:t>
          </a:r>
          <a:r>
            <a:rPr lang="en-IN" sz="1200" b="0" i="1" kern="1200" dirty="0"/>
            <a:t>fixed borrowing cost </a:t>
          </a:r>
          <a:r>
            <a:rPr lang="en-IN" sz="1200" b="0" i="0" kern="1200" dirty="0"/>
            <a:t>to the loan. The fixed borrowing cost is the fee that the user/merchant pays to obtain a loan. To repay the loan, the merchant can pay a percentage of the daily sales revenue to Shopify Capital until the full remit has been remitted.</a:t>
          </a:r>
          <a:endParaRPr lang="en-US" sz="1200" kern="1200" dirty="0"/>
        </a:p>
      </dsp:txBody>
      <dsp:txXfrm>
        <a:off x="578394" y="867317"/>
        <a:ext cx="6371519" cy="698961"/>
      </dsp:txXfrm>
    </dsp:sp>
    <dsp:sp modelId="{0BC1AB9B-70F6-FE4A-A72B-235DE8A11BEF}">
      <dsp:nvSpPr>
        <dsp:cNvPr id="0" name=""/>
        <dsp:cNvSpPr/>
      </dsp:nvSpPr>
      <dsp:spPr>
        <a:xfrm>
          <a:off x="1113297" y="1691142"/>
          <a:ext cx="7454255" cy="742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Shipping: It allows merchants to manage their shipments through available shipping partners on </a:t>
          </a:r>
          <a:r>
            <a:rPr lang="en-IN" sz="1600" b="0" i="0" kern="1200" dirty="0" err="1"/>
            <a:t>Swiggy</a:t>
          </a:r>
          <a:r>
            <a:rPr lang="en-IN" sz="1600" b="0" i="0" kern="1200" dirty="0"/>
            <a:t>.</a:t>
          </a:r>
          <a:endParaRPr lang="en-US" sz="1600" kern="1200" dirty="0"/>
        </a:p>
      </dsp:txBody>
      <dsp:txXfrm>
        <a:off x="1135043" y="1712888"/>
        <a:ext cx="6371519" cy="698961"/>
      </dsp:txXfrm>
    </dsp:sp>
    <dsp:sp modelId="{346C7B3C-6CB2-1741-8C71-74FB822BD7C7}">
      <dsp:nvSpPr>
        <dsp:cNvPr id="0" name=""/>
        <dsp:cNvSpPr/>
      </dsp:nvSpPr>
      <dsp:spPr>
        <a:xfrm>
          <a:off x="1669946" y="2536714"/>
          <a:ext cx="7454255" cy="742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1" kern="1200" dirty="0"/>
            <a:t>POS</a:t>
          </a:r>
          <a:r>
            <a:rPr lang="en-IN" sz="1600" b="0" i="0" kern="1200" dirty="0"/>
            <a:t>: Minis by </a:t>
          </a:r>
          <a:r>
            <a:rPr lang="en-IN" sz="1600" b="0" i="0" kern="1200" dirty="0" err="1"/>
            <a:t>Swiggy</a:t>
          </a:r>
          <a:r>
            <a:rPr lang="en-IN" sz="1600" b="0" i="0" kern="1200" dirty="0"/>
            <a:t> sales channel lets merchants sell their products and accept payments in person from a mobile device in a physical or retail setting. </a:t>
          </a:r>
          <a:endParaRPr lang="en-US" sz="1600" kern="1200" dirty="0"/>
        </a:p>
      </dsp:txBody>
      <dsp:txXfrm>
        <a:off x="1691692" y="2558460"/>
        <a:ext cx="6371519" cy="698961"/>
      </dsp:txXfrm>
    </dsp:sp>
    <dsp:sp modelId="{A63BBB4E-5A8D-1840-BA50-A4C1B9878110}">
      <dsp:nvSpPr>
        <dsp:cNvPr id="0" name=""/>
        <dsp:cNvSpPr/>
      </dsp:nvSpPr>
      <dsp:spPr>
        <a:xfrm>
          <a:off x="2226595" y="3382285"/>
          <a:ext cx="7454255" cy="742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1" kern="1200" dirty="0"/>
            <a:t>Email</a:t>
          </a:r>
          <a:r>
            <a:rPr lang="en-IN" sz="1600" b="0" i="0" kern="1200" dirty="0"/>
            <a:t>: It is an email marketing tool to enable merchants to manage their marketing campaigns.  </a:t>
          </a:r>
          <a:endParaRPr lang="en-US" sz="1600" kern="1200" dirty="0"/>
        </a:p>
      </dsp:txBody>
      <dsp:txXfrm>
        <a:off x="2248341" y="3404031"/>
        <a:ext cx="6371519" cy="698961"/>
      </dsp:txXfrm>
    </dsp:sp>
    <dsp:sp modelId="{F8BEE9FF-871B-D549-BC58-E77A2661AFBD}">
      <dsp:nvSpPr>
        <dsp:cNvPr id="0" name=""/>
        <dsp:cNvSpPr/>
      </dsp:nvSpPr>
      <dsp:spPr>
        <a:xfrm>
          <a:off x="6971660" y="542403"/>
          <a:ext cx="482594" cy="482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080244" y="542403"/>
        <a:ext cx="265426" cy="363152"/>
      </dsp:txXfrm>
    </dsp:sp>
    <dsp:sp modelId="{1108B6B5-CAEC-D04A-A36A-013916900536}">
      <dsp:nvSpPr>
        <dsp:cNvPr id="0" name=""/>
        <dsp:cNvSpPr/>
      </dsp:nvSpPr>
      <dsp:spPr>
        <a:xfrm>
          <a:off x="7528309" y="1387974"/>
          <a:ext cx="482594" cy="482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1803"/>
            <a:satOff val="-1680"/>
            <a:lumOff val="5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636893" y="1387974"/>
        <a:ext cx="265426" cy="363152"/>
      </dsp:txXfrm>
    </dsp:sp>
    <dsp:sp modelId="{5C33E4EE-6921-8B4E-A6CB-EF6741CD93E8}">
      <dsp:nvSpPr>
        <dsp:cNvPr id="0" name=""/>
        <dsp:cNvSpPr/>
      </dsp:nvSpPr>
      <dsp:spPr>
        <a:xfrm>
          <a:off x="8084958" y="2221171"/>
          <a:ext cx="482594" cy="482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83605"/>
            <a:satOff val="-3360"/>
            <a:lumOff val="10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93542" y="2221171"/>
        <a:ext cx="265426" cy="363152"/>
      </dsp:txXfrm>
    </dsp:sp>
    <dsp:sp modelId="{A192E268-ABA0-014E-8503-0FE837EF98AF}">
      <dsp:nvSpPr>
        <dsp:cNvPr id="0" name=""/>
        <dsp:cNvSpPr/>
      </dsp:nvSpPr>
      <dsp:spPr>
        <a:xfrm>
          <a:off x="8641607" y="3074992"/>
          <a:ext cx="482594" cy="482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750191" y="3074992"/>
        <a:ext cx="265426" cy="363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968C-7165-B24A-9E23-83E5FA7A879C}">
      <dsp:nvSpPr>
        <dsp:cNvPr id="0" name=""/>
        <dsp:cNvSpPr/>
      </dsp:nvSpPr>
      <dsp:spPr>
        <a:xfrm>
          <a:off x="1172" y="201730"/>
          <a:ext cx="4114684" cy="2612824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CB47C-E948-D645-9718-0395E6C2E157}">
      <dsp:nvSpPr>
        <dsp:cNvPr id="0" name=""/>
        <dsp:cNvSpPr/>
      </dsp:nvSpPr>
      <dsp:spPr>
        <a:xfrm>
          <a:off x="458359" y="636058"/>
          <a:ext cx="4114684" cy="2612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Feature Suggestions</a:t>
          </a:r>
        </a:p>
      </dsp:txBody>
      <dsp:txXfrm>
        <a:off x="534886" y="712585"/>
        <a:ext cx="3961630" cy="2459770"/>
      </dsp:txXfrm>
    </dsp:sp>
    <dsp:sp modelId="{5296ACEC-6E22-1E4F-B00A-B3CCA93FF32E}">
      <dsp:nvSpPr>
        <dsp:cNvPr id="0" name=""/>
        <dsp:cNvSpPr/>
      </dsp:nvSpPr>
      <dsp:spPr>
        <a:xfrm>
          <a:off x="5030231" y="201730"/>
          <a:ext cx="4114684" cy="2612824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D1B21-C12D-DF48-8BAC-274DF7395A2B}">
      <dsp:nvSpPr>
        <dsp:cNvPr id="0" name=""/>
        <dsp:cNvSpPr/>
      </dsp:nvSpPr>
      <dsp:spPr>
        <a:xfrm>
          <a:off x="5487418" y="636058"/>
          <a:ext cx="4114684" cy="2612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Wireframing</a:t>
          </a:r>
        </a:p>
      </dsp:txBody>
      <dsp:txXfrm>
        <a:off x="5563945" y="712585"/>
        <a:ext cx="3961630" cy="24597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94AE-C29C-4FC8-9BEC-EABECCEE62B2}">
      <dsp:nvSpPr>
        <dsp:cNvPr id="0" name=""/>
        <dsp:cNvSpPr/>
      </dsp:nvSpPr>
      <dsp:spPr>
        <a:xfrm>
          <a:off x="57854" y="1233522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2C300-764F-4061-95C1-7D7DB4C34789}">
      <dsp:nvSpPr>
        <dsp:cNvPr id="0" name=""/>
        <dsp:cNvSpPr/>
      </dsp:nvSpPr>
      <dsp:spPr>
        <a:xfrm>
          <a:off x="321652" y="1497320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6CE8-909A-4060-B576-69270C4B4125}">
      <dsp:nvSpPr>
        <dsp:cNvPr id="0" name=""/>
        <dsp:cNvSpPr/>
      </dsp:nvSpPr>
      <dsp:spPr>
        <a:xfrm>
          <a:off x="1583219" y="123352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Raising Capital : </a:t>
          </a:r>
          <a:r>
            <a:rPr lang="en-IN" sz="2100" b="0" i="0" kern="1200" dirty="0"/>
            <a:t>Merchants can apply and take loans, and access Cash advances to grow their businesses.</a:t>
          </a:r>
          <a:endParaRPr lang="en-US" sz="2100" kern="1200" dirty="0"/>
        </a:p>
      </dsp:txBody>
      <dsp:txXfrm>
        <a:off x="1583219" y="1233522"/>
        <a:ext cx="2961002" cy="1256182"/>
      </dsp:txXfrm>
    </dsp:sp>
    <dsp:sp modelId="{F4F2AC74-B9B6-4BF5-B17A-E30114B90168}">
      <dsp:nvSpPr>
        <dsp:cNvPr id="0" name=""/>
        <dsp:cNvSpPr/>
      </dsp:nvSpPr>
      <dsp:spPr>
        <a:xfrm>
          <a:off x="5060153" y="1233522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C3581-E12F-4634-9C05-C8030F9BD920}">
      <dsp:nvSpPr>
        <dsp:cNvPr id="0" name=""/>
        <dsp:cNvSpPr/>
      </dsp:nvSpPr>
      <dsp:spPr>
        <a:xfrm>
          <a:off x="5323952" y="1497320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145DF-CDDC-4E77-B653-A1DED3880F65}">
      <dsp:nvSpPr>
        <dsp:cNvPr id="0" name=""/>
        <dsp:cNvSpPr/>
      </dsp:nvSpPr>
      <dsp:spPr>
        <a:xfrm>
          <a:off x="6585518" y="123352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POS: Distributing POS machines to merchants at lower fixed costs and variable costs</a:t>
          </a:r>
          <a:endParaRPr lang="en-US" sz="2100" kern="1200"/>
        </a:p>
      </dsp:txBody>
      <dsp:txXfrm>
        <a:off x="6585518" y="1233522"/>
        <a:ext cx="2961002" cy="12561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FF95-0BB2-42D5-8E60-7A7CEB7C7F26}">
      <dsp:nvSpPr>
        <dsp:cNvPr id="0" name=""/>
        <dsp:cNvSpPr/>
      </dsp:nvSpPr>
      <dsp:spPr>
        <a:xfrm>
          <a:off x="485937" y="1345232"/>
          <a:ext cx="794179" cy="794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FAFF-AA88-4666-873D-6A780996DC80}">
      <dsp:nvSpPr>
        <dsp:cNvPr id="0" name=""/>
        <dsp:cNvSpPr/>
      </dsp:nvSpPr>
      <dsp:spPr>
        <a:xfrm>
          <a:off x="605" y="2431494"/>
          <a:ext cx="1764843" cy="86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Customer Engagement: High customer engagement indicates that users find value in the platform and return frequently, leading to increased cross-selling opportunities</a:t>
          </a:r>
          <a:endParaRPr lang="en-US" sz="1100" kern="1200"/>
        </a:p>
      </dsp:txBody>
      <dsp:txXfrm>
        <a:off x="605" y="2431494"/>
        <a:ext cx="1764843" cy="860361"/>
      </dsp:txXfrm>
    </dsp:sp>
    <dsp:sp modelId="{98F39173-C03F-4729-BDEB-843B0BB72E51}">
      <dsp:nvSpPr>
        <dsp:cNvPr id="0" name=""/>
        <dsp:cNvSpPr/>
      </dsp:nvSpPr>
      <dsp:spPr>
        <a:xfrm>
          <a:off x="2559628" y="1345232"/>
          <a:ext cx="794179" cy="794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C4C1E-9442-4D01-9A7C-75B7302E5175}">
      <dsp:nvSpPr>
        <dsp:cNvPr id="0" name=""/>
        <dsp:cNvSpPr/>
      </dsp:nvSpPr>
      <dsp:spPr>
        <a:xfrm>
          <a:off x="2074296" y="2431494"/>
          <a:ext cx="1764843" cy="86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Revenue Growth: Positive revenue growth validates the viability of the expansion and demonstrates higher return on investment</a:t>
          </a:r>
          <a:endParaRPr lang="en-US" sz="1100" kern="1200"/>
        </a:p>
      </dsp:txBody>
      <dsp:txXfrm>
        <a:off x="2074296" y="2431494"/>
        <a:ext cx="1764843" cy="860361"/>
      </dsp:txXfrm>
    </dsp:sp>
    <dsp:sp modelId="{3C57F165-6705-4B33-9C5F-D746D724EC01}">
      <dsp:nvSpPr>
        <dsp:cNvPr id="0" name=""/>
        <dsp:cNvSpPr/>
      </dsp:nvSpPr>
      <dsp:spPr>
        <a:xfrm>
          <a:off x="4633320" y="1345232"/>
          <a:ext cx="794179" cy="794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DB288-954A-4C8E-92D6-F00CB9DDA6B3}">
      <dsp:nvSpPr>
        <dsp:cNvPr id="0" name=""/>
        <dsp:cNvSpPr/>
      </dsp:nvSpPr>
      <dsp:spPr>
        <a:xfrm>
          <a:off x="4147988" y="2431494"/>
          <a:ext cx="1764843" cy="86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Cross-Selling: high cross-selling rate indicates that Minis by Swiggy effectively leverages its existing customer base for new offerings</a:t>
          </a:r>
          <a:endParaRPr lang="en-US" sz="1100" kern="1200"/>
        </a:p>
      </dsp:txBody>
      <dsp:txXfrm>
        <a:off x="4147988" y="2431494"/>
        <a:ext cx="1764843" cy="8603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14438-E3C4-8C40-BBE5-002BA6628F8E}">
      <dsp:nvSpPr>
        <dsp:cNvPr id="0" name=""/>
        <dsp:cNvSpPr/>
      </dsp:nvSpPr>
      <dsp:spPr>
        <a:xfrm>
          <a:off x="0" y="249264"/>
          <a:ext cx="5913437" cy="1411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Platform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Payments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Shipping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Capital</a:t>
          </a:r>
          <a:endParaRPr lang="en-US" sz="1600" kern="1200"/>
        </a:p>
      </dsp:txBody>
      <dsp:txXfrm>
        <a:off x="0" y="249264"/>
        <a:ext cx="5913437" cy="1411199"/>
      </dsp:txXfrm>
    </dsp:sp>
    <dsp:sp modelId="{B2634925-FEDB-F148-814D-B02D2EE7A5C3}">
      <dsp:nvSpPr>
        <dsp:cNvPr id="0" name=""/>
        <dsp:cNvSpPr/>
      </dsp:nvSpPr>
      <dsp:spPr>
        <a:xfrm>
          <a:off x="295671" y="13104"/>
          <a:ext cx="4139405" cy="472320"/>
        </a:xfrm>
        <a:prstGeom prst="roundRect">
          <a:avLst/>
        </a:prstGeom>
        <a:solidFill>
          <a:srgbClr val="00E76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Short-term: Focussing on Core Business</a:t>
          </a:r>
        </a:p>
      </dsp:txBody>
      <dsp:txXfrm>
        <a:off x="318728" y="36161"/>
        <a:ext cx="4093291" cy="426206"/>
      </dsp:txXfrm>
    </dsp:sp>
    <dsp:sp modelId="{7B097D89-99F9-4C4D-A0B9-28CFBF763C48}">
      <dsp:nvSpPr>
        <dsp:cNvPr id="0" name=""/>
        <dsp:cNvSpPr/>
      </dsp:nvSpPr>
      <dsp:spPr>
        <a:xfrm>
          <a:off x="0" y="1983024"/>
          <a:ext cx="5913437" cy="1159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International footprint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Retail expansion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POS</a:t>
          </a:r>
          <a:endParaRPr lang="en-US" sz="1600" kern="1200"/>
        </a:p>
      </dsp:txBody>
      <dsp:txXfrm>
        <a:off x="0" y="1983024"/>
        <a:ext cx="5913437" cy="1159199"/>
      </dsp:txXfrm>
    </dsp:sp>
    <dsp:sp modelId="{D10A9D26-17A7-F94C-9A43-BED73A423583}">
      <dsp:nvSpPr>
        <dsp:cNvPr id="0" name=""/>
        <dsp:cNvSpPr/>
      </dsp:nvSpPr>
      <dsp:spPr>
        <a:xfrm>
          <a:off x="295671" y="1746864"/>
          <a:ext cx="4139405" cy="47232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Medium-term: Looking forward to expansion</a:t>
          </a:r>
        </a:p>
      </dsp:txBody>
      <dsp:txXfrm>
        <a:off x="318728" y="1769921"/>
        <a:ext cx="4093291" cy="426206"/>
      </dsp:txXfrm>
    </dsp:sp>
    <dsp:sp modelId="{9180096D-29C5-7B41-9B2F-9A1CB405CD66}">
      <dsp:nvSpPr>
        <dsp:cNvPr id="0" name=""/>
        <dsp:cNvSpPr/>
      </dsp:nvSpPr>
      <dsp:spPr>
        <a:xfrm>
          <a:off x="0" y="3464784"/>
          <a:ext cx="5913437" cy="1159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Introducing Wallet payments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Building fulfillment network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Growing wholesale business</a:t>
          </a:r>
          <a:endParaRPr lang="en-US" sz="1600" kern="1200"/>
        </a:p>
      </dsp:txBody>
      <dsp:txXfrm>
        <a:off x="0" y="3464784"/>
        <a:ext cx="5913437" cy="1159199"/>
      </dsp:txXfrm>
    </dsp:sp>
    <dsp:sp modelId="{C985788E-E460-5C47-A25D-4806E44D4C25}">
      <dsp:nvSpPr>
        <dsp:cNvPr id="0" name=""/>
        <dsp:cNvSpPr/>
      </dsp:nvSpPr>
      <dsp:spPr>
        <a:xfrm>
          <a:off x="295671" y="3228624"/>
          <a:ext cx="4139405" cy="47232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Long-term: Making the platform more ambitious</a:t>
          </a:r>
        </a:p>
      </dsp:txBody>
      <dsp:txXfrm>
        <a:off x="318728" y="3251681"/>
        <a:ext cx="409329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E9CB2B-7C9D-4B98-AD54-C7DE19B7B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 image">
            <a:extLst>
              <a:ext uri="{FF2B5EF4-FFF2-40B4-BE49-F238E27FC236}">
                <a16:creationId xmlns:a16="http://schemas.microsoft.com/office/drawing/2014/main" id="{940FE4F5-A9DC-148C-3063-33918B670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6"/>
          <a:stretch/>
        </p:blipFill>
        <p:spPr bwMode="auto">
          <a:xfrm>
            <a:off x="6096000" y="10"/>
            <a:ext cx="60956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349A827-399B-4A6D-926F-6D0F2FB8F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0702" y="1149383"/>
            <a:ext cx="6562082" cy="4236223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D550E0-F195-46B4-A173-36FCD40A4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B80ACA-FD08-4616-AD69-6BC181FA2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371F200-D1FD-4B04-AD59-0B916F679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87" y="1479842"/>
            <a:ext cx="5925312" cy="3575304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611A-7809-D2B9-5A8E-FBD6D057B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1649897"/>
            <a:ext cx="5429361" cy="26027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PM SCHOOL CHALLENGE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A72820-B696-4EB4-A62D-3F1E2E3EC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420075"/>
            <a:ext cx="5303520" cy="0"/>
          </a:xfrm>
          <a:prstGeom prst="line">
            <a:avLst/>
          </a:prstGeom>
          <a:ln w="31750">
            <a:solidFill>
              <a:srgbClr val="01AC4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7E25DA-0C26-DF08-0BAB-90FAC77C8B8A}"/>
              </a:ext>
            </a:extLst>
          </p:cNvPr>
          <p:cNvSpPr txBox="1"/>
          <p:nvPr/>
        </p:nvSpPr>
        <p:spPr>
          <a:xfrm>
            <a:off x="3956364" y="4590107"/>
            <a:ext cx="277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Digvijaya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Satapathy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Swiggy Food &amp; Grocery Delivery - Apps on Google Play">
            <a:extLst>
              <a:ext uri="{FF2B5EF4-FFF2-40B4-BE49-F238E27FC236}">
                <a16:creationId xmlns:a16="http://schemas.microsoft.com/office/drawing/2014/main" id="{52863F50-CFF0-A086-EFAF-DF743FEB7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706" y="0"/>
            <a:ext cx="1385180" cy="13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6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53F809-61D7-B073-13CC-46EF16953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062141"/>
              </p:ext>
            </p:extLst>
          </p:nvPr>
        </p:nvGraphicFramePr>
        <p:xfrm>
          <a:off x="1450975" y="2007704"/>
          <a:ext cx="9680851" cy="4124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D3888E-5825-3877-67CA-117438306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800" y="0"/>
            <a:ext cx="2108200" cy="96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973BFD-1610-80A8-564F-2E146ACA77D4}"/>
              </a:ext>
            </a:extLst>
          </p:cNvPr>
          <p:cNvSpPr txBox="1"/>
          <p:nvPr/>
        </p:nvSpPr>
        <p:spPr>
          <a:xfrm>
            <a:off x="1450975" y="1262209"/>
            <a:ext cx="3543993" cy="84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4400" dirty="0"/>
              <a:t>Merchant Solutions</a:t>
            </a:r>
          </a:p>
        </p:txBody>
      </p:sp>
    </p:spTree>
    <p:extLst>
      <p:ext uri="{BB962C8B-B14F-4D97-AF65-F5344CB8AC3E}">
        <p14:creationId xmlns:p14="http://schemas.microsoft.com/office/powerpoint/2010/main" val="53124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0464162-9719-D029-6AC1-09C377DF5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60992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0F6596F-DB41-87AA-1E5D-F483E69AA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800" y="0"/>
            <a:ext cx="2108200" cy="965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AD0E4B-C685-7557-AF78-72B392B647A4}"/>
              </a:ext>
            </a:extLst>
          </p:cNvPr>
          <p:cNvSpPr txBox="1">
            <a:spLocks/>
          </p:cNvSpPr>
          <p:nvPr/>
        </p:nvSpPr>
        <p:spPr>
          <a:xfrm>
            <a:off x="1458143" y="884834"/>
            <a:ext cx="9603275" cy="924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dirty="0"/>
              <a:t>Product Strategy for Minimum Viable Product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9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6D4726-D824-F199-E837-29171E591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26205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E037F74-BBCB-CCCA-D010-12931B7E2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800" y="0"/>
            <a:ext cx="2108200" cy="96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AD447-3F5C-8AFD-0C76-E5ABFA924191}"/>
              </a:ext>
            </a:extLst>
          </p:cNvPr>
          <p:cNvSpPr txBox="1"/>
          <p:nvPr/>
        </p:nvSpPr>
        <p:spPr>
          <a:xfrm>
            <a:off x="1450975" y="1230729"/>
            <a:ext cx="4922665" cy="623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4400" dirty="0"/>
              <a:t>Feature Suggestions</a:t>
            </a:r>
          </a:p>
        </p:txBody>
      </p:sp>
    </p:spTree>
    <p:extLst>
      <p:ext uri="{BB962C8B-B14F-4D97-AF65-F5344CB8AC3E}">
        <p14:creationId xmlns:p14="http://schemas.microsoft.com/office/powerpoint/2010/main" val="267708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18B49D93-3851-488B-8E86-A5F6BCB2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EFC42588-4599-46D2-93E6-30EBAB728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1" name="Group 27">
            <a:extLst>
              <a:ext uri="{FF2B5EF4-FFF2-40B4-BE49-F238E27FC236}">
                <a16:creationId xmlns:a16="http://schemas.microsoft.com/office/drawing/2014/main" id="{A2E91C8F-A837-49C5-B2FD-6FEBABC1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6091791" cy="5149101"/>
            <a:chOff x="5446003" y="583365"/>
            <a:chExt cx="6091790" cy="518192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70FB5C-7BF3-491A-B6CB-B1A58A07D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6F7E2BA6-FAD1-46CF-BCC1-20E64A9EB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31">
            <a:extLst>
              <a:ext uri="{FF2B5EF4-FFF2-40B4-BE49-F238E27FC236}">
                <a16:creationId xmlns:a16="http://schemas.microsoft.com/office/drawing/2014/main" id="{830E0B40-6D61-4339-AEA4-2237FE89F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157" y="977099"/>
            <a:ext cx="5123274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7BACB157-92A1-CA78-AC0C-65817DAB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04" y="1116346"/>
            <a:ext cx="1739298" cy="3865108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67063327-B3BC-4580-0F34-31CDF734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600" y="1116345"/>
            <a:ext cx="1739298" cy="3865108"/>
          </a:xfrm>
          <a:prstGeom prst="rect">
            <a:avLst/>
          </a:prstGeom>
        </p:spPr>
      </p:pic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id="{94BEA76A-7F23-435B-B338-81D55187D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4301" y="1847088"/>
            <a:ext cx="3542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1C0B51-91D7-62FA-0988-92A84022DD0D}"/>
              </a:ext>
            </a:extLst>
          </p:cNvPr>
          <p:cNvSpPr txBox="1"/>
          <p:nvPr/>
        </p:nvSpPr>
        <p:spPr>
          <a:xfrm>
            <a:off x="7202821" y="2015732"/>
            <a:ext cx="354399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Wireframes for Minis Capital Loan </a:t>
            </a:r>
          </a:p>
        </p:txBody>
      </p:sp>
      <p:pic>
        <p:nvPicPr>
          <p:cNvPr id="45" name="Picture 35">
            <a:extLst>
              <a:ext uri="{FF2B5EF4-FFF2-40B4-BE49-F238E27FC236}">
                <a16:creationId xmlns:a16="http://schemas.microsoft.com/office/drawing/2014/main" id="{1D923D56-87ED-41D9-ABC8-EBC837F0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6FF815-B7A9-40F6-A980-E2B95D176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9D533F5-2F06-AA45-F14E-3B8AE0D6E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3800" y="0"/>
            <a:ext cx="2108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7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264389E-E358-7260-FD2B-0F0642FCE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67712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823784-A63A-3B62-762A-2E574A67AF33}"/>
              </a:ext>
            </a:extLst>
          </p:cNvPr>
          <p:cNvSpPr txBox="1"/>
          <p:nvPr/>
        </p:nvSpPr>
        <p:spPr>
          <a:xfrm>
            <a:off x="1388800" y="2147923"/>
            <a:ext cx="333487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4000" dirty="0"/>
              <a:t>Success Metric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DD92E-1122-3E34-754F-6DB51A478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0606" y="-7363"/>
            <a:ext cx="1301393" cy="5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3" name="Picture 18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17DFD1-2ABF-8F96-BDD6-E98007AC4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7769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B66892-D1BF-4D26-E1FC-A2EAA6C89AC4}"/>
              </a:ext>
            </a:extLst>
          </p:cNvPr>
          <p:cNvSpPr txBox="1"/>
          <p:nvPr/>
        </p:nvSpPr>
        <p:spPr>
          <a:xfrm>
            <a:off x="1437744" y="2273610"/>
            <a:ext cx="3543993" cy="84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4400" dirty="0"/>
              <a:t>Growth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FD465-20BD-6229-7C7A-F5FC4585C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0606" y="-7363"/>
            <a:ext cx="1301393" cy="5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F9B635-5D22-0F08-5A3C-7278D54E9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51134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D0FA67-8B7F-D33B-9629-B58DAFB6E866}"/>
              </a:ext>
            </a:extLst>
          </p:cNvPr>
          <p:cNvSpPr txBox="1"/>
          <p:nvPr/>
        </p:nvSpPr>
        <p:spPr>
          <a:xfrm>
            <a:off x="5278170" y="5295597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Digvijaya</a:t>
            </a:r>
            <a:r>
              <a:rPr lang="en-US" dirty="0"/>
              <a:t> </a:t>
            </a:r>
            <a:r>
              <a:rPr lang="en-US" dirty="0" err="1"/>
              <a:t>Satapathy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47203-F13F-352C-80EC-32ABC8558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0606" y="-7363"/>
            <a:ext cx="1301393" cy="595818"/>
          </a:xfrm>
          <a:prstGeom prst="rect">
            <a:avLst/>
          </a:prstGeom>
        </p:spPr>
      </p:pic>
      <p:pic>
        <p:nvPicPr>
          <p:cNvPr id="7" name="Picture 2" descr="Swiggy Food &amp; Grocery Delivery - Apps on Google Play">
            <a:extLst>
              <a:ext uri="{FF2B5EF4-FFF2-40B4-BE49-F238E27FC236}">
                <a16:creationId xmlns:a16="http://schemas.microsoft.com/office/drawing/2014/main" id="{5FCF9C76-FD93-1A8A-6B43-79EEBD08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63"/>
            <a:ext cx="1149513" cy="11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2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15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9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EAC5-E8A6-06AA-9434-479AC284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99" y="1898390"/>
            <a:ext cx="8482516" cy="842802"/>
          </a:xfrm>
        </p:spPr>
        <p:txBody>
          <a:bodyPr>
            <a:noAutofit/>
          </a:bodyPr>
          <a:lstStyle/>
          <a:p>
            <a:pPr marL="0" indent="0" defTabSz="804672">
              <a:lnSpc>
                <a:spcPct val="150000"/>
              </a:lnSpc>
              <a:spcBef>
                <a:spcPts val="880"/>
              </a:spcBef>
              <a:buNone/>
            </a:pPr>
            <a:r>
              <a:rPr lang="en-US" sz="3168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About Minis by </a:t>
            </a:r>
            <a:r>
              <a:rPr lang="en-US" sz="3168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Swiggy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1FFF36-A27D-0B18-4515-67A7AD8B16F9}"/>
              </a:ext>
            </a:extLst>
          </p:cNvPr>
          <p:cNvSpPr txBox="1">
            <a:spLocks/>
          </p:cNvSpPr>
          <p:nvPr/>
        </p:nvSpPr>
        <p:spPr>
          <a:xfrm>
            <a:off x="1360598" y="2881658"/>
            <a:ext cx="8482516" cy="28444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804672">
              <a:spcBef>
                <a:spcPts val="880"/>
              </a:spcBef>
              <a:buNone/>
            </a:pPr>
            <a:r>
              <a:rPr lang="en-IN" sz="1760" kern="1200" dirty="0">
                <a:solidFill>
                  <a:srgbClr val="1F1F1F"/>
                </a:solidFill>
                <a:effectLst/>
                <a:latin typeface="Google Sans"/>
                <a:ea typeface="+mn-ea"/>
                <a:cs typeface="+mn-cs"/>
              </a:rPr>
              <a:t>Minis by </a:t>
            </a:r>
            <a:r>
              <a:rPr lang="en-IN" sz="1760" kern="1200" dirty="0" err="1">
                <a:solidFill>
                  <a:srgbClr val="1F1F1F"/>
                </a:solidFill>
                <a:effectLst/>
                <a:latin typeface="Google Sans"/>
                <a:ea typeface="+mn-ea"/>
                <a:cs typeface="+mn-cs"/>
              </a:rPr>
              <a:t>Swiggy</a:t>
            </a:r>
            <a:r>
              <a:rPr lang="en-IN" sz="1760" kern="1200" dirty="0">
                <a:solidFill>
                  <a:srgbClr val="1F1F1F"/>
                </a:solidFill>
                <a:effectLst/>
                <a:latin typeface="Google Sans"/>
                <a:ea typeface="+mn-ea"/>
                <a:cs typeface="+mn-cs"/>
              </a:rPr>
              <a:t> is a self-serve platform that allows businesses of all sizes to set up their own online store and reach out and sell to customers - both local and pan India.</a:t>
            </a:r>
          </a:p>
          <a:p>
            <a:pPr marL="0" indent="0" defTabSz="804672">
              <a:spcBef>
                <a:spcPts val="880"/>
              </a:spcBef>
              <a:buNone/>
            </a:pPr>
            <a:r>
              <a:rPr lang="en-IN" sz="1760" kern="1200" dirty="0">
                <a:solidFill>
                  <a:srgbClr val="1F1F1F"/>
                </a:solidFill>
                <a:effectLst/>
                <a:latin typeface="Google Sans"/>
                <a:ea typeface="+mn-ea"/>
                <a:cs typeface="+mn-cs"/>
              </a:rPr>
              <a:t>It is a one-stop solution for businesses that want to sell online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258FAC-A970-234E-ACAB-1359C30F40D3}"/>
              </a:ext>
            </a:extLst>
          </p:cNvPr>
          <p:cNvSpPr txBox="1">
            <a:spLocks/>
          </p:cNvSpPr>
          <p:nvPr/>
        </p:nvSpPr>
        <p:spPr bwMode="blackWhite">
          <a:xfrm>
            <a:off x="1360598" y="4163417"/>
            <a:ext cx="3323573" cy="59215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804672">
              <a:spcAft>
                <a:spcPts val="600"/>
              </a:spcAft>
            </a:pPr>
            <a:r>
              <a:rPr lang="en-US" sz="2000" kern="1200" cap="all" spc="176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US" sz="2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DF077EC-7ECE-177E-34EE-563A5F3FC131}"/>
              </a:ext>
            </a:extLst>
          </p:cNvPr>
          <p:cNvSpPr txBox="1">
            <a:spLocks/>
          </p:cNvSpPr>
          <p:nvPr/>
        </p:nvSpPr>
        <p:spPr>
          <a:xfrm>
            <a:off x="1360597" y="4943759"/>
            <a:ext cx="8482516" cy="712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04672">
              <a:lnSpc>
                <a:spcPct val="120000"/>
              </a:lnSpc>
              <a:spcBef>
                <a:spcPts val="880"/>
              </a:spcBef>
              <a:buClr>
                <a:schemeClr val="accent1"/>
              </a:buClr>
              <a:buSzPct val="100000"/>
            </a:pPr>
            <a:r>
              <a:rPr lang="en-IN" sz="1760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To drive traction and improve adoption and engagement metrics for Minis by </a:t>
            </a:r>
            <a:r>
              <a:rPr lang="en-IN" sz="1760" kern="1200" err="1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Swiggy</a:t>
            </a:r>
            <a:endParaRPr lang="en-US" sz="2000">
              <a:solidFill>
                <a:srgbClr val="1F1F1F"/>
              </a:solidFill>
              <a:latin typeface="Google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6ABF5-A5BE-8120-6F6A-4B92A17E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256" y="1128098"/>
            <a:ext cx="1149513" cy="526282"/>
          </a:xfrm>
          <a:prstGeom prst="rect">
            <a:avLst/>
          </a:prstGeom>
        </p:spPr>
      </p:pic>
      <p:pic>
        <p:nvPicPr>
          <p:cNvPr id="2050" name="Picture 2" descr="Swiggy Food &amp; Grocery Delivery - Apps on Google Play">
            <a:extLst>
              <a:ext uri="{FF2B5EF4-FFF2-40B4-BE49-F238E27FC236}">
                <a16:creationId xmlns:a16="http://schemas.microsoft.com/office/drawing/2014/main" id="{89D6177B-7F88-3F51-D74C-23FEF0EC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" y="660256"/>
            <a:ext cx="1149513" cy="11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6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11CDF8-4CA6-23F7-1886-4230BBA5E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27077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AEAFCB6-EAAF-D290-3470-677F140646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2184" y="-11430"/>
            <a:ext cx="1149513" cy="526282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E2519F7-14C8-4B4E-3CB4-3145D26A2778}"/>
              </a:ext>
            </a:extLst>
          </p:cNvPr>
          <p:cNvSpPr txBox="1">
            <a:spLocks/>
          </p:cNvSpPr>
          <p:nvPr/>
        </p:nvSpPr>
        <p:spPr>
          <a:xfrm>
            <a:off x="1451579" y="2092995"/>
            <a:ext cx="3355811" cy="84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804672">
              <a:lnSpc>
                <a:spcPct val="150000"/>
              </a:lnSpc>
              <a:spcBef>
                <a:spcPts val="880"/>
              </a:spcBef>
              <a:buFont typeface="Arial" panose="020B0604020202020204" pitchFamily="34" charset="0"/>
              <a:buNone/>
            </a:pPr>
            <a:r>
              <a:rPr lang="en-US" sz="3168" dirty="0">
                <a:cs typeface="Calibri" panose="020F0502020204030204" pitchFamily="34" charset="0"/>
              </a:rPr>
              <a:t>Offerings by Minis</a:t>
            </a:r>
            <a:endParaRPr lang="en-US" sz="3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1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7405BC-F572-87EB-0D1F-7B34913FE690}"/>
              </a:ext>
            </a:extLst>
          </p:cNvPr>
          <p:cNvSpPr txBox="1">
            <a:spLocks/>
          </p:cNvSpPr>
          <p:nvPr/>
        </p:nvSpPr>
        <p:spPr>
          <a:xfrm>
            <a:off x="1451579" y="1150707"/>
            <a:ext cx="9603275" cy="7030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93B6A2-5B29-D728-A0BF-E1DFA5769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855867"/>
              </p:ext>
            </p:extLst>
          </p:nvPr>
        </p:nvGraphicFramePr>
        <p:xfrm>
          <a:off x="1451579" y="2088019"/>
          <a:ext cx="9603274" cy="4106138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586469">
                  <a:extLst>
                    <a:ext uri="{9D8B030D-6E8A-4147-A177-3AD203B41FA5}">
                      <a16:colId xmlns:a16="http://schemas.microsoft.com/office/drawing/2014/main" val="3514164248"/>
                    </a:ext>
                  </a:extLst>
                </a:gridCol>
                <a:gridCol w="3877736">
                  <a:extLst>
                    <a:ext uri="{9D8B030D-6E8A-4147-A177-3AD203B41FA5}">
                      <a16:colId xmlns:a16="http://schemas.microsoft.com/office/drawing/2014/main" val="3525689314"/>
                    </a:ext>
                  </a:extLst>
                </a:gridCol>
                <a:gridCol w="4139069">
                  <a:extLst>
                    <a:ext uri="{9D8B030D-6E8A-4147-A177-3AD203B41FA5}">
                      <a16:colId xmlns:a16="http://schemas.microsoft.com/office/drawing/2014/main" val="3656117444"/>
                    </a:ext>
                  </a:extLst>
                </a:gridCol>
              </a:tblGrid>
              <a:tr h="416569">
                <a:tc>
                  <a:txBody>
                    <a:bodyPr/>
                    <a:lstStyle/>
                    <a:p>
                      <a:pPr rtl="0" fontAlgn="b"/>
                      <a:endParaRPr lang="en-IN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07" marR="23416" marT="20345" marB="152586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cap="none" spc="0" dirty="0">
                          <a:solidFill>
                            <a:schemeClr val="bg1"/>
                          </a:solidFill>
                          <a:effectLst/>
                        </a:rPr>
                        <a:t>Shopify</a:t>
                      </a:r>
                      <a:endParaRPr lang="en-IN" sz="13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cap="none" spc="0" dirty="0">
                          <a:solidFill>
                            <a:schemeClr val="bg1"/>
                          </a:solidFill>
                          <a:effectLst/>
                        </a:rPr>
                        <a:t>Minis by </a:t>
                      </a:r>
                      <a:r>
                        <a:rPr lang="en-IN" sz="16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Swiggy</a:t>
                      </a:r>
                      <a:endParaRPr lang="en-IN" sz="16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772724"/>
                  </a:ext>
                </a:extLst>
              </a:tr>
              <a:tr h="619770"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>
                          <a:solidFill>
                            <a:schemeClr val="bg1"/>
                          </a:solidFill>
                          <a:effectLst/>
                        </a:rPr>
                        <a:t>Ease of use</a:t>
                      </a:r>
                    </a:p>
                  </a:txBody>
                  <a:tcPr marL="71207" marR="23416" marT="20345" marB="152586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 dirty="0">
                          <a:solidFill>
                            <a:schemeClr val="bg1"/>
                          </a:solidFill>
                          <a:effectLst/>
                        </a:rPr>
                        <a:t>More complex, but offers more features and customization options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 dirty="0">
                          <a:solidFill>
                            <a:schemeClr val="bg1"/>
                          </a:solidFill>
                          <a:effectLst/>
                        </a:rPr>
                        <a:t>Easier to set up and use, but with fewer features and customization options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20302"/>
                  </a:ext>
                </a:extLst>
              </a:tr>
              <a:tr h="1026177"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>
                          <a:solidFill>
                            <a:schemeClr val="bg1"/>
                          </a:solidFill>
                          <a:effectLst/>
                        </a:rPr>
                        <a:t>Features</a:t>
                      </a:r>
                    </a:p>
                  </a:txBody>
                  <a:tcPr marL="71207" marR="23416" marT="20345" marB="152586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>
                          <a:solidFill>
                            <a:schemeClr val="bg1"/>
                          </a:solidFill>
                          <a:effectLst/>
                        </a:rPr>
                        <a:t>Comprehensive range of features, including customizable store design, product management, payment processing, shipping and fulfillment, and marketing tools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>
                          <a:solidFill>
                            <a:schemeClr val="bg1"/>
                          </a:solidFill>
                          <a:effectLst/>
                        </a:rPr>
                        <a:t>More limited range of features, but includes all of the essentials for setting up and running an online store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29809"/>
                  </a:ext>
                </a:extLst>
              </a:tr>
              <a:tr h="619770"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>
                          <a:solidFill>
                            <a:schemeClr val="bg1"/>
                          </a:solidFill>
                          <a:effectLst/>
                        </a:rPr>
                        <a:t>Pricing</a:t>
                      </a:r>
                    </a:p>
                  </a:txBody>
                  <a:tcPr marL="71207" marR="23416" marT="20345" marB="152586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>
                          <a:solidFill>
                            <a:schemeClr val="bg1"/>
                          </a:solidFill>
                          <a:effectLst/>
                        </a:rPr>
                        <a:t>Monthly subscription fee, plus transaction fees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>
                          <a:solidFill>
                            <a:schemeClr val="bg1"/>
                          </a:solidFill>
                          <a:effectLst/>
                        </a:rPr>
                        <a:t>Zero commission structure, with a one-time registration fee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767148"/>
                  </a:ext>
                </a:extLst>
              </a:tr>
              <a:tr h="619770"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 dirty="0">
                          <a:solidFill>
                            <a:schemeClr val="bg1"/>
                          </a:solidFill>
                          <a:effectLst/>
                        </a:rPr>
                        <a:t>Target audience</a:t>
                      </a:r>
                    </a:p>
                  </a:txBody>
                  <a:tcPr marL="71207" marR="23416" marT="20345" marB="152586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 dirty="0">
                          <a:solidFill>
                            <a:schemeClr val="bg1"/>
                          </a:solidFill>
                          <a:effectLst/>
                        </a:rPr>
                        <a:t>Businesses of all sizes, from small businesses to large enterprises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 dirty="0">
                          <a:solidFill>
                            <a:schemeClr val="bg1"/>
                          </a:solidFill>
                          <a:effectLst/>
                        </a:rPr>
                        <a:t>Small businesses and </a:t>
                      </a:r>
                      <a:r>
                        <a:rPr lang="en-IN" sz="1300" cap="none" spc="0" dirty="0" err="1">
                          <a:solidFill>
                            <a:schemeClr val="bg1"/>
                          </a:solidFill>
                          <a:effectLst/>
                        </a:rPr>
                        <a:t>startups</a:t>
                      </a:r>
                      <a:r>
                        <a:rPr lang="en-IN" sz="1300" cap="none" spc="0" dirty="0">
                          <a:solidFill>
                            <a:schemeClr val="bg1"/>
                          </a:solidFill>
                          <a:effectLst/>
                        </a:rPr>
                        <a:t> that are looking for an affordable and easy-to-use e-commerce platform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1714"/>
                  </a:ext>
                </a:extLst>
              </a:tr>
              <a:tr h="803880">
                <a:tc>
                  <a:txBody>
                    <a:bodyPr/>
                    <a:lstStyle/>
                    <a:p>
                      <a:pPr rtl="0" fontAlgn="b"/>
                      <a:r>
                        <a:rPr lang="en-IN" sz="1300" cap="none" spc="0" dirty="0">
                          <a:solidFill>
                            <a:schemeClr val="bg1"/>
                          </a:solidFill>
                          <a:effectLst/>
                        </a:rPr>
                        <a:t>Reviews &amp; Downloads (Play Store)</a:t>
                      </a:r>
                    </a:p>
                  </a:txBody>
                  <a:tcPr marL="71207" marR="23416" marT="20345" marB="152586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cap="none" spc="0" dirty="0">
                          <a:solidFill>
                            <a:schemeClr val="bg1"/>
                          </a:solidFill>
                          <a:effectLst/>
                        </a:rPr>
                        <a:t>4.1 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cap="none" spc="0" dirty="0">
                          <a:solidFill>
                            <a:schemeClr val="bg1"/>
                          </a:solidFill>
                          <a:effectLst/>
                        </a:rPr>
                        <a:t>4.2 </a:t>
                      </a:r>
                    </a:p>
                  </a:txBody>
                  <a:tcPr marL="71207" marR="23416" marT="20345" marB="1525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81626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CBFC84-5C17-1947-74BD-CEACC2337F00}"/>
              </a:ext>
            </a:extLst>
          </p:cNvPr>
          <p:cNvSpPr txBox="1">
            <a:spLocks/>
          </p:cNvSpPr>
          <p:nvPr/>
        </p:nvSpPr>
        <p:spPr>
          <a:xfrm>
            <a:off x="1458143" y="884834"/>
            <a:ext cx="9603275" cy="924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dirty="0"/>
              <a:t>Competitor Analysis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con image">
            <a:extLst>
              <a:ext uri="{FF2B5EF4-FFF2-40B4-BE49-F238E27FC236}">
                <a16:creationId xmlns:a16="http://schemas.microsoft.com/office/drawing/2014/main" id="{4E3866FD-3DF5-143D-670E-45D3C2B3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88021"/>
            <a:ext cx="1458143" cy="14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image">
            <a:extLst>
              <a:ext uri="{FF2B5EF4-FFF2-40B4-BE49-F238E27FC236}">
                <a16:creationId xmlns:a16="http://schemas.microsoft.com/office/drawing/2014/main" id="{C5B73B07-9FDD-58F7-0FED-CB331E26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33885"/>
            <a:ext cx="1451579" cy="145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5-point Star 8">
            <a:extLst>
              <a:ext uri="{FF2B5EF4-FFF2-40B4-BE49-F238E27FC236}">
                <a16:creationId xmlns:a16="http://schemas.microsoft.com/office/drawing/2014/main" id="{35409CA9-6BEA-83A4-225D-12E773D45D7F}"/>
              </a:ext>
            </a:extLst>
          </p:cNvPr>
          <p:cNvSpPr/>
          <p:nvPr/>
        </p:nvSpPr>
        <p:spPr>
          <a:xfrm>
            <a:off x="3467442" y="5738490"/>
            <a:ext cx="289549" cy="254554"/>
          </a:xfrm>
          <a:prstGeom prst="star5">
            <a:avLst>
              <a:gd name="adj" fmla="val 26161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75911-C420-A414-06A1-DD147ACA478E}"/>
              </a:ext>
            </a:extLst>
          </p:cNvPr>
          <p:cNvSpPr txBox="1"/>
          <p:nvPr/>
        </p:nvSpPr>
        <p:spPr>
          <a:xfrm>
            <a:off x="4093050" y="5691958"/>
            <a:ext cx="216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31.2K reviews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70AF0-546B-F3EB-FB55-EC0898AC5B02}"/>
              </a:ext>
            </a:extLst>
          </p:cNvPr>
          <p:cNvSpPr txBox="1"/>
          <p:nvPr/>
        </p:nvSpPr>
        <p:spPr>
          <a:xfrm>
            <a:off x="7901393" y="5698733"/>
            <a:ext cx="24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just 311 reviews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3021AC-CB0A-B72C-E04F-F3091AA2E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606" y="-7363"/>
            <a:ext cx="1301393" cy="595818"/>
          </a:xfrm>
          <a:prstGeom prst="rect">
            <a:avLst/>
          </a:prstGeom>
        </p:spPr>
      </p:pic>
      <p:sp>
        <p:nvSpPr>
          <p:cNvPr id="17" name="5-point Star 16">
            <a:extLst>
              <a:ext uri="{FF2B5EF4-FFF2-40B4-BE49-F238E27FC236}">
                <a16:creationId xmlns:a16="http://schemas.microsoft.com/office/drawing/2014/main" id="{89470BFE-5B83-BF6C-8980-235213C9DFE6}"/>
              </a:ext>
            </a:extLst>
          </p:cNvPr>
          <p:cNvSpPr/>
          <p:nvPr/>
        </p:nvSpPr>
        <p:spPr>
          <a:xfrm>
            <a:off x="7382054" y="5749347"/>
            <a:ext cx="289549" cy="254554"/>
          </a:xfrm>
          <a:prstGeom prst="star5">
            <a:avLst>
              <a:gd name="adj" fmla="val 29693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0B80822E-39FC-1F91-4E71-C4AC5F9F4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83" r="-1" b="10243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023EF-F4B6-1897-3984-7798E09B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 dirty="0">
                <a:solidFill>
                  <a:srgbClr val="FFFFFE"/>
                </a:solidFill>
              </a:rPr>
              <a:t>GTM Strategy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FF4D3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57178-B760-FCF7-9BD6-E952216CB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661" b="-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56C0B-5592-2C95-8074-F1225919EB45}"/>
              </a:ext>
            </a:extLst>
          </p:cNvPr>
          <p:cNvSpPr txBox="1"/>
          <p:nvPr/>
        </p:nvSpPr>
        <p:spPr>
          <a:xfrm>
            <a:off x="7218029" y="2015732"/>
            <a:ext cx="370274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all" dirty="0"/>
              <a:t>Minis by </a:t>
            </a:r>
            <a:r>
              <a:rPr lang="en-US" cap="all" dirty="0" err="1"/>
              <a:t>Swiggy</a:t>
            </a:r>
            <a:r>
              <a:rPr lang="en-US" cap="all" dirty="0"/>
              <a:t> should focus on Single Platform -&gt; Every platform -&gt; Any Device Approach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9CA4AD3-60BC-F34A-E559-4199CEE74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606" y="-7363"/>
            <a:ext cx="1301393" cy="5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8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4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56" name="Straight Connector 38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Picture 40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58" name="Straight Connector 42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1802F13-6D9A-541B-195F-F582D3F83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122791"/>
              </p:ext>
            </p:extLst>
          </p:nvPr>
        </p:nvGraphicFramePr>
        <p:xfrm>
          <a:off x="1013988" y="933450"/>
          <a:ext cx="10475647" cy="3889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127BF7E-42C5-867E-13D1-CBFF213BF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3800" y="0"/>
            <a:ext cx="2108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eometric shapes on a wooden background">
            <a:extLst>
              <a:ext uri="{FF2B5EF4-FFF2-40B4-BE49-F238E27FC236}">
                <a16:creationId xmlns:a16="http://schemas.microsoft.com/office/drawing/2014/main" id="{0C7D0B58-6754-F58B-0DF7-E7E6072E1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904" r="-1" b="1382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E98CE32-883C-F1B1-13C6-9F9A2B22D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089591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C104DE-0170-C583-22B5-4B7EEADD7278}"/>
              </a:ext>
            </a:extLst>
          </p:cNvPr>
          <p:cNvSpPr txBox="1">
            <a:spLocks/>
          </p:cNvSpPr>
          <p:nvPr/>
        </p:nvSpPr>
        <p:spPr>
          <a:xfrm>
            <a:off x="1458144" y="928464"/>
            <a:ext cx="9603275" cy="924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dirty="0"/>
              <a:t>Monetization Strategy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6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EDCF98-2ADF-55F2-EF86-5D661F5A42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C714B43-3DC3-B36C-4911-A38E56877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800" y="0"/>
            <a:ext cx="2108200" cy="96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C8D12-7630-8AE4-18A7-EEAF6627F1C3}"/>
              </a:ext>
            </a:extLst>
          </p:cNvPr>
          <p:cNvSpPr txBox="1"/>
          <p:nvPr/>
        </p:nvSpPr>
        <p:spPr>
          <a:xfrm>
            <a:off x="1451579" y="1264816"/>
            <a:ext cx="3853752" cy="84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4400" dirty="0"/>
              <a:t>Subscription Solutions</a:t>
            </a:r>
          </a:p>
        </p:txBody>
      </p:sp>
    </p:spTree>
    <p:extLst>
      <p:ext uri="{BB962C8B-B14F-4D97-AF65-F5344CB8AC3E}">
        <p14:creationId xmlns:p14="http://schemas.microsoft.com/office/powerpoint/2010/main" val="6923548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1488</TotalTime>
  <Words>875</Words>
  <Application>Microsoft Macintosh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Google Sans</vt:lpstr>
      <vt:lpstr>Gallery</vt:lpstr>
      <vt:lpstr>PM SCHOOL CHALLENGE</vt:lpstr>
      <vt:lpstr>PowerPoint Presentation</vt:lpstr>
      <vt:lpstr>PowerPoint Presentation</vt:lpstr>
      <vt:lpstr>PowerPoint Presentation</vt:lpstr>
      <vt:lpstr>GTM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SCHOOL CHALLENGE</dc:title>
  <dc:creator>PRAJNYA SATAPATHY</dc:creator>
  <cp:lastModifiedBy>PRAJNYA SATAPATHY</cp:lastModifiedBy>
  <cp:revision>3</cp:revision>
  <dcterms:created xsi:type="dcterms:W3CDTF">2023-10-29T07:14:17Z</dcterms:created>
  <dcterms:modified xsi:type="dcterms:W3CDTF">2023-10-30T16:36:27Z</dcterms:modified>
</cp:coreProperties>
</file>